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14" autoAdjust="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DA3C9-6F52-4F4D-9B8D-74A69FF3A12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4E25A-058D-4374-910E-1B2A00EA16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8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78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Freeform 5"/>
          <p:cNvSpPr>
            <a:spLocks noEditPoints="1"/>
          </p:cNvSpPr>
          <p:nvPr/>
        </p:nvSpPr>
        <p:spPr bwMode="auto">
          <a:xfrm>
            <a:off x="5701688" y="5013924"/>
            <a:ext cx="335388" cy="327764"/>
          </a:xfrm>
          <a:custGeom>
            <a:avLst/>
            <a:gdLst>
              <a:gd name="T0" fmla="*/ 88 w 88"/>
              <a:gd name="T1" fmla="*/ 43 h 86"/>
              <a:gd name="T2" fmla="*/ 84 w 88"/>
              <a:gd name="T3" fmla="*/ 26 h 86"/>
              <a:gd name="T4" fmla="*/ 75 w 88"/>
              <a:gd name="T5" fmla="*/ 11 h 86"/>
              <a:gd name="T6" fmla="*/ 60 w 88"/>
              <a:gd name="T7" fmla="*/ 2 h 86"/>
              <a:gd name="T8" fmla="*/ 43 w 88"/>
              <a:gd name="T9" fmla="*/ 0 h 86"/>
              <a:gd name="T10" fmla="*/ 36 w 88"/>
              <a:gd name="T11" fmla="*/ 0 h 86"/>
              <a:gd name="T12" fmla="*/ 19 w 88"/>
              <a:gd name="T13" fmla="*/ 7 h 86"/>
              <a:gd name="T14" fmla="*/ 8 w 88"/>
              <a:gd name="T15" fmla="*/ 19 h 86"/>
              <a:gd name="T16" fmla="*/ 2 w 88"/>
              <a:gd name="T17" fmla="*/ 34 h 86"/>
              <a:gd name="T18" fmla="*/ 0 w 88"/>
              <a:gd name="T19" fmla="*/ 43 h 86"/>
              <a:gd name="T20" fmla="*/ 4 w 88"/>
              <a:gd name="T21" fmla="*/ 60 h 86"/>
              <a:gd name="T22" fmla="*/ 13 w 88"/>
              <a:gd name="T23" fmla="*/ 73 h 86"/>
              <a:gd name="T24" fmla="*/ 26 w 88"/>
              <a:gd name="T25" fmla="*/ 82 h 86"/>
              <a:gd name="T26" fmla="*/ 43 w 88"/>
              <a:gd name="T27" fmla="*/ 86 h 86"/>
              <a:gd name="T28" fmla="*/ 52 w 88"/>
              <a:gd name="T29" fmla="*/ 86 h 86"/>
              <a:gd name="T30" fmla="*/ 67 w 88"/>
              <a:gd name="T31" fmla="*/ 78 h 86"/>
              <a:gd name="T32" fmla="*/ 81 w 88"/>
              <a:gd name="T33" fmla="*/ 67 h 86"/>
              <a:gd name="T34" fmla="*/ 86 w 88"/>
              <a:gd name="T35" fmla="*/ 50 h 86"/>
              <a:gd name="T36" fmla="*/ 88 w 88"/>
              <a:gd name="T37" fmla="*/ 43 h 86"/>
              <a:gd name="T38" fmla="*/ 6 w 88"/>
              <a:gd name="T39" fmla="*/ 43 h 86"/>
              <a:gd name="T40" fmla="*/ 8 w 88"/>
              <a:gd name="T41" fmla="*/ 28 h 86"/>
              <a:gd name="T42" fmla="*/ 17 w 88"/>
              <a:gd name="T43" fmla="*/ 15 h 86"/>
              <a:gd name="T44" fmla="*/ 28 w 88"/>
              <a:gd name="T45" fmla="*/ 7 h 86"/>
              <a:gd name="T46" fmla="*/ 43 w 88"/>
              <a:gd name="T47" fmla="*/ 4 h 86"/>
              <a:gd name="T48" fmla="*/ 51 w 88"/>
              <a:gd name="T49" fmla="*/ 5 h 86"/>
              <a:gd name="T50" fmla="*/ 66 w 88"/>
              <a:gd name="T51" fmla="*/ 11 h 86"/>
              <a:gd name="T52" fmla="*/ 75 w 88"/>
              <a:gd name="T53" fmla="*/ 20 h 86"/>
              <a:gd name="T54" fmla="*/ 81 w 88"/>
              <a:gd name="T55" fmla="*/ 35 h 86"/>
              <a:gd name="T56" fmla="*/ 82 w 88"/>
              <a:gd name="T57" fmla="*/ 43 h 86"/>
              <a:gd name="T58" fmla="*/ 79 w 88"/>
              <a:gd name="T59" fmla="*/ 58 h 86"/>
              <a:gd name="T60" fmla="*/ 71 w 88"/>
              <a:gd name="T61" fmla="*/ 69 h 86"/>
              <a:gd name="T62" fmla="*/ 58 w 88"/>
              <a:gd name="T63" fmla="*/ 78 h 86"/>
              <a:gd name="T64" fmla="*/ 43 w 88"/>
              <a:gd name="T65" fmla="*/ 80 h 86"/>
              <a:gd name="T66" fmla="*/ 36 w 88"/>
              <a:gd name="T67" fmla="*/ 80 h 86"/>
              <a:gd name="T68" fmla="*/ 23 w 88"/>
              <a:gd name="T69" fmla="*/ 75 h 86"/>
              <a:gd name="T70" fmla="*/ 11 w 88"/>
              <a:gd name="T71" fmla="*/ 63 h 86"/>
              <a:gd name="T72" fmla="*/ 6 w 88"/>
              <a:gd name="T73" fmla="*/ 50 h 86"/>
              <a:gd name="T74" fmla="*/ 6 w 88"/>
              <a:gd name="T75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6">
                <a:moveTo>
                  <a:pt x="88" y="43"/>
                </a:moveTo>
                <a:lnTo>
                  <a:pt x="88" y="43"/>
                </a:lnTo>
                <a:lnTo>
                  <a:pt x="86" y="34"/>
                </a:lnTo>
                <a:lnTo>
                  <a:pt x="84" y="26"/>
                </a:lnTo>
                <a:lnTo>
                  <a:pt x="81" y="19"/>
                </a:lnTo>
                <a:lnTo>
                  <a:pt x="75" y="11"/>
                </a:lnTo>
                <a:lnTo>
                  <a:pt x="67" y="7"/>
                </a:lnTo>
                <a:lnTo>
                  <a:pt x="60" y="2"/>
                </a:lnTo>
                <a:lnTo>
                  <a:pt x="52" y="0"/>
                </a:lnTo>
                <a:lnTo>
                  <a:pt x="43" y="0"/>
                </a:lnTo>
                <a:lnTo>
                  <a:pt x="43" y="0"/>
                </a:lnTo>
                <a:lnTo>
                  <a:pt x="36" y="0"/>
                </a:lnTo>
                <a:lnTo>
                  <a:pt x="26" y="2"/>
                </a:lnTo>
                <a:lnTo>
                  <a:pt x="19" y="7"/>
                </a:lnTo>
                <a:lnTo>
                  <a:pt x="13" y="11"/>
                </a:lnTo>
                <a:lnTo>
                  <a:pt x="8" y="19"/>
                </a:lnTo>
                <a:lnTo>
                  <a:pt x="4" y="26"/>
                </a:lnTo>
                <a:lnTo>
                  <a:pt x="2" y="34"/>
                </a:lnTo>
                <a:lnTo>
                  <a:pt x="0" y="43"/>
                </a:lnTo>
                <a:lnTo>
                  <a:pt x="0" y="43"/>
                </a:lnTo>
                <a:lnTo>
                  <a:pt x="2" y="50"/>
                </a:lnTo>
                <a:lnTo>
                  <a:pt x="4" y="60"/>
                </a:lnTo>
                <a:lnTo>
                  <a:pt x="8" y="67"/>
                </a:lnTo>
                <a:lnTo>
                  <a:pt x="13" y="73"/>
                </a:lnTo>
                <a:lnTo>
                  <a:pt x="19" y="78"/>
                </a:lnTo>
                <a:lnTo>
                  <a:pt x="26" y="82"/>
                </a:lnTo>
                <a:lnTo>
                  <a:pt x="36" y="86"/>
                </a:lnTo>
                <a:lnTo>
                  <a:pt x="43" y="86"/>
                </a:lnTo>
                <a:lnTo>
                  <a:pt x="43" y="86"/>
                </a:lnTo>
                <a:lnTo>
                  <a:pt x="52" y="86"/>
                </a:lnTo>
                <a:lnTo>
                  <a:pt x="60" y="82"/>
                </a:lnTo>
                <a:lnTo>
                  <a:pt x="67" y="78"/>
                </a:lnTo>
                <a:lnTo>
                  <a:pt x="75" y="73"/>
                </a:lnTo>
                <a:lnTo>
                  <a:pt x="81" y="67"/>
                </a:lnTo>
                <a:lnTo>
                  <a:pt x="84" y="60"/>
                </a:lnTo>
                <a:lnTo>
                  <a:pt x="86" y="50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6" y="43"/>
                </a:moveTo>
                <a:lnTo>
                  <a:pt x="6" y="43"/>
                </a:lnTo>
                <a:lnTo>
                  <a:pt x="6" y="35"/>
                </a:lnTo>
                <a:lnTo>
                  <a:pt x="8" y="28"/>
                </a:lnTo>
                <a:lnTo>
                  <a:pt x="11" y="20"/>
                </a:lnTo>
                <a:lnTo>
                  <a:pt x="17" y="15"/>
                </a:lnTo>
                <a:lnTo>
                  <a:pt x="23" y="11"/>
                </a:lnTo>
                <a:lnTo>
                  <a:pt x="28" y="7"/>
                </a:lnTo>
                <a:lnTo>
                  <a:pt x="36" y="5"/>
                </a:lnTo>
                <a:lnTo>
                  <a:pt x="43" y="4"/>
                </a:lnTo>
                <a:lnTo>
                  <a:pt x="43" y="4"/>
                </a:lnTo>
                <a:lnTo>
                  <a:pt x="51" y="5"/>
                </a:lnTo>
                <a:lnTo>
                  <a:pt x="58" y="7"/>
                </a:lnTo>
                <a:lnTo>
                  <a:pt x="66" y="11"/>
                </a:lnTo>
                <a:lnTo>
                  <a:pt x="71" y="15"/>
                </a:lnTo>
                <a:lnTo>
                  <a:pt x="75" y="20"/>
                </a:lnTo>
                <a:lnTo>
                  <a:pt x="79" y="28"/>
                </a:lnTo>
                <a:lnTo>
                  <a:pt x="81" y="35"/>
                </a:lnTo>
                <a:lnTo>
                  <a:pt x="82" y="43"/>
                </a:lnTo>
                <a:lnTo>
                  <a:pt x="82" y="43"/>
                </a:lnTo>
                <a:lnTo>
                  <a:pt x="81" y="50"/>
                </a:lnTo>
                <a:lnTo>
                  <a:pt x="79" y="58"/>
                </a:lnTo>
                <a:lnTo>
                  <a:pt x="75" y="63"/>
                </a:lnTo>
                <a:lnTo>
                  <a:pt x="71" y="69"/>
                </a:lnTo>
                <a:lnTo>
                  <a:pt x="66" y="75"/>
                </a:lnTo>
                <a:lnTo>
                  <a:pt x="58" y="78"/>
                </a:lnTo>
                <a:lnTo>
                  <a:pt x="51" y="80"/>
                </a:lnTo>
                <a:lnTo>
                  <a:pt x="43" y="80"/>
                </a:lnTo>
                <a:lnTo>
                  <a:pt x="43" y="80"/>
                </a:lnTo>
                <a:lnTo>
                  <a:pt x="36" y="80"/>
                </a:lnTo>
                <a:lnTo>
                  <a:pt x="28" y="78"/>
                </a:lnTo>
                <a:lnTo>
                  <a:pt x="23" y="75"/>
                </a:lnTo>
                <a:lnTo>
                  <a:pt x="17" y="69"/>
                </a:lnTo>
                <a:lnTo>
                  <a:pt x="11" y="63"/>
                </a:lnTo>
                <a:lnTo>
                  <a:pt x="8" y="58"/>
                </a:lnTo>
                <a:lnTo>
                  <a:pt x="6" y="50"/>
                </a:lnTo>
                <a:lnTo>
                  <a:pt x="6" y="43"/>
                </a:lnTo>
                <a:lnTo>
                  <a:pt x="6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7" name="Freeform 6"/>
          <p:cNvSpPr>
            <a:spLocks/>
          </p:cNvSpPr>
          <p:nvPr/>
        </p:nvSpPr>
        <p:spPr bwMode="auto">
          <a:xfrm>
            <a:off x="5800780" y="5078716"/>
            <a:ext cx="171506" cy="198183"/>
          </a:xfrm>
          <a:custGeom>
            <a:avLst/>
            <a:gdLst>
              <a:gd name="T0" fmla="*/ 45 w 45"/>
              <a:gd name="T1" fmla="*/ 24 h 52"/>
              <a:gd name="T2" fmla="*/ 25 w 45"/>
              <a:gd name="T3" fmla="*/ 11 h 52"/>
              <a:gd name="T4" fmla="*/ 4 w 45"/>
              <a:gd name="T5" fmla="*/ 0 h 52"/>
              <a:gd name="T6" fmla="*/ 4 w 45"/>
              <a:gd name="T7" fmla="*/ 0 h 52"/>
              <a:gd name="T8" fmla="*/ 2 w 45"/>
              <a:gd name="T9" fmla="*/ 0 h 52"/>
              <a:gd name="T10" fmla="*/ 2 w 45"/>
              <a:gd name="T11" fmla="*/ 0 h 52"/>
              <a:gd name="T12" fmla="*/ 0 w 45"/>
              <a:gd name="T13" fmla="*/ 2 h 52"/>
              <a:gd name="T14" fmla="*/ 0 w 45"/>
              <a:gd name="T15" fmla="*/ 26 h 52"/>
              <a:gd name="T16" fmla="*/ 0 w 45"/>
              <a:gd name="T17" fmla="*/ 48 h 52"/>
              <a:gd name="T18" fmla="*/ 0 w 45"/>
              <a:gd name="T19" fmla="*/ 48 h 52"/>
              <a:gd name="T20" fmla="*/ 2 w 45"/>
              <a:gd name="T21" fmla="*/ 50 h 52"/>
              <a:gd name="T22" fmla="*/ 2 w 45"/>
              <a:gd name="T23" fmla="*/ 50 h 52"/>
              <a:gd name="T24" fmla="*/ 2 w 45"/>
              <a:gd name="T25" fmla="*/ 52 h 52"/>
              <a:gd name="T26" fmla="*/ 2 w 45"/>
              <a:gd name="T27" fmla="*/ 52 h 52"/>
              <a:gd name="T28" fmla="*/ 4 w 45"/>
              <a:gd name="T29" fmla="*/ 50 h 52"/>
              <a:gd name="T30" fmla="*/ 25 w 45"/>
              <a:gd name="T31" fmla="*/ 39 h 52"/>
              <a:gd name="T32" fmla="*/ 45 w 45"/>
              <a:gd name="T33" fmla="*/ 28 h 52"/>
              <a:gd name="T34" fmla="*/ 45 w 45"/>
              <a:gd name="T35" fmla="*/ 28 h 52"/>
              <a:gd name="T36" fmla="*/ 45 w 45"/>
              <a:gd name="T37" fmla="*/ 26 h 52"/>
              <a:gd name="T38" fmla="*/ 45 w 45"/>
              <a:gd name="T39" fmla="*/ 26 h 52"/>
              <a:gd name="T40" fmla="*/ 45 w 45"/>
              <a:gd name="T41" fmla="*/ 24 h 52"/>
              <a:gd name="T42" fmla="*/ 45 w 45"/>
              <a:gd name="T43" fmla="*/ 2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52">
                <a:moveTo>
                  <a:pt x="45" y="24"/>
                </a:moveTo>
                <a:lnTo>
                  <a:pt x="25" y="11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26"/>
                </a:lnTo>
                <a:lnTo>
                  <a:pt x="0" y="48"/>
                </a:lnTo>
                <a:lnTo>
                  <a:pt x="0" y="48"/>
                </a:lnTo>
                <a:lnTo>
                  <a:pt x="2" y="50"/>
                </a:lnTo>
                <a:lnTo>
                  <a:pt x="2" y="50"/>
                </a:lnTo>
                <a:lnTo>
                  <a:pt x="2" y="52"/>
                </a:lnTo>
                <a:lnTo>
                  <a:pt x="2" y="52"/>
                </a:lnTo>
                <a:lnTo>
                  <a:pt x="4" y="50"/>
                </a:lnTo>
                <a:lnTo>
                  <a:pt x="25" y="39"/>
                </a:lnTo>
                <a:lnTo>
                  <a:pt x="45" y="28"/>
                </a:lnTo>
                <a:lnTo>
                  <a:pt x="45" y="28"/>
                </a:lnTo>
                <a:lnTo>
                  <a:pt x="45" y="26"/>
                </a:lnTo>
                <a:lnTo>
                  <a:pt x="45" y="26"/>
                </a:lnTo>
                <a:lnTo>
                  <a:pt x="45" y="24"/>
                </a:lnTo>
                <a:lnTo>
                  <a:pt x="45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8" name="Freeform 7"/>
          <p:cNvSpPr>
            <a:spLocks noEditPoints="1"/>
          </p:cNvSpPr>
          <p:nvPr/>
        </p:nvSpPr>
        <p:spPr bwMode="auto">
          <a:xfrm>
            <a:off x="4687906" y="3500872"/>
            <a:ext cx="365877" cy="297275"/>
          </a:xfrm>
          <a:custGeom>
            <a:avLst/>
            <a:gdLst>
              <a:gd name="T0" fmla="*/ 73 w 96"/>
              <a:gd name="T1" fmla="*/ 0 h 78"/>
              <a:gd name="T2" fmla="*/ 67 w 96"/>
              <a:gd name="T3" fmla="*/ 0 h 78"/>
              <a:gd name="T4" fmla="*/ 51 w 96"/>
              <a:gd name="T5" fmla="*/ 5 h 78"/>
              <a:gd name="T6" fmla="*/ 39 w 96"/>
              <a:gd name="T7" fmla="*/ 20 h 78"/>
              <a:gd name="T8" fmla="*/ 39 w 96"/>
              <a:gd name="T9" fmla="*/ 28 h 78"/>
              <a:gd name="T10" fmla="*/ 39 w 96"/>
              <a:gd name="T11" fmla="*/ 33 h 78"/>
              <a:gd name="T12" fmla="*/ 4 w 96"/>
              <a:gd name="T13" fmla="*/ 60 h 78"/>
              <a:gd name="T14" fmla="*/ 0 w 96"/>
              <a:gd name="T15" fmla="*/ 67 h 78"/>
              <a:gd name="T16" fmla="*/ 2 w 96"/>
              <a:gd name="T17" fmla="*/ 73 h 78"/>
              <a:gd name="T18" fmla="*/ 2 w 96"/>
              <a:gd name="T19" fmla="*/ 75 h 78"/>
              <a:gd name="T20" fmla="*/ 9 w 96"/>
              <a:gd name="T21" fmla="*/ 78 h 78"/>
              <a:gd name="T22" fmla="*/ 9 w 96"/>
              <a:gd name="T23" fmla="*/ 78 h 78"/>
              <a:gd name="T24" fmla="*/ 15 w 96"/>
              <a:gd name="T25" fmla="*/ 76 h 78"/>
              <a:gd name="T26" fmla="*/ 52 w 96"/>
              <a:gd name="T27" fmla="*/ 50 h 78"/>
              <a:gd name="T28" fmla="*/ 60 w 96"/>
              <a:gd name="T29" fmla="*/ 54 h 78"/>
              <a:gd name="T30" fmla="*/ 67 w 96"/>
              <a:gd name="T31" fmla="*/ 54 h 78"/>
              <a:gd name="T32" fmla="*/ 77 w 96"/>
              <a:gd name="T33" fmla="*/ 54 h 78"/>
              <a:gd name="T34" fmla="*/ 90 w 96"/>
              <a:gd name="T35" fmla="*/ 43 h 78"/>
              <a:gd name="T36" fmla="*/ 94 w 96"/>
              <a:gd name="T37" fmla="*/ 33 h 78"/>
              <a:gd name="T38" fmla="*/ 96 w 96"/>
              <a:gd name="T39" fmla="*/ 28 h 78"/>
              <a:gd name="T40" fmla="*/ 94 w 96"/>
              <a:gd name="T41" fmla="*/ 18 h 78"/>
              <a:gd name="T42" fmla="*/ 82 w 96"/>
              <a:gd name="T43" fmla="*/ 3 h 78"/>
              <a:gd name="T44" fmla="*/ 73 w 96"/>
              <a:gd name="T45" fmla="*/ 0 h 78"/>
              <a:gd name="T46" fmla="*/ 13 w 96"/>
              <a:gd name="T47" fmla="*/ 71 h 78"/>
              <a:gd name="T48" fmla="*/ 11 w 96"/>
              <a:gd name="T49" fmla="*/ 71 h 78"/>
              <a:gd name="T50" fmla="*/ 7 w 96"/>
              <a:gd name="T51" fmla="*/ 69 h 78"/>
              <a:gd name="T52" fmla="*/ 9 w 96"/>
              <a:gd name="T53" fmla="*/ 63 h 78"/>
              <a:gd name="T54" fmla="*/ 22 w 96"/>
              <a:gd name="T55" fmla="*/ 54 h 78"/>
              <a:gd name="T56" fmla="*/ 30 w 96"/>
              <a:gd name="T57" fmla="*/ 54 h 78"/>
              <a:gd name="T58" fmla="*/ 30 w 96"/>
              <a:gd name="T59" fmla="*/ 58 h 78"/>
              <a:gd name="T60" fmla="*/ 28 w 96"/>
              <a:gd name="T61" fmla="*/ 61 h 78"/>
              <a:gd name="T62" fmla="*/ 67 w 96"/>
              <a:gd name="T63" fmla="*/ 43 h 78"/>
              <a:gd name="T64" fmla="*/ 56 w 96"/>
              <a:gd name="T65" fmla="*/ 39 h 78"/>
              <a:gd name="T66" fmla="*/ 51 w 96"/>
              <a:gd name="T67" fmla="*/ 26 h 78"/>
              <a:gd name="T68" fmla="*/ 52 w 96"/>
              <a:gd name="T69" fmla="*/ 20 h 78"/>
              <a:gd name="T70" fmla="*/ 60 w 96"/>
              <a:gd name="T71" fmla="*/ 11 h 78"/>
              <a:gd name="T72" fmla="*/ 67 w 96"/>
              <a:gd name="T73" fmla="*/ 9 h 78"/>
              <a:gd name="T74" fmla="*/ 81 w 96"/>
              <a:gd name="T75" fmla="*/ 15 h 78"/>
              <a:gd name="T76" fmla="*/ 84 w 96"/>
              <a:gd name="T77" fmla="*/ 26 h 78"/>
              <a:gd name="T78" fmla="*/ 84 w 96"/>
              <a:gd name="T79" fmla="*/ 33 h 78"/>
              <a:gd name="T80" fmla="*/ 75 w 96"/>
              <a:gd name="T81" fmla="*/ 43 h 78"/>
              <a:gd name="T82" fmla="*/ 67 w 96"/>
              <a:gd name="T83" fmla="*/ 4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6" h="78">
                <a:moveTo>
                  <a:pt x="73" y="0"/>
                </a:moveTo>
                <a:lnTo>
                  <a:pt x="73" y="0"/>
                </a:lnTo>
                <a:lnTo>
                  <a:pt x="67" y="0"/>
                </a:lnTo>
                <a:lnTo>
                  <a:pt x="67" y="0"/>
                </a:lnTo>
                <a:lnTo>
                  <a:pt x="58" y="0"/>
                </a:lnTo>
                <a:lnTo>
                  <a:pt x="51" y="5"/>
                </a:lnTo>
                <a:lnTo>
                  <a:pt x="43" y="11"/>
                </a:lnTo>
                <a:lnTo>
                  <a:pt x="39" y="20"/>
                </a:lnTo>
                <a:lnTo>
                  <a:pt x="39" y="20"/>
                </a:lnTo>
                <a:lnTo>
                  <a:pt x="39" y="28"/>
                </a:lnTo>
                <a:lnTo>
                  <a:pt x="39" y="28"/>
                </a:lnTo>
                <a:lnTo>
                  <a:pt x="39" y="33"/>
                </a:lnTo>
                <a:lnTo>
                  <a:pt x="4" y="60"/>
                </a:lnTo>
                <a:lnTo>
                  <a:pt x="4" y="60"/>
                </a:lnTo>
                <a:lnTo>
                  <a:pt x="0" y="63"/>
                </a:lnTo>
                <a:lnTo>
                  <a:pt x="0" y="67"/>
                </a:lnTo>
                <a:lnTo>
                  <a:pt x="0" y="67"/>
                </a:lnTo>
                <a:lnTo>
                  <a:pt x="2" y="73"/>
                </a:lnTo>
                <a:lnTo>
                  <a:pt x="2" y="75"/>
                </a:lnTo>
                <a:lnTo>
                  <a:pt x="2" y="75"/>
                </a:lnTo>
                <a:lnTo>
                  <a:pt x="6" y="76"/>
                </a:lnTo>
                <a:lnTo>
                  <a:pt x="9" y="78"/>
                </a:lnTo>
                <a:lnTo>
                  <a:pt x="9" y="78"/>
                </a:lnTo>
                <a:lnTo>
                  <a:pt x="9" y="78"/>
                </a:lnTo>
                <a:lnTo>
                  <a:pt x="15" y="76"/>
                </a:lnTo>
                <a:lnTo>
                  <a:pt x="15" y="76"/>
                </a:lnTo>
                <a:lnTo>
                  <a:pt x="52" y="50"/>
                </a:lnTo>
                <a:lnTo>
                  <a:pt x="52" y="50"/>
                </a:lnTo>
                <a:lnTo>
                  <a:pt x="60" y="54"/>
                </a:lnTo>
                <a:lnTo>
                  <a:pt x="60" y="54"/>
                </a:lnTo>
                <a:lnTo>
                  <a:pt x="67" y="54"/>
                </a:lnTo>
                <a:lnTo>
                  <a:pt x="67" y="54"/>
                </a:lnTo>
                <a:lnTo>
                  <a:pt x="67" y="54"/>
                </a:lnTo>
                <a:lnTo>
                  <a:pt x="77" y="54"/>
                </a:lnTo>
                <a:lnTo>
                  <a:pt x="84" y="48"/>
                </a:lnTo>
                <a:lnTo>
                  <a:pt x="90" y="4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6" y="28"/>
                </a:lnTo>
                <a:lnTo>
                  <a:pt x="96" y="28"/>
                </a:lnTo>
                <a:lnTo>
                  <a:pt x="94" y="18"/>
                </a:lnTo>
                <a:lnTo>
                  <a:pt x="90" y="9"/>
                </a:lnTo>
                <a:lnTo>
                  <a:pt x="82" y="3"/>
                </a:lnTo>
                <a:lnTo>
                  <a:pt x="73" y="0"/>
                </a:lnTo>
                <a:lnTo>
                  <a:pt x="73" y="0"/>
                </a:lnTo>
                <a:close/>
                <a:moveTo>
                  <a:pt x="28" y="61"/>
                </a:moveTo>
                <a:lnTo>
                  <a:pt x="13" y="71"/>
                </a:lnTo>
                <a:lnTo>
                  <a:pt x="13" y="71"/>
                </a:lnTo>
                <a:lnTo>
                  <a:pt x="11" y="71"/>
                </a:lnTo>
                <a:lnTo>
                  <a:pt x="7" y="69"/>
                </a:lnTo>
                <a:lnTo>
                  <a:pt x="7" y="69"/>
                </a:lnTo>
                <a:lnTo>
                  <a:pt x="7" y="65"/>
                </a:lnTo>
                <a:lnTo>
                  <a:pt x="9" y="63"/>
                </a:lnTo>
                <a:lnTo>
                  <a:pt x="22" y="54"/>
                </a:lnTo>
                <a:lnTo>
                  <a:pt x="22" y="54"/>
                </a:lnTo>
                <a:lnTo>
                  <a:pt x="26" y="52"/>
                </a:lnTo>
                <a:lnTo>
                  <a:pt x="30" y="54"/>
                </a:lnTo>
                <a:lnTo>
                  <a:pt x="30" y="54"/>
                </a:lnTo>
                <a:lnTo>
                  <a:pt x="30" y="58"/>
                </a:lnTo>
                <a:lnTo>
                  <a:pt x="28" y="61"/>
                </a:lnTo>
                <a:lnTo>
                  <a:pt x="28" y="61"/>
                </a:lnTo>
                <a:close/>
                <a:moveTo>
                  <a:pt x="67" y="43"/>
                </a:moveTo>
                <a:lnTo>
                  <a:pt x="67" y="43"/>
                </a:lnTo>
                <a:lnTo>
                  <a:pt x="60" y="43"/>
                </a:lnTo>
                <a:lnTo>
                  <a:pt x="56" y="39"/>
                </a:lnTo>
                <a:lnTo>
                  <a:pt x="52" y="33"/>
                </a:lnTo>
                <a:lnTo>
                  <a:pt x="51" y="26"/>
                </a:lnTo>
                <a:lnTo>
                  <a:pt x="51" y="26"/>
                </a:lnTo>
                <a:lnTo>
                  <a:pt x="52" y="20"/>
                </a:lnTo>
                <a:lnTo>
                  <a:pt x="56" y="15"/>
                </a:lnTo>
                <a:lnTo>
                  <a:pt x="60" y="11"/>
                </a:lnTo>
                <a:lnTo>
                  <a:pt x="67" y="9"/>
                </a:lnTo>
                <a:lnTo>
                  <a:pt x="67" y="9"/>
                </a:lnTo>
                <a:lnTo>
                  <a:pt x="75" y="11"/>
                </a:lnTo>
                <a:lnTo>
                  <a:pt x="81" y="15"/>
                </a:lnTo>
                <a:lnTo>
                  <a:pt x="84" y="20"/>
                </a:lnTo>
                <a:lnTo>
                  <a:pt x="84" y="26"/>
                </a:lnTo>
                <a:lnTo>
                  <a:pt x="84" y="26"/>
                </a:lnTo>
                <a:lnTo>
                  <a:pt x="84" y="33"/>
                </a:lnTo>
                <a:lnTo>
                  <a:pt x="81" y="39"/>
                </a:lnTo>
                <a:lnTo>
                  <a:pt x="75" y="43"/>
                </a:lnTo>
                <a:lnTo>
                  <a:pt x="67" y="43"/>
                </a:lnTo>
                <a:lnTo>
                  <a:pt x="67" y="4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9" name="Freeform 8"/>
          <p:cNvSpPr>
            <a:spLocks/>
          </p:cNvSpPr>
          <p:nvPr/>
        </p:nvSpPr>
        <p:spPr bwMode="auto">
          <a:xfrm>
            <a:off x="4924200" y="3615210"/>
            <a:ext cx="72415" cy="34301"/>
          </a:xfrm>
          <a:custGeom>
            <a:avLst/>
            <a:gdLst>
              <a:gd name="T0" fmla="*/ 5 w 19"/>
              <a:gd name="T1" fmla="*/ 9 h 9"/>
              <a:gd name="T2" fmla="*/ 5 w 19"/>
              <a:gd name="T3" fmla="*/ 9 h 9"/>
              <a:gd name="T4" fmla="*/ 0 w 19"/>
              <a:gd name="T5" fmla="*/ 9 h 9"/>
              <a:gd name="T6" fmla="*/ 0 w 19"/>
              <a:gd name="T7" fmla="*/ 9 h 9"/>
              <a:gd name="T8" fmla="*/ 0 w 19"/>
              <a:gd name="T9" fmla="*/ 9 h 9"/>
              <a:gd name="T10" fmla="*/ 0 w 19"/>
              <a:gd name="T11" fmla="*/ 5 h 9"/>
              <a:gd name="T12" fmla="*/ 0 w 19"/>
              <a:gd name="T13" fmla="*/ 5 h 9"/>
              <a:gd name="T14" fmla="*/ 2 w 19"/>
              <a:gd name="T15" fmla="*/ 5 h 9"/>
              <a:gd name="T16" fmla="*/ 2 w 19"/>
              <a:gd name="T17" fmla="*/ 5 h 9"/>
              <a:gd name="T18" fmla="*/ 5 w 19"/>
              <a:gd name="T19" fmla="*/ 5 h 9"/>
              <a:gd name="T20" fmla="*/ 5 w 19"/>
              <a:gd name="T21" fmla="*/ 5 h 9"/>
              <a:gd name="T22" fmla="*/ 11 w 19"/>
              <a:gd name="T23" fmla="*/ 5 h 9"/>
              <a:gd name="T24" fmla="*/ 15 w 19"/>
              <a:gd name="T25" fmla="*/ 1 h 9"/>
              <a:gd name="T26" fmla="*/ 15 w 19"/>
              <a:gd name="T27" fmla="*/ 1 h 9"/>
              <a:gd name="T28" fmla="*/ 17 w 19"/>
              <a:gd name="T29" fmla="*/ 0 h 9"/>
              <a:gd name="T30" fmla="*/ 17 w 19"/>
              <a:gd name="T31" fmla="*/ 0 h 9"/>
              <a:gd name="T32" fmla="*/ 19 w 19"/>
              <a:gd name="T33" fmla="*/ 1 h 9"/>
              <a:gd name="T34" fmla="*/ 19 w 19"/>
              <a:gd name="T35" fmla="*/ 1 h 9"/>
              <a:gd name="T36" fmla="*/ 17 w 19"/>
              <a:gd name="T37" fmla="*/ 5 h 9"/>
              <a:gd name="T38" fmla="*/ 13 w 19"/>
              <a:gd name="T39" fmla="*/ 7 h 9"/>
              <a:gd name="T40" fmla="*/ 5 w 19"/>
              <a:gd name="T41" fmla="*/ 9 h 9"/>
              <a:gd name="T42" fmla="*/ 5 w 19"/>
              <a:gd name="T4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9">
                <a:moveTo>
                  <a:pt x="5" y="9"/>
                </a:moveTo>
                <a:lnTo>
                  <a:pt x="5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0" y="5"/>
                </a:lnTo>
                <a:lnTo>
                  <a:pt x="2" y="5"/>
                </a:lnTo>
                <a:lnTo>
                  <a:pt x="2" y="5"/>
                </a:lnTo>
                <a:lnTo>
                  <a:pt x="5" y="5"/>
                </a:lnTo>
                <a:lnTo>
                  <a:pt x="5" y="5"/>
                </a:lnTo>
                <a:lnTo>
                  <a:pt x="11" y="5"/>
                </a:lnTo>
                <a:lnTo>
                  <a:pt x="15" y="1"/>
                </a:lnTo>
                <a:lnTo>
                  <a:pt x="15" y="1"/>
                </a:lnTo>
                <a:lnTo>
                  <a:pt x="17" y="0"/>
                </a:lnTo>
                <a:lnTo>
                  <a:pt x="17" y="0"/>
                </a:lnTo>
                <a:lnTo>
                  <a:pt x="19" y="1"/>
                </a:lnTo>
                <a:lnTo>
                  <a:pt x="19" y="1"/>
                </a:lnTo>
                <a:lnTo>
                  <a:pt x="17" y="5"/>
                </a:lnTo>
                <a:lnTo>
                  <a:pt x="13" y="7"/>
                </a:lnTo>
                <a:lnTo>
                  <a:pt x="5" y="9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0" name="Freeform 9"/>
          <p:cNvSpPr>
            <a:spLocks/>
          </p:cNvSpPr>
          <p:nvPr/>
        </p:nvSpPr>
        <p:spPr bwMode="auto">
          <a:xfrm>
            <a:off x="6231447" y="3958218"/>
            <a:ext cx="343010" cy="346822"/>
          </a:xfrm>
          <a:custGeom>
            <a:avLst/>
            <a:gdLst>
              <a:gd name="T0" fmla="*/ 0 w 90"/>
              <a:gd name="T1" fmla="*/ 45 h 91"/>
              <a:gd name="T2" fmla="*/ 3 w 90"/>
              <a:gd name="T3" fmla="*/ 28 h 91"/>
              <a:gd name="T4" fmla="*/ 13 w 90"/>
              <a:gd name="T5" fmla="*/ 13 h 91"/>
              <a:gd name="T6" fmla="*/ 28 w 90"/>
              <a:gd name="T7" fmla="*/ 3 h 91"/>
              <a:gd name="T8" fmla="*/ 45 w 90"/>
              <a:gd name="T9" fmla="*/ 0 h 91"/>
              <a:gd name="T10" fmla="*/ 45 w 90"/>
              <a:gd name="T11" fmla="*/ 5 h 91"/>
              <a:gd name="T12" fmla="*/ 37 w 90"/>
              <a:gd name="T13" fmla="*/ 7 h 91"/>
              <a:gd name="T14" fmla="*/ 22 w 90"/>
              <a:gd name="T15" fmla="*/ 13 h 91"/>
              <a:gd name="T16" fmla="*/ 13 w 90"/>
              <a:gd name="T17" fmla="*/ 22 h 91"/>
              <a:gd name="T18" fmla="*/ 5 w 90"/>
              <a:gd name="T19" fmla="*/ 37 h 91"/>
              <a:gd name="T20" fmla="*/ 5 w 90"/>
              <a:gd name="T21" fmla="*/ 45 h 91"/>
              <a:gd name="T22" fmla="*/ 9 w 90"/>
              <a:gd name="T23" fmla="*/ 61 h 91"/>
              <a:gd name="T24" fmla="*/ 17 w 90"/>
              <a:gd name="T25" fmla="*/ 73 h 91"/>
              <a:gd name="T26" fmla="*/ 30 w 90"/>
              <a:gd name="T27" fmla="*/ 82 h 91"/>
              <a:gd name="T28" fmla="*/ 45 w 90"/>
              <a:gd name="T29" fmla="*/ 86 h 91"/>
              <a:gd name="T30" fmla="*/ 54 w 90"/>
              <a:gd name="T31" fmla="*/ 84 h 91"/>
              <a:gd name="T32" fmla="*/ 67 w 90"/>
              <a:gd name="T33" fmla="*/ 78 h 91"/>
              <a:gd name="T34" fmla="*/ 78 w 90"/>
              <a:gd name="T35" fmla="*/ 67 h 91"/>
              <a:gd name="T36" fmla="*/ 84 w 90"/>
              <a:gd name="T37" fmla="*/ 54 h 91"/>
              <a:gd name="T38" fmla="*/ 84 w 90"/>
              <a:gd name="T39" fmla="*/ 45 h 91"/>
              <a:gd name="T40" fmla="*/ 82 w 90"/>
              <a:gd name="T41" fmla="*/ 30 h 91"/>
              <a:gd name="T42" fmla="*/ 73 w 90"/>
              <a:gd name="T43" fmla="*/ 16 h 91"/>
              <a:gd name="T44" fmla="*/ 60 w 90"/>
              <a:gd name="T45" fmla="*/ 9 h 91"/>
              <a:gd name="T46" fmla="*/ 45 w 90"/>
              <a:gd name="T47" fmla="*/ 5 h 91"/>
              <a:gd name="T48" fmla="*/ 45 w 90"/>
              <a:gd name="T49" fmla="*/ 0 h 91"/>
              <a:gd name="T50" fmla="*/ 54 w 90"/>
              <a:gd name="T51" fmla="*/ 1 h 91"/>
              <a:gd name="T52" fmla="*/ 71 w 90"/>
              <a:gd name="T53" fmla="*/ 7 h 91"/>
              <a:gd name="T54" fmla="*/ 82 w 90"/>
              <a:gd name="T55" fmla="*/ 20 h 91"/>
              <a:gd name="T56" fmla="*/ 90 w 90"/>
              <a:gd name="T57" fmla="*/ 35 h 91"/>
              <a:gd name="T58" fmla="*/ 90 w 90"/>
              <a:gd name="T59" fmla="*/ 45 h 91"/>
              <a:gd name="T60" fmla="*/ 88 w 90"/>
              <a:gd name="T61" fmla="*/ 63 h 91"/>
              <a:gd name="T62" fmla="*/ 77 w 90"/>
              <a:gd name="T63" fmla="*/ 76 h 91"/>
              <a:gd name="T64" fmla="*/ 63 w 90"/>
              <a:gd name="T65" fmla="*/ 88 h 91"/>
              <a:gd name="T66" fmla="*/ 45 w 90"/>
              <a:gd name="T67" fmla="*/ 91 h 91"/>
              <a:gd name="T68" fmla="*/ 35 w 90"/>
              <a:gd name="T69" fmla="*/ 89 h 91"/>
              <a:gd name="T70" fmla="*/ 20 w 90"/>
              <a:gd name="T71" fmla="*/ 82 h 91"/>
              <a:gd name="T72" fmla="*/ 7 w 90"/>
              <a:gd name="T73" fmla="*/ 71 h 91"/>
              <a:gd name="T74" fmla="*/ 0 w 90"/>
              <a:gd name="T75" fmla="*/ 54 h 91"/>
              <a:gd name="T76" fmla="*/ 0 w 90"/>
              <a:gd name="T77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" h="91">
                <a:moveTo>
                  <a:pt x="0" y="45"/>
                </a:moveTo>
                <a:lnTo>
                  <a:pt x="0" y="45"/>
                </a:lnTo>
                <a:lnTo>
                  <a:pt x="0" y="35"/>
                </a:lnTo>
                <a:lnTo>
                  <a:pt x="3" y="28"/>
                </a:lnTo>
                <a:lnTo>
                  <a:pt x="7" y="20"/>
                </a:lnTo>
                <a:lnTo>
                  <a:pt x="13" y="13"/>
                </a:lnTo>
                <a:lnTo>
                  <a:pt x="20" y="7"/>
                </a:lnTo>
                <a:lnTo>
                  <a:pt x="28" y="3"/>
                </a:lnTo>
                <a:lnTo>
                  <a:pt x="35" y="1"/>
                </a:lnTo>
                <a:lnTo>
                  <a:pt x="45" y="0"/>
                </a:lnTo>
                <a:lnTo>
                  <a:pt x="45" y="3"/>
                </a:lnTo>
                <a:lnTo>
                  <a:pt x="45" y="5"/>
                </a:lnTo>
                <a:lnTo>
                  <a:pt x="45" y="5"/>
                </a:lnTo>
                <a:lnTo>
                  <a:pt x="37" y="7"/>
                </a:lnTo>
                <a:lnTo>
                  <a:pt x="30" y="9"/>
                </a:lnTo>
                <a:lnTo>
                  <a:pt x="22" y="13"/>
                </a:lnTo>
                <a:lnTo>
                  <a:pt x="17" y="16"/>
                </a:lnTo>
                <a:lnTo>
                  <a:pt x="13" y="22"/>
                </a:lnTo>
                <a:lnTo>
                  <a:pt x="9" y="30"/>
                </a:lnTo>
                <a:lnTo>
                  <a:pt x="5" y="37"/>
                </a:lnTo>
                <a:lnTo>
                  <a:pt x="5" y="45"/>
                </a:lnTo>
                <a:lnTo>
                  <a:pt x="5" y="45"/>
                </a:lnTo>
                <a:lnTo>
                  <a:pt x="5" y="54"/>
                </a:lnTo>
                <a:lnTo>
                  <a:pt x="9" y="61"/>
                </a:lnTo>
                <a:lnTo>
                  <a:pt x="13" y="67"/>
                </a:lnTo>
                <a:lnTo>
                  <a:pt x="17" y="73"/>
                </a:lnTo>
                <a:lnTo>
                  <a:pt x="22" y="78"/>
                </a:lnTo>
                <a:lnTo>
                  <a:pt x="30" y="82"/>
                </a:lnTo>
                <a:lnTo>
                  <a:pt x="37" y="84"/>
                </a:lnTo>
                <a:lnTo>
                  <a:pt x="45" y="86"/>
                </a:lnTo>
                <a:lnTo>
                  <a:pt x="45" y="86"/>
                </a:lnTo>
                <a:lnTo>
                  <a:pt x="54" y="84"/>
                </a:lnTo>
                <a:lnTo>
                  <a:pt x="60" y="82"/>
                </a:lnTo>
                <a:lnTo>
                  <a:pt x="67" y="78"/>
                </a:lnTo>
                <a:lnTo>
                  <a:pt x="73" y="73"/>
                </a:lnTo>
                <a:lnTo>
                  <a:pt x="78" y="67"/>
                </a:lnTo>
                <a:lnTo>
                  <a:pt x="82" y="61"/>
                </a:lnTo>
                <a:lnTo>
                  <a:pt x="84" y="54"/>
                </a:lnTo>
                <a:lnTo>
                  <a:pt x="84" y="45"/>
                </a:lnTo>
                <a:lnTo>
                  <a:pt x="84" y="45"/>
                </a:lnTo>
                <a:lnTo>
                  <a:pt x="84" y="37"/>
                </a:lnTo>
                <a:lnTo>
                  <a:pt x="82" y="30"/>
                </a:lnTo>
                <a:lnTo>
                  <a:pt x="78" y="22"/>
                </a:lnTo>
                <a:lnTo>
                  <a:pt x="73" y="16"/>
                </a:lnTo>
                <a:lnTo>
                  <a:pt x="67" y="13"/>
                </a:lnTo>
                <a:lnTo>
                  <a:pt x="60" y="9"/>
                </a:lnTo>
                <a:lnTo>
                  <a:pt x="54" y="7"/>
                </a:lnTo>
                <a:lnTo>
                  <a:pt x="45" y="5"/>
                </a:lnTo>
                <a:lnTo>
                  <a:pt x="45" y="3"/>
                </a:lnTo>
                <a:lnTo>
                  <a:pt x="45" y="0"/>
                </a:lnTo>
                <a:lnTo>
                  <a:pt x="45" y="0"/>
                </a:lnTo>
                <a:lnTo>
                  <a:pt x="54" y="1"/>
                </a:lnTo>
                <a:lnTo>
                  <a:pt x="63" y="3"/>
                </a:lnTo>
                <a:lnTo>
                  <a:pt x="71" y="7"/>
                </a:lnTo>
                <a:lnTo>
                  <a:pt x="77" y="13"/>
                </a:lnTo>
                <a:lnTo>
                  <a:pt x="82" y="20"/>
                </a:lnTo>
                <a:lnTo>
                  <a:pt x="88" y="28"/>
                </a:lnTo>
                <a:lnTo>
                  <a:pt x="90" y="35"/>
                </a:lnTo>
                <a:lnTo>
                  <a:pt x="90" y="45"/>
                </a:lnTo>
                <a:lnTo>
                  <a:pt x="90" y="45"/>
                </a:lnTo>
                <a:lnTo>
                  <a:pt x="90" y="54"/>
                </a:lnTo>
                <a:lnTo>
                  <a:pt x="88" y="63"/>
                </a:lnTo>
                <a:lnTo>
                  <a:pt x="82" y="71"/>
                </a:lnTo>
                <a:lnTo>
                  <a:pt x="77" y="76"/>
                </a:lnTo>
                <a:lnTo>
                  <a:pt x="71" y="82"/>
                </a:lnTo>
                <a:lnTo>
                  <a:pt x="63" y="88"/>
                </a:lnTo>
                <a:lnTo>
                  <a:pt x="54" y="89"/>
                </a:lnTo>
                <a:lnTo>
                  <a:pt x="45" y="91"/>
                </a:lnTo>
                <a:lnTo>
                  <a:pt x="45" y="91"/>
                </a:lnTo>
                <a:lnTo>
                  <a:pt x="35" y="89"/>
                </a:lnTo>
                <a:lnTo>
                  <a:pt x="28" y="88"/>
                </a:lnTo>
                <a:lnTo>
                  <a:pt x="20" y="82"/>
                </a:lnTo>
                <a:lnTo>
                  <a:pt x="13" y="76"/>
                </a:lnTo>
                <a:lnTo>
                  <a:pt x="7" y="71"/>
                </a:lnTo>
                <a:lnTo>
                  <a:pt x="3" y="63"/>
                </a:lnTo>
                <a:lnTo>
                  <a:pt x="0" y="54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1" name="Freeform 10"/>
          <p:cNvSpPr>
            <a:spLocks noEditPoints="1"/>
          </p:cNvSpPr>
          <p:nvPr/>
        </p:nvSpPr>
        <p:spPr bwMode="auto">
          <a:xfrm>
            <a:off x="6330539" y="4019198"/>
            <a:ext cx="163884" cy="228672"/>
          </a:xfrm>
          <a:custGeom>
            <a:avLst/>
            <a:gdLst>
              <a:gd name="T0" fmla="*/ 24 w 43"/>
              <a:gd name="T1" fmla="*/ 42 h 60"/>
              <a:gd name="T2" fmla="*/ 11 w 43"/>
              <a:gd name="T3" fmla="*/ 42 h 60"/>
              <a:gd name="T4" fmla="*/ 11 w 43"/>
              <a:gd name="T5" fmla="*/ 36 h 60"/>
              <a:gd name="T6" fmla="*/ 13 w 43"/>
              <a:gd name="T7" fmla="*/ 34 h 60"/>
              <a:gd name="T8" fmla="*/ 15 w 43"/>
              <a:gd name="T9" fmla="*/ 30 h 60"/>
              <a:gd name="T10" fmla="*/ 22 w 43"/>
              <a:gd name="T11" fmla="*/ 23 h 60"/>
              <a:gd name="T12" fmla="*/ 24 w 43"/>
              <a:gd name="T13" fmla="*/ 21 h 60"/>
              <a:gd name="T14" fmla="*/ 26 w 43"/>
              <a:gd name="T15" fmla="*/ 17 h 60"/>
              <a:gd name="T16" fmla="*/ 24 w 43"/>
              <a:gd name="T17" fmla="*/ 15 h 60"/>
              <a:gd name="T18" fmla="*/ 21 w 43"/>
              <a:gd name="T19" fmla="*/ 14 h 60"/>
              <a:gd name="T20" fmla="*/ 17 w 43"/>
              <a:gd name="T21" fmla="*/ 15 h 60"/>
              <a:gd name="T22" fmla="*/ 11 w 43"/>
              <a:gd name="T23" fmla="*/ 21 h 60"/>
              <a:gd name="T24" fmla="*/ 6 w 43"/>
              <a:gd name="T25" fmla="*/ 19 h 60"/>
              <a:gd name="T26" fmla="*/ 0 w 43"/>
              <a:gd name="T27" fmla="*/ 14 h 60"/>
              <a:gd name="T28" fmla="*/ 0 w 43"/>
              <a:gd name="T29" fmla="*/ 10 h 60"/>
              <a:gd name="T30" fmla="*/ 4 w 43"/>
              <a:gd name="T31" fmla="*/ 6 h 60"/>
              <a:gd name="T32" fmla="*/ 21 w 43"/>
              <a:gd name="T33" fmla="*/ 0 h 60"/>
              <a:gd name="T34" fmla="*/ 28 w 43"/>
              <a:gd name="T35" fmla="*/ 2 h 60"/>
              <a:gd name="T36" fmla="*/ 36 w 43"/>
              <a:gd name="T37" fmla="*/ 4 h 60"/>
              <a:gd name="T38" fmla="*/ 43 w 43"/>
              <a:gd name="T39" fmla="*/ 17 h 60"/>
              <a:gd name="T40" fmla="*/ 41 w 43"/>
              <a:gd name="T41" fmla="*/ 25 h 60"/>
              <a:gd name="T42" fmla="*/ 32 w 43"/>
              <a:gd name="T43" fmla="*/ 32 h 60"/>
              <a:gd name="T44" fmla="*/ 28 w 43"/>
              <a:gd name="T45" fmla="*/ 36 h 60"/>
              <a:gd name="T46" fmla="*/ 26 w 43"/>
              <a:gd name="T47" fmla="*/ 42 h 60"/>
              <a:gd name="T48" fmla="*/ 11 w 43"/>
              <a:gd name="T49" fmla="*/ 53 h 60"/>
              <a:gd name="T50" fmla="*/ 11 w 43"/>
              <a:gd name="T51" fmla="*/ 51 h 60"/>
              <a:gd name="T52" fmla="*/ 15 w 43"/>
              <a:gd name="T53" fmla="*/ 47 h 60"/>
              <a:gd name="T54" fmla="*/ 19 w 43"/>
              <a:gd name="T55" fmla="*/ 45 h 60"/>
              <a:gd name="T56" fmla="*/ 24 w 43"/>
              <a:gd name="T57" fmla="*/ 47 h 60"/>
              <a:gd name="T58" fmla="*/ 26 w 43"/>
              <a:gd name="T59" fmla="*/ 53 h 60"/>
              <a:gd name="T60" fmla="*/ 26 w 43"/>
              <a:gd name="T61" fmla="*/ 55 h 60"/>
              <a:gd name="T62" fmla="*/ 22 w 43"/>
              <a:gd name="T63" fmla="*/ 60 h 60"/>
              <a:gd name="T64" fmla="*/ 19 w 43"/>
              <a:gd name="T65" fmla="*/ 60 h 60"/>
              <a:gd name="T66" fmla="*/ 13 w 43"/>
              <a:gd name="T67" fmla="*/ 58 h 60"/>
              <a:gd name="T68" fmla="*/ 11 w 43"/>
              <a:gd name="T69" fmla="*/ 5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60">
                <a:moveTo>
                  <a:pt x="26" y="42"/>
                </a:moveTo>
                <a:lnTo>
                  <a:pt x="24" y="42"/>
                </a:lnTo>
                <a:lnTo>
                  <a:pt x="24" y="42"/>
                </a:lnTo>
                <a:lnTo>
                  <a:pt x="11" y="42"/>
                </a:lnTo>
                <a:lnTo>
                  <a:pt x="11" y="42"/>
                </a:lnTo>
                <a:lnTo>
                  <a:pt x="11" y="36"/>
                </a:lnTo>
                <a:lnTo>
                  <a:pt x="11" y="36"/>
                </a:lnTo>
                <a:lnTo>
                  <a:pt x="13" y="34"/>
                </a:lnTo>
                <a:lnTo>
                  <a:pt x="13" y="34"/>
                </a:lnTo>
                <a:lnTo>
                  <a:pt x="15" y="30"/>
                </a:lnTo>
                <a:lnTo>
                  <a:pt x="15" y="30"/>
                </a:lnTo>
                <a:lnTo>
                  <a:pt x="22" y="23"/>
                </a:lnTo>
                <a:lnTo>
                  <a:pt x="22" y="23"/>
                </a:lnTo>
                <a:lnTo>
                  <a:pt x="24" y="21"/>
                </a:lnTo>
                <a:lnTo>
                  <a:pt x="26" y="17"/>
                </a:lnTo>
                <a:lnTo>
                  <a:pt x="26" y="17"/>
                </a:lnTo>
                <a:lnTo>
                  <a:pt x="24" y="15"/>
                </a:lnTo>
                <a:lnTo>
                  <a:pt x="24" y="15"/>
                </a:lnTo>
                <a:lnTo>
                  <a:pt x="21" y="14"/>
                </a:lnTo>
                <a:lnTo>
                  <a:pt x="21" y="14"/>
                </a:lnTo>
                <a:lnTo>
                  <a:pt x="17" y="15"/>
                </a:lnTo>
                <a:lnTo>
                  <a:pt x="17" y="15"/>
                </a:lnTo>
                <a:lnTo>
                  <a:pt x="13" y="21"/>
                </a:lnTo>
                <a:lnTo>
                  <a:pt x="11" y="21"/>
                </a:lnTo>
                <a:lnTo>
                  <a:pt x="11" y="21"/>
                </a:lnTo>
                <a:lnTo>
                  <a:pt x="6" y="19"/>
                </a:lnTo>
                <a:lnTo>
                  <a:pt x="2" y="17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4" y="6"/>
                </a:lnTo>
                <a:lnTo>
                  <a:pt x="4" y="6"/>
                </a:lnTo>
                <a:lnTo>
                  <a:pt x="11" y="2"/>
                </a:lnTo>
                <a:lnTo>
                  <a:pt x="21" y="0"/>
                </a:lnTo>
                <a:lnTo>
                  <a:pt x="21" y="0"/>
                </a:lnTo>
                <a:lnTo>
                  <a:pt x="28" y="2"/>
                </a:lnTo>
                <a:lnTo>
                  <a:pt x="36" y="4"/>
                </a:lnTo>
                <a:lnTo>
                  <a:pt x="36" y="4"/>
                </a:lnTo>
                <a:lnTo>
                  <a:pt x="41" y="10"/>
                </a:lnTo>
                <a:lnTo>
                  <a:pt x="43" y="17"/>
                </a:lnTo>
                <a:lnTo>
                  <a:pt x="43" y="17"/>
                </a:lnTo>
                <a:lnTo>
                  <a:pt x="41" y="25"/>
                </a:lnTo>
                <a:lnTo>
                  <a:pt x="41" y="25"/>
                </a:lnTo>
                <a:lnTo>
                  <a:pt x="32" y="32"/>
                </a:lnTo>
                <a:lnTo>
                  <a:pt x="32" y="32"/>
                </a:lnTo>
                <a:lnTo>
                  <a:pt x="28" y="36"/>
                </a:lnTo>
                <a:lnTo>
                  <a:pt x="28" y="36"/>
                </a:lnTo>
                <a:lnTo>
                  <a:pt x="26" y="42"/>
                </a:lnTo>
                <a:lnTo>
                  <a:pt x="26" y="42"/>
                </a:lnTo>
                <a:close/>
                <a:moveTo>
                  <a:pt x="11" y="53"/>
                </a:moveTo>
                <a:lnTo>
                  <a:pt x="11" y="53"/>
                </a:lnTo>
                <a:lnTo>
                  <a:pt x="11" y="51"/>
                </a:lnTo>
                <a:lnTo>
                  <a:pt x="13" y="47"/>
                </a:lnTo>
                <a:lnTo>
                  <a:pt x="15" y="47"/>
                </a:lnTo>
                <a:lnTo>
                  <a:pt x="19" y="45"/>
                </a:lnTo>
                <a:lnTo>
                  <a:pt x="19" y="45"/>
                </a:lnTo>
                <a:lnTo>
                  <a:pt x="22" y="47"/>
                </a:lnTo>
                <a:lnTo>
                  <a:pt x="24" y="47"/>
                </a:lnTo>
                <a:lnTo>
                  <a:pt x="26" y="51"/>
                </a:lnTo>
                <a:lnTo>
                  <a:pt x="26" y="53"/>
                </a:lnTo>
                <a:lnTo>
                  <a:pt x="26" y="53"/>
                </a:lnTo>
                <a:lnTo>
                  <a:pt x="26" y="55"/>
                </a:lnTo>
                <a:lnTo>
                  <a:pt x="24" y="58"/>
                </a:lnTo>
                <a:lnTo>
                  <a:pt x="22" y="60"/>
                </a:lnTo>
                <a:lnTo>
                  <a:pt x="19" y="60"/>
                </a:lnTo>
                <a:lnTo>
                  <a:pt x="19" y="60"/>
                </a:lnTo>
                <a:lnTo>
                  <a:pt x="15" y="60"/>
                </a:lnTo>
                <a:lnTo>
                  <a:pt x="13" y="58"/>
                </a:lnTo>
                <a:lnTo>
                  <a:pt x="11" y="55"/>
                </a:lnTo>
                <a:lnTo>
                  <a:pt x="11" y="53"/>
                </a:lnTo>
                <a:lnTo>
                  <a:pt x="11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2" name="Freeform 11"/>
          <p:cNvSpPr>
            <a:spLocks noEditPoints="1"/>
          </p:cNvSpPr>
          <p:nvPr/>
        </p:nvSpPr>
        <p:spPr bwMode="auto">
          <a:xfrm>
            <a:off x="6330539" y="4019198"/>
            <a:ext cx="163884" cy="228672"/>
          </a:xfrm>
          <a:custGeom>
            <a:avLst/>
            <a:gdLst>
              <a:gd name="T0" fmla="*/ 24 w 43"/>
              <a:gd name="T1" fmla="*/ 42 h 60"/>
              <a:gd name="T2" fmla="*/ 11 w 43"/>
              <a:gd name="T3" fmla="*/ 42 h 60"/>
              <a:gd name="T4" fmla="*/ 11 w 43"/>
              <a:gd name="T5" fmla="*/ 36 h 60"/>
              <a:gd name="T6" fmla="*/ 13 w 43"/>
              <a:gd name="T7" fmla="*/ 34 h 60"/>
              <a:gd name="T8" fmla="*/ 15 w 43"/>
              <a:gd name="T9" fmla="*/ 30 h 60"/>
              <a:gd name="T10" fmla="*/ 22 w 43"/>
              <a:gd name="T11" fmla="*/ 23 h 60"/>
              <a:gd name="T12" fmla="*/ 24 w 43"/>
              <a:gd name="T13" fmla="*/ 21 h 60"/>
              <a:gd name="T14" fmla="*/ 26 w 43"/>
              <a:gd name="T15" fmla="*/ 17 h 60"/>
              <a:gd name="T16" fmla="*/ 24 w 43"/>
              <a:gd name="T17" fmla="*/ 15 h 60"/>
              <a:gd name="T18" fmla="*/ 21 w 43"/>
              <a:gd name="T19" fmla="*/ 14 h 60"/>
              <a:gd name="T20" fmla="*/ 17 w 43"/>
              <a:gd name="T21" fmla="*/ 15 h 60"/>
              <a:gd name="T22" fmla="*/ 11 w 43"/>
              <a:gd name="T23" fmla="*/ 21 h 60"/>
              <a:gd name="T24" fmla="*/ 6 w 43"/>
              <a:gd name="T25" fmla="*/ 19 h 60"/>
              <a:gd name="T26" fmla="*/ 0 w 43"/>
              <a:gd name="T27" fmla="*/ 14 h 60"/>
              <a:gd name="T28" fmla="*/ 0 w 43"/>
              <a:gd name="T29" fmla="*/ 10 h 60"/>
              <a:gd name="T30" fmla="*/ 4 w 43"/>
              <a:gd name="T31" fmla="*/ 6 h 60"/>
              <a:gd name="T32" fmla="*/ 21 w 43"/>
              <a:gd name="T33" fmla="*/ 0 h 60"/>
              <a:gd name="T34" fmla="*/ 28 w 43"/>
              <a:gd name="T35" fmla="*/ 2 h 60"/>
              <a:gd name="T36" fmla="*/ 36 w 43"/>
              <a:gd name="T37" fmla="*/ 4 h 60"/>
              <a:gd name="T38" fmla="*/ 43 w 43"/>
              <a:gd name="T39" fmla="*/ 17 h 60"/>
              <a:gd name="T40" fmla="*/ 41 w 43"/>
              <a:gd name="T41" fmla="*/ 25 h 60"/>
              <a:gd name="T42" fmla="*/ 32 w 43"/>
              <a:gd name="T43" fmla="*/ 32 h 60"/>
              <a:gd name="T44" fmla="*/ 28 w 43"/>
              <a:gd name="T45" fmla="*/ 36 h 60"/>
              <a:gd name="T46" fmla="*/ 26 w 43"/>
              <a:gd name="T47" fmla="*/ 42 h 60"/>
              <a:gd name="T48" fmla="*/ 11 w 43"/>
              <a:gd name="T49" fmla="*/ 53 h 60"/>
              <a:gd name="T50" fmla="*/ 11 w 43"/>
              <a:gd name="T51" fmla="*/ 51 h 60"/>
              <a:gd name="T52" fmla="*/ 15 w 43"/>
              <a:gd name="T53" fmla="*/ 47 h 60"/>
              <a:gd name="T54" fmla="*/ 19 w 43"/>
              <a:gd name="T55" fmla="*/ 45 h 60"/>
              <a:gd name="T56" fmla="*/ 24 w 43"/>
              <a:gd name="T57" fmla="*/ 47 h 60"/>
              <a:gd name="T58" fmla="*/ 26 w 43"/>
              <a:gd name="T59" fmla="*/ 53 h 60"/>
              <a:gd name="T60" fmla="*/ 26 w 43"/>
              <a:gd name="T61" fmla="*/ 55 h 60"/>
              <a:gd name="T62" fmla="*/ 22 w 43"/>
              <a:gd name="T63" fmla="*/ 60 h 60"/>
              <a:gd name="T64" fmla="*/ 19 w 43"/>
              <a:gd name="T65" fmla="*/ 60 h 60"/>
              <a:gd name="T66" fmla="*/ 13 w 43"/>
              <a:gd name="T67" fmla="*/ 58 h 60"/>
              <a:gd name="T68" fmla="*/ 11 w 43"/>
              <a:gd name="T69" fmla="*/ 5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" h="60">
                <a:moveTo>
                  <a:pt x="26" y="42"/>
                </a:moveTo>
                <a:lnTo>
                  <a:pt x="24" y="42"/>
                </a:lnTo>
                <a:lnTo>
                  <a:pt x="24" y="42"/>
                </a:lnTo>
                <a:lnTo>
                  <a:pt x="11" y="42"/>
                </a:lnTo>
                <a:lnTo>
                  <a:pt x="11" y="42"/>
                </a:lnTo>
                <a:lnTo>
                  <a:pt x="11" y="36"/>
                </a:lnTo>
                <a:lnTo>
                  <a:pt x="11" y="36"/>
                </a:lnTo>
                <a:lnTo>
                  <a:pt x="13" y="34"/>
                </a:lnTo>
                <a:lnTo>
                  <a:pt x="13" y="34"/>
                </a:lnTo>
                <a:lnTo>
                  <a:pt x="15" y="30"/>
                </a:lnTo>
                <a:lnTo>
                  <a:pt x="15" y="30"/>
                </a:lnTo>
                <a:lnTo>
                  <a:pt x="22" y="23"/>
                </a:lnTo>
                <a:lnTo>
                  <a:pt x="22" y="23"/>
                </a:lnTo>
                <a:lnTo>
                  <a:pt x="24" y="21"/>
                </a:lnTo>
                <a:lnTo>
                  <a:pt x="26" y="17"/>
                </a:lnTo>
                <a:lnTo>
                  <a:pt x="26" y="17"/>
                </a:lnTo>
                <a:lnTo>
                  <a:pt x="24" y="15"/>
                </a:lnTo>
                <a:lnTo>
                  <a:pt x="24" y="15"/>
                </a:lnTo>
                <a:lnTo>
                  <a:pt x="21" y="14"/>
                </a:lnTo>
                <a:lnTo>
                  <a:pt x="21" y="14"/>
                </a:lnTo>
                <a:lnTo>
                  <a:pt x="17" y="15"/>
                </a:lnTo>
                <a:lnTo>
                  <a:pt x="17" y="15"/>
                </a:lnTo>
                <a:lnTo>
                  <a:pt x="13" y="21"/>
                </a:lnTo>
                <a:lnTo>
                  <a:pt x="11" y="21"/>
                </a:lnTo>
                <a:lnTo>
                  <a:pt x="11" y="21"/>
                </a:lnTo>
                <a:lnTo>
                  <a:pt x="6" y="19"/>
                </a:lnTo>
                <a:lnTo>
                  <a:pt x="2" y="17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4" y="6"/>
                </a:lnTo>
                <a:lnTo>
                  <a:pt x="4" y="6"/>
                </a:lnTo>
                <a:lnTo>
                  <a:pt x="11" y="2"/>
                </a:lnTo>
                <a:lnTo>
                  <a:pt x="21" y="0"/>
                </a:lnTo>
                <a:lnTo>
                  <a:pt x="21" y="0"/>
                </a:lnTo>
                <a:lnTo>
                  <a:pt x="28" y="2"/>
                </a:lnTo>
                <a:lnTo>
                  <a:pt x="36" y="4"/>
                </a:lnTo>
                <a:lnTo>
                  <a:pt x="36" y="4"/>
                </a:lnTo>
                <a:lnTo>
                  <a:pt x="41" y="10"/>
                </a:lnTo>
                <a:lnTo>
                  <a:pt x="43" y="17"/>
                </a:lnTo>
                <a:lnTo>
                  <a:pt x="43" y="17"/>
                </a:lnTo>
                <a:lnTo>
                  <a:pt x="41" y="25"/>
                </a:lnTo>
                <a:lnTo>
                  <a:pt x="41" y="25"/>
                </a:lnTo>
                <a:lnTo>
                  <a:pt x="32" y="32"/>
                </a:lnTo>
                <a:lnTo>
                  <a:pt x="32" y="32"/>
                </a:lnTo>
                <a:lnTo>
                  <a:pt x="28" y="36"/>
                </a:lnTo>
                <a:lnTo>
                  <a:pt x="28" y="36"/>
                </a:lnTo>
                <a:lnTo>
                  <a:pt x="26" y="42"/>
                </a:lnTo>
                <a:lnTo>
                  <a:pt x="26" y="42"/>
                </a:lnTo>
                <a:close/>
                <a:moveTo>
                  <a:pt x="11" y="53"/>
                </a:moveTo>
                <a:lnTo>
                  <a:pt x="11" y="53"/>
                </a:lnTo>
                <a:lnTo>
                  <a:pt x="11" y="51"/>
                </a:lnTo>
                <a:lnTo>
                  <a:pt x="13" y="47"/>
                </a:lnTo>
                <a:lnTo>
                  <a:pt x="15" y="47"/>
                </a:lnTo>
                <a:lnTo>
                  <a:pt x="19" y="45"/>
                </a:lnTo>
                <a:lnTo>
                  <a:pt x="19" y="45"/>
                </a:lnTo>
                <a:lnTo>
                  <a:pt x="22" y="47"/>
                </a:lnTo>
                <a:lnTo>
                  <a:pt x="24" y="47"/>
                </a:lnTo>
                <a:lnTo>
                  <a:pt x="26" y="51"/>
                </a:lnTo>
                <a:lnTo>
                  <a:pt x="26" y="53"/>
                </a:lnTo>
                <a:lnTo>
                  <a:pt x="26" y="53"/>
                </a:lnTo>
                <a:lnTo>
                  <a:pt x="26" y="55"/>
                </a:lnTo>
                <a:lnTo>
                  <a:pt x="24" y="58"/>
                </a:lnTo>
                <a:lnTo>
                  <a:pt x="22" y="60"/>
                </a:lnTo>
                <a:lnTo>
                  <a:pt x="19" y="60"/>
                </a:lnTo>
                <a:lnTo>
                  <a:pt x="19" y="60"/>
                </a:lnTo>
                <a:lnTo>
                  <a:pt x="15" y="60"/>
                </a:lnTo>
                <a:lnTo>
                  <a:pt x="13" y="58"/>
                </a:lnTo>
                <a:lnTo>
                  <a:pt x="11" y="55"/>
                </a:lnTo>
                <a:lnTo>
                  <a:pt x="11" y="53"/>
                </a:lnTo>
                <a:lnTo>
                  <a:pt x="11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3" name="Freeform 12"/>
          <p:cNvSpPr>
            <a:spLocks/>
          </p:cNvSpPr>
          <p:nvPr/>
        </p:nvSpPr>
        <p:spPr bwMode="auto">
          <a:xfrm>
            <a:off x="5187174" y="3051150"/>
            <a:ext cx="308709" cy="247731"/>
          </a:xfrm>
          <a:custGeom>
            <a:avLst/>
            <a:gdLst>
              <a:gd name="T0" fmla="*/ 64 w 81"/>
              <a:gd name="T1" fmla="*/ 41 h 65"/>
              <a:gd name="T2" fmla="*/ 64 w 81"/>
              <a:gd name="T3" fmla="*/ 41 h 65"/>
              <a:gd name="T4" fmla="*/ 64 w 81"/>
              <a:gd name="T5" fmla="*/ 37 h 65"/>
              <a:gd name="T6" fmla="*/ 68 w 81"/>
              <a:gd name="T7" fmla="*/ 31 h 65"/>
              <a:gd name="T8" fmla="*/ 71 w 81"/>
              <a:gd name="T9" fmla="*/ 30 h 65"/>
              <a:gd name="T10" fmla="*/ 75 w 81"/>
              <a:gd name="T11" fmla="*/ 28 h 65"/>
              <a:gd name="T12" fmla="*/ 75 w 81"/>
              <a:gd name="T13" fmla="*/ 28 h 65"/>
              <a:gd name="T14" fmla="*/ 81 w 81"/>
              <a:gd name="T15" fmla="*/ 30 h 65"/>
              <a:gd name="T16" fmla="*/ 81 w 81"/>
              <a:gd name="T17" fmla="*/ 18 h 65"/>
              <a:gd name="T18" fmla="*/ 81 w 81"/>
              <a:gd name="T19" fmla="*/ 18 h 65"/>
              <a:gd name="T20" fmla="*/ 79 w 81"/>
              <a:gd name="T21" fmla="*/ 15 h 65"/>
              <a:gd name="T22" fmla="*/ 77 w 81"/>
              <a:gd name="T23" fmla="*/ 13 h 65"/>
              <a:gd name="T24" fmla="*/ 75 w 81"/>
              <a:gd name="T25" fmla="*/ 11 h 65"/>
              <a:gd name="T26" fmla="*/ 71 w 81"/>
              <a:gd name="T27" fmla="*/ 9 h 65"/>
              <a:gd name="T28" fmla="*/ 38 w 81"/>
              <a:gd name="T29" fmla="*/ 9 h 65"/>
              <a:gd name="T30" fmla="*/ 38 w 81"/>
              <a:gd name="T31" fmla="*/ 9 h 65"/>
              <a:gd name="T32" fmla="*/ 34 w 81"/>
              <a:gd name="T33" fmla="*/ 3 h 65"/>
              <a:gd name="T34" fmla="*/ 32 w 81"/>
              <a:gd name="T35" fmla="*/ 1 h 65"/>
              <a:gd name="T36" fmla="*/ 30 w 81"/>
              <a:gd name="T37" fmla="*/ 0 h 65"/>
              <a:gd name="T38" fmla="*/ 9 w 81"/>
              <a:gd name="T39" fmla="*/ 0 h 65"/>
              <a:gd name="T40" fmla="*/ 9 w 81"/>
              <a:gd name="T41" fmla="*/ 0 h 65"/>
              <a:gd name="T42" fmla="*/ 4 w 81"/>
              <a:gd name="T43" fmla="*/ 1 h 65"/>
              <a:gd name="T44" fmla="*/ 0 w 81"/>
              <a:gd name="T45" fmla="*/ 5 h 65"/>
              <a:gd name="T46" fmla="*/ 0 w 81"/>
              <a:gd name="T47" fmla="*/ 5 h 65"/>
              <a:gd name="T48" fmla="*/ 0 w 81"/>
              <a:gd name="T49" fmla="*/ 11 h 65"/>
              <a:gd name="T50" fmla="*/ 0 w 81"/>
              <a:gd name="T51" fmla="*/ 11 h 65"/>
              <a:gd name="T52" fmla="*/ 0 w 81"/>
              <a:gd name="T53" fmla="*/ 11 h 65"/>
              <a:gd name="T54" fmla="*/ 0 w 81"/>
              <a:gd name="T55" fmla="*/ 13 h 65"/>
              <a:gd name="T56" fmla="*/ 0 w 81"/>
              <a:gd name="T57" fmla="*/ 26 h 65"/>
              <a:gd name="T58" fmla="*/ 0 w 81"/>
              <a:gd name="T59" fmla="*/ 56 h 65"/>
              <a:gd name="T60" fmla="*/ 0 w 81"/>
              <a:gd name="T61" fmla="*/ 56 h 65"/>
              <a:gd name="T62" fmla="*/ 0 w 81"/>
              <a:gd name="T63" fmla="*/ 60 h 65"/>
              <a:gd name="T64" fmla="*/ 2 w 81"/>
              <a:gd name="T65" fmla="*/ 61 h 65"/>
              <a:gd name="T66" fmla="*/ 6 w 81"/>
              <a:gd name="T67" fmla="*/ 63 h 65"/>
              <a:gd name="T68" fmla="*/ 9 w 81"/>
              <a:gd name="T69" fmla="*/ 65 h 65"/>
              <a:gd name="T70" fmla="*/ 71 w 81"/>
              <a:gd name="T71" fmla="*/ 65 h 65"/>
              <a:gd name="T72" fmla="*/ 71 w 81"/>
              <a:gd name="T73" fmla="*/ 65 h 65"/>
              <a:gd name="T74" fmla="*/ 75 w 81"/>
              <a:gd name="T75" fmla="*/ 63 h 65"/>
              <a:gd name="T76" fmla="*/ 77 w 81"/>
              <a:gd name="T77" fmla="*/ 61 h 65"/>
              <a:gd name="T78" fmla="*/ 79 w 81"/>
              <a:gd name="T79" fmla="*/ 60 h 65"/>
              <a:gd name="T80" fmla="*/ 81 w 81"/>
              <a:gd name="T81" fmla="*/ 56 h 65"/>
              <a:gd name="T82" fmla="*/ 81 w 81"/>
              <a:gd name="T83" fmla="*/ 54 h 65"/>
              <a:gd name="T84" fmla="*/ 81 w 81"/>
              <a:gd name="T85" fmla="*/ 54 h 65"/>
              <a:gd name="T86" fmla="*/ 75 w 81"/>
              <a:gd name="T87" fmla="*/ 54 h 65"/>
              <a:gd name="T88" fmla="*/ 75 w 81"/>
              <a:gd name="T89" fmla="*/ 54 h 65"/>
              <a:gd name="T90" fmla="*/ 71 w 81"/>
              <a:gd name="T91" fmla="*/ 54 h 65"/>
              <a:gd name="T92" fmla="*/ 68 w 81"/>
              <a:gd name="T93" fmla="*/ 50 h 65"/>
              <a:gd name="T94" fmla="*/ 64 w 81"/>
              <a:gd name="T95" fmla="*/ 46 h 65"/>
              <a:gd name="T96" fmla="*/ 64 w 81"/>
              <a:gd name="T97" fmla="*/ 41 h 65"/>
              <a:gd name="T98" fmla="*/ 64 w 81"/>
              <a:gd name="T99" fmla="*/ 4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" h="65">
                <a:moveTo>
                  <a:pt x="64" y="41"/>
                </a:moveTo>
                <a:lnTo>
                  <a:pt x="64" y="41"/>
                </a:lnTo>
                <a:lnTo>
                  <a:pt x="64" y="37"/>
                </a:lnTo>
                <a:lnTo>
                  <a:pt x="68" y="31"/>
                </a:lnTo>
                <a:lnTo>
                  <a:pt x="71" y="30"/>
                </a:lnTo>
                <a:lnTo>
                  <a:pt x="75" y="28"/>
                </a:lnTo>
                <a:lnTo>
                  <a:pt x="75" y="28"/>
                </a:lnTo>
                <a:lnTo>
                  <a:pt x="81" y="30"/>
                </a:lnTo>
                <a:lnTo>
                  <a:pt x="81" y="18"/>
                </a:lnTo>
                <a:lnTo>
                  <a:pt x="81" y="18"/>
                </a:lnTo>
                <a:lnTo>
                  <a:pt x="79" y="15"/>
                </a:lnTo>
                <a:lnTo>
                  <a:pt x="77" y="13"/>
                </a:lnTo>
                <a:lnTo>
                  <a:pt x="75" y="11"/>
                </a:lnTo>
                <a:lnTo>
                  <a:pt x="71" y="9"/>
                </a:lnTo>
                <a:lnTo>
                  <a:pt x="38" y="9"/>
                </a:lnTo>
                <a:lnTo>
                  <a:pt x="38" y="9"/>
                </a:lnTo>
                <a:lnTo>
                  <a:pt x="34" y="3"/>
                </a:lnTo>
                <a:lnTo>
                  <a:pt x="32" y="1"/>
                </a:lnTo>
                <a:lnTo>
                  <a:pt x="30" y="0"/>
                </a:lnTo>
                <a:lnTo>
                  <a:pt x="9" y="0"/>
                </a:lnTo>
                <a:lnTo>
                  <a:pt x="9" y="0"/>
                </a:lnTo>
                <a:lnTo>
                  <a:pt x="4" y="1"/>
                </a:lnTo>
                <a:lnTo>
                  <a:pt x="0" y="5"/>
                </a:lnTo>
                <a:lnTo>
                  <a:pt x="0" y="5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3"/>
                </a:lnTo>
                <a:lnTo>
                  <a:pt x="0" y="26"/>
                </a:lnTo>
                <a:lnTo>
                  <a:pt x="0" y="56"/>
                </a:lnTo>
                <a:lnTo>
                  <a:pt x="0" y="56"/>
                </a:lnTo>
                <a:lnTo>
                  <a:pt x="0" y="60"/>
                </a:lnTo>
                <a:lnTo>
                  <a:pt x="2" y="61"/>
                </a:lnTo>
                <a:lnTo>
                  <a:pt x="6" y="63"/>
                </a:lnTo>
                <a:lnTo>
                  <a:pt x="9" y="65"/>
                </a:lnTo>
                <a:lnTo>
                  <a:pt x="71" y="65"/>
                </a:lnTo>
                <a:lnTo>
                  <a:pt x="71" y="65"/>
                </a:lnTo>
                <a:lnTo>
                  <a:pt x="75" y="63"/>
                </a:lnTo>
                <a:lnTo>
                  <a:pt x="77" y="61"/>
                </a:lnTo>
                <a:lnTo>
                  <a:pt x="79" y="60"/>
                </a:lnTo>
                <a:lnTo>
                  <a:pt x="81" y="56"/>
                </a:lnTo>
                <a:lnTo>
                  <a:pt x="81" y="54"/>
                </a:lnTo>
                <a:lnTo>
                  <a:pt x="81" y="54"/>
                </a:lnTo>
                <a:lnTo>
                  <a:pt x="75" y="54"/>
                </a:lnTo>
                <a:lnTo>
                  <a:pt x="75" y="54"/>
                </a:lnTo>
                <a:lnTo>
                  <a:pt x="71" y="54"/>
                </a:lnTo>
                <a:lnTo>
                  <a:pt x="68" y="50"/>
                </a:lnTo>
                <a:lnTo>
                  <a:pt x="64" y="46"/>
                </a:lnTo>
                <a:lnTo>
                  <a:pt x="64" y="41"/>
                </a:lnTo>
                <a:lnTo>
                  <a:pt x="64" y="4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4" name="Freeform 13"/>
          <p:cNvSpPr>
            <a:spLocks noEditPoints="1"/>
          </p:cNvSpPr>
          <p:nvPr/>
        </p:nvSpPr>
        <p:spPr bwMode="auto">
          <a:xfrm>
            <a:off x="5438713" y="3169296"/>
            <a:ext cx="76225" cy="80037"/>
          </a:xfrm>
          <a:custGeom>
            <a:avLst/>
            <a:gdLst>
              <a:gd name="T0" fmla="*/ 15 w 20"/>
              <a:gd name="T1" fmla="*/ 0 h 21"/>
              <a:gd name="T2" fmla="*/ 15 w 20"/>
              <a:gd name="T3" fmla="*/ 0 h 21"/>
              <a:gd name="T4" fmla="*/ 9 w 20"/>
              <a:gd name="T5" fmla="*/ 0 h 21"/>
              <a:gd name="T6" fmla="*/ 9 w 20"/>
              <a:gd name="T7" fmla="*/ 0 h 21"/>
              <a:gd name="T8" fmla="*/ 5 w 20"/>
              <a:gd name="T9" fmla="*/ 0 h 21"/>
              <a:gd name="T10" fmla="*/ 2 w 20"/>
              <a:gd name="T11" fmla="*/ 2 h 21"/>
              <a:gd name="T12" fmla="*/ 0 w 20"/>
              <a:gd name="T13" fmla="*/ 6 h 21"/>
              <a:gd name="T14" fmla="*/ 0 w 20"/>
              <a:gd name="T15" fmla="*/ 10 h 21"/>
              <a:gd name="T16" fmla="*/ 0 w 20"/>
              <a:gd name="T17" fmla="*/ 10 h 21"/>
              <a:gd name="T18" fmla="*/ 0 w 20"/>
              <a:gd name="T19" fmla="*/ 14 h 21"/>
              <a:gd name="T20" fmla="*/ 2 w 20"/>
              <a:gd name="T21" fmla="*/ 17 h 21"/>
              <a:gd name="T22" fmla="*/ 5 w 20"/>
              <a:gd name="T23" fmla="*/ 19 h 21"/>
              <a:gd name="T24" fmla="*/ 9 w 20"/>
              <a:gd name="T25" fmla="*/ 21 h 21"/>
              <a:gd name="T26" fmla="*/ 9 w 20"/>
              <a:gd name="T27" fmla="*/ 21 h 21"/>
              <a:gd name="T28" fmla="*/ 15 w 20"/>
              <a:gd name="T29" fmla="*/ 19 h 21"/>
              <a:gd name="T30" fmla="*/ 15 w 20"/>
              <a:gd name="T31" fmla="*/ 19 h 21"/>
              <a:gd name="T32" fmla="*/ 18 w 20"/>
              <a:gd name="T33" fmla="*/ 15 h 21"/>
              <a:gd name="T34" fmla="*/ 20 w 20"/>
              <a:gd name="T35" fmla="*/ 10 h 21"/>
              <a:gd name="T36" fmla="*/ 20 w 20"/>
              <a:gd name="T37" fmla="*/ 10 h 21"/>
              <a:gd name="T38" fmla="*/ 18 w 20"/>
              <a:gd name="T39" fmla="*/ 4 h 21"/>
              <a:gd name="T40" fmla="*/ 15 w 20"/>
              <a:gd name="T41" fmla="*/ 0 h 21"/>
              <a:gd name="T42" fmla="*/ 15 w 20"/>
              <a:gd name="T43" fmla="*/ 0 h 21"/>
              <a:gd name="T44" fmla="*/ 15 w 20"/>
              <a:gd name="T45" fmla="*/ 12 h 21"/>
              <a:gd name="T46" fmla="*/ 17 w 20"/>
              <a:gd name="T47" fmla="*/ 15 h 21"/>
              <a:gd name="T48" fmla="*/ 17 w 20"/>
              <a:gd name="T49" fmla="*/ 15 h 21"/>
              <a:gd name="T50" fmla="*/ 17 w 20"/>
              <a:gd name="T51" fmla="*/ 17 h 21"/>
              <a:gd name="T52" fmla="*/ 15 w 20"/>
              <a:gd name="T53" fmla="*/ 17 h 21"/>
              <a:gd name="T54" fmla="*/ 15 w 20"/>
              <a:gd name="T55" fmla="*/ 17 h 21"/>
              <a:gd name="T56" fmla="*/ 15 w 20"/>
              <a:gd name="T57" fmla="*/ 17 h 21"/>
              <a:gd name="T58" fmla="*/ 9 w 20"/>
              <a:gd name="T59" fmla="*/ 12 h 21"/>
              <a:gd name="T60" fmla="*/ 5 w 20"/>
              <a:gd name="T61" fmla="*/ 17 h 21"/>
              <a:gd name="T62" fmla="*/ 3 w 20"/>
              <a:gd name="T63" fmla="*/ 17 h 21"/>
              <a:gd name="T64" fmla="*/ 3 w 20"/>
              <a:gd name="T65" fmla="*/ 17 h 21"/>
              <a:gd name="T66" fmla="*/ 3 w 20"/>
              <a:gd name="T67" fmla="*/ 17 h 21"/>
              <a:gd name="T68" fmla="*/ 3 w 20"/>
              <a:gd name="T69" fmla="*/ 15 h 21"/>
              <a:gd name="T70" fmla="*/ 7 w 20"/>
              <a:gd name="T71" fmla="*/ 10 h 21"/>
              <a:gd name="T72" fmla="*/ 3 w 20"/>
              <a:gd name="T73" fmla="*/ 6 h 21"/>
              <a:gd name="T74" fmla="*/ 3 w 20"/>
              <a:gd name="T75" fmla="*/ 6 h 21"/>
              <a:gd name="T76" fmla="*/ 3 w 20"/>
              <a:gd name="T77" fmla="*/ 4 h 21"/>
              <a:gd name="T78" fmla="*/ 3 w 20"/>
              <a:gd name="T79" fmla="*/ 4 h 21"/>
              <a:gd name="T80" fmla="*/ 5 w 20"/>
              <a:gd name="T81" fmla="*/ 4 h 21"/>
              <a:gd name="T82" fmla="*/ 9 w 20"/>
              <a:gd name="T83" fmla="*/ 8 h 21"/>
              <a:gd name="T84" fmla="*/ 15 w 20"/>
              <a:gd name="T85" fmla="*/ 4 h 21"/>
              <a:gd name="T86" fmla="*/ 15 w 20"/>
              <a:gd name="T87" fmla="*/ 4 h 21"/>
              <a:gd name="T88" fmla="*/ 15 w 20"/>
              <a:gd name="T89" fmla="*/ 4 h 21"/>
              <a:gd name="T90" fmla="*/ 17 w 20"/>
              <a:gd name="T91" fmla="*/ 4 h 21"/>
              <a:gd name="T92" fmla="*/ 17 w 20"/>
              <a:gd name="T93" fmla="*/ 4 h 21"/>
              <a:gd name="T94" fmla="*/ 17 w 20"/>
              <a:gd name="T95" fmla="*/ 6 h 21"/>
              <a:gd name="T96" fmla="*/ 15 w 20"/>
              <a:gd name="T97" fmla="*/ 8 h 21"/>
              <a:gd name="T98" fmla="*/ 13 w 20"/>
              <a:gd name="T99" fmla="*/ 10 h 21"/>
              <a:gd name="T100" fmla="*/ 15 w 20"/>
              <a:gd name="T101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" h="21">
                <a:moveTo>
                  <a:pt x="15" y="0"/>
                </a:moveTo>
                <a:lnTo>
                  <a:pt x="15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0" y="10"/>
                </a:lnTo>
                <a:lnTo>
                  <a:pt x="0" y="14"/>
                </a:lnTo>
                <a:lnTo>
                  <a:pt x="2" y="17"/>
                </a:lnTo>
                <a:lnTo>
                  <a:pt x="5" y="19"/>
                </a:lnTo>
                <a:lnTo>
                  <a:pt x="9" y="21"/>
                </a:lnTo>
                <a:lnTo>
                  <a:pt x="9" y="21"/>
                </a:lnTo>
                <a:lnTo>
                  <a:pt x="15" y="19"/>
                </a:lnTo>
                <a:lnTo>
                  <a:pt x="15" y="19"/>
                </a:lnTo>
                <a:lnTo>
                  <a:pt x="18" y="15"/>
                </a:lnTo>
                <a:lnTo>
                  <a:pt x="20" y="10"/>
                </a:lnTo>
                <a:lnTo>
                  <a:pt x="20" y="10"/>
                </a:lnTo>
                <a:lnTo>
                  <a:pt x="18" y="4"/>
                </a:lnTo>
                <a:lnTo>
                  <a:pt x="15" y="0"/>
                </a:lnTo>
                <a:lnTo>
                  <a:pt x="15" y="0"/>
                </a:lnTo>
                <a:close/>
                <a:moveTo>
                  <a:pt x="15" y="12"/>
                </a:move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9" y="12"/>
                </a:lnTo>
                <a:lnTo>
                  <a:pt x="5" y="17"/>
                </a:lnTo>
                <a:lnTo>
                  <a:pt x="3" y="17"/>
                </a:lnTo>
                <a:lnTo>
                  <a:pt x="3" y="17"/>
                </a:lnTo>
                <a:lnTo>
                  <a:pt x="3" y="17"/>
                </a:lnTo>
                <a:lnTo>
                  <a:pt x="3" y="15"/>
                </a:lnTo>
                <a:lnTo>
                  <a:pt x="7" y="10"/>
                </a:lnTo>
                <a:lnTo>
                  <a:pt x="3" y="6"/>
                </a:lnTo>
                <a:lnTo>
                  <a:pt x="3" y="6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9" y="8"/>
                </a:lnTo>
                <a:lnTo>
                  <a:pt x="15" y="4"/>
                </a:lnTo>
                <a:lnTo>
                  <a:pt x="15" y="4"/>
                </a:lnTo>
                <a:lnTo>
                  <a:pt x="15" y="4"/>
                </a:lnTo>
                <a:lnTo>
                  <a:pt x="17" y="4"/>
                </a:lnTo>
                <a:lnTo>
                  <a:pt x="17" y="4"/>
                </a:lnTo>
                <a:lnTo>
                  <a:pt x="17" y="6"/>
                </a:lnTo>
                <a:lnTo>
                  <a:pt x="15" y="8"/>
                </a:lnTo>
                <a:lnTo>
                  <a:pt x="13" y="10"/>
                </a:lnTo>
                <a:lnTo>
                  <a:pt x="15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5" name="Freeform 14"/>
          <p:cNvSpPr>
            <a:spLocks/>
          </p:cNvSpPr>
          <p:nvPr/>
        </p:nvSpPr>
        <p:spPr bwMode="auto">
          <a:xfrm>
            <a:off x="2168689" y="3992517"/>
            <a:ext cx="327764" cy="198183"/>
          </a:xfrm>
          <a:custGeom>
            <a:avLst/>
            <a:gdLst>
              <a:gd name="T0" fmla="*/ 58 w 86"/>
              <a:gd name="T1" fmla="*/ 52 h 52"/>
              <a:gd name="T2" fmla="*/ 58 w 86"/>
              <a:gd name="T3" fmla="*/ 52 h 52"/>
              <a:gd name="T4" fmla="*/ 63 w 86"/>
              <a:gd name="T5" fmla="*/ 50 h 52"/>
              <a:gd name="T6" fmla="*/ 67 w 86"/>
              <a:gd name="T7" fmla="*/ 49 h 52"/>
              <a:gd name="T8" fmla="*/ 73 w 86"/>
              <a:gd name="T9" fmla="*/ 45 h 52"/>
              <a:gd name="T10" fmla="*/ 74 w 86"/>
              <a:gd name="T11" fmla="*/ 39 h 52"/>
              <a:gd name="T12" fmla="*/ 86 w 86"/>
              <a:gd name="T13" fmla="*/ 13 h 52"/>
              <a:gd name="T14" fmla="*/ 86 w 86"/>
              <a:gd name="T15" fmla="*/ 13 h 52"/>
              <a:gd name="T16" fmla="*/ 86 w 86"/>
              <a:gd name="T17" fmla="*/ 7 h 52"/>
              <a:gd name="T18" fmla="*/ 86 w 86"/>
              <a:gd name="T19" fmla="*/ 4 h 52"/>
              <a:gd name="T20" fmla="*/ 82 w 86"/>
              <a:gd name="T21" fmla="*/ 2 h 52"/>
              <a:gd name="T22" fmla="*/ 78 w 86"/>
              <a:gd name="T23" fmla="*/ 0 h 52"/>
              <a:gd name="T24" fmla="*/ 56 w 86"/>
              <a:gd name="T25" fmla="*/ 0 h 52"/>
              <a:gd name="T26" fmla="*/ 56 w 86"/>
              <a:gd name="T27" fmla="*/ 0 h 52"/>
              <a:gd name="T28" fmla="*/ 30 w 86"/>
              <a:gd name="T29" fmla="*/ 0 h 52"/>
              <a:gd name="T30" fmla="*/ 9 w 86"/>
              <a:gd name="T31" fmla="*/ 0 h 52"/>
              <a:gd name="T32" fmla="*/ 9 w 86"/>
              <a:gd name="T33" fmla="*/ 0 h 52"/>
              <a:gd name="T34" fmla="*/ 5 w 86"/>
              <a:gd name="T35" fmla="*/ 2 h 52"/>
              <a:gd name="T36" fmla="*/ 1 w 86"/>
              <a:gd name="T37" fmla="*/ 4 h 52"/>
              <a:gd name="T38" fmla="*/ 0 w 86"/>
              <a:gd name="T39" fmla="*/ 7 h 52"/>
              <a:gd name="T40" fmla="*/ 1 w 86"/>
              <a:gd name="T41" fmla="*/ 13 h 52"/>
              <a:gd name="T42" fmla="*/ 11 w 86"/>
              <a:gd name="T43" fmla="*/ 39 h 52"/>
              <a:gd name="T44" fmla="*/ 11 w 86"/>
              <a:gd name="T45" fmla="*/ 39 h 52"/>
              <a:gd name="T46" fmla="*/ 15 w 86"/>
              <a:gd name="T47" fmla="*/ 45 h 52"/>
              <a:gd name="T48" fmla="*/ 18 w 86"/>
              <a:gd name="T49" fmla="*/ 49 h 52"/>
              <a:gd name="T50" fmla="*/ 24 w 86"/>
              <a:gd name="T51" fmla="*/ 50 h 52"/>
              <a:gd name="T52" fmla="*/ 30 w 86"/>
              <a:gd name="T53" fmla="*/ 52 h 52"/>
              <a:gd name="T54" fmla="*/ 58 w 86"/>
              <a:gd name="T5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6" h="52">
                <a:moveTo>
                  <a:pt x="58" y="52"/>
                </a:moveTo>
                <a:lnTo>
                  <a:pt x="58" y="52"/>
                </a:lnTo>
                <a:lnTo>
                  <a:pt x="63" y="50"/>
                </a:lnTo>
                <a:lnTo>
                  <a:pt x="67" y="49"/>
                </a:lnTo>
                <a:lnTo>
                  <a:pt x="73" y="45"/>
                </a:lnTo>
                <a:lnTo>
                  <a:pt x="74" y="39"/>
                </a:lnTo>
                <a:lnTo>
                  <a:pt x="86" y="13"/>
                </a:lnTo>
                <a:lnTo>
                  <a:pt x="86" y="13"/>
                </a:lnTo>
                <a:lnTo>
                  <a:pt x="86" y="7"/>
                </a:lnTo>
                <a:lnTo>
                  <a:pt x="86" y="4"/>
                </a:lnTo>
                <a:lnTo>
                  <a:pt x="82" y="2"/>
                </a:lnTo>
                <a:lnTo>
                  <a:pt x="78" y="0"/>
                </a:lnTo>
                <a:lnTo>
                  <a:pt x="56" y="0"/>
                </a:lnTo>
                <a:lnTo>
                  <a:pt x="56" y="0"/>
                </a:lnTo>
                <a:lnTo>
                  <a:pt x="30" y="0"/>
                </a:lnTo>
                <a:lnTo>
                  <a:pt x="9" y="0"/>
                </a:lnTo>
                <a:lnTo>
                  <a:pt x="9" y="0"/>
                </a:lnTo>
                <a:lnTo>
                  <a:pt x="5" y="2"/>
                </a:lnTo>
                <a:lnTo>
                  <a:pt x="1" y="4"/>
                </a:lnTo>
                <a:lnTo>
                  <a:pt x="0" y="7"/>
                </a:lnTo>
                <a:lnTo>
                  <a:pt x="1" y="13"/>
                </a:lnTo>
                <a:lnTo>
                  <a:pt x="11" y="39"/>
                </a:lnTo>
                <a:lnTo>
                  <a:pt x="11" y="39"/>
                </a:lnTo>
                <a:lnTo>
                  <a:pt x="15" y="45"/>
                </a:lnTo>
                <a:lnTo>
                  <a:pt x="18" y="49"/>
                </a:lnTo>
                <a:lnTo>
                  <a:pt x="24" y="50"/>
                </a:lnTo>
                <a:lnTo>
                  <a:pt x="30" y="52"/>
                </a:lnTo>
                <a:lnTo>
                  <a:pt x="58" y="5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6" name="Freeform 15"/>
          <p:cNvSpPr>
            <a:spLocks/>
          </p:cNvSpPr>
          <p:nvPr/>
        </p:nvSpPr>
        <p:spPr bwMode="auto">
          <a:xfrm>
            <a:off x="2218237" y="4240248"/>
            <a:ext cx="64792" cy="57170"/>
          </a:xfrm>
          <a:custGeom>
            <a:avLst/>
            <a:gdLst>
              <a:gd name="T0" fmla="*/ 17 w 17"/>
              <a:gd name="T1" fmla="*/ 8 h 15"/>
              <a:gd name="T2" fmla="*/ 17 w 17"/>
              <a:gd name="T3" fmla="*/ 8 h 15"/>
              <a:gd name="T4" fmla="*/ 15 w 17"/>
              <a:gd name="T5" fmla="*/ 10 h 15"/>
              <a:gd name="T6" fmla="*/ 13 w 17"/>
              <a:gd name="T7" fmla="*/ 14 h 15"/>
              <a:gd name="T8" fmla="*/ 11 w 17"/>
              <a:gd name="T9" fmla="*/ 14 h 15"/>
              <a:gd name="T10" fmla="*/ 9 w 17"/>
              <a:gd name="T11" fmla="*/ 15 h 15"/>
              <a:gd name="T12" fmla="*/ 9 w 17"/>
              <a:gd name="T13" fmla="*/ 15 h 15"/>
              <a:gd name="T14" fmla="*/ 5 w 17"/>
              <a:gd name="T15" fmla="*/ 14 h 15"/>
              <a:gd name="T16" fmla="*/ 3 w 17"/>
              <a:gd name="T17" fmla="*/ 14 h 15"/>
              <a:gd name="T18" fmla="*/ 2 w 17"/>
              <a:gd name="T19" fmla="*/ 10 h 15"/>
              <a:gd name="T20" fmla="*/ 0 w 17"/>
              <a:gd name="T21" fmla="*/ 8 h 15"/>
              <a:gd name="T22" fmla="*/ 0 w 17"/>
              <a:gd name="T23" fmla="*/ 8 h 15"/>
              <a:gd name="T24" fmla="*/ 2 w 17"/>
              <a:gd name="T25" fmla="*/ 4 h 15"/>
              <a:gd name="T26" fmla="*/ 3 w 17"/>
              <a:gd name="T27" fmla="*/ 2 h 15"/>
              <a:gd name="T28" fmla="*/ 5 w 17"/>
              <a:gd name="T29" fmla="*/ 0 h 15"/>
              <a:gd name="T30" fmla="*/ 9 w 17"/>
              <a:gd name="T31" fmla="*/ 0 h 15"/>
              <a:gd name="T32" fmla="*/ 9 w 17"/>
              <a:gd name="T33" fmla="*/ 0 h 15"/>
              <a:gd name="T34" fmla="*/ 11 w 17"/>
              <a:gd name="T35" fmla="*/ 0 h 15"/>
              <a:gd name="T36" fmla="*/ 13 w 17"/>
              <a:gd name="T37" fmla="*/ 2 h 15"/>
              <a:gd name="T38" fmla="*/ 15 w 17"/>
              <a:gd name="T39" fmla="*/ 4 h 15"/>
              <a:gd name="T40" fmla="*/ 17 w 17"/>
              <a:gd name="T41" fmla="*/ 8 h 15"/>
              <a:gd name="T42" fmla="*/ 17 w 17"/>
              <a:gd name="T43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5">
                <a:moveTo>
                  <a:pt x="17" y="8"/>
                </a:moveTo>
                <a:lnTo>
                  <a:pt x="17" y="8"/>
                </a:lnTo>
                <a:lnTo>
                  <a:pt x="15" y="10"/>
                </a:lnTo>
                <a:lnTo>
                  <a:pt x="13" y="14"/>
                </a:lnTo>
                <a:lnTo>
                  <a:pt x="11" y="14"/>
                </a:lnTo>
                <a:lnTo>
                  <a:pt x="9" y="15"/>
                </a:lnTo>
                <a:lnTo>
                  <a:pt x="9" y="15"/>
                </a:lnTo>
                <a:lnTo>
                  <a:pt x="5" y="14"/>
                </a:lnTo>
                <a:lnTo>
                  <a:pt x="3" y="14"/>
                </a:lnTo>
                <a:lnTo>
                  <a:pt x="2" y="10"/>
                </a:lnTo>
                <a:lnTo>
                  <a:pt x="0" y="8"/>
                </a:lnTo>
                <a:lnTo>
                  <a:pt x="0" y="8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3" y="2"/>
                </a:lnTo>
                <a:lnTo>
                  <a:pt x="15" y="4"/>
                </a:lnTo>
                <a:lnTo>
                  <a:pt x="17" y="8"/>
                </a:lnTo>
                <a:lnTo>
                  <a:pt x="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7" name="Freeform 16"/>
          <p:cNvSpPr>
            <a:spLocks/>
          </p:cNvSpPr>
          <p:nvPr/>
        </p:nvSpPr>
        <p:spPr bwMode="auto">
          <a:xfrm>
            <a:off x="2374495" y="4240248"/>
            <a:ext cx="64792" cy="57170"/>
          </a:xfrm>
          <a:custGeom>
            <a:avLst/>
            <a:gdLst>
              <a:gd name="T0" fmla="*/ 17 w 17"/>
              <a:gd name="T1" fmla="*/ 8 h 15"/>
              <a:gd name="T2" fmla="*/ 17 w 17"/>
              <a:gd name="T3" fmla="*/ 8 h 15"/>
              <a:gd name="T4" fmla="*/ 15 w 17"/>
              <a:gd name="T5" fmla="*/ 10 h 15"/>
              <a:gd name="T6" fmla="*/ 15 w 17"/>
              <a:gd name="T7" fmla="*/ 14 h 15"/>
              <a:gd name="T8" fmla="*/ 11 w 17"/>
              <a:gd name="T9" fmla="*/ 14 h 15"/>
              <a:gd name="T10" fmla="*/ 9 w 17"/>
              <a:gd name="T11" fmla="*/ 15 h 15"/>
              <a:gd name="T12" fmla="*/ 9 w 17"/>
              <a:gd name="T13" fmla="*/ 15 h 15"/>
              <a:gd name="T14" fmla="*/ 5 w 17"/>
              <a:gd name="T15" fmla="*/ 14 h 15"/>
              <a:gd name="T16" fmla="*/ 4 w 17"/>
              <a:gd name="T17" fmla="*/ 14 h 15"/>
              <a:gd name="T18" fmla="*/ 2 w 17"/>
              <a:gd name="T19" fmla="*/ 10 h 15"/>
              <a:gd name="T20" fmla="*/ 0 w 17"/>
              <a:gd name="T21" fmla="*/ 8 h 15"/>
              <a:gd name="T22" fmla="*/ 0 w 17"/>
              <a:gd name="T23" fmla="*/ 8 h 15"/>
              <a:gd name="T24" fmla="*/ 2 w 17"/>
              <a:gd name="T25" fmla="*/ 4 h 15"/>
              <a:gd name="T26" fmla="*/ 4 w 17"/>
              <a:gd name="T27" fmla="*/ 2 h 15"/>
              <a:gd name="T28" fmla="*/ 5 w 17"/>
              <a:gd name="T29" fmla="*/ 0 h 15"/>
              <a:gd name="T30" fmla="*/ 9 w 17"/>
              <a:gd name="T31" fmla="*/ 0 h 15"/>
              <a:gd name="T32" fmla="*/ 9 w 17"/>
              <a:gd name="T33" fmla="*/ 0 h 15"/>
              <a:gd name="T34" fmla="*/ 11 w 17"/>
              <a:gd name="T35" fmla="*/ 0 h 15"/>
              <a:gd name="T36" fmla="*/ 15 w 17"/>
              <a:gd name="T37" fmla="*/ 2 h 15"/>
              <a:gd name="T38" fmla="*/ 15 w 17"/>
              <a:gd name="T39" fmla="*/ 4 h 15"/>
              <a:gd name="T40" fmla="*/ 17 w 17"/>
              <a:gd name="T41" fmla="*/ 8 h 15"/>
              <a:gd name="T42" fmla="*/ 17 w 17"/>
              <a:gd name="T43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5">
                <a:moveTo>
                  <a:pt x="17" y="8"/>
                </a:moveTo>
                <a:lnTo>
                  <a:pt x="17" y="8"/>
                </a:lnTo>
                <a:lnTo>
                  <a:pt x="15" y="10"/>
                </a:lnTo>
                <a:lnTo>
                  <a:pt x="15" y="14"/>
                </a:lnTo>
                <a:lnTo>
                  <a:pt x="11" y="14"/>
                </a:lnTo>
                <a:lnTo>
                  <a:pt x="9" y="15"/>
                </a:lnTo>
                <a:lnTo>
                  <a:pt x="9" y="15"/>
                </a:lnTo>
                <a:lnTo>
                  <a:pt x="5" y="14"/>
                </a:lnTo>
                <a:lnTo>
                  <a:pt x="4" y="14"/>
                </a:lnTo>
                <a:lnTo>
                  <a:pt x="2" y="10"/>
                </a:lnTo>
                <a:lnTo>
                  <a:pt x="0" y="8"/>
                </a:lnTo>
                <a:lnTo>
                  <a:pt x="0" y="8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5" y="2"/>
                </a:lnTo>
                <a:lnTo>
                  <a:pt x="15" y="4"/>
                </a:lnTo>
                <a:lnTo>
                  <a:pt x="17" y="8"/>
                </a:lnTo>
                <a:lnTo>
                  <a:pt x="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8" name="Freeform 17"/>
          <p:cNvSpPr>
            <a:spLocks/>
          </p:cNvSpPr>
          <p:nvPr/>
        </p:nvSpPr>
        <p:spPr bwMode="auto">
          <a:xfrm>
            <a:off x="2039108" y="4026821"/>
            <a:ext cx="407801" cy="201995"/>
          </a:xfrm>
          <a:custGeom>
            <a:avLst/>
            <a:gdLst>
              <a:gd name="T0" fmla="*/ 43 w 107"/>
              <a:gd name="T1" fmla="*/ 53 h 53"/>
              <a:gd name="T2" fmla="*/ 39 w 107"/>
              <a:gd name="T3" fmla="*/ 51 h 53"/>
              <a:gd name="T4" fmla="*/ 22 w 107"/>
              <a:gd name="T5" fmla="*/ 10 h 53"/>
              <a:gd name="T6" fmla="*/ 4 w 107"/>
              <a:gd name="T7" fmla="*/ 10 h 53"/>
              <a:gd name="T8" fmla="*/ 4 w 107"/>
              <a:gd name="T9" fmla="*/ 10 h 53"/>
              <a:gd name="T10" fmla="*/ 0 w 107"/>
              <a:gd name="T11" fmla="*/ 8 h 53"/>
              <a:gd name="T12" fmla="*/ 0 w 107"/>
              <a:gd name="T13" fmla="*/ 6 h 53"/>
              <a:gd name="T14" fmla="*/ 0 w 107"/>
              <a:gd name="T15" fmla="*/ 6 h 53"/>
              <a:gd name="T16" fmla="*/ 0 w 107"/>
              <a:gd name="T17" fmla="*/ 2 h 53"/>
              <a:gd name="T18" fmla="*/ 4 w 107"/>
              <a:gd name="T19" fmla="*/ 0 h 53"/>
              <a:gd name="T20" fmla="*/ 24 w 107"/>
              <a:gd name="T21" fmla="*/ 0 h 53"/>
              <a:gd name="T22" fmla="*/ 28 w 107"/>
              <a:gd name="T23" fmla="*/ 4 h 53"/>
              <a:gd name="T24" fmla="*/ 47 w 107"/>
              <a:gd name="T25" fmla="*/ 45 h 53"/>
              <a:gd name="T26" fmla="*/ 103 w 107"/>
              <a:gd name="T27" fmla="*/ 45 h 53"/>
              <a:gd name="T28" fmla="*/ 103 w 107"/>
              <a:gd name="T29" fmla="*/ 45 h 53"/>
              <a:gd name="T30" fmla="*/ 105 w 107"/>
              <a:gd name="T31" fmla="*/ 45 h 53"/>
              <a:gd name="T32" fmla="*/ 107 w 107"/>
              <a:gd name="T33" fmla="*/ 49 h 53"/>
              <a:gd name="T34" fmla="*/ 107 w 107"/>
              <a:gd name="T35" fmla="*/ 49 h 53"/>
              <a:gd name="T36" fmla="*/ 105 w 107"/>
              <a:gd name="T37" fmla="*/ 53 h 53"/>
              <a:gd name="T38" fmla="*/ 103 w 107"/>
              <a:gd name="T39" fmla="*/ 53 h 53"/>
              <a:gd name="T40" fmla="*/ 43 w 107"/>
              <a:gd name="T4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" h="53">
                <a:moveTo>
                  <a:pt x="43" y="53"/>
                </a:moveTo>
                <a:lnTo>
                  <a:pt x="39" y="51"/>
                </a:lnTo>
                <a:lnTo>
                  <a:pt x="22" y="10"/>
                </a:lnTo>
                <a:lnTo>
                  <a:pt x="4" y="10"/>
                </a:lnTo>
                <a:lnTo>
                  <a:pt x="4" y="10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4" y="0"/>
                </a:lnTo>
                <a:lnTo>
                  <a:pt x="24" y="0"/>
                </a:lnTo>
                <a:lnTo>
                  <a:pt x="28" y="4"/>
                </a:lnTo>
                <a:lnTo>
                  <a:pt x="47" y="45"/>
                </a:lnTo>
                <a:lnTo>
                  <a:pt x="103" y="45"/>
                </a:lnTo>
                <a:lnTo>
                  <a:pt x="103" y="45"/>
                </a:lnTo>
                <a:lnTo>
                  <a:pt x="105" y="45"/>
                </a:lnTo>
                <a:lnTo>
                  <a:pt x="107" y="49"/>
                </a:lnTo>
                <a:lnTo>
                  <a:pt x="107" y="49"/>
                </a:lnTo>
                <a:lnTo>
                  <a:pt x="105" y="53"/>
                </a:lnTo>
                <a:lnTo>
                  <a:pt x="103" y="53"/>
                </a:lnTo>
                <a:lnTo>
                  <a:pt x="43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9" name="Freeform 18"/>
          <p:cNvSpPr>
            <a:spLocks/>
          </p:cNvSpPr>
          <p:nvPr/>
        </p:nvSpPr>
        <p:spPr bwMode="auto">
          <a:xfrm>
            <a:off x="5888437" y="2178378"/>
            <a:ext cx="156262" cy="278220"/>
          </a:xfrm>
          <a:custGeom>
            <a:avLst/>
            <a:gdLst>
              <a:gd name="T0" fmla="*/ 41 w 41"/>
              <a:gd name="T1" fmla="*/ 34 h 73"/>
              <a:gd name="T2" fmla="*/ 41 w 41"/>
              <a:gd name="T3" fmla="*/ 34 h 73"/>
              <a:gd name="T4" fmla="*/ 41 w 41"/>
              <a:gd name="T5" fmla="*/ 32 h 73"/>
              <a:gd name="T6" fmla="*/ 41 w 41"/>
              <a:gd name="T7" fmla="*/ 32 h 73"/>
              <a:gd name="T8" fmla="*/ 41 w 41"/>
              <a:gd name="T9" fmla="*/ 28 h 73"/>
              <a:gd name="T10" fmla="*/ 41 w 41"/>
              <a:gd name="T11" fmla="*/ 28 h 73"/>
              <a:gd name="T12" fmla="*/ 41 w 41"/>
              <a:gd name="T13" fmla="*/ 21 h 73"/>
              <a:gd name="T14" fmla="*/ 37 w 41"/>
              <a:gd name="T15" fmla="*/ 13 h 73"/>
              <a:gd name="T16" fmla="*/ 33 w 41"/>
              <a:gd name="T17" fmla="*/ 6 h 73"/>
              <a:gd name="T18" fmla="*/ 30 w 41"/>
              <a:gd name="T19" fmla="*/ 0 h 73"/>
              <a:gd name="T20" fmla="*/ 2 w 41"/>
              <a:gd name="T21" fmla="*/ 28 h 73"/>
              <a:gd name="T22" fmla="*/ 0 w 41"/>
              <a:gd name="T23" fmla="*/ 32 h 73"/>
              <a:gd name="T24" fmla="*/ 0 w 41"/>
              <a:gd name="T25" fmla="*/ 34 h 73"/>
              <a:gd name="T26" fmla="*/ 17 w 41"/>
              <a:gd name="T27" fmla="*/ 73 h 73"/>
              <a:gd name="T28" fmla="*/ 17 w 41"/>
              <a:gd name="T29" fmla="*/ 73 h 73"/>
              <a:gd name="T30" fmla="*/ 26 w 41"/>
              <a:gd name="T31" fmla="*/ 66 h 73"/>
              <a:gd name="T32" fmla="*/ 33 w 41"/>
              <a:gd name="T33" fmla="*/ 56 h 73"/>
              <a:gd name="T34" fmla="*/ 39 w 41"/>
              <a:gd name="T35" fmla="*/ 47 h 73"/>
              <a:gd name="T36" fmla="*/ 41 w 41"/>
              <a:gd name="T37" fmla="*/ 34 h 73"/>
              <a:gd name="T38" fmla="*/ 41 w 41"/>
              <a:gd name="T39" fmla="*/ 3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" h="73">
                <a:moveTo>
                  <a:pt x="41" y="34"/>
                </a:moveTo>
                <a:lnTo>
                  <a:pt x="41" y="34"/>
                </a:lnTo>
                <a:lnTo>
                  <a:pt x="41" y="32"/>
                </a:lnTo>
                <a:lnTo>
                  <a:pt x="41" y="32"/>
                </a:lnTo>
                <a:lnTo>
                  <a:pt x="41" y="28"/>
                </a:lnTo>
                <a:lnTo>
                  <a:pt x="41" y="28"/>
                </a:lnTo>
                <a:lnTo>
                  <a:pt x="41" y="21"/>
                </a:lnTo>
                <a:lnTo>
                  <a:pt x="37" y="13"/>
                </a:lnTo>
                <a:lnTo>
                  <a:pt x="33" y="6"/>
                </a:lnTo>
                <a:lnTo>
                  <a:pt x="30" y="0"/>
                </a:lnTo>
                <a:lnTo>
                  <a:pt x="2" y="28"/>
                </a:lnTo>
                <a:lnTo>
                  <a:pt x="0" y="32"/>
                </a:lnTo>
                <a:lnTo>
                  <a:pt x="0" y="34"/>
                </a:lnTo>
                <a:lnTo>
                  <a:pt x="17" y="73"/>
                </a:lnTo>
                <a:lnTo>
                  <a:pt x="17" y="73"/>
                </a:lnTo>
                <a:lnTo>
                  <a:pt x="26" y="66"/>
                </a:lnTo>
                <a:lnTo>
                  <a:pt x="33" y="56"/>
                </a:lnTo>
                <a:lnTo>
                  <a:pt x="39" y="47"/>
                </a:lnTo>
                <a:lnTo>
                  <a:pt x="41" y="34"/>
                </a:lnTo>
                <a:lnTo>
                  <a:pt x="41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0" name="Freeform 19"/>
          <p:cNvSpPr>
            <a:spLocks/>
          </p:cNvSpPr>
          <p:nvPr/>
        </p:nvSpPr>
        <p:spPr bwMode="auto">
          <a:xfrm>
            <a:off x="5686443" y="2307961"/>
            <a:ext cx="236294" cy="171506"/>
          </a:xfrm>
          <a:custGeom>
            <a:avLst/>
            <a:gdLst>
              <a:gd name="T0" fmla="*/ 62 w 62"/>
              <a:gd name="T1" fmla="*/ 41 h 45"/>
              <a:gd name="T2" fmla="*/ 47 w 62"/>
              <a:gd name="T3" fmla="*/ 2 h 45"/>
              <a:gd name="T4" fmla="*/ 45 w 62"/>
              <a:gd name="T5" fmla="*/ 0 h 45"/>
              <a:gd name="T6" fmla="*/ 42 w 62"/>
              <a:gd name="T7" fmla="*/ 0 h 45"/>
              <a:gd name="T8" fmla="*/ 0 w 62"/>
              <a:gd name="T9" fmla="*/ 0 h 45"/>
              <a:gd name="T10" fmla="*/ 0 w 62"/>
              <a:gd name="T11" fmla="*/ 0 h 45"/>
              <a:gd name="T12" fmla="*/ 2 w 62"/>
              <a:gd name="T13" fmla="*/ 9 h 45"/>
              <a:gd name="T14" fmla="*/ 4 w 62"/>
              <a:gd name="T15" fmla="*/ 17 h 45"/>
              <a:gd name="T16" fmla="*/ 10 w 62"/>
              <a:gd name="T17" fmla="*/ 24 h 45"/>
              <a:gd name="T18" fmla="*/ 15 w 62"/>
              <a:gd name="T19" fmla="*/ 32 h 45"/>
              <a:gd name="T20" fmla="*/ 15 w 62"/>
              <a:gd name="T21" fmla="*/ 32 h 45"/>
              <a:gd name="T22" fmla="*/ 19 w 62"/>
              <a:gd name="T23" fmla="*/ 34 h 45"/>
              <a:gd name="T24" fmla="*/ 19 w 62"/>
              <a:gd name="T25" fmla="*/ 34 h 45"/>
              <a:gd name="T26" fmla="*/ 25 w 62"/>
              <a:gd name="T27" fmla="*/ 39 h 45"/>
              <a:gd name="T28" fmla="*/ 32 w 62"/>
              <a:gd name="T29" fmla="*/ 41 h 45"/>
              <a:gd name="T30" fmla="*/ 40 w 62"/>
              <a:gd name="T31" fmla="*/ 43 h 45"/>
              <a:gd name="T32" fmla="*/ 47 w 62"/>
              <a:gd name="T33" fmla="*/ 45 h 45"/>
              <a:gd name="T34" fmla="*/ 47 w 62"/>
              <a:gd name="T35" fmla="*/ 45 h 45"/>
              <a:gd name="T36" fmla="*/ 55 w 62"/>
              <a:gd name="T37" fmla="*/ 43 h 45"/>
              <a:gd name="T38" fmla="*/ 62 w 62"/>
              <a:gd name="T39" fmla="*/ 41 h 45"/>
              <a:gd name="T40" fmla="*/ 62 w 62"/>
              <a:gd name="T41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45">
                <a:moveTo>
                  <a:pt x="62" y="41"/>
                </a:moveTo>
                <a:lnTo>
                  <a:pt x="47" y="2"/>
                </a:lnTo>
                <a:lnTo>
                  <a:pt x="45" y="0"/>
                </a:lnTo>
                <a:lnTo>
                  <a:pt x="42" y="0"/>
                </a:lnTo>
                <a:lnTo>
                  <a:pt x="0" y="0"/>
                </a:lnTo>
                <a:lnTo>
                  <a:pt x="0" y="0"/>
                </a:lnTo>
                <a:lnTo>
                  <a:pt x="2" y="9"/>
                </a:lnTo>
                <a:lnTo>
                  <a:pt x="4" y="17"/>
                </a:lnTo>
                <a:lnTo>
                  <a:pt x="10" y="24"/>
                </a:lnTo>
                <a:lnTo>
                  <a:pt x="15" y="32"/>
                </a:lnTo>
                <a:lnTo>
                  <a:pt x="15" y="32"/>
                </a:lnTo>
                <a:lnTo>
                  <a:pt x="19" y="34"/>
                </a:lnTo>
                <a:lnTo>
                  <a:pt x="19" y="34"/>
                </a:lnTo>
                <a:lnTo>
                  <a:pt x="25" y="39"/>
                </a:lnTo>
                <a:lnTo>
                  <a:pt x="32" y="41"/>
                </a:lnTo>
                <a:lnTo>
                  <a:pt x="40" y="43"/>
                </a:lnTo>
                <a:lnTo>
                  <a:pt x="47" y="45"/>
                </a:lnTo>
                <a:lnTo>
                  <a:pt x="47" y="45"/>
                </a:lnTo>
                <a:lnTo>
                  <a:pt x="55" y="43"/>
                </a:lnTo>
                <a:lnTo>
                  <a:pt x="62" y="41"/>
                </a:lnTo>
                <a:lnTo>
                  <a:pt x="6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1" name="Freeform 20"/>
          <p:cNvSpPr>
            <a:spLocks/>
          </p:cNvSpPr>
          <p:nvPr/>
        </p:nvSpPr>
        <p:spPr bwMode="auto">
          <a:xfrm>
            <a:off x="5694066" y="2113590"/>
            <a:ext cx="285842" cy="163884"/>
          </a:xfrm>
          <a:custGeom>
            <a:avLst/>
            <a:gdLst>
              <a:gd name="T0" fmla="*/ 45 w 75"/>
              <a:gd name="T1" fmla="*/ 0 h 43"/>
              <a:gd name="T2" fmla="*/ 45 w 75"/>
              <a:gd name="T3" fmla="*/ 0 h 43"/>
              <a:gd name="T4" fmla="*/ 32 w 75"/>
              <a:gd name="T5" fmla="*/ 2 h 43"/>
              <a:gd name="T6" fmla="*/ 32 w 75"/>
              <a:gd name="T7" fmla="*/ 2 h 43"/>
              <a:gd name="T8" fmla="*/ 28 w 75"/>
              <a:gd name="T9" fmla="*/ 4 h 43"/>
              <a:gd name="T10" fmla="*/ 28 w 75"/>
              <a:gd name="T11" fmla="*/ 4 h 43"/>
              <a:gd name="T12" fmla="*/ 21 w 75"/>
              <a:gd name="T13" fmla="*/ 8 h 43"/>
              <a:gd name="T14" fmla="*/ 15 w 75"/>
              <a:gd name="T15" fmla="*/ 11 h 43"/>
              <a:gd name="T16" fmla="*/ 10 w 75"/>
              <a:gd name="T17" fmla="*/ 17 h 43"/>
              <a:gd name="T18" fmla="*/ 6 w 75"/>
              <a:gd name="T19" fmla="*/ 25 h 43"/>
              <a:gd name="T20" fmla="*/ 41 w 75"/>
              <a:gd name="T21" fmla="*/ 25 h 43"/>
              <a:gd name="T22" fmla="*/ 41 w 75"/>
              <a:gd name="T23" fmla="*/ 25 h 43"/>
              <a:gd name="T24" fmla="*/ 43 w 75"/>
              <a:gd name="T25" fmla="*/ 25 h 43"/>
              <a:gd name="T26" fmla="*/ 43 w 75"/>
              <a:gd name="T27" fmla="*/ 26 h 43"/>
              <a:gd name="T28" fmla="*/ 43 w 75"/>
              <a:gd name="T29" fmla="*/ 26 h 43"/>
              <a:gd name="T30" fmla="*/ 41 w 75"/>
              <a:gd name="T31" fmla="*/ 28 h 43"/>
              <a:gd name="T32" fmla="*/ 4 w 75"/>
              <a:gd name="T33" fmla="*/ 28 h 43"/>
              <a:gd name="T34" fmla="*/ 4 w 75"/>
              <a:gd name="T35" fmla="*/ 28 h 43"/>
              <a:gd name="T36" fmla="*/ 2 w 75"/>
              <a:gd name="T37" fmla="*/ 32 h 43"/>
              <a:gd name="T38" fmla="*/ 38 w 75"/>
              <a:gd name="T39" fmla="*/ 32 h 43"/>
              <a:gd name="T40" fmla="*/ 38 w 75"/>
              <a:gd name="T41" fmla="*/ 32 h 43"/>
              <a:gd name="T42" fmla="*/ 40 w 75"/>
              <a:gd name="T43" fmla="*/ 34 h 43"/>
              <a:gd name="T44" fmla="*/ 40 w 75"/>
              <a:gd name="T45" fmla="*/ 36 h 43"/>
              <a:gd name="T46" fmla="*/ 40 w 75"/>
              <a:gd name="T47" fmla="*/ 36 h 43"/>
              <a:gd name="T48" fmla="*/ 38 w 75"/>
              <a:gd name="T49" fmla="*/ 36 h 43"/>
              <a:gd name="T50" fmla="*/ 0 w 75"/>
              <a:gd name="T51" fmla="*/ 36 h 43"/>
              <a:gd name="T52" fmla="*/ 0 w 75"/>
              <a:gd name="T53" fmla="*/ 36 h 43"/>
              <a:gd name="T54" fmla="*/ 0 w 75"/>
              <a:gd name="T55" fmla="*/ 43 h 43"/>
              <a:gd name="T56" fmla="*/ 43 w 75"/>
              <a:gd name="T57" fmla="*/ 43 h 43"/>
              <a:gd name="T58" fmla="*/ 45 w 75"/>
              <a:gd name="T59" fmla="*/ 43 h 43"/>
              <a:gd name="T60" fmla="*/ 47 w 75"/>
              <a:gd name="T61" fmla="*/ 41 h 43"/>
              <a:gd name="T62" fmla="*/ 75 w 75"/>
              <a:gd name="T63" fmla="*/ 11 h 43"/>
              <a:gd name="T64" fmla="*/ 75 w 75"/>
              <a:gd name="T65" fmla="*/ 11 h 43"/>
              <a:gd name="T66" fmla="*/ 69 w 75"/>
              <a:gd name="T67" fmla="*/ 8 h 43"/>
              <a:gd name="T68" fmla="*/ 62 w 75"/>
              <a:gd name="T69" fmla="*/ 4 h 43"/>
              <a:gd name="T70" fmla="*/ 54 w 75"/>
              <a:gd name="T71" fmla="*/ 2 h 43"/>
              <a:gd name="T72" fmla="*/ 45 w 75"/>
              <a:gd name="T73" fmla="*/ 0 h 43"/>
              <a:gd name="T74" fmla="*/ 45 w 75"/>
              <a:gd name="T7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" h="43">
                <a:moveTo>
                  <a:pt x="45" y="0"/>
                </a:moveTo>
                <a:lnTo>
                  <a:pt x="45" y="0"/>
                </a:lnTo>
                <a:lnTo>
                  <a:pt x="32" y="2"/>
                </a:lnTo>
                <a:lnTo>
                  <a:pt x="32" y="2"/>
                </a:lnTo>
                <a:lnTo>
                  <a:pt x="28" y="4"/>
                </a:lnTo>
                <a:lnTo>
                  <a:pt x="28" y="4"/>
                </a:lnTo>
                <a:lnTo>
                  <a:pt x="21" y="8"/>
                </a:lnTo>
                <a:lnTo>
                  <a:pt x="15" y="11"/>
                </a:lnTo>
                <a:lnTo>
                  <a:pt x="10" y="17"/>
                </a:lnTo>
                <a:lnTo>
                  <a:pt x="6" y="25"/>
                </a:lnTo>
                <a:lnTo>
                  <a:pt x="41" y="25"/>
                </a:lnTo>
                <a:lnTo>
                  <a:pt x="41" y="25"/>
                </a:lnTo>
                <a:lnTo>
                  <a:pt x="43" y="25"/>
                </a:lnTo>
                <a:lnTo>
                  <a:pt x="43" y="26"/>
                </a:lnTo>
                <a:lnTo>
                  <a:pt x="43" y="26"/>
                </a:lnTo>
                <a:lnTo>
                  <a:pt x="41" y="28"/>
                </a:lnTo>
                <a:lnTo>
                  <a:pt x="4" y="28"/>
                </a:lnTo>
                <a:lnTo>
                  <a:pt x="4" y="28"/>
                </a:lnTo>
                <a:lnTo>
                  <a:pt x="2" y="32"/>
                </a:lnTo>
                <a:lnTo>
                  <a:pt x="38" y="32"/>
                </a:lnTo>
                <a:lnTo>
                  <a:pt x="38" y="32"/>
                </a:lnTo>
                <a:lnTo>
                  <a:pt x="40" y="34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0" y="36"/>
                </a:lnTo>
                <a:lnTo>
                  <a:pt x="0" y="36"/>
                </a:lnTo>
                <a:lnTo>
                  <a:pt x="0" y="43"/>
                </a:lnTo>
                <a:lnTo>
                  <a:pt x="43" y="43"/>
                </a:lnTo>
                <a:lnTo>
                  <a:pt x="45" y="43"/>
                </a:lnTo>
                <a:lnTo>
                  <a:pt x="47" y="41"/>
                </a:lnTo>
                <a:lnTo>
                  <a:pt x="75" y="11"/>
                </a:lnTo>
                <a:lnTo>
                  <a:pt x="75" y="11"/>
                </a:lnTo>
                <a:lnTo>
                  <a:pt x="69" y="8"/>
                </a:lnTo>
                <a:lnTo>
                  <a:pt x="62" y="4"/>
                </a:lnTo>
                <a:lnTo>
                  <a:pt x="54" y="2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2" name="Freeform 21"/>
          <p:cNvSpPr>
            <a:spLocks/>
          </p:cNvSpPr>
          <p:nvPr/>
        </p:nvSpPr>
        <p:spPr bwMode="auto">
          <a:xfrm>
            <a:off x="2801352" y="2212681"/>
            <a:ext cx="80037" cy="114336"/>
          </a:xfrm>
          <a:custGeom>
            <a:avLst/>
            <a:gdLst>
              <a:gd name="T0" fmla="*/ 4 w 21"/>
              <a:gd name="T1" fmla="*/ 14 h 30"/>
              <a:gd name="T2" fmla="*/ 4 w 21"/>
              <a:gd name="T3" fmla="*/ 14 h 30"/>
              <a:gd name="T4" fmla="*/ 6 w 21"/>
              <a:gd name="T5" fmla="*/ 19 h 30"/>
              <a:gd name="T6" fmla="*/ 6 w 21"/>
              <a:gd name="T7" fmla="*/ 19 h 30"/>
              <a:gd name="T8" fmla="*/ 4 w 21"/>
              <a:gd name="T9" fmla="*/ 25 h 30"/>
              <a:gd name="T10" fmla="*/ 0 w 21"/>
              <a:gd name="T11" fmla="*/ 27 h 30"/>
              <a:gd name="T12" fmla="*/ 0 w 21"/>
              <a:gd name="T13" fmla="*/ 30 h 30"/>
              <a:gd name="T14" fmla="*/ 21 w 21"/>
              <a:gd name="T15" fmla="*/ 30 h 30"/>
              <a:gd name="T16" fmla="*/ 21 w 21"/>
              <a:gd name="T17" fmla="*/ 30 h 30"/>
              <a:gd name="T18" fmla="*/ 19 w 21"/>
              <a:gd name="T19" fmla="*/ 19 h 30"/>
              <a:gd name="T20" fmla="*/ 13 w 21"/>
              <a:gd name="T21" fmla="*/ 10 h 30"/>
              <a:gd name="T22" fmla="*/ 13 w 21"/>
              <a:gd name="T23" fmla="*/ 10 h 30"/>
              <a:gd name="T24" fmla="*/ 8 w 21"/>
              <a:gd name="T25" fmla="*/ 4 h 30"/>
              <a:gd name="T26" fmla="*/ 0 w 21"/>
              <a:gd name="T27" fmla="*/ 0 h 30"/>
              <a:gd name="T28" fmla="*/ 0 w 21"/>
              <a:gd name="T29" fmla="*/ 10 h 30"/>
              <a:gd name="T30" fmla="*/ 0 w 21"/>
              <a:gd name="T31" fmla="*/ 10 h 30"/>
              <a:gd name="T32" fmla="*/ 4 w 21"/>
              <a:gd name="T33" fmla="*/ 14 h 30"/>
              <a:gd name="T34" fmla="*/ 4 w 21"/>
              <a:gd name="T35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" h="30">
                <a:moveTo>
                  <a:pt x="4" y="14"/>
                </a:moveTo>
                <a:lnTo>
                  <a:pt x="4" y="14"/>
                </a:lnTo>
                <a:lnTo>
                  <a:pt x="6" y="19"/>
                </a:lnTo>
                <a:lnTo>
                  <a:pt x="6" y="19"/>
                </a:lnTo>
                <a:lnTo>
                  <a:pt x="4" y="25"/>
                </a:lnTo>
                <a:lnTo>
                  <a:pt x="0" y="27"/>
                </a:lnTo>
                <a:lnTo>
                  <a:pt x="0" y="30"/>
                </a:lnTo>
                <a:lnTo>
                  <a:pt x="21" y="30"/>
                </a:lnTo>
                <a:lnTo>
                  <a:pt x="21" y="30"/>
                </a:lnTo>
                <a:lnTo>
                  <a:pt x="19" y="19"/>
                </a:lnTo>
                <a:lnTo>
                  <a:pt x="13" y="10"/>
                </a:lnTo>
                <a:lnTo>
                  <a:pt x="13" y="10"/>
                </a:lnTo>
                <a:lnTo>
                  <a:pt x="8" y="4"/>
                </a:lnTo>
                <a:lnTo>
                  <a:pt x="0" y="0"/>
                </a:lnTo>
                <a:lnTo>
                  <a:pt x="0" y="10"/>
                </a:lnTo>
                <a:lnTo>
                  <a:pt x="0" y="10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3" name="Freeform 22"/>
          <p:cNvSpPr>
            <a:spLocks/>
          </p:cNvSpPr>
          <p:nvPr/>
        </p:nvSpPr>
        <p:spPr bwMode="auto">
          <a:xfrm>
            <a:off x="2793730" y="2201247"/>
            <a:ext cx="7622" cy="0"/>
          </a:xfrm>
          <a:custGeom>
            <a:avLst/>
            <a:gdLst>
              <a:gd name="T0" fmla="*/ 2 w 2"/>
              <a:gd name="T1" fmla="*/ 0 w 2"/>
              <a:gd name="T2" fmla="*/ 0 w 2"/>
              <a:gd name="T3" fmla="*/ 0 w 2"/>
              <a:gd name="T4" fmla="*/ 0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4" name="Freeform 23"/>
          <p:cNvSpPr>
            <a:spLocks noEditPoints="1"/>
          </p:cNvSpPr>
          <p:nvPr/>
        </p:nvSpPr>
        <p:spPr bwMode="auto">
          <a:xfrm>
            <a:off x="2717505" y="2349884"/>
            <a:ext cx="171506" cy="121958"/>
          </a:xfrm>
          <a:custGeom>
            <a:avLst/>
            <a:gdLst>
              <a:gd name="T0" fmla="*/ 0 w 45"/>
              <a:gd name="T1" fmla="*/ 0 h 32"/>
              <a:gd name="T2" fmla="*/ 0 w 45"/>
              <a:gd name="T3" fmla="*/ 0 h 32"/>
              <a:gd name="T4" fmla="*/ 0 w 45"/>
              <a:gd name="T5" fmla="*/ 2 h 32"/>
              <a:gd name="T6" fmla="*/ 0 w 45"/>
              <a:gd name="T7" fmla="*/ 2 h 32"/>
              <a:gd name="T8" fmla="*/ 2 w 45"/>
              <a:gd name="T9" fmla="*/ 15 h 32"/>
              <a:gd name="T10" fmla="*/ 5 w 45"/>
              <a:gd name="T11" fmla="*/ 24 h 32"/>
              <a:gd name="T12" fmla="*/ 5 w 45"/>
              <a:gd name="T13" fmla="*/ 24 h 32"/>
              <a:gd name="T14" fmla="*/ 13 w 45"/>
              <a:gd name="T15" fmla="*/ 30 h 32"/>
              <a:gd name="T16" fmla="*/ 22 w 45"/>
              <a:gd name="T17" fmla="*/ 32 h 32"/>
              <a:gd name="T18" fmla="*/ 22 w 45"/>
              <a:gd name="T19" fmla="*/ 32 h 32"/>
              <a:gd name="T20" fmla="*/ 30 w 45"/>
              <a:gd name="T21" fmla="*/ 30 h 32"/>
              <a:gd name="T22" fmla="*/ 37 w 45"/>
              <a:gd name="T23" fmla="*/ 24 h 32"/>
              <a:gd name="T24" fmla="*/ 37 w 45"/>
              <a:gd name="T25" fmla="*/ 24 h 32"/>
              <a:gd name="T26" fmla="*/ 43 w 45"/>
              <a:gd name="T27" fmla="*/ 15 h 32"/>
              <a:gd name="T28" fmla="*/ 45 w 45"/>
              <a:gd name="T29" fmla="*/ 2 h 32"/>
              <a:gd name="T30" fmla="*/ 45 w 45"/>
              <a:gd name="T31" fmla="*/ 2 h 32"/>
              <a:gd name="T32" fmla="*/ 45 w 45"/>
              <a:gd name="T33" fmla="*/ 0 h 32"/>
              <a:gd name="T34" fmla="*/ 0 w 45"/>
              <a:gd name="T35" fmla="*/ 0 h 32"/>
              <a:gd name="T36" fmla="*/ 24 w 45"/>
              <a:gd name="T37" fmla="*/ 26 h 32"/>
              <a:gd name="T38" fmla="*/ 24 w 45"/>
              <a:gd name="T39" fmla="*/ 26 h 32"/>
              <a:gd name="T40" fmla="*/ 24 w 45"/>
              <a:gd name="T41" fmla="*/ 26 h 32"/>
              <a:gd name="T42" fmla="*/ 24 w 45"/>
              <a:gd name="T43" fmla="*/ 26 h 32"/>
              <a:gd name="T44" fmla="*/ 24 w 45"/>
              <a:gd name="T45" fmla="*/ 24 h 32"/>
              <a:gd name="T46" fmla="*/ 24 w 45"/>
              <a:gd name="T47" fmla="*/ 24 h 32"/>
              <a:gd name="T48" fmla="*/ 24 w 45"/>
              <a:gd name="T49" fmla="*/ 23 h 32"/>
              <a:gd name="T50" fmla="*/ 24 w 45"/>
              <a:gd name="T51" fmla="*/ 23 h 32"/>
              <a:gd name="T52" fmla="*/ 30 w 45"/>
              <a:gd name="T53" fmla="*/ 23 h 32"/>
              <a:gd name="T54" fmla="*/ 35 w 45"/>
              <a:gd name="T55" fmla="*/ 19 h 32"/>
              <a:gd name="T56" fmla="*/ 37 w 45"/>
              <a:gd name="T57" fmla="*/ 13 h 32"/>
              <a:gd name="T58" fmla="*/ 39 w 45"/>
              <a:gd name="T59" fmla="*/ 6 h 32"/>
              <a:gd name="T60" fmla="*/ 39 w 45"/>
              <a:gd name="T61" fmla="*/ 6 h 32"/>
              <a:gd name="T62" fmla="*/ 39 w 45"/>
              <a:gd name="T63" fmla="*/ 6 h 32"/>
              <a:gd name="T64" fmla="*/ 39 w 45"/>
              <a:gd name="T65" fmla="*/ 4 h 32"/>
              <a:gd name="T66" fmla="*/ 39 w 45"/>
              <a:gd name="T67" fmla="*/ 4 h 32"/>
              <a:gd name="T68" fmla="*/ 41 w 45"/>
              <a:gd name="T69" fmla="*/ 6 h 32"/>
              <a:gd name="T70" fmla="*/ 41 w 45"/>
              <a:gd name="T71" fmla="*/ 6 h 32"/>
              <a:gd name="T72" fmla="*/ 41 w 45"/>
              <a:gd name="T73" fmla="*/ 6 h 32"/>
              <a:gd name="T74" fmla="*/ 39 w 45"/>
              <a:gd name="T75" fmla="*/ 13 h 32"/>
              <a:gd name="T76" fmla="*/ 37 w 45"/>
              <a:gd name="T77" fmla="*/ 19 h 32"/>
              <a:gd name="T78" fmla="*/ 32 w 45"/>
              <a:gd name="T79" fmla="*/ 24 h 32"/>
              <a:gd name="T80" fmla="*/ 24 w 45"/>
              <a:gd name="T81" fmla="*/ 26 h 32"/>
              <a:gd name="T82" fmla="*/ 24 w 45"/>
              <a:gd name="T83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" h="3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15"/>
                </a:lnTo>
                <a:lnTo>
                  <a:pt x="5" y="24"/>
                </a:lnTo>
                <a:lnTo>
                  <a:pt x="5" y="24"/>
                </a:lnTo>
                <a:lnTo>
                  <a:pt x="13" y="30"/>
                </a:lnTo>
                <a:lnTo>
                  <a:pt x="22" y="32"/>
                </a:lnTo>
                <a:lnTo>
                  <a:pt x="22" y="32"/>
                </a:lnTo>
                <a:lnTo>
                  <a:pt x="30" y="30"/>
                </a:lnTo>
                <a:lnTo>
                  <a:pt x="37" y="24"/>
                </a:lnTo>
                <a:lnTo>
                  <a:pt x="37" y="24"/>
                </a:lnTo>
                <a:lnTo>
                  <a:pt x="43" y="15"/>
                </a:lnTo>
                <a:lnTo>
                  <a:pt x="45" y="2"/>
                </a:lnTo>
                <a:lnTo>
                  <a:pt x="45" y="2"/>
                </a:lnTo>
                <a:lnTo>
                  <a:pt x="45" y="0"/>
                </a:lnTo>
                <a:lnTo>
                  <a:pt x="0" y="0"/>
                </a:lnTo>
                <a:close/>
                <a:moveTo>
                  <a:pt x="24" y="26"/>
                </a:move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4"/>
                </a:lnTo>
                <a:lnTo>
                  <a:pt x="24" y="24"/>
                </a:lnTo>
                <a:lnTo>
                  <a:pt x="24" y="23"/>
                </a:lnTo>
                <a:lnTo>
                  <a:pt x="24" y="23"/>
                </a:lnTo>
                <a:lnTo>
                  <a:pt x="30" y="23"/>
                </a:lnTo>
                <a:lnTo>
                  <a:pt x="35" y="19"/>
                </a:lnTo>
                <a:lnTo>
                  <a:pt x="37" y="13"/>
                </a:lnTo>
                <a:lnTo>
                  <a:pt x="39" y="6"/>
                </a:lnTo>
                <a:lnTo>
                  <a:pt x="39" y="6"/>
                </a:lnTo>
                <a:lnTo>
                  <a:pt x="39" y="6"/>
                </a:lnTo>
                <a:lnTo>
                  <a:pt x="39" y="4"/>
                </a:lnTo>
                <a:lnTo>
                  <a:pt x="39" y="4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39" y="13"/>
                </a:lnTo>
                <a:lnTo>
                  <a:pt x="37" y="19"/>
                </a:lnTo>
                <a:lnTo>
                  <a:pt x="32" y="24"/>
                </a:lnTo>
                <a:lnTo>
                  <a:pt x="24" y="26"/>
                </a:lnTo>
                <a:lnTo>
                  <a:pt x="24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5" name="Freeform 24"/>
          <p:cNvSpPr>
            <a:spLocks/>
          </p:cNvSpPr>
          <p:nvPr/>
        </p:nvSpPr>
        <p:spPr bwMode="auto">
          <a:xfrm>
            <a:off x="2717505" y="2212681"/>
            <a:ext cx="76225" cy="114336"/>
          </a:xfrm>
          <a:custGeom>
            <a:avLst/>
            <a:gdLst>
              <a:gd name="T0" fmla="*/ 15 w 20"/>
              <a:gd name="T1" fmla="*/ 19 h 30"/>
              <a:gd name="T2" fmla="*/ 15 w 20"/>
              <a:gd name="T3" fmla="*/ 19 h 30"/>
              <a:gd name="T4" fmla="*/ 17 w 20"/>
              <a:gd name="T5" fmla="*/ 14 h 30"/>
              <a:gd name="T6" fmla="*/ 17 w 20"/>
              <a:gd name="T7" fmla="*/ 14 h 30"/>
              <a:gd name="T8" fmla="*/ 20 w 20"/>
              <a:gd name="T9" fmla="*/ 10 h 30"/>
              <a:gd name="T10" fmla="*/ 20 w 20"/>
              <a:gd name="T11" fmla="*/ 0 h 30"/>
              <a:gd name="T12" fmla="*/ 20 w 20"/>
              <a:gd name="T13" fmla="*/ 0 h 30"/>
              <a:gd name="T14" fmla="*/ 13 w 20"/>
              <a:gd name="T15" fmla="*/ 4 h 30"/>
              <a:gd name="T16" fmla="*/ 7 w 20"/>
              <a:gd name="T17" fmla="*/ 10 h 30"/>
              <a:gd name="T18" fmla="*/ 7 w 20"/>
              <a:gd name="T19" fmla="*/ 10 h 30"/>
              <a:gd name="T20" fmla="*/ 2 w 20"/>
              <a:gd name="T21" fmla="*/ 19 h 30"/>
              <a:gd name="T22" fmla="*/ 0 w 20"/>
              <a:gd name="T23" fmla="*/ 30 h 30"/>
              <a:gd name="T24" fmla="*/ 20 w 20"/>
              <a:gd name="T25" fmla="*/ 30 h 30"/>
              <a:gd name="T26" fmla="*/ 20 w 20"/>
              <a:gd name="T27" fmla="*/ 27 h 30"/>
              <a:gd name="T28" fmla="*/ 20 w 20"/>
              <a:gd name="T29" fmla="*/ 27 h 30"/>
              <a:gd name="T30" fmla="*/ 17 w 20"/>
              <a:gd name="T31" fmla="*/ 25 h 30"/>
              <a:gd name="T32" fmla="*/ 15 w 20"/>
              <a:gd name="T33" fmla="*/ 19 h 30"/>
              <a:gd name="T34" fmla="*/ 15 w 20"/>
              <a:gd name="T3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30">
                <a:moveTo>
                  <a:pt x="15" y="19"/>
                </a:moveTo>
                <a:lnTo>
                  <a:pt x="15" y="19"/>
                </a:lnTo>
                <a:lnTo>
                  <a:pt x="17" y="14"/>
                </a:lnTo>
                <a:lnTo>
                  <a:pt x="17" y="14"/>
                </a:lnTo>
                <a:lnTo>
                  <a:pt x="20" y="10"/>
                </a:lnTo>
                <a:lnTo>
                  <a:pt x="20" y="0"/>
                </a:lnTo>
                <a:lnTo>
                  <a:pt x="20" y="0"/>
                </a:lnTo>
                <a:lnTo>
                  <a:pt x="13" y="4"/>
                </a:lnTo>
                <a:lnTo>
                  <a:pt x="7" y="10"/>
                </a:lnTo>
                <a:lnTo>
                  <a:pt x="7" y="10"/>
                </a:lnTo>
                <a:lnTo>
                  <a:pt x="2" y="19"/>
                </a:lnTo>
                <a:lnTo>
                  <a:pt x="0" y="30"/>
                </a:lnTo>
                <a:lnTo>
                  <a:pt x="20" y="30"/>
                </a:lnTo>
                <a:lnTo>
                  <a:pt x="20" y="27"/>
                </a:lnTo>
                <a:lnTo>
                  <a:pt x="20" y="27"/>
                </a:lnTo>
                <a:lnTo>
                  <a:pt x="17" y="25"/>
                </a:lnTo>
                <a:lnTo>
                  <a:pt x="15" y="19"/>
                </a:lnTo>
                <a:lnTo>
                  <a:pt x="15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6" name="Freeform 25"/>
          <p:cNvSpPr>
            <a:spLocks/>
          </p:cNvSpPr>
          <p:nvPr/>
        </p:nvSpPr>
        <p:spPr bwMode="auto">
          <a:xfrm>
            <a:off x="2801352" y="220124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7" name="Freeform 26"/>
          <p:cNvSpPr>
            <a:spLocks/>
          </p:cNvSpPr>
          <p:nvPr/>
        </p:nvSpPr>
        <p:spPr bwMode="auto">
          <a:xfrm>
            <a:off x="2759428" y="2113590"/>
            <a:ext cx="49548" cy="87659"/>
          </a:xfrm>
          <a:custGeom>
            <a:avLst/>
            <a:gdLst>
              <a:gd name="T0" fmla="*/ 2 w 13"/>
              <a:gd name="T1" fmla="*/ 11 h 23"/>
              <a:gd name="T2" fmla="*/ 2 w 13"/>
              <a:gd name="T3" fmla="*/ 11 h 23"/>
              <a:gd name="T4" fmla="*/ 9 w 13"/>
              <a:gd name="T5" fmla="*/ 13 h 23"/>
              <a:gd name="T6" fmla="*/ 9 w 13"/>
              <a:gd name="T7" fmla="*/ 13 h 23"/>
              <a:gd name="T8" fmla="*/ 11 w 13"/>
              <a:gd name="T9" fmla="*/ 13 h 23"/>
              <a:gd name="T10" fmla="*/ 11 w 13"/>
              <a:gd name="T11" fmla="*/ 13 h 23"/>
              <a:gd name="T12" fmla="*/ 11 w 13"/>
              <a:gd name="T13" fmla="*/ 15 h 23"/>
              <a:gd name="T14" fmla="*/ 11 w 13"/>
              <a:gd name="T15" fmla="*/ 15 h 23"/>
              <a:gd name="T16" fmla="*/ 9 w 13"/>
              <a:gd name="T17" fmla="*/ 21 h 23"/>
              <a:gd name="T18" fmla="*/ 9 w 13"/>
              <a:gd name="T19" fmla="*/ 21 h 23"/>
              <a:gd name="T20" fmla="*/ 9 w 13"/>
              <a:gd name="T21" fmla="*/ 23 h 23"/>
              <a:gd name="T22" fmla="*/ 9 w 13"/>
              <a:gd name="T23" fmla="*/ 23 h 23"/>
              <a:gd name="T24" fmla="*/ 11 w 13"/>
              <a:gd name="T25" fmla="*/ 23 h 23"/>
              <a:gd name="T26" fmla="*/ 11 w 13"/>
              <a:gd name="T27" fmla="*/ 23 h 23"/>
              <a:gd name="T28" fmla="*/ 11 w 13"/>
              <a:gd name="T29" fmla="*/ 23 h 23"/>
              <a:gd name="T30" fmla="*/ 13 w 13"/>
              <a:gd name="T31" fmla="*/ 15 h 23"/>
              <a:gd name="T32" fmla="*/ 13 w 13"/>
              <a:gd name="T33" fmla="*/ 15 h 23"/>
              <a:gd name="T34" fmla="*/ 13 w 13"/>
              <a:gd name="T35" fmla="*/ 13 h 23"/>
              <a:gd name="T36" fmla="*/ 11 w 13"/>
              <a:gd name="T37" fmla="*/ 11 h 23"/>
              <a:gd name="T38" fmla="*/ 11 w 13"/>
              <a:gd name="T39" fmla="*/ 11 h 23"/>
              <a:gd name="T40" fmla="*/ 6 w 13"/>
              <a:gd name="T41" fmla="*/ 10 h 23"/>
              <a:gd name="T42" fmla="*/ 6 w 13"/>
              <a:gd name="T43" fmla="*/ 10 h 23"/>
              <a:gd name="T44" fmla="*/ 4 w 13"/>
              <a:gd name="T45" fmla="*/ 8 h 23"/>
              <a:gd name="T46" fmla="*/ 4 w 13"/>
              <a:gd name="T47" fmla="*/ 8 h 23"/>
              <a:gd name="T48" fmla="*/ 2 w 13"/>
              <a:gd name="T49" fmla="*/ 8 h 23"/>
              <a:gd name="T50" fmla="*/ 2 w 13"/>
              <a:gd name="T51" fmla="*/ 8 h 23"/>
              <a:gd name="T52" fmla="*/ 4 w 13"/>
              <a:gd name="T53" fmla="*/ 2 h 23"/>
              <a:gd name="T54" fmla="*/ 4 w 13"/>
              <a:gd name="T55" fmla="*/ 2 h 23"/>
              <a:gd name="T56" fmla="*/ 4 w 13"/>
              <a:gd name="T57" fmla="*/ 0 h 23"/>
              <a:gd name="T58" fmla="*/ 4 w 13"/>
              <a:gd name="T59" fmla="*/ 0 h 23"/>
              <a:gd name="T60" fmla="*/ 2 w 13"/>
              <a:gd name="T61" fmla="*/ 2 h 23"/>
              <a:gd name="T62" fmla="*/ 2 w 13"/>
              <a:gd name="T63" fmla="*/ 2 h 23"/>
              <a:gd name="T64" fmla="*/ 0 w 13"/>
              <a:gd name="T65" fmla="*/ 8 h 23"/>
              <a:gd name="T66" fmla="*/ 0 w 13"/>
              <a:gd name="T67" fmla="*/ 8 h 23"/>
              <a:gd name="T68" fmla="*/ 0 w 13"/>
              <a:gd name="T69" fmla="*/ 10 h 23"/>
              <a:gd name="T70" fmla="*/ 2 w 13"/>
              <a:gd name="T71" fmla="*/ 11 h 23"/>
              <a:gd name="T72" fmla="*/ 2 w 13"/>
              <a:gd name="T7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" h="23">
                <a:moveTo>
                  <a:pt x="2" y="11"/>
                </a:moveTo>
                <a:lnTo>
                  <a:pt x="2" y="11"/>
                </a:lnTo>
                <a:lnTo>
                  <a:pt x="9" y="13"/>
                </a:lnTo>
                <a:lnTo>
                  <a:pt x="9" y="13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1" y="15"/>
                </a:lnTo>
                <a:lnTo>
                  <a:pt x="9" y="21"/>
                </a:lnTo>
                <a:lnTo>
                  <a:pt x="9" y="21"/>
                </a:lnTo>
                <a:lnTo>
                  <a:pt x="9" y="23"/>
                </a:lnTo>
                <a:lnTo>
                  <a:pt x="9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3" y="15"/>
                </a:lnTo>
                <a:lnTo>
                  <a:pt x="13" y="15"/>
                </a:lnTo>
                <a:lnTo>
                  <a:pt x="13" y="13"/>
                </a:lnTo>
                <a:lnTo>
                  <a:pt x="11" y="11"/>
                </a:lnTo>
                <a:lnTo>
                  <a:pt x="11" y="11"/>
                </a:lnTo>
                <a:lnTo>
                  <a:pt x="6" y="10"/>
                </a:lnTo>
                <a:lnTo>
                  <a:pt x="6" y="10"/>
                </a:lnTo>
                <a:lnTo>
                  <a:pt x="4" y="8"/>
                </a:lnTo>
                <a:lnTo>
                  <a:pt x="4" y="8"/>
                </a:lnTo>
                <a:lnTo>
                  <a:pt x="2" y="8"/>
                </a:lnTo>
                <a:lnTo>
                  <a:pt x="2" y="8"/>
                </a:lnTo>
                <a:lnTo>
                  <a:pt x="4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8" name="Freeform 27"/>
          <p:cNvSpPr>
            <a:spLocks/>
          </p:cNvSpPr>
          <p:nvPr/>
        </p:nvSpPr>
        <p:spPr bwMode="auto">
          <a:xfrm>
            <a:off x="6936522" y="2193625"/>
            <a:ext cx="15245" cy="19057"/>
          </a:xfrm>
          <a:custGeom>
            <a:avLst/>
            <a:gdLst>
              <a:gd name="T0" fmla="*/ 2 w 4"/>
              <a:gd name="T1" fmla="*/ 2 h 5"/>
              <a:gd name="T2" fmla="*/ 2 w 4"/>
              <a:gd name="T3" fmla="*/ 2 h 5"/>
              <a:gd name="T4" fmla="*/ 0 w 4"/>
              <a:gd name="T5" fmla="*/ 2 h 5"/>
              <a:gd name="T6" fmla="*/ 0 w 4"/>
              <a:gd name="T7" fmla="*/ 0 h 5"/>
              <a:gd name="T8" fmla="*/ 2 w 4"/>
              <a:gd name="T9" fmla="*/ 0 h 5"/>
              <a:gd name="T10" fmla="*/ 4 w 4"/>
              <a:gd name="T11" fmla="*/ 0 h 5"/>
              <a:gd name="T12" fmla="*/ 4 w 4"/>
              <a:gd name="T13" fmla="*/ 5 h 5"/>
              <a:gd name="T14" fmla="*/ 2 w 4"/>
              <a:gd name="T15" fmla="*/ 5 h 5"/>
              <a:gd name="T16" fmla="*/ 2 w 4"/>
              <a:gd name="T17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4" y="5"/>
                </a:lnTo>
                <a:lnTo>
                  <a:pt x="2" y="5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9" name="Freeform 28"/>
          <p:cNvSpPr>
            <a:spLocks noEditPoints="1"/>
          </p:cNvSpPr>
          <p:nvPr/>
        </p:nvSpPr>
        <p:spPr bwMode="auto">
          <a:xfrm>
            <a:off x="6959389" y="2193625"/>
            <a:ext cx="19057" cy="19057"/>
          </a:xfrm>
          <a:custGeom>
            <a:avLst/>
            <a:gdLst>
              <a:gd name="T0" fmla="*/ 5 w 5"/>
              <a:gd name="T1" fmla="*/ 4 h 5"/>
              <a:gd name="T2" fmla="*/ 5 w 5"/>
              <a:gd name="T3" fmla="*/ 4 h 5"/>
              <a:gd name="T4" fmla="*/ 4 w 5"/>
              <a:gd name="T5" fmla="*/ 5 h 5"/>
              <a:gd name="T6" fmla="*/ 2 w 5"/>
              <a:gd name="T7" fmla="*/ 5 h 5"/>
              <a:gd name="T8" fmla="*/ 2 w 5"/>
              <a:gd name="T9" fmla="*/ 5 h 5"/>
              <a:gd name="T10" fmla="*/ 0 w 5"/>
              <a:gd name="T11" fmla="*/ 5 h 5"/>
              <a:gd name="T12" fmla="*/ 0 w 5"/>
              <a:gd name="T13" fmla="*/ 4 h 5"/>
              <a:gd name="T14" fmla="*/ 0 w 5"/>
              <a:gd name="T15" fmla="*/ 4 h 5"/>
              <a:gd name="T16" fmla="*/ 0 w 5"/>
              <a:gd name="T17" fmla="*/ 0 h 5"/>
              <a:gd name="T18" fmla="*/ 2 w 5"/>
              <a:gd name="T19" fmla="*/ 0 h 5"/>
              <a:gd name="T20" fmla="*/ 2 w 5"/>
              <a:gd name="T21" fmla="*/ 0 h 5"/>
              <a:gd name="T22" fmla="*/ 4 w 5"/>
              <a:gd name="T23" fmla="*/ 0 h 5"/>
              <a:gd name="T24" fmla="*/ 5 w 5"/>
              <a:gd name="T25" fmla="*/ 4 h 5"/>
              <a:gd name="T26" fmla="*/ 5 w 5"/>
              <a:gd name="T27" fmla="*/ 4 h 5"/>
              <a:gd name="T28" fmla="*/ 2 w 5"/>
              <a:gd name="T29" fmla="*/ 4 h 5"/>
              <a:gd name="T30" fmla="*/ 2 w 5"/>
              <a:gd name="T31" fmla="*/ 4 h 5"/>
              <a:gd name="T32" fmla="*/ 2 w 5"/>
              <a:gd name="T33" fmla="*/ 5 h 5"/>
              <a:gd name="T34" fmla="*/ 2 w 5"/>
              <a:gd name="T35" fmla="*/ 5 h 5"/>
              <a:gd name="T36" fmla="*/ 4 w 5"/>
              <a:gd name="T37" fmla="*/ 4 h 5"/>
              <a:gd name="T38" fmla="*/ 4 w 5"/>
              <a:gd name="T39" fmla="*/ 4 h 5"/>
              <a:gd name="T40" fmla="*/ 2 w 5"/>
              <a:gd name="T41" fmla="*/ 2 h 5"/>
              <a:gd name="T42" fmla="*/ 2 w 5"/>
              <a:gd name="T43" fmla="*/ 2 h 5"/>
              <a:gd name="T44" fmla="*/ 2 w 5"/>
              <a:gd name="T45" fmla="*/ 4 h 5"/>
              <a:gd name="T46" fmla="*/ 2 w 5"/>
              <a:gd name="T4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" h="5">
                <a:moveTo>
                  <a:pt x="5" y="4"/>
                </a:moveTo>
                <a:lnTo>
                  <a:pt x="5" y="4"/>
                </a:ln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5" y="4"/>
                </a:lnTo>
                <a:lnTo>
                  <a:pt x="5" y="4"/>
                </a:lnTo>
                <a:close/>
                <a:moveTo>
                  <a:pt x="2" y="4"/>
                </a:moveTo>
                <a:lnTo>
                  <a:pt x="2" y="4"/>
                </a:lnTo>
                <a:lnTo>
                  <a:pt x="2" y="5"/>
                </a:lnTo>
                <a:lnTo>
                  <a:pt x="2" y="5"/>
                </a:lnTo>
                <a:lnTo>
                  <a:pt x="4" y="4"/>
                </a:lnTo>
                <a:lnTo>
                  <a:pt x="4" y="4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0" name="Freeform 29"/>
          <p:cNvSpPr>
            <a:spLocks noEditPoints="1"/>
          </p:cNvSpPr>
          <p:nvPr/>
        </p:nvSpPr>
        <p:spPr bwMode="auto">
          <a:xfrm>
            <a:off x="6978444" y="2193625"/>
            <a:ext cx="15245" cy="19057"/>
          </a:xfrm>
          <a:custGeom>
            <a:avLst/>
            <a:gdLst>
              <a:gd name="T0" fmla="*/ 4 w 4"/>
              <a:gd name="T1" fmla="*/ 4 h 5"/>
              <a:gd name="T2" fmla="*/ 4 w 4"/>
              <a:gd name="T3" fmla="*/ 4 h 5"/>
              <a:gd name="T4" fmla="*/ 4 w 4"/>
              <a:gd name="T5" fmla="*/ 5 h 5"/>
              <a:gd name="T6" fmla="*/ 2 w 4"/>
              <a:gd name="T7" fmla="*/ 5 h 5"/>
              <a:gd name="T8" fmla="*/ 2 w 4"/>
              <a:gd name="T9" fmla="*/ 5 h 5"/>
              <a:gd name="T10" fmla="*/ 0 w 4"/>
              <a:gd name="T11" fmla="*/ 5 h 5"/>
              <a:gd name="T12" fmla="*/ 0 w 4"/>
              <a:gd name="T13" fmla="*/ 4 h 5"/>
              <a:gd name="T14" fmla="*/ 0 w 4"/>
              <a:gd name="T15" fmla="*/ 4 h 5"/>
              <a:gd name="T16" fmla="*/ 0 w 4"/>
              <a:gd name="T17" fmla="*/ 0 h 5"/>
              <a:gd name="T18" fmla="*/ 2 w 4"/>
              <a:gd name="T19" fmla="*/ 0 h 5"/>
              <a:gd name="T20" fmla="*/ 2 w 4"/>
              <a:gd name="T21" fmla="*/ 0 h 5"/>
              <a:gd name="T22" fmla="*/ 4 w 4"/>
              <a:gd name="T23" fmla="*/ 0 h 5"/>
              <a:gd name="T24" fmla="*/ 4 w 4"/>
              <a:gd name="T25" fmla="*/ 4 h 5"/>
              <a:gd name="T26" fmla="*/ 4 w 4"/>
              <a:gd name="T27" fmla="*/ 4 h 5"/>
              <a:gd name="T28" fmla="*/ 2 w 4"/>
              <a:gd name="T29" fmla="*/ 4 h 5"/>
              <a:gd name="T30" fmla="*/ 2 w 4"/>
              <a:gd name="T31" fmla="*/ 4 h 5"/>
              <a:gd name="T32" fmla="*/ 2 w 4"/>
              <a:gd name="T33" fmla="*/ 5 h 5"/>
              <a:gd name="T34" fmla="*/ 2 w 4"/>
              <a:gd name="T35" fmla="*/ 5 h 5"/>
              <a:gd name="T36" fmla="*/ 4 w 4"/>
              <a:gd name="T37" fmla="*/ 4 h 5"/>
              <a:gd name="T38" fmla="*/ 4 w 4"/>
              <a:gd name="T39" fmla="*/ 4 h 5"/>
              <a:gd name="T40" fmla="*/ 2 w 4"/>
              <a:gd name="T41" fmla="*/ 2 h 5"/>
              <a:gd name="T42" fmla="*/ 2 w 4"/>
              <a:gd name="T43" fmla="*/ 2 h 5"/>
              <a:gd name="T44" fmla="*/ 2 w 4"/>
              <a:gd name="T45" fmla="*/ 4 h 5"/>
              <a:gd name="T46" fmla="*/ 2 w 4"/>
              <a:gd name="T4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" h="5">
                <a:moveTo>
                  <a:pt x="4" y="4"/>
                </a:moveTo>
                <a:lnTo>
                  <a:pt x="4" y="4"/>
                </a:ln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close/>
                <a:moveTo>
                  <a:pt x="2" y="4"/>
                </a:moveTo>
                <a:lnTo>
                  <a:pt x="2" y="4"/>
                </a:lnTo>
                <a:lnTo>
                  <a:pt x="2" y="5"/>
                </a:lnTo>
                <a:lnTo>
                  <a:pt x="2" y="5"/>
                </a:lnTo>
                <a:lnTo>
                  <a:pt x="4" y="4"/>
                </a:lnTo>
                <a:lnTo>
                  <a:pt x="4" y="4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1" name="Freeform 30"/>
          <p:cNvSpPr>
            <a:spLocks noEditPoints="1"/>
          </p:cNvSpPr>
          <p:nvPr/>
        </p:nvSpPr>
        <p:spPr bwMode="auto">
          <a:xfrm>
            <a:off x="6852675" y="2151701"/>
            <a:ext cx="171506" cy="289652"/>
          </a:xfrm>
          <a:custGeom>
            <a:avLst/>
            <a:gdLst>
              <a:gd name="T0" fmla="*/ 3 w 45"/>
              <a:gd name="T1" fmla="*/ 0 h 76"/>
              <a:gd name="T2" fmla="*/ 0 w 45"/>
              <a:gd name="T3" fmla="*/ 69 h 76"/>
              <a:gd name="T4" fmla="*/ 3 w 45"/>
              <a:gd name="T5" fmla="*/ 76 h 76"/>
              <a:gd name="T6" fmla="*/ 41 w 45"/>
              <a:gd name="T7" fmla="*/ 76 h 76"/>
              <a:gd name="T8" fmla="*/ 45 w 45"/>
              <a:gd name="T9" fmla="*/ 7 h 76"/>
              <a:gd name="T10" fmla="*/ 41 w 45"/>
              <a:gd name="T11" fmla="*/ 0 h 76"/>
              <a:gd name="T12" fmla="*/ 11 w 45"/>
              <a:gd name="T13" fmla="*/ 67 h 76"/>
              <a:gd name="T14" fmla="*/ 7 w 45"/>
              <a:gd name="T15" fmla="*/ 60 h 76"/>
              <a:gd name="T16" fmla="*/ 15 w 45"/>
              <a:gd name="T17" fmla="*/ 63 h 76"/>
              <a:gd name="T18" fmla="*/ 11 w 45"/>
              <a:gd name="T19" fmla="*/ 67 h 76"/>
              <a:gd name="T20" fmla="*/ 5 w 45"/>
              <a:gd name="T21" fmla="*/ 50 h 76"/>
              <a:gd name="T22" fmla="*/ 11 w 45"/>
              <a:gd name="T23" fmla="*/ 46 h 76"/>
              <a:gd name="T24" fmla="*/ 15 w 45"/>
              <a:gd name="T25" fmla="*/ 54 h 76"/>
              <a:gd name="T26" fmla="*/ 11 w 45"/>
              <a:gd name="T27" fmla="*/ 45 h 76"/>
              <a:gd name="T28" fmla="*/ 7 w 45"/>
              <a:gd name="T29" fmla="*/ 37 h 76"/>
              <a:gd name="T30" fmla="*/ 15 w 45"/>
              <a:gd name="T31" fmla="*/ 41 h 76"/>
              <a:gd name="T32" fmla="*/ 11 w 45"/>
              <a:gd name="T33" fmla="*/ 45 h 76"/>
              <a:gd name="T34" fmla="*/ 9 w 45"/>
              <a:gd name="T35" fmla="*/ 26 h 76"/>
              <a:gd name="T36" fmla="*/ 20 w 45"/>
              <a:gd name="T37" fmla="*/ 30 h 76"/>
              <a:gd name="T38" fmla="*/ 9 w 45"/>
              <a:gd name="T39" fmla="*/ 31 h 76"/>
              <a:gd name="T40" fmla="*/ 22 w 45"/>
              <a:gd name="T41" fmla="*/ 67 h 76"/>
              <a:gd name="T42" fmla="*/ 18 w 45"/>
              <a:gd name="T43" fmla="*/ 60 h 76"/>
              <a:gd name="T44" fmla="*/ 26 w 45"/>
              <a:gd name="T45" fmla="*/ 63 h 76"/>
              <a:gd name="T46" fmla="*/ 22 w 45"/>
              <a:gd name="T47" fmla="*/ 67 h 76"/>
              <a:gd name="T48" fmla="*/ 17 w 45"/>
              <a:gd name="T49" fmla="*/ 50 h 76"/>
              <a:gd name="T50" fmla="*/ 22 w 45"/>
              <a:gd name="T51" fmla="*/ 46 h 76"/>
              <a:gd name="T52" fmla="*/ 26 w 45"/>
              <a:gd name="T53" fmla="*/ 54 h 76"/>
              <a:gd name="T54" fmla="*/ 22 w 45"/>
              <a:gd name="T55" fmla="*/ 45 h 76"/>
              <a:gd name="T56" fmla="*/ 18 w 45"/>
              <a:gd name="T57" fmla="*/ 37 h 76"/>
              <a:gd name="T58" fmla="*/ 26 w 45"/>
              <a:gd name="T59" fmla="*/ 41 h 76"/>
              <a:gd name="T60" fmla="*/ 22 w 45"/>
              <a:gd name="T61" fmla="*/ 45 h 76"/>
              <a:gd name="T62" fmla="*/ 26 w 45"/>
              <a:gd name="T63" fmla="*/ 26 h 76"/>
              <a:gd name="T64" fmla="*/ 37 w 45"/>
              <a:gd name="T65" fmla="*/ 30 h 76"/>
              <a:gd name="T66" fmla="*/ 26 w 45"/>
              <a:gd name="T67" fmla="*/ 31 h 76"/>
              <a:gd name="T68" fmla="*/ 33 w 45"/>
              <a:gd name="T69" fmla="*/ 67 h 76"/>
              <a:gd name="T70" fmla="*/ 30 w 45"/>
              <a:gd name="T71" fmla="*/ 60 h 76"/>
              <a:gd name="T72" fmla="*/ 37 w 45"/>
              <a:gd name="T73" fmla="*/ 63 h 76"/>
              <a:gd name="T74" fmla="*/ 33 w 45"/>
              <a:gd name="T75" fmla="*/ 67 h 76"/>
              <a:gd name="T76" fmla="*/ 28 w 45"/>
              <a:gd name="T77" fmla="*/ 50 h 76"/>
              <a:gd name="T78" fmla="*/ 33 w 45"/>
              <a:gd name="T79" fmla="*/ 46 h 76"/>
              <a:gd name="T80" fmla="*/ 37 w 45"/>
              <a:gd name="T81" fmla="*/ 54 h 76"/>
              <a:gd name="T82" fmla="*/ 33 w 45"/>
              <a:gd name="T83" fmla="*/ 45 h 76"/>
              <a:gd name="T84" fmla="*/ 30 w 45"/>
              <a:gd name="T85" fmla="*/ 37 h 76"/>
              <a:gd name="T86" fmla="*/ 37 w 45"/>
              <a:gd name="T87" fmla="*/ 41 h 76"/>
              <a:gd name="T88" fmla="*/ 33 w 45"/>
              <a:gd name="T89" fmla="*/ 45 h 76"/>
              <a:gd name="T90" fmla="*/ 35 w 45"/>
              <a:gd name="T91" fmla="*/ 20 h 76"/>
              <a:gd name="T92" fmla="*/ 3 w 45"/>
              <a:gd name="T93" fmla="*/ 15 h 76"/>
              <a:gd name="T94" fmla="*/ 9 w 45"/>
              <a:gd name="T95" fmla="*/ 5 h 76"/>
              <a:gd name="T96" fmla="*/ 41 w 45"/>
              <a:gd name="T97" fmla="*/ 1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76">
                <a:moveTo>
                  <a:pt x="37" y="0"/>
                </a:moveTo>
                <a:lnTo>
                  <a:pt x="7" y="0"/>
                </a:lnTo>
                <a:lnTo>
                  <a:pt x="7" y="0"/>
                </a:lnTo>
                <a:lnTo>
                  <a:pt x="3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69"/>
                </a:lnTo>
                <a:lnTo>
                  <a:pt x="0" y="69"/>
                </a:lnTo>
                <a:lnTo>
                  <a:pt x="0" y="71"/>
                </a:lnTo>
                <a:lnTo>
                  <a:pt x="2" y="75"/>
                </a:lnTo>
                <a:lnTo>
                  <a:pt x="3" y="76"/>
                </a:lnTo>
                <a:lnTo>
                  <a:pt x="7" y="76"/>
                </a:lnTo>
                <a:lnTo>
                  <a:pt x="37" y="76"/>
                </a:lnTo>
                <a:lnTo>
                  <a:pt x="37" y="76"/>
                </a:lnTo>
                <a:lnTo>
                  <a:pt x="41" y="76"/>
                </a:lnTo>
                <a:lnTo>
                  <a:pt x="43" y="75"/>
                </a:lnTo>
                <a:lnTo>
                  <a:pt x="45" y="71"/>
                </a:lnTo>
                <a:lnTo>
                  <a:pt x="45" y="69"/>
                </a:lnTo>
                <a:lnTo>
                  <a:pt x="45" y="7"/>
                </a:lnTo>
                <a:lnTo>
                  <a:pt x="45" y="7"/>
                </a:lnTo>
                <a:lnTo>
                  <a:pt x="45" y="3"/>
                </a:lnTo>
                <a:lnTo>
                  <a:pt x="43" y="1"/>
                </a:lnTo>
                <a:lnTo>
                  <a:pt x="41" y="0"/>
                </a:lnTo>
                <a:lnTo>
                  <a:pt x="37" y="0"/>
                </a:lnTo>
                <a:lnTo>
                  <a:pt x="37" y="0"/>
                </a:lnTo>
                <a:close/>
                <a:moveTo>
                  <a:pt x="11" y="67"/>
                </a:moveTo>
                <a:lnTo>
                  <a:pt x="11" y="67"/>
                </a:lnTo>
                <a:lnTo>
                  <a:pt x="7" y="65"/>
                </a:lnTo>
                <a:lnTo>
                  <a:pt x="5" y="63"/>
                </a:lnTo>
                <a:lnTo>
                  <a:pt x="5" y="63"/>
                </a:lnTo>
                <a:lnTo>
                  <a:pt x="7" y="60"/>
                </a:lnTo>
                <a:lnTo>
                  <a:pt x="11" y="58"/>
                </a:lnTo>
                <a:lnTo>
                  <a:pt x="11" y="58"/>
                </a:lnTo>
                <a:lnTo>
                  <a:pt x="15" y="60"/>
                </a:lnTo>
                <a:lnTo>
                  <a:pt x="15" y="63"/>
                </a:lnTo>
                <a:lnTo>
                  <a:pt x="15" y="63"/>
                </a:lnTo>
                <a:lnTo>
                  <a:pt x="15" y="65"/>
                </a:lnTo>
                <a:lnTo>
                  <a:pt x="11" y="67"/>
                </a:lnTo>
                <a:lnTo>
                  <a:pt x="11" y="67"/>
                </a:lnTo>
                <a:close/>
                <a:moveTo>
                  <a:pt x="11" y="56"/>
                </a:moveTo>
                <a:lnTo>
                  <a:pt x="11" y="56"/>
                </a:lnTo>
                <a:lnTo>
                  <a:pt x="7" y="54"/>
                </a:lnTo>
                <a:lnTo>
                  <a:pt x="5" y="50"/>
                </a:lnTo>
                <a:lnTo>
                  <a:pt x="5" y="50"/>
                </a:lnTo>
                <a:lnTo>
                  <a:pt x="7" y="48"/>
                </a:lnTo>
                <a:lnTo>
                  <a:pt x="11" y="46"/>
                </a:lnTo>
                <a:lnTo>
                  <a:pt x="11" y="46"/>
                </a:lnTo>
                <a:lnTo>
                  <a:pt x="15" y="48"/>
                </a:lnTo>
                <a:lnTo>
                  <a:pt x="15" y="50"/>
                </a:lnTo>
                <a:lnTo>
                  <a:pt x="15" y="50"/>
                </a:lnTo>
                <a:lnTo>
                  <a:pt x="15" y="54"/>
                </a:lnTo>
                <a:lnTo>
                  <a:pt x="11" y="56"/>
                </a:lnTo>
                <a:lnTo>
                  <a:pt x="11" y="56"/>
                </a:lnTo>
                <a:close/>
                <a:moveTo>
                  <a:pt x="11" y="45"/>
                </a:moveTo>
                <a:lnTo>
                  <a:pt x="11" y="45"/>
                </a:lnTo>
                <a:lnTo>
                  <a:pt x="7" y="43"/>
                </a:lnTo>
                <a:lnTo>
                  <a:pt x="5" y="41"/>
                </a:lnTo>
                <a:lnTo>
                  <a:pt x="5" y="41"/>
                </a:lnTo>
                <a:lnTo>
                  <a:pt x="7" y="37"/>
                </a:lnTo>
                <a:lnTo>
                  <a:pt x="11" y="35"/>
                </a:lnTo>
                <a:lnTo>
                  <a:pt x="11" y="35"/>
                </a:lnTo>
                <a:lnTo>
                  <a:pt x="15" y="37"/>
                </a:lnTo>
                <a:lnTo>
                  <a:pt x="15" y="41"/>
                </a:lnTo>
                <a:lnTo>
                  <a:pt x="15" y="41"/>
                </a:lnTo>
                <a:lnTo>
                  <a:pt x="15" y="43"/>
                </a:lnTo>
                <a:lnTo>
                  <a:pt x="11" y="45"/>
                </a:lnTo>
                <a:lnTo>
                  <a:pt x="11" y="45"/>
                </a:lnTo>
                <a:close/>
                <a:moveTo>
                  <a:pt x="7" y="30"/>
                </a:moveTo>
                <a:lnTo>
                  <a:pt x="7" y="28"/>
                </a:lnTo>
                <a:lnTo>
                  <a:pt x="7" y="28"/>
                </a:lnTo>
                <a:lnTo>
                  <a:pt x="9" y="26"/>
                </a:lnTo>
                <a:lnTo>
                  <a:pt x="18" y="26"/>
                </a:lnTo>
                <a:lnTo>
                  <a:pt x="18" y="26"/>
                </a:lnTo>
                <a:lnTo>
                  <a:pt x="20" y="28"/>
                </a:lnTo>
                <a:lnTo>
                  <a:pt x="20" y="30"/>
                </a:lnTo>
                <a:lnTo>
                  <a:pt x="20" y="30"/>
                </a:lnTo>
                <a:lnTo>
                  <a:pt x="18" y="31"/>
                </a:lnTo>
                <a:lnTo>
                  <a:pt x="9" y="31"/>
                </a:lnTo>
                <a:lnTo>
                  <a:pt x="9" y="31"/>
                </a:lnTo>
                <a:lnTo>
                  <a:pt x="7" y="30"/>
                </a:lnTo>
                <a:lnTo>
                  <a:pt x="7" y="30"/>
                </a:lnTo>
                <a:close/>
                <a:moveTo>
                  <a:pt x="22" y="67"/>
                </a:moveTo>
                <a:lnTo>
                  <a:pt x="22" y="67"/>
                </a:lnTo>
                <a:lnTo>
                  <a:pt x="18" y="65"/>
                </a:lnTo>
                <a:lnTo>
                  <a:pt x="17" y="63"/>
                </a:lnTo>
                <a:lnTo>
                  <a:pt x="17" y="63"/>
                </a:lnTo>
                <a:lnTo>
                  <a:pt x="18" y="60"/>
                </a:lnTo>
                <a:lnTo>
                  <a:pt x="22" y="58"/>
                </a:lnTo>
                <a:lnTo>
                  <a:pt x="22" y="58"/>
                </a:lnTo>
                <a:lnTo>
                  <a:pt x="26" y="60"/>
                </a:lnTo>
                <a:lnTo>
                  <a:pt x="26" y="63"/>
                </a:lnTo>
                <a:lnTo>
                  <a:pt x="26" y="63"/>
                </a:lnTo>
                <a:lnTo>
                  <a:pt x="26" y="65"/>
                </a:lnTo>
                <a:lnTo>
                  <a:pt x="22" y="67"/>
                </a:lnTo>
                <a:lnTo>
                  <a:pt x="22" y="67"/>
                </a:lnTo>
                <a:close/>
                <a:moveTo>
                  <a:pt x="22" y="56"/>
                </a:moveTo>
                <a:lnTo>
                  <a:pt x="22" y="56"/>
                </a:lnTo>
                <a:lnTo>
                  <a:pt x="18" y="54"/>
                </a:lnTo>
                <a:lnTo>
                  <a:pt x="17" y="50"/>
                </a:lnTo>
                <a:lnTo>
                  <a:pt x="17" y="50"/>
                </a:lnTo>
                <a:lnTo>
                  <a:pt x="18" y="48"/>
                </a:lnTo>
                <a:lnTo>
                  <a:pt x="22" y="46"/>
                </a:lnTo>
                <a:lnTo>
                  <a:pt x="22" y="46"/>
                </a:lnTo>
                <a:lnTo>
                  <a:pt x="26" y="48"/>
                </a:lnTo>
                <a:lnTo>
                  <a:pt x="26" y="50"/>
                </a:lnTo>
                <a:lnTo>
                  <a:pt x="26" y="50"/>
                </a:lnTo>
                <a:lnTo>
                  <a:pt x="26" y="54"/>
                </a:lnTo>
                <a:lnTo>
                  <a:pt x="22" y="56"/>
                </a:lnTo>
                <a:lnTo>
                  <a:pt x="22" y="56"/>
                </a:lnTo>
                <a:close/>
                <a:moveTo>
                  <a:pt x="22" y="45"/>
                </a:moveTo>
                <a:lnTo>
                  <a:pt x="22" y="45"/>
                </a:lnTo>
                <a:lnTo>
                  <a:pt x="18" y="43"/>
                </a:lnTo>
                <a:lnTo>
                  <a:pt x="17" y="41"/>
                </a:lnTo>
                <a:lnTo>
                  <a:pt x="17" y="41"/>
                </a:lnTo>
                <a:lnTo>
                  <a:pt x="18" y="37"/>
                </a:lnTo>
                <a:lnTo>
                  <a:pt x="22" y="35"/>
                </a:lnTo>
                <a:lnTo>
                  <a:pt x="22" y="35"/>
                </a:lnTo>
                <a:lnTo>
                  <a:pt x="26" y="37"/>
                </a:lnTo>
                <a:lnTo>
                  <a:pt x="26" y="41"/>
                </a:lnTo>
                <a:lnTo>
                  <a:pt x="26" y="41"/>
                </a:lnTo>
                <a:lnTo>
                  <a:pt x="26" y="43"/>
                </a:lnTo>
                <a:lnTo>
                  <a:pt x="22" y="45"/>
                </a:lnTo>
                <a:lnTo>
                  <a:pt x="22" y="45"/>
                </a:lnTo>
                <a:close/>
                <a:moveTo>
                  <a:pt x="24" y="30"/>
                </a:moveTo>
                <a:lnTo>
                  <a:pt x="24" y="28"/>
                </a:lnTo>
                <a:lnTo>
                  <a:pt x="24" y="28"/>
                </a:lnTo>
                <a:lnTo>
                  <a:pt x="26" y="26"/>
                </a:lnTo>
                <a:lnTo>
                  <a:pt x="35" y="26"/>
                </a:lnTo>
                <a:lnTo>
                  <a:pt x="35" y="26"/>
                </a:lnTo>
                <a:lnTo>
                  <a:pt x="37" y="28"/>
                </a:lnTo>
                <a:lnTo>
                  <a:pt x="37" y="30"/>
                </a:lnTo>
                <a:lnTo>
                  <a:pt x="37" y="30"/>
                </a:lnTo>
                <a:lnTo>
                  <a:pt x="35" y="31"/>
                </a:lnTo>
                <a:lnTo>
                  <a:pt x="26" y="31"/>
                </a:lnTo>
                <a:lnTo>
                  <a:pt x="26" y="31"/>
                </a:lnTo>
                <a:lnTo>
                  <a:pt x="24" y="30"/>
                </a:lnTo>
                <a:lnTo>
                  <a:pt x="24" y="30"/>
                </a:lnTo>
                <a:close/>
                <a:moveTo>
                  <a:pt x="33" y="67"/>
                </a:moveTo>
                <a:lnTo>
                  <a:pt x="33" y="67"/>
                </a:lnTo>
                <a:lnTo>
                  <a:pt x="30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3" y="58"/>
                </a:lnTo>
                <a:lnTo>
                  <a:pt x="33" y="58"/>
                </a:lnTo>
                <a:lnTo>
                  <a:pt x="37" y="60"/>
                </a:lnTo>
                <a:lnTo>
                  <a:pt x="37" y="63"/>
                </a:lnTo>
                <a:lnTo>
                  <a:pt x="37" y="63"/>
                </a:lnTo>
                <a:lnTo>
                  <a:pt x="37" y="65"/>
                </a:lnTo>
                <a:lnTo>
                  <a:pt x="33" y="67"/>
                </a:lnTo>
                <a:lnTo>
                  <a:pt x="33" y="67"/>
                </a:lnTo>
                <a:close/>
                <a:moveTo>
                  <a:pt x="33" y="56"/>
                </a:moveTo>
                <a:lnTo>
                  <a:pt x="33" y="56"/>
                </a:lnTo>
                <a:lnTo>
                  <a:pt x="30" y="54"/>
                </a:lnTo>
                <a:lnTo>
                  <a:pt x="28" y="50"/>
                </a:lnTo>
                <a:lnTo>
                  <a:pt x="28" y="50"/>
                </a:lnTo>
                <a:lnTo>
                  <a:pt x="30" y="48"/>
                </a:lnTo>
                <a:lnTo>
                  <a:pt x="33" y="46"/>
                </a:lnTo>
                <a:lnTo>
                  <a:pt x="33" y="46"/>
                </a:lnTo>
                <a:lnTo>
                  <a:pt x="37" y="48"/>
                </a:lnTo>
                <a:lnTo>
                  <a:pt x="37" y="50"/>
                </a:lnTo>
                <a:lnTo>
                  <a:pt x="37" y="50"/>
                </a:lnTo>
                <a:lnTo>
                  <a:pt x="37" y="54"/>
                </a:lnTo>
                <a:lnTo>
                  <a:pt x="33" y="56"/>
                </a:lnTo>
                <a:lnTo>
                  <a:pt x="33" y="56"/>
                </a:lnTo>
                <a:close/>
                <a:moveTo>
                  <a:pt x="33" y="45"/>
                </a:moveTo>
                <a:lnTo>
                  <a:pt x="33" y="45"/>
                </a:lnTo>
                <a:lnTo>
                  <a:pt x="30" y="43"/>
                </a:lnTo>
                <a:lnTo>
                  <a:pt x="28" y="41"/>
                </a:lnTo>
                <a:lnTo>
                  <a:pt x="28" y="41"/>
                </a:lnTo>
                <a:lnTo>
                  <a:pt x="30" y="37"/>
                </a:lnTo>
                <a:lnTo>
                  <a:pt x="33" y="35"/>
                </a:lnTo>
                <a:lnTo>
                  <a:pt x="33" y="35"/>
                </a:lnTo>
                <a:lnTo>
                  <a:pt x="37" y="37"/>
                </a:lnTo>
                <a:lnTo>
                  <a:pt x="37" y="41"/>
                </a:lnTo>
                <a:lnTo>
                  <a:pt x="37" y="41"/>
                </a:lnTo>
                <a:lnTo>
                  <a:pt x="37" y="43"/>
                </a:lnTo>
                <a:lnTo>
                  <a:pt x="33" y="45"/>
                </a:lnTo>
                <a:lnTo>
                  <a:pt x="33" y="45"/>
                </a:lnTo>
                <a:close/>
                <a:moveTo>
                  <a:pt x="41" y="15"/>
                </a:moveTo>
                <a:lnTo>
                  <a:pt x="41" y="15"/>
                </a:lnTo>
                <a:lnTo>
                  <a:pt x="39" y="18"/>
                </a:lnTo>
                <a:lnTo>
                  <a:pt x="35" y="20"/>
                </a:lnTo>
                <a:lnTo>
                  <a:pt x="9" y="20"/>
                </a:lnTo>
                <a:lnTo>
                  <a:pt x="9" y="20"/>
                </a:lnTo>
                <a:lnTo>
                  <a:pt x="5" y="18"/>
                </a:lnTo>
                <a:lnTo>
                  <a:pt x="3" y="15"/>
                </a:lnTo>
                <a:lnTo>
                  <a:pt x="3" y="11"/>
                </a:lnTo>
                <a:lnTo>
                  <a:pt x="3" y="11"/>
                </a:lnTo>
                <a:lnTo>
                  <a:pt x="5" y="7"/>
                </a:lnTo>
                <a:lnTo>
                  <a:pt x="9" y="5"/>
                </a:lnTo>
                <a:lnTo>
                  <a:pt x="35" y="5"/>
                </a:lnTo>
                <a:lnTo>
                  <a:pt x="35" y="5"/>
                </a:lnTo>
                <a:lnTo>
                  <a:pt x="39" y="7"/>
                </a:lnTo>
                <a:lnTo>
                  <a:pt x="41" y="11"/>
                </a:lnTo>
                <a:lnTo>
                  <a:pt x="41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2" name="Freeform 31"/>
          <p:cNvSpPr>
            <a:spLocks/>
          </p:cNvSpPr>
          <p:nvPr/>
        </p:nvSpPr>
        <p:spPr bwMode="auto">
          <a:xfrm>
            <a:off x="5381547" y="3558040"/>
            <a:ext cx="91469" cy="91469"/>
          </a:xfrm>
          <a:custGeom>
            <a:avLst/>
            <a:gdLst>
              <a:gd name="T0" fmla="*/ 24 w 24"/>
              <a:gd name="T1" fmla="*/ 9 h 24"/>
              <a:gd name="T2" fmla="*/ 22 w 24"/>
              <a:gd name="T3" fmla="*/ 9 h 24"/>
              <a:gd name="T4" fmla="*/ 15 w 24"/>
              <a:gd name="T5" fmla="*/ 9 h 24"/>
              <a:gd name="T6" fmla="*/ 15 w 24"/>
              <a:gd name="T7" fmla="*/ 0 h 24"/>
              <a:gd name="T8" fmla="*/ 9 w 24"/>
              <a:gd name="T9" fmla="*/ 0 h 24"/>
              <a:gd name="T10" fmla="*/ 9 w 24"/>
              <a:gd name="T11" fmla="*/ 2 h 24"/>
              <a:gd name="T12" fmla="*/ 9 w 24"/>
              <a:gd name="T13" fmla="*/ 9 h 24"/>
              <a:gd name="T14" fmla="*/ 0 w 24"/>
              <a:gd name="T15" fmla="*/ 9 h 24"/>
              <a:gd name="T16" fmla="*/ 0 w 24"/>
              <a:gd name="T17" fmla="*/ 15 h 24"/>
              <a:gd name="T18" fmla="*/ 9 w 24"/>
              <a:gd name="T19" fmla="*/ 15 h 24"/>
              <a:gd name="T20" fmla="*/ 9 w 24"/>
              <a:gd name="T21" fmla="*/ 24 h 24"/>
              <a:gd name="T22" fmla="*/ 15 w 24"/>
              <a:gd name="T23" fmla="*/ 24 h 24"/>
              <a:gd name="T24" fmla="*/ 15 w 24"/>
              <a:gd name="T25" fmla="*/ 15 h 24"/>
              <a:gd name="T26" fmla="*/ 24 w 24"/>
              <a:gd name="T27" fmla="*/ 15 h 24"/>
              <a:gd name="T28" fmla="*/ 24 w 24"/>
              <a:gd name="T2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" h="24">
                <a:moveTo>
                  <a:pt x="24" y="9"/>
                </a:moveTo>
                <a:lnTo>
                  <a:pt x="22" y="9"/>
                </a:lnTo>
                <a:lnTo>
                  <a:pt x="15" y="9"/>
                </a:lnTo>
                <a:lnTo>
                  <a:pt x="15" y="0"/>
                </a:lnTo>
                <a:lnTo>
                  <a:pt x="9" y="0"/>
                </a:lnTo>
                <a:lnTo>
                  <a:pt x="9" y="2"/>
                </a:lnTo>
                <a:lnTo>
                  <a:pt x="9" y="9"/>
                </a:lnTo>
                <a:lnTo>
                  <a:pt x="0" y="9"/>
                </a:lnTo>
                <a:lnTo>
                  <a:pt x="0" y="15"/>
                </a:lnTo>
                <a:lnTo>
                  <a:pt x="9" y="15"/>
                </a:lnTo>
                <a:lnTo>
                  <a:pt x="9" y="24"/>
                </a:lnTo>
                <a:lnTo>
                  <a:pt x="15" y="24"/>
                </a:lnTo>
                <a:lnTo>
                  <a:pt x="15" y="15"/>
                </a:lnTo>
                <a:lnTo>
                  <a:pt x="24" y="15"/>
                </a:lnTo>
                <a:lnTo>
                  <a:pt x="24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3" name="Freeform 32"/>
          <p:cNvSpPr>
            <a:spLocks noEditPoints="1"/>
          </p:cNvSpPr>
          <p:nvPr/>
        </p:nvSpPr>
        <p:spPr bwMode="auto">
          <a:xfrm>
            <a:off x="5171929" y="3500872"/>
            <a:ext cx="358255" cy="297275"/>
          </a:xfrm>
          <a:custGeom>
            <a:avLst/>
            <a:gdLst>
              <a:gd name="T0" fmla="*/ 73 w 94"/>
              <a:gd name="T1" fmla="*/ 0 h 78"/>
              <a:gd name="T2" fmla="*/ 66 w 94"/>
              <a:gd name="T3" fmla="*/ 0 h 78"/>
              <a:gd name="T4" fmla="*/ 49 w 94"/>
              <a:gd name="T5" fmla="*/ 5 h 78"/>
              <a:gd name="T6" fmla="*/ 40 w 94"/>
              <a:gd name="T7" fmla="*/ 20 h 78"/>
              <a:gd name="T8" fmla="*/ 40 w 94"/>
              <a:gd name="T9" fmla="*/ 28 h 78"/>
              <a:gd name="T10" fmla="*/ 40 w 94"/>
              <a:gd name="T11" fmla="*/ 33 h 78"/>
              <a:gd name="T12" fmla="*/ 4 w 94"/>
              <a:gd name="T13" fmla="*/ 60 h 78"/>
              <a:gd name="T14" fmla="*/ 0 w 94"/>
              <a:gd name="T15" fmla="*/ 67 h 78"/>
              <a:gd name="T16" fmla="*/ 2 w 94"/>
              <a:gd name="T17" fmla="*/ 73 h 78"/>
              <a:gd name="T18" fmla="*/ 2 w 94"/>
              <a:gd name="T19" fmla="*/ 73 h 78"/>
              <a:gd name="T20" fmla="*/ 10 w 94"/>
              <a:gd name="T21" fmla="*/ 78 h 78"/>
              <a:gd name="T22" fmla="*/ 10 w 94"/>
              <a:gd name="T23" fmla="*/ 78 h 78"/>
              <a:gd name="T24" fmla="*/ 51 w 94"/>
              <a:gd name="T25" fmla="*/ 50 h 78"/>
              <a:gd name="T26" fmla="*/ 60 w 94"/>
              <a:gd name="T27" fmla="*/ 54 h 78"/>
              <a:gd name="T28" fmla="*/ 66 w 94"/>
              <a:gd name="T29" fmla="*/ 54 h 78"/>
              <a:gd name="T30" fmla="*/ 66 w 94"/>
              <a:gd name="T31" fmla="*/ 54 h 78"/>
              <a:gd name="T32" fmla="*/ 83 w 94"/>
              <a:gd name="T33" fmla="*/ 48 h 78"/>
              <a:gd name="T34" fmla="*/ 92 w 94"/>
              <a:gd name="T35" fmla="*/ 33 h 78"/>
              <a:gd name="T36" fmla="*/ 92 w 94"/>
              <a:gd name="T37" fmla="*/ 33 h 78"/>
              <a:gd name="T38" fmla="*/ 94 w 94"/>
              <a:gd name="T39" fmla="*/ 28 h 78"/>
              <a:gd name="T40" fmla="*/ 88 w 94"/>
              <a:gd name="T41" fmla="*/ 11 h 78"/>
              <a:gd name="T42" fmla="*/ 73 w 94"/>
              <a:gd name="T43" fmla="*/ 0 h 78"/>
              <a:gd name="T44" fmla="*/ 28 w 94"/>
              <a:gd name="T45" fmla="*/ 61 h 78"/>
              <a:gd name="T46" fmla="*/ 13 w 94"/>
              <a:gd name="T47" fmla="*/ 71 h 78"/>
              <a:gd name="T48" fmla="*/ 8 w 94"/>
              <a:gd name="T49" fmla="*/ 69 h 78"/>
              <a:gd name="T50" fmla="*/ 8 w 94"/>
              <a:gd name="T51" fmla="*/ 65 h 78"/>
              <a:gd name="T52" fmla="*/ 23 w 94"/>
              <a:gd name="T53" fmla="*/ 54 h 78"/>
              <a:gd name="T54" fmla="*/ 27 w 94"/>
              <a:gd name="T55" fmla="*/ 52 h 78"/>
              <a:gd name="T56" fmla="*/ 30 w 94"/>
              <a:gd name="T57" fmla="*/ 54 h 78"/>
              <a:gd name="T58" fmla="*/ 28 w 94"/>
              <a:gd name="T59" fmla="*/ 61 h 78"/>
              <a:gd name="T60" fmla="*/ 66 w 94"/>
              <a:gd name="T61" fmla="*/ 43 h 78"/>
              <a:gd name="T62" fmla="*/ 60 w 94"/>
              <a:gd name="T63" fmla="*/ 43 h 78"/>
              <a:gd name="T64" fmla="*/ 51 w 94"/>
              <a:gd name="T65" fmla="*/ 33 h 78"/>
              <a:gd name="T66" fmla="*/ 49 w 94"/>
              <a:gd name="T67" fmla="*/ 26 h 78"/>
              <a:gd name="T68" fmla="*/ 55 w 94"/>
              <a:gd name="T69" fmla="*/ 15 h 78"/>
              <a:gd name="T70" fmla="*/ 66 w 94"/>
              <a:gd name="T71" fmla="*/ 9 h 78"/>
              <a:gd name="T72" fmla="*/ 73 w 94"/>
              <a:gd name="T73" fmla="*/ 11 h 78"/>
              <a:gd name="T74" fmla="*/ 83 w 94"/>
              <a:gd name="T75" fmla="*/ 20 h 78"/>
              <a:gd name="T76" fmla="*/ 83 w 94"/>
              <a:gd name="T77" fmla="*/ 26 h 78"/>
              <a:gd name="T78" fmla="*/ 79 w 94"/>
              <a:gd name="T79" fmla="*/ 39 h 78"/>
              <a:gd name="T80" fmla="*/ 66 w 94"/>
              <a:gd name="T81" fmla="*/ 4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4" h="78">
                <a:moveTo>
                  <a:pt x="73" y="0"/>
                </a:moveTo>
                <a:lnTo>
                  <a:pt x="73" y="0"/>
                </a:lnTo>
                <a:lnTo>
                  <a:pt x="66" y="0"/>
                </a:lnTo>
                <a:lnTo>
                  <a:pt x="66" y="0"/>
                </a:lnTo>
                <a:lnTo>
                  <a:pt x="57" y="2"/>
                </a:lnTo>
                <a:lnTo>
                  <a:pt x="49" y="5"/>
                </a:lnTo>
                <a:lnTo>
                  <a:pt x="43" y="13"/>
                </a:lnTo>
                <a:lnTo>
                  <a:pt x="40" y="20"/>
                </a:lnTo>
                <a:lnTo>
                  <a:pt x="40" y="20"/>
                </a:lnTo>
                <a:lnTo>
                  <a:pt x="40" y="28"/>
                </a:lnTo>
                <a:lnTo>
                  <a:pt x="40" y="28"/>
                </a:lnTo>
                <a:lnTo>
                  <a:pt x="40" y="33"/>
                </a:lnTo>
                <a:lnTo>
                  <a:pt x="4" y="60"/>
                </a:lnTo>
                <a:lnTo>
                  <a:pt x="4" y="60"/>
                </a:lnTo>
                <a:lnTo>
                  <a:pt x="0" y="63"/>
                </a:lnTo>
                <a:lnTo>
                  <a:pt x="0" y="67"/>
                </a:lnTo>
                <a:lnTo>
                  <a:pt x="0" y="67"/>
                </a:lnTo>
                <a:lnTo>
                  <a:pt x="2" y="73"/>
                </a:lnTo>
                <a:lnTo>
                  <a:pt x="2" y="73"/>
                </a:lnTo>
                <a:lnTo>
                  <a:pt x="2" y="73"/>
                </a:lnTo>
                <a:lnTo>
                  <a:pt x="6" y="76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5" y="76"/>
                </a:lnTo>
                <a:lnTo>
                  <a:pt x="51" y="50"/>
                </a:lnTo>
                <a:lnTo>
                  <a:pt x="51" y="50"/>
                </a:lnTo>
                <a:lnTo>
                  <a:pt x="60" y="54"/>
                </a:lnTo>
                <a:lnTo>
                  <a:pt x="60" y="54"/>
                </a:lnTo>
                <a:lnTo>
                  <a:pt x="66" y="54"/>
                </a:lnTo>
                <a:lnTo>
                  <a:pt x="66" y="54"/>
                </a:lnTo>
                <a:lnTo>
                  <a:pt x="66" y="54"/>
                </a:lnTo>
                <a:lnTo>
                  <a:pt x="75" y="52"/>
                </a:lnTo>
                <a:lnTo>
                  <a:pt x="83" y="48"/>
                </a:lnTo>
                <a:lnTo>
                  <a:pt x="90" y="43"/>
                </a:lnTo>
                <a:lnTo>
                  <a:pt x="92" y="33"/>
                </a:lnTo>
                <a:lnTo>
                  <a:pt x="92" y="33"/>
                </a:lnTo>
                <a:lnTo>
                  <a:pt x="92" y="33"/>
                </a:lnTo>
                <a:lnTo>
                  <a:pt x="94" y="28"/>
                </a:lnTo>
                <a:lnTo>
                  <a:pt x="94" y="28"/>
                </a:lnTo>
                <a:lnTo>
                  <a:pt x="92" y="18"/>
                </a:lnTo>
                <a:lnTo>
                  <a:pt x="88" y="11"/>
                </a:lnTo>
                <a:lnTo>
                  <a:pt x="81" y="3"/>
                </a:lnTo>
                <a:lnTo>
                  <a:pt x="73" y="0"/>
                </a:lnTo>
                <a:lnTo>
                  <a:pt x="73" y="0"/>
                </a:lnTo>
                <a:close/>
                <a:moveTo>
                  <a:pt x="28" y="61"/>
                </a:moveTo>
                <a:lnTo>
                  <a:pt x="13" y="71"/>
                </a:lnTo>
                <a:lnTo>
                  <a:pt x="13" y="71"/>
                </a:lnTo>
                <a:lnTo>
                  <a:pt x="10" y="71"/>
                </a:lnTo>
                <a:lnTo>
                  <a:pt x="8" y="69"/>
                </a:lnTo>
                <a:lnTo>
                  <a:pt x="8" y="69"/>
                </a:lnTo>
                <a:lnTo>
                  <a:pt x="8" y="65"/>
                </a:lnTo>
                <a:lnTo>
                  <a:pt x="10" y="63"/>
                </a:lnTo>
                <a:lnTo>
                  <a:pt x="23" y="54"/>
                </a:lnTo>
                <a:lnTo>
                  <a:pt x="23" y="54"/>
                </a:lnTo>
                <a:lnTo>
                  <a:pt x="27" y="52"/>
                </a:lnTo>
                <a:lnTo>
                  <a:pt x="30" y="54"/>
                </a:lnTo>
                <a:lnTo>
                  <a:pt x="30" y="54"/>
                </a:lnTo>
                <a:lnTo>
                  <a:pt x="30" y="58"/>
                </a:lnTo>
                <a:lnTo>
                  <a:pt x="28" y="61"/>
                </a:lnTo>
                <a:lnTo>
                  <a:pt x="28" y="61"/>
                </a:lnTo>
                <a:close/>
                <a:moveTo>
                  <a:pt x="66" y="43"/>
                </a:moveTo>
                <a:lnTo>
                  <a:pt x="66" y="43"/>
                </a:lnTo>
                <a:lnTo>
                  <a:pt x="60" y="43"/>
                </a:lnTo>
                <a:lnTo>
                  <a:pt x="55" y="39"/>
                </a:lnTo>
                <a:lnTo>
                  <a:pt x="51" y="33"/>
                </a:lnTo>
                <a:lnTo>
                  <a:pt x="49" y="26"/>
                </a:lnTo>
                <a:lnTo>
                  <a:pt x="49" y="26"/>
                </a:lnTo>
                <a:lnTo>
                  <a:pt x="51" y="20"/>
                </a:lnTo>
                <a:lnTo>
                  <a:pt x="55" y="15"/>
                </a:lnTo>
                <a:lnTo>
                  <a:pt x="60" y="11"/>
                </a:lnTo>
                <a:lnTo>
                  <a:pt x="66" y="9"/>
                </a:lnTo>
                <a:lnTo>
                  <a:pt x="66" y="9"/>
                </a:lnTo>
                <a:lnTo>
                  <a:pt x="73" y="11"/>
                </a:lnTo>
                <a:lnTo>
                  <a:pt x="79" y="15"/>
                </a:lnTo>
                <a:lnTo>
                  <a:pt x="83" y="20"/>
                </a:lnTo>
                <a:lnTo>
                  <a:pt x="83" y="26"/>
                </a:lnTo>
                <a:lnTo>
                  <a:pt x="83" y="26"/>
                </a:lnTo>
                <a:lnTo>
                  <a:pt x="83" y="33"/>
                </a:lnTo>
                <a:lnTo>
                  <a:pt x="79" y="39"/>
                </a:lnTo>
                <a:lnTo>
                  <a:pt x="73" y="43"/>
                </a:lnTo>
                <a:lnTo>
                  <a:pt x="66" y="43"/>
                </a:lnTo>
                <a:lnTo>
                  <a:pt x="66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4" name="Freeform 33"/>
          <p:cNvSpPr>
            <a:spLocks noEditPoints="1"/>
          </p:cNvSpPr>
          <p:nvPr/>
        </p:nvSpPr>
        <p:spPr bwMode="auto">
          <a:xfrm>
            <a:off x="6765016" y="3962028"/>
            <a:ext cx="335388" cy="335386"/>
          </a:xfrm>
          <a:custGeom>
            <a:avLst/>
            <a:gdLst>
              <a:gd name="T0" fmla="*/ 45 w 88"/>
              <a:gd name="T1" fmla="*/ 29 h 88"/>
              <a:gd name="T2" fmla="*/ 53 w 88"/>
              <a:gd name="T3" fmla="*/ 27 h 88"/>
              <a:gd name="T4" fmla="*/ 55 w 88"/>
              <a:gd name="T5" fmla="*/ 19 h 88"/>
              <a:gd name="T6" fmla="*/ 53 w 88"/>
              <a:gd name="T7" fmla="*/ 12 h 88"/>
              <a:gd name="T8" fmla="*/ 45 w 88"/>
              <a:gd name="T9" fmla="*/ 10 h 88"/>
              <a:gd name="T10" fmla="*/ 40 w 88"/>
              <a:gd name="T11" fmla="*/ 14 h 88"/>
              <a:gd name="T12" fmla="*/ 36 w 88"/>
              <a:gd name="T13" fmla="*/ 15 h 88"/>
              <a:gd name="T14" fmla="*/ 36 w 88"/>
              <a:gd name="T15" fmla="*/ 23 h 88"/>
              <a:gd name="T16" fmla="*/ 41 w 88"/>
              <a:gd name="T17" fmla="*/ 29 h 88"/>
              <a:gd name="T18" fmla="*/ 55 w 88"/>
              <a:gd name="T19" fmla="*/ 72 h 88"/>
              <a:gd name="T20" fmla="*/ 55 w 88"/>
              <a:gd name="T21" fmla="*/ 72 h 88"/>
              <a:gd name="T22" fmla="*/ 30 w 88"/>
              <a:gd name="T23" fmla="*/ 30 h 88"/>
              <a:gd name="T24" fmla="*/ 32 w 88"/>
              <a:gd name="T25" fmla="*/ 38 h 88"/>
              <a:gd name="T26" fmla="*/ 36 w 88"/>
              <a:gd name="T27" fmla="*/ 38 h 88"/>
              <a:gd name="T28" fmla="*/ 36 w 88"/>
              <a:gd name="T29" fmla="*/ 68 h 88"/>
              <a:gd name="T30" fmla="*/ 36 w 88"/>
              <a:gd name="T31" fmla="*/ 72 h 88"/>
              <a:gd name="T32" fmla="*/ 30 w 88"/>
              <a:gd name="T33" fmla="*/ 72 h 88"/>
              <a:gd name="T34" fmla="*/ 60 w 88"/>
              <a:gd name="T35" fmla="*/ 77 h 88"/>
              <a:gd name="T36" fmla="*/ 56 w 88"/>
              <a:gd name="T37" fmla="*/ 72 h 88"/>
              <a:gd name="T38" fmla="*/ 55 w 88"/>
              <a:gd name="T39" fmla="*/ 72 h 88"/>
              <a:gd name="T40" fmla="*/ 36 w 88"/>
              <a:gd name="T41" fmla="*/ 0 h 88"/>
              <a:gd name="T42" fmla="*/ 13 w 88"/>
              <a:gd name="T43" fmla="*/ 14 h 88"/>
              <a:gd name="T44" fmla="*/ 2 w 88"/>
              <a:gd name="T45" fmla="*/ 36 h 88"/>
              <a:gd name="T46" fmla="*/ 2 w 88"/>
              <a:gd name="T47" fmla="*/ 53 h 88"/>
              <a:gd name="T48" fmla="*/ 13 w 88"/>
              <a:gd name="T49" fmla="*/ 75 h 88"/>
              <a:gd name="T50" fmla="*/ 36 w 88"/>
              <a:gd name="T51" fmla="*/ 87 h 88"/>
              <a:gd name="T52" fmla="*/ 55 w 88"/>
              <a:gd name="T53" fmla="*/ 87 h 88"/>
              <a:gd name="T54" fmla="*/ 77 w 88"/>
              <a:gd name="T55" fmla="*/ 75 h 88"/>
              <a:gd name="T56" fmla="*/ 88 w 88"/>
              <a:gd name="T57" fmla="*/ 53 h 88"/>
              <a:gd name="T58" fmla="*/ 88 w 88"/>
              <a:gd name="T59" fmla="*/ 36 h 88"/>
              <a:gd name="T60" fmla="*/ 77 w 88"/>
              <a:gd name="T61" fmla="*/ 14 h 88"/>
              <a:gd name="T62" fmla="*/ 55 w 88"/>
              <a:gd name="T63" fmla="*/ 0 h 88"/>
              <a:gd name="T64" fmla="*/ 45 w 88"/>
              <a:gd name="T65" fmla="*/ 83 h 88"/>
              <a:gd name="T66" fmla="*/ 30 w 88"/>
              <a:gd name="T67" fmla="*/ 79 h 88"/>
              <a:gd name="T68" fmla="*/ 13 w 88"/>
              <a:gd name="T69" fmla="*/ 66 h 88"/>
              <a:gd name="T70" fmla="*/ 6 w 88"/>
              <a:gd name="T71" fmla="*/ 44 h 88"/>
              <a:gd name="T72" fmla="*/ 10 w 88"/>
              <a:gd name="T73" fmla="*/ 29 h 88"/>
              <a:gd name="T74" fmla="*/ 23 w 88"/>
              <a:gd name="T75" fmla="*/ 12 h 88"/>
              <a:gd name="T76" fmla="*/ 45 w 88"/>
              <a:gd name="T77" fmla="*/ 6 h 88"/>
              <a:gd name="T78" fmla="*/ 60 w 88"/>
              <a:gd name="T79" fmla="*/ 8 h 88"/>
              <a:gd name="T80" fmla="*/ 77 w 88"/>
              <a:gd name="T81" fmla="*/ 23 h 88"/>
              <a:gd name="T82" fmla="*/ 83 w 88"/>
              <a:gd name="T83" fmla="*/ 44 h 88"/>
              <a:gd name="T84" fmla="*/ 81 w 88"/>
              <a:gd name="T85" fmla="*/ 58 h 88"/>
              <a:gd name="T86" fmla="*/ 66 w 88"/>
              <a:gd name="T87" fmla="*/ 75 h 88"/>
              <a:gd name="T88" fmla="*/ 45 w 88"/>
              <a:gd name="T89" fmla="*/ 8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" h="88">
                <a:moveTo>
                  <a:pt x="45" y="29"/>
                </a:moveTo>
                <a:lnTo>
                  <a:pt x="45" y="29"/>
                </a:lnTo>
                <a:lnTo>
                  <a:pt x="45" y="29"/>
                </a:lnTo>
                <a:lnTo>
                  <a:pt x="49" y="29"/>
                </a:lnTo>
                <a:lnTo>
                  <a:pt x="53" y="27"/>
                </a:lnTo>
                <a:lnTo>
                  <a:pt x="53" y="27"/>
                </a:lnTo>
                <a:lnTo>
                  <a:pt x="55" y="23"/>
                </a:lnTo>
                <a:lnTo>
                  <a:pt x="55" y="19"/>
                </a:lnTo>
                <a:lnTo>
                  <a:pt x="55" y="19"/>
                </a:lnTo>
                <a:lnTo>
                  <a:pt x="55" y="15"/>
                </a:lnTo>
                <a:lnTo>
                  <a:pt x="53" y="12"/>
                </a:lnTo>
                <a:lnTo>
                  <a:pt x="53" y="12"/>
                </a:lnTo>
                <a:lnTo>
                  <a:pt x="49" y="10"/>
                </a:lnTo>
                <a:lnTo>
                  <a:pt x="45" y="10"/>
                </a:lnTo>
                <a:lnTo>
                  <a:pt x="45" y="10"/>
                </a:lnTo>
                <a:lnTo>
                  <a:pt x="41" y="10"/>
                </a:lnTo>
                <a:lnTo>
                  <a:pt x="38" y="12"/>
                </a:lnTo>
                <a:lnTo>
                  <a:pt x="40" y="14"/>
                </a:lnTo>
                <a:lnTo>
                  <a:pt x="38" y="12"/>
                </a:lnTo>
                <a:lnTo>
                  <a:pt x="38" y="12"/>
                </a:lnTo>
                <a:lnTo>
                  <a:pt x="36" y="15"/>
                </a:lnTo>
                <a:lnTo>
                  <a:pt x="34" y="19"/>
                </a:lnTo>
                <a:lnTo>
                  <a:pt x="34" y="19"/>
                </a:lnTo>
                <a:lnTo>
                  <a:pt x="36" y="23"/>
                </a:lnTo>
                <a:lnTo>
                  <a:pt x="38" y="27"/>
                </a:lnTo>
                <a:lnTo>
                  <a:pt x="38" y="27"/>
                </a:lnTo>
                <a:lnTo>
                  <a:pt x="41" y="29"/>
                </a:lnTo>
                <a:lnTo>
                  <a:pt x="45" y="29"/>
                </a:lnTo>
                <a:lnTo>
                  <a:pt x="45" y="29"/>
                </a:lnTo>
                <a:close/>
                <a:moveTo>
                  <a:pt x="55" y="72"/>
                </a:moveTo>
                <a:lnTo>
                  <a:pt x="55" y="72"/>
                </a:lnTo>
                <a:lnTo>
                  <a:pt x="55" y="72"/>
                </a:lnTo>
                <a:lnTo>
                  <a:pt x="55" y="72"/>
                </a:lnTo>
                <a:lnTo>
                  <a:pt x="55" y="68"/>
                </a:lnTo>
                <a:lnTo>
                  <a:pt x="55" y="30"/>
                </a:lnTo>
                <a:lnTo>
                  <a:pt x="30" y="30"/>
                </a:lnTo>
                <a:lnTo>
                  <a:pt x="30" y="38"/>
                </a:lnTo>
                <a:lnTo>
                  <a:pt x="32" y="38"/>
                </a:lnTo>
                <a:lnTo>
                  <a:pt x="32" y="38"/>
                </a:ln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6" y="38"/>
                </a:lnTo>
                <a:lnTo>
                  <a:pt x="36" y="42"/>
                </a:lnTo>
                <a:lnTo>
                  <a:pt x="36" y="68"/>
                </a:lnTo>
                <a:lnTo>
                  <a:pt x="36" y="68"/>
                </a:lnTo>
                <a:lnTo>
                  <a:pt x="36" y="72"/>
                </a:lnTo>
                <a:lnTo>
                  <a:pt x="36" y="72"/>
                </a:lnTo>
                <a:lnTo>
                  <a:pt x="36" y="72"/>
                </a:lnTo>
                <a:lnTo>
                  <a:pt x="34" y="72"/>
                </a:lnTo>
                <a:lnTo>
                  <a:pt x="30" y="72"/>
                </a:lnTo>
                <a:lnTo>
                  <a:pt x="30" y="79"/>
                </a:lnTo>
                <a:lnTo>
                  <a:pt x="60" y="79"/>
                </a:lnTo>
                <a:lnTo>
                  <a:pt x="60" y="77"/>
                </a:lnTo>
                <a:lnTo>
                  <a:pt x="60" y="75"/>
                </a:lnTo>
                <a:lnTo>
                  <a:pt x="60" y="72"/>
                </a:lnTo>
                <a:lnTo>
                  <a:pt x="56" y="72"/>
                </a:lnTo>
                <a:lnTo>
                  <a:pt x="56" y="72"/>
                </a:lnTo>
                <a:lnTo>
                  <a:pt x="55" y="72"/>
                </a:lnTo>
                <a:lnTo>
                  <a:pt x="55" y="72"/>
                </a:lnTo>
                <a:close/>
                <a:moveTo>
                  <a:pt x="45" y="0"/>
                </a:moveTo>
                <a:lnTo>
                  <a:pt x="45" y="0"/>
                </a:lnTo>
                <a:lnTo>
                  <a:pt x="36" y="0"/>
                </a:lnTo>
                <a:lnTo>
                  <a:pt x="28" y="4"/>
                </a:lnTo>
                <a:lnTo>
                  <a:pt x="21" y="8"/>
                </a:lnTo>
                <a:lnTo>
                  <a:pt x="13" y="14"/>
                </a:lnTo>
                <a:lnTo>
                  <a:pt x="8" y="19"/>
                </a:lnTo>
                <a:lnTo>
                  <a:pt x="4" y="27"/>
                </a:lnTo>
                <a:lnTo>
                  <a:pt x="2" y="36"/>
                </a:lnTo>
                <a:lnTo>
                  <a:pt x="0" y="44"/>
                </a:lnTo>
                <a:lnTo>
                  <a:pt x="0" y="44"/>
                </a:lnTo>
                <a:lnTo>
                  <a:pt x="2" y="53"/>
                </a:lnTo>
                <a:lnTo>
                  <a:pt x="4" y="62"/>
                </a:lnTo>
                <a:lnTo>
                  <a:pt x="8" y="70"/>
                </a:lnTo>
                <a:lnTo>
                  <a:pt x="13" y="75"/>
                </a:lnTo>
                <a:lnTo>
                  <a:pt x="21" y="81"/>
                </a:lnTo>
                <a:lnTo>
                  <a:pt x="28" y="85"/>
                </a:lnTo>
                <a:lnTo>
                  <a:pt x="36" y="87"/>
                </a:lnTo>
                <a:lnTo>
                  <a:pt x="45" y="88"/>
                </a:lnTo>
                <a:lnTo>
                  <a:pt x="45" y="88"/>
                </a:lnTo>
                <a:lnTo>
                  <a:pt x="55" y="87"/>
                </a:lnTo>
                <a:lnTo>
                  <a:pt x="62" y="85"/>
                </a:lnTo>
                <a:lnTo>
                  <a:pt x="70" y="81"/>
                </a:lnTo>
                <a:lnTo>
                  <a:pt x="77" y="75"/>
                </a:lnTo>
                <a:lnTo>
                  <a:pt x="81" y="70"/>
                </a:lnTo>
                <a:lnTo>
                  <a:pt x="86" y="62"/>
                </a:lnTo>
                <a:lnTo>
                  <a:pt x="88" y="53"/>
                </a:lnTo>
                <a:lnTo>
                  <a:pt x="88" y="44"/>
                </a:lnTo>
                <a:lnTo>
                  <a:pt x="88" y="44"/>
                </a:lnTo>
                <a:lnTo>
                  <a:pt x="88" y="36"/>
                </a:lnTo>
                <a:lnTo>
                  <a:pt x="86" y="27"/>
                </a:lnTo>
                <a:lnTo>
                  <a:pt x="81" y="19"/>
                </a:lnTo>
                <a:lnTo>
                  <a:pt x="77" y="14"/>
                </a:lnTo>
                <a:lnTo>
                  <a:pt x="70" y="8"/>
                </a:lnTo>
                <a:lnTo>
                  <a:pt x="62" y="4"/>
                </a:lnTo>
                <a:lnTo>
                  <a:pt x="55" y="0"/>
                </a:lnTo>
                <a:lnTo>
                  <a:pt x="45" y="0"/>
                </a:lnTo>
                <a:lnTo>
                  <a:pt x="45" y="0"/>
                </a:lnTo>
                <a:close/>
                <a:moveTo>
                  <a:pt x="45" y="83"/>
                </a:moveTo>
                <a:lnTo>
                  <a:pt x="45" y="83"/>
                </a:lnTo>
                <a:lnTo>
                  <a:pt x="38" y="83"/>
                </a:lnTo>
                <a:lnTo>
                  <a:pt x="30" y="79"/>
                </a:lnTo>
                <a:lnTo>
                  <a:pt x="23" y="75"/>
                </a:lnTo>
                <a:lnTo>
                  <a:pt x="17" y="72"/>
                </a:lnTo>
                <a:lnTo>
                  <a:pt x="13" y="66"/>
                </a:lnTo>
                <a:lnTo>
                  <a:pt x="10" y="58"/>
                </a:lnTo>
                <a:lnTo>
                  <a:pt x="8" y="53"/>
                </a:lnTo>
                <a:lnTo>
                  <a:pt x="6" y="44"/>
                </a:lnTo>
                <a:lnTo>
                  <a:pt x="6" y="44"/>
                </a:lnTo>
                <a:lnTo>
                  <a:pt x="8" y="36"/>
                </a:lnTo>
                <a:lnTo>
                  <a:pt x="10" y="29"/>
                </a:lnTo>
                <a:lnTo>
                  <a:pt x="13" y="23"/>
                </a:lnTo>
                <a:lnTo>
                  <a:pt x="17" y="17"/>
                </a:lnTo>
                <a:lnTo>
                  <a:pt x="23" y="12"/>
                </a:lnTo>
                <a:lnTo>
                  <a:pt x="30" y="8"/>
                </a:lnTo>
                <a:lnTo>
                  <a:pt x="38" y="6"/>
                </a:lnTo>
                <a:lnTo>
                  <a:pt x="45" y="6"/>
                </a:lnTo>
                <a:lnTo>
                  <a:pt x="45" y="6"/>
                </a:lnTo>
                <a:lnTo>
                  <a:pt x="53" y="6"/>
                </a:lnTo>
                <a:lnTo>
                  <a:pt x="60" y="8"/>
                </a:lnTo>
                <a:lnTo>
                  <a:pt x="66" y="12"/>
                </a:lnTo>
                <a:lnTo>
                  <a:pt x="71" y="17"/>
                </a:lnTo>
                <a:lnTo>
                  <a:pt x="77" y="23"/>
                </a:lnTo>
                <a:lnTo>
                  <a:pt x="81" y="29"/>
                </a:lnTo>
                <a:lnTo>
                  <a:pt x="83" y="36"/>
                </a:lnTo>
                <a:lnTo>
                  <a:pt x="83" y="44"/>
                </a:lnTo>
                <a:lnTo>
                  <a:pt x="83" y="44"/>
                </a:lnTo>
                <a:lnTo>
                  <a:pt x="83" y="53"/>
                </a:lnTo>
                <a:lnTo>
                  <a:pt x="81" y="58"/>
                </a:lnTo>
                <a:lnTo>
                  <a:pt x="77" y="66"/>
                </a:lnTo>
                <a:lnTo>
                  <a:pt x="71" y="72"/>
                </a:lnTo>
                <a:lnTo>
                  <a:pt x="66" y="75"/>
                </a:lnTo>
                <a:lnTo>
                  <a:pt x="60" y="79"/>
                </a:lnTo>
                <a:lnTo>
                  <a:pt x="53" y="83"/>
                </a:lnTo>
                <a:lnTo>
                  <a:pt x="45" y="83"/>
                </a:lnTo>
                <a:lnTo>
                  <a:pt x="45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5" name="Freeform 34"/>
          <p:cNvSpPr>
            <a:spLocks/>
          </p:cNvSpPr>
          <p:nvPr/>
        </p:nvSpPr>
        <p:spPr bwMode="auto">
          <a:xfrm>
            <a:off x="5187174" y="4411752"/>
            <a:ext cx="327764" cy="373499"/>
          </a:xfrm>
          <a:custGeom>
            <a:avLst/>
            <a:gdLst>
              <a:gd name="T0" fmla="*/ 64 w 86"/>
              <a:gd name="T1" fmla="*/ 42 h 98"/>
              <a:gd name="T2" fmla="*/ 38 w 86"/>
              <a:gd name="T3" fmla="*/ 14 h 98"/>
              <a:gd name="T4" fmla="*/ 24 w 86"/>
              <a:gd name="T5" fmla="*/ 6 h 98"/>
              <a:gd name="T6" fmla="*/ 17 w 86"/>
              <a:gd name="T7" fmla="*/ 8 h 98"/>
              <a:gd name="T8" fmla="*/ 9 w 86"/>
              <a:gd name="T9" fmla="*/ 12 h 98"/>
              <a:gd name="T10" fmla="*/ 4 w 86"/>
              <a:gd name="T11" fmla="*/ 25 h 98"/>
              <a:gd name="T12" fmla="*/ 6 w 86"/>
              <a:gd name="T13" fmla="*/ 32 h 98"/>
              <a:gd name="T14" fmla="*/ 56 w 86"/>
              <a:gd name="T15" fmla="*/ 88 h 98"/>
              <a:gd name="T16" fmla="*/ 60 w 86"/>
              <a:gd name="T17" fmla="*/ 90 h 98"/>
              <a:gd name="T18" fmla="*/ 66 w 86"/>
              <a:gd name="T19" fmla="*/ 92 h 98"/>
              <a:gd name="T20" fmla="*/ 73 w 86"/>
              <a:gd name="T21" fmla="*/ 90 h 98"/>
              <a:gd name="T22" fmla="*/ 79 w 86"/>
              <a:gd name="T23" fmla="*/ 83 h 98"/>
              <a:gd name="T24" fmla="*/ 81 w 86"/>
              <a:gd name="T25" fmla="*/ 77 h 98"/>
              <a:gd name="T26" fmla="*/ 77 w 86"/>
              <a:gd name="T27" fmla="*/ 68 h 98"/>
              <a:gd name="T28" fmla="*/ 36 w 86"/>
              <a:gd name="T29" fmla="*/ 23 h 98"/>
              <a:gd name="T30" fmla="*/ 32 w 86"/>
              <a:gd name="T31" fmla="*/ 21 h 98"/>
              <a:gd name="T32" fmla="*/ 24 w 86"/>
              <a:gd name="T33" fmla="*/ 25 h 98"/>
              <a:gd name="T34" fmla="*/ 21 w 86"/>
              <a:gd name="T35" fmla="*/ 32 h 98"/>
              <a:gd name="T36" fmla="*/ 64 w 86"/>
              <a:gd name="T37" fmla="*/ 81 h 98"/>
              <a:gd name="T38" fmla="*/ 19 w 86"/>
              <a:gd name="T39" fmla="*/ 40 h 98"/>
              <a:gd name="T40" fmla="*/ 15 w 86"/>
              <a:gd name="T41" fmla="*/ 36 h 98"/>
              <a:gd name="T42" fmla="*/ 15 w 86"/>
              <a:gd name="T43" fmla="*/ 32 h 98"/>
              <a:gd name="T44" fmla="*/ 21 w 86"/>
              <a:gd name="T45" fmla="*/ 21 h 98"/>
              <a:gd name="T46" fmla="*/ 26 w 86"/>
              <a:gd name="T47" fmla="*/ 17 h 98"/>
              <a:gd name="T48" fmla="*/ 32 w 86"/>
              <a:gd name="T49" fmla="*/ 17 h 98"/>
              <a:gd name="T50" fmla="*/ 39 w 86"/>
              <a:gd name="T51" fmla="*/ 21 h 98"/>
              <a:gd name="T52" fmla="*/ 81 w 86"/>
              <a:gd name="T53" fmla="*/ 64 h 98"/>
              <a:gd name="T54" fmla="*/ 86 w 86"/>
              <a:gd name="T55" fmla="*/ 77 h 98"/>
              <a:gd name="T56" fmla="*/ 86 w 86"/>
              <a:gd name="T57" fmla="*/ 81 h 98"/>
              <a:gd name="T58" fmla="*/ 77 w 86"/>
              <a:gd name="T59" fmla="*/ 94 h 98"/>
              <a:gd name="T60" fmla="*/ 71 w 86"/>
              <a:gd name="T61" fmla="*/ 96 h 98"/>
              <a:gd name="T62" fmla="*/ 66 w 86"/>
              <a:gd name="T63" fmla="*/ 98 h 98"/>
              <a:gd name="T64" fmla="*/ 53 w 86"/>
              <a:gd name="T65" fmla="*/ 90 h 98"/>
              <a:gd name="T66" fmla="*/ 8 w 86"/>
              <a:gd name="T67" fmla="*/ 42 h 98"/>
              <a:gd name="T68" fmla="*/ 0 w 86"/>
              <a:gd name="T69" fmla="*/ 23 h 98"/>
              <a:gd name="T70" fmla="*/ 0 w 86"/>
              <a:gd name="T71" fmla="*/ 14 h 98"/>
              <a:gd name="T72" fmla="*/ 6 w 86"/>
              <a:gd name="T73" fmla="*/ 6 h 98"/>
              <a:gd name="T74" fmla="*/ 23 w 86"/>
              <a:gd name="T75" fmla="*/ 0 h 98"/>
              <a:gd name="T76" fmla="*/ 32 w 86"/>
              <a:gd name="T77" fmla="*/ 4 h 98"/>
              <a:gd name="T78" fmla="*/ 68 w 86"/>
              <a:gd name="T79" fmla="*/ 3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98">
                <a:moveTo>
                  <a:pt x="68" y="38"/>
                </a:moveTo>
                <a:lnTo>
                  <a:pt x="64" y="42"/>
                </a:lnTo>
                <a:lnTo>
                  <a:pt x="38" y="14"/>
                </a:lnTo>
                <a:lnTo>
                  <a:pt x="38" y="14"/>
                </a:lnTo>
                <a:lnTo>
                  <a:pt x="32" y="8"/>
                </a:lnTo>
                <a:lnTo>
                  <a:pt x="24" y="6"/>
                </a:lnTo>
                <a:lnTo>
                  <a:pt x="24" y="6"/>
                </a:lnTo>
                <a:lnTo>
                  <a:pt x="17" y="8"/>
                </a:lnTo>
                <a:lnTo>
                  <a:pt x="9" y="12"/>
                </a:lnTo>
                <a:lnTo>
                  <a:pt x="9" y="12"/>
                </a:lnTo>
                <a:lnTo>
                  <a:pt x="6" y="17"/>
                </a:lnTo>
                <a:lnTo>
                  <a:pt x="4" y="25"/>
                </a:lnTo>
                <a:lnTo>
                  <a:pt x="4" y="25"/>
                </a:lnTo>
                <a:lnTo>
                  <a:pt x="6" y="32"/>
                </a:lnTo>
                <a:lnTo>
                  <a:pt x="11" y="40"/>
                </a:lnTo>
                <a:lnTo>
                  <a:pt x="56" y="88"/>
                </a:lnTo>
                <a:lnTo>
                  <a:pt x="56" y="88"/>
                </a:lnTo>
                <a:lnTo>
                  <a:pt x="60" y="90"/>
                </a:lnTo>
                <a:lnTo>
                  <a:pt x="66" y="92"/>
                </a:lnTo>
                <a:lnTo>
                  <a:pt x="66" y="92"/>
                </a:lnTo>
                <a:lnTo>
                  <a:pt x="69" y="92"/>
                </a:lnTo>
                <a:lnTo>
                  <a:pt x="73" y="90"/>
                </a:lnTo>
                <a:lnTo>
                  <a:pt x="73" y="90"/>
                </a:lnTo>
                <a:lnTo>
                  <a:pt x="79" y="83"/>
                </a:lnTo>
                <a:lnTo>
                  <a:pt x="81" y="77"/>
                </a:lnTo>
                <a:lnTo>
                  <a:pt x="81" y="77"/>
                </a:lnTo>
                <a:lnTo>
                  <a:pt x="81" y="72"/>
                </a:lnTo>
                <a:lnTo>
                  <a:pt x="77" y="68"/>
                </a:lnTo>
                <a:lnTo>
                  <a:pt x="36" y="23"/>
                </a:lnTo>
                <a:lnTo>
                  <a:pt x="36" y="23"/>
                </a:lnTo>
                <a:lnTo>
                  <a:pt x="32" y="21"/>
                </a:lnTo>
                <a:lnTo>
                  <a:pt x="32" y="21"/>
                </a:lnTo>
                <a:lnTo>
                  <a:pt x="24" y="25"/>
                </a:lnTo>
                <a:lnTo>
                  <a:pt x="24" y="25"/>
                </a:lnTo>
                <a:lnTo>
                  <a:pt x="21" y="32"/>
                </a:lnTo>
                <a:lnTo>
                  <a:pt x="21" y="32"/>
                </a:lnTo>
                <a:lnTo>
                  <a:pt x="23" y="36"/>
                </a:lnTo>
                <a:lnTo>
                  <a:pt x="64" y="81"/>
                </a:lnTo>
                <a:lnTo>
                  <a:pt x="60" y="85"/>
                </a:lnTo>
                <a:lnTo>
                  <a:pt x="19" y="40"/>
                </a:lnTo>
                <a:lnTo>
                  <a:pt x="19" y="40"/>
                </a:lnTo>
                <a:lnTo>
                  <a:pt x="15" y="36"/>
                </a:lnTo>
                <a:lnTo>
                  <a:pt x="15" y="32"/>
                </a:lnTo>
                <a:lnTo>
                  <a:pt x="15" y="32"/>
                </a:lnTo>
                <a:lnTo>
                  <a:pt x="17" y="27"/>
                </a:lnTo>
                <a:lnTo>
                  <a:pt x="21" y="21"/>
                </a:lnTo>
                <a:lnTo>
                  <a:pt x="21" y="21"/>
                </a:lnTo>
                <a:lnTo>
                  <a:pt x="26" y="17"/>
                </a:lnTo>
                <a:lnTo>
                  <a:pt x="32" y="17"/>
                </a:lnTo>
                <a:lnTo>
                  <a:pt x="32" y="17"/>
                </a:lnTo>
                <a:lnTo>
                  <a:pt x="36" y="17"/>
                </a:lnTo>
                <a:lnTo>
                  <a:pt x="39" y="21"/>
                </a:lnTo>
                <a:lnTo>
                  <a:pt x="81" y="64"/>
                </a:lnTo>
                <a:lnTo>
                  <a:pt x="81" y="64"/>
                </a:lnTo>
                <a:lnTo>
                  <a:pt x="84" y="70"/>
                </a:lnTo>
                <a:lnTo>
                  <a:pt x="86" y="77"/>
                </a:lnTo>
                <a:lnTo>
                  <a:pt x="86" y="77"/>
                </a:lnTo>
                <a:lnTo>
                  <a:pt x="86" y="81"/>
                </a:lnTo>
                <a:lnTo>
                  <a:pt x="83" y="87"/>
                </a:lnTo>
                <a:lnTo>
                  <a:pt x="77" y="94"/>
                </a:lnTo>
                <a:lnTo>
                  <a:pt x="77" y="94"/>
                </a:lnTo>
                <a:lnTo>
                  <a:pt x="71" y="96"/>
                </a:lnTo>
                <a:lnTo>
                  <a:pt x="66" y="98"/>
                </a:lnTo>
                <a:lnTo>
                  <a:pt x="66" y="98"/>
                </a:lnTo>
                <a:lnTo>
                  <a:pt x="58" y="96"/>
                </a:lnTo>
                <a:lnTo>
                  <a:pt x="53" y="90"/>
                </a:lnTo>
                <a:lnTo>
                  <a:pt x="8" y="42"/>
                </a:lnTo>
                <a:lnTo>
                  <a:pt x="8" y="42"/>
                </a:lnTo>
                <a:lnTo>
                  <a:pt x="2" y="34"/>
                </a:lnTo>
                <a:lnTo>
                  <a:pt x="0" y="23"/>
                </a:lnTo>
                <a:lnTo>
                  <a:pt x="0" y="23"/>
                </a:lnTo>
                <a:lnTo>
                  <a:pt x="0" y="14"/>
                </a:lnTo>
                <a:lnTo>
                  <a:pt x="6" y="6"/>
                </a:lnTo>
                <a:lnTo>
                  <a:pt x="6" y="6"/>
                </a:lnTo>
                <a:lnTo>
                  <a:pt x="13" y="2"/>
                </a:lnTo>
                <a:lnTo>
                  <a:pt x="23" y="0"/>
                </a:lnTo>
                <a:lnTo>
                  <a:pt x="23" y="0"/>
                </a:lnTo>
                <a:lnTo>
                  <a:pt x="32" y="4"/>
                </a:lnTo>
                <a:lnTo>
                  <a:pt x="41" y="10"/>
                </a:lnTo>
                <a:lnTo>
                  <a:pt x="68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6" name="Freeform 35"/>
          <p:cNvSpPr>
            <a:spLocks/>
          </p:cNvSpPr>
          <p:nvPr/>
        </p:nvSpPr>
        <p:spPr bwMode="auto">
          <a:xfrm>
            <a:off x="2744184" y="4228814"/>
            <a:ext cx="64792" cy="57170"/>
          </a:xfrm>
          <a:custGeom>
            <a:avLst/>
            <a:gdLst>
              <a:gd name="T0" fmla="*/ 17 w 17"/>
              <a:gd name="T1" fmla="*/ 7 h 15"/>
              <a:gd name="T2" fmla="*/ 17 w 17"/>
              <a:gd name="T3" fmla="*/ 7 h 15"/>
              <a:gd name="T4" fmla="*/ 15 w 17"/>
              <a:gd name="T5" fmla="*/ 11 h 15"/>
              <a:gd name="T6" fmla="*/ 13 w 17"/>
              <a:gd name="T7" fmla="*/ 13 h 15"/>
              <a:gd name="T8" fmla="*/ 12 w 17"/>
              <a:gd name="T9" fmla="*/ 15 h 15"/>
              <a:gd name="T10" fmla="*/ 10 w 17"/>
              <a:gd name="T11" fmla="*/ 15 h 15"/>
              <a:gd name="T12" fmla="*/ 10 w 17"/>
              <a:gd name="T13" fmla="*/ 15 h 15"/>
              <a:gd name="T14" fmla="*/ 6 w 17"/>
              <a:gd name="T15" fmla="*/ 15 h 15"/>
              <a:gd name="T16" fmla="*/ 4 w 17"/>
              <a:gd name="T17" fmla="*/ 13 h 15"/>
              <a:gd name="T18" fmla="*/ 2 w 17"/>
              <a:gd name="T19" fmla="*/ 11 h 15"/>
              <a:gd name="T20" fmla="*/ 0 w 17"/>
              <a:gd name="T21" fmla="*/ 7 h 15"/>
              <a:gd name="T22" fmla="*/ 0 w 17"/>
              <a:gd name="T23" fmla="*/ 7 h 15"/>
              <a:gd name="T24" fmla="*/ 2 w 17"/>
              <a:gd name="T25" fmla="*/ 3 h 15"/>
              <a:gd name="T26" fmla="*/ 4 w 17"/>
              <a:gd name="T27" fmla="*/ 2 h 15"/>
              <a:gd name="T28" fmla="*/ 6 w 17"/>
              <a:gd name="T29" fmla="*/ 0 h 15"/>
              <a:gd name="T30" fmla="*/ 10 w 17"/>
              <a:gd name="T31" fmla="*/ 0 h 15"/>
              <a:gd name="T32" fmla="*/ 10 w 17"/>
              <a:gd name="T33" fmla="*/ 0 h 15"/>
              <a:gd name="T34" fmla="*/ 12 w 17"/>
              <a:gd name="T35" fmla="*/ 0 h 15"/>
              <a:gd name="T36" fmla="*/ 13 w 17"/>
              <a:gd name="T37" fmla="*/ 2 h 15"/>
              <a:gd name="T38" fmla="*/ 15 w 17"/>
              <a:gd name="T39" fmla="*/ 3 h 15"/>
              <a:gd name="T40" fmla="*/ 17 w 17"/>
              <a:gd name="T41" fmla="*/ 7 h 15"/>
              <a:gd name="T42" fmla="*/ 17 w 17"/>
              <a:gd name="T4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5">
                <a:moveTo>
                  <a:pt x="17" y="7"/>
                </a:moveTo>
                <a:lnTo>
                  <a:pt x="17" y="7"/>
                </a:lnTo>
                <a:lnTo>
                  <a:pt x="15" y="11"/>
                </a:lnTo>
                <a:lnTo>
                  <a:pt x="13" y="13"/>
                </a:lnTo>
                <a:lnTo>
                  <a:pt x="12" y="15"/>
                </a:lnTo>
                <a:lnTo>
                  <a:pt x="10" y="15"/>
                </a:lnTo>
                <a:lnTo>
                  <a:pt x="10" y="15"/>
                </a:lnTo>
                <a:lnTo>
                  <a:pt x="6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0" y="7"/>
                </a:lnTo>
                <a:lnTo>
                  <a:pt x="2" y="3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2" y="0"/>
                </a:lnTo>
                <a:lnTo>
                  <a:pt x="13" y="2"/>
                </a:lnTo>
                <a:lnTo>
                  <a:pt x="15" y="3"/>
                </a:lnTo>
                <a:lnTo>
                  <a:pt x="17" y="7"/>
                </a:lnTo>
                <a:lnTo>
                  <a:pt x="1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7" name="Freeform 36"/>
          <p:cNvSpPr>
            <a:spLocks/>
          </p:cNvSpPr>
          <p:nvPr/>
        </p:nvSpPr>
        <p:spPr bwMode="auto">
          <a:xfrm>
            <a:off x="2904256" y="4228814"/>
            <a:ext cx="60980" cy="57170"/>
          </a:xfrm>
          <a:custGeom>
            <a:avLst/>
            <a:gdLst>
              <a:gd name="T0" fmla="*/ 16 w 16"/>
              <a:gd name="T1" fmla="*/ 7 h 15"/>
              <a:gd name="T2" fmla="*/ 16 w 16"/>
              <a:gd name="T3" fmla="*/ 7 h 15"/>
              <a:gd name="T4" fmla="*/ 15 w 16"/>
              <a:gd name="T5" fmla="*/ 11 h 15"/>
              <a:gd name="T6" fmla="*/ 15 w 16"/>
              <a:gd name="T7" fmla="*/ 13 h 15"/>
              <a:gd name="T8" fmla="*/ 11 w 16"/>
              <a:gd name="T9" fmla="*/ 15 h 15"/>
              <a:gd name="T10" fmla="*/ 9 w 16"/>
              <a:gd name="T11" fmla="*/ 15 h 15"/>
              <a:gd name="T12" fmla="*/ 9 w 16"/>
              <a:gd name="T13" fmla="*/ 15 h 15"/>
              <a:gd name="T14" fmla="*/ 5 w 16"/>
              <a:gd name="T15" fmla="*/ 15 h 15"/>
              <a:gd name="T16" fmla="*/ 3 w 16"/>
              <a:gd name="T17" fmla="*/ 13 h 15"/>
              <a:gd name="T18" fmla="*/ 1 w 16"/>
              <a:gd name="T19" fmla="*/ 11 h 15"/>
              <a:gd name="T20" fmla="*/ 0 w 16"/>
              <a:gd name="T21" fmla="*/ 7 h 15"/>
              <a:gd name="T22" fmla="*/ 0 w 16"/>
              <a:gd name="T23" fmla="*/ 7 h 15"/>
              <a:gd name="T24" fmla="*/ 1 w 16"/>
              <a:gd name="T25" fmla="*/ 3 h 15"/>
              <a:gd name="T26" fmla="*/ 3 w 16"/>
              <a:gd name="T27" fmla="*/ 2 h 15"/>
              <a:gd name="T28" fmla="*/ 5 w 16"/>
              <a:gd name="T29" fmla="*/ 0 h 15"/>
              <a:gd name="T30" fmla="*/ 9 w 16"/>
              <a:gd name="T31" fmla="*/ 0 h 15"/>
              <a:gd name="T32" fmla="*/ 9 w 16"/>
              <a:gd name="T33" fmla="*/ 0 h 15"/>
              <a:gd name="T34" fmla="*/ 11 w 16"/>
              <a:gd name="T35" fmla="*/ 0 h 15"/>
              <a:gd name="T36" fmla="*/ 15 w 16"/>
              <a:gd name="T37" fmla="*/ 2 h 15"/>
              <a:gd name="T38" fmla="*/ 15 w 16"/>
              <a:gd name="T39" fmla="*/ 3 h 15"/>
              <a:gd name="T40" fmla="*/ 16 w 16"/>
              <a:gd name="T41" fmla="*/ 7 h 15"/>
              <a:gd name="T42" fmla="*/ 16 w 16"/>
              <a:gd name="T4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5">
                <a:moveTo>
                  <a:pt x="16" y="7"/>
                </a:moveTo>
                <a:lnTo>
                  <a:pt x="16" y="7"/>
                </a:lnTo>
                <a:lnTo>
                  <a:pt x="15" y="11"/>
                </a:lnTo>
                <a:lnTo>
                  <a:pt x="15" y="13"/>
                </a:lnTo>
                <a:lnTo>
                  <a:pt x="11" y="15"/>
                </a:lnTo>
                <a:lnTo>
                  <a:pt x="9" y="15"/>
                </a:lnTo>
                <a:lnTo>
                  <a:pt x="9" y="15"/>
                </a:lnTo>
                <a:lnTo>
                  <a:pt x="5" y="15"/>
                </a:lnTo>
                <a:lnTo>
                  <a:pt x="3" y="13"/>
                </a:lnTo>
                <a:lnTo>
                  <a:pt x="1" y="11"/>
                </a:lnTo>
                <a:lnTo>
                  <a:pt x="0" y="7"/>
                </a:lnTo>
                <a:lnTo>
                  <a:pt x="0" y="7"/>
                </a:lnTo>
                <a:lnTo>
                  <a:pt x="1" y="3"/>
                </a:lnTo>
                <a:lnTo>
                  <a:pt x="3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5" y="2"/>
                </a:lnTo>
                <a:lnTo>
                  <a:pt x="15" y="3"/>
                </a:lnTo>
                <a:lnTo>
                  <a:pt x="16" y="7"/>
                </a:lnTo>
                <a:lnTo>
                  <a:pt x="1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8" name="Freeform 37"/>
          <p:cNvSpPr>
            <a:spLocks/>
          </p:cNvSpPr>
          <p:nvPr/>
        </p:nvSpPr>
        <p:spPr bwMode="auto">
          <a:xfrm>
            <a:off x="2565055" y="4019198"/>
            <a:ext cx="407801" cy="201995"/>
          </a:xfrm>
          <a:custGeom>
            <a:avLst/>
            <a:gdLst>
              <a:gd name="T0" fmla="*/ 44 w 107"/>
              <a:gd name="T1" fmla="*/ 53 h 53"/>
              <a:gd name="T2" fmla="*/ 40 w 107"/>
              <a:gd name="T3" fmla="*/ 51 h 53"/>
              <a:gd name="T4" fmla="*/ 23 w 107"/>
              <a:gd name="T5" fmla="*/ 10 h 53"/>
              <a:gd name="T6" fmla="*/ 4 w 107"/>
              <a:gd name="T7" fmla="*/ 10 h 53"/>
              <a:gd name="T8" fmla="*/ 4 w 107"/>
              <a:gd name="T9" fmla="*/ 10 h 53"/>
              <a:gd name="T10" fmla="*/ 0 w 107"/>
              <a:gd name="T11" fmla="*/ 8 h 53"/>
              <a:gd name="T12" fmla="*/ 0 w 107"/>
              <a:gd name="T13" fmla="*/ 4 h 53"/>
              <a:gd name="T14" fmla="*/ 0 w 107"/>
              <a:gd name="T15" fmla="*/ 4 h 53"/>
              <a:gd name="T16" fmla="*/ 0 w 107"/>
              <a:gd name="T17" fmla="*/ 2 h 53"/>
              <a:gd name="T18" fmla="*/ 4 w 107"/>
              <a:gd name="T19" fmla="*/ 0 h 53"/>
              <a:gd name="T20" fmla="*/ 25 w 107"/>
              <a:gd name="T21" fmla="*/ 0 h 53"/>
              <a:gd name="T22" fmla="*/ 29 w 107"/>
              <a:gd name="T23" fmla="*/ 2 h 53"/>
              <a:gd name="T24" fmla="*/ 47 w 107"/>
              <a:gd name="T25" fmla="*/ 43 h 53"/>
              <a:gd name="T26" fmla="*/ 104 w 107"/>
              <a:gd name="T27" fmla="*/ 43 h 53"/>
              <a:gd name="T28" fmla="*/ 104 w 107"/>
              <a:gd name="T29" fmla="*/ 43 h 53"/>
              <a:gd name="T30" fmla="*/ 105 w 107"/>
              <a:gd name="T31" fmla="*/ 45 h 53"/>
              <a:gd name="T32" fmla="*/ 107 w 107"/>
              <a:gd name="T33" fmla="*/ 49 h 53"/>
              <a:gd name="T34" fmla="*/ 107 w 107"/>
              <a:gd name="T35" fmla="*/ 49 h 53"/>
              <a:gd name="T36" fmla="*/ 105 w 107"/>
              <a:gd name="T37" fmla="*/ 51 h 53"/>
              <a:gd name="T38" fmla="*/ 104 w 107"/>
              <a:gd name="T39" fmla="*/ 53 h 53"/>
              <a:gd name="T40" fmla="*/ 44 w 107"/>
              <a:gd name="T4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" h="53">
                <a:moveTo>
                  <a:pt x="44" y="53"/>
                </a:moveTo>
                <a:lnTo>
                  <a:pt x="40" y="51"/>
                </a:lnTo>
                <a:lnTo>
                  <a:pt x="23" y="10"/>
                </a:lnTo>
                <a:lnTo>
                  <a:pt x="4" y="10"/>
                </a:lnTo>
                <a:lnTo>
                  <a:pt x="4" y="10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25" y="0"/>
                </a:lnTo>
                <a:lnTo>
                  <a:pt x="29" y="2"/>
                </a:lnTo>
                <a:lnTo>
                  <a:pt x="47" y="43"/>
                </a:lnTo>
                <a:lnTo>
                  <a:pt x="104" y="43"/>
                </a:lnTo>
                <a:lnTo>
                  <a:pt x="104" y="43"/>
                </a:lnTo>
                <a:lnTo>
                  <a:pt x="105" y="45"/>
                </a:lnTo>
                <a:lnTo>
                  <a:pt x="107" y="49"/>
                </a:lnTo>
                <a:lnTo>
                  <a:pt x="107" y="49"/>
                </a:lnTo>
                <a:lnTo>
                  <a:pt x="105" y="51"/>
                </a:lnTo>
                <a:lnTo>
                  <a:pt x="104" y="53"/>
                </a:lnTo>
                <a:lnTo>
                  <a:pt x="44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9" name="Freeform 38"/>
          <p:cNvSpPr>
            <a:spLocks/>
          </p:cNvSpPr>
          <p:nvPr/>
        </p:nvSpPr>
        <p:spPr bwMode="auto">
          <a:xfrm>
            <a:off x="2694638" y="3977273"/>
            <a:ext cx="327764" cy="194373"/>
          </a:xfrm>
          <a:custGeom>
            <a:avLst/>
            <a:gdLst>
              <a:gd name="T0" fmla="*/ 60 w 86"/>
              <a:gd name="T1" fmla="*/ 26 h 51"/>
              <a:gd name="T2" fmla="*/ 60 w 86"/>
              <a:gd name="T3" fmla="*/ 26 h 51"/>
              <a:gd name="T4" fmla="*/ 60 w 86"/>
              <a:gd name="T5" fmla="*/ 21 h 51"/>
              <a:gd name="T6" fmla="*/ 64 w 86"/>
              <a:gd name="T7" fmla="*/ 15 h 51"/>
              <a:gd name="T8" fmla="*/ 70 w 86"/>
              <a:gd name="T9" fmla="*/ 11 h 51"/>
              <a:gd name="T10" fmla="*/ 75 w 86"/>
              <a:gd name="T11" fmla="*/ 10 h 51"/>
              <a:gd name="T12" fmla="*/ 75 w 86"/>
              <a:gd name="T13" fmla="*/ 10 h 51"/>
              <a:gd name="T14" fmla="*/ 81 w 86"/>
              <a:gd name="T15" fmla="*/ 11 h 51"/>
              <a:gd name="T16" fmla="*/ 86 w 86"/>
              <a:gd name="T17" fmla="*/ 13 h 51"/>
              <a:gd name="T18" fmla="*/ 86 w 86"/>
              <a:gd name="T19" fmla="*/ 11 h 51"/>
              <a:gd name="T20" fmla="*/ 86 w 86"/>
              <a:gd name="T21" fmla="*/ 11 h 51"/>
              <a:gd name="T22" fmla="*/ 86 w 86"/>
              <a:gd name="T23" fmla="*/ 8 h 51"/>
              <a:gd name="T24" fmla="*/ 86 w 86"/>
              <a:gd name="T25" fmla="*/ 4 h 51"/>
              <a:gd name="T26" fmla="*/ 83 w 86"/>
              <a:gd name="T27" fmla="*/ 0 h 51"/>
              <a:gd name="T28" fmla="*/ 79 w 86"/>
              <a:gd name="T29" fmla="*/ 0 h 51"/>
              <a:gd name="T30" fmla="*/ 56 w 86"/>
              <a:gd name="T31" fmla="*/ 0 h 51"/>
              <a:gd name="T32" fmla="*/ 56 w 86"/>
              <a:gd name="T33" fmla="*/ 0 h 51"/>
              <a:gd name="T34" fmla="*/ 30 w 86"/>
              <a:gd name="T35" fmla="*/ 0 h 51"/>
              <a:gd name="T36" fmla="*/ 10 w 86"/>
              <a:gd name="T37" fmla="*/ 0 h 51"/>
              <a:gd name="T38" fmla="*/ 10 w 86"/>
              <a:gd name="T39" fmla="*/ 0 h 51"/>
              <a:gd name="T40" fmla="*/ 6 w 86"/>
              <a:gd name="T41" fmla="*/ 0 h 51"/>
              <a:gd name="T42" fmla="*/ 2 w 86"/>
              <a:gd name="T43" fmla="*/ 4 h 51"/>
              <a:gd name="T44" fmla="*/ 0 w 86"/>
              <a:gd name="T45" fmla="*/ 8 h 51"/>
              <a:gd name="T46" fmla="*/ 2 w 86"/>
              <a:gd name="T47" fmla="*/ 11 h 51"/>
              <a:gd name="T48" fmla="*/ 11 w 86"/>
              <a:gd name="T49" fmla="*/ 40 h 51"/>
              <a:gd name="T50" fmla="*/ 11 w 86"/>
              <a:gd name="T51" fmla="*/ 40 h 51"/>
              <a:gd name="T52" fmla="*/ 15 w 86"/>
              <a:gd name="T53" fmla="*/ 43 h 51"/>
              <a:gd name="T54" fmla="*/ 19 w 86"/>
              <a:gd name="T55" fmla="*/ 47 h 51"/>
              <a:gd name="T56" fmla="*/ 25 w 86"/>
              <a:gd name="T57" fmla="*/ 51 h 51"/>
              <a:gd name="T58" fmla="*/ 30 w 86"/>
              <a:gd name="T59" fmla="*/ 51 h 51"/>
              <a:gd name="T60" fmla="*/ 58 w 86"/>
              <a:gd name="T61" fmla="*/ 51 h 51"/>
              <a:gd name="T62" fmla="*/ 58 w 86"/>
              <a:gd name="T63" fmla="*/ 51 h 51"/>
              <a:gd name="T64" fmla="*/ 66 w 86"/>
              <a:gd name="T65" fmla="*/ 49 h 51"/>
              <a:gd name="T66" fmla="*/ 73 w 86"/>
              <a:gd name="T67" fmla="*/ 43 h 51"/>
              <a:gd name="T68" fmla="*/ 73 w 86"/>
              <a:gd name="T69" fmla="*/ 43 h 51"/>
              <a:gd name="T70" fmla="*/ 68 w 86"/>
              <a:gd name="T71" fmla="*/ 41 h 51"/>
              <a:gd name="T72" fmla="*/ 64 w 86"/>
              <a:gd name="T73" fmla="*/ 38 h 51"/>
              <a:gd name="T74" fmla="*/ 60 w 86"/>
              <a:gd name="T75" fmla="*/ 32 h 51"/>
              <a:gd name="T76" fmla="*/ 60 w 86"/>
              <a:gd name="T77" fmla="*/ 26 h 51"/>
              <a:gd name="T78" fmla="*/ 60 w 86"/>
              <a:gd name="T79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51">
                <a:moveTo>
                  <a:pt x="60" y="26"/>
                </a:moveTo>
                <a:lnTo>
                  <a:pt x="60" y="26"/>
                </a:lnTo>
                <a:lnTo>
                  <a:pt x="60" y="21"/>
                </a:lnTo>
                <a:lnTo>
                  <a:pt x="64" y="15"/>
                </a:lnTo>
                <a:lnTo>
                  <a:pt x="70" y="11"/>
                </a:lnTo>
                <a:lnTo>
                  <a:pt x="75" y="10"/>
                </a:lnTo>
                <a:lnTo>
                  <a:pt x="75" y="10"/>
                </a:lnTo>
                <a:lnTo>
                  <a:pt x="81" y="11"/>
                </a:lnTo>
                <a:lnTo>
                  <a:pt x="86" y="13"/>
                </a:lnTo>
                <a:lnTo>
                  <a:pt x="86" y="11"/>
                </a:lnTo>
                <a:lnTo>
                  <a:pt x="86" y="11"/>
                </a:lnTo>
                <a:lnTo>
                  <a:pt x="86" y="8"/>
                </a:lnTo>
                <a:lnTo>
                  <a:pt x="86" y="4"/>
                </a:lnTo>
                <a:lnTo>
                  <a:pt x="83" y="0"/>
                </a:lnTo>
                <a:lnTo>
                  <a:pt x="79" y="0"/>
                </a:lnTo>
                <a:lnTo>
                  <a:pt x="56" y="0"/>
                </a:lnTo>
                <a:lnTo>
                  <a:pt x="56" y="0"/>
                </a:lnTo>
                <a:lnTo>
                  <a:pt x="30" y="0"/>
                </a:lnTo>
                <a:lnTo>
                  <a:pt x="10" y="0"/>
                </a:lnTo>
                <a:lnTo>
                  <a:pt x="10" y="0"/>
                </a:lnTo>
                <a:lnTo>
                  <a:pt x="6" y="0"/>
                </a:lnTo>
                <a:lnTo>
                  <a:pt x="2" y="4"/>
                </a:lnTo>
                <a:lnTo>
                  <a:pt x="0" y="8"/>
                </a:lnTo>
                <a:lnTo>
                  <a:pt x="2" y="11"/>
                </a:lnTo>
                <a:lnTo>
                  <a:pt x="11" y="40"/>
                </a:lnTo>
                <a:lnTo>
                  <a:pt x="11" y="40"/>
                </a:lnTo>
                <a:lnTo>
                  <a:pt x="15" y="43"/>
                </a:lnTo>
                <a:lnTo>
                  <a:pt x="19" y="47"/>
                </a:lnTo>
                <a:lnTo>
                  <a:pt x="25" y="51"/>
                </a:lnTo>
                <a:lnTo>
                  <a:pt x="30" y="51"/>
                </a:lnTo>
                <a:lnTo>
                  <a:pt x="58" y="51"/>
                </a:lnTo>
                <a:lnTo>
                  <a:pt x="58" y="51"/>
                </a:lnTo>
                <a:lnTo>
                  <a:pt x="66" y="49"/>
                </a:lnTo>
                <a:lnTo>
                  <a:pt x="73" y="43"/>
                </a:lnTo>
                <a:lnTo>
                  <a:pt x="73" y="43"/>
                </a:lnTo>
                <a:lnTo>
                  <a:pt x="68" y="41"/>
                </a:lnTo>
                <a:lnTo>
                  <a:pt x="64" y="38"/>
                </a:lnTo>
                <a:lnTo>
                  <a:pt x="60" y="32"/>
                </a:lnTo>
                <a:lnTo>
                  <a:pt x="60" y="26"/>
                </a:lnTo>
                <a:lnTo>
                  <a:pt x="6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0" name="Freeform 39"/>
          <p:cNvSpPr>
            <a:spLocks noEditPoints="1"/>
          </p:cNvSpPr>
          <p:nvPr/>
        </p:nvSpPr>
        <p:spPr bwMode="auto">
          <a:xfrm>
            <a:off x="2930933" y="4026821"/>
            <a:ext cx="106714" cy="102904"/>
          </a:xfrm>
          <a:custGeom>
            <a:avLst/>
            <a:gdLst>
              <a:gd name="T0" fmla="*/ 23 w 28"/>
              <a:gd name="T1" fmla="*/ 2 h 27"/>
              <a:gd name="T2" fmla="*/ 23 w 28"/>
              <a:gd name="T3" fmla="*/ 2 h 27"/>
              <a:gd name="T4" fmla="*/ 19 w 28"/>
              <a:gd name="T5" fmla="*/ 0 h 27"/>
              <a:gd name="T6" fmla="*/ 13 w 28"/>
              <a:gd name="T7" fmla="*/ 0 h 27"/>
              <a:gd name="T8" fmla="*/ 13 w 28"/>
              <a:gd name="T9" fmla="*/ 0 h 27"/>
              <a:gd name="T10" fmla="*/ 8 w 28"/>
              <a:gd name="T11" fmla="*/ 0 h 27"/>
              <a:gd name="T12" fmla="*/ 4 w 28"/>
              <a:gd name="T13" fmla="*/ 4 h 27"/>
              <a:gd name="T14" fmla="*/ 2 w 28"/>
              <a:gd name="T15" fmla="*/ 8 h 27"/>
              <a:gd name="T16" fmla="*/ 0 w 28"/>
              <a:gd name="T17" fmla="*/ 13 h 27"/>
              <a:gd name="T18" fmla="*/ 0 w 28"/>
              <a:gd name="T19" fmla="*/ 13 h 27"/>
              <a:gd name="T20" fmla="*/ 2 w 28"/>
              <a:gd name="T21" fmla="*/ 19 h 27"/>
              <a:gd name="T22" fmla="*/ 4 w 28"/>
              <a:gd name="T23" fmla="*/ 23 h 27"/>
              <a:gd name="T24" fmla="*/ 8 w 28"/>
              <a:gd name="T25" fmla="*/ 27 h 27"/>
              <a:gd name="T26" fmla="*/ 13 w 28"/>
              <a:gd name="T27" fmla="*/ 27 h 27"/>
              <a:gd name="T28" fmla="*/ 13 w 28"/>
              <a:gd name="T29" fmla="*/ 27 h 27"/>
              <a:gd name="T30" fmla="*/ 13 w 28"/>
              <a:gd name="T31" fmla="*/ 27 h 27"/>
              <a:gd name="T32" fmla="*/ 19 w 28"/>
              <a:gd name="T33" fmla="*/ 27 h 27"/>
              <a:gd name="T34" fmla="*/ 24 w 28"/>
              <a:gd name="T35" fmla="*/ 23 h 27"/>
              <a:gd name="T36" fmla="*/ 26 w 28"/>
              <a:gd name="T37" fmla="*/ 19 h 27"/>
              <a:gd name="T38" fmla="*/ 28 w 28"/>
              <a:gd name="T39" fmla="*/ 13 h 27"/>
              <a:gd name="T40" fmla="*/ 28 w 28"/>
              <a:gd name="T41" fmla="*/ 13 h 27"/>
              <a:gd name="T42" fmla="*/ 26 w 28"/>
              <a:gd name="T43" fmla="*/ 8 h 27"/>
              <a:gd name="T44" fmla="*/ 23 w 28"/>
              <a:gd name="T45" fmla="*/ 2 h 27"/>
              <a:gd name="T46" fmla="*/ 23 w 28"/>
              <a:gd name="T47" fmla="*/ 2 h 27"/>
              <a:gd name="T48" fmla="*/ 19 w 28"/>
              <a:gd name="T49" fmla="*/ 15 h 27"/>
              <a:gd name="T50" fmla="*/ 23 w 28"/>
              <a:gd name="T51" fmla="*/ 19 h 27"/>
              <a:gd name="T52" fmla="*/ 23 w 28"/>
              <a:gd name="T53" fmla="*/ 19 h 27"/>
              <a:gd name="T54" fmla="*/ 23 w 28"/>
              <a:gd name="T55" fmla="*/ 21 h 27"/>
              <a:gd name="T56" fmla="*/ 23 w 28"/>
              <a:gd name="T57" fmla="*/ 23 h 27"/>
              <a:gd name="T58" fmla="*/ 23 w 28"/>
              <a:gd name="T59" fmla="*/ 23 h 27"/>
              <a:gd name="T60" fmla="*/ 21 w 28"/>
              <a:gd name="T61" fmla="*/ 23 h 27"/>
              <a:gd name="T62" fmla="*/ 21 w 28"/>
              <a:gd name="T63" fmla="*/ 23 h 27"/>
              <a:gd name="T64" fmla="*/ 21 w 28"/>
              <a:gd name="T65" fmla="*/ 23 h 27"/>
              <a:gd name="T66" fmla="*/ 17 w 28"/>
              <a:gd name="T67" fmla="*/ 19 h 27"/>
              <a:gd name="T68" fmla="*/ 13 w 28"/>
              <a:gd name="T69" fmla="*/ 17 h 27"/>
              <a:gd name="T70" fmla="*/ 8 w 28"/>
              <a:gd name="T71" fmla="*/ 23 h 27"/>
              <a:gd name="T72" fmla="*/ 8 w 28"/>
              <a:gd name="T73" fmla="*/ 23 h 27"/>
              <a:gd name="T74" fmla="*/ 6 w 28"/>
              <a:gd name="T75" fmla="*/ 23 h 27"/>
              <a:gd name="T76" fmla="*/ 6 w 28"/>
              <a:gd name="T77" fmla="*/ 23 h 27"/>
              <a:gd name="T78" fmla="*/ 6 w 28"/>
              <a:gd name="T79" fmla="*/ 23 h 27"/>
              <a:gd name="T80" fmla="*/ 6 w 28"/>
              <a:gd name="T81" fmla="*/ 23 h 27"/>
              <a:gd name="T82" fmla="*/ 4 w 28"/>
              <a:gd name="T83" fmla="*/ 21 h 27"/>
              <a:gd name="T84" fmla="*/ 6 w 28"/>
              <a:gd name="T85" fmla="*/ 19 h 27"/>
              <a:gd name="T86" fmla="*/ 11 w 28"/>
              <a:gd name="T87" fmla="*/ 13 h 27"/>
              <a:gd name="T88" fmla="*/ 6 w 28"/>
              <a:gd name="T89" fmla="*/ 8 h 27"/>
              <a:gd name="T90" fmla="*/ 6 w 28"/>
              <a:gd name="T91" fmla="*/ 8 h 27"/>
              <a:gd name="T92" fmla="*/ 4 w 28"/>
              <a:gd name="T93" fmla="*/ 6 h 27"/>
              <a:gd name="T94" fmla="*/ 6 w 28"/>
              <a:gd name="T95" fmla="*/ 4 h 27"/>
              <a:gd name="T96" fmla="*/ 6 w 28"/>
              <a:gd name="T97" fmla="*/ 4 h 27"/>
              <a:gd name="T98" fmla="*/ 6 w 28"/>
              <a:gd name="T99" fmla="*/ 4 h 27"/>
              <a:gd name="T100" fmla="*/ 8 w 28"/>
              <a:gd name="T101" fmla="*/ 4 h 27"/>
              <a:gd name="T102" fmla="*/ 13 w 28"/>
              <a:gd name="T103" fmla="*/ 12 h 27"/>
              <a:gd name="T104" fmla="*/ 21 w 28"/>
              <a:gd name="T105" fmla="*/ 4 h 27"/>
              <a:gd name="T106" fmla="*/ 21 w 28"/>
              <a:gd name="T107" fmla="*/ 4 h 27"/>
              <a:gd name="T108" fmla="*/ 23 w 28"/>
              <a:gd name="T109" fmla="*/ 4 h 27"/>
              <a:gd name="T110" fmla="*/ 23 w 28"/>
              <a:gd name="T111" fmla="*/ 4 h 27"/>
              <a:gd name="T112" fmla="*/ 23 w 28"/>
              <a:gd name="T113" fmla="*/ 4 h 27"/>
              <a:gd name="T114" fmla="*/ 23 w 28"/>
              <a:gd name="T115" fmla="*/ 6 h 27"/>
              <a:gd name="T116" fmla="*/ 23 w 28"/>
              <a:gd name="T117" fmla="*/ 8 h 27"/>
              <a:gd name="T118" fmla="*/ 21 w 28"/>
              <a:gd name="T119" fmla="*/ 10 h 27"/>
              <a:gd name="T120" fmla="*/ 17 w 28"/>
              <a:gd name="T121" fmla="*/ 13 h 27"/>
              <a:gd name="T122" fmla="*/ 19 w 28"/>
              <a:gd name="T123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" h="27">
                <a:moveTo>
                  <a:pt x="23" y="2"/>
                </a:moveTo>
                <a:lnTo>
                  <a:pt x="23" y="2"/>
                </a:lnTo>
                <a:lnTo>
                  <a:pt x="19" y="0"/>
                </a:lnTo>
                <a:lnTo>
                  <a:pt x="13" y="0"/>
                </a:lnTo>
                <a:lnTo>
                  <a:pt x="13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3"/>
                </a:lnTo>
                <a:lnTo>
                  <a:pt x="0" y="13"/>
                </a:lnTo>
                <a:lnTo>
                  <a:pt x="2" y="19"/>
                </a:lnTo>
                <a:lnTo>
                  <a:pt x="4" y="23"/>
                </a:lnTo>
                <a:lnTo>
                  <a:pt x="8" y="27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9" y="27"/>
                </a:lnTo>
                <a:lnTo>
                  <a:pt x="24" y="23"/>
                </a:lnTo>
                <a:lnTo>
                  <a:pt x="26" y="19"/>
                </a:lnTo>
                <a:lnTo>
                  <a:pt x="28" y="13"/>
                </a:lnTo>
                <a:lnTo>
                  <a:pt x="28" y="13"/>
                </a:lnTo>
                <a:lnTo>
                  <a:pt x="26" y="8"/>
                </a:lnTo>
                <a:lnTo>
                  <a:pt x="23" y="2"/>
                </a:lnTo>
                <a:lnTo>
                  <a:pt x="23" y="2"/>
                </a:lnTo>
                <a:close/>
                <a:moveTo>
                  <a:pt x="19" y="15"/>
                </a:moveTo>
                <a:lnTo>
                  <a:pt x="23" y="19"/>
                </a:lnTo>
                <a:lnTo>
                  <a:pt x="23" y="19"/>
                </a:lnTo>
                <a:lnTo>
                  <a:pt x="23" y="21"/>
                </a:lnTo>
                <a:lnTo>
                  <a:pt x="23" y="23"/>
                </a:lnTo>
                <a:lnTo>
                  <a:pt x="23" y="23"/>
                </a:lnTo>
                <a:lnTo>
                  <a:pt x="21" y="23"/>
                </a:lnTo>
                <a:lnTo>
                  <a:pt x="21" y="23"/>
                </a:lnTo>
                <a:lnTo>
                  <a:pt x="21" y="23"/>
                </a:lnTo>
                <a:lnTo>
                  <a:pt x="17" y="19"/>
                </a:lnTo>
                <a:lnTo>
                  <a:pt x="13" y="17"/>
                </a:lnTo>
                <a:lnTo>
                  <a:pt x="8" y="23"/>
                </a:lnTo>
                <a:lnTo>
                  <a:pt x="8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1"/>
                </a:lnTo>
                <a:lnTo>
                  <a:pt x="6" y="19"/>
                </a:lnTo>
                <a:lnTo>
                  <a:pt x="11" y="13"/>
                </a:lnTo>
                <a:lnTo>
                  <a:pt x="6" y="8"/>
                </a:lnTo>
                <a:lnTo>
                  <a:pt x="6" y="8"/>
                </a:lnTo>
                <a:lnTo>
                  <a:pt x="4" y="6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8" y="4"/>
                </a:lnTo>
                <a:lnTo>
                  <a:pt x="13" y="12"/>
                </a:lnTo>
                <a:lnTo>
                  <a:pt x="21" y="4"/>
                </a:lnTo>
                <a:lnTo>
                  <a:pt x="21" y="4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3" y="6"/>
                </a:lnTo>
                <a:lnTo>
                  <a:pt x="23" y="8"/>
                </a:lnTo>
                <a:lnTo>
                  <a:pt x="21" y="10"/>
                </a:lnTo>
                <a:lnTo>
                  <a:pt x="17" y="13"/>
                </a:lnTo>
                <a:lnTo>
                  <a:pt x="19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1" name="Rectangle 40"/>
          <p:cNvSpPr>
            <a:spLocks noChangeArrowheads="1"/>
          </p:cNvSpPr>
          <p:nvPr/>
        </p:nvSpPr>
        <p:spPr bwMode="auto">
          <a:xfrm>
            <a:off x="6772639" y="5528438"/>
            <a:ext cx="15245" cy="3773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2" name="Freeform 41"/>
          <p:cNvSpPr>
            <a:spLocks/>
          </p:cNvSpPr>
          <p:nvPr/>
        </p:nvSpPr>
        <p:spPr bwMode="auto">
          <a:xfrm>
            <a:off x="6806942" y="5505572"/>
            <a:ext cx="293465" cy="201995"/>
          </a:xfrm>
          <a:custGeom>
            <a:avLst/>
            <a:gdLst>
              <a:gd name="T0" fmla="*/ 0 w 77"/>
              <a:gd name="T1" fmla="*/ 4 h 53"/>
              <a:gd name="T2" fmla="*/ 0 w 77"/>
              <a:gd name="T3" fmla="*/ 53 h 53"/>
              <a:gd name="T4" fmla="*/ 0 w 77"/>
              <a:gd name="T5" fmla="*/ 53 h 53"/>
              <a:gd name="T6" fmla="*/ 12 w 77"/>
              <a:gd name="T7" fmla="*/ 49 h 53"/>
              <a:gd name="T8" fmla="*/ 21 w 77"/>
              <a:gd name="T9" fmla="*/ 47 h 53"/>
              <a:gd name="T10" fmla="*/ 30 w 77"/>
              <a:gd name="T11" fmla="*/ 49 h 53"/>
              <a:gd name="T12" fmla="*/ 38 w 77"/>
              <a:gd name="T13" fmla="*/ 51 h 53"/>
              <a:gd name="T14" fmla="*/ 57 w 77"/>
              <a:gd name="T15" fmla="*/ 53 h 53"/>
              <a:gd name="T16" fmla="*/ 66 w 77"/>
              <a:gd name="T17" fmla="*/ 53 h 53"/>
              <a:gd name="T18" fmla="*/ 77 w 77"/>
              <a:gd name="T19" fmla="*/ 49 h 53"/>
              <a:gd name="T20" fmla="*/ 77 w 77"/>
              <a:gd name="T21" fmla="*/ 49 h 53"/>
              <a:gd name="T22" fmla="*/ 77 w 77"/>
              <a:gd name="T23" fmla="*/ 0 h 53"/>
              <a:gd name="T24" fmla="*/ 77 w 77"/>
              <a:gd name="T25" fmla="*/ 0 h 53"/>
              <a:gd name="T26" fmla="*/ 66 w 77"/>
              <a:gd name="T27" fmla="*/ 4 h 53"/>
              <a:gd name="T28" fmla="*/ 57 w 77"/>
              <a:gd name="T29" fmla="*/ 4 h 53"/>
              <a:gd name="T30" fmla="*/ 38 w 77"/>
              <a:gd name="T31" fmla="*/ 2 h 53"/>
              <a:gd name="T32" fmla="*/ 30 w 77"/>
              <a:gd name="T33" fmla="*/ 0 h 53"/>
              <a:gd name="T34" fmla="*/ 21 w 77"/>
              <a:gd name="T35" fmla="*/ 0 h 53"/>
              <a:gd name="T36" fmla="*/ 12 w 77"/>
              <a:gd name="T37" fmla="*/ 0 h 53"/>
              <a:gd name="T38" fmla="*/ 0 w 77"/>
              <a:gd name="T39" fmla="*/ 4 h 53"/>
              <a:gd name="T40" fmla="*/ 0 w 77"/>
              <a:gd name="T41" fmla="*/ 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" h="53">
                <a:moveTo>
                  <a:pt x="0" y="4"/>
                </a:moveTo>
                <a:lnTo>
                  <a:pt x="0" y="53"/>
                </a:lnTo>
                <a:lnTo>
                  <a:pt x="0" y="53"/>
                </a:lnTo>
                <a:lnTo>
                  <a:pt x="12" y="49"/>
                </a:lnTo>
                <a:lnTo>
                  <a:pt x="21" y="47"/>
                </a:lnTo>
                <a:lnTo>
                  <a:pt x="30" y="49"/>
                </a:lnTo>
                <a:lnTo>
                  <a:pt x="38" y="51"/>
                </a:lnTo>
                <a:lnTo>
                  <a:pt x="57" y="53"/>
                </a:lnTo>
                <a:lnTo>
                  <a:pt x="66" y="53"/>
                </a:lnTo>
                <a:lnTo>
                  <a:pt x="77" y="49"/>
                </a:lnTo>
                <a:lnTo>
                  <a:pt x="77" y="49"/>
                </a:lnTo>
                <a:lnTo>
                  <a:pt x="77" y="0"/>
                </a:lnTo>
                <a:lnTo>
                  <a:pt x="77" y="0"/>
                </a:lnTo>
                <a:lnTo>
                  <a:pt x="66" y="4"/>
                </a:lnTo>
                <a:lnTo>
                  <a:pt x="57" y="4"/>
                </a:lnTo>
                <a:lnTo>
                  <a:pt x="38" y="2"/>
                </a:lnTo>
                <a:lnTo>
                  <a:pt x="30" y="0"/>
                </a:lnTo>
                <a:lnTo>
                  <a:pt x="21" y="0"/>
                </a:lnTo>
                <a:lnTo>
                  <a:pt x="12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3" name="Freeform 42"/>
          <p:cNvSpPr>
            <a:spLocks noEditPoints="1"/>
          </p:cNvSpPr>
          <p:nvPr/>
        </p:nvSpPr>
        <p:spPr bwMode="auto">
          <a:xfrm>
            <a:off x="2187746" y="4621370"/>
            <a:ext cx="156262" cy="156262"/>
          </a:xfrm>
          <a:custGeom>
            <a:avLst/>
            <a:gdLst>
              <a:gd name="T0" fmla="*/ 41 w 41"/>
              <a:gd name="T1" fmla="*/ 41 h 41"/>
              <a:gd name="T2" fmla="*/ 41 w 41"/>
              <a:gd name="T3" fmla="*/ 0 h 41"/>
              <a:gd name="T4" fmla="*/ 0 w 41"/>
              <a:gd name="T5" fmla="*/ 0 h 41"/>
              <a:gd name="T6" fmla="*/ 0 w 41"/>
              <a:gd name="T7" fmla="*/ 41 h 41"/>
              <a:gd name="T8" fmla="*/ 41 w 41"/>
              <a:gd name="T9" fmla="*/ 41 h 41"/>
              <a:gd name="T10" fmla="*/ 21 w 41"/>
              <a:gd name="T11" fmla="*/ 4 h 41"/>
              <a:gd name="T12" fmla="*/ 21 w 41"/>
              <a:gd name="T13" fmla="*/ 4 h 41"/>
              <a:gd name="T14" fmla="*/ 25 w 41"/>
              <a:gd name="T15" fmla="*/ 4 h 41"/>
              <a:gd name="T16" fmla="*/ 26 w 41"/>
              <a:gd name="T17" fmla="*/ 5 h 41"/>
              <a:gd name="T18" fmla="*/ 28 w 41"/>
              <a:gd name="T19" fmla="*/ 7 h 41"/>
              <a:gd name="T20" fmla="*/ 28 w 41"/>
              <a:gd name="T21" fmla="*/ 11 h 41"/>
              <a:gd name="T22" fmla="*/ 28 w 41"/>
              <a:gd name="T23" fmla="*/ 11 h 41"/>
              <a:gd name="T24" fmla="*/ 28 w 41"/>
              <a:gd name="T25" fmla="*/ 13 h 41"/>
              <a:gd name="T26" fmla="*/ 26 w 41"/>
              <a:gd name="T27" fmla="*/ 17 h 41"/>
              <a:gd name="T28" fmla="*/ 25 w 41"/>
              <a:gd name="T29" fmla="*/ 17 h 41"/>
              <a:gd name="T30" fmla="*/ 21 w 41"/>
              <a:gd name="T31" fmla="*/ 19 h 41"/>
              <a:gd name="T32" fmla="*/ 21 w 41"/>
              <a:gd name="T33" fmla="*/ 19 h 41"/>
              <a:gd name="T34" fmla="*/ 17 w 41"/>
              <a:gd name="T35" fmla="*/ 17 h 41"/>
              <a:gd name="T36" fmla="*/ 15 w 41"/>
              <a:gd name="T37" fmla="*/ 17 h 41"/>
              <a:gd name="T38" fmla="*/ 13 w 41"/>
              <a:gd name="T39" fmla="*/ 13 h 41"/>
              <a:gd name="T40" fmla="*/ 13 w 41"/>
              <a:gd name="T41" fmla="*/ 11 h 41"/>
              <a:gd name="T42" fmla="*/ 13 w 41"/>
              <a:gd name="T43" fmla="*/ 11 h 41"/>
              <a:gd name="T44" fmla="*/ 13 w 41"/>
              <a:gd name="T45" fmla="*/ 7 h 41"/>
              <a:gd name="T46" fmla="*/ 15 w 41"/>
              <a:gd name="T47" fmla="*/ 5 h 41"/>
              <a:gd name="T48" fmla="*/ 17 w 41"/>
              <a:gd name="T49" fmla="*/ 4 h 41"/>
              <a:gd name="T50" fmla="*/ 21 w 41"/>
              <a:gd name="T51" fmla="*/ 4 h 41"/>
              <a:gd name="T52" fmla="*/ 21 w 41"/>
              <a:gd name="T53" fmla="*/ 4 h 41"/>
              <a:gd name="T54" fmla="*/ 21 w 41"/>
              <a:gd name="T55" fmla="*/ 22 h 41"/>
              <a:gd name="T56" fmla="*/ 21 w 41"/>
              <a:gd name="T57" fmla="*/ 22 h 41"/>
              <a:gd name="T58" fmla="*/ 25 w 41"/>
              <a:gd name="T59" fmla="*/ 24 h 41"/>
              <a:gd name="T60" fmla="*/ 26 w 41"/>
              <a:gd name="T61" fmla="*/ 24 h 41"/>
              <a:gd name="T62" fmla="*/ 28 w 41"/>
              <a:gd name="T63" fmla="*/ 28 h 41"/>
              <a:gd name="T64" fmla="*/ 28 w 41"/>
              <a:gd name="T65" fmla="*/ 30 h 41"/>
              <a:gd name="T66" fmla="*/ 28 w 41"/>
              <a:gd name="T67" fmla="*/ 30 h 41"/>
              <a:gd name="T68" fmla="*/ 28 w 41"/>
              <a:gd name="T69" fmla="*/ 33 h 41"/>
              <a:gd name="T70" fmla="*/ 26 w 41"/>
              <a:gd name="T71" fmla="*/ 35 h 41"/>
              <a:gd name="T72" fmla="*/ 25 w 41"/>
              <a:gd name="T73" fmla="*/ 37 h 41"/>
              <a:gd name="T74" fmla="*/ 21 w 41"/>
              <a:gd name="T75" fmla="*/ 37 h 41"/>
              <a:gd name="T76" fmla="*/ 21 w 41"/>
              <a:gd name="T77" fmla="*/ 37 h 41"/>
              <a:gd name="T78" fmla="*/ 17 w 41"/>
              <a:gd name="T79" fmla="*/ 37 h 41"/>
              <a:gd name="T80" fmla="*/ 15 w 41"/>
              <a:gd name="T81" fmla="*/ 35 h 41"/>
              <a:gd name="T82" fmla="*/ 13 w 41"/>
              <a:gd name="T83" fmla="*/ 33 h 41"/>
              <a:gd name="T84" fmla="*/ 13 w 41"/>
              <a:gd name="T85" fmla="*/ 30 h 41"/>
              <a:gd name="T86" fmla="*/ 13 w 41"/>
              <a:gd name="T87" fmla="*/ 30 h 41"/>
              <a:gd name="T88" fmla="*/ 13 w 41"/>
              <a:gd name="T89" fmla="*/ 28 h 41"/>
              <a:gd name="T90" fmla="*/ 15 w 41"/>
              <a:gd name="T91" fmla="*/ 24 h 41"/>
              <a:gd name="T92" fmla="*/ 17 w 41"/>
              <a:gd name="T93" fmla="*/ 24 h 41"/>
              <a:gd name="T94" fmla="*/ 21 w 41"/>
              <a:gd name="T95" fmla="*/ 22 h 41"/>
              <a:gd name="T96" fmla="*/ 21 w 41"/>
              <a:gd name="T97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" h="41">
                <a:moveTo>
                  <a:pt x="41" y="41"/>
                </a:moveTo>
                <a:lnTo>
                  <a:pt x="41" y="0"/>
                </a:lnTo>
                <a:lnTo>
                  <a:pt x="0" y="0"/>
                </a:lnTo>
                <a:lnTo>
                  <a:pt x="0" y="41"/>
                </a:lnTo>
                <a:lnTo>
                  <a:pt x="41" y="41"/>
                </a:lnTo>
                <a:close/>
                <a:moveTo>
                  <a:pt x="21" y="4"/>
                </a:moveTo>
                <a:lnTo>
                  <a:pt x="21" y="4"/>
                </a:lnTo>
                <a:lnTo>
                  <a:pt x="25" y="4"/>
                </a:lnTo>
                <a:lnTo>
                  <a:pt x="26" y="5"/>
                </a:lnTo>
                <a:lnTo>
                  <a:pt x="28" y="7"/>
                </a:lnTo>
                <a:lnTo>
                  <a:pt x="28" y="11"/>
                </a:lnTo>
                <a:lnTo>
                  <a:pt x="28" y="11"/>
                </a:lnTo>
                <a:lnTo>
                  <a:pt x="28" y="13"/>
                </a:lnTo>
                <a:lnTo>
                  <a:pt x="26" y="17"/>
                </a:lnTo>
                <a:lnTo>
                  <a:pt x="25" y="17"/>
                </a:lnTo>
                <a:lnTo>
                  <a:pt x="21" y="19"/>
                </a:lnTo>
                <a:lnTo>
                  <a:pt x="21" y="19"/>
                </a:lnTo>
                <a:lnTo>
                  <a:pt x="17" y="17"/>
                </a:lnTo>
                <a:lnTo>
                  <a:pt x="15" y="17"/>
                </a:lnTo>
                <a:lnTo>
                  <a:pt x="13" y="13"/>
                </a:lnTo>
                <a:lnTo>
                  <a:pt x="13" y="11"/>
                </a:lnTo>
                <a:lnTo>
                  <a:pt x="13" y="11"/>
                </a:lnTo>
                <a:lnTo>
                  <a:pt x="13" y="7"/>
                </a:lnTo>
                <a:lnTo>
                  <a:pt x="15" y="5"/>
                </a:lnTo>
                <a:lnTo>
                  <a:pt x="17" y="4"/>
                </a:lnTo>
                <a:lnTo>
                  <a:pt x="21" y="4"/>
                </a:lnTo>
                <a:lnTo>
                  <a:pt x="21" y="4"/>
                </a:lnTo>
                <a:close/>
                <a:moveTo>
                  <a:pt x="21" y="22"/>
                </a:moveTo>
                <a:lnTo>
                  <a:pt x="21" y="22"/>
                </a:lnTo>
                <a:lnTo>
                  <a:pt x="25" y="24"/>
                </a:lnTo>
                <a:lnTo>
                  <a:pt x="26" y="24"/>
                </a:lnTo>
                <a:lnTo>
                  <a:pt x="28" y="28"/>
                </a:lnTo>
                <a:lnTo>
                  <a:pt x="28" y="30"/>
                </a:lnTo>
                <a:lnTo>
                  <a:pt x="28" y="30"/>
                </a:lnTo>
                <a:lnTo>
                  <a:pt x="28" y="33"/>
                </a:lnTo>
                <a:lnTo>
                  <a:pt x="26" y="35"/>
                </a:lnTo>
                <a:lnTo>
                  <a:pt x="25" y="37"/>
                </a:lnTo>
                <a:lnTo>
                  <a:pt x="21" y="37"/>
                </a:lnTo>
                <a:lnTo>
                  <a:pt x="21" y="37"/>
                </a:lnTo>
                <a:lnTo>
                  <a:pt x="17" y="37"/>
                </a:lnTo>
                <a:lnTo>
                  <a:pt x="15" y="35"/>
                </a:lnTo>
                <a:lnTo>
                  <a:pt x="13" y="33"/>
                </a:lnTo>
                <a:lnTo>
                  <a:pt x="13" y="30"/>
                </a:lnTo>
                <a:lnTo>
                  <a:pt x="13" y="30"/>
                </a:lnTo>
                <a:lnTo>
                  <a:pt x="13" y="28"/>
                </a:lnTo>
                <a:lnTo>
                  <a:pt x="15" y="24"/>
                </a:lnTo>
                <a:lnTo>
                  <a:pt x="17" y="24"/>
                </a:lnTo>
                <a:lnTo>
                  <a:pt x="21" y="22"/>
                </a:lnTo>
                <a:lnTo>
                  <a:pt x="21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4" name="Freeform 43"/>
          <p:cNvSpPr>
            <a:spLocks noEditPoints="1"/>
          </p:cNvSpPr>
          <p:nvPr/>
        </p:nvSpPr>
        <p:spPr bwMode="auto">
          <a:xfrm>
            <a:off x="2145822" y="4400320"/>
            <a:ext cx="243919" cy="213428"/>
          </a:xfrm>
          <a:custGeom>
            <a:avLst/>
            <a:gdLst>
              <a:gd name="T0" fmla="*/ 32 w 64"/>
              <a:gd name="T1" fmla="*/ 0 h 56"/>
              <a:gd name="T2" fmla="*/ 0 w 64"/>
              <a:gd name="T3" fmla="*/ 56 h 56"/>
              <a:gd name="T4" fmla="*/ 64 w 64"/>
              <a:gd name="T5" fmla="*/ 56 h 56"/>
              <a:gd name="T6" fmla="*/ 32 w 64"/>
              <a:gd name="T7" fmla="*/ 0 h 56"/>
              <a:gd name="T8" fmla="*/ 32 w 64"/>
              <a:gd name="T9" fmla="*/ 48 h 56"/>
              <a:gd name="T10" fmla="*/ 32 w 64"/>
              <a:gd name="T11" fmla="*/ 48 h 56"/>
              <a:gd name="T12" fmla="*/ 28 w 64"/>
              <a:gd name="T13" fmla="*/ 48 h 56"/>
              <a:gd name="T14" fmla="*/ 26 w 64"/>
              <a:gd name="T15" fmla="*/ 47 h 56"/>
              <a:gd name="T16" fmla="*/ 24 w 64"/>
              <a:gd name="T17" fmla="*/ 45 h 56"/>
              <a:gd name="T18" fmla="*/ 24 w 64"/>
              <a:gd name="T19" fmla="*/ 41 h 56"/>
              <a:gd name="T20" fmla="*/ 24 w 64"/>
              <a:gd name="T21" fmla="*/ 41 h 56"/>
              <a:gd name="T22" fmla="*/ 24 w 64"/>
              <a:gd name="T23" fmla="*/ 39 h 56"/>
              <a:gd name="T24" fmla="*/ 26 w 64"/>
              <a:gd name="T25" fmla="*/ 35 h 56"/>
              <a:gd name="T26" fmla="*/ 28 w 64"/>
              <a:gd name="T27" fmla="*/ 35 h 56"/>
              <a:gd name="T28" fmla="*/ 32 w 64"/>
              <a:gd name="T29" fmla="*/ 33 h 56"/>
              <a:gd name="T30" fmla="*/ 32 w 64"/>
              <a:gd name="T31" fmla="*/ 33 h 56"/>
              <a:gd name="T32" fmla="*/ 36 w 64"/>
              <a:gd name="T33" fmla="*/ 35 h 56"/>
              <a:gd name="T34" fmla="*/ 37 w 64"/>
              <a:gd name="T35" fmla="*/ 35 h 56"/>
              <a:gd name="T36" fmla="*/ 39 w 64"/>
              <a:gd name="T37" fmla="*/ 39 h 56"/>
              <a:gd name="T38" fmla="*/ 39 w 64"/>
              <a:gd name="T39" fmla="*/ 41 h 56"/>
              <a:gd name="T40" fmla="*/ 39 w 64"/>
              <a:gd name="T41" fmla="*/ 41 h 56"/>
              <a:gd name="T42" fmla="*/ 39 w 64"/>
              <a:gd name="T43" fmla="*/ 45 h 56"/>
              <a:gd name="T44" fmla="*/ 37 w 64"/>
              <a:gd name="T45" fmla="*/ 47 h 56"/>
              <a:gd name="T46" fmla="*/ 36 w 64"/>
              <a:gd name="T47" fmla="*/ 48 h 56"/>
              <a:gd name="T48" fmla="*/ 32 w 64"/>
              <a:gd name="T49" fmla="*/ 48 h 56"/>
              <a:gd name="T50" fmla="*/ 32 w 64"/>
              <a:gd name="T51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56">
                <a:moveTo>
                  <a:pt x="32" y="0"/>
                </a:moveTo>
                <a:lnTo>
                  <a:pt x="0" y="56"/>
                </a:lnTo>
                <a:lnTo>
                  <a:pt x="64" y="56"/>
                </a:lnTo>
                <a:lnTo>
                  <a:pt x="32" y="0"/>
                </a:lnTo>
                <a:close/>
                <a:moveTo>
                  <a:pt x="32" y="48"/>
                </a:moveTo>
                <a:lnTo>
                  <a:pt x="32" y="48"/>
                </a:lnTo>
                <a:lnTo>
                  <a:pt x="28" y="48"/>
                </a:lnTo>
                <a:lnTo>
                  <a:pt x="26" y="47"/>
                </a:lnTo>
                <a:lnTo>
                  <a:pt x="24" y="45"/>
                </a:lnTo>
                <a:lnTo>
                  <a:pt x="24" y="41"/>
                </a:lnTo>
                <a:lnTo>
                  <a:pt x="24" y="41"/>
                </a:lnTo>
                <a:lnTo>
                  <a:pt x="24" y="39"/>
                </a:lnTo>
                <a:lnTo>
                  <a:pt x="26" y="35"/>
                </a:lnTo>
                <a:lnTo>
                  <a:pt x="28" y="35"/>
                </a:lnTo>
                <a:lnTo>
                  <a:pt x="32" y="33"/>
                </a:lnTo>
                <a:lnTo>
                  <a:pt x="32" y="33"/>
                </a:lnTo>
                <a:lnTo>
                  <a:pt x="36" y="35"/>
                </a:lnTo>
                <a:lnTo>
                  <a:pt x="37" y="35"/>
                </a:lnTo>
                <a:lnTo>
                  <a:pt x="39" y="39"/>
                </a:lnTo>
                <a:lnTo>
                  <a:pt x="39" y="41"/>
                </a:lnTo>
                <a:lnTo>
                  <a:pt x="39" y="41"/>
                </a:lnTo>
                <a:lnTo>
                  <a:pt x="39" y="45"/>
                </a:lnTo>
                <a:lnTo>
                  <a:pt x="37" y="47"/>
                </a:lnTo>
                <a:lnTo>
                  <a:pt x="36" y="48"/>
                </a:lnTo>
                <a:lnTo>
                  <a:pt x="32" y="48"/>
                </a:lnTo>
                <a:lnTo>
                  <a:pt x="32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5" name="Rectangle 44"/>
          <p:cNvSpPr>
            <a:spLocks noChangeArrowheads="1"/>
          </p:cNvSpPr>
          <p:nvPr/>
        </p:nvSpPr>
        <p:spPr bwMode="auto">
          <a:xfrm>
            <a:off x="2168689" y="4785252"/>
            <a:ext cx="205805" cy="1524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6" name="Freeform 45"/>
          <p:cNvSpPr>
            <a:spLocks noEditPoints="1"/>
          </p:cNvSpPr>
          <p:nvPr/>
        </p:nvSpPr>
        <p:spPr bwMode="auto">
          <a:xfrm>
            <a:off x="6730717" y="4972002"/>
            <a:ext cx="415423" cy="289652"/>
          </a:xfrm>
          <a:custGeom>
            <a:avLst/>
            <a:gdLst>
              <a:gd name="T0" fmla="*/ 49 w 109"/>
              <a:gd name="T1" fmla="*/ 71 h 76"/>
              <a:gd name="T2" fmla="*/ 22 w 109"/>
              <a:gd name="T3" fmla="*/ 63 h 76"/>
              <a:gd name="T4" fmla="*/ 15 w 109"/>
              <a:gd name="T5" fmla="*/ 61 h 76"/>
              <a:gd name="T6" fmla="*/ 4 w 109"/>
              <a:gd name="T7" fmla="*/ 50 h 76"/>
              <a:gd name="T8" fmla="*/ 0 w 109"/>
              <a:gd name="T9" fmla="*/ 39 h 76"/>
              <a:gd name="T10" fmla="*/ 0 w 109"/>
              <a:gd name="T11" fmla="*/ 31 h 76"/>
              <a:gd name="T12" fmla="*/ 7 w 109"/>
              <a:gd name="T13" fmla="*/ 22 h 76"/>
              <a:gd name="T14" fmla="*/ 15 w 109"/>
              <a:gd name="T15" fmla="*/ 16 h 76"/>
              <a:gd name="T16" fmla="*/ 47 w 109"/>
              <a:gd name="T17" fmla="*/ 7 h 76"/>
              <a:gd name="T18" fmla="*/ 56 w 109"/>
              <a:gd name="T19" fmla="*/ 1 h 76"/>
              <a:gd name="T20" fmla="*/ 67 w 109"/>
              <a:gd name="T21" fmla="*/ 0 h 76"/>
              <a:gd name="T22" fmla="*/ 82 w 109"/>
              <a:gd name="T23" fmla="*/ 5 h 76"/>
              <a:gd name="T24" fmla="*/ 94 w 109"/>
              <a:gd name="T25" fmla="*/ 16 h 76"/>
              <a:gd name="T26" fmla="*/ 99 w 109"/>
              <a:gd name="T27" fmla="*/ 22 h 76"/>
              <a:gd name="T28" fmla="*/ 107 w 109"/>
              <a:gd name="T29" fmla="*/ 33 h 76"/>
              <a:gd name="T30" fmla="*/ 109 w 109"/>
              <a:gd name="T31" fmla="*/ 39 h 76"/>
              <a:gd name="T32" fmla="*/ 103 w 109"/>
              <a:gd name="T33" fmla="*/ 50 h 76"/>
              <a:gd name="T34" fmla="*/ 92 w 109"/>
              <a:gd name="T35" fmla="*/ 61 h 76"/>
              <a:gd name="T36" fmla="*/ 88 w 109"/>
              <a:gd name="T37" fmla="*/ 67 h 76"/>
              <a:gd name="T38" fmla="*/ 75 w 109"/>
              <a:gd name="T39" fmla="*/ 74 h 76"/>
              <a:gd name="T40" fmla="*/ 67 w 109"/>
              <a:gd name="T41" fmla="*/ 76 h 76"/>
              <a:gd name="T42" fmla="*/ 49 w 109"/>
              <a:gd name="T43" fmla="*/ 71 h 76"/>
              <a:gd name="T44" fmla="*/ 50 w 109"/>
              <a:gd name="T45" fmla="*/ 11 h 76"/>
              <a:gd name="T46" fmla="*/ 49 w 109"/>
              <a:gd name="T47" fmla="*/ 13 h 76"/>
              <a:gd name="T48" fmla="*/ 30 w 109"/>
              <a:gd name="T49" fmla="*/ 15 h 76"/>
              <a:gd name="T50" fmla="*/ 17 w 109"/>
              <a:gd name="T51" fmla="*/ 22 h 76"/>
              <a:gd name="T52" fmla="*/ 7 w 109"/>
              <a:gd name="T53" fmla="*/ 30 h 76"/>
              <a:gd name="T54" fmla="*/ 5 w 109"/>
              <a:gd name="T55" fmla="*/ 39 h 76"/>
              <a:gd name="T56" fmla="*/ 5 w 109"/>
              <a:gd name="T57" fmla="*/ 43 h 76"/>
              <a:gd name="T58" fmla="*/ 11 w 109"/>
              <a:gd name="T59" fmla="*/ 52 h 76"/>
              <a:gd name="T60" fmla="*/ 17 w 109"/>
              <a:gd name="T61" fmla="*/ 56 h 76"/>
              <a:gd name="T62" fmla="*/ 50 w 109"/>
              <a:gd name="T63" fmla="*/ 65 h 76"/>
              <a:gd name="T64" fmla="*/ 50 w 109"/>
              <a:gd name="T65" fmla="*/ 65 h 76"/>
              <a:gd name="T66" fmla="*/ 58 w 109"/>
              <a:gd name="T67" fmla="*/ 69 h 76"/>
              <a:gd name="T68" fmla="*/ 67 w 109"/>
              <a:gd name="T69" fmla="*/ 71 h 76"/>
              <a:gd name="T70" fmla="*/ 79 w 109"/>
              <a:gd name="T71" fmla="*/ 67 h 76"/>
              <a:gd name="T72" fmla="*/ 88 w 109"/>
              <a:gd name="T73" fmla="*/ 58 h 76"/>
              <a:gd name="T74" fmla="*/ 90 w 109"/>
              <a:gd name="T75" fmla="*/ 58 h 76"/>
              <a:gd name="T76" fmla="*/ 95 w 109"/>
              <a:gd name="T77" fmla="*/ 52 h 76"/>
              <a:gd name="T78" fmla="*/ 103 w 109"/>
              <a:gd name="T79" fmla="*/ 43 h 76"/>
              <a:gd name="T80" fmla="*/ 103 w 109"/>
              <a:gd name="T81" fmla="*/ 39 h 76"/>
              <a:gd name="T82" fmla="*/ 99 w 109"/>
              <a:gd name="T83" fmla="*/ 30 h 76"/>
              <a:gd name="T84" fmla="*/ 92 w 109"/>
              <a:gd name="T85" fmla="*/ 20 h 76"/>
              <a:gd name="T86" fmla="*/ 90 w 109"/>
              <a:gd name="T87" fmla="*/ 20 h 76"/>
              <a:gd name="T88" fmla="*/ 86 w 109"/>
              <a:gd name="T89" fmla="*/ 15 h 76"/>
              <a:gd name="T90" fmla="*/ 73 w 109"/>
              <a:gd name="T91" fmla="*/ 5 h 76"/>
              <a:gd name="T92" fmla="*/ 67 w 109"/>
              <a:gd name="T93" fmla="*/ 5 h 76"/>
              <a:gd name="T94" fmla="*/ 50 w 109"/>
              <a:gd name="T95" fmla="*/ 1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9" h="76">
                <a:moveTo>
                  <a:pt x="49" y="71"/>
                </a:moveTo>
                <a:lnTo>
                  <a:pt x="49" y="71"/>
                </a:lnTo>
                <a:lnTo>
                  <a:pt x="30" y="67"/>
                </a:lnTo>
                <a:lnTo>
                  <a:pt x="22" y="63"/>
                </a:lnTo>
                <a:lnTo>
                  <a:pt x="15" y="61"/>
                </a:lnTo>
                <a:lnTo>
                  <a:pt x="15" y="61"/>
                </a:lnTo>
                <a:lnTo>
                  <a:pt x="9" y="56"/>
                </a:lnTo>
                <a:lnTo>
                  <a:pt x="4" y="50"/>
                </a:lnTo>
                <a:lnTo>
                  <a:pt x="0" y="45"/>
                </a:lnTo>
                <a:lnTo>
                  <a:pt x="0" y="39"/>
                </a:lnTo>
                <a:lnTo>
                  <a:pt x="0" y="39"/>
                </a:lnTo>
                <a:lnTo>
                  <a:pt x="0" y="31"/>
                </a:lnTo>
                <a:lnTo>
                  <a:pt x="4" y="26"/>
                </a:lnTo>
                <a:lnTo>
                  <a:pt x="7" y="22"/>
                </a:lnTo>
                <a:lnTo>
                  <a:pt x="15" y="16"/>
                </a:lnTo>
                <a:lnTo>
                  <a:pt x="15" y="16"/>
                </a:lnTo>
                <a:lnTo>
                  <a:pt x="30" y="11"/>
                </a:lnTo>
                <a:lnTo>
                  <a:pt x="47" y="7"/>
                </a:lnTo>
                <a:lnTo>
                  <a:pt x="47" y="7"/>
                </a:lnTo>
                <a:lnTo>
                  <a:pt x="56" y="1"/>
                </a:lnTo>
                <a:lnTo>
                  <a:pt x="67" y="0"/>
                </a:lnTo>
                <a:lnTo>
                  <a:pt x="67" y="0"/>
                </a:lnTo>
                <a:lnTo>
                  <a:pt x="75" y="1"/>
                </a:lnTo>
                <a:lnTo>
                  <a:pt x="82" y="5"/>
                </a:lnTo>
                <a:lnTo>
                  <a:pt x="88" y="11"/>
                </a:lnTo>
                <a:lnTo>
                  <a:pt x="94" y="16"/>
                </a:lnTo>
                <a:lnTo>
                  <a:pt x="94" y="16"/>
                </a:lnTo>
                <a:lnTo>
                  <a:pt x="99" y="22"/>
                </a:lnTo>
                <a:lnTo>
                  <a:pt x="105" y="26"/>
                </a:lnTo>
                <a:lnTo>
                  <a:pt x="107" y="33"/>
                </a:lnTo>
                <a:lnTo>
                  <a:pt x="109" y="39"/>
                </a:lnTo>
                <a:lnTo>
                  <a:pt x="109" y="39"/>
                </a:lnTo>
                <a:lnTo>
                  <a:pt x="107" y="45"/>
                </a:lnTo>
                <a:lnTo>
                  <a:pt x="103" y="50"/>
                </a:lnTo>
                <a:lnTo>
                  <a:pt x="99" y="56"/>
                </a:lnTo>
                <a:lnTo>
                  <a:pt x="92" y="61"/>
                </a:lnTo>
                <a:lnTo>
                  <a:pt x="92" y="61"/>
                </a:lnTo>
                <a:lnTo>
                  <a:pt x="88" y="67"/>
                </a:lnTo>
                <a:lnTo>
                  <a:pt x="82" y="73"/>
                </a:lnTo>
                <a:lnTo>
                  <a:pt x="75" y="74"/>
                </a:lnTo>
                <a:lnTo>
                  <a:pt x="67" y="76"/>
                </a:lnTo>
                <a:lnTo>
                  <a:pt x="67" y="76"/>
                </a:lnTo>
                <a:lnTo>
                  <a:pt x="58" y="74"/>
                </a:lnTo>
                <a:lnTo>
                  <a:pt x="49" y="71"/>
                </a:lnTo>
                <a:lnTo>
                  <a:pt x="49" y="71"/>
                </a:lnTo>
                <a:close/>
                <a:moveTo>
                  <a:pt x="50" y="11"/>
                </a:moveTo>
                <a:lnTo>
                  <a:pt x="49" y="13"/>
                </a:lnTo>
                <a:lnTo>
                  <a:pt x="49" y="13"/>
                </a:lnTo>
                <a:lnTo>
                  <a:pt x="49" y="13"/>
                </a:lnTo>
                <a:lnTo>
                  <a:pt x="30" y="15"/>
                </a:lnTo>
                <a:lnTo>
                  <a:pt x="17" y="22"/>
                </a:lnTo>
                <a:lnTo>
                  <a:pt x="17" y="22"/>
                </a:lnTo>
                <a:lnTo>
                  <a:pt x="11" y="26"/>
                </a:lnTo>
                <a:lnTo>
                  <a:pt x="7" y="30"/>
                </a:lnTo>
                <a:lnTo>
                  <a:pt x="5" y="33"/>
                </a:lnTo>
                <a:lnTo>
                  <a:pt x="5" y="39"/>
                </a:lnTo>
                <a:lnTo>
                  <a:pt x="5" y="39"/>
                </a:lnTo>
                <a:lnTo>
                  <a:pt x="5" y="43"/>
                </a:lnTo>
                <a:lnTo>
                  <a:pt x="7" y="48"/>
                </a:lnTo>
                <a:lnTo>
                  <a:pt x="11" y="52"/>
                </a:lnTo>
                <a:lnTo>
                  <a:pt x="17" y="56"/>
                </a:lnTo>
                <a:lnTo>
                  <a:pt x="17" y="56"/>
                </a:lnTo>
                <a:lnTo>
                  <a:pt x="32" y="63"/>
                </a:lnTo>
                <a:lnTo>
                  <a:pt x="50" y="65"/>
                </a:lnTo>
                <a:lnTo>
                  <a:pt x="50" y="65"/>
                </a:lnTo>
                <a:lnTo>
                  <a:pt x="50" y="65"/>
                </a:lnTo>
                <a:lnTo>
                  <a:pt x="50" y="65"/>
                </a:lnTo>
                <a:lnTo>
                  <a:pt x="58" y="69"/>
                </a:lnTo>
                <a:lnTo>
                  <a:pt x="67" y="71"/>
                </a:lnTo>
                <a:lnTo>
                  <a:pt x="67" y="71"/>
                </a:lnTo>
                <a:lnTo>
                  <a:pt x="73" y="71"/>
                </a:lnTo>
                <a:lnTo>
                  <a:pt x="79" y="67"/>
                </a:lnTo>
                <a:lnTo>
                  <a:pt x="84" y="63"/>
                </a:lnTo>
                <a:lnTo>
                  <a:pt x="88" y="58"/>
                </a:lnTo>
                <a:lnTo>
                  <a:pt x="90" y="58"/>
                </a:lnTo>
                <a:lnTo>
                  <a:pt x="90" y="58"/>
                </a:lnTo>
                <a:lnTo>
                  <a:pt x="90" y="58"/>
                </a:lnTo>
                <a:lnTo>
                  <a:pt x="95" y="52"/>
                </a:lnTo>
                <a:lnTo>
                  <a:pt x="99" y="48"/>
                </a:lnTo>
                <a:lnTo>
                  <a:pt x="103" y="43"/>
                </a:lnTo>
                <a:lnTo>
                  <a:pt x="103" y="39"/>
                </a:lnTo>
                <a:lnTo>
                  <a:pt x="103" y="39"/>
                </a:lnTo>
                <a:lnTo>
                  <a:pt x="103" y="33"/>
                </a:lnTo>
                <a:lnTo>
                  <a:pt x="99" y="30"/>
                </a:lnTo>
                <a:lnTo>
                  <a:pt x="95" y="26"/>
                </a:lnTo>
                <a:lnTo>
                  <a:pt x="92" y="20"/>
                </a:lnTo>
                <a:lnTo>
                  <a:pt x="90" y="20"/>
                </a:lnTo>
                <a:lnTo>
                  <a:pt x="90" y="20"/>
                </a:lnTo>
                <a:lnTo>
                  <a:pt x="90" y="20"/>
                </a:lnTo>
                <a:lnTo>
                  <a:pt x="86" y="15"/>
                </a:lnTo>
                <a:lnTo>
                  <a:pt x="80" y="9"/>
                </a:lnTo>
                <a:lnTo>
                  <a:pt x="73" y="5"/>
                </a:lnTo>
                <a:lnTo>
                  <a:pt x="67" y="5"/>
                </a:lnTo>
                <a:lnTo>
                  <a:pt x="67" y="5"/>
                </a:lnTo>
                <a:lnTo>
                  <a:pt x="58" y="7"/>
                </a:lnTo>
                <a:lnTo>
                  <a:pt x="50" y="11"/>
                </a:lnTo>
                <a:lnTo>
                  <a:pt x="5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7" name="Freeform 46"/>
          <p:cNvSpPr>
            <a:spLocks noEditPoints="1"/>
          </p:cNvSpPr>
          <p:nvPr/>
        </p:nvSpPr>
        <p:spPr bwMode="auto">
          <a:xfrm>
            <a:off x="6822186" y="5227352"/>
            <a:ext cx="95281" cy="83847"/>
          </a:xfrm>
          <a:custGeom>
            <a:avLst/>
            <a:gdLst>
              <a:gd name="T0" fmla="*/ 0 w 25"/>
              <a:gd name="T1" fmla="*/ 11 h 22"/>
              <a:gd name="T2" fmla="*/ 0 w 25"/>
              <a:gd name="T3" fmla="*/ 11 h 22"/>
              <a:gd name="T4" fmla="*/ 0 w 25"/>
              <a:gd name="T5" fmla="*/ 7 h 22"/>
              <a:gd name="T6" fmla="*/ 4 w 25"/>
              <a:gd name="T7" fmla="*/ 4 h 22"/>
              <a:gd name="T8" fmla="*/ 8 w 25"/>
              <a:gd name="T9" fmla="*/ 2 h 22"/>
              <a:gd name="T10" fmla="*/ 11 w 25"/>
              <a:gd name="T11" fmla="*/ 0 h 22"/>
              <a:gd name="T12" fmla="*/ 11 w 25"/>
              <a:gd name="T13" fmla="*/ 0 h 22"/>
              <a:gd name="T14" fmla="*/ 17 w 25"/>
              <a:gd name="T15" fmla="*/ 2 h 22"/>
              <a:gd name="T16" fmla="*/ 21 w 25"/>
              <a:gd name="T17" fmla="*/ 4 h 22"/>
              <a:gd name="T18" fmla="*/ 25 w 25"/>
              <a:gd name="T19" fmla="*/ 7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17 h 22"/>
              <a:gd name="T26" fmla="*/ 21 w 25"/>
              <a:gd name="T27" fmla="*/ 21 h 22"/>
              <a:gd name="T28" fmla="*/ 17 w 25"/>
              <a:gd name="T29" fmla="*/ 22 h 22"/>
              <a:gd name="T30" fmla="*/ 11 w 25"/>
              <a:gd name="T31" fmla="*/ 22 h 22"/>
              <a:gd name="T32" fmla="*/ 11 w 25"/>
              <a:gd name="T33" fmla="*/ 22 h 22"/>
              <a:gd name="T34" fmla="*/ 8 w 25"/>
              <a:gd name="T35" fmla="*/ 22 h 22"/>
              <a:gd name="T36" fmla="*/ 4 w 25"/>
              <a:gd name="T37" fmla="*/ 21 h 22"/>
              <a:gd name="T38" fmla="*/ 0 w 25"/>
              <a:gd name="T39" fmla="*/ 17 h 22"/>
              <a:gd name="T40" fmla="*/ 0 w 25"/>
              <a:gd name="T41" fmla="*/ 11 h 22"/>
              <a:gd name="T42" fmla="*/ 0 w 25"/>
              <a:gd name="T43" fmla="*/ 11 h 22"/>
              <a:gd name="T44" fmla="*/ 6 w 25"/>
              <a:gd name="T45" fmla="*/ 7 h 22"/>
              <a:gd name="T46" fmla="*/ 6 w 25"/>
              <a:gd name="T47" fmla="*/ 7 h 22"/>
              <a:gd name="T48" fmla="*/ 4 w 25"/>
              <a:gd name="T49" fmla="*/ 11 h 22"/>
              <a:gd name="T50" fmla="*/ 4 w 25"/>
              <a:gd name="T51" fmla="*/ 11 h 22"/>
              <a:gd name="T52" fmla="*/ 6 w 25"/>
              <a:gd name="T53" fmla="*/ 17 h 22"/>
              <a:gd name="T54" fmla="*/ 6 w 25"/>
              <a:gd name="T55" fmla="*/ 17 h 22"/>
              <a:gd name="T56" fmla="*/ 11 w 25"/>
              <a:gd name="T57" fmla="*/ 19 h 22"/>
              <a:gd name="T58" fmla="*/ 11 w 25"/>
              <a:gd name="T59" fmla="*/ 19 h 22"/>
              <a:gd name="T60" fmla="*/ 17 w 25"/>
              <a:gd name="T61" fmla="*/ 17 h 22"/>
              <a:gd name="T62" fmla="*/ 17 w 25"/>
              <a:gd name="T63" fmla="*/ 17 h 22"/>
              <a:gd name="T64" fmla="*/ 19 w 25"/>
              <a:gd name="T65" fmla="*/ 11 h 22"/>
              <a:gd name="T66" fmla="*/ 19 w 25"/>
              <a:gd name="T67" fmla="*/ 11 h 22"/>
              <a:gd name="T68" fmla="*/ 17 w 25"/>
              <a:gd name="T69" fmla="*/ 7 h 22"/>
              <a:gd name="T70" fmla="*/ 17 w 25"/>
              <a:gd name="T71" fmla="*/ 7 h 22"/>
              <a:gd name="T72" fmla="*/ 11 w 25"/>
              <a:gd name="T73" fmla="*/ 6 h 22"/>
              <a:gd name="T74" fmla="*/ 11 w 25"/>
              <a:gd name="T75" fmla="*/ 6 h 22"/>
              <a:gd name="T76" fmla="*/ 6 w 25"/>
              <a:gd name="T77" fmla="*/ 7 h 22"/>
              <a:gd name="T78" fmla="*/ 6 w 25"/>
              <a:gd name="T79" fmla="*/ 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" h="22">
                <a:moveTo>
                  <a:pt x="0" y="11"/>
                </a:moveTo>
                <a:lnTo>
                  <a:pt x="0" y="11"/>
                </a:lnTo>
                <a:lnTo>
                  <a:pt x="0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1" y="0"/>
                </a:lnTo>
                <a:lnTo>
                  <a:pt x="17" y="2"/>
                </a:lnTo>
                <a:lnTo>
                  <a:pt x="21" y="4"/>
                </a:lnTo>
                <a:lnTo>
                  <a:pt x="25" y="7"/>
                </a:lnTo>
                <a:lnTo>
                  <a:pt x="25" y="11"/>
                </a:lnTo>
                <a:lnTo>
                  <a:pt x="25" y="11"/>
                </a:lnTo>
                <a:lnTo>
                  <a:pt x="25" y="17"/>
                </a:lnTo>
                <a:lnTo>
                  <a:pt x="21" y="21"/>
                </a:lnTo>
                <a:lnTo>
                  <a:pt x="17" y="22"/>
                </a:lnTo>
                <a:lnTo>
                  <a:pt x="11" y="22"/>
                </a:lnTo>
                <a:lnTo>
                  <a:pt x="11" y="22"/>
                </a:lnTo>
                <a:lnTo>
                  <a:pt x="8" y="22"/>
                </a:lnTo>
                <a:lnTo>
                  <a:pt x="4" y="21"/>
                </a:lnTo>
                <a:lnTo>
                  <a:pt x="0" y="17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6" y="7"/>
                </a:moveTo>
                <a:lnTo>
                  <a:pt x="6" y="7"/>
                </a:lnTo>
                <a:lnTo>
                  <a:pt x="4" y="11"/>
                </a:lnTo>
                <a:lnTo>
                  <a:pt x="4" y="11"/>
                </a:lnTo>
                <a:lnTo>
                  <a:pt x="6" y="17"/>
                </a:lnTo>
                <a:lnTo>
                  <a:pt x="6" y="17"/>
                </a:lnTo>
                <a:lnTo>
                  <a:pt x="11" y="19"/>
                </a:lnTo>
                <a:lnTo>
                  <a:pt x="11" y="19"/>
                </a:lnTo>
                <a:lnTo>
                  <a:pt x="17" y="17"/>
                </a:lnTo>
                <a:lnTo>
                  <a:pt x="17" y="17"/>
                </a:lnTo>
                <a:lnTo>
                  <a:pt x="19" y="11"/>
                </a:lnTo>
                <a:lnTo>
                  <a:pt x="19" y="11"/>
                </a:lnTo>
                <a:lnTo>
                  <a:pt x="17" y="7"/>
                </a:lnTo>
                <a:lnTo>
                  <a:pt x="17" y="7"/>
                </a:lnTo>
                <a:lnTo>
                  <a:pt x="11" y="6"/>
                </a:lnTo>
                <a:lnTo>
                  <a:pt x="11" y="6"/>
                </a:lnTo>
                <a:lnTo>
                  <a:pt x="6" y="7"/>
                </a:lnTo>
                <a:lnTo>
                  <a:pt x="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8" name="Freeform 47"/>
          <p:cNvSpPr>
            <a:spLocks noEditPoints="1"/>
          </p:cNvSpPr>
          <p:nvPr/>
        </p:nvSpPr>
        <p:spPr bwMode="auto">
          <a:xfrm>
            <a:off x="6852675" y="5311199"/>
            <a:ext cx="68602" cy="64792"/>
          </a:xfrm>
          <a:custGeom>
            <a:avLst/>
            <a:gdLst>
              <a:gd name="T0" fmla="*/ 0 w 18"/>
              <a:gd name="T1" fmla="*/ 10 h 17"/>
              <a:gd name="T2" fmla="*/ 0 w 18"/>
              <a:gd name="T3" fmla="*/ 10 h 17"/>
              <a:gd name="T4" fmla="*/ 2 w 18"/>
              <a:gd name="T5" fmla="*/ 6 h 17"/>
              <a:gd name="T6" fmla="*/ 3 w 18"/>
              <a:gd name="T7" fmla="*/ 2 h 17"/>
              <a:gd name="T8" fmla="*/ 5 w 18"/>
              <a:gd name="T9" fmla="*/ 0 h 17"/>
              <a:gd name="T10" fmla="*/ 9 w 18"/>
              <a:gd name="T11" fmla="*/ 0 h 17"/>
              <a:gd name="T12" fmla="*/ 9 w 18"/>
              <a:gd name="T13" fmla="*/ 0 h 17"/>
              <a:gd name="T14" fmla="*/ 13 w 18"/>
              <a:gd name="T15" fmla="*/ 0 h 17"/>
              <a:gd name="T16" fmla="*/ 17 w 18"/>
              <a:gd name="T17" fmla="*/ 2 h 17"/>
              <a:gd name="T18" fmla="*/ 18 w 18"/>
              <a:gd name="T19" fmla="*/ 6 h 17"/>
              <a:gd name="T20" fmla="*/ 18 w 18"/>
              <a:gd name="T21" fmla="*/ 10 h 17"/>
              <a:gd name="T22" fmla="*/ 18 w 18"/>
              <a:gd name="T23" fmla="*/ 10 h 17"/>
              <a:gd name="T24" fmla="*/ 18 w 18"/>
              <a:gd name="T25" fmla="*/ 14 h 17"/>
              <a:gd name="T26" fmla="*/ 17 w 18"/>
              <a:gd name="T27" fmla="*/ 15 h 17"/>
              <a:gd name="T28" fmla="*/ 13 w 18"/>
              <a:gd name="T29" fmla="*/ 17 h 17"/>
              <a:gd name="T30" fmla="*/ 9 w 18"/>
              <a:gd name="T31" fmla="*/ 17 h 17"/>
              <a:gd name="T32" fmla="*/ 9 w 18"/>
              <a:gd name="T33" fmla="*/ 17 h 17"/>
              <a:gd name="T34" fmla="*/ 5 w 18"/>
              <a:gd name="T35" fmla="*/ 17 h 17"/>
              <a:gd name="T36" fmla="*/ 3 w 18"/>
              <a:gd name="T37" fmla="*/ 15 h 17"/>
              <a:gd name="T38" fmla="*/ 2 w 18"/>
              <a:gd name="T39" fmla="*/ 14 h 17"/>
              <a:gd name="T40" fmla="*/ 0 w 18"/>
              <a:gd name="T41" fmla="*/ 10 h 17"/>
              <a:gd name="T42" fmla="*/ 0 w 18"/>
              <a:gd name="T43" fmla="*/ 10 h 17"/>
              <a:gd name="T44" fmla="*/ 5 w 18"/>
              <a:gd name="T45" fmla="*/ 10 h 17"/>
              <a:gd name="T46" fmla="*/ 5 w 18"/>
              <a:gd name="T47" fmla="*/ 10 h 17"/>
              <a:gd name="T48" fmla="*/ 5 w 18"/>
              <a:gd name="T49" fmla="*/ 12 h 17"/>
              <a:gd name="T50" fmla="*/ 9 w 18"/>
              <a:gd name="T51" fmla="*/ 14 h 17"/>
              <a:gd name="T52" fmla="*/ 9 w 18"/>
              <a:gd name="T53" fmla="*/ 14 h 17"/>
              <a:gd name="T54" fmla="*/ 13 w 18"/>
              <a:gd name="T55" fmla="*/ 12 h 17"/>
              <a:gd name="T56" fmla="*/ 13 w 18"/>
              <a:gd name="T57" fmla="*/ 10 h 17"/>
              <a:gd name="T58" fmla="*/ 13 w 18"/>
              <a:gd name="T59" fmla="*/ 10 h 17"/>
              <a:gd name="T60" fmla="*/ 13 w 18"/>
              <a:gd name="T61" fmla="*/ 6 h 17"/>
              <a:gd name="T62" fmla="*/ 9 w 18"/>
              <a:gd name="T63" fmla="*/ 6 h 17"/>
              <a:gd name="T64" fmla="*/ 9 w 18"/>
              <a:gd name="T65" fmla="*/ 6 h 17"/>
              <a:gd name="T66" fmla="*/ 5 w 18"/>
              <a:gd name="T67" fmla="*/ 6 h 17"/>
              <a:gd name="T68" fmla="*/ 5 w 18"/>
              <a:gd name="T69" fmla="*/ 10 h 17"/>
              <a:gd name="T70" fmla="*/ 5 w 18"/>
              <a:gd name="T71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" h="17">
                <a:moveTo>
                  <a:pt x="0" y="10"/>
                </a:moveTo>
                <a:lnTo>
                  <a:pt x="0" y="10"/>
                </a:lnTo>
                <a:lnTo>
                  <a:pt x="2" y="6"/>
                </a:lnTo>
                <a:lnTo>
                  <a:pt x="3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7" y="2"/>
                </a:lnTo>
                <a:lnTo>
                  <a:pt x="18" y="6"/>
                </a:lnTo>
                <a:lnTo>
                  <a:pt x="18" y="10"/>
                </a:lnTo>
                <a:lnTo>
                  <a:pt x="18" y="10"/>
                </a:lnTo>
                <a:lnTo>
                  <a:pt x="18" y="14"/>
                </a:lnTo>
                <a:lnTo>
                  <a:pt x="17" y="15"/>
                </a:lnTo>
                <a:lnTo>
                  <a:pt x="13" y="17"/>
                </a:lnTo>
                <a:lnTo>
                  <a:pt x="9" y="17"/>
                </a:lnTo>
                <a:lnTo>
                  <a:pt x="9" y="17"/>
                </a:lnTo>
                <a:lnTo>
                  <a:pt x="5" y="17"/>
                </a:lnTo>
                <a:lnTo>
                  <a:pt x="3" y="15"/>
                </a:lnTo>
                <a:lnTo>
                  <a:pt x="2" y="14"/>
                </a:lnTo>
                <a:lnTo>
                  <a:pt x="0" y="10"/>
                </a:lnTo>
                <a:lnTo>
                  <a:pt x="0" y="10"/>
                </a:lnTo>
                <a:close/>
                <a:moveTo>
                  <a:pt x="5" y="10"/>
                </a:moveTo>
                <a:lnTo>
                  <a:pt x="5" y="10"/>
                </a:lnTo>
                <a:lnTo>
                  <a:pt x="5" y="12"/>
                </a:lnTo>
                <a:lnTo>
                  <a:pt x="9" y="14"/>
                </a:lnTo>
                <a:lnTo>
                  <a:pt x="9" y="14"/>
                </a:lnTo>
                <a:lnTo>
                  <a:pt x="13" y="12"/>
                </a:lnTo>
                <a:lnTo>
                  <a:pt x="13" y="10"/>
                </a:lnTo>
                <a:lnTo>
                  <a:pt x="13" y="10"/>
                </a:lnTo>
                <a:lnTo>
                  <a:pt x="13" y="6"/>
                </a:lnTo>
                <a:lnTo>
                  <a:pt x="9" y="6"/>
                </a:lnTo>
                <a:lnTo>
                  <a:pt x="9" y="6"/>
                </a:lnTo>
                <a:lnTo>
                  <a:pt x="5" y="6"/>
                </a:lnTo>
                <a:lnTo>
                  <a:pt x="5" y="10"/>
                </a:lnTo>
                <a:lnTo>
                  <a:pt x="5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9" name="Freeform 48"/>
          <p:cNvSpPr>
            <a:spLocks/>
          </p:cNvSpPr>
          <p:nvPr/>
        </p:nvSpPr>
        <p:spPr bwMode="auto">
          <a:xfrm>
            <a:off x="6845053" y="5097771"/>
            <a:ext cx="221050" cy="30489"/>
          </a:xfrm>
          <a:custGeom>
            <a:avLst/>
            <a:gdLst>
              <a:gd name="T0" fmla="*/ 4 w 58"/>
              <a:gd name="T1" fmla="*/ 8 h 8"/>
              <a:gd name="T2" fmla="*/ 4 w 58"/>
              <a:gd name="T3" fmla="*/ 8 h 8"/>
              <a:gd name="T4" fmla="*/ 2 w 58"/>
              <a:gd name="T5" fmla="*/ 6 h 8"/>
              <a:gd name="T6" fmla="*/ 0 w 58"/>
              <a:gd name="T7" fmla="*/ 4 h 8"/>
              <a:gd name="T8" fmla="*/ 0 w 58"/>
              <a:gd name="T9" fmla="*/ 4 h 8"/>
              <a:gd name="T10" fmla="*/ 2 w 58"/>
              <a:gd name="T11" fmla="*/ 2 h 8"/>
              <a:gd name="T12" fmla="*/ 4 w 58"/>
              <a:gd name="T13" fmla="*/ 0 h 8"/>
              <a:gd name="T14" fmla="*/ 56 w 58"/>
              <a:gd name="T15" fmla="*/ 0 h 8"/>
              <a:gd name="T16" fmla="*/ 56 w 58"/>
              <a:gd name="T17" fmla="*/ 0 h 8"/>
              <a:gd name="T18" fmla="*/ 58 w 58"/>
              <a:gd name="T19" fmla="*/ 2 h 8"/>
              <a:gd name="T20" fmla="*/ 58 w 58"/>
              <a:gd name="T21" fmla="*/ 4 h 8"/>
              <a:gd name="T22" fmla="*/ 58 w 58"/>
              <a:gd name="T23" fmla="*/ 4 h 8"/>
              <a:gd name="T24" fmla="*/ 58 w 58"/>
              <a:gd name="T25" fmla="*/ 6 h 8"/>
              <a:gd name="T26" fmla="*/ 56 w 58"/>
              <a:gd name="T27" fmla="*/ 8 h 8"/>
              <a:gd name="T28" fmla="*/ 4 w 58"/>
              <a:gd name="T2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8">
                <a:moveTo>
                  <a:pt x="4" y="8"/>
                </a:moveTo>
                <a:lnTo>
                  <a:pt x="4" y="8"/>
                </a:lnTo>
                <a:lnTo>
                  <a:pt x="2" y="6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56" y="0"/>
                </a:lnTo>
                <a:lnTo>
                  <a:pt x="56" y="0"/>
                </a:lnTo>
                <a:lnTo>
                  <a:pt x="58" y="2"/>
                </a:lnTo>
                <a:lnTo>
                  <a:pt x="58" y="4"/>
                </a:lnTo>
                <a:lnTo>
                  <a:pt x="58" y="4"/>
                </a:lnTo>
                <a:lnTo>
                  <a:pt x="58" y="6"/>
                </a:lnTo>
                <a:lnTo>
                  <a:pt x="56" y="8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0" name="Freeform 49"/>
          <p:cNvSpPr>
            <a:spLocks/>
          </p:cNvSpPr>
          <p:nvPr/>
        </p:nvSpPr>
        <p:spPr bwMode="auto">
          <a:xfrm>
            <a:off x="6845053" y="5143505"/>
            <a:ext cx="221050" cy="26679"/>
          </a:xfrm>
          <a:custGeom>
            <a:avLst/>
            <a:gdLst>
              <a:gd name="T0" fmla="*/ 4 w 58"/>
              <a:gd name="T1" fmla="*/ 7 h 7"/>
              <a:gd name="T2" fmla="*/ 4 w 58"/>
              <a:gd name="T3" fmla="*/ 7 h 7"/>
              <a:gd name="T4" fmla="*/ 2 w 58"/>
              <a:gd name="T5" fmla="*/ 5 h 7"/>
              <a:gd name="T6" fmla="*/ 0 w 58"/>
              <a:gd name="T7" fmla="*/ 3 h 7"/>
              <a:gd name="T8" fmla="*/ 0 w 58"/>
              <a:gd name="T9" fmla="*/ 3 h 7"/>
              <a:gd name="T10" fmla="*/ 2 w 58"/>
              <a:gd name="T11" fmla="*/ 1 h 7"/>
              <a:gd name="T12" fmla="*/ 4 w 58"/>
              <a:gd name="T13" fmla="*/ 0 h 7"/>
              <a:gd name="T14" fmla="*/ 56 w 58"/>
              <a:gd name="T15" fmla="*/ 0 h 7"/>
              <a:gd name="T16" fmla="*/ 56 w 58"/>
              <a:gd name="T17" fmla="*/ 0 h 7"/>
              <a:gd name="T18" fmla="*/ 58 w 58"/>
              <a:gd name="T19" fmla="*/ 1 h 7"/>
              <a:gd name="T20" fmla="*/ 58 w 58"/>
              <a:gd name="T21" fmla="*/ 3 h 7"/>
              <a:gd name="T22" fmla="*/ 58 w 58"/>
              <a:gd name="T23" fmla="*/ 3 h 7"/>
              <a:gd name="T24" fmla="*/ 58 w 58"/>
              <a:gd name="T25" fmla="*/ 5 h 7"/>
              <a:gd name="T26" fmla="*/ 56 w 58"/>
              <a:gd name="T27" fmla="*/ 7 h 7"/>
              <a:gd name="T28" fmla="*/ 4 w 58"/>
              <a:gd name="T2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7">
                <a:moveTo>
                  <a:pt x="4" y="7"/>
                </a:moveTo>
                <a:lnTo>
                  <a:pt x="4" y="7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56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8" y="3"/>
                </a:lnTo>
                <a:lnTo>
                  <a:pt x="58" y="5"/>
                </a:lnTo>
                <a:lnTo>
                  <a:pt x="56" y="7"/>
                </a:lnTo>
                <a:lnTo>
                  <a:pt x="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1" name="Freeform 50"/>
          <p:cNvSpPr>
            <a:spLocks noEditPoints="1"/>
          </p:cNvSpPr>
          <p:nvPr/>
        </p:nvSpPr>
        <p:spPr bwMode="auto">
          <a:xfrm>
            <a:off x="2645092" y="3020658"/>
            <a:ext cx="308709" cy="308709"/>
          </a:xfrm>
          <a:custGeom>
            <a:avLst/>
            <a:gdLst>
              <a:gd name="T0" fmla="*/ 75 w 81"/>
              <a:gd name="T1" fmla="*/ 2 h 81"/>
              <a:gd name="T2" fmla="*/ 75 w 81"/>
              <a:gd name="T3" fmla="*/ 28 h 81"/>
              <a:gd name="T4" fmla="*/ 75 w 81"/>
              <a:gd name="T5" fmla="*/ 30 h 81"/>
              <a:gd name="T6" fmla="*/ 73 w 81"/>
              <a:gd name="T7" fmla="*/ 30 h 81"/>
              <a:gd name="T8" fmla="*/ 15 w 81"/>
              <a:gd name="T9" fmla="*/ 32 h 81"/>
              <a:gd name="T10" fmla="*/ 8 w 81"/>
              <a:gd name="T11" fmla="*/ 30 h 81"/>
              <a:gd name="T12" fmla="*/ 6 w 81"/>
              <a:gd name="T13" fmla="*/ 28 h 81"/>
              <a:gd name="T14" fmla="*/ 6 w 81"/>
              <a:gd name="T15" fmla="*/ 0 h 81"/>
              <a:gd name="T16" fmla="*/ 2 w 81"/>
              <a:gd name="T17" fmla="*/ 2 h 81"/>
              <a:gd name="T18" fmla="*/ 0 w 81"/>
              <a:gd name="T19" fmla="*/ 77 h 81"/>
              <a:gd name="T20" fmla="*/ 2 w 81"/>
              <a:gd name="T21" fmla="*/ 79 h 81"/>
              <a:gd name="T22" fmla="*/ 73 w 81"/>
              <a:gd name="T23" fmla="*/ 81 h 81"/>
              <a:gd name="T24" fmla="*/ 79 w 81"/>
              <a:gd name="T25" fmla="*/ 79 h 81"/>
              <a:gd name="T26" fmla="*/ 81 w 81"/>
              <a:gd name="T27" fmla="*/ 6 h 81"/>
              <a:gd name="T28" fmla="*/ 79 w 81"/>
              <a:gd name="T29" fmla="*/ 2 h 81"/>
              <a:gd name="T30" fmla="*/ 75 w 81"/>
              <a:gd name="T31" fmla="*/ 0 h 81"/>
              <a:gd name="T32" fmla="*/ 73 w 81"/>
              <a:gd name="T33" fmla="*/ 69 h 81"/>
              <a:gd name="T34" fmla="*/ 73 w 81"/>
              <a:gd name="T35" fmla="*/ 71 h 81"/>
              <a:gd name="T36" fmla="*/ 71 w 81"/>
              <a:gd name="T37" fmla="*/ 73 h 81"/>
              <a:gd name="T38" fmla="*/ 68 w 81"/>
              <a:gd name="T39" fmla="*/ 75 h 81"/>
              <a:gd name="T40" fmla="*/ 28 w 81"/>
              <a:gd name="T41" fmla="*/ 77 h 81"/>
              <a:gd name="T42" fmla="*/ 17 w 81"/>
              <a:gd name="T43" fmla="*/ 75 h 81"/>
              <a:gd name="T44" fmla="*/ 9 w 81"/>
              <a:gd name="T45" fmla="*/ 73 h 81"/>
              <a:gd name="T46" fmla="*/ 8 w 81"/>
              <a:gd name="T47" fmla="*/ 69 h 81"/>
              <a:gd name="T48" fmla="*/ 8 w 81"/>
              <a:gd name="T49" fmla="*/ 53 h 81"/>
              <a:gd name="T50" fmla="*/ 9 w 81"/>
              <a:gd name="T51" fmla="*/ 49 h 81"/>
              <a:gd name="T52" fmla="*/ 15 w 81"/>
              <a:gd name="T53" fmla="*/ 47 h 81"/>
              <a:gd name="T54" fmla="*/ 28 w 81"/>
              <a:gd name="T55" fmla="*/ 45 h 81"/>
              <a:gd name="T56" fmla="*/ 53 w 81"/>
              <a:gd name="T57" fmla="*/ 45 h 81"/>
              <a:gd name="T58" fmla="*/ 71 w 81"/>
              <a:gd name="T59" fmla="*/ 49 h 81"/>
              <a:gd name="T60" fmla="*/ 73 w 81"/>
              <a:gd name="T61" fmla="*/ 51 h 81"/>
              <a:gd name="T62" fmla="*/ 73 w 81"/>
              <a:gd name="T63" fmla="*/ 6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" h="81">
                <a:moveTo>
                  <a:pt x="75" y="0"/>
                </a:moveTo>
                <a:lnTo>
                  <a:pt x="75" y="2"/>
                </a:lnTo>
                <a:lnTo>
                  <a:pt x="75" y="28"/>
                </a:lnTo>
                <a:lnTo>
                  <a:pt x="75" y="28"/>
                </a:lnTo>
                <a:lnTo>
                  <a:pt x="75" y="30"/>
                </a:lnTo>
                <a:lnTo>
                  <a:pt x="75" y="30"/>
                </a:lnTo>
                <a:lnTo>
                  <a:pt x="73" y="30"/>
                </a:lnTo>
                <a:lnTo>
                  <a:pt x="73" y="30"/>
                </a:lnTo>
                <a:lnTo>
                  <a:pt x="66" y="32"/>
                </a:lnTo>
                <a:lnTo>
                  <a:pt x="15" y="32"/>
                </a:lnTo>
                <a:lnTo>
                  <a:pt x="15" y="32"/>
                </a:lnTo>
                <a:lnTo>
                  <a:pt x="8" y="30"/>
                </a:lnTo>
                <a:lnTo>
                  <a:pt x="8" y="30"/>
                </a:lnTo>
                <a:lnTo>
                  <a:pt x="6" y="28"/>
                </a:lnTo>
                <a:lnTo>
                  <a:pt x="6" y="2"/>
                </a:ln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77"/>
                </a:lnTo>
                <a:lnTo>
                  <a:pt x="0" y="77"/>
                </a:lnTo>
                <a:lnTo>
                  <a:pt x="2" y="79"/>
                </a:lnTo>
                <a:lnTo>
                  <a:pt x="8" y="81"/>
                </a:lnTo>
                <a:lnTo>
                  <a:pt x="73" y="81"/>
                </a:lnTo>
                <a:lnTo>
                  <a:pt x="73" y="81"/>
                </a:lnTo>
                <a:lnTo>
                  <a:pt x="79" y="79"/>
                </a:lnTo>
                <a:lnTo>
                  <a:pt x="81" y="77"/>
                </a:lnTo>
                <a:lnTo>
                  <a:pt x="81" y="6"/>
                </a:lnTo>
                <a:lnTo>
                  <a:pt x="81" y="6"/>
                </a:lnTo>
                <a:lnTo>
                  <a:pt x="79" y="2"/>
                </a:lnTo>
                <a:lnTo>
                  <a:pt x="75" y="0"/>
                </a:lnTo>
                <a:lnTo>
                  <a:pt x="75" y="0"/>
                </a:lnTo>
                <a:close/>
                <a:moveTo>
                  <a:pt x="73" y="69"/>
                </a:moveTo>
                <a:lnTo>
                  <a:pt x="73" y="69"/>
                </a:lnTo>
                <a:lnTo>
                  <a:pt x="73" y="69"/>
                </a:lnTo>
                <a:lnTo>
                  <a:pt x="73" y="71"/>
                </a:lnTo>
                <a:lnTo>
                  <a:pt x="71" y="73"/>
                </a:lnTo>
                <a:lnTo>
                  <a:pt x="71" y="73"/>
                </a:lnTo>
                <a:lnTo>
                  <a:pt x="68" y="75"/>
                </a:lnTo>
                <a:lnTo>
                  <a:pt x="68" y="75"/>
                </a:lnTo>
                <a:lnTo>
                  <a:pt x="53" y="77"/>
                </a:lnTo>
                <a:lnTo>
                  <a:pt x="28" y="77"/>
                </a:lnTo>
                <a:lnTo>
                  <a:pt x="28" y="77"/>
                </a:lnTo>
                <a:lnTo>
                  <a:pt x="17" y="75"/>
                </a:lnTo>
                <a:lnTo>
                  <a:pt x="9" y="73"/>
                </a:lnTo>
                <a:lnTo>
                  <a:pt x="9" y="73"/>
                </a:lnTo>
                <a:lnTo>
                  <a:pt x="8" y="71"/>
                </a:lnTo>
                <a:lnTo>
                  <a:pt x="8" y="69"/>
                </a:lnTo>
                <a:lnTo>
                  <a:pt x="8" y="53"/>
                </a:lnTo>
                <a:lnTo>
                  <a:pt x="8" y="53"/>
                </a:lnTo>
                <a:lnTo>
                  <a:pt x="8" y="51"/>
                </a:lnTo>
                <a:lnTo>
                  <a:pt x="9" y="49"/>
                </a:lnTo>
                <a:lnTo>
                  <a:pt x="9" y="49"/>
                </a:lnTo>
                <a:lnTo>
                  <a:pt x="15" y="47"/>
                </a:lnTo>
                <a:lnTo>
                  <a:pt x="15" y="47"/>
                </a:lnTo>
                <a:lnTo>
                  <a:pt x="28" y="45"/>
                </a:lnTo>
                <a:lnTo>
                  <a:pt x="53" y="45"/>
                </a:lnTo>
                <a:lnTo>
                  <a:pt x="53" y="45"/>
                </a:lnTo>
                <a:lnTo>
                  <a:pt x="64" y="45"/>
                </a:lnTo>
                <a:lnTo>
                  <a:pt x="71" y="49"/>
                </a:lnTo>
                <a:lnTo>
                  <a:pt x="71" y="49"/>
                </a:lnTo>
                <a:lnTo>
                  <a:pt x="73" y="51"/>
                </a:lnTo>
                <a:lnTo>
                  <a:pt x="73" y="53"/>
                </a:lnTo>
                <a:lnTo>
                  <a:pt x="73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2" name="Freeform 51"/>
          <p:cNvSpPr>
            <a:spLocks/>
          </p:cNvSpPr>
          <p:nvPr/>
        </p:nvSpPr>
        <p:spPr bwMode="auto">
          <a:xfrm>
            <a:off x="2687014" y="3207407"/>
            <a:ext cx="221050" cy="91469"/>
          </a:xfrm>
          <a:custGeom>
            <a:avLst/>
            <a:gdLst>
              <a:gd name="T0" fmla="*/ 58 w 58"/>
              <a:gd name="T1" fmla="*/ 2 h 24"/>
              <a:gd name="T2" fmla="*/ 58 w 58"/>
              <a:gd name="T3" fmla="*/ 2 h 24"/>
              <a:gd name="T4" fmla="*/ 55 w 58"/>
              <a:gd name="T5" fmla="*/ 2 h 24"/>
              <a:gd name="T6" fmla="*/ 55 w 58"/>
              <a:gd name="T7" fmla="*/ 2 h 24"/>
              <a:gd name="T8" fmla="*/ 42 w 58"/>
              <a:gd name="T9" fmla="*/ 0 h 24"/>
              <a:gd name="T10" fmla="*/ 17 w 58"/>
              <a:gd name="T11" fmla="*/ 0 h 24"/>
              <a:gd name="T12" fmla="*/ 17 w 58"/>
              <a:gd name="T13" fmla="*/ 0 h 24"/>
              <a:gd name="T14" fmla="*/ 8 w 58"/>
              <a:gd name="T15" fmla="*/ 0 h 24"/>
              <a:gd name="T16" fmla="*/ 2 w 58"/>
              <a:gd name="T17" fmla="*/ 2 h 24"/>
              <a:gd name="T18" fmla="*/ 2 w 58"/>
              <a:gd name="T19" fmla="*/ 2 h 24"/>
              <a:gd name="T20" fmla="*/ 0 w 58"/>
              <a:gd name="T21" fmla="*/ 4 h 24"/>
              <a:gd name="T22" fmla="*/ 0 w 58"/>
              <a:gd name="T23" fmla="*/ 20 h 24"/>
              <a:gd name="T24" fmla="*/ 0 w 58"/>
              <a:gd name="T25" fmla="*/ 20 h 24"/>
              <a:gd name="T26" fmla="*/ 0 w 58"/>
              <a:gd name="T27" fmla="*/ 20 h 24"/>
              <a:gd name="T28" fmla="*/ 0 w 58"/>
              <a:gd name="T29" fmla="*/ 20 h 24"/>
              <a:gd name="T30" fmla="*/ 4 w 58"/>
              <a:gd name="T31" fmla="*/ 22 h 24"/>
              <a:gd name="T32" fmla="*/ 4 w 58"/>
              <a:gd name="T33" fmla="*/ 22 h 24"/>
              <a:gd name="T34" fmla="*/ 17 w 58"/>
              <a:gd name="T35" fmla="*/ 24 h 24"/>
              <a:gd name="T36" fmla="*/ 42 w 58"/>
              <a:gd name="T37" fmla="*/ 24 h 24"/>
              <a:gd name="T38" fmla="*/ 42 w 58"/>
              <a:gd name="T39" fmla="*/ 24 h 24"/>
              <a:gd name="T40" fmla="*/ 51 w 58"/>
              <a:gd name="T41" fmla="*/ 22 h 24"/>
              <a:gd name="T42" fmla="*/ 58 w 58"/>
              <a:gd name="T43" fmla="*/ 20 h 24"/>
              <a:gd name="T44" fmla="*/ 58 w 58"/>
              <a:gd name="T45" fmla="*/ 20 h 24"/>
              <a:gd name="T46" fmla="*/ 58 w 58"/>
              <a:gd name="T47" fmla="*/ 20 h 24"/>
              <a:gd name="T48" fmla="*/ 58 w 58"/>
              <a:gd name="T49" fmla="*/ 4 h 24"/>
              <a:gd name="T50" fmla="*/ 58 w 58"/>
              <a:gd name="T51" fmla="*/ 4 h 24"/>
              <a:gd name="T52" fmla="*/ 58 w 58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24">
                <a:moveTo>
                  <a:pt x="58" y="2"/>
                </a:moveTo>
                <a:lnTo>
                  <a:pt x="58" y="2"/>
                </a:lnTo>
                <a:lnTo>
                  <a:pt x="55" y="2"/>
                </a:lnTo>
                <a:lnTo>
                  <a:pt x="55" y="2"/>
                </a:lnTo>
                <a:lnTo>
                  <a:pt x="42" y="0"/>
                </a:lnTo>
                <a:lnTo>
                  <a:pt x="17" y="0"/>
                </a:lnTo>
                <a:lnTo>
                  <a:pt x="17" y="0"/>
                </a:lnTo>
                <a:lnTo>
                  <a:pt x="8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4" y="22"/>
                </a:lnTo>
                <a:lnTo>
                  <a:pt x="4" y="22"/>
                </a:lnTo>
                <a:lnTo>
                  <a:pt x="17" y="24"/>
                </a:lnTo>
                <a:lnTo>
                  <a:pt x="42" y="24"/>
                </a:lnTo>
                <a:lnTo>
                  <a:pt x="42" y="24"/>
                </a:lnTo>
                <a:lnTo>
                  <a:pt x="51" y="22"/>
                </a:lnTo>
                <a:lnTo>
                  <a:pt x="58" y="20"/>
                </a:lnTo>
                <a:lnTo>
                  <a:pt x="58" y="20"/>
                </a:lnTo>
                <a:lnTo>
                  <a:pt x="58" y="20"/>
                </a:lnTo>
                <a:lnTo>
                  <a:pt x="58" y="4"/>
                </a:lnTo>
                <a:lnTo>
                  <a:pt x="58" y="4"/>
                </a:lnTo>
                <a:lnTo>
                  <a:pt x="5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3" name="Freeform 52"/>
          <p:cNvSpPr>
            <a:spLocks noEditPoints="1"/>
          </p:cNvSpPr>
          <p:nvPr/>
        </p:nvSpPr>
        <p:spPr bwMode="auto">
          <a:xfrm>
            <a:off x="2679392" y="3028281"/>
            <a:ext cx="236294" cy="99092"/>
          </a:xfrm>
          <a:custGeom>
            <a:avLst/>
            <a:gdLst>
              <a:gd name="T0" fmla="*/ 57 w 62"/>
              <a:gd name="T1" fmla="*/ 0 h 26"/>
              <a:gd name="T2" fmla="*/ 6 w 62"/>
              <a:gd name="T3" fmla="*/ 0 h 26"/>
              <a:gd name="T4" fmla="*/ 6 w 62"/>
              <a:gd name="T5" fmla="*/ 0 h 26"/>
              <a:gd name="T6" fmla="*/ 0 w 62"/>
              <a:gd name="T7" fmla="*/ 0 h 26"/>
              <a:gd name="T8" fmla="*/ 0 w 62"/>
              <a:gd name="T9" fmla="*/ 0 h 26"/>
              <a:gd name="T10" fmla="*/ 0 w 62"/>
              <a:gd name="T11" fmla="*/ 24 h 26"/>
              <a:gd name="T12" fmla="*/ 0 w 62"/>
              <a:gd name="T13" fmla="*/ 26 h 26"/>
              <a:gd name="T14" fmla="*/ 0 w 62"/>
              <a:gd name="T15" fmla="*/ 26 h 26"/>
              <a:gd name="T16" fmla="*/ 6 w 62"/>
              <a:gd name="T17" fmla="*/ 26 h 26"/>
              <a:gd name="T18" fmla="*/ 57 w 62"/>
              <a:gd name="T19" fmla="*/ 26 h 26"/>
              <a:gd name="T20" fmla="*/ 57 w 62"/>
              <a:gd name="T21" fmla="*/ 26 h 26"/>
              <a:gd name="T22" fmla="*/ 62 w 62"/>
              <a:gd name="T23" fmla="*/ 24 h 26"/>
              <a:gd name="T24" fmla="*/ 62 w 62"/>
              <a:gd name="T25" fmla="*/ 24 h 26"/>
              <a:gd name="T26" fmla="*/ 62 w 62"/>
              <a:gd name="T27" fmla="*/ 0 h 26"/>
              <a:gd name="T28" fmla="*/ 62 w 62"/>
              <a:gd name="T29" fmla="*/ 0 h 26"/>
              <a:gd name="T30" fmla="*/ 62 w 62"/>
              <a:gd name="T31" fmla="*/ 0 h 26"/>
              <a:gd name="T32" fmla="*/ 57 w 62"/>
              <a:gd name="T33" fmla="*/ 0 h 26"/>
              <a:gd name="T34" fmla="*/ 57 w 62"/>
              <a:gd name="T35" fmla="*/ 0 h 26"/>
              <a:gd name="T36" fmla="*/ 10 w 62"/>
              <a:gd name="T37" fmla="*/ 19 h 26"/>
              <a:gd name="T38" fmla="*/ 10 w 62"/>
              <a:gd name="T39" fmla="*/ 19 h 26"/>
              <a:gd name="T40" fmla="*/ 10 w 62"/>
              <a:gd name="T41" fmla="*/ 19 h 26"/>
              <a:gd name="T42" fmla="*/ 10 w 62"/>
              <a:gd name="T43" fmla="*/ 19 h 26"/>
              <a:gd name="T44" fmla="*/ 10 w 62"/>
              <a:gd name="T45" fmla="*/ 19 h 26"/>
              <a:gd name="T46" fmla="*/ 8 w 62"/>
              <a:gd name="T47" fmla="*/ 21 h 26"/>
              <a:gd name="T48" fmla="*/ 4 w 62"/>
              <a:gd name="T49" fmla="*/ 21 h 26"/>
              <a:gd name="T50" fmla="*/ 4 w 62"/>
              <a:gd name="T51" fmla="*/ 21 h 26"/>
              <a:gd name="T52" fmla="*/ 2 w 62"/>
              <a:gd name="T53" fmla="*/ 19 h 26"/>
              <a:gd name="T54" fmla="*/ 2 w 62"/>
              <a:gd name="T55" fmla="*/ 19 h 26"/>
              <a:gd name="T56" fmla="*/ 2 w 62"/>
              <a:gd name="T57" fmla="*/ 19 h 26"/>
              <a:gd name="T58" fmla="*/ 2 w 62"/>
              <a:gd name="T59" fmla="*/ 4 h 26"/>
              <a:gd name="T60" fmla="*/ 2 w 62"/>
              <a:gd name="T61" fmla="*/ 4 h 26"/>
              <a:gd name="T62" fmla="*/ 2 w 62"/>
              <a:gd name="T63" fmla="*/ 2 h 26"/>
              <a:gd name="T64" fmla="*/ 2 w 62"/>
              <a:gd name="T65" fmla="*/ 2 h 26"/>
              <a:gd name="T66" fmla="*/ 4 w 62"/>
              <a:gd name="T67" fmla="*/ 0 h 26"/>
              <a:gd name="T68" fmla="*/ 8 w 62"/>
              <a:gd name="T69" fmla="*/ 0 h 26"/>
              <a:gd name="T70" fmla="*/ 8 w 62"/>
              <a:gd name="T71" fmla="*/ 0 h 26"/>
              <a:gd name="T72" fmla="*/ 10 w 62"/>
              <a:gd name="T73" fmla="*/ 2 h 26"/>
              <a:gd name="T74" fmla="*/ 10 w 62"/>
              <a:gd name="T75" fmla="*/ 2 h 26"/>
              <a:gd name="T76" fmla="*/ 10 w 62"/>
              <a:gd name="T77" fmla="*/ 4 h 26"/>
              <a:gd name="T78" fmla="*/ 10 w 62"/>
              <a:gd name="T79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26">
                <a:moveTo>
                  <a:pt x="57" y="0"/>
                </a:move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6" y="26"/>
                </a:lnTo>
                <a:lnTo>
                  <a:pt x="57" y="26"/>
                </a:lnTo>
                <a:lnTo>
                  <a:pt x="57" y="26"/>
                </a:lnTo>
                <a:lnTo>
                  <a:pt x="62" y="24"/>
                </a:lnTo>
                <a:lnTo>
                  <a:pt x="62" y="24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57" y="0"/>
                </a:lnTo>
                <a:lnTo>
                  <a:pt x="57" y="0"/>
                </a:lnTo>
                <a:close/>
                <a:moveTo>
                  <a:pt x="10" y="19"/>
                </a:move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21"/>
                </a:lnTo>
                <a:lnTo>
                  <a:pt x="4" y="21"/>
                </a:lnTo>
                <a:lnTo>
                  <a:pt x="4" y="21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10" y="2"/>
                </a:lnTo>
                <a:lnTo>
                  <a:pt x="10" y="2"/>
                </a:lnTo>
                <a:lnTo>
                  <a:pt x="10" y="4"/>
                </a:lnTo>
                <a:lnTo>
                  <a:pt x="10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4" name="Rectangle 53"/>
          <p:cNvSpPr>
            <a:spLocks noChangeArrowheads="1"/>
          </p:cNvSpPr>
          <p:nvPr/>
        </p:nvSpPr>
        <p:spPr bwMode="auto">
          <a:xfrm>
            <a:off x="2702260" y="3043527"/>
            <a:ext cx="3812" cy="4954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5" name="Freeform 54"/>
          <p:cNvSpPr>
            <a:spLocks noEditPoints="1"/>
          </p:cNvSpPr>
          <p:nvPr/>
        </p:nvSpPr>
        <p:spPr bwMode="auto">
          <a:xfrm>
            <a:off x="6239069" y="5006302"/>
            <a:ext cx="327764" cy="335386"/>
          </a:xfrm>
          <a:custGeom>
            <a:avLst/>
            <a:gdLst>
              <a:gd name="T0" fmla="*/ 18 w 86"/>
              <a:gd name="T1" fmla="*/ 0 h 88"/>
              <a:gd name="T2" fmla="*/ 13 w 86"/>
              <a:gd name="T3" fmla="*/ 2 h 88"/>
              <a:gd name="T4" fmla="*/ 1 w 86"/>
              <a:gd name="T5" fmla="*/ 13 h 88"/>
              <a:gd name="T6" fmla="*/ 0 w 86"/>
              <a:gd name="T7" fmla="*/ 41 h 88"/>
              <a:gd name="T8" fmla="*/ 1 w 86"/>
              <a:gd name="T9" fmla="*/ 49 h 88"/>
              <a:gd name="T10" fmla="*/ 7 w 86"/>
              <a:gd name="T11" fmla="*/ 58 h 88"/>
              <a:gd name="T12" fmla="*/ 13 w 86"/>
              <a:gd name="T13" fmla="*/ 62 h 88"/>
              <a:gd name="T14" fmla="*/ 48 w 86"/>
              <a:gd name="T15" fmla="*/ 62 h 88"/>
              <a:gd name="T16" fmla="*/ 67 w 86"/>
              <a:gd name="T17" fmla="*/ 62 h 88"/>
              <a:gd name="T18" fmla="*/ 80 w 86"/>
              <a:gd name="T19" fmla="*/ 56 h 88"/>
              <a:gd name="T20" fmla="*/ 86 w 86"/>
              <a:gd name="T21" fmla="*/ 41 h 88"/>
              <a:gd name="T22" fmla="*/ 86 w 86"/>
              <a:gd name="T23" fmla="*/ 22 h 88"/>
              <a:gd name="T24" fmla="*/ 80 w 86"/>
              <a:gd name="T25" fmla="*/ 7 h 88"/>
              <a:gd name="T26" fmla="*/ 67 w 86"/>
              <a:gd name="T27" fmla="*/ 0 h 88"/>
              <a:gd name="T28" fmla="*/ 65 w 86"/>
              <a:gd name="T29" fmla="*/ 47 h 88"/>
              <a:gd name="T30" fmla="*/ 18 w 86"/>
              <a:gd name="T31" fmla="*/ 47 h 88"/>
              <a:gd name="T32" fmla="*/ 16 w 86"/>
              <a:gd name="T33" fmla="*/ 43 h 88"/>
              <a:gd name="T34" fmla="*/ 16 w 86"/>
              <a:gd name="T35" fmla="*/ 41 h 88"/>
              <a:gd name="T36" fmla="*/ 65 w 86"/>
              <a:gd name="T37" fmla="*/ 39 h 88"/>
              <a:gd name="T38" fmla="*/ 67 w 86"/>
              <a:gd name="T39" fmla="*/ 41 h 88"/>
              <a:gd name="T40" fmla="*/ 67 w 86"/>
              <a:gd name="T41" fmla="*/ 43 h 88"/>
              <a:gd name="T42" fmla="*/ 65 w 86"/>
              <a:gd name="T43" fmla="*/ 47 h 88"/>
              <a:gd name="T44" fmla="*/ 71 w 86"/>
              <a:gd name="T45" fmla="*/ 36 h 88"/>
              <a:gd name="T46" fmla="*/ 20 w 86"/>
              <a:gd name="T47" fmla="*/ 36 h 88"/>
              <a:gd name="T48" fmla="*/ 16 w 86"/>
              <a:gd name="T49" fmla="*/ 32 h 88"/>
              <a:gd name="T50" fmla="*/ 16 w 86"/>
              <a:gd name="T51" fmla="*/ 28 h 88"/>
              <a:gd name="T52" fmla="*/ 71 w 86"/>
              <a:gd name="T53" fmla="*/ 28 h 88"/>
              <a:gd name="T54" fmla="*/ 73 w 86"/>
              <a:gd name="T55" fmla="*/ 28 h 88"/>
              <a:gd name="T56" fmla="*/ 75 w 86"/>
              <a:gd name="T57" fmla="*/ 32 h 88"/>
              <a:gd name="T58" fmla="*/ 71 w 86"/>
              <a:gd name="T59" fmla="*/ 36 h 88"/>
              <a:gd name="T60" fmla="*/ 71 w 86"/>
              <a:gd name="T61" fmla="*/ 22 h 88"/>
              <a:gd name="T62" fmla="*/ 20 w 86"/>
              <a:gd name="T63" fmla="*/ 22 h 88"/>
              <a:gd name="T64" fmla="*/ 16 w 86"/>
              <a:gd name="T65" fmla="*/ 21 h 88"/>
              <a:gd name="T66" fmla="*/ 16 w 86"/>
              <a:gd name="T67" fmla="*/ 17 h 88"/>
              <a:gd name="T68" fmla="*/ 71 w 86"/>
              <a:gd name="T69" fmla="*/ 17 h 88"/>
              <a:gd name="T70" fmla="*/ 73 w 86"/>
              <a:gd name="T71" fmla="*/ 17 h 88"/>
              <a:gd name="T72" fmla="*/ 75 w 86"/>
              <a:gd name="T73" fmla="*/ 21 h 88"/>
              <a:gd name="T74" fmla="*/ 71 w 86"/>
              <a:gd name="T75" fmla="*/ 2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6" h="88">
                <a:moveTo>
                  <a:pt x="67" y="0"/>
                </a:moveTo>
                <a:lnTo>
                  <a:pt x="18" y="0"/>
                </a:lnTo>
                <a:lnTo>
                  <a:pt x="18" y="0"/>
                </a:lnTo>
                <a:lnTo>
                  <a:pt x="13" y="2"/>
                </a:lnTo>
                <a:lnTo>
                  <a:pt x="5" y="7"/>
                </a:lnTo>
                <a:lnTo>
                  <a:pt x="1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1" y="49"/>
                </a:lnTo>
                <a:lnTo>
                  <a:pt x="3" y="54"/>
                </a:lnTo>
                <a:lnTo>
                  <a:pt x="7" y="58"/>
                </a:lnTo>
                <a:lnTo>
                  <a:pt x="13" y="62"/>
                </a:lnTo>
                <a:lnTo>
                  <a:pt x="13" y="62"/>
                </a:lnTo>
                <a:lnTo>
                  <a:pt x="3" y="88"/>
                </a:lnTo>
                <a:lnTo>
                  <a:pt x="48" y="62"/>
                </a:lnTo>
                <a:lnTo>
                  <a:pt x="67" y="62"/>
                </a:lnTo>
                <a:lnTo>
                  <a:pt x="67" y="62"/>
                </a:lnTo>
                <a:lnTo>
                  <a:pt x="75" y="62"/>
                </a:lnTo>
                <a:lnTo>
                  <a:pt x="80" y="56"/>
                </a:lnTo>
                <a:lnTo>
                  <a:pt x="84" y="51"/>
                </a:lnTo>
                <a:lnTo>
                  <a:pt x="86" y="41"/>
                </a:lnTo>
                <a:lnTo>
                  <a:pt x="86" y="22"/>
                </a:lnTo>
                <a:lnTo>
                  <a:pt x="86" y="22"/>
                </a:lnTo>
                <a:lnTo>
                  <a:pt x="84" y="13"/>
                </a:lnTo>
                <a:lnTo>
                  <a:pt x="80" y="7"/>
                </a:lnTo>
                <a:lnTo>
                  <a:pt x="75" y="2"/>
                </a:lnTo>
                <a:lnTo>
                  <a:pt x="67" y="0"/>
                </a:lnTo>
                <a:lnTo>
                  <a:pt x="67" y="0"/>
                </a:lnTo>
                <a:close/>
                <a:moveTo>
                  <a:pt x="65" y="47"/>
                </a:moveTo>
                <a:lnTo>
                  <a:pt x="18" y="47"/>
                </a:lnTo>
                <a:lnTo>
                  <a:pt x="18" y="47"/>
                </a:lnTo>
                <a:lnTo>
                  <a:pt x="16" y="45"/>
                </a:lnTo>
                <a:lnTo>
                  <a:pt x="16" y="43"/>
                </a:lnTo>
                <a:lnTo>
                  <a:pt x="16" y="43"/>
                </a:lnTo>
                <a:lnTo>
                  <a:pt x="16" y="41"/>
                </a:lnTo>
                <a:lnTo>
                  <a:pt x="18" y="39"/>
                </a:lnTo>
                <a:lnTo>
                  <a:pt x="65" y="39"/>
                </a:lnTo>
                <a:lnTo>
                  <a:pt x="65" y="39"/>
                </a:lnTo>
                <a:lnTo>
                  <a:pt x="67" y="41"/>
                </a:lnTo>
                <a:lnTo>
                  <a:pt x="67" y="43"/>
                </a:lnTo>
                <a:lnTo>
                  <a:pt x="67" y="43"/>
                </a:lnTo>
                <a:lnTo>
                  <a:pt x="67" y="45"/>
                </a:lnTo>
                <a:lnTo>
                  <a:pt x="65" y="47"/>
                </a:lnTo>
                <a:lnTo>
                  <a:pt x="65" y="47"/>
                </a:lnTo>
                <a:close/>
                <a:moveTo>
                  <a:pt x="71" y="36"/>
                </a:moveTo>
                <a:lnTo>
                  <a:pt x="20" y="36"/>
                </a:lnTo>
                <a:lnTo>
                  <a:pt x="20" y="36"/>
                </a:lnTo>
                <a:lnTo>
                  <a:pt x="16" y="34"/>
                </a:lnTo>
                <a:lnTo>
                  <a:pt x="16" y="32"/>
                </a:lnTo>
                <a:lnTo>
                  <a:pt x="16" y="32"/>
                </a:lnTo>
                <a:lnTo>
                  <a:pt x="16" y="28"/>
                </a:lnTo>
                <a:lnTo>
                  <a:pt x="20" y="28"/>
                </a:lnTo>
                <a:lnTo>
                  <a:pt x="71" y="28"/>
                </a:lnTo>
                <a:lnTo>
                  <a:pt x="71" y="28"/>
                </a:lnTo>
                <a:lnTo>
                  <a:pt x="73" y="28"/>
                </a:lnTo>
                <a:lnTo>
                  <a:pt x="75" y="32"/>
                </a:lnTo>
                <a:lnTo>
                  <a:pt x="75" y="32"/>
                </a:lnTo>
                <a:lnTo>
                  <a:pt x="73" y="34"/>
                </a:lnTo>
                <a:lnTo>
                  <a:pt x="71" y="36"/>
                </a:lnTo>
                <a:lnTo>
                  <a:pt x="71" y="36"/>
                </a:lnTo>
                <a:close/>
                <a:moveTo>
                  <a:pt x="71" y="22"/>
                </a:moveTo>
                <a:lnTo>
                  <a:pt x="20" y="22"/>
                </a:lnTo>
                <a:lnTo>
                  <a:pt x="20" y="22"/>
                </a:lnTo>
                <a:lnTo>
                  <a:pt x="16" y="22"/>
                </a:lnTo>
                <a:lnTo>
                  <a:pt x="16" y="21"/>
                </a:lnTo>
                <a:lnTo>
                  <a:pt x="16" y="21"/>
                </a:lnTo>
                <a:lnTo>
                  <a:pt x="16" y="17"/>
                </a:lnTo>
                <a:lnTo>
                  <a:pt x="20" y="17"/>
                </a:lnTo>
                <a:lnTo>
                  <a:pt x="71" y="17"/>
                </a:lnTo>
                <a:lnTo>
                  <a:pt x="71" y="17"/>
                </a:lnTo>
                <a:lnTo>
                  <a:pt x="73" y="17"/>
                </a:lnTo>
                <a:lnTo>
                  <a:pt x="75" y="21"/>
                </a:lnTo>
                <a:lnTo>
                  <a:pt x="75" y="21"/>
                </a:lnTo>
                <a:lnTo>
                  <a:pt x="73" y="22"/>
                </a:lnTo>
                <a:lnTo>
                  <a:pt x="71" y="22"/>
                </a:lnTo>
                <a:lnTo>
                  <a:pt x="71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6" name="Freeform 55"/>
          <p:cNvSpPr>
            <a:spLocks noEditPoints="1"/>
          </p:cNvSpPr>
          <p:nvPr/>
        </p:nvSpPr>
        <p:spPr bwMode="auto">
          <a:xfrm>
            <a:off x="2629848" y="3462760"/>
            <a:ext cx="343010" cy="373499"/>
          </a:xfrm>
          <a:custGeom>
            <a:avLst/>
            <a:gdLst>
              <a:gd name="T0" fmla="*/ 45 w 90"/>
              <a:gd name="T1" fmla="*/ 60 h 98"/>
              <a:gd name="T2" fmla="*/ 77 w 90"/>
              <a:gd name="T3" fmla="*/ 60 h 98"/>
              <a:gd name="T4" fmla="*/ 81 w 90"/>
              <a:gd name="T5" fmla="*/ 58 h 98"/>
              <a:gd name="T6" fmla="*/ 47 w 90"/>
              <a:gd name="T7" fmla="*/ 55 h 98"/>
              <a:gd name="T8" fmla="*/ 43 w 90"/>
              <a:gd name="T9" fmla="*/ 58 h 98"/>
              <a:gd name="T10" fmla="*/ 90 w 90"/>
              <a:gd name="T11" fmla="*/ 28 h 98"/>
              <a:gd name="T12" fmla="*/ 66 w 90"/>
              <a:gd name="T13" fmla="*/ 4 h 98"/>
              <a:gd name="T14" fmla="*/ 28 w 90"/>
              <a:gd name="T15" fmla="*/ 0 h 98"/>
              <a:gd name="T16" fmla="*/ 21 w 90"/>
              <a:gd name="T17" fmla="*/ 4 h 98"/>
              <a:gd name="T18" fmla="*/ 17 w 90"/>
              <a:gd name="T19" fmla="*/ 45 h 98"/>
              <a:gd name="T20" fmla="*/ 4 w 90"/>
              <a:gd name="T21" fmla="*/ 51 h 98"/>
              <a:gd name="T22" fmla="*/ 0 w 90"/>
              <a:gd name="T23" fmla="*/ 66 h 98"/>
              <a:gd name="T24" fmla="*/ 10 w 90"/>
              <a:gd name="T25" fmla="*/ 85 h 98"/>
              <a:gd name="T26" fmla="*/ 19 w 90"/>
              <a:gd name="T27" fmla="*/ 90 h 98"/>
              <a:gd name="T28" fmla="*/ 28 w 90"/>
              <a:gd name="T29" fmla="*/ 98 h 98"/>
              <a:gd name="T30" fmla="*/ 83 w 90"/>
              <a:gd name="T31" fmla="*/ 96 h 98"/>
              <a:gd name="T32" fmla="*/ 90 w 90"/>
              <a:gd name="T33" fmla="*/ 86 h 98"/>
              <a:gd name="T34" fmla="*/ 81 w 90"/>
              <a:gd name="T35" fmla="*/ 27 h 98"/>
              <a:gd name="T36" fmla="*/ 68 w 90"/>
              <a:gd name="T37" fmla="*/ 27 h 98"/>
              <a:gd name="T38" fmla="*/ 62 w 90"/>
              <a:gd name="T39" fmla="*/ 23 h 98"/>
              <a:gd name="T40" fmla="*/ 81 w 90"/>
              <a:gd name="T41" fmla="*/ 27 h 98"/>
              <a:gd name="T42" fmla="*/ 21 w 90"/>
              <a:gd name="T43" fmla="*/ 79 h 98"/>
              <a:gd name="T44" fmla="*/ 17 w 90"/>
              <a:gd name="T45" fmla="*/ 68 h 98"/>
              <a:gd name="T46" fmla="*/ 17 w 90"/>
              <a:gd name="T47" fmla="*/ 62 h 98"/>
              <a:gd name="T48" fmla="*/ 21 w 90"/>
              <a:gd name="T49" fmla="*/ 51 h 98"/>
              <a:gd name="T50" fmla="*/ 23 w 90"/>
              <a:gd name="T51" fmla="*/ 62 h 98"/>
              <a:gd name="T52" fmla="*/ 34 w 90"/>
              <a:gd name="T53" fmla="*/ 68 h 98"/>
              <a:gd name="T54" fmla="*/ 83 w 90"/>
              <a:gd name="T55" fmla="*/ 86 h 98"/>
              <a:gd name="T56" fmla="*/ 79 w 90"/>
              <a:gd name="T57" fmla="*/ 90 h 98"/>
              <a:gd name="T58" fmla="*/ 25 w 90"/>
              <a:gd name="T59" fmla="*/ 90 h 98"/>
              <a:gd name="T60" fmla="*/ 30 w 90"/>
              <a:gd name="T61" fmla="*/ 85 h 98"/>
              <a:gd name="T62" fmla="*/ 42 w 90"/>
              <a:gd name="T63" fmla="*/ 66 h 98"/>
              <a:gd name="T64" fmla="*/ 38 w 90"/>
              <a:gd name="T65" fmla="*/ 51 h 98"/>
              <a:gd name="T66" fmla="*/ 23 w 90"/>
              <a:gd name="T67" fmla="*/ 12 h 98"/>
              <a:gd name="T68" fmla="*/ 28 w 90"/>
              <a:gd name="T69" fmla="*/ 6 h 98"/>
              <a:gd name="T70" fmla="*/ 57 w 90"/>
              <a:gd name="T71" fmla="*/ 23 h 98"/>
              <a:gd name="T72" fmla="*/ 62 w 90"/>
              <a:gd name="T73" fmla="*/ 32 h 98"/>
              <a:gd name="T74" fmla="*/ 83 w 90"/>
              <a:gd name="T75" fmla="*/ 86 h 98"/>
              <a:gd name="T76" fmla="*/ 47 w 90"/>
              <a:gd name="T77" fmla="*/ 70 h 98"/>
              <a:gd name="T78" fmla="*/ 43 w 90"/>
              <a:gd name="T79" fmla="*/ 73 h 98"/>
              <a:gd name="T80" fmla="*/ 77 w 90"/>
              <a:gd name="T81" fmla="*/ 77 h 98"/>
              <a:gd name="T82" fmla="*/ 81 w 90"/>
              <a:gd name="T83" fmla="*/ 73 h 98"/>
              <a:gd name="T84" fmla="*/ 77 w 90"/>
              <a:gd name="T85" fmla="*/ 7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" h="98">
                <a:moveTo>
                  <a:pt x="43" y="58"/>
                </a:moveTo>
                <a:lnTo>
                  <a:pt x="43" y="58"/>
                </a:lnTo>
                <a:lnTo>
                  <a:pt x="45" y="60"/>
                </a:lnTo>
                <a:lnTo>
                  <a:pt x="47" y="60"/>
                </a:lnTo>
                <a:lnTo>
                  <a:pt x="77" y="60"/>
                </a:lnTo>
                <a:lnTo>
                  <a:pt x="77" y="60"/>
                </a:lnTo>
                <a:lnTo>
                  <a:pt x="79" y="60"/>
                </a:lnTo>
                <a:lnTo>
                  <a:pt x="81" y="58"/>
                </a:lnTo>
                <a:lnTo>
                  <a:pt x="81" y="58"/>
                </a:lnTo>
                <a:lnTo>
                  <a:pt x="79" y="56"/>
                </a:lnTo>
                <a:lnTo>
                  <a:pt x="77" y="55"/>
                </a:lnTo>
                <a:lnTo>
                  <a:pt x="47" y="55"/>
                </a:lnTo>
                <a:lnTo>
                  <a:pt x="47" y="55"/>
                </a:lnTo>
                <a:lnTo>
                  <a:pt x="45" y="56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90" y="28"/>
                </a:moveTo>
                <a:lnTo>
                  <a:pt x="90" y="28"/>
                </a:lnTo>
                <a:lnTo>
                  <a:pt x="87" y="25"/>
                </a:lnTo>
                <a:lnTo>
                  <a:pt x="66" y="4"/>
                </a:lnTo>
                <a:lnTo>
                  <a:pt x="66" y="4"/>
                </a:lnTo>
                <a:lnTo>
                  <a:pt x="60" y="0"/>
                </a:lnTo>
                <a:lnTo>
                  <a:pt x="60" y="0"/>
                </a:lnTo>
                <a:lnTo>
                  <a:pt x="28" y="0"/>
                </a:lnTo>
                <a:lnTo>
                  <a:pt x="28" y="0"/>
                </a:lnTo>
                <a:lnTo>
                  <a:pt x="25" y="0"/>
                </a:lnTo>
                <a:lnTo>
                  <a:pt x="21" y="4"/>
                </a:lnTo>
                <a:lnTo>
                  <a:pt x="17" y="6"/>
                </a:lnTo>
                <a:lnTo>
                  <a:pt x="17" y="12"/>
                </a:lnTo>
                <a:lnTo>
                  <a:pt x="17" y="45"/>
                </a:lnTo>
                <a:lnTo>
                  <a:pt x="17" y="45"/>
                </a:lnTo>
                <a:lnTo>
                  <a:pt x="10" y="47"/>
                </a:lnTo>
                <a:lnTo>
                  <a:pt x="4" y="51"/>
                </a:lnTo>
                <a:lnTo>
                  <a:pt x="0" y="58"/>
                </a:lnTo>
                <a:lnTo>
                  <a:pt x="0" y="66"/>
                </a:lnTo>
                <a:lnTo>
                  <a:pt x="0" y="66"/>
                </a:lnTo>
                <a:lnTo>
                  <a:pt x="0" y="73"/>
                </a:lnTo>
                <a:lnTo>
                  <a:pt x="4" y="79"/>
                </a:lnTo>
                <a:lnTo>
                  <a:pt x="10" y="85"/>
                </a:lnTo>
                <a:lnTo>
                  <a:pt x="17" y="86"/>
                </a:lnTo>
                <a:lnTo>
                  <a:pt x="17" y="86"/>
                </a:lnTo>
                <a:lnTo>
                  <a:pt x="19" y="90"/>
                </a:lnTo>
                <a:lnTo>
                  <a:pt x="21" y="94"/>
                </a:lnTo>
                <a:lnTo>
                  <a:pt x="25" y="96"/>
                </a:lnTo>
                <a:lnTo>
                  <a:pt x="28" y="98"/>
                </a:lnTo>
                <a:lnTo>
                  <a:pt x="79" y="98"/>
                </a:lnTo>
                <a:lnTo>
                  <a:pt x="79" y="98"/>
                </a:lnTo>
                <a:lnTo>
                  <a:pt x="83" y="96"/>
                </a:lnTo>
                <a:lnTo>
                  <a:pt x="87" y="94"/>
                </a:lnTo>
                <a:lnTo>
                  <a:pt x="88" y="90"/>
                </a:lnTo>
                <a:lnTo>
                  <a:pt x="90" y="86"/>
                </a:lnTo>
                <a:lnTo>
                  <a:pt x="90" y="30"/>
                </a:lnTo>
                <a:lnTo>
                  <a:pt x="90" y="28"/>
                </a:lnTo>
                <a:close/>
                <a:moveTo>
                  <a:pt x="81" y="27"/>
                </a:moveTo>
                <a:lnTo>
                  <a:pt x="77" y="27"/>
                </a:lnTo>
                <a:lnTo>
                  <a:pt x="68" y="27"/>
                </a:lnTo>
                <a:lnTo>
                  <a:pt x="68" y="27"/>
                </a:lnTo>
                <a:lnTo>
                  <a:pt x="68" y="27"/>
                </a:lnTo>
                <a:lnTo>
                  <a:pt x="64" y="25"/>
                </a:lnTo>
                <a:lnTo>
                  <a:pt x="62" y="23"/>
                </a:lnTo>
                <a:lnTo>
                  <a:pt x="62" y="13"/>
                </a:lnTo>
                <a:lnTo>
                  <a:pt x="62" y="10"/>
                </a:lnTo>
                <a:lnTo>
                  <a:pt x="81" y="27"/>
                </a:lnTo>
                <a:close/>
                <a:moveTo>
                  <a:pt x="23" y="68"/>
                </a:moveTo>
                <a:lnTo>
                  <a:pt x="23" y="79"/>
                </a:lnTo>
                <a:lnTo>
                  <a:pt x="21" y="79"/>
                </a:lnTo>
                <a:lnTo>
                  <a:pt x="17" y="79"/>
                </a:lnTo>
                <a:lnTo>
                  <a:pt x="17" y="79"/>
                </a:lnTo>
                <a:lnTo>
                  <a:pt x="17" y="68"/>
                </a:lnTo>
                <a:lnTo>
                  <a:pt x="8" y="68"/>
                </a:lnTo>
                <a:lnTo>
                  <a:pt x="8" y="62"/>
                </a:lnTo>
                <a:lnTo>
                  <a:pt x="17" y="62"/>
                </a:lnTo>
                <a:lnTo>
                  <a:pt x="17" y="62"/>
                </a:lnTo>
                <a:lnTo>
                  <a:pt x="17" y="51"/>
                </a:lnTo>
                <a:lnTo>
                  <a:pt x="21" y="51"/>
                </a:lnTo>
                <a:lnTo>
                  <a:pt x="23" y="51"/>
                </a:lnTo>
                <a:lnTo>
                  <a:pt x="23" y="62"/>
                </a:lnTo>
                <a:lnTo>
                  <a:pt x="23" y="62"/>
                </a:lnTo>
                <a:lnTo>
                  <a:pt x="30" y="62"/>
                </a:lnTo>
                <a:lnTo>
                  <a:pt x="34" y="62"/>
                </a:lnTo>
                <a:lnTo>
                  <a:pt x="34" y="68"/>
                </a:lnTo>
                <a:lnTo>
                  <a:pt x="23" y="68"/>
                </a:lnTo>
                <a:lnTo>
                  <a:pt x="23" y="68"/>
                </a:lnTo>
                <a:close/>
                <a:moveTo>
                  <a:pt x="83" y="86"/>
                </a:moveTo>
                <a:lnTo>
                  <a:pt x="83" y="86"/>
                </a:lnTo>
                <a:lnTo>
                  <a:pt x="83" y="88"/>
                </a:lnTo>
                <a:lnTo>
                  <a:pt x="79" y="90"/>
                </a:lnTo>
                <a:lnTo>
                  <a:pt x="28" y="90"/>
                </a:lnTo>
                <a:lnTo>
                  <a:pt x="28" y="90"/>
                </a:lnTo>
                <a:lnTo>
                  <a:pt x="25" y="90"/>
                </a:lnTo>
                <a:lnTo>
                  <a:pt x="23" y="86"/>
                </a:lnTo>
                <a:lnTo>
                  <a:pt x="23" y="86"/>
                </a:lnTo>
                <a:lnTo>
                  <a:pt x="30" y="85"/>
                </a:lnTo>
                <a:lnTo>
                  <a:pt x="38" y="79"/>
                </a:lnTo>
                <a:lnTo>
                  <a:pt x="42" y="73"/>
                </a:lnTo>
                <a:lnTo>
                  <a:pt x="42" y="66"/>
                </a:lnTo>
                <a:lnTo>
                  <a:pt x="42" y="66"/>
                </a:lnTo>
                <a:lnTo>
                  <a:pt x="42" y="58"/>
                </a:lnTo>
                <a:lnTo>
                  <a:pt x="38" y="51"/>
                </a:lnTo>
                <a:lnTo>
                  <a:pt x="30" y="47"/>
                </a:lnTo>
                <a:lnTo>
                  <a:pt x="23" y="43"/>
                </a:lnTo>
                <a:lnTo>
                  <a:pt x="23" y="12"/>
                </a:lnTo>
                <a:lnTo>
                  <a:pt x="23" y="12"/>
                </a:lnTo>
                <a:lnTo>
                  <a:pt x="25" y="8"/>
                </a:lnTo>
                <a:lnTo>
                  <a:pt x="28" y="6"/>
                </a:lnTo>
                <a:lnTo>
                  <a:pt x="57" y="6"/>
                </a:lnTo>
                <a:lnTo>
                  <a:pt x="57" y="23"/>
                </a:lnTo>
                <a:lnTo>
                  <a:pt x="57" y="23"/>
                </a:lnTo>
                <a:lnTo>
                  <a:pt x="57" y="27"/>
                </a:lnTo>
                <a:lnTo>
                  <a:pt x="60" y="30"/>
                </a:lnTo>
                <a:lnTo>
                  <a:pt x="62" y="32"/>
                </a:lnTo>
                <a:lnTo>
                  <a:pt x="68" y="32"/>
                </a:lnTo>
                <a:lnTo>
                  <a:pt x="83" y="32"/>
                </a:lnTo>
                <a:lnTo>
                  <a:pt x="83" y="86"/>
                </a:lnTo>
                <a:close/>
                <a:moveTo>
                  <a:pt x="77" y="70"/>
                </a:moveTo>
                <a:lnTo>
                  <a:pt x="47" y="70"/>
                </a:lnTo>
                <a:lnTo>
                  <a:pt x="47" y="70"/>
                </a:lnTo>
                <a:lnTo>
                  <a:pt x="45" y="71"/>
                </a:lnTo>
                <a:lnTo>
                  <a:pt x="43" y="73"/>
                </a:lnTo>
                <a:lnTo>
                  <a:pt x="43" y="73"/>
                </a:lnTo>
                <a:lnTo>
                  <a:pt x="45" y="75"/>
                </a:lnTo>
                <a:lnTo>
                  <a:pt x="47" y="77"/>
                </a:lnTo>
                <a:lnTo>
                  <a:pt x="77" y="77"/>
                </a:lnTo>
                <a:lnTo>
                  <a:pt x="77" y="77"/>
                </a:lnTo>
                <a:lnTo>
                  <a:pt x="79" y="75"/>
                </a:lnTo>
                <a:lnTo>
                  <a:pt x="81" y="73"/>
                </a:lnTo>
                <a:lnTo>
                  <a:pt x="81" y="73"/>
                </a:lnTo>
                <a:lnTo>
                  <a:pt x="79" y="71"/>
                </a:lnTo>
                <a:lnTo>
                  <a:pt x="77" y="70"/>
                </a:lnTo>
                <a:lnTo>
                  <a:pt x="77" y="7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7" name="Freeform 56"/>
          <p:cNvSpPr>
            <a:spLocks/>
          </p:cNvSpPr>
          <p:nvPr/>
        </p:nvSpPr>
        <p:spPr bwMode="auto">
          <a:xfrm>
            <a:off x="3151982" y="4236436"/>
            <a:ext cx="365877" cy="41925"/>
          </a:xfrm>
          <a:custGeom>
            <a:avLst/>
            <a:gdLst>
              <a:gd name="T0" fmla="*/ 94 w 96"/>
              <a:gd name="T1" fmla="*/ 0 h 11"/>
              <a:gd name="T2" fmla="*/ 94 w 96"/>
              <a:gd name="T3" fmla="*/ 0 h 11"/>
              <a:gd name="T4" fmla="*/ 96 w 96"/>
              <a:gd name="T5" fmla="*/ 1 h 11"/>
              <a:gd name="T6" fmla="*/ 96 w 96"/>
              <a:gd name="T7" fmla="*/ 9 h 11"/>
              <a:gd name="T8" fmla="*/ 96 w 96"/>
              <a:gd name="T9" fmla="*/ 9 h 11"/>
              <a:gd name="T10" fmla="*/ 94 w 96"/>
              <a:gd name="T11" fmla="*/ 11 h 11"/>
              <a:gd name="T12" fmla="*/ 2 w 96"/>
              <a:gd name="T13" fmla="*/ 11 h 11"/>
              <a:gd name="T14" fmla="*/ 2 w 96"/>
              <a:gd name="T15" fmla="*/ 11 h 11"/>
              <a:gd name="T16" fmla="*/ 0 w 96"/>
              <a:gd name="T17" fmla="*/ 9 h 11"/>
              <a:gd name="T18" fmla="*/ 0 w 96"/>
              <a:gd name="T19" fmla="*/ 1 h 11"/>
              <a:gd name="T20" fmla="*/ 0 w 96"/>
              <a:gd name="T21" fmla="*/ 1 h 11"/>
              <a:gd name="T22" fmla="*/ 2 w 96"/>
              <a:gd name="T23" fmla="*/ 0 h 11"/>
              <a:gd name="T24" fmla="*/ 94 w 96"/>
              <a:gd name="T2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11">
                <a:moveTo>
                  <a:pt x="94" y="0"/>
                </a:moveTo>
                <a:lnTo>
                  <a:pt x="94" y="0"/>
                </a:lnTo>
                <a:lnTo>
                  <a:pt x="96" y="1"/>
                </a:lnTo>
                <a:lnTo>
                  <a:pt x="96" y="9"/>
                </a:lnTo>
                <a:lnTo>
                  <a:pt x="96" y="9"/>
                </a:lnTo>
                <a:lnTo>
                  <a:pt x="94" y="11"/>
                </a:lnTo>
                <a:lnTo>
                  <a:pt x="2" y="11"/>
                </a:lnTo>
                <a:lnTo>
                  <a:pt x="2" y="11"/>
                </a:lnTo>
                <a:lnTo>
                  <a:pt x="0" y="9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8" name="Freeform 57"/>
          <p:cNvSpPr>
            <a:spLocks/>
          </p:cNvSpPr>
          <p:nvPr/>
        </p:nvSpPr>
        <p:spPr bwMode="auto">
          <a:xfrm>
            <a:off x="3151982" y="4114478"/>
            <a:ext cx="365877" cy="34301"/>
          </a:xfrm>
          <a:custGeom>
            <a:avLst/>
            <a:gdLst>
              <a:gd name="T0" fmla="*/ 94 w 96"/>
              <a:gd name="T1" fmla="*/ 0 h 9"/>
              <a:gd name="T2" fmla="*/ 94 w 96"/>
              <a:gd name="T3" fmla="*/ 0 h 9"/>
              <a:gd name="T4" fmla="*/ 96 w 96"/>
              <a:gd name="T5" fmla="*/ 2 h 9"/>
              <a:gd name="T6" fmla="*/ 96 w 96"/>
              <a:gd name="T7" fmla="*/ 9 h 9"/>
              <a:gd name="T8" fmla="*/ 96 w 96"/>
              <a:gd name="T9" fmla="*/ 9 h 9"/>
              <a:gd name="T10" fmla="*/ 94 w 96"/>
              <a:gd name="T11" fmla="*/ 9 h 9"/>
              <a:gd name="T12" fmla="*/ 2 w 96"/>
              <a:gd name="T13" fmla="*/ 9 h 9"/>
              <a:gd name="T14" fmla="*/ 2 w 96"/>
              <a:gd name="T15" fmla="*/ 9 h 9"/>
              <a:gd name="T16" fmla="*/ 0 w 96"/>
              <a:gd name="T17" fmla="*/ 9 h 9"/>
              <a:gd name="T18" fmla="*/ 0 w 96"/>
              <a:gd name="T19" fmla="*/ 2 h 9"/>
              <a:gd name="T20" fmla="*/ 0 w 96"/>
              <a:gd name="T21" fmla="*/ 2 h 9"/>
              <a:gd name="T22" fmla="*/ 2 w 96"/>
              <a:gd name="T23" fmla="*/ 0 h 9"/>
              <a:gd name="T24" fmla="*/ 94 w 96"/>
              <a:gd name="T2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9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6" y="9"/>
                </a:lnTo>
                <a:lnTo>
                  <a:pt x="96" y="9"/>
                </a:lnTo>
                <a:lnTo>
                  <a:pt x="94" y="9"/>
                </a:lnTo>
                <a:lnTo>
                  <a:pt x="2" y="9"/>
                </a:lnTo>
                <a:lnTo>
                  <a:pt x="2" y="9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9" name="Freeform 58"/>
          <p:cNvSpPr>
            <a:spLocks/>
          </p:cNvSpPr>
          <p:nvPr/>
        </p:nvSpPr>
        <p:spPr bwMode="auto">
          <a:xfrm>
            <a:off x="3151982" y="4213569"/>
            <a:ext cx="365877" cy="15245"/>
          </a:xfrm>
          <a:custGeom>
            <a:avLst/>
            <a:gdLst>
              <a:gd name="T0" fmla="*/ 94 w 96"/>
              <a:gd name="T1" fmla="*/ 0 h 4"/>
              <a:gd name="T2" fmla="*/ 94 w 96"/>
              <a:gd name="T3" fmla="*/ 0 h 4"/>
              <a:gd name="T4" fmla="*/ 96 w 96"/>
              <a:gd name="T5" fmla="*/ 0 h 4"/>
              <a:gd name="T6" fmla="*/ 96 w 96"/>
              <a:gd name="T7" fmla="*/ 2 h 4"/>
              <a:gd name="T8" fmla="*/ 96 w 96"/>
              <a:gd name="T9" fmla="*/ 2 h 4"/>
              <a:gd name="T10" fmla="*/ 94 w 96"/>
              <a:gd name="T11" fmla="*/ 4 h 4"/>
              <a:gd name="T12" fmla="*/ 2 w 96"/>
              <a:gd name="T13" fmla="*/ 4 h 4"/>
              <a:gd name="T14" fmla="*/ 2 w 96"/>
              <a:gd name="T15" fmla="*/ 4 h 4"/>
              <a:gd name="T16" fmla="*/ 0 w 96"/>
              <a:gd name="T17" fmla="*/ 2 h 4"/>
              <a:gd name="T18" fmla="*/ 0 w 96"/>
              <a:gd name="T19" fmla="*/ 0 h 4"/>
              <a:gd name="T20" fmla="*/ 0 w 96"/>
              <a:gd name="T21" fmla="*/ 0 h 4"/>
              <a:gd name="T22" fmla="*/ 2 w 96"/>
              <a:gd name="T23" fmla="*/ 0 h 4"/>
              <a:gd name="T24" fmla="*/ 94 w 96"/>
              <a:gd name="T2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4">
                <a:moveTo>
                  <a:pt x="94" y="0"/>
                </a:moveTo>
                <a:lnTo>
                  <a:pt x="94" y="0"/>
                </a:lnTo>
                <a:lnTo>
                  <a:pt x="96" y="0"/>
                </a:lnTo>
                <a:lnTo>
                  <a:pt x="96" y="2"/>
                </a:lnTo>
                <a:lnTo>
                  <a:pt x="96" y="2"/>
                </a:lnTo>
                <a:lnTo>
                  <a:pt x="94" y="4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0" name="Freeform 59"/>
          <p:cNvSpPr>
            <a:spLocks/>
          </p:cNvSpPr>
          <p:nvPr/>
        </p:nvSpPr>
        <p:spPr bwMode="auto">
          <a:xfrm>
            <a:off x="3151982" y="4190700"/>
            <a:ext cx="365877" cy="7622"/>
          </a:xfrm>
          <a:custGeom>
            <a:avLst/>
            <a:gdLst>
              <a:gd name="T0" fmla="*/ 94 w 96"/>
              <a:gd name="T1" fmla="*/ 0 h 2"/>
              <a:gd name="T2" fmla="*/ 94 w 96"/>
              <a:gd name="T3" fmla="*/ 0 h 2"/>
              <a:gd name="T4" fmla="*/ 96 w 96"/>
              <a:gd name="T5" fmla="*/ 0 h 2"/>
              <a:gd name="T6" fmla="*/ 96 w 96"/>
              <a:gd name="T7" fmla="*/ 2 h 2"/>
              <a:gd name="T8" fmla="*/ 96 w 96"/>
              <a:gd name="T9" fmla="*/ 2 h 2"/>
              <a:gd name="T10" fmla="*/ 94 w 96"/>
              <a:gd name="T11" fmla="*/ 2 h 2"/>
              <a:gd name="T12" fmla="*/ 2 w 96"/>
              <a:gd name="T13" fmla="*/ 2 h 2"/>
              <a:gd name="T14" fmla="*/ 2 w 96"/>
              <a:gd name="T15" fmla="*/ 2 h 2"/>
              <a:gd name="T16" fmla="*/ 0 w 96"/>
              <a:gd name="T17" fmla="*/ 2 h 2"/>
              <a:gd name="T18" fmla="*/ 0 w 96"/>
              <a:gd name="T19" fmla="*/ 0 h 2"/>
              <a:gd name="T20" fmla="*/ 0 w 96"/>
              <a:gd name="T21" fmla="*/ 0 h 2"/>
              <a:gd name="T22" fmla="*/ 2 w 96"/>
              <a:gd name="T23" fmla="*/ 0 h 2"/>
              <a:gd name="T24" fmla="*/ 94 w 96"/>
              <a:gd name="T2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2">
                <a:moveTo>
                  <a:pt x="94" y="0"/>
                </a:moveTo>
                <a:lnTo>
                  <a:pt x="94" y="0"/>
                </a:lnTo>
                <a:lnTo>
                  <a:pt x="96" y="0"/>
                </a:lnTo>
                <a:lnTo>
                  <a:pt x="96" y="2"/>
                </a:lnTo>
                <a:lnTo>
                  <a:pt x="96" y="2"/>
                </a:lnTo>
                <a:lnTo>
                  <a:pt x="94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1" name="Freeform 60"/>
          <p:cNvSpPr>
            <a:spLocks/>
          </p:cNvSpPr>
          <p:nvPr/>
        </p:nvSpPr>
        <p:spPr bwMode="auto">
          <a:xfrm>
            <a:off x="3151982" y="4164023"/>
            <a:ext cx="365877" cy="15245"/>
          </a:xfrm>
          <a:custGeom>
            <a:avLst/>
            <a:gdLst>
              <a:gd name="T0" fmla="*/ 94 w 96"/>
              <a:gd name="T1" fmla="*/ 0 h 4"/>
              <a:gd name="T2" fmla="*/ 94 w 96"/>
              <a:gd name="T3" fmla="*/ 0 h 4"/>
              <a:gd name="T4" fmla="*/ 96 w 96"/>
              <a:gd name="T5" fmla="*/ 0 h 4"/>
              <a:gd name="T6" fmla="*/ 96 w 96"/>
              <a:gd name="T7" fmla="*/ 4 h 4"/>
              <a:gd name="T8" fmla="*/ 96 w 96"/>
              <a:gd name="T9" fmla="*/ 4 h 4"/>
              <a:gd name="T10" fmla="*/ 94 w 96"/>
              <a:gd name="T11" fmla="*/ 4 h 4"/>
              <a:gd name="T12" fmla="*/ 2 w 96"/>
              <a:gd name="T13" fmla="*/ 4 h 4"/>
              <a:gd name="T14" fmla="*/ 2 w 96"/>
              <a:gd name="T15" fmla="*/ 4 h 4"/>
              <a:gd name="T16" fmla="*/ 0 w 96"/>
              <a:gd name="T17" fmla="*/ 4 h 4"/>
              <a:gd name="T18" fmla="*/ 0 w 96"/>
              <a:gd name="T19" fmla="*/ 0 h 4"/>
              <a:gd name="T20" fmla="*/ 0 w 96"/>
              <a:gd name="T21" fmla="*/ 0 h 4"/>
              <a:gd name="T22" fmla="*/ 2 w 96"/>
              <a:gd name="T23" fmla="*/ 0 h 4"/>
              <a:gd name="T24" fmla="*/ 94 w 96"/>
              <a:gd name="T2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4">
                <a:moveTo>
                  <a:pt x="94" y="0"/>
                </a:moveTo>
                <a:lnTo>
                  <a:pt x="94" y="0"/>
                </a:lnTo>
                <a:lnTo>
                  <a:pt x="96" y="0"/>
                </a:lnTo>
                <a:lnTo>
                  <a:pt x="96" y="4"/>
                </a:lnTo>
                <a:lnTo>
                  <a:pt x="96" y="4"/>
                </a:lnTo>
                <a:lnTo>
                  <a:pt x="94" y="4"/>
                </a:lnTo>
                <a:lnTo>
                  <a:pt x="2" y="4"/>
                </a:lnTo>
                <a:lnTo>
                  <a:pt x="2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2" name="Freeform 61"/>
          <p:cNvSpPr>
            <a:spLocks noEditPoints="1"/>
          </p:cNvSpPr>
          <p:nvPr/>
        </p:nvSpPr>
        <p:spPr bwMode="auto">
          <a:xfrm>
            <a:off x="3151982" y="3984895"/>
            <a:ext cx="365877" cy="114336"/>
          </a:xfrm>
          <a:custGeom>
            <a:avLst/>
            <a:gdLst>
              <a:gd name="T0" fmla="*/ 94 w 96"/>
              <a:gd name="T1" fmla="*/ 0 h 30"/>
              <a:gd name="T2" fmla="*/ 2 w 96"/>
              <a:gd name="T3" fmla="*/ 0 h 30"/>
              <a:gd name="T4" fmla="*/ 2 w 96"/>
              <a:gd name="T5" fmla="*/ 0 h 30"/>
              <a:gd name="T6" fmla="*/ 0 w 96"/>
              <a:gd name="T7" fmla="*/ 4 h 30"/>
              <a:gd name="T8" fmla="*/ 0 w 96"/>
              <a:gd name="T9" fmla="*/ 26 h 30"/>
              <a:gd name="T10" fmla="*/ 0 w 96"/>
              <a:gd name="T11" fmla="*/ 26 h 30"/>
              <a:gd name="T12" fmla="*/ 2 w 96"/>
              <a:gd name="T13" fmla="*/ 30 h 30"/>
              <a:gd name="T14" fmla="*/ 94 w 96"/>
              <a:gd name="T15" fmla="*/ 30 h 30"/>
              <a:gd name="T16" fmla="*/ 94 w 96"/>
              <a:gd name="T17" fmla="*/ 30 h 30"/>
              <a:gd name="T18" fmla="*/ 96 w 96"/>
              <a:gd name="T19" fmla="*/ 26 h 30"/>
              <a:gd name="T20" fmla="*/ 96 w 96"/>
              <a:gd name="T21" fmla="*/ 4 h 30"/>
              <a:gd name="T22" fmla="*/ 96 w 96"/>
              <a:gd name="T23" fmla="*/ 4 h 30"/>
              <a:gd name="T24" fmla="*/ 94 w 96"/>
              <a:gd name="T25" fmla="*/ 0 h 30"/>
              <a:gd name="T26" fmla="*/ 94 w 96"/>
              <a:gd name="T27" fmla="*/ 0 h 30"/>
              <a:gd name="T28" fmla="*/ 17 w 96"/>
              <a:gd name="T29" fmla="*/ 26 h 30"/>
              <a:gd name="T30" fmla="*/ 15 w 96"/>
              <a:gd name="T31" fmla="*/ 26 h 30"/>
              <a:gd name="T32" fmla="*/ 13 w 96"/>
              <a:gd name="T33" fmla="*/ 26 h 30"/>
              <a:gd name="T34" fmla="*/ 13 w 96"/>
              <a:gd name="T35" fmla="*/ 26 h 30"/>
              <a:gd name="T36" fmla="*/ 13 w 96"/>
              <a:gd name="T37" fmla="*/ 2 h 30"/>
              <a:gd name="T38" fmla="*/ 13 w 96"/>
              <a:gd name="T39" fmla="*/ 2 h 30"/>
              <a:gd name="T40" fmla="*/ 15 w 96"/>
              <a:gd name="T41" fmla="*/ 2 h 30"/>
              <a:gd name="T42" fmla="*/ 17 w 96"/>
              <a:gd name="T43" fmla="*/ 2 h 30"/>
              <a:gd name="T44" fmla="*/ 17 w 96"/>
              <a:gd name="T45" fmla="*/ 26 h 30"/>
              <a:gd name="T46" fmla="*/ 28 w 96"/>
              <a:gd name="T47" fmla="*/ 26 h 30"/>
              <a:gd name="T48" fmla="*/ 26 w 96"/>
              <a:gd name="T49" fmla="*/ 26 h 30"/>
              <a:gd name="T50" fmla="*/ 24 w 96"/>
              <a:gd name="T51" fmla="*/ 26 h 30"/>
              <a:gd name="T52" fmla="*/ 24 w 96"/>
              <a:gd name="T53" fmla="*/ 26 h 30"/>
              <a:gd name="T54" fmla="*/ 24 w 96"/>
              <a:gd name="T55" fmla="*/ 2 h 30"/>
              <a:gd name="T56" fmla="*/ 24 w 96"/>
              <a:gd name="T57" fmla="*/ 2 h 30"/>
              <a:gd name="T58" fmla="*/ 26 w 96"/>
              <a:gd name="T59" fmla="*/ 2 h 30"/>
              <a:gd name="T60" fmla="*/ 28 w 96"/>
              <a:gd name="T61" fmla="*/ 2 h 30"/>
              <a:gd name="T62" fmla="*/ 28 w 96"/>
              <a:gd name="T63" fmla="*/ 26 h 30"/>
              <a:gd name="T64" fmla="*/ 84 w 96"/>
              <a:gd name="T65" fmla="*/ 26 h 30"/>
              <a:gd name="T66" fmla="*/ 84 w 96"/>
              <a:gd name="T67" fmla="*/ 26 h 30"/>
              <a:gd name="T68" fmla="*/ 81 w 96"/>
              <a:gd name="T69" fmla="*/ 26 h 30"/>
              <a:gd name="T70" fmla="*/ 81 w 96"/>
              <a:gd name="T71" fmla="*/ 26 h 30"/>
              <a:gd name="T72" fmla="*/ 81 w 96"/>
              <a:gd name="T73" fmla="*/ 2 h 30"/>
              <a:gd name="T74" fmla="*/ 81 w 96"/>
              <a:gd name="T75" fmla="*/ 2 h 30"/>
              <a:gd name="T76" fmla="*/ 84 w 96"/>
              <a:gd name="T77" fmla="*/ 2 h 30"/>
              <a:gd name="T78" fmla="*/ 84 w 96"/>
              <a:gd name="T79" fmla="*/ 2 h 30"/>
              <a:gd name="T80" fmla="*/ 84 w 96"/>
              <a:gd name="T81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30">
                <a:moveTo>
                  <a:pt x="94" y="0"/>
                </a:moveTo>
                <a:lnTo>
                  <a:pt x="2" y="0"/>
                </a:lnTo>
                <a:lnTo>
                  <a:pt x="2" y="0"/>
                </a:lnTo>
                <a:lnTo>
                  <a:pt x="0" y="4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94" y="30"/>
                </a:lnTo>
                <a:lnTo>
                  <a:pt x="94" y="30"/>
                </a:lnTo>
                <a:lnTo>
                  <a:pt x="96" y="26"/>
                </a:lnTo>
                <a:lnTo>
                  <a:pt x="96" y="4"/>
                </a:lnTo>
                <a:lnTo>
                  <a:pt x="96" y="4"/>
                </a:lnTo>
                <a:lnTo>
                  <a:pt x="94" y="0"/>
                </a:lnTo>
                <a:lnTo>
                  <a:pt x="94" y="0"/>
                </a:lnTo>
                <a:close/>
                <a:moveTo>
                  <a:pt x="17" y="26"/>
                </a:moveTo>
                <a:lnTo>
                  <a:pt x="15" y="26"/>
                </a:lnTo>
                <a:lnTo>
                  <a:pt x="13" y="26"/>
                </a:lnTo>
                <a:lnTo>
                  <a:pt x="13" y="26"/>
                </a:lnTo>
                <a:lnTo>
                  <a:pt x="13" y="2"/>
                </a:lnTo>
                <a:lnTo>
                  <a:pt x="13" y="2"/>
                </a:lnTo>
                <a:lnTo>
                  <a:pt x="15" y="2"/>
                </a:lnTo>
                <a:lnTo>
                  <a:pt x="17" y="2"/>
                </a:lnTo>
                <a:lnTo>
                  <a:pt x="17" y="26"/>
                </a:lnTo>
                <a:close/>
                <a:moveTo>
                  <a:pt x="28" y="26"/>
                </a:moveTo>
                <a:lnTo>
                  <a:pt x="26" y="26"/>
                </a:lnTo>
                <a:lnTo>
                  <a:pt x="24" y="26"/>
                </a:lnTo>
                <a:lnTo>
                  <a:pt x="24" y="26"/>
                </a:lnTo>
                <a:lnTo>
                  <a:pt x="24" y="2"/>
                </a:lnTo>
                <a:lnTo>
                  <a:pt x="24" y="2"/>
                </a:lnTo>
                <a:lnTo>
                  <a:pt x="26" y="2"/>
                </a:lnTo>
                <a:lnTo>
                  <a:pt x="28" y="2"/>
                </a:lnTo>
                <a:lnTo>
                  <a:pt x="28" y="26"/>
                </a:lnTo>
                <a:close/>
                <a:moveTo>
                  <a:pt x="84" y="26"/>
                </a:moveTo>
                <a:lnTo>
                  <a:pt x="84" y="26"/>
                </a:lnTo>
                <a:lnTo>
                  <a:pt x="81" y="26"/>
                </a:lnTo>
                <a:lnTo>
                  <a:pt x="81" y="26"/>
                </a:lnTo>
                <a:lnTo>
                  <a:pt x="81" y="2"/>
                </a:lnTo>
                <a:lnTo>
                  <a:pt x="81" y="2"/>
                </a:lnTo>
                <a:lnTo>
                  <a:pt x="84" y="2"/>
                </a:lnTo>
                <a:lnTo>
                  <a:pt x="84" y="2"/>
                </a:lnTo>
                <a:lnTo>
                  <a:pt x="84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3" name="Freeform 62"/>
          <p:cNvSpPr>
            <a:spLocks noEditPoints="1"/>
          </p:cNvSpPr>
          <p:nvPr/>
        </p:nvSpPr>
        <p:spPr bwMode="auto">
          <a:xfrm>
            <a:off x="4714583" y="4442241"/>
            <a:ext cx="308709" cy="312519"/>
          </a:xfrm>
          <a:custGeom>
            <a:avLst/>
            <a:gdLst>
              <a:gd name="T0" fmla="*/ 47 w 81"/>
              <a:gd name="T1" fmla="*/ 7 h 82"/>
              <a:gd name="T2" fmla="*/ 8 w 81"/>
              <a:gd name="T3" fmla="*/ 47 h 82"/>
              <a:gd name="T4" fmla="*/ 2 w 81"/>
              <a:gd name="T5" fmla="*/ 54 h 82"/>
              <a:gd name="T6" fmla="*/ 0 w 81"/>
              <a:gd name="T7" fmla="*/ 58 h 82"/>
              <a:gd name="T8" fmla="*/ 2 w 81"/>
              <a:gd name="T9" fmla="*/ 64 h 82"/>
              <a:gd name="T10" fmla="*/ 17 w 81"/>
              <a:gd name="T11" fmla="*/ 79 h 82"/>
              <a:gd name="T12" fmla="*/ 23 w 81"/>
              <a:gd name="T13" fmla="*/ 82 h 82"/>
              <a:gd name="T14" fmla="*/ 29 w 81"/>
              <a:gd name="T15" fmla="*/ 79 h 82"/>
              <a:gd name="T16" fmla="*/ 72 w 81"/>
              <a:gd name="T17" fmla="*/ 36 h 82"/>
              <a:gd name="T18" fmla="*/ 74 w 81"/>
              <a:gd name="T19" fmla="*/ 32 h 82"/>
              <a:gd name="T20" fmla="*/ 64 w 81"/>
              <a:gd name="T21" fmla="*/ 30 h 82"/>
              <a:gd name="T22" fmla="*/ 57 w 81"/>
              <a:gd name="T23" fmla="*/ 24 h 82"/>
              <a:gd name="T24" fmla="*/ 47 w 81"/>
              <a:gd name="T25" fmla="*/ 7 h 82"/>
              <a:gd name="T26" fmla="*/ 6 w 81"/>
              <a:gd name="T27" fmla="*/ 58 h 82"/>
              <a:gd name="T28" fmla="*/ 6 w 81"/>
              <a:gd name="T29" fmla="*/ 56 h 82"/>
              <a:gd name="T30" fmla="*/ 44 w 81"/>
              <a:gd name="T31" fmla="*/ 17 h 82"/>
              <a:gd name="T32" fmla="*/ 45 w 81"/>
              <a:gd name="T33" fmla="*/ 17 h 82"/>
              <a:gd name="T34" fmla="*/ 47 w 81"/>
              <a:gd name="T35" fmla="*/ 17 h 82"/>
              <a:gd name="T36" fmla="*/ 47 w 81"/>
              <a:gd name="T37" fmla="*/ 22 h 82"/>
              <a:gd name="T38" fmla="*/ 12 w 81"/>
              <a:gd name="T39" fmla="*/ 58 h 82"/>
              <a:gd name="T40" fmla="*/ 6 w 81"/>
              <a:gd name="T41" fmla="*/ 58 h 82"/>
              <a:gd name="T42" fmla="*/ 15 w 81"/>
              <a:gd name="T43" fmla="*/ 66 h 82"/>
              <a:gd name="T44" fmla="*/ 14 w 81"/>
              <a:gd name="T45" fmla="*/ 64 h 82"/>
              <a:gd name="T46" fmla="*/ 42 w 81"/>
              <a:gd name="T47" fmla="*/ 34 h 82"/>
              <a:gd name="T48" fmla="*/ 44 w 81"/>
              <a:gd name="T49" fmla="*/ 34 h 82"/>
              <a:gd name="T50" fmla="*/ 45 w 81"/>
              <a:gd name="T51" fmla="*/ 36 h 82"/>
              <a:gd name="T52" fmla="*/ 47 w 81"/>
              <a:gd name="T53" fmla="*/ 39 h 82"/>
              <a:gd name="T54" fmla="*/ 19 w 81"/>
              <a:gd name="T55" fmla="*/ 66 h 82"/>
              <a:gd name="T56" fmla="*/ 15 w 81"/>
              <a:gd name="T57" fmla="*/ 66 h 82"/>
              <a:gd name="T58" fmla="*/ 64 w 81"/>
              <a:gd name="T59" fmla="*/ 34 h 82"/>
              <a:gd name="T60" fmla="*/ 64 w 81"/>
              <a:gd name="T61" fmla="*/ 36 h 82"/>
              <a:gd name="T62" fmla="*/ 27 w 81"/>
              <a:gd name="T63" fmla="*/ 75 h 82"/>
              <a:gd name="T64" fmla="*/ 25 w 81"/>
              <a:gd name="T65" fmla="*/ 75 h 82"/>
              <a:gd name="T66" fmla="*/ 23 w 81"/>
              <a:gd name="T67" fmla="*/ 75 h 82"/>
              <a:gd name="T68" fmla="*/ 23 w 81"/>
              <a:gd name="T69" fmla="*/ 69 h 82"/>
              <a:gd name="T70" fmla="*/ 59 w 81"/>
              <a:gd name="T71" fmla="*/ 34 h 82"/>
              <a:gd name="T72" fmla="*/ 64 w 81"/>
              <a:gd name="T73" fmla="*/ 34 h 82"/>
              <a:gd name="T74" fmla="*/ 74 w 81"/>
              <a:gd name="T75" fmla="*/ 0 h 82"/>
              <a:gd name="T76" fmla="*/ 53 w 81"/>
              <a:gd name="T77" fmla="*/ 4 h 82"/>
              <a:gd name="T78" fmla="*/ 53 w 81"/>
              <a:gd name="T79" fmla="*/ 6 h 82"/>
              <a:gd name="T80" fmla="*/ 51 w 81"/>
              <a:gd name="T81" fmla="*/ 6 h 82"/>
              <a:gd name="T82" fmla="*/ 59 w 81"/>
              <a:gd name="T83" fmla="*/ 21 h 82"/>
              <a:gd name="T84" fmla="*/ 68 w 81"/>
              <a:gd name="T85" fmla="*/ 26 h 82"/>
              <a:gd name="T86" fmla="*/ 77 w 81"/>
              <a:gd name="T87" fmla="*/ 30 h 82"/>
              <a:gd name="T88" fmla="*/ 81 w 81"/>
              <a:gd name="T89" fmla="*/ 9 h 82"/>
              <a:gd name="T90" fmla="*/ 81 w 81"/>
              <a:gd name="T91" fmla="*/ 6 h 82"/>
              <a:gd name="T92" fmla="*/ 77 w 81"/>
              <a:gd name="T93" fmla="*/ 0 h 82"/>
              <a:gd name="T94" fmla="*/ 74 w 81"/>
              <a:gd name="T9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82">
                <a:moveTo>
                  <a:pt x="47" y="7"/>
                </a:moveTo>
                <a:lnTo>
                  <a:pt x="47" y="7"/>
                </a:lnTo>
                <a:lnTo>
                  <a:pt x="47" y="9"/>
                </a:lnTo>
                <a:lnTo>
                  <a:pt x="8" y="47"/>
                </a:lnTo>
                <a:lnTo>
                  <a:pt x="2" y="54"/>
                </a:lnTo>
                <a:lnTo>
                  <a:pt x="2" y="54"/>
                </a:lnTo>
                <a:lnTo>
                  <a:pt x="0" y="56"/>
                </a:lnTo>
                <a:lnTo>
                  <a:pt x="0" y="58"/>
                </a:lnTo>
                <a:lnTo>
                  <a:pt x="0" y="62"/>
                </a:lnTo>
                <a:lnTo>
                  <a:pt x="2" y="64"/>
                </a:lnTo>
                <a:lnTo>
                  <a:pt x="17" y="79"/>
                </a:lnTo>
                <a:lnTo>
                  <a:pt x="17" y="79"/>
                </a:lnTo>
                <a:lnTo>
                  <a:pt x="19" y="80"/>
                </a:lnTo>
                <a:lnTo>
                  <a:pt x="23" y="82"/>
                </a:lnTo>
                <a:lnTo>
                  <a:pt x="25" y="80"/>
                </a:lnTo>
                <a:lnTo>
                  <a:pt x="29" y="79"/>
                </a:lnTo>
                <a:lnTo>
                  <a:pt x="34" y="73"/>
                </a:lnTo>
                <a:lnTo>
                  <a:pt x="72" y="36"/>
                </a:lnTo>
                <a:lnTo>
                  <a:pt x="72" y="36"/>
                </a:lnTo>
                <a:lnTo>
                  <a:pt x="74" y="32"/>
                </a:lnTo>
                <a:lnTo>
                  <a:pt x="74" y="32"/>
                </a:lnTo>
                <a:lnTo>
                  <a:pt x="64" y="30"/>
                </a:lnTo>
                <a:lnTo>
                  <a:pt x="57" y="24"/>
                </a:lnTo>
                <a:lnTo>
                  <a:pt x="57" y="24"/>
                </a:lnTo>
                <a:lnTo>
                  <a:pt x="51" y="17"/>
                </a:lnTo>
                <a:lnTo>
                  <a:pt x="47" y="7"/>
                </a:lnTo>
                <a:lnTo>
                  <a:pt x="47" y="7"/>
                </a:lnTo>
                <a:close/>
                <a:moveTo>
                  <a:pt x="6" y="58"/>
                </a:moveTo>
                <a:lnTo>
                  <a:pt x="6" y="58"/>
                </a:lnTo>
                <a:lnTo>
                  <a:pt x="6" y="56"/>
                </a:lnTo>
                <a:lnTo>
                  <a:pt x="6" y="54"/>
                </a:lnTo>
                <a:lnTo>
                  <a:pt x="44" y="17"/>
                </a:lnTo>
                <a:lnTo>
                  <a:pt x="44" y="17"/>
                </a:lnTo>
                <a:lnTo>
                  <a:pt x="45" y="17"/>
                </a:lnTo>
                <a:lnTo>
                  <a:pt x="47" y="17"/>
                </a:lnTo>
                <a:lnTo>
                  <a:pt x="47" y="17"/>
                </a:lnTo>
                <a:lnTo>
                  <a:pt x="47" y="21"/>
                </a:lnTo>
                <a:lnTo>
                  <a:pt x="47" y="22"/>
                </a:lnTo>
                <a:lnTo>
                  <a:pt x="12" y="58"/>
                </a:lnTo>
                <a:lnTo>
                  <a:pt x="12" y="58"/>
                </a:lnTo>
                <a:lnTo>
                  <a:pt x="8" y="60"/>
                </a:lnTo>
                <a:lnTo>
                  <a:pt x="6" y="58"/>
                </a:lnTo>
                <a:lnTo>
                  <a:pt x="6" y="58"/>
                </a:lnTo>
                <a:close/>
                <a:moveTo>
                  <a:pt x="15" y="66"/>
                </a:moveTo>
                <a:lnTo>
                  <a:pt x="15" y="66"/>
                </a:lnTo>
                <a:lnTo>
                  <a:pt x="14" y="64"/>
                </a:lnTo>
                <a:lnTo>
                  <a:pt x="15" y="62"/>
                </a:lnTo>
                <a:lnTo>
                  <a:pt x="42" y="34"/>
                </a:lnTo>
                <a:lnTo>
                  <a:pt x="42" y="34"/>
                </a:lnTo>
                <a:lnTo>
                  <a:pt x="44" y="34"/>
                </a:lnTo>
                <a:lnTo>
                  <a:pt x="45" y="36"/>
                </a:lnTo>
                <a:lnTo>
                  <a:pt x="45" y="36"/>
                </a:lnTo>
                <a:lnTo>
                  <a:pt x="47" y="37"/>
                </a:lnTo>
                <a:lnTo>
                  <a:pt x="47" y="39"/>
                </a:lnTo>
                <a:lnTo>
                  <a:pt x="19" y="66"/>
                </a:lnTo>
                <a:lnTo>
                  <a:pt x="19" y="66"/>
                </a:lnTo>
                <a:lnTo>
                  <a:pt x="17" y="67"/>
                </a:lnTo>
                <a:lnTo>
                  <a:pt x="15" y="66"/>
                </a:lnTo>
                <a:lnTo>
                  <a:pt x="15" y="66"/>
                </a:lnTo>
                <a:close/>
                <a:moveTo>
                  <a:pt x="64" y="34"/>
                </a:moveTo>
                <a:lnTo>
                  <a:pt x="64" y="34"/>
                </a:lnTo>
                <a:lnTo>
                  <a:pt x="64" y="36"/>
                </a:lnTo>
                <a:lnTo>
                  <a:pt x="64" y="37"/>
                </a:lnTo>
                <a:lnTo>
                  <a:pt x="27" y="75"/>
                </a:lnTo>
                <a:lnTo>
                  <a:pt x="27" y="75"/>
                </a:lnTo>
                <a:lnTo>
                  <a:pt x="25" y="75"/>
                </a:lnTo>
                <a:lnTo>
                  <a:pt x="23" y="75"/>
                </a:lnTo>
                <a:lnTo>
                  <a:pt x="23" y="75"/>
                </a:lnTo>
                <a:lnTo>
                  <a:pt x="21" y="71"/>
                </a:lnTo>
                <a:lnTo>
                  <a:pt x="23" y="69"/>
                </a:lnTo>
                <a:lnTo>
                  <a:pt x="59" y="34"/>
                </a:lnTo>
                <a:lnTo>
                  <a:pt x="59" y="34"/>
                </a:lnTo>
                <a:lnTo>
                  <a:pt x="60" y="32"/>
                </a:lnTo>
                <a:lnTo>
                  <a:pt x="64" y="34"/>
                </a:lnTo>
                <a:lnTo>
                  <a:pt x="64" y="34"/>
                </a:lnTo>
                <a:close/>
                <a:moveTo>
                  <a:pt x="74" y="0"/>
                </a:moveTo>
                <a:lnTo>
                  <a:pt x="53" y="4"/>
                </a:lnTo>
                <a:lnTo>
                  <a:pt x="53" y="4"/>
                </a:lnTo>
                <a:lnTo>
                  <a:pt x="53" y="6"/>
                </a:lnTo>
                <a:lnTo>
                  <a:pt x="53" y="6"/>
                </a:lnTo>
                <a:lnTo>
                  <a:pt x="51" y="6"/>
                </a:lnTo>
                <a:lnTo>
                  <a:pt x="51" y="6"/>
                </a:lnTo>
                <a:lnTo>
                  <a:pt x="53" y="13"/>
                </a:lnTo>
                <a:lnTo>
                  <a:pt x="59" y="21"/>
                </a:lnTo>
                <a:lnTo>
                  <a:pt x="59" y="21"/>
                </a:lnTo>
                <a:lnTo>
                  <a:pt x="68" y="26"/>
                </a:lnTo>
                <a:lnTo>
                  <a:pt x="75" y="30"/>
                </a:lnTo>
                <a:lnTo>
                  <a:pt x="77" y="30"/>
                </a:lnTo>
                <a:lnTo>
                  <a:pt x="77" y="28"/>
                </a:lnTo>
                <a:lnTo>
                  <a:pt x="81" y="9"/>
                </a:lnTo>
                <a:lnTo>
                  <a:pt x="81" y="9"/>
                </a:lnTo>
                <a:lnTo>
                  <a:pt x="81" y="6"/>
                </a:lnTo>
                <a:lnTo>
                  <a:pt x="79" y="2"/>
                </a:lnTo>
                <a:lnTo>
                  <a:pt x="77" y="0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" name="Freeform 63"/>
          <p:cNvSpPr>
            <a:spLocks noEditPoints="1"/>
          </p:cNvSpPr>
          <p:nvPr/>
        </p:nvSpPr>
        <p:spPr bwMode="auto">
          <a:xfrm>
            <a:off x="6231447" y="3051150"/>
            <a:ext cx="350633" cy="255353"/>
          </a:xfrm>
          <a:custGeom>
            <a:avLst/>
            <a:gdLst>
              <a:gd name="T0" fmla="*/ 67 w 92"/>
              <a:gd name="T1" fmla="*/ 43 h 67"/>
              <a:gd name="T2" fmla="*/ 71 w 92"/>
              <a:gd name="T3" fmla="*/ 31 h 67"/>
              <a:gd name="T4" fmla="*/ 80 w 92"/>
              <a:gd name="T5" fmla="*/ 28 h 67"/>
              <a:gd name="T6" fmla="*/ 84 w 92"/>
              <a:gd name="T7" fmla="*/ 30 h 67"/>
              <a:gd name="T8" fmla="*/ 84 w 92"/>
              <a:gd name="T9" fmla="*/ 18 h 67"/>
              <a:gd name="T10" fmla="*/ 80 w 92"/>
              <a:gd name="T11" fmla="*/ 11 h 67"/>
              <a:gd name="T12" fmla="*/ 75 w 92"/>
              <a:gd name="T13" fmla="*/ 9 h 67"/>
              <a:gd name="T14" fmla="*/ 39 w 92"/>
              <a:gd name="T15" fmla="*/ 9 h 67"/>
              <a:gd name="T16" fmla="*/ 37 w 92"/>
              <a:gd name="T17" fmla="*/ 1 h 67"/>
              <a:gd name="T18" fmla="*/ 32 w 92"/>
              <a:gd name="T19" fmla="*/ 0 h 67"/>
              <a:gd name="T20" fmla="*/ 11 w 92"/>
              <a:gd name="T21" fmla="*/ 0 h 67"/>
              <a:gd name="T22" fmla="*/ 2 w 92"/>
              <a:gd name="T23" fmla="*/ 3 h 67"/>
              <a:gd name="T24" fmla="*/ 0 w 92"/>
              <a:gd name="T25" fmla="*/ 9 h 67"/>
              <a:gd name="T26" fmla="*/ 0 w 92"/>
              <a:gd name="T27" fmla="*/ 11 h 67"/>
              <a:gd name="T28" fmla="*/ 0 w 92"/>
              <a:gd name="T29" fmla="*/ 26 h 67"/>
              <a:gd name="T30" fmla="*/ 0 w 92"/>
              <a:gd name="T31" fmla="*/ 58 h 67"/>
              <a:gd name="T32" fmla="*/ 2 w 92"/>
              <a:gd name="T33" fmla="*/ 63 h 67"/>
              <a:gd name="T34" fmla="*/ 9 w 92"/>
              <a:gd name="T35" fmla="*/ 67 h 67"/>
              <a:gd name="T36" fmla="*/ 75 w 92"/>
              <a:gd name="T37" fmla="*/ 67 h 67"/>
              <a:gd name="T38" fmla="*/ 80 w 92"/>
              <a:gd name="T39" fmla="*/ 63 h 67"/>
              <a:gd name="T40" fmla="*/ 84 w 92"/>
              <a:gd name="T41" fmla="*/ 58 h 67"/>
              <a:gd name="T42" fmla="*/ 84 w 92"/>
              <a:gd name="T43" fmla="*/ 54 h 67"/>
              <a:gd name="T44" fmla="*/ 80 w 92"/>
              <a:gd name="T45" fmla="*/ 56 h 67"/>
              <a:gd name="T46" fmla="*/ 71 w 92"/>
              <a:gd name="T47" fmla="*/ 52 h 67"/>
              <a:gd name="T48" fmla="*/ 67 w 92"/>
              <a:gd name="T49" fmla="*/ 43 h 67"/>
              <a:gd name="T50" fmla="*/ 84 w 92"/>
              <a:gd name="T51" fmla="*/ 31 h 67"/>
              <a:gd name="T52" fmla="*/ 80 w 92"/>
              <a:gd name="T53" fmla="*/ 31 h 67"/>
              <a:gd name="T54" fmla="*/ 75 w 92"/>
              <a:gd name="T55" fmla="*/ 31 h 67"/>
              <a:gd name="T56" fmla="*/ 69 w 92"/>
              <a:gd name="T57" fmla="*/ 37 h 67"/>
              <a:gd name="T58" fmla="*/ 69 w 92"/>
              <a:gd name="T59" fmla="*/ 43 h 67"/>
              <a:gd name="T60" fmla="*/ 73 w 92"/>
              <a:gd name="T61" fmla="*/ 50 h 67"/>
              <a:gd name="T62" fmla="*/ 80 w 92"/>
              <a:gd name="T63" fmla="*/ 52 h 67"/>
              <a:gd name="T64" fmla="*/ 84 w 92"/>
              <a:gd name="T65" fmla="*/ 52 h 67"/>
              <a:gd name="T66" fmla="*/ 88 w 92"/>
              <a:gd name="T67" fmla="*/ 48 h 67"/>
              <a:gd name="T68" fmla="*/ 92 w 92"/>
              <a:gd name="T69" fmla="*/ 43 h 67"/>
              <a:gd name="T70" fmla="*/ 84 w 92"/>
              <a:gd name="T71" fmla="*/ 31 h 67"/>
              <a:gd name="T72" fmla="*/ 84 w 92"/>
              <a:gd name="T73" fmla="*/ 45 h 67"/>
              <a:gd name="T74" fmla="*/ 80 w 92"/>
              <a:gd name="T75" fmla="*/ 50 h 67"/>
              <a:gd name="T76" fmla="*/ 78 w 92"/>
              <a:gd name="T77" fmla="*/ 50 h 67"/>
              <a:gd name="T78" fmla="*/ 78 w 92"/>
              <a:gd name="T79" fmla="*/ 50 h 67"/>
              <a:gd name="T80" fmla="*/ 73 w 92"/>
              <a:gd name="T81" fmla="*/ 43 h 67"/>
              <a:gd name="T82" fmla="*/ 78 w 92"/>
              <a:gd name="T83" fmla="*/ 46 h 67"/>
              <a:gd name="T84" fmla="*/ 86 w 92"/>
              <a:gd name="T85" fmla="*/ 35 h 67"/>
              <a:gd name="T86" fmla="*/ 88 w 92"/>
              <a:gd name="T87" fmla="*/ 35 h 67"/>
              <a:gd name="T88" fmla="*/ 88 w 92"/>
              <a:gd name="T89" fmla="*/ 3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2" h="67">
                <a:moveTo>
                  <a:pt x="67" y="43"/>
                </a:moveTo>
                <a:lnTo>
                  <a:pt x="67" y="43"/>
                </a:lnTo>
                <a:lnTo>
                  <a:pt x="67" y="37"/>
                </a:lnTo>
                <a:lnTo>
                  <a:pt x="71" y="31"/>
                </a:lnTo>
                <a:lnTo>
                  <a:pt x="75" y="30"/>
                </a:lnTo>
                <a:lnTo>
                  <a:pt x="80" y="28"/>
                </a:lnTo>
                <a:lnTo>
                  <a:pt x="80" y="28"/>
                </a:lnTo>
                <a:lnTo>
                  <a:pt x="84" y="30"/>
                </a:lnTo>
                <a:lnTo>
                  <a:pt x="84" y="18"/>
                </a:lnTo>
                <a:lnTo>
                  <a:pt x="84" y="18"/>
                </a:lnTo>
                <a:lnTo>
                  <a:pt x="82" y="15"/>
                </a:lnTo>
                <a:lnTo>
                  <a:pt x="80" y="11"/>
                </a:lnTo>
                <a:lnTo>
                  <a:pt x="78" y="9"/>
                </a:lnTo>
                <a:lnTo>
                  <a:pt x="75" y="9"/>
                </a:lnTo>
                <a:lnTo>
                  <a:pt x="39" y="9"/>
                </a:lnTo>
                <a:lnTo>
                  <a:pt x="39" y="9"/>
                </a:lnTo>
                <a:lnTo>
                  <a:pt x="39" y="5"/>
                </a:lnTo>
                <a:lnTo>
                  <a:pt x="37" y="1"/>
                </a:lnTo>
                <a:lnTo>
                  <a:pt x="33" y="0"/>
                </a:lnTo>
                <a:lnTo>
                  <a:pt x="32" y="0"/>
                </a:lnTo>
                <a:lnTo>
                  <a:pt x="11" y="0"/>
                </a:lnTo>
                <a:lnTo>
                  <a:pt x="11" y="0"/>
                </a:lnTo>
                <a:lnTo>
                  <a:pt x="5" y="0"/>
                </a:lnTo>
                <a:lnTo>
                  <a:pt x="2" y="3"/>
                </a:lnTo>
                <a:lnTo>
                  <a:pt x="2" y="3"/>
                </a:lnTo>
                <a:lnTo>
                  <a:pt x="0" y="9"/>
                </a:lnTo>
                <a:lnTo>
                  <a:pt x="0" y="9"/>
                </a:lnTo>
                <a:lnTo>
                  <a:pt x="0" y="11"/>
                </a:lnTo>
                <a:lnTo>
                  <a:pt x="0" y="11"/>
                </a:lnTo>
                <a:lnTo>
                  <a:pt x="0" y="26"/>
                </a:lnTo>
                <a:lnTo>
                  <a:pt x="0" y="58"/>
                </a:lnTo>
                <a:lnTo>
                  <a:pt x="0" y="58"/>
                </a:lnTo>
                <a:lnTo>
                  <a:pt x="0" y="60"/>
                </a:lnTo>
                <a:lnTo>
                  <a:pt x="2" y="63"/>
                </a:lnTo>
                <a:lnTo>
                  <a:pt x="5" y="65"/>
                </a:lnTo>
                <a:lnTo>
                  <a:pt x="9" y="67"/>
                </a:lnTo>
                <a:lnTo>
                  <a:pt x="75" y="67"/>
                </a:lnTo>
                <a:lnTo>
                  <a:pt x="75" y="67"/>
                </a:lnTo>
                <a:lnTo>
                  <a:pt x="78" y="65"/>
                </a:lnTo>
                <a:lnTo>
                  <a:pt x="80" y="63"/>
                </a:lnTo>
                <a:lnTo>
                  <a:pt x="82" y="60"/>
                </a:lnTo>
                <a:lnTo>
                  <a:pt x="84" y="58"/>
                </a:lnTo>
                <a:lnTo>
                  <a:pt x="84" y="54"/>
                </a:lnTo>
                <a:lnTo>
                  <a:pt x="84" y="54"/>
                </a:lnTo>
                <a:lnTo>
                  <a:pt x="80" y="56"/>
                </a:lnTo>
                <a:lnTo>
                  <a:pt x="80" y="56"/>
                </a:lnTo>
                <a:lnTo>
                  <a:pt x="75" y="54"/>
                </a:lnTo>
                <a:lnTo>
                  <a:pt x="71" y="52"/>
                </a:lnTo>
                <a:lnTo>
                  <a:pt x="67" y="46"/>
                </a:lnTo>
                <a:lnTo>
                  <a:pt x="67" y="43"/>
                </a:lnTo>
                <a:lnTo>
                  <a:pt x="67" y="43"/>
                </a:lnTo>
                <a:close/>
                <a:moveTo>
                  <a:pt x="84" y="31"/>
                </a:moveTo>
                <a:lnTo>
                  <a:pt x="84" y="31"/>
                </a:lnTo>
                <a:lnTo>
                  <a:pt x="80" y="31"/>
                </a:lnTo>
                <a:lnTo>
                  <a:pt x="80" y="31"/>
                </a:lnTo>
                <a:lnTo>
                  <a:pt x="75" y="31"/>
                </a:lnTo>
                <a:lnTo>
                  <a:pt x="73" y="33"/>
                </a:lnTo>
                <a:lnTo>
                  <a:pt x="69" y="37"/>
                </a:lnTo>
                <a:lnTo>
                  <a:pt x="69" y="43"/>
                </a:lnTo>
                <a:lnTo>
                  <a:pt x="69" y="43"/>
                </a:lnTo>
                <a:lnTo>
                  <a:pt x="69" y="46"/>
                </a:lnTo>
                <a:lnTo>
                  <a:pt x="73" y="50"/>
                </a:lnTo>
                <a:lnTo>
                  <a:pt x="75" y="52"/>
                </a:lnTo>
                <a:lnTo>
                  <a:pt x="80" y="52"/>
                </a:lnTo>
                <a:lnTo>
                  <a:pt x="80" y="52"/>
                </a:lnTo>
                <a:lnTo>
                  <a:pt x="84" y="52"/>
                </a:lnTo>
                <a:lnTo>
                  <a:pt x="84" y="52"/>
                </a:lnTo>
                <a:lnTo>
                  <a:pt x="88" y="48"/>
                </a:lnTo>
                <a:lnTo>
                  <a:pt x="92" y="43"/>
                </a:lnTo>
                <a:lnTo>
                  <a:pt x="92" y="43"/>
                </a:lnTo>
                <a:lnTo>
                  <a:pt x="88" y="35"/>
                </a:lnTo>
                <a:lnTo>
                  <a:pt x="84" y="31"/>
                </a:lnTo>
                <a:lnTo>
                  <a:pt x="84" y="31"/>
                </a:lnTo>
                <a:close/>
                <a:moveTo>
                  <a:pt x="84" y="45"/>
                </a:moveTo>
                <a:lnTo>
                  <a:pt x="80" y="50"/>
                </a:lnTo>
                <a:lnTo>
                  <a:pt x="80" y="50"/>
                </a:lnTo>
                <a:lnTo>
                  <a:pt x="78" y="50"/>
                </a:lnTo>
                <a:lnTo>
                  <a:pt x="78" y="50"/>
                </a:lnTo>
                <a:lnTo>
                  <a:pt x="78" y="50"/>
                </a:lnTo>
                <a:lnTo>
                  <a:pt x="78" y="50"/>
                </a:lnTo>
                <a:lnTo>
                  <a:pt x="73" y="43"/>
                </a:lnTo>
                <a:lnTo>
                  <a:pt x="73" y="43"/>
                </a:lnTo>
                <a:lnTo>
                  <a:pt x="75" y="43"/>
                </a:lnTo>
                <a:lnTo>
                  <a:pt x="78" y="46"/>
                </a:lnTo>
                <a:lnTo>
                  <a:pt x="84" y="39"/>
                </a:lnTo>
                <a:lnTo>
                  <a:pt x="86" y="35"/>
                </a:lnTo>
                <a:lnTo>
                  <a:pt x="86" y="35"/>
                </a:lnTo>
                <a:lnTo>
                  <a:pt x="88" y="35"/>
                </a:lnTo>
                <a:lnTo>
                  <a:pt x="88" y="35"/>
                </a:lnTo>
                <a:lnTo>
                  <a:pt x="88" y="37"/>
                </a:lnTo>
                <a:lnTo>
                  <a:pt x="84" y="4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5" name="Freeform 64"/>
          <p:cNvSpPr>
            <a:spLocks/>
          </p:cNvSpPr>
          <p:nvPr/>
        </p:nvSpPr>
        <p:spPr bwMode="auto">
          <a:xfrm>
            <a:off x="5160497" y="2105968"/>
            <a:ext cx="377312" cy="381122"/>
          </a:xfrm>
          <a:custGeom>
            <a:avLst/>
            <a:gdLst>
              <a:gd name="T0" fmla="*/ 97 w 99"/>
              <a:gd name="T1" fmla="*/ 87 h 100"/>
              <a:gd name="T2" fmla="*/ 97 w 99"/>
              <a:gd name="T3" fmla="*/ 87 h 100"/>
              <a:gd name="T4" fmla="*/ 18 w 99"/>
              <a:gd name="T5" fmla="*/ 87 h 100"/>
              <a:gd name="T6" fmla="*/ 18 w 99"/>
              <a:gd name="T7" fmla="*/ 87 h 100"/>
              <a:gd name="T8" fmla="*/ 18 w 99"/>
              <a:gd name="T9" fmla="*/ 2 h 100"/>
              <a:gd name="T10" fmla="*/ 18 w 99"/>
              <a:gd name="T11" fmla="*/ 2 h 100"/>
              <a:gd name="T12" fmla="*/ 16 w 99"/>
              <a:gd name="T13" fmla="*/ 0 h 100"/>
              <a:gd name="T14" fmla="*/ 15 w 99"/>
              <a:gd name="T15" fmla="*/ 0 h 100"/>
              <a:gd name="T16" fmla="*/ 11 w 99"/>
              <a:gd name="T17" fmla="*/ 0 h 100"/>
              <a:gd name="T18" fmla="*/ 11 w 99"/>
              <a:gd name="T19" fmla="*/ 2 h 100"/>
              <a:gd name="T20" fmla="*/ 11 w 99"/>
              <a:gd name="T21" fmla="*/ 2 h 100"/>
              <a:gd name="T22" fmla="*/ 11 w 99"/>
              <a:gd name="T23" fmla="*/ 87 h 100"/>
              <a:gd name="T24" fmla="*/ 11 w 99"/>
              <a:gd name="T25" fmla="*/ 87 h 100"/>
              <a:gd name="T26" fmla="*/ 2 w 99"/>
              <a:gd name="T27" fmla="*/ 87 h 100"/>
              <a:gd name="T28" fmla="*/ 2 w 99"/>
              <a:gd name="T29" fmla="*/ 87 h 100"/>
              <a:gd name="T30" fmla="*/ 0 w 99"/>
              <a:gd name="T31" fmla="*/ 87 h 100"/>
              <a:gd name="T32" fmla="*/ 0 w 99"/>
              <a:gd name="T33" fmla="*/ 90 h 100"/>
              <a:gd name="T34" fmla="*/ 0 w 99"/>
              <a:gd name="T35" fmla="*/ 92 h 100"/>
              <a:gd name="T36" fmla="*/ 2 w 99"/>
              <a:gd name="T37" fmla="*/ 92 h 100"/>
              <a:gd name="T38" fmla="*/ 2 w 99"/>
              <a:gd name="T39" fmla="*/ 92 h 100"/>
              <a:gd name="T40" fmla="*/ 11 w 99"/>
              <a:gd name="T41" fmla="*/ 92 h 100"/>
              <a:gd name="T42" fmla="*/ 11 w 99"/>
              <a:gd name="T43" fmla="*/ 92 h 100"/>
              <a:gd name="T44" fmla="*/ 11 w 99"/>
              <a:gd name="T45" fmla="*/ 96 h 100"/>
              <a:gd name="T46" fmla="*/ 11 w 99"/>
              <a:gd name="T47" fmla="*/ 96 h 100"/>
              <a:gd name="T48" fmla="*/ 11 w 99"/>
              <a:gd name="T49" fmla="*/ 100 h 100"/>
              <a:gd name="T50" fmla="*/ 15 w 99"/>
              <a:gd name="T51" fmla="*/ 100 h 100"/>
              <a:gd name="T52" fmla="*/ 16 w 99"/>
              <a:gd name="T53" fmla="*/ 100 h 100"/>
              <a:gd name="T54" fmla="*/ 18 w 99"/>
              <a:gd name="T55" fmla="*/ 96 h 100"/>
              <a:gd name="T56" fmla="*/ 18 w 99"/>
              <a:gd name="T57" fmla="*/ 96 h 100"/>
              <a:gd name="T58" fmla="*/ 18 w 99"/>
              <a:gd name="T59" fmla="*/ 92 h 100"/>
              <a:gd name="T60" fmla="*/ 18 w 99"/>
              <a:gd name="T61" fmla="*/ 92 h 100"/>
              <a:gd name="T62" fmla="*/ 97 w 99"/>
              <a:gd name="T63" fmla="*/ 92 h 100"/>
              <a:gd name="T64" fmla="*/ 97 w 99"/>
              <a:gd name="T65" fmla="*/ 92 h 100"/>
              <a:gd name="T66" fmla="*/ 99 w 99"/>
              <a:gd name="T67" fmla="*/ 92 h 100"/>
              <a:gd name="T68" fmla="*/ 99 w 99"/>
              <a:gd name="T69" fmla="*/ 90 h 100"/>
              <a:gd name="T70" fmla="*/ 99 w 99"/>
              <a:gd name="T71" fmla="*/ 87 h 100"/>
              <a:gd name="T72" fmla="*/ 97 w 99"/>
              <a:gd name="T73" fmla="*/ 87 h 100"/>
              <a:gd name="T74" fmla="*/ 97 w 99"/>
              <a:gd name="T75" fmla="*/ 8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" h="100">
                <a:moveTo>
                  <a:pt x="97" y="87"/>
                </a:moveTo>
                <a:lnTo>
                  <a:pt x="97" y="87"/>
                </a:lnTo>
                <a:lnTo>
                  <a:pt x="18" y="87"/>
                </a:lnTo>
                <a:lnTo>
                  <a:pt x="18" y="87"/>
                </a:lnTo>
                <a:lnTo>
                  <a:pt x="18" y="2"/>
                </a:lnTo>
                <a:lnTo>
                  <a:pt x="18" y="2"/>
                </a:lnTo>
                <a:lnTo>
                  <a:pt x="16" y="0"/>
                </a:lnTo>
                <a:lnTo>
                  <a:pt x="15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1" y="87"/>
                </a:lnTo>
                <a:lnTo>
                  <a:pt x="11" y="87"/>
                </a:lnTo>
                <a:lnTo>
                  <a:pt x="2" y="87"/>
                </a:lnTo>
                <a:lnTo>
                  <a:pt x="2" y="87"/>
                </a:lnTo>
                <a:lnTo>
                  <a:pt x="0" y="87"/>
                </a:lnTo>
                <a:lnTo>
                  <a:pt x="0" y="90"/>
                </a:lnTo>
                <a:lnTo>
                  <a:pt x="0" y="92"/>
                </a:lnTo>
                <a:lnTo>
                  <a:pt x="2" y="92"/>
                </a:lnTo>
                <a:lnTo>
                  <a:pt x="2" y="92"/>
                </a:lnTo>
                <a:lnTo>
                  <a:pt x="11" y="92"/>
                </a:lnTo>
                <a:lnTo>
                  <a:pt x="11" y="92"/>
                </a:lnTo>
                <a:lnTo>
                  <a:pt x="11" y="96"/>
                </a:lnTo>
                <a:lnTo>
                  <a:pt x="11" y="96"/>
                </a:lnTo>
                <a:lnTo>
                  <a:pt x="11" y="100"/>
                </a:lnTo>
                <a:lnTo>
                  <a:pt x="15" y="100"/>
                </a:lnTo>
                <a:lnTo>
                  <a:pt x="16" y="100"/>
                </a:lnTo>
                <a:lnTo>
                  <a:pt x="18" y="96"/>
                </a:lnTo>
                <a:lnTo>
                  <a:pt x="18" y="96"/>
                </a:lnTo>
                <a:lnTo>
                  <a:pt x="18" y="92"/>
                </a:lnTo>
                <a:lnTo>
                  <a:pt x="18" y="92"/>
                </a:lnTo>
                <a:lnTo>
                  <a:pt x="97" y="92"/>
                </a:lnTo>
                <a:lnTo>
                  <a:pt x="97" y="92"/>
                </a:lnTo>
                <a:lnTo>
                  <a:pt x="99" y="92"/>
                </a:lnTo>
                <a:lnTo>
                  <a:pt x="99" y="90"/>
                </a:lnTo>
                <a:lnTo>
                  <a:pt x="99" y="87"/>
                </a:lnTo>
                <a:lnTo>
                  <a:pt x="97" y="87"/>
                </a:lnTo>
                <a:lnTo>
                  <a:pt x="97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6" name="Freeform 65"/>
          <p:cNvSpPr>
            <a:spLocks/>
          </p:cNvSpPr>
          <p:nvPr/>
        </p:nvSpPr>
        <p:spPr bwMode="auto">
          <a:xfrm>
            <a:off x="5236719" y="2121212"/>
            <a:ext cx="308709" cy="285842"/>
          </a:xfrm>
          <a:custGeom>
            <a:avLst/>
            <a:gdLst>
              <a:gd name="T0" fmla="*/ 79 w 81"/>
              <a:gd name="T1" fmla="*/ 8 h 75"/>
              <a:gd name="T2" fmla="*/ 79 w 81"/>
              <a:gd name="T3" fmla="*/ 8 h 75"/>
              <a:gd name="T4" fmla="*/ 77 w 81"/>
              <a:gd name="T5" fmla="*/ 4 h 75"/>
              <a:gd name="T6" fmla="*/ 75 w 81"/>
              <a:gd name="T7" fmla="*/ 4 h 75"/>
              <a:gd name="T8" fmla="*/ 75 w 81"/>
              <a:gd name="T9" fmla="*/ 4 h 75"/>
              <a:gd name="T10" fmla="*/ 71 w 81"/>
              <a:gd name="T11" fmla="*/ 4 h 75"/>
              <a:gd name="T12" fmla="*/ 56 w 81"/>
              <a:gd name="T13" fmla="*/ 0 h 75"/>
              <a:gd name="T14" fmla="*/ 56 w 81"/>
              <a:gd name="T15" fmla="*/ 0 h 75"/>
              <a:gd name="T16" fmla="*/ 53 w 81"/>
              <a:gd name="T17" fmla="*/ 2 h 75"/>
              <a:gd name="T18" fmla="*/ 51 w 81"/>
              <a:gd name="T19" fmla="*/ 6 h 75"/>
              <a:gd name="T20" fmla="*/ 51 w 81"/>
              <a:gd name="T21" fmla="*/ 6 h 75"/>
              <a:gd name="T22" fmla="*/ 51 w 81"/>
              <a:gd name="T23" fmla="*/ 9 h 75"/>
              <a:gd name="T24" fmla="*/ 55 w 81"/>
              <a:gd name="T25" fmla="*/ 11 h 75"/>
              <a:gd name="T26" fmla="*/ 55 w 81"/>
              <a:gd name="T27" fmla="*/ 11 h 75"/>
              <a:gd name="T28" fmla="*/ 45 w 81"/>
              <a:gd name="T29" fmla="*/ 21 h 75"/>
              <a:gd name="T30" fmla="*/ 36 w 81"/>
              <a:gd name="T31" fmla="*/ 32 h 75"/>
              <a:gd name="T32" fmla="*/ 36 w 81"/>
              <a:gd name="T33" fmla="*/ 32 h 75"/>
              <a:gd name="T34" fmla="*/ 30 w 81"/>
              <a:gd name="T35" fmla="*/ 41 h 75"/>
              <a:gd name="T36" fmla="*/ 23 w 81"/>
              <a:gd name="T37" fmla="*/ 49 h 75"/>
              <a:gd name="T38" fmla="*/ 15 w 81"/>
              <a:gd name="T39" fmla="*/ 54 h 75"/>
              <a:gd name="T40" fmla="*/ 6 w 81"/>
              <a:gd name="T41" fmla="*/ 58 h 75"/>
              <a:gd name="T42" fmla="*/ 6 w 81"/>
              <a:gd name="T43" fmla="*/ 58 h 75"/>
              <a:gd name="T44" fmla="*/ 2 w 81"/>
              <a:gd name="T45" fmla="*/ 60 h 75"/>
              <a:gd name="T46" fmla="*/ 0 w 81"/>
              <a:gd name="T47" fmla="*/ 62 h 75"/>
              <a:gd name="T48" fmla="*/ 0 w 81"/>
              <a:gd name="T49" fmla="*/ 69 h 75"/>
              <a:gd name="T50" fmla="*/ 2 w 81"/>
              <a:gd name="T51" fmla="*/ 73 h 75"/>
              <a:gd name="T52" fmla="*/ 6 w 81"/>
              <a:gd name="T53" fmla="*/ 75 h 75"/>
              <a:gd name="T54" fmla="*/ 10 w 81"/>
              <a:gd name="T55" fmla="*/ 75 h 75"/>
              <a:gd name="T56" fmla="*/ 10 w 81"/>
              <a:gd name="T57" fmla="*/ 75 h 75"/>
              <a:gd name="T58" fmla="*/ 21 w 81"/>
              <a:gd name="T59" fmla="*/ 71 h 75"/>
              <a:gd name="T60" fmla="*/ 30 w 81"/>
              <a:gd name="T61" fmla="*/ 66 h 75"/>
              <a:gd name="T62" fmla="*/ 40 w 81"/>
              <a:gd name="T63" fmla="*/ 56 h 75"/>
              <a:gd name="T64" fmla="*/ 45 w 81"/>
              <a:gd name="T65" fmla="*/ 47 h 75"/>
              <a:gd name="T66" fmla="*/ 45 w 81"/>
              <a:gd name="T67" fmla="*/ 47 h 75"/>
              <a:gd name="T68" fmla="*/ 55 w 81"/>
              <a:gd name="T69" fmla="*/ 34 h 75"/>
              <a:gd name="T70" fmla="*/ 60 w 81"/>
              <a:gd name="T71" fmla="*/ 28 h 75"/>
              <a:gd name="T72" fmla="*/ 66 w 81"/>
              <a:gd name="T73" fmla="*/ 23 h 75"/>
              <a:gd name="T74" fmla="*/ 66 w 81"/>
              <a:gd name="T75" fmla="*/ 26 h 75"/>
              <a:gd name="T76" fmla="*/ 66 w 81"/>
              <a:gd name="T77" fmla="*/ 26 h 75"/>
              <a:gd name="T78" fmla="*/ 66 w 81"/>
              <a:gd name="T79" fmla="*/ 30 h 75"/>
              <a:gd name="T80" fmla="*/ 70 w 81"/>
              <a:gd name="T81" fmla="*/ 32 h 75"/>
              <a:gd name="T82" fmla="*/ 70 w 81"/>
              <a:gd name="T83" fmla="*/ 32 h 75"/>
              <a:gd name="T84" fmla="*/ 71 w 81"/>
              <a:gd name="T85" fmla="*/ 32 h 75"/>
              <a:gd name="T86" fmla="*/ 71 w 81"/>
              <a:gd name="T87" fmla="*/ 32 h 75"/>
              <a:gd name="T88" fmla="*/ 75 w 81"/>
              <a:gd name="T89" fmla="*/ 32 h 75"/>
              <a:gd name="T90" fmla="*/ 77 w 81"/>
              <a:gd name="T91" fmla="*/ 28 h 75"/>
              <a:gd name="T92" fmla="*/ 81 w 81"/>
              <a:gd name="T93" fmla="*/ 11 h 75"/>
              <a:gd name="T94" fmla="*/ 81 w 81"/>
              <a:gd name="T95" fmla="*/ 11 h 75"/>
              <a:gd name="T96" fmla="*/ 79 w 81"/>
              <a:gd name="T97" fmla="*/ 8 h 75"/>
              <a:gd name="T98" fmla="*/ 79 w 81"/>
              <a:gd name="T99" fmla="*/ 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" h="75">
                <a:moveTo>
                  <a:pt x="79" y="8"/>
                </a:moveTo>
                <a:lnTo>
                  <a:pt x="79" y="8"/>
                </a:lnTo>
                <a:lnTo>
                  <a:pt x="77" y="4"/>
                </a:lnTo>
                <a:lnTo>
                  <a:pt x="75" y="4"/>
                </a:lnTo>
                <a:lnTo>
                  <a:pt x="75" y="4"/>
                </a:lnTo>
                <a:lnTo>
                  <a:pt x="71" y="4"/>
                </a:lnTo>
                <a:lnTo>
                  <a:pt x="56" y="0"/>
                </a:lnTo>
                <a:lnTo>
                  <a:pt x="56" y="0"/>
                </a:lnTo>
                <a:lnTo>
                  <a:pt x="53" y="2"/>
                </a:lnTo>
                <a:lnTo>
                  <a:pt x="51" y="6"/>
                </a:lnTo>
                <a:lnTo>
                  <a:pt x="51" y="6"/>
                </a:lnTo>
                <a:lnTo>
                  <a:pt x="51" y="9"/>
                </a:lnTo>
                <a:lnTo>
                  <a:pt x="55" y="11"/>
                </a:lnTo>
                <a:lnTo>
                  <a:pt x="55" y="11"/>
                </a:lnTo>
                <a:lnTo>
                  <a:pt x="45" y="21"/>
                </a:lnTo>
                <a:lnTo>
                  <a:pt x="36" y="32"/>
                </a:lnTo>
                <a:lnTo>
                  <a:pt x="36" y="32"/>
                </a:lnTo>
                <a:lnTo>
                  <a:pt x="30" y="41"/>
                </a:lnTo>
                <a:lnTo>
                  <a:pt x="23" y="49"/>
                </a:lnTo>
                <a:lnTo>
                  <a:pt x="15" y="54"/>
                </a:lnTo>
                <a:lnTo>
                  <a:pt x="6" y="58"/>
                </a:lnTo>
                <a:lnTo>
                  <a:pt x="6" y="58"/>
                </a:lnTo>
                <a:lnTo>
                  <a:pt x="2" y="60"/>
                </a:lnTo>
                <a:lnTo>
                  <a:pt x="0" y="62"/>
                </a:lnTo>
                <a:lnTo>
                  <a:pt x="0" y="69"/>
                </a:lnTo>
                <a:lnTo>
                  <a:pt x="2" y="73"/>
                </a:lnTo>
                <a:lnTo>
                  <a:pt x="6" y="75"/>
                </a:lnTo>
                <a:lnTo>
                  <a:pt x="10" y="75"/>
                </a:lnTo>
                <a:lnTo>
                  <a:pt x="10" y="75"/>
                </a:lnTo>
                <a:lnTo>
                  <a:pt x="21" y="71"/>
                </a:lnTo>
                <a:lnTo>
                  <a:pt x="30" y="66"/>
                </a:lnTo>
                <a:lnTo>
                  <a:pt x="40" y="56"/>
                </a:lnTo>
                <a:lnTo>
                  <a:pt x="45" y="47"/>
                </a:lnTo>
                <a:lnTo>
                  <a:pt x="45" y="47"/>
                </a:lnTo>
                <a:lnTo>
                  <a:pt x="55" y="34"/>
                </a:lnTo>
                <a:lnTo>
                  <a:pt x="60" y="28"/>
                </a:lnTo>
                <a:lnTo>
                  <a:pt x="66" y="23"/>
                </a:lnTo>
                <a:lnTo>
                  <a:pt x="66" y="26"/>
                </a:lnTo>
                <a:lnTo>
                  <a:pt x="66" y="26"/>
                </a:lnTo>
                <a:lnTo>
                  <a:pt x="66" y="30"/>
                </a:lnTo>
                <a:lnTo>
                  <a:pt x="70" y="32"/>
                </a:lnTo>
                <a:lnTo>
                  <a:pt x="70" y="32"/>
                </a:lnTo>
                <a:lnTo>
                  <a:pt x="71" y="32"/>
                </a:lnTo>
                <a:lnTo>
                  <a:pt x="71" y="32"/>
                </a:lnTo>
                <a:lnTo>
                  <a:pt x="75" y="32"/>
                </a:lnTo>
                <a:lnTo>
                  <a:pt x="77" y="28"/>
                </a:lnTo>
                <a:lnTo>
                  <a:pt x="81" y="11"/>
                </a:lnTo>
                <a:lnTo>
                  <a:pt x="81" y="11"/>
                </a:lnTo>
                <a:lnTo>
                  <a:pt x="79" y="8"/>
                </a:lnTo>
                <a:lnTo>
                  <a:pt x="79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7" name="Freeform 66"/>
          <p:cNvSpPr>
            <a:spLocks noEditPoints="1"/>
          </p:cNvSpPr>
          <p:nvPr/>
        </p:nvSpPr>
        <p:spPr bwMode="auto">
          <a:xfrm>
            <a:off x="2103899" y="3035903"/>
            <a:ext cx="327764" cy="278220"/>
          </a:xfrm>
          <a:custGeom>
            <a:avLst/>
            <a:gdLst>
              <a:gd name="T0" fmla="*/ 84 w 86"/>
              <a:gd name="T1" fmla="*/ 0 h 73"/>
              <a:gd name="T2" fmla="*/ 84 w 86"/>
              <a:gd name="T3" fmla="*/ 0 h 73"/>
              <a:gd name="T4" fmla="*/ 82 w 86"/>
              <a:gd name="T5" fmla="*/ 0 h 73"/>
              <a:gd name="T6" fmla="*/ 3 w 86"/>
              <a:gd name="T7" fmla="*/ 0 h 73"/>
              <a:gd name="T8" fmla="*/ 3 w 86"/>
              <a:gd name="T9" fmla="*/ 0 h 73"/>
              <a:gd name="T10" fmla="*/ 2 w 86"/>
              <a:gd name="T11" fmla="*/ 0 h 73"/>
              <a:gd name="T12" fmla="*/ 2 w 86"/>
              <a:gd name="T13" fmla="*/ 0 h 73"/>
              <a:gd name="T14" fmla="*/ 0 w 86"/>
              <a:gd name="T15" fmla="*/ 2 h 73"/>
              <a:gd name="T16" fmla="*/ 0 w 86"/>
              <a:gd name="T17" fmla="*/ 71 h 73"/>
              <a:gd name="T18" fmla="*/ 0 w 86"/>
              <a:gd name="T19" fmla="*/ 71 h 73"/>
              <a:gd name="T20" fmla="*/ 2 w 86"/>
              <a:gd name="T21" fmla="*/ 73 h 73"/>
              <a:gd name="T22" fmla="*/ 2 w 86"/>
              <a:gd name="T23" fmla="*/ 73 h 73"/>
              <a:gd name="T24" fmla="*/ 3 w 86"/>
              <a:gd name="T25" fmla="*/ 73 h 73"/>
              <a:gd name="T26" fmla="*/ 82 w 86"/>
              <a:gd name="T27" fmla="*/ 73 h 73"/>
              <a:gd name="T28" fmla="*/ 82 w 86"/>
              <a:gd name="T29" fmla="*/ 73 h 73"/>
              <a:gd name="T30" fmla="*/ 84 w 86"/>
              <a:gd name="T31" fmla="*/ 73 h 73"/>
              <a:gd name="T32" fmla="*/ 84 w 86"/>
              <a:gd name="T33" fmla="*/ 73 h 73"/>
              <a:gd name="T34" fmla="*/ 86 w 86"/>
              <a:gd name="T35" fmla="*/ 71 h 73"/>
              <a:gd name="T36" fmla="*/ 86 w 86"/>
              <a:gd name="T37" fmla="*/ 2 h 73"/>
              <a:gd name="T38" fmla="*/ 86 w 86"/>
              <a:gd name="T39" fmla="*/ 2 h 73"/>
              <a:gd name="T40" fmla="*/ 84 w 86"/>
              <a:gd name="T41" fmla="*/ 0 h 73"/>
              <a:gd name="T42" fmla="*/ 84 w 86"/>
              <a:gd name="T43" fmla="*/ 0 h 73"/>
              <a:gd name="T44" fmla="*/ 24 w 86"/>
              <a:gd name="T45" fmla="*/ 24 h 73"/>
              <a:gd name="T46" fmla="*/ 7 w 86"/>
              <a:gd name="T47" fmla="*/ 24 h 73"/>
              <a:gd name="T48" fmla="*/ 7 w 86"/>
              <a:gd name="T49" fmla="*/ 5 h 73"/>
              <a:gd name="T50" fmla="*/ 24 w 86"/>
              <a:gd name="T51" fmla="*/ 5 h 73"/>
              <a:gd name="T52" fmla="*/ 24 w 86"/>
              <a:gd name="T53" fmla="*/ 24 h 73"/>
              <a:gd name="T54" fmla="*/ 7 w 86"/>
              <a:gd name="T55" fmla="*/ 67 h 73"/>
              <a:gd name="T56" fmla="*/ 7 w 86"/>
              <a:gd name="T57" fmla="*/ 28 h 73"/>
              <a:gd name="T58" fmla="*/ 24 w 86"/>
              <a:gd name="T59" fmla="*/ 28 h 73"/>
              <a:gd name="T60" fmla="*/ 24 w 86"/>
              <a:gd name="T61" fmla="*/ 67 h 73"/>
              <a:gd name="T62" fmla="*/ 7 w 86"/>
              <a:gd name="T63" fmla="*/ 67 h 73"/>
              <a:gd name="T64" fmla="*/ 30 w 86"/>
              <a:gd name="T65" fmla="*/ 28 h 73"/>
              <a:gd name="T66" fmla="*/ 56 w 86"/>
              <a:gd name="T67" fmla="*/ 28 h 73"/>
              <a:gd name="T68" fmla="*/ 56 w 86"/>
              <a:gd name="T69" fmla="*/ 67 h 73"/>
              <a:gd name="T70" fmla="*/ 30 w 86"/>
              <a:gd name="T71" fmla="*/ 67 h 73"/>
              <a:gd name="T72" fmla="*/ 30 w 86"/>
              <a:gd name="T73" fmla="*/ 28 h 73"/>
              <a:gd name="T74" fmla="*/ 30 w 86"/>
              <a:gd name="T75" fmla="*/ 24 h 73"/>
              <a:gd name="T76" fmla="*/ 30 w 86"/>
              <a:gd name="T77" fmla="*/ 5 h 73"/>
              <a:gd name="T78" fmla="*/ 56 w 86"/>
              <a:gd name="T79" fmla="*/ 5 h 73"/>
              <a:gd name="T80" fmla="*/ 56 w 86"/>
              <a:gd name="T81" fmla="*/ 24 h 73"/>
              <a:gd name="T82" fmla="*/ 30 w 86"/>
              <a:gd name="T83" fmla="*/ 24 h 73"/>
              <a:gd name="T84" fmla="*/ 62 w 86"/>
              <a:gd name="T85" fmla="*/ 5 h 73"/>
              <a:gd name="T86" fmla="*/ 78 w 86"/>
              <a:gd name="T87" fmla="*/ 5 h 73"/>
              <a:gd name="T88" fmla="*/ 78 w 86"/>
              <a:gd name="T89" fmla="*/ 24 h 73"/>
              <a:gd name="T90" fmla="*/ 62 w 86"/>
              <a:gd name="T91" fmla="*/ 24 h 73"/>
              <a:gd name="T92" fmla="*/ 62 w 86"/>
              <a:gd name="T93" fmla="*/ 5 h 73"/>
              <a:gd name="T94" fmla="*/ 62 w 86"/>
              <a:gd name="T95" fmla="*/ 67 h 73"/>
              <a:gd name="T96" fmla="*/ 62 w 86"/>
              <a:gd name="T97" fmla="*/ 28 h 73"/>
              <a:gd name="T98" fmla="*/ 78 w 86"/>
              <a:gd name="T99" fmla="*/ 28 h 73"/>
              <a:gd name="T100" fmla="*/ 78 w 86"/>
              <a:gd name="T101" fmla="*/ 67 h 73"/>
              <a:gd name="T102" fmla="*/ 62 w 86"/>
              <a:gd name="T103" fmla="*/ 6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73">
                <a:moveTo>
                  <a:pt x="84" y="0"/>
                </a:moveTo>
                <a:lnTo>
                  <a:pt x="84" y="0"/>
                </a:lnTo>
                <a:lnTo>
                  <a:pt x="82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71"/>
                </a:lnTo>
                <a:lnTo>
                  <a:pt x="0" y="71"/>
                </a:lnTo>
                <a:lnTo>
                  <a:pt x="2" y="73"/>
                </a:lnTo>
                <a:lnTo>
                  <a:pt x="2" y="73"/>
                </a:lnTo>
                <a:lnTo>
                  <a:pt x="3" y="73"/>
                </a:lnTo>
                <a:lnTo>
                  <a:pt x="82" y="73"/>
                </a:lnTo>
                <a:lnTo>
                  <a:pt x="82" y="73"/>
                </a:lnTo>
                <a:lnTo>
                  <a:pt x="84" y="73"/>
                </a:lnTo>
                <a:lnTo>
                  <a:pt x="84" y="73"/>
                </a:lnTo>
                <a:lnTo>
                  <a:pt x="86" y="71"/>
                </a:lnTo>
                <a:lnTo>
                  <a:pt x="86" y="2"/>
                </a:lnTo>
                <a:lnTo>
                  <a:pt x="86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24" y="24"/>
                </a:moveTo>
                <a:lnTo>
                  <a:pt x="7" y="24"/>
                </a:lnTo>
                <a:lnTo>
                  <a:pt x="7" y="5"/>
                </a:lnTo>
                <a:lnTo>
                  <a:pt x="24" y="5"/>
                </a:lnTo>
                <a:lnTo>
                  <a:pt x="24" y="24"/>
                </a:lnTo>
                <a:close/>
                <a:moveTo>
                  <a:pt x="7" y="67"/>
                </a:moveTo>
                <a:lnTo>
                  <a:pt x="7" y="28"/>
                </a:lnTo>
                <a:lnTo>
                  <a:pt x="24" y="28"/>
                </a:lnTo>
                <a:lnTo>
                  <a:pt x="24" y="67"/>
                </a:lnTo>
                <a:lnTo>
                  <a:pt x="7" y="67"/>
                </a:lnTo>
                <a:close/>
                <a:moveTo>
                  <a:pt x="30" y="28"/>
                </a:moveTo>
                <a:lnTo>
                  <a:pt x="56" y="28"/>
                </a:lnTo>
                <a:lnTo>
                  <a:pt x="56" y="67"/>
                </a:lnTo>
                <a:lnTo>
                  <a:pt x="30" y="67"/>
                </a:lnTo>
                <a:lnTo>
                  <a:pt x="30" y="28"/>
                </a:lnTo>
                <a:close/>
                <a:moveTo>
                  <a:pt x="30" y="24"/>
                </a:moveTo>
                <a:lnTo>
                  <a:pt x="30" y="5"/>
                </a:lnTo>
                <a:lnTo>
                  <a:pt x="56" y="5"/>
                </a:lnTo>
                <a:lnTo>
                  <a:pt x="56" y="24"/>
                </a:lnTo>
                <a:lnTo>
                  <a:pt x="30" y="24"/>
                </a:lnTo>
                <a:close/>
                <a:moveTo>
                  <a:pt x="62" y="5"/>
                </a:moveTo>
                <a:lnTo>
                  <a:pt x="78" y="5"/>
                </a:lnTo>
                <a:lnTo>
                  <a:pt x="78" y="24"/>
                </a:lnTo>
                <a:lnTo>
                  <a:pt x="62" y="24"/>
                </a:lnTo>
                <a:lnTo>
                  <a:pt x="62" y="5"/>
                </a:lnTo>
                <a:close/>
                <a:moveTo>
                  <a:pt x="62" y="67"/>
                </a:moveTo>
                <a:lnTo>
                  <a:pt x="62" y="28"/>
                </a:lnTo>
                <a:lnTo>
                  <a:pt x="78" y="28"/>
                </a:lnTo>
                <a:lnTo>
                  <a:pt x="78" y="67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8" name="Freeform 67"/>
          <p:cNvSpPr>
            <a:spLocks noEditPoints="1"/>
          </p:cNvSpPr>
          <p:nvPr/>
        </p:nvSpPr>
        <p:spPr bwMode="auto">
          <a:xfrm>
            <a:off x="6730717" y="3020658"/>
            <a:ext cx="415423" cy="308709"/>
          </a:xfrm>
          <a:custGeom>
            <a:avLst/>
            <a:gdLst>
              <a:gd name="T0" fmla="*/ 107 w 109"/>
              <a:gd name="T1" fmla="*/ 2 h 81"/>
              <a:gd name="T2" fmla="*/ 107 w 109"/>
              <a:gd name="T3" fmla="*/ 2 h 81"/>
              <a:gd name="T4" fmla="*/ 107 w 109"/>
              <a:gd name="T5" fmla="*/ 2 h 81"/>
              <a:gd name="T6" fmla="*/ 105 w 109"/>
              <a:gd name="T7" fmla="*/ 0 h 81"/>
              <a:gd name="T8" fmla="*/ 56 w 109"/>
              <a:gd name="T9" fmla="*/ 0 h 81"/>
              <a:gd name="T10" fmla="*/ 56 w 109"/>
              <a:gd name="T11" fmla="*/ 0 h 81"/>
              <a:gd name="T12" fmla="*/ 54 w 109"/>
              <a:gd name="T13" fmla="*/ 2 h 81"/>
              <a:gd name="T14" fmla="*/ 54 w 109"/>
              <a:gd name="T15" fmla="*/ 2 h 81"/>
              <a:gd name="T16" fmla="*/ 52 w 109"/>
              <a:gd name="T17" fmla="*/ 0 h 81"/>
              <a:gd name="T18" fmla="*/ 4 w 109"/>
              <a:gd name="T19" fmla="*/ 0 h 81"/>
              <a:gd name="T20" fmla="*/ 4 w 109"/>
              <a:gd name="T21" fmla="*/ 0 h 81"/>
              <a:gd name="T22" fmla="*/ 2 w 109"/>
              <a:gd name="T23" fmla="*/ 2 h 81"/>
              <a:gd name="T24" fmla="*/ 0 w 109"/>
              <a:gd name="T25" fmla="*/ 2 h 81"/>
              <a:gd name="T26" fmla="*/ 0 w 109"/>
              <a:gd name="T27" fmla="*/ 2 h 81"/>
              <a:gd name="T28" fmla="*/ 0 w 109"/>
              <a:gd name="T29" fmla="*/ 6 h 81"/>
              <a:gd name="T30" fmla="*/ 0 w 109"/>
              <a:gd name="T31" fmla="*/ 77 h 81"/>
              <a:gd name="T32" fmla="*/ 0 w 109"/>
              <a:gd name="T33" fmla="*/ 77 h 81"/>
              <a:gd name="T34" fmla="*/ 0 w 109"/>
              <a:gd name="T35" fmla="*/ 79 h 81"/>
              <a:gd name="T36" fmla="*/ 0 w 109"/>
              <a:gd name="T37" fmla="*/ 79 h 81"/>
              <a:gd name="T38" fmla="*/ 2 w 109"/>
              <a:gd name="T39" fmla="*/ 79 h 81"/>
              <a:gd name="T40" fmla="*/ 4 w 109"/>
              <a:gd name="T41" fmla="*/ 81 h 81"/>
              <a:gd name="T42" fmla="*/ 52 w 109"/>
              <a:gd name="T43" fmla="*/ 81 h 81"/>
              <a:gd name="T44" fmla="*/ 52 w 109"/>
              <a:gd name="T45" fmla="*/ 81 h 81"/>
              <a:gd name="T46" fmla="*/ 54 w 109"/>
              <a:gd name="T47" fmla="*/ 81 h 81"/>
              <a:gd name="T48" fmla="*/ 54 w 109"/>
              <a:gd name="T49" fmla="*/ 81 h 81"/>
              <a:gd name="T50" fmla="*/ 56 w 109"/>
              <a:gd name="T51" fmla="*/ 81 h 81"/>
              <a:gd name="T52" fmla="*/ 105 w 109"/>
              <a:gd name="T53" fmla="*/ 81 h 81"/>
              <a:gd name="T54" fmla="*/ 105 w 109"/>
              <a:gd name="T55" fmla="*/ 81 h 81"/>
              <a:gd name="T56" fmla="*/ 107 w 109"/>
              <a:gd name="T57" fmla="*/ 79 h 81"/>
              <a:gd name="T58" fmla="*/ 107 w 109"/>
              <a:gd name="T59" fmla="*/ 79 h 81"/>
              <a:gd name="T60" fmla="*/ 107 w 109"/>
              <a:gd name="T61" fmla="*/ 79 h 81"/>
              <a:gd name="T62" fmla="*/ 109 w 109"/>
              <a:gd name="T63" fmla="*/ 77 h 81"/>
              <a:gd name="T64" fmla="*/ 109 w 109"/>
              <a:gd name="T65" fmla="*/ 77 h 81"/>
              <a:gd name="T66" fmla="*/ 109 w 109"/>
              <a:gd name="T67" fmla="*/ 6 h 81"/>
              <a:gd name="T68" fmla="*/ 109 w 109"/>
              <a:gd name="T69" fmla="*/ 6 h 81"/>
              <a:gd name="T70" fmla="*/ 107 w 109"/>
              <a:gd name="T71" fmla="*/ 2 h 81"/>
              <a:gd name="T72" fmla="*/ 107 w 109"/>
              <a:gd name="T73" fmla="*/ 2 h 81"/>
              <a:gd name="T74" fmla="*/ 52 w 109"/>
              <a:gd name="T75" fmla="*/ 77 h 81"/>
              <a:gd name="T76" fmla="*/ 52 w 109"/>
              <a:gd name="T77" fmla="*/ 77 h 81"/>
              <a:gd name="T78" fmla="*/ 4 w 109"/>
              <a:gd name="T79" fmla="*/ 77 h 81"/>
              <a:gd name="T80" fmla="*/ 4 w 109"/>
              <a:gd name="T81" fmla="*/ 77 h 81"/>
              <a:gd name="T82" fmla="*/ 4 w 109"/>
              <a:gd name="T83" fmla="*/ 6 h 81"/>
              <a:gd name="T84" fmla="*/ 4 w 109"/>
              <a:gd name="T85" fmla="*/ 4 h 81"/>
              <a:gd name="T86" fmla="*/ 52 w 109"/>
              <a:gd name="T87" fmla="*/ 4 h 81"/>
              <a:gd name="T88" fmla="*/ 52 w 109"/>
              <a:gd name="T89" fmla="*/ 6 h 81"/>
              <a:gd name="T90" fmla="*/ 52 w 109"/>
              <a:gd name="T91" fmla="*/ 77 h 81"/>
              <a:gd name="T92" fmla="*/ 105 w 109"/>
              <a:gd name="T93" fmla="*/ 77 h 81"/>
              <a:gd name="T94" fmla="*/ 105 w 109"/>
              <a:gd name="T95" fmla="*/ 77 h 81"/>
              <a:gd name="T96" fmla="*/ 56 w 109"/>
              <a:gd name="T97" fmla="*/ 77 h 81"/>
              <a:gd name="T98" fmla="*/ 56 w 109"/>
              <a:gd name="T99" fmla="*/ 77 h 81"/>
              <a:gd name="T100" fmla="*/ 56 w 109"/>
              <a:gd name="T101" fmla="*/ 6 h 81"/>
              <a:gd name="T102" fmla="*/ 56 w 109"/>
              <a:gd name="T103" fmla="*/ 4 h 81"/>
              <a:gd name="T104" fmla="*/ 105 w 109"/>
              <a:gd name="T105" fmla="*/ 4 h 81"/>
              <a:gd name="T106" fmla="*/ 105 w 109"/>
              <a:gd name="T107" fmla="*/ 6 h 81"/>
              <a:gd name="T108" fmla="*/ 105 w 109"/>
              <a:gd name="T109" fmla="*/ 7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9" h="81">
                <a:moveTo>
                  <a:pt x="107" y="2"/>
                </a:moveTo>
                <a:lnTo>
                  <a:pt x="107" y="2"/>
                </a:lnTo>
                <a:lnTo>
                  <a:pt x="107" y="2"/>
                </a:lnTo>
                <a:lnTo>
                  <a:pt x="105" y="0"/>
                </a:lnTo>
                <a:lnTo>
                  <a:pt x="56" y="0"/>
                </a:lnTo>
                <a:lnTo>
                  <a:pt x="56" y="0"/>
                </a:lnTo>
                <a:lnTo>
                  <a:pt x="54" y="2"/>
                </a:lnTo>
                <a:lnTo>
                  <a:pt x="54" y="2"/>
                </a:lnTo>
                <a:lnTo>
                  <a:pt x="52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6"/>
                </a:lnTo>
                <a:lnTo>
                  <a:pt x="0" y="77"/>
                </a:lnTo>
                <a:lnTo>
                  <a:pt x="0" y="77"/>
                </a:lnTo>
                <a:lnTo>
                  <a:pt x="0" y="79"/>
                </a:lnTo>
                <a:lnTo>
                  <a:pt x="0" y="79"/>
                </a:lnTo>
                <a:lnTo>
                  <a:pt x="2" y="79"/>
                </a:lnTo>
                <a:lnTo>
                  <a:pt x="4" y="81"/>
                </a:lnTo>
                <a:lnTo>
                  <a:pt x="52" y="81"/>
                </a:lnTo>
                <a:lnTo>
                  <a:pt x="52" y="81"/>
                </a:lnTo>
                <a:lnTo>
                  <a:pt x="54" y="81"/>
                </a:lnTo>
                <a:lnTo>
                  <a:pt x="54" y="81"/>
                </a:lnTo>
                <a:lnTo>
                  <a:pt x="56" y="81"/>
                </a:lnTo>
                <a:lnTo>
                  <a:pt x="105" y="81"/>
                </a:lnTo>
                <a:lnTo>
                  <a:pt x="105" y="81"/>
                </a:lnTo>
                <a:lnTo>
                  <a:pt x="107" y="79"/>
                </a:lnTo>
                <a:lnTo>
                  <a:pt x="107" y="79"/>
                </a:lnTo>
                <a:lnTo>
                  <a:pt x="107" y="79"/>
                </a:lnTo>
                <a:lnTo>
                  <a:pt x="109" y="77"/>
                </a:lnTo>
                <a:lnTo>
                  <a:pt x="109" y="77"/>
                </a:lnTo>
                <a:lnTo>
                  <a:pt x="109" y="6"/>
                </a:lnTo>
                <a:lnTo>
                  <a:pt x="109" y="6"/>
                </a:lnTo>
                <a:lnTo>
                  <a:pt x="107" y="2"/>
                </a:lnTo>
                <a:lnTo>
                  <a:pt x="107" y="2"/>
                </a:lnTo>
                <a:close/>
                <a:moveTo>
                  <a:pt x="52" y="77"/>
                </a:moveTo>
                <a:lnTo>
                  <a:pt x="52" y="77"/>
                </a:lnTo>
                <a:lnTo>
                  <a:pt x="4" y="77"/>
                </a:lnTo>
                <a:lnTo>
                  <a:pt x="4" y="77"/>
                </a:lnTo>
                <a:lnTo>
                  <a:pt x="4" y="6"/>
                </a:lnTo>
                <a:lnTo>
                  <a:pt x="4" y="4"/>
                </a:lnTo>
                <a:lnTo>
                  <a:pt x="52" y="4"/>
                </a:lnTo>
                <a:lnTo>
                  <a:pt x="52" y="6"/>
                </a:lnTo>
                <a:lnTo>
                  <a:pt x="52" y="77"/>
                </a:lnTo>
                <a:close/>
                <a:moveTo>
                  <a:pt x="105" y="77"/>
                </a:moveTo>
                <a:lnTo>
                  <a:pt x="105" y="77"/>
                </a:lnTo>
                <a:lnTo>
                  <a:pt x="56" y="77"/>
                </a:lnTo>
                <a:lnTo>
                  <a:pt x="56" y="77"/>
                </a:lnTo>
                <a:lnTo>
                  <a:pt x="56" y="6"/>
                </a:lnTo>
                <a:lnTo>
                  <a:pt x="56" y="4"/>
                </a:lnTo>
                <a:lnTo>
                  <a:pt x="105" y="4"/>
                </a:lnTo>
                <a:lnTo>
                  <a:pt x="105" y="6"/>
                </a:lnTo>
                <a:lnTo>
                  <a:pt x="105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9" name="Freeform 68"/>
          <p:cNvSpPr>
            <a:spLocks/>
          </p:cNvSpPr>
          <p:nvPr/>
        </p:nvSpPr>
        <p:spPr bwMode="auto">
          <a:xfrm>
            <a:off x="6993690" y="3108316"/>
            <a:ext cx="87659" cy="0"/>
          </a:xfrm>
          <a:custGeom>
            <a:avLst/>
            <a:gdLst>
              <a:gd name="T0" fmla="*/ 0 w 23"/>
              <a:gd name="T1" fmla="*/ 0 w 23"/>
              <a:gd name="T2" fmla="*/ 0 w 23"/>
              <a:gd name="T3" fmla="*/ 23 w 23"/>
              <a:gd name="T4" fmla="*/ 23 w 23"/>
              <a:gd name="T5" fmla="*/ 23 w 23"/>
              <a:gd name="T6" fmla="*/ 0 w 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0" name="Freeform 69"/>
          <p:cNvSpPr>
            <a:spLocks/>
          </p:cNvSpPr>
          <p:nvPr/>
        </p:nvSpPr>
        <p:spPr bwMode="auto">
          <a:xfrm>
            <a:off x="6993690" y="3119750"/>
            <a:ext cx="87659" cy="7622"/>
          </a:xfrm>
          <a:custGeom>
            <a:avLst/>
            <a:gdLst>
              <a:gd name="T0" fmla="*/ 0 w 23"/>
              <a:gd name="T1" fmla="*/ 2 h 2"/>
              <a:gd name="T2" fmla="*/ 0 w 23"/>
              <a:gd name="T3" fmla="*/ 2 h 2"/>
              <a:gd name="T4" fmla="*/ 0 w 23"/>
              <a:gd name="T5" fmla="*/ 0 h 2"/>
              <a:gd name="T6" fmla="*/ 23 w 23"/>
              <a:gd name="T7" fmla="*/ 0 h 2"/>
              <a:gd name="T8" fmla="*/ 23 w 23"/>
              <a:gd name="T9" fmla="*/ 2 h 2"/>
              <a:gd name="T10" fmla="*/ 23 w 23"/>
              <a:gd name="T11" fmla="*/ 2 h 2"/>
              <a:gd name="T12" fmla="*/ 0 w 23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23" y="0"/>
                </a:lnTo>
                <a:lnTo>
                  <a:pt x="23" y="2"/>
                </a:lnTo>
                <a:lnTo>
                  <a:pt x="23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1" name="Freeform 70"/>
          <p:cNvSpPr>
            <a:spLocks/>
          </p:cNvSpPr>
          <p:nvPr/>
        </p:nvSpPr>
        <p:spPr bwMode="auto">
          <a:xfrm>
            <a:off x="6993690" y="3157863"/>
            <a:ext cx="87659" cy="7622"/>
          </a:xfrm>
          <a:custGeom>
            <a:avLst/>
            <a:gdLst>
              <a:gd name="T0" fmla="*/ 0 w 23"/>
              <a:gd name="T1" fmla="*/ 2 h 2"/>
              <a:gd name="T2" fmla="*/ 0 w 23"/>
              <a:gd name="T3" fmla="*/ 0 h 2"/>
              <a:gd name="T4" fmla="*/ 0 w 23"/>
              <a:gd name="T5" fmla="*/ 0 h 2"/>
              <a:gd name="T6" fmla="*/ 23 w 23"/>
              <a:gd name="T7" fmla="*/ 0 h 2"/>
              <a:gd name="T8" fmla="*/ 23 w 23"/>
              <a:gd name="T9" fmla="*/ 0 h 2"/>
              <a:gd name="T10" fmla="*/ 23 w 23"/>
              <a:gd name="T11" fmla="*/ 2 h 2"/>
              <a:gd name="T12" fmla="*/ 0 w 23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lnTo>
                  <a:pt x="23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2" name="Freeform 71"/>
          <p:cNvSpPr>
            <a:spLocks/>
          </p:cNvSpPr>
          <p:nvPr/>
        </p:nvSpPr>
        <p:spPr bwMode="auto">
          <a:xfrm>
            <a:off x="6993690" y="3176918"/>
            <a:ext cx="87659" cy="0"/>
          </a:xfrm>
          <a:custGeom>
            <a:avLst/>
            <a:gdLst>
              <a:gd name="T0" fmla="*/ 0 w 23"/>
              <a:gd name="T1" fmla="*/ 0 w 23"/>
              <a:gd name="T2" fmla="*/ 0 w 23"/>
              <a:gd name="T3" fmla="*/ 23 w 23"/>
              <a:gd name="T4" fmla="*/ 23 w 23"/>
              <a:gd name="T5" fmla="*/ 23 w 23"/>
              <a:gd name="T6" fmla="*/ 0 w 2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3" name="Freeform 72"/>
          <p:cNvSpPr>
            <a:spLocks/>
          </p:cNvSpPr>
          <p:nvPr/>
        </p:nvSpPr>
        <p:spPr bwMode="auto">
          <a:xfrm>
            <a:off x="6993690" y="3199785"/>
            <a:ext cx="87659" cy="7622"/>
          </a:xfrm>
          <a:custGeom>
            <a:avLst/>
            <a:gdLst>
              <a:gd name="T0" fmla="*/ 0 w 23"/>
              <a:gd name="T1" fmla="*/ 2 h 2"/>
              <a:gd name="T2" fmla="*/ 0 w 23"/>
              <a:gd name="T3" fmla="*/ 0 h 2"/>
              <a:gd name="T4" fmla="*/ 0 w 23"/>
              <a:gd name="T5" fmla="*/ 0 h 2"/>
              <a:gd name="T6" fmla="*/ 23 w 23"/>
              <a:gd name="T7" fmla="*/ 0 h 2"/>
              <a:gd name="T8" fmla="*/ 23 w 23"/>
              <a:gd name="T9" fmla="*/ 0 h 2"/>
              <a:gd name="T10" fmla="*/ 23 w 23"/>
              <a:gd name="T11" fmla="*/ 2 h 2"/>
              <a:gd name="T12" fmla="*/ 0 w 23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lnTo>
                  <a:pt x="23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4" name="Freeform 73"/>
          <p:cNvSpPr>
            <a:spLocks/>
          </p:cNvSpPr>
          <p:nvPr/>
        </p:nvSpPr>
        <p:spPr bwMode="auto">
          <a:xfrm>
            <a:off x="6993690" y="3222652"/>
            <a:ext cx="87659" cy="3812"/>
          </a:xfrm>
          <a:custGeom>
            <a:avLst/>
            <a:gdLst>
              <a:gd name="T0" fmla="*/ 0 w 23"/>
              <a:gd name="T1" fmla="*/ 1 h 1"/>
              <a:gd name="T2" fmla="*/ 0 w 23"/>
              <a:gd name="T3" fmla="*/ 0 h 1"/>
              <a:gd name="T4" fmla="*/ 0 w 23"/>
              <a:gd name="T5" fmla="*/ 0 h 1"/>
              <a:gd name="T6" fmla="*/ 23 w 23"/>
              <a:gd name="T7" fmla="*/ 0 h 1"/>
              <a:gd name="T8" fmla="*/ 23 w 23"/>
              <a:gd name="T9" fmla="*/ 0 h 1"/>
              <a:gd name="T10" fmla="*/ 23 w 23"/>
              <a:gd name="T11" fmla="*/ 1 h 1"/>
              <a:gd name="T12" fmla="*/ 0 w 23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">
                <a:moveTo>
                  <a:pt x="0" y="1"/>
                </a:moveTo>
                <a:lnTo>
                  <a:pt x="0" y="0"/>
                </a:lnTo>
                <a:lnTo>
                  <a:pt x="0" y="0"/>
                </a:lnTo>
                <a:lnTo>
                  <a:pt x="23" y="0"/>
                </a:lnTo>
                <a:lnTo>
                  <a:pt x="23" y="0"/>
                </a:lnTo>
                <a:lnTo>
                  <a:pt x="23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5" name="Freeform 74"/>
          <p:cNvSpPr>
            <a:spLocks/>
          </p:cNvSpPr>
          <p:nvPr/>
        </p:nvSpPr>
        <p:spPr bwMode="auto">
          <a:xfrm>
            <a:off x="6787883" y="3108316"/>
            <a:ext cx="91469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2 w 24"/>
              <a:gd name="T4" fmla="*/ 24 w 24"/>
              <a:gd name="T5" fmla="*/ 22 w 24"/>
              <a:gd name="T6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" y="0"/>
                </a:lnTo>
                <a:lnTo>
                  <a:pt x="24" y="0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6" name="Freeform 75"/>
          <p:cNvSpPr>
            <a:spLocks/>
          </p:cNvSpPr>
          <p:nvPr/>
        </p:nvSpPr>
        <p:spPr bwMode="auto">
          <a:xfrm>
            <a:off x="6787883" y="3119750"/>
            <a:ext cx="91469" cy="7622"/>
          </a:xfrm>
          <a:custGeom>
            <a:avLst/>
            <a:gdLst>
              <a:gd name="T0" fmla="*/ 0 w 24"/>
              <a:gd name="T1" fmla="*/ 2 h 2"/>
              <a:gd name="T2" fmla="*/ 0 w 24"/>
              <a:gd name="T3" fmla="*/ 2 h 2"/>
              <a:gd name="T4" fmla="*/ 0 w 24"/>
              <a:gd name="T5" fmla="*/ 0 h 2"/>
              <a:gd name="T6" fmla="*/ 22 w 24"/>
              <a:gd name="T7" fmla="*/ 0 h 2"/>
              <a:gd name="T8" fmla="*/ 24 w 24"/>
              <a:gd name="T9" fmla="*/ 2 h 2"/>
              <a:gd name="T10" fmla="*/ 22 w 24"/>
              <a:gd name="T11" fmla="*/ 2 h 2"/>
              <a:gd name="T12" fmla="*/ 0 w 2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22" y="0"/>
                </a:lnTo>
                <a:lnTo>
                  <a:pt x="24" y="2"/>
                </a:lnTo>
                <a:lnTo>
                  <a:pt x="22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7" name="Freeform 76"/>
          <p:cNvSpPr>
            <a:spLocks/>
          </p:cNvSpPr>
          <p:nvPr/>
        </p:nvSpPr>
        <p:spPr bwMode="auto">
          <a:xfrm>
            <a:off x="6787883" y="3157863"/>
            <a:ext cx="91469" cy="7622"/>
          </a:xfrm>
          <a:custGeom>
            <a:avLst/>
            <a:gdLst>
              <a:gd name="T0" fmla="*/ 0 w 24"/>
              <a:gd name="T1" fmla="*/ 2 h 2"/>
              <a:gd name="T2" fmla="*/ 0 w 24"/>
              <a:gd name="T3" fmla="*/ 0 h 2"/>
              <a:gd name="T4" fmla="*/ 0 w 24"/>
              <a:gd name="T5" fmla="*/ 0 h 2"/>
              <a:gd name="T6" fmla="*/ 22 w 24"/>
              <a:gd name="T7" fmla="*/ 0 h 2"/>
              <a:gd name="T8" fmla="*/ 24 w 24"/>
              <a:gd name="T9" fmla="*/ 0 h 2"/>
              <a:gd name="T10" fmla="*/ 22 w 24"/>
              <a:gd name="T11" fmla="*/ 2 h 2"/>
              <a:gd name="T12" fmla="*/ 0 w 2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22" y="0"/>
                </a:lnTo>
                <a:lnTo>
                  <a:pt x="24" y="0"/>
                </a:lnTo>
                <a:lnTo>
                  <a:pt x="22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8" name="Freeform 77"/>
          <p:cNvSpPr>
            <a:spLocks/>
          </p:cNvSpPr>
          <p:nvPr/>
        </p:nvSpPr>
        <p:spPr bwMode="auto">
          <a:xfrm>
            <a:off x="6787883" y="3176918"/>
            <a:ext cx="91469" cy="0"/>
          </a:xfrm>
          <a:custGeom>
            <a:avLst/>
            <a:gdLst>
              <a:gd name="T0" fmla="*/ 0 w 24"/>
              <a:gd name="T1" fmla="*/ 0 w 24"/>
              <a:gd name="T2" fmla="*/ 0 w 24"/>
              <a:gd name="T3" fmla="*/ 22 w 24"/>
              <a:gd name="T4" fmla="*/ 24 w 24"/>
              <a:gd name="T5" fmla="*/ 22 w 24"/>
              <a:gd name="T6" fmla="*/ 0 w 2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2" y="0"/>
                </a:lnTo>
                <a:lnTo>
                  <a:pt x="24" y="0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9" name="Freeform 78"/>
          <p:cNvSpPr>
            <a:spLocks/>
          </p:cNvSpPr>
          <p:nvPr/>
        </p:nvSpPr>
        <p:spPr bwMode="auto">
          <a:xfrm>
            <a:off x="6787883" y="3199785"/>
            <a:ext cx="91469" cy="7622"/>
          </a:xfrm>
          <a:custGeom>
            <a:avLst/>
            <a:gdLst>
              <a:gd name="T0" fmla="*/ 0 w 24"/>
              <a:gd name="T1" fmla="*/ 2 h 2"/>
              <a:gd name="T2" fmla="*/ 0 w 24"/>
              <a:gd name="T3" fmla="*/ 0 h 2"/>
              <a:gd name="T4" fmla="*/ 0 w 24"/>
              <a:gd name="T5" fmla="*/ 0 h 2"/>
              <a:gd name="T6" fmla="*/ 22 w 24"/>
              <a:gd name="T7" fmla="*/ 0 h 2"/>
              <a:gd name="T8" fmla="*/ 24 w 24"/>
              <a:gd name="T9" fmla="*/ 0 h 2"/>
              <a:gd name="T10" fmla="*/ 22 w 24"/>
              <a:gd name="T11" fmla="*/ 2 h 2"/>
              <a:gd name="T12" fmla="*/ 0 w 2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">
                <a:moveTo>
                  <a:pt x="0" y="2"/>
                </a:moveTo>
                <a:lnTo>
                  <a:pt x="0" y="0"/>
                </a:lnTo>
                <a:lnTo>
                  <a:pt x="0" y="0"/>
                </a:lnTo>
                <a:lnTo>
                  <a:pt x="22" y="0"/>
                </a:lnTo>
                <a:lnTo>
                  <a:pt x="24" y="0"/>
                </a:lnTo>
                <a:lnTo>
                  <a:pt x="22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0" name="Freeform 79"/>
          <p:cNvSpPr>
            <a:spLocks/>
          </p:cNvSpPr>
          <p:nvPr/>
        </p:nvSpPr>
        <p:spPr bwMode="auto">
          <a:xfrm>
            <a:off x="6787883" y="3222652"/>
            <a:ext cx="91469" cy="3812"/>
          </a:xfrm>
          <a:custGeom>
            <a:avLst/>
            <a:gdLst>
              <a:gd name="T0" fmla="*/ 0 w 24"/>
              <a:gd name="T1" fmla="*/ 1 h 1"/>
              <a:gd name="T2" fmla="*/ 0 w 24"/>
              <a:gd name="T3" fmla="*/ 0 h 1"/>
              <a:gd name="T4" fmla="*/ 0 w 24"/>
              <a:gd name="T5" fmla="*/ 0 h 1"/>
              <a:gd name="T6" fmla="*/ 22 w 24"/>
              <a:gd name="T7" fmla="*/ 0 h 1"/>
              <a:gd name="T8" fmla="*/ 24 w 24"/>
              <a:gd name="T9" fmla="*/ 0 h 1"/>
              <a:gd name="T10" fmla="*/ 22 w 24"/>
              <a:gd name="T11" fmla="*/ 1 h 1"/>
              <a:gd name="T12" fmla="*/ 0 w 24"/>
              <a:gd name="T1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">
                <a:moveTo>
                  <a:pt x="0" y="1"/>
                </a:moveTo>
                <a:lnTo>
                  <a:pt x="0" y="0"/>
                </a:lnTo>
                <a:lnTo>
                  <a:pt x="0" y="0"/>
                </a:lnTo>
                <a:lnTo>
                  <a:pt x="22" y="0"/>
                </a:lnTo>
                <a:lnTo>
                  <a:pt x="24" y="0"/>
                </a:lnTo>
                <a:lnTo>
                  <a:pt x="22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1" name="Freeform 80"/>
          <p:cNvSpPr>
            <a:spLocks noEditPoints="1"/>
          </p:cNvSpPr>
          <p:nvPr/>
        </p:nvSpPr>
        <p:spPr bwMode="auto">
          <a:xfrm>
            <a:off x="4203878" y="3500872"/>
            <a:ext cx="392556" cy="289652"/>
          </a:xfrm>
          <a:custGeom>
            <a:avLst/>
            <a:gdLst>
              <a:gd name="T0" fmla="*/ 103 w 103"/>
              <a:gd name="T1" fmla="*/ 0 h 76"/>
              <a:gd name="T2" fmla="*/ 52 w 103"/>
              <a:gd name="T3" fmla="*/ 0 h 76"/>
              <a:gd name="T4" fmla="*/ 50 w 103"/>
              <a:gd name="T5" fmla="*/ 0 h 76"/>
              <a:gd name="T6" fmla="*/ 1 w 103"/>
              <a:gd name="T7" fmla="*/ 0 h 76"/>
              <a:gd name="T8" fmla="*/ 0 w 103"/>
              <a:gd name="T9" fmla="*/ 0 h 76"/>
              <a:gd name="T10" fmla="*/ 0 w 103"/>
              <a:gd name="T11" fmla="*/ 2 h 76"/>
              <a:gd name="T12" fmla="*/ 0 w 103"/>
              <a:gd name="T13" fmla="*/ 11 h 76"/>
              <a:gd name="T14" fmla="*/ 0 w 103"/>
              <a:gd name="T15" fmla="*/ 73 h 76"/>
              <a:gd name="T16" fmla="*/ 0 w 103"/>
              <a:gd name="T17" fmla="*/ 75 h 76"/>
              <a:gd name="T18" fmla="*/ 0 w 103"/>
              <a:gd name="T19" fmla="*/ 76 h 76"/>
              <a:gd name="T20" fmla="*/ 50 w 103"/>
              <a:gd name="T21" fmla="*/ 76 h 76"/>
              <a:gd name="T22" fmla="*/ 52 w 103"/>
              <a:gd name="T23" fmla="*/ 76 h 76"/>
              <a:gd name="T24" fmla="*/ 101 w 103"/>
              <a:gd name="T25" fmla="*/ 76 h 76"/>
              <a:gd name="T26" fmla="*/ 103 w 103"/>
              <a:gd name="T27" fmla="*/ 76 h 76"/>
              <a:gd name="T28" fmla="*/ 103 w 103"/>
              <a:gd name="T29" fmla="*/ 75 h 76"/>
              <a:gd name="T30" fmla="*/ 103 w 103"/>
              <a:gd name="T31" fmla="*/ 67 h 76"/>
              <a:gd name="T32" fmla="*/ 103 w 103"/>
              <a:gd name="T33" fmla="*/ 5 h 76"/>
              <a:gd name="T34" fmla="*/ 103 w 103"/>
              <a:gd name="T35" fmla="*/ 2 h 76"/>
              <a:gd name="T36" fmla="*/ 103 w 103"/>
              <a:gd name="T37" fmla="*/ 0 h 76"/>
              <a:gd name="T38" fmla="*/ 48 w 103"/>
              <a:gd name="T39" fmla="*/ 73 h 76"/>
              <a:gd name="T40" fmla="*/ 3 w 103"/>
              <a:gd name="T41" fmla="*/ 73 h 76"/>
              <a:gd name="T42" fmla="*/ 3 w 103"/>
              <a:gd name="T43" fmla="*/ 67 h 76"/>
              <a:gd name="T44" fmla="*/ 3 w 103"/>
              <a:gd name="T45" fmla="*/ 5 h 76"/>
              <a:gd name="T46" fmla="*/ 48 w 103"/>
              <a:gd name="T47" fmla="*/ 3 h 76"/>
              <a:gd name="T48" fmla="*/ 48 w 103"/>
              <a:gd name="T49" fmla="*/ 11 h 76"/>
              <a:gd name="T50" fmla="*/ 46 w 103"/>
              <a:gd name="T51" fmla="*/ 22 h 76"/>
              <a:gd name="T52" fmla="*/ 43 w 103"/>
              <a:gd name="T53" fmla="*/ 24 h 76"/>
              <a:gd name="T54" fmla="*/ 43 w 103"/>
              <a:gd name="T55" fmla="*/ 26 h 76"/>
              <a:gd name="T56" fmla="*/ 46 w 103"/>
              <a:gd name="T57" fmla="*/ 30 h 76"/>
              <a:gd name="T58" fmla="*/ 48 w 103"/>
              <a:gd name="T59" fmla="*/ 43 h 76"/>
              <a:gd name="T60" fmla="*/ 46 w 103"/>
              <a:gd name="T61" fmla="*/ 43 h 76"/>
              <a:gd name="T62" fmla="*/ 43 w 103"/>
              <a:gd name="T63" fmla="*/ 46 h 76"/>
              <a:gd name="T64" fmla="*/ 43 w 103"/>
              <a:gd name="T65" fmla="*/ 50 h 76"/>
              <a:gd name="T66" fmla="*/ 48 w 103"/>
              <a:gd name="T67" fmla="*/ 50 h 76"/>
              <a:gd name="T68" fmla="*/ 99 w 103"/>
              <a:gd name="T69" fmla="*/ 5 h 76"/>
              <a:gd name="T70" fmla="*/ 99 w 103"/>
              <a:gd name="T71" fmla="*/ 67 h 76"/>
              <a:gd name="T72" fmla="*/ 99 w 103"/>
              <a:gd name="T73" fmla="*/ 73 h 76"/>
              <a:gd name="T74" fmla="*/ 54 w 103"/>
              <a:gd name="T75" fmla="*/ 73 h 76"/>
              <a:gd name="T76" fmla="*/ 54 w 103"/>
              <a:gd name="T77" fmla="*/ 50 h 76"/>
              <a:gd name="T78" fmla="*/ 54 w 103"/>
              <a:gd name="T79" fmla="*/ 50 h 76"/>
              <a:gd name="T80" fmla="*/ 60 w 103"/>
              <a:gd name="T81" fmla="*/ 46 h 76"/>
              <a:gd name="T82" fmla="*/ 58 w 103"/>
              <a:gd name="T83" fmla="*/ 45 h 76"/>
              <a:gd name="T84" fmla="*/ 54 w 103"/>
              <a:gd name="T85" fmla="*/ 43 h 76"/>
              <a:gd name="T86" fmla="*/ 54 w 103"/>
              <a:gd name="T87" fmla="*/ 30 h 76"/>
              <a:gd name="T88" fmla="*/ 58 w 103"/>
              <a:gd name="T89" fmla="*/ 30 h 76"/>
              <a:gd name="T90" fmla="*/ 60 w 103"/>
              <a:gd name="T91" fmla="*/ 26 h 76"/>
              <a:gd name="T92" fmla="*/ 54 w 103"/>
              <a:gd name="T93" fmla="*/ 22 h 76"/>
              <a:gd name="T94" fmla="*/ 54 w 103"/>
              <a:gd name="T95" fmla="*/ 11 h 76"/>
              <a:gd name="T96" fmla="*/ 54 w 103"/>
              <a:gd name="T97" fmla="*/ 3 h 76"/>
              <a:gd name="T98" fmla="*/ 99 w 103"/>
              <a:gd name="T99" fmla="*/ 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3" h="76">
                <a:moveTo>
                  <a:pt x="103" y="0"/>
                </a:moveTo>
                <a:lnTo>
                  <a:pt x="103" y="0"/>
                </a:lnTo>
                <a:lnTo>
                  <a:pt x="101" y="0"/>
                </a:lnTo>
                <a:lnTo>
                  <a:pt x="52" y="0"/>
                </a:lnTo>
                <a:lnTo>
                  <a:pt x="52" y="0"/>
                </a:lnTo>
                <a:lnTo>
                  <a:pt x="5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11"/>
                </a:lnTo>
                <a:lnTo>
                  <a:pt x="0" y="67"/>
                </a:lnTo>
                <a:lnTo>
                  <a:pt x="0" y="73"/>
                </a:lnTo>
                <a:lnTo>
                  <a:pt x="0" y="75"/>
                </a:lnTo>
                <a:lnTo>
                  <a:pt x="0" y="75"/>
                </a:lnTo>
                <a:lnTo>
                  <a:pt x="0" y="76"/>
                </a:lnTo>
                <a:lnTo>
                  <a:pt x="0" y="76"/>
                </a:lnTo>
                <a:lnTo>
                  <a:pt x="1" y="76"/>
                </a:lnTo>
                <a:lnTo>
                  <a:pt x="50" y="76"/>
                </a:lnTo>
                <a:lnTo>
                  <a:pt x="50" y="76"/>
                </a:lnTo>
                <a:lnTo>
                  <a:pt x="52" y="76"/>
                </a:lnTo>
                <a:lnTo>
                  <a:pt x="101" y="76"/>
                </a:lnTo>
                <a:lnTo>
                  <a:pt x="101" y="76"/>
                </a:lnTo>
                <a:lnTo>
                  <a:pt x="101" y="76"/>
                </a:lnTo>
                <a:lnTo>
                  <a:pt x="103" y="76"/>
                </a:lnTo>
                <a:lnTo>
                  <a:pt x="103" y="76"/>
                </a:lnTo>
                <a:lnTo>
                  <a:pt x="103" y="75"/>
                </a:lnTo>
                <a:lnTo>
                  <a:pt x="103" y="73"/>
                </a:lnTo>
                <a:lnTo>
                  <a:pt x="103" y="67"/>
                </a:lnTo>
                <a:lnTo>
                  <a:pt x="103" y="11"/>
                </a:lnTo>
                <a:lnTo>
                  <a:pt x="103" y="5"/>
                </a:lnTo>
                <a:lnTo>
                  <a:pt x="103" y="2"/>
                </a:lnTo>
                <a:lnTo>
                  <a:pt x="103" y="2"/>
                </a:lnTo>
                <a:lnTo>
                  <a:pt x="103" y="0"/>
                </a:lnTo>
                <a:lnTo>
                  <a:pt x="103" y="0"/>
                </a:lnTo>
                <a:close/>
                <a:moveTo>
                  <a:pt x="48" y="67"/>
                </a:moveTo>
                <a:lnTo>
                  <a:pt x="48" y="73"/>
                </a:lnTo>
                <a:lnTo>
                  <a:pt x="48" y="73"/>
                </a:lnTo>
                <a:lnTo>
                  <a:pt x="3" y="73"/>
                </a:lnTo>
                <a:lnTo>
                  <a:pt x="3" y="73"/>
                </a:lnTo>
                <a:lnTo>
                  <a:pt x="3" y="67"/>
                </a:lnTo>
                <a:lnTo>
                  <a:pt x="3" y="11"/>
                </a:lnTo>
                <a:lnTo>
                  <a:pt x="3" y="5"/>
                </a:lnTo>
                <a:lnTo>
                  <a:pt x="3" y="3"/>
                </a:lnTo>
                <a:lnTo>
                  <a:pt x="48" y="3"/>
                </a:lnTo>
                <a:lnTo>
                  <a:pt x="48" y="5"/>
                </a:lnTo>
                <a:lnTo>
                  <a:pt x="48" y="11"/>
                </a:lnTo>
                <a:lnTo>
                  <a:pt x="48" y="22"/>
                </a:lnTo>
                <a:lnTo>
                  <a:pt x="46" y="22"/>
                </a:lnTo>
                <a:lnTo>
                  <a:pt x="46" y="22"/>
                </a:lnTo>
                <a:lnTo>
                  <a:pt x="43" y="24"/>
                </a:lnTo>
                <a:lnTo>
                  <a:pt x="43" y="26"/>
                </a:lnTo>
                <a:lnTo>
                  <a:pt x="43" y="26"/>
                </a:lnTo>
                <a:lnTo>
                  <a:pt x="43" y="30"/>
                </a:lnTo>
                <a:lnTo>
                  <a:pt x="46" y="30"/>
                </a:lnTo>
                <a:lnTo>
                  <a:pt x="48" y="30"/>
                </a:lnTo>
                <a:lnTo>
                  <a:pt x="48" y="43"/>
                </a:lnTo>
                <a:lnTo>
                  <a:pt x="46" y="43"/>
                </a:lnTo>
                <a:lnTo>
                  <a:pt x="46" y="43"/>
                </a:lnTo>
                <a:lnTo>
                  <a:pt x="43" y="45"/>
                </a:lnTo>
                <a:lnTo>
                  <a:pt x="43" y="46"/>
                </a:lnTo>
                <a:lnTo>
                  <a:pt x="43" y="46"/>
                </a:lnTo>
                <a:lnTo>
                  <a:pt x="43" y="50"/>
                </a:lnTo>
                <a:lnTo>
                  <a:pt x="46" y="50"/>
                </a:lnTo>
                <a:lnTo>
                  <a:pt x="48" y="50"/>
                </a:lnTo>
                <a:lnTo>
                  <a:pt x="48" y="67"/>
                </a:lnTo>
                <a:close/>
                <a:moveTo>
                  <a:pt x="99" y="5"/>
                </a:moveTo>
                <a:lnTo>
                  <a:pt x="99" y="11"/>
                </a:lnTo>
                <a:lnTo>
                  <a:pt x="99" y="67"/>
                </a:lnTo>
                <a:lnTo>
                  <a:pt x="99" y="73"/>
                </a:lnTo>
                <a:lnTo>
                  <a:pt x="99" y="73"/>
                </a:lnTo>
                <a:lnTo>
                  <a:pt x="54" y="73"/>
                </a:lnTo>
                <a:lnTo>
                  <a:pt x="54" y="73"/>
                </a:lnTo>
                <a:lnTo>
                  <a:pt x="54" y="67"/>
                </a:lnTo>
                <a:lnTo>
                  <a:pt x="54" y="50"/>
                </a:lnTo>
                <a:lnTo>
                  <a:pt x="54" y="50"/>
                </a:lnTo>
                <a:lnTo>
                  <a:pt x="54" y="50"/>
                </a:lnTo>
                <a:lnTo>
                  <a:pt x="58" y="50"/>
                </a:lnTo>
                <a:lnTo>
                  <a:pt x="60" y="46"/>
                </a:lnTo>
                <a:lnTo>
                  <a:pt x="60" y="46"/>
                </a:lnTo>
                <a:lnTo>
                  <a:pt x="58" y="45"/>
                </a:lnTo>
                <a:lnTo>
                  <a:pt x="54" y="43"/>
                </a:lnTo>
                <a:lnTo>
                  <a:pt x="54" y="43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58" y="30"/>
                </a:lnTo>
                <a:lnTo>
                  <a:pt x="60" y="26"/>
                </a:lnTo>
                <a:lnTo>
                  <a:pt x="60" y="26"/>
                </a:lnTo>
                <a:lnTo>
                  <a:pt x="58" y="24"/>
                </a:lnTo>
                <a:lnTo>
                  <a:pt x="54" y="22"/>
                </a:lnTo>
                <a:lnTo>
                  <a:pt x="54" y="22"/>
                </a:lnTo>
                <a:lnTo>
                  <a:pt x="54" y="11"/>
                </a:lnTo>
                <a:lnTo>
                  <a:pt x="54" y="5"/>
                </a:lnTo>
                <a:lnTo>
                  <a:pt x="54" y="3"/>
                </a:lnTo>
                <a:lnTo>
                  <a:pt x="99" y="3"/>
                </a:lnTo>
                <a:lnTo>
                  <a:pt x="99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2" name="Freeform 81"/>
          <p:cNvSpPr>
            <a:spLocks/>
          </p:cNvSpPr>
          <p:nvPr/>
        </p:nvSpPr>
        <p:spPr bwMode="auto">
          <a:xfrm>
            <a:off x="4443987" y="3577096"/>
            <a:ext cx="95281" cy="15245"/>
          </a:xfrm>
          <a:custGeom>
            <a:avLst/>
            <a:gdLst>
              <a:gd name="T0" fmla="*/ 2 w 25"/>
              <a:gd name="T1" fmla="*/ 4 h 4"/>
              <a:gd name="T2" fmla="*/ 2 w 25"/>
              <a:gd name="T3" fmla="*/ 4 h 4"/>
              <a:gd name="T4" fmla="*/ 0 w 25"/>
              <a:gd name="T5" fmla="*/ 2 h 4"/>
              <a:gd name="T6" fmla="*/ 0 w 25"/>
              <a:gd name="T7" fmla="*/ 2 h 4"/>
              <a:gd name="T8" fmla="*/ 2 w 25"/>
              <a:gd name="T9" fmla="*/ 0 h 4"/>
              <a:gd name="T10" fmla="*/ 25 w 25"/>
              <a:gd name="T11" fmla="*/ 0 h 4"/>
              <a:gd name="T12" fmla="*/ 25 w 25"/>
              <a:gd name="T13" fmla="*/ 0 h 4"/>
              <a:gd name="T14" fmla="*/ 25 w 25"/>
              <a:gd name="T15" fmla="*/ 2 h 4"/>
              <a:gd name="T16" fmla="*/ 25 w 25"/>
              <a:gd name="T17" fmla="*/ 2 h 4"/>
              <a:gd name="T18" fmla="*/ 25 w 25"/>
              <a:gd name="T19" fmla="*/ 4 h 4"/>
              <a:gd name="T20" fmla="*/ 2 w 25"/>
              <a:gd name="T2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4">
                <a:moveTo>
                  <a:pt x="2" y="4"/>
                </a:move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5" y="0"/>
                </a:lnTo>
                <a:lnTo>
                  <a:pt x="25" y="0"/>
                </a:lnTo>
                <a:lnTo>
                  <a:pt x="25" y="2"/>
                </a:lnTo>
                <a:lnTo>
                  <a:pt x="25" y="2"/>
                </a:lnTo>
                <a:lnTo>
                  <a:pt x="25" y="4"/>
                </a:ln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3" name="Freeform 82"/>
          <p:cNvSpPr>
            <a:spLocks/>
          </p:cNvSpPr>
          <p:nvPr/>
        </p:nvSpPr>
        <p:spPr bwMode="auto">
          <a:xfrm>
            <a:off x="4443987" y="3599963"/>
            <a:ext cx="95281" cy="7622"/>
          </a:xfrm>
          <a:custGeom>
            <a:avLst/>
            <a:gdLst>
              <a:gd name="T0" fmla="*/ 2 w 25"/>
              <a:gd name="T1" fmla="*/ 2 h 2"/>
              <a:gd name="T2" fmla="*/ 2 w 25"/>
              <a:gd name="T3" fmla="*/ 2 h 2"/>
              <a:gd name="T4" fmla="*/ 0 w 25"/>
              <a:gd name="T5" fmla="*/ 0 h 2"/>
              <a:gd name="T6" fmla="*/ 0 w 25"/>
              <a:gd name="T7" fmla="*/ 0 h 2"/>
              <a:gd name="T8" fmla="*/ 2 w 25"/>
              <a:gd name="T9" fmla="*/ 0 h 2"/>
              <a:gd name="T10" fmla="*/ 25 w 25"/>
              <a:gd name="T11" fmla="*/ 0 h 2"/>
              <a:gd name="T12" fmla="*/ 25 w 25"/>
              <a:gd name="T13" fmla="*/ 0 h 2"/>
              <a:gd name="T14" fmla="*/ 25 w 25"/>
              <a:gd name="T15" fmla="*/ 0 h 2"/>
              <a:gd name="T16" fmla="*/ 25 w 25"/>
              <a:gd name="T17" fmla="*/ 0 h 2"/>
              <a:gd name="T18" fmla="*/ 25 w 25"/>
              <a:gd name="T19" fmla="*/ 2 h 2"/>
              <a:gd name="T20" fmla="*/ 2 w 25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5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4" name="Freeform 83"/>
          <p:cNvSpPr>
            <a:spLocks/>
          </p:cNvSpPr>
          <p:nvPr/>
        </p:nvSpPr>
        <p:spPr bwMode="auto">
          <a:xfrm>
            <a:off x="4443987" y="3626642"/>
            <a:ext cx="95281" cy="7622"/>
          </a:xfrm>
          <a:custGeom>
            <a:avLst/>
            <a:gdLst>
              <a:gd name="T0" fmla="*/ 2 w 25"/>
              <a:gd name="T1" fmla="*/ 2 h 2"/>
              <a:gd name="T2" fmla="*/ 2 w 25"/>
              <a:gd name="T3" fmla="*/ 2 h 2"/>
              <a:gd name="T4" fmla="*/ 0 w 25"/>
              <a:gd name="T5" fmla="*/ 2 h 2"/>
              <a:gd name="T6" fmla="*/ 0 w 25"/>
              <a:gd name="T7" fmla="*/ 2 h 2"/>
              <a:gd name="T8" fmla="*/ 2 w 25"/>
              <a:gd name="T9" fmla="*/ 0 h 2"/>
              <a:gd name="T10" fmla="*/ 25 w 25"/>
              <a:gd name="T11" fmla="*/ 0 h 2"/>
              <a:gd name="T12" fmla="*/ 25 w 25"/>
              <a:gd name="T13" fmla="*/ 0 h 2"/>
              <a:gd name="T14" fmla="*/ 25 w 25"/>
              <a:gd name="T15" fmla="*/ 2 h 2"/>
              <a:gd name="T16" fmla="*/ 25 w 25"/>
              <a:gd name="T17" fmla="*/ 2 h 2"/>
              <a:gd name="T18" fmla="*/ 25 w 25"/>
              <a:gd name="T19" fmla="*/ 2 h 2"/>
              <a:gd name="T20" fmla="*/ 2 w 25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5" y="0"/>
                </a:lnTo>
                <a:lnTo>
                  <a:pt x="25" y="0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5" name="Freeform 84"/>
          <p:cNvSpPr>
            <a:spLocks/>
          </p:cNvSpPr>
          <p:nvPr/>
        </p:nvSpPr>
        <p:spPr bwMode="auto">
          <a:xfrm>
            <a:off x="4443987" y="3649509"/>
            <a:ext cx="95281" cy="7622"/>
          </a:xfrm>
          <a:custGeom>
            <a:avLst/>
            <a:gdLst>
              <a:gd name="T0" fmla="*/ 2 w 25"/>
              <a:gd name="T1" fmla="*/ 2 h 2"/>
              <a:gd name="T2" fmla="*/ 2 w 25"/>
              <a:gd name="T3" fmla="*/ 2 h 2"/>
              <a:gd name="T4" fmla="*/ 0 w 25"/>
              <a:gd name="T5" fmla="*/ 0 h 2"/>
              <a:gd name="T6" fmla="*/ 0 w 25"/>
              <a:gd name="T7" fmla="*/ 0 h 2"/>
              <a:gd name="T8" fmla="*/ 2 w 25"/>
              <a:gd name="T9" fmla="*/ 0 h 2"/>
              <a:gd name="T10" fmla="*/ 25 w 25"/>
              <a:gd name="T11" fmla="*/ 0 h 2"/>
              <a:gd name="T12" fmla="*/ 25 w 25"/>
              <a:gd name="T13" fmla="*/ 0 h 2"/>
              <a:gd name="T14" fmla="*/ 25 w 25"/>
              <a:gd name="T15" fmla="*/ 0 h 2"/>
              <a:gd name="T16" fmla="*/ 25 w 25"/>
              <a:gd name="T17" fmla="*/ 0 h 2"/>
              <a:gd name="T18" fmla="*/ 25 w 25"/>
              <a:gd name="T19" fmla="*/ 2 h 2"/>
              <a:gd name="T20" fmla="*/ 2 w 25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5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6" name="Freeform 85"/>
          <p:cNvSpPr>
            <a:spLocks/>
          </p:cNvSpPr>
          <p:nvPr/>
        </p:nvSpPr>
        <p:spPr bwMode="auto">
          <a:xfrm>
            <a:off x="4443987" y="3672376"/>
            <a:ext cx="95281" cy="3812"/>
          </a:xfrm>
          <a:custGeom>
            <a:avLst/>
            <a:gdLst>
              <a:gd name="T0" fmla="*/ 2 w 25"/>
              <a:gd name="T1" fmla="*/ 1 h 1"/>
              <a:gd name="T2" fmla="*/ 2 w 25"/>
              <a:gd name="T3" fmla="*/ 1 h 1"/>
              <a:gd name="T4" fmla="*/ 0 w 25"/>
              <a:gd name="T5" fmla="*/ 1 h 1"/>
              <a:gd name="T6" fmla="*/ 0 w 25"/>
              <a:gd name="T7" fmla="*/ 1 h 1"/>
              <a:gd name="T8" fmla="*/ 2 w 25"/>
              <a:gd name="T9" fmla="*/ 0 h 1"/>
              <a:gd name="T10" fmla="*/ 25 w 25"/>
              <a:gd name="T11" fmla="*/ 0 h 1"/>
              <a:gd name="T12" fmla="*/ 25 w 25"/>
              <a:gd name="T13" fmla="*/ 0 h 1"/>
              <a:gd name="T14" fmla="*/ 25 w 25"/>
              <a:gd name="T15" fmla="*/ 1 h 1"/>
              <a:gd name="T16" fmla="*/ 25 w 25"/>
              <a:gd name="T17" fmla="*/ 1 h 1"/>
              <a:gd name="T18" fmla="*/ 25 w 25"/>
              <a:gd name="T19" fmla="*/ 1 h 1"/>
              <a:gd name="T20" fmla="*/ 2 w 25"/>
              <a:gd name="T2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1">
                <a:moveTo>
                  <a:pt x="2" y="1"/>
                </a:move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25" y="0"/>
                </a:lnTo>
                <a:lnTo>
                  <a:pt x="25" y="0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7" name="Freeform 86"/>
          <p:cNvSpPr>
            <a:spLocks/>
          </p:cNvSpPr>
          <p:nvPr/>
        </p:nvSpPr>
        <p:spPr bwMode="auto">
          <a:xfrm>
            <a:off x="4443987" y="3691432"/>
            <a:ext cx="95281" cy="7622"/>
          </a:xfrm>
          <a:custGeom>
            <a:avLst/>
            <a:gdLst>
              <a:gd name="T0" fmla="*/ 2 w 25"/>
              <a:gd name="T1" fmla="*/ 2 h 2"/>
              <a:gd name="T2" fmla="*/ 2 w 25"/>
              <a:gd name="T3" fmla="*/ 2 h 2"/>
              <a:gd name="T4" fmla="*/ 0 w 25"/>
              <a:gd name="T5" fmla="*/ 0 h 2"/>
              <a:gd name="T6" fmla="*/ 0 w 25"/>
              <a:gd name="T7" fmla="*/ 0 h 2"/>
              <a:gd name="T8" fmla="*/ 2 w 25"/>
              <a:gd name="T9" fmla="*/ 0 h 2"/>
              <a:gd name="T10" fmla="*/ 25 w 25"/>
              <a:gd name="T11" fmla="*/ 0 h 2"/>
              <a:gd name="T12" fmla="*/ 25 w 25"/>
              <a:gd name="T13" fmla="*/ 0 h 2"/>
              <a:gd name="T14" fmla="*/ 25 w 25"/>
              <a:gd name="T15" fmla="*/ 0 h 2"/>
              <a:gd name="T16" fmla="*/ 25 w 25"/>
              <a:gd name="T17" fmla="*/ 0 h 2"/>
              <a:gd name="T18" fmla="*/ 25 w 25"/>
              <a:gd name="T19" fmla="*/ 2 h 2"/>
              <a:gd name="T20" fmla="*/ 2 w 25"/>
              <a:gd name="T2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5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8" name="Freeform 87"/>
          <p:cNvSpPr>
            <a:spLocks/>
          </p:cNvSpPr>
          <p:nvPr/>
        </p:nvSpPr>
        <p:spPr bwMode="auto">
          <a:xfrm>
            <a:off x="6242881" y="5505572"/>
            <a:ext cx="236294" cy="301087"/>
          </a:xfrm>
          <a:custGeom>
            <a:avLst/>
            <a:gdLst>
              <a:gd name="T0" fmla="*/ 62 w 62"/>
              <a:gd name="T1" fmla="*/ 75 h 79"/>
              <a:gd name="T2" fmla="*/ 62 w 62"/>
              <a:gd name="T3" fmla="*/ 75 h 79"/>
              <a:gd name="T4" fmla="*/ 62 w 62"/>
              <a:gd name="T5" fmla="*/ 75 h 79"/>
              <a:gd name="T6" fmla="*/ 55 w 62"/>
              <a:gd name="T7" fmla="*/ 79 h 79"/>
              <a:gd name="T8" fmla="*/ 49 w 62"/>
              <a:gd name="T9" fmla="*/ 79 h 79"/>
              <a:gd name="T10" fmla="*/ 42 w 62"/>
              <a:gd name="T11" fmla="*/ 77 h 79"/>
              <a:gd name="T12" fmla="*/ 38 w 62"/>
              <a:gd name="T13" fmla="*/ 71 h 79"/>
              <a:gd name="T14" fmla="*/ 4 w 62"/>
              <a:gd name="T15" fmla="*/ 24 h 79"/>
              <a:gd name="T16" fmla="*/ 4 w 62"/>
              <a:gd name="T17" fmla="*/ 24 h 79"/>
              <a:gd name="T18" fmla="*/ 0 w 62"/>
              <a:gd name="T19" fmla="*/ 19 h 79"/>
              <a:gd name="T20" fmla="*/ 0 w 62"/>
              <a:gd name="T21" fmla="*/ 11 h 79"/>
              <a:gd name="T22" fmla="*/ 2 w 62"/>
              <a:gd name="T23" fmla="*/ 6 h 79"/>
              <a:gd name="T24" fmla="*/ 8 w 62"/>
              <a:gd name="T25" fmla="*/ 0 h 79"/>
              <a:gd name="T26" fmla="*/ 62 w 62"/>
              <a:gd name="T27" fmla="*/ 7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" h="79">
                <a:moveTo>
                  <a:pt x="62" y="75"/>
                </a:moveTo>
                <a:lnTo>
                  <a:pt x="62" y="75"/>
                </a:lnTo>
                <a:lnTo>
                  <a:pt x="62" y="75"/>
                </a:lnTo>
                <a:lnTo>
                  <a:pt x="55" y="79"/>
                </a:lnTo>
                <a:lnTo>
                  <a:pt x="49" y="79"/>
                </a:lnTo>
                <a:lnTo>
                  <a:pt x="42" y="77"/>
                </a:lnTo>
                <a:lnTo>
                  <a:pt x="38" y="71"/>
                </a:lnTo>
                <a:lnTo>
                  <a:pt x="4" y="24"/>
                </a:lnTo>
                <a:lnTo>
                  <a:pt x="4" y="24"/>
                </a:lnTo>
                <a:lnTo>
                  <a:pt x="0" y="19"/>
                </a:lnTo>
                <a:lnTo>
                  <a:pt x="0" y="11"/>
                </a:lnTo>
                <a:lnTo>
                  <a:pt x="2" y="6"/>
                </a:lnTo>
                <a:lnTo>
                  <a:pt x="8" y="0"/>
                </a:lnTo>
                <a:lnTo>
                  <a:pt x="62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9" name="Freeform 88"/>
          <p:cNvSpPr>
            <a:spLocks/>
          </p:cNvSpPr>
          <p:nvPr/>
        </p:nvSpPr>
        <p:spPr bwMode="auto">
          <a:xfrm>
            <a:off x="6242881" y="5505572"/>
            <a:ext cx="236294" cy="301087"/>
          </a:xfrm>
          <a:custGeom>
            <a:avLst/>
            <a:gdLst>
              <a:gd name="T0" fmla="*/ 62 w 62"/>
              <a:gd name="T1" fmla="*/ 75 h 79"/>
              <a:gd name="T2" fmla="*/ 62 w 62"/>
              <a:gd name="T3" fmla="*/ 75 h 79"/>
              <a:gd name="T4" fmla="*/ 62 w 62"/>
              <a:gd name="T5" fmla="*/ 75 h 79"/>
              <a:gd name="T6" fmla="*/ 55 w 62"/>
              <a:gd name="T7" fmla="*/ 79 h 79"/>
              <a:gd name="T8" fmla="*/ 49 w 62"/>
              <a:gd name="T9" fmla="*/ 79 h 79"/>
              <a:gd name="T10" fmla="*/ 42 w 62"/>
              <a:gd name="T11" fmla="*/ 77 h 79"/>
              <a:gd name="T12" fmla="*/ 38 w 62"/>
              <a:gd name="T13" fmla="*/ 71 h 79"/>
              <a:gd name="T14" fmla="*/ 4 w 62"/>
              <a:gd name="T15" fmla="*/ 24 h 79"/>
              <a:gd name="T16" fmla="*/ 4 w 62"/>
              <a:gd name="T17" fmla="*/ 24 h 79"/>
              <a:gd name="T18" fmla="*/ 0 w 62"/>
              <a:gd name="T19" fmla="*/ 19 h 79"/>
              <a:gd name="T20" fmla="*/ 0 w 62"/>
              <a:gd name="T21" fmla="*/ 11 h 79"/>
              <a:gd name="T22" fmla="*/ 2 w 62"/>
              <a:gd name="T23" fmla="*/ 6 h 79"/>
              <a:gd name="T24" fmla="*/ 8 w 62"/>
              <a:gd name="T2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79">
                <a:moveTo>
                  <a:pt x="62" y="75"/>
                </a:moveTo>
                <a:lnTo>
                  <a:pt x="62" y="75"/>
                </a:lnTo>
                <a:lnTo>
                  <a:pt x="62" y="75"/>
                </a:lnTo>
                <a:lnTo>
                  <a:pt x="55" y="79"/>
                </a:lnTo>
                <a:lnTo>
                  <a:pt x="49" y="79"/>
                </a:lnTo>
                <a:lnTo>
                  <a:pt x="42" y="77"/>
                </a:lnTo>
                <a:lnTo>
                  <a:pt x="38" y="71"/>
                </a:lnTo>
                <a:lnTo>
                  <a:pt x="4" y="24"/>
                </a:lnTo>
                <a:lnTo>
                  <a:pt x="4" y="24"/>
                </a:lnTo>
                <a:lnTo>
                  <a:pt x="0" y="19"/>
                </a:lnTo>
                <a:lnTo>
                  <a:pt x="0" y="11"/>
                </a:lnTo>
                <a:lnTo>
                  <a:pt x="2" y="6"/>
                </a:lnTo>
                <a:lnTo>
                  <a:pt x="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0" name="Freeform 89"/>
          <p:cNvSpPr>
            <a:spLocks/>
          </p:cNvSpPr>
          <p:nvPr/>
        </p:nvSpPr>
        <p:spPr bwMode="auto">
          <a:xfrm>
            <a:off x="6288615" y="5478893"/>
            <a:ext cx="91469" cy="99092"/>
          </a:xfrm>
          <a:custGeom>
            <a:avLst/>
            <a:gdLst>
              <a:gd name="T0" fmla="*/ 22 w 24"/>
              <a:gd name="T1" fmla="*/ 16 h 26"/>
              <a:gd name="T2" fmla="*/ 22 w 24"/>
              <a:gd name="T3" fmla="*/ 16 h 26"/>
              <a:gd name="T4" fmla="*/ 24 w 24"/>
              <a:gd name="T5" fmla="*/ 20 h 26"/>
              <a:gd name="T6" fmla="*/ 22 w 24"/>
              <a:gd name="T7" fmla="*/ 24 h 26"/>
              <a:gd name="T8" fmla="*/ 18 w 24"/>
              <a:gd name="T9" fmla="*/ 26 h 26"/>
              <a:gd name="T10" fmla="*/ 18 w 24"/>
              <a:gd name="T11" fmla="*/ 26 h 26"/>
              <a:gd name="T12" fmla="*/ 15 w 24"/>
              <a:gd name="T13" fmla="*/ 26 h 26"/>
              <a:gd name="T14" fmla="*/ 11 w 24"/>
              <a:gd name="T15" fmla="*/ 24 h 26"/>
              <a:gd name="T16" fmla="*/ 2 w 24"/>
              <a:gd name="T17" fmla="*/ 11 h 26"/>
              <a:gd name="T18" fmla="*/ 2 w 24"/>
              <a:gd name="T19" fmla="*/ 11 h 26"/>
              <a:gd name="T20" fmla="*/ 0 w 24"/>
              <a:gd name="T21" fmla="*/ 7 h 26"/>
              <a:gd name="T22" fmla="*/ 2 w 24"/>
              <a:gd name="T23" fmla="*/ 3 h 26"/>
              <a:gd name="T24" fmla="*/ 5 w 24"/>
              <a:gd name="T25" fmla="*/ 1 h 26"/>
              <a:gd name="T26" fmla="*/ 5 w 24"/>
              <a:gd name="T27" fmla="*/ 1 h 26"/>
              <a:gd name="T28" fmla="*/ 9 w 24"/>
              <a:gd name="T29" fmla="*/ 0 h 26"/>
              <a:gd name="T30" fmla="*/ 13 w 24"/>
              <a:gd name="T31" fmla="*/ 1 h 26"/>
              <a:gd name="T32" fmla="*/ 22 w 24"/>
              <a:gd name="T33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26">
                <a:moveTo>
                  <a:pt x="22" y="16"/>
                </a:moveTo>
                <a:lnTo>
                  <a:pt x="22" y="16"/>
                </a:lnTo>
                <a:lnTo>
                  <a:pt x="24" y="20"/>
                </a:lnTo>
                <a:lnTo>
                  <a:pt x="22" y="24"/>
                </a:lnTo>
                <a:lnTo>
                  <a:pt x="18" y="26"/>
                </a:lnTo>
                <a:lnTo>
                  <a:pt x="18" y="26"/>
                </a:lnTo>
                <a:lnTo>
                  <a:pt x="15" y="26"/>
                </a:lnTo>
                <a:lnTo>
                  <a:pt x="11" y="24"/>
                </a:lnTo>
                <a:lnTo>
                  <a:pt x="2" y="11"/>
                </a:lnTo>
                <a:lnTo>
                  <a:pt x="2" y="11"/>
                </a:lnTo>
                <a:lnTo>
                  <a:pt x="0" y="7"/>
                </a:lnTo>
                <a:lnTo>
                  <a:pt x="2" y="3"/>
                </a:lnTo>
                <a:lnTo>
                  <a:pt x="5" y="1"/>
                </a:lnTo>
                <a:lnTo>
                  <a:pt x="5" y="1"/>
                </a:lnTo>
                <a:lnTo>
                  <a:pt x="9" y="0"/>
                </a:lnTo>
                <a:lnTo>
                  <a:pt x="13" y="1"/>
                </a:lnTo>
                <a:lnTo>
                  <a:pt x="22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1" name="Freeform 90"/>
          <p:cNvSpPr>
            <a:spLocks/>
          </p:cNvSpPr>
          <p:nvPr/>
        </p:nvSpPr>
        <p:spPr bwMode="auto">
          <a:xfrm>
            <a:off x="6437252" y="5677076"/>
            <a:ext cx="87659" cy="106714"/>
          </a:xfrm>
          <a:custGeom>
            <a:avLst/>
            <a:gdLst>
              <a:gd name="T0" fmla="*/ 23 w 23"/>
              <a:gd name="T1" fmla="*/ 17 h 28"/>
              <a:gd name="T2" fmla="*/ 23 w 23"/>
              <a:gd name="T3" fmla="*/ 17 h 28"/>
              <a:gd name="T4" fmla="*/ 23 w 23"/>
              <a:gd name="T5" fmla="*/ 21 h 28"/>
              <a:gd name="T6" fmla="*/ 21 w 23"/>
              <a:gd name="T7" fmla="*/ 24 h 28"/>
              <a:gd name="T8" fmla="*/ 19 w 23"/>
              <a:gd name="T9" fmla="*/ 26 h 28"/>
              <a:gd name="T10" fmla="*/ 19 w 23"/>
              <a:gd name="T11" fmla="*/ 26 h 28"/>
              <a:gd name="T12" fmla="*/ 13 w 23"/>
              <a:gd name="T13" fmla="*/ 28 h 28"/>
              <a:gd name="T14" fmla="*/ 9 w 23"/>
              <a:gd name="T15" fmla="*/ 24 h 28"/>
              <a:gd name="T16" fmla="*/ 0 w 23"/>
              <a:gd name="T17" fmla="*/ 11 h 28"/>
              <a:gd name="T18" fmla="*/ 0 w 23"/>
              <a:gd name="T19" fmla="*/ 11 h 28"/>
              <a:gd name="T20" fmla="*/ 0 w 23"/>
              <a:gd name="T21" fmla="*/ 8 h 28"/>
              <a:gd name="T22" fmla="*/ 2 w 23"/>
              <a:gd name="T23" fmla="*/ 4 h 28"/>
              <a:gd name="T24" fmla="*/ 4 w 23"/>
              <a:gd name="T25" fmla="*/ 2 h 28"/>
              <a:gd name="T26" fmla="*/ 4 w 23"/>
              <a:gd name="T27" fmla="*/ 2 h 28"/>
              <a:gd name="T28" fmla="*/ 9 w 23"/>
              <a:gd name="T29" fmla="*/ 0 h 28"/>
              <a:gd name="T30" fmla="*/ 13 w 23"/>
              <a:gd name="T31" fmla="*/ 4 h 28"/>
              <a:gd name="T32" fmla="*/ 23 w 23"/>
              <a:gd name="T33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28">
                <a:moveTo>
                  <a:pt x="23" y="17"/>
                </a:moveTo>
                <a:lnTo>
                  <a:pt x="23" y="17"/>
                </a:lnTo>
                <a:lnTo>
                  <a:pt x="23" y="21"/>
                </a:lnTo>
                <a:lnTo>
                  <a:pt x="21" y="24"/>
                </a:lnTo>
                <a:lnTo>
                  <a:pt x="19" y="26"/>
                </a:lnTo>
                <a:lnTo>
                  <a:pt x="19" y="26"/>
                </a:lnTo>
                <a:lnTo>
                  <a:pt x="13" y="28"/>
                </a:lnTo>
                <a:lnTo>
                  <a:pt x="9" y="24"/>
                </a:lnTo>
                <a:lnTo>
                  <a:pt x="0" y="11"/>
                </a:lnTo>
                <a:lnTo>
                  <a:pt x="0" y="11"/>
                </a:lnTo>
                <a:lnTo>
                  <a:pt x="0" y="8"/>
                </a:lnTo>
                <a:lnTo>
                  <a:pt x="2" y="4"/>
                </a:lnTo>
                <a:lnTo>
                  <a:pt x="4" y="2"/>
                </a:lnTo>
                <a:lnTo>
                  <a:pt x="4" y="2"/>
                </a:lnTo>
                <a:lnTo>
                  <a:pt x="9" y="0"/>
                </a:lnTo>
                <a:lnTo>
                  <a:pt x="13" y="4"/>
                </a:lnTo>
                <a:lnTo>
                  <a:pt x="2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2" name="Freeform 91"/>
          <p:cNvSpPr>
            <a:spLocks/>
          </p:cNvSpPr>
          <p:nvPr/>
        </p:nvSpPr>
        <p:spPr bwMode="auto">
          <a:xfrm>
            <a:off x="6242881" y="5814279"/>
            <a:ext cx="316331" cy="118148"/>
          </a:xfrm>
          <a:custGeom>
            <a:avLst/>
            <a:gdLst>
              <a:gd name="T0" fmla="*/ 62 w 83"/>
              <a:gd name="T1" fmla="*/ 31 h 31"/>
              <a:gd name="T2" fmla="*/ 47 w 83"/>
              <a:gd name="T3" fmla="*/ 26 h 31"/>
              <a:gd name="T4" fmla="*/ 44 w 83"/>
              <a:gd name="T5" fmla="*/ 22 h 31"/>
              <a:gd name="T6" fmla="*/ 40 w 83"/>
              <a:gd name="T7" fmla="*/ 16 h 31"/>
              <a:gd name="T8" fmla="*/ 38 w 83"/>
              <a:gd name="T9" fmla="*/ 11 h 31"/>
              <a:gd name="T10" fmla="*/ 34 w 83"/>
              <a:gd name="T11" fmla="*/ 7 h 31"/>
              <a:gd name="T12" fmla="*/ 21 w 83"/>
              <a:gd name="T13" fmla="*/ 3 h 31"/>
              <a:gd name="T14" fmla="*/ 21 w 83"/>
              <a:gd name="T15" fmla="*/ 3 h 31"/>
              <a:gd name="T16" fmla="*/ 10 w 83"/>
              <a:gd name="T17" fmla="*/ 7 h 31"/>
              <a:gd name="T18" fmla="*/ 6 w 83"/>
              <a:gd name="T19" fmla="*/ 11 h 31"/>
              <a:gd name="T20" fmla="*/ 4 w 83"/>
              <a:gd name="T21" fmla="*/ 15 h 31"/>
              <a:gd name="T22" fmla="*/ 2 w 83"/>
              <a:gd name="T23" fmla="*/ 16 h 31"/>
              <a:gd name="T24" fmla="*/ 0 w 83"/>
              <a:gd name="T25" fmla="*/ 16 h 31"/>
              <a:gd name="T26" fmla="*/ 0 w 83"/>
              <a:gd name="T27" fmla="*/ 15 h 31"/>
              <a:gd name="T28" fmla="*/ 6 w 83"/>
              <a:gd name="T29" fmla="*/ 3 h 31"/>
              <a:gd name="T30" fmla="*/ 14 w 83"/>
              <a:gd name="T31" fmla="*/ 1 h 31"/>
              <a:gd name="T32" fmla="*/ 21 w 83"/>
              <a:gd name="T33" fmla="*/ 0 h 31"/>
              <a:gd name="T34" fmla="*/ 30 w 83"/>
              <a:gd name="T35" fmla="*/ 1 h 31"/>
              <a:gd name="T36" fmla="*/ 38 w 83"/>
              <a:gd name="T37" fmla="*/ 3 h 31"/>
              <a:gd name="T38" fmla="*/ 44 w 83"/>
              <a:gd name="T39" fmla="*/ 15 h 31"/>
              <a:gd name="T40" fmla="*/ 44 w 83"/>
              <a:gd name="T41" fmla="*/ 15 h 31"/>
              <a:gd name="T42" fmla="*/ 49 w 83"/>
              <a:gd name="T43" fmla="*/ 24 h 31"/>
              <a:gd name="T44" fmla="*/ 55 w 83"/>
              <a:gd name="T45" fmla="*/ 26 h 31"/>
              <a:gd name="T46" fmla="*/ 62 w 83"/>
              <a:gd name="T47" fmla="*/ 28 h 31"/>
              <a:gd name="T48" fmla="*/ 62 w 83"/>
              <a:gd name="T49" fmla="*/ 28 h 31"/>
              <a:gd name="T50" fmla="*/ 75 w 83"/>
              <a:gd name="T51" fmla="*/ 24 h 31"/>
              <a:gd name="T52" fmla="*/ 75 w 83"/>
              <a:gd name="T53" fmla="*/ 24 h 31"/>
              <a:gd name="T54" fmla="*/ 79 w 83"/>
              <a:gd name="T55" fmla="*/ 15 h 31"/>
              <a:gd name="T56" fmla="*/ 79 w 83"/>
              <a:gd name="T57" fmla="*/ 15 h 31"/>
              <a:gd name="T58" fmla="*/ 79 w 83"/>
              <a:gd name="T59" fmla="*/ 11 h 31"/>
              <a:gd name="T60" fmla="*/ 75 w 83"/>
              <a:gd name="T61" fmla="*/ 7 h 31"/>
              <a:gd name="T62" fmla="*/ 62 w 83"/>
              <a:gd name="T63" fmla="*/ 3 h 31"/>
              <a:gd name="T64" fmla="*/ 60 w 83"/>
              <a:gd name="T65" fmla="*/ 1 h 31"/>
              <a:gd name="T66" fmla="*/ 62 w 83"/>
              <a:gd name="T67" fmla="*/ 0 h 31"/>
              <a:gd name="T68" fmla="*/ 70 w 83"/>
              <a:gd name="T69" fmla="*/ 0 h 31"/>
              <a:gd name="T70" fmla="*/ 77 w 83"/>
              <a:gd name="T71" fmla="*/ 3 h 31"/>
              <a:gd name="T72" fmla="*/ 83 w 83"/>
              <a:gd name="T73" fmla="*/ 15 h 31"/>
              <a:gd name="T74" fmla="*/ 83 w 83"/>
              <a:gd name="T75" fmla="*/ 15 h 31"/>
              <a:gd name="T76" fmla="*/ 77 w 83"/>
              <a:gd name="T77" fmla="*/ 26 h 31"/>
              <a:gd name="T78" fmla="*/ 77 w 83"/>
              <a:gd name="T79" fmla="*/ 26 h 31"/>
              <a:gd name="T80" fmla="*/ 62 w 83"/>
              <a:gd name="T8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3" h="31">
                <a:moveTo>
                  <a:pt x="62" y="31"/>
                </a:moveTo>
                <a:lnTo>
                  <a:pt x="62" y="31"/>
                </a:lnTo>
                <a:lnTo>
                  <a:pt x="55" y="30"/>
                </a:lnTo>
                <a:lnTo>
                  <a:pt x="47" y="26"/>
                </a:lnTo>
                <a:lnTo>
                  <a:pt x="47" y="26"/>
                </a:lnTo>
                <a:lnTo>
                  <a:pt x="44" y="22"/>
                </a:lnTo>
                <a:lnTo>
                  <a:pt x="40" y="16"/>
                </a:lnTo>
                <a:lnTo>
                  <a:pt x="40" y="16"/>
                </a:lnTo>
                <a:lnTo>
                  <a:pt x="40" y="16"/>
                </a:lnTo>
                <a:lnTo>
                  <a:pt x="38" y="11"/>
                </a:lnTo>
                <a:lnTo>
                  <a:pt x="34" y="7"/>
                </a:lnTo>
                <a:lnTo>
                  <a:pt x="34" y="7"/>
                </a:lnTo>
                <a:lnTo>
                  <a:pt x="29" y="5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15" y="5"/>
                </a:lnTo>
                <a:lnTo>
                  <a:pt x="10" y="7"/>
                </a:lnTo>
                <a:lnTo>
                  <a:pt x="10" y="7"/>
                </a:lnTo>
                <a:lnTo>
                  <a:pt x="6" y="11"/>
                </a:lnTo>
                <a:lnTo>
                  <a:pt x="4" y="15"/>
                </a:lnTo>
                <a:lnTo>
                  <a:pt x="4" y="15"/>
                </a:lnTo>
                <a:lnTo>
                  <a:pt x="4" y="15"/>
                </a:lnTo>
                <a:lnTo>
                  <a:pt x="2" y="16"/>
                </a:lnTo>
                <a:lnTo>
                  <a:pt x="2" y="16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2" y="9"/>
                </a:lnTo>
                <a:lnTo>
                  <a:pt x="6" y="3"/>
                </a:lnTo>
                <a:lnTo>
                  <a:pt x="6" y="3"/>
                </a:lnTo>
                <a:lnTo>
                  <a:pt x="14" y="1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30" y="1"/>
                </a:lnTo>
                <a:lnTo>
                  <a:pt x="38" y="3"/>
                </a:lnTo>
                <a:lnTo>
                  <a:pt x="38" y="3"/>
                </a:lnTo>
                <a:lnTo>
                  <a:pt x="42" y="9"/>
                </a:lnTo>
                <a:lnTo>
                  <a:pt x="44" y="15"/>
                </a:lnTo>
                <a:lnTo>
                  <a:pt x="44" y="15"/>
                </a:lnTo>
                <a:lnTo>
                  <a:pt x="44" y="15"/>
                </a:lnTo>
                <a:lnTo>
                  <a:pt x="45" y="18"/>
                </a:lnTo>
                <a:lnTo>
                  <a:pt x="49" y="24"/>
                </a:lnTo>
                <a:lnTo>
                  <a:pt x="49" y="24"/>
                </a:lnTo>
                <a:lnTo>
                  <a:pt x="55" y="26"/>
                </a:lnTo>
                <a:lnTo>
                  <a:pt x="62" y="28"/>
                </a:lnTo>
                <a:lnTo>
                  <a:pt x="62" y="28"/>
                </a:lnTo>
                <a:lnTo>
                  <a:pt x="62" y="28"/>
                </a:lnTo>
                <a:lnTo>
                  <a:pt x="62" y="28"/>
                </a:lnTo>
                <a:lnTo>
                  <a:pt x="70" y="26"/>
                </a:lnTo>
                <a:lnTo>
                  <a:pt x="75" y="24"/>
                </a:lnTo>
                <a:lnTo>
                  <a:pt x="75" y="24"/>
                </a:lnTo>
                <a:lnTo>
                  <a:pt x="75" y="24"/>
                </a:lnTo>
                <a:lnTo>
                  <a:pt x="79" y="20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79" y="11"/>
                </a:lnTo>
                <a:lnTo>
                  <a:pt x="75" y="7"/>
                </a:lnTo>
                <a:lnTo>
                  <a:pt x="75" y="7"/>
                </a:lnTo>
                <a:lnTo>
                  <a:pt x="68" y="3"/>
                </a:lnTo>
                <a:lnTo>
                  <a:pt x="62" y="3"/>
                </a:lnTo>
                <a:lnTo>
                  <a:pt x="62" y="3"/>
                </a:lnTo>
                <a:lnTo>
                  <a:pt x="60" y="1"/>
                </a:lnTo>
                <a:lnTo>
                  <a:pt x="60" y="1"/>
                </a:lnTo>
                <a:lnTo>
                  <a:pt x="62" y="0"/>
                </a:lnTo>
                <a:lnTo>
                  <a:pt x="62" y="0"/>
                </a:lnTo>
                <a:lnTo>
                  <a:pt x="70" y="0"/>
                </a:lnTo>
                <a:lnTo>
                  <a:pt x="77" y="3"/>
                </a:lnTo>
                <a:lnTo>
                  <a:pt x="77" y="3"/>
                </a:lnTo>
                <a:lnTo>
                  <a:pt x="81" y="9"/>
                </a:lnTo>
                <a:lnTo>
                  <a:pt x="83" y="15"/>
                </a:lnTo>
                <a:lnTo>
                  <a:pt x="83" y="15"/>
                </a:lnTo>
                <a:lnTo>
                  <a:pt x="83" y="15"/>
                </a:lnTo>
                <a:lnTo>
                  <a:pt x="83" y="22"/>
                </a:lnTo>
                <a:lnTo>
                  <a:pt x="77" y="26"/>
                </a:lnTo>
                <a:lnTo>
                  <a:pt x="77" y="26"/>
                </a:lnTo>
                <a:lnTo>
                  <a:pt x="77" y="26"/>
                </a:lnTo>
                <a:lnTo>
                  <a:pt x="70" y="30"/>
                </a:lnTo>
                <a:lnTo>
                  <a:pt x="62" y="31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3" name="Freeform 92"/>
          <p:cNvSpPr>
            <a:spLocks noEditPoints="1"/>
          </p:cNvSpPr>
          <p:nvPr/>
        </p:nvSpPr>
        <p:spPr bwMode="auto">
          <a:xfrm>
            <a:off x="5694066" y="3035903"/>
            <a:ext cx="350633" cy="278220"/>
          </a:xfrm>
          <a:custGeom>
            <a:avLst/>
            <a:gdLst>
              <a:gd name="T0" fmla="*/ 75 w 92"/>
              <a:gd name="T1" fmla="*/ 17 h 73"/>
              <a:gd name="T2" fmla="*/ 75 w 92"/>
              <a:gd name="T3" fmla="*/ 11 h 73"/>
              <a:gd name="T4" fmla="*/ 69 w 92"/>
              <a:gd name="T5" fmla="*/ 2 h 73"/>
              <a:gd name="T6" fmla="*/ 38 w 92"/>
              <a:gd name="T7" fmla="*/ 7 h 73"/>
              <a:gd name="T8" fmla="*/ 38 w 92"/>
              <a:gd name="T9" fmla="*/ 4 h 73"/>
              <a:gd name="T10" fmla="*/ 30 w 92"/>
              <a:gd name="T11" fmla="*/ 0 h 73"/>
              <a:gd name="T12" fmla="*/ 13 w 92"/>
              <a:gd name="T13" fmla="*/ 2 h 73"/>
              <a:gd name="T14" fmla="*/ 8 w 92"/>
              <a:gd name="T15" fmla="*/ 9 h 73"/>
              <a:gd name="T16" fmla="*/ 8 w 92"/>
              <a:gd name="T17" fmla="*/ 13 h 73"/>
              <a:gd name="T18" fmla="*/ 2 w 92"/>
              <a:gd name="T19" fmla="*/ 19 h 73"/>
              <a:gd name="T20" fmla="*/ 0 w 92"/>
              <a:gd name="T21" fmla="*/ 30 h 73"/>
              <a:gd name="T22" fmla="*/ 4 w 92"/>
              <a:gd name="T23" fmla="*/ 62 h 73"/>
              <a:gd name="T24" fmla="*/ 8 w 92"/>
              <a:gd name="T25" fmla="*/ 69 h 73"/>
              <a:gd name="T26" fmla="*/ 8 w 92"/>
              <a:gd name="T27" fmla="*/ 69 h 73"/>
              <a:gd name="T28" fmla="*/ 8 w 92"/>
              <a:gd name="T29" fmla="*/ 43 h 73"/>
              <a:gd name="T30" fmla="*/ 8 w 92"/>
              <a:gd name="T31" fmla="*/ 41 h 73"/>
              <a:gd name="T32" fmla="*/ 11 w 92"/>
              <a:gd name="T33" fmla="*/ 30 h 73"/>
              <a:gd name="T34" fmla="*/ 17 w 92"/>
              <a:gd name="T35" fmla="*/ 26 h 73"/>
              <a:gd name="T36" fmla="*/ 75 w 92"/>
              <a:gd name="T37" fmla="*/ 19 h 73"/>
              <a:gd name="T38" fmla="*/ 92 w 92"/>
              <a:gd name="T39" fmla="*/ 26 h 73"/>
              <a:gd name="T40" fmla="*/ 88 w 92"/>
              <a:gd name="T41" fmla="*/ 24 h 73"/>
              <a:gd name="T42" fmla="*/ 23 w 92"/>
              <a:gd name="T43" fmla="*/ 30 h 73"/>
              <a:gd name="T44" fmla="*/ 19 w 92"/>
              <a:gd name="T45" fmla="*/ 32 h 73"/>
              <a:gd name="T46" fmla="*/ 17 w 92"/>
              <a:gd name="T47" fmla="*/ 34 h 73"/>
              <a:gd name="T48" fmla="*/ 15 w 92"/>
              <a:gd name="T49" fmla="*/ 41 h 73"/>
              <a:gd name="T50" fmla="*/ 15 w 92"/>
              <a:gd name="T51" fmla="*/ 43 h 73"/>
              <a:gd name="T52" fmla="*/ 15 w 92"/>
              <a:gd name="T53" fmla="*/ 69 h 73"/>
              <a:gd name="T54" fmla="*/ 15 w 92"/>
              <a:gd name="T55" fmla="*/ 71 h 73"/>
              <a:gd name="T56" fmla="*/ 17 w 92"/>
              <a:gd name="T57" fmla="*/ 73 h 73"/>
              <a:gd name="T58" fmla="*/ 21 w 92"/>
              <a:gd name="T59" fmla="*/ 73 h 73"/>
              <a:gd name="T60" fmla="*/ 66 w 92"/>
              <a:gd name="T61" fmla="*/ 69 h 73"/>
              <a:gd name="T62" fmla="*/ 71 w 92"/>
              <a:gd name="T63" fmla="*/ 67 h 73"/>
              <a:gd name="T64" fmla="*/ 77 w 92"/>
              <a:gd name="T65" fmla="*/ 62 h 73"/>
              <a:gd name="T66" fmla="*/ 90 w 92"/>
              <a:gd name="T67" fmla="*/ 34 h 73"/>
              <a:gd name="T68" fmla="*/ 92 w 92"/>
              <a:gd name="T69" fmla="*/ 28 h 73"/>
              <a:gd name="T70" fmla="*/ 92 w 92"/>
              <a:gd name="T71" fmla="*/ 2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2" h="73">
                <a:moveTo>
                  <a:pt x="75" y="19"/>
                </a:moveTo>
                <a:lnTo>
                  <a:pt x="75" y="17"/>
                </a:lnTo>
                <a:lnTo>
                  <a:pt x="75" y="17"/>
                </a:lnTo>
                <a:lnTo>
                  <a:pt x="75" y="11"/>
                </a:lnTo>
                <a:lnTo>
                  <a:pt x="73" y="5"/>
                </a:lnTo>
                <a:lnTo>
                  <a:pt x="69" y="2"/>
                </a:lnTo>
                <a:lnTo>
                  <a:pt x="66" y="2"/>
                </a:lnTo>
                <a:lnTo>
                  <a:pt x="38" y="7"/>
                </a:lnTo>
                <a:lnTo>
                  <a:pt x="38" y="7"/>
                </a:lnTo>
                <a:lnTo>
                  <a:pt x="38" y="4"/>
                </a:lnTo>
                <a:lnTo>
                  <a:pt x="36" y="2"/>
                </a:lnTo>
                <a:lnTo>
                  <a:pt x="30" y="0"/>
                </a:lnTo>
                <a:lnTo>
                  <a:pt x="13" y="2"/>
                </a:lnTo>
                <a:lnTo>
                  <a:pt x="13" y="2"/>
                </a:lnTo>
                <a:lnTo>
                  <a:pt x="10" y="5"/>
                </a:lnTo>
                <a:lnTo>
                  <a:pt x="8" y="9"/>
                </a:lnTo>
                <a:lnTo>
                  <a:pt x="8" y="13"/>
                </a:lnTo>
                <a:lnTo>
                  <a:pt x="8" y="13"/>
                </a:lnTo>
                <a:lnTo>
                  <a:pt x="4" y="15"/>
                </a:lnTo>
                <a:lnTo>
                  <a:pt x="2" y="19"/>
                </a:lnTo>
                <a:lnTo>
                  <a:pt x="0" y="24"/>
                </a:lnTo>
                <a:lnTo>
                  <a:pt x="0" y="30"/>
                </a:lnTo>
                <a:lnTo>
                  <a:pt x="4" y="62"/>
                </a:lnTo>
                <a:lnTo>
                  <a:pt x="4" y="62"/>
                </a:lnTo>
                <a:lnTo>
                  <a:pt x="4" y="65"/>
                </a:lnTo>
                <a:lnTo>
                  <a:pt x="8" y="69"/>
                </a:lnTo>
                <a:lnTo>
                  <a:pt x="8" y="69"/>
                </a:lnTo>
                <a:lnTo>
                  <a:pt x="8" y="69"/>
                </a:lnTo>
                <a:lnTo>
                  <a:pt x="8" y="43"/>
                </a:lnTo>
                <a:lnTo>
                  <a:pt x="8" y="43"/>
                </a:lnTo>
                <a:lnTo>
                  <a:pt x="8" y="41"/>
                </a:lnTo>
                <a:lnTo>
                  <a:pt x="8" y="41"/>
                </a:lnTo>
                <a:lnTo>
                  <a:pt x="10" y="35"/>
                </a:lnTo>
                <a:lnTo>
                  <a:pt x="11" y="30"/>
                </a:lnTo>
                <a:lnTo>
                  <a:pt x="11" y="30"/>
                </a:lnTo>
                <a:lnTo>
                  <a:pt x="17" y="26"/>
                </a:lnTo>
                <a:lnTo>
                  <a:pt x="23" y="24"/>
                </a:lnTo>
                <a:lnTo>
                  <a:pt x="75" y="19"/>
                </a:lnTo>
                <a:close/>
                <a:moveTo>
                  <a:pt x="92" y="26"/>
                </a:moveTo>
                <a:lnTo>
                  <a:pt x="92" y="26"/>
                </a:lnTo>
                <a:lnTo>
                  <a:pt x="88" y="24"/>
                </a:lnTo>
                <a:lnTo>
                  <a:pt x="88" y="24"/>
                </a:lnTo>
                <a:lnTo>
                  <a:pt x="73" y="26"/>
                </a:lnTo>
                <a:lnTo>
                  <a:pt x="23" y="30"/>
                </a:lnTo>
                <a:lnTo>
                  <a:pt x="23" y="30"/>
                </a:lnTo>
                <a:lnTo>
                  <a:pt x="19" y="32"/>
                </a:lnTo>
                <a:lnTo>
                  <a:pt x="17" y="34"/>
                </a:lnTo>
                <a:lnTo>
                  <a:pt x="17" y="34"/>
                </a:lnTo>
                <a:lnTo>
                  <a:pt x="15" y="37"/>
                </a:lnTo>
                <a:lnTo>
                  <a:pt x="15" y="41"/>
                </a:lnTo>
                <a:lnTo>
                  <a:pt x="15" y="41"/>
                </a:lnTo>
                <a:lnTo>
                  <a:pt x="15" y="43"/>
                </a:lnTo>
                <a:lnTo>
                  <a:pt x="15" y="43"/>
                </a:lnTo>
                <a:lnTo>
                  <a:pt x="15" y="69"/>
                </a:lnTo>
                <a:lnTo>
                  <a:pt x="15" y="69"/>
                </a:lnTo>
                <a:lnTo>
                  <a:pt x="15" y="71"/>
                </a:lnTo>
                <a:lnTo>
                  <a:pt x="15" y="71"/>
                </a:lnTo>
                <a:lnTo>
                  <a:pt x="17" y="73"/>
                </a:lnTo>
                <a:lnTo>
                  <a:pt x="21" y="73"/>
                </a:lnTo>
                <a:lnTo>
                  <a:pt x="21" y="73"/>
                </a:lnTo>
                <a:lnTo>
                  <a:pt x="66" y="69"/>
                </a:lnTo>
                <a:lnTo>
                  <a:pt x="66" y="69"/>
                </a:lnTo>
                <a:lnTo>
                  <a:pt x="71" y="67"/>
                </a:lnTo>
                <a:lnTo>
                  <a:pt x="71" y="67"/>
                </a:lnTo>
                <a:lnTo>
                  <a:pt x="77" y="62"/>
                </a:lnTo>
                <a:lnTo>
                  <a:pt x="77" y="62"/>
                </a:lnTo>
                <a:lnTo>
                  <a:pt x="90" y="34"/>
                </a:lnTo>
                <a:lnTo>
                  <a:pt x="90" y="34"/>
                </a:lnTo>
                <a:lnTo>
                  <a:pt x="92" y="28"/>
                </a:lnTo>
                <a:lnTo>
                  <a:pt x="92" y="28"/>
                </a:lnTo>
                <a:lnTo>
                  <a:pt x="92" y="26"/>
                </a:lnTo>
                <a:lnTo>
                  <a:pt x="92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4" name="Freeform 93"/>
          <p:cNvSpPr>
            <a:spLocks/>
          </p:cNvSpPr>
          <p:nvPr/>
        </p:nvSpPr>
        <p:spPr bwMode="auto">
          <a:xfrm>
            <a:off x="3174851" y="4541333"/>
            <a:ext cx="41925" cy="205805"/>
          </a:xfrm>
          <a:custGeom>
            <a:avLst/>
            <a:gdLst>
              <a:gd name="T0" fmla="*/ 11 w 11"/>
              <a:gd name="T1" fmla="*/ 53 h 54"/>
              <a:gd name="T2" fmla="*/ 11 w 11"/>
              <a:gd name="T3" fmla="*/ 53 h 54"/>
              <a:gd name="T4" fmla="*/ 9 w 11"/>
              <a:gd name="T5" fmla="*/ 54 h 54"/>
              <a:gd name="T6" fmla="*/ 2 w 11"/>
              <a:gd name="T7" fmla="*/ 54 h 54"/>
              <a:gd name="T8" fmla="*/ 2 w 11"/>
              <a:gd name="T9" fmla="*/ 54 h 54"/>
              <a:gd name="T10" fmla="*/ 0 w 11"/>
              <a:gd name="T11" fmla="*/ 53 h 54"/>
              <a:gd name="T12" fmla="*/ 0 w 11"/>
              <a:gd name="T13" fmla="*/ 2 h 54"/>
              <a:gd name="T14" fmla="*/ 0 w 11"/>
              <a:gd name="T15" fmla="*/ 2 h 54"/>
              <a:gd name="T16" fmla="*/ 2 w 11"/>
              <a:gd name="T17" fmla="*/ 0 h 54"/>
              <a:gd name="T18" fmla="*/ 9 w 11"/>
              <a:gd name="T19" fmla="*/ 0 h 54"/>
              <a:gd name="T20" fmla="*/ 9 w 11"/>
              <a:gd name="T21" fmla="*/ 0 h 54"/>
              <a:gd name="T22" fmla="*/ 11 w 11"/>
              <a:gd name="T23" fmla="*/ 2 h 54"/>
              <a:gd name="T24" fmla="*/ 11 w 11"/>
              <a:gd name="T2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4">
                <a:moveTo>
                  <a:pt x="11" y="53"/>
                </a:moveTo>
                <a:lnTo>
                  <a:pt x="11" y="53"/>
                </a:lnTo>
                <a:lnTo>
                  <a:pt x="9" y="54"/>
                </a:lnTo>
                <a:lnTo>
                  <a:pt x="2" y="54"/>
                </a:lnTo>
                <a:lnTo>
                  <a:pt x="2" y="54"/>
                </a:lnTo>
                <a:lnTo>
                  <a:pt x="0" y="53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5" name="Freeform 94"/>
          <p:cNvSpPr>
            <a:spLocks/>
          </p:cNvSpPr>
          <p:nvPr/>
        </p:nvSpPr>
        <p:spPr bwMode="auto">
          <a:xfrm>
            <a:off x="3239642" y="4541333"/>
            <a:ext cx="49548" cy="205805"/>
          </a:xfrm>
          <a:custGeom>
            <a:avLst/>
            <a:gdLst>
              <a:gd name="T0" fmla="*/ 13 w 13"/>
              <a:gd name="T1" fmla="*/ 53 h 54"/>
              <a:gd name="T2" fmla="*/ 13 w 13"/>
              <a:gd name="T3" fmla="*/ 53 h 54"/>
              <a:gd name="T4" fmla="*/ 11 w 13"/>
              <a:gd name="T5" fmla="*/ 54 h 54"/>
              <a:gd name="T6" fmla="*/ 1 w 13"/>
              <a:gd name="T7" fmla="*/ 54 h 54"/>
              <a:gd name="T8" fmla="*/ 1 w 13"/>
              <a:gd name="T9" fmla="*/ 54 h 54"/>
              <a:gd name="T10" fmla="*/ 0 w 13"/>
              <a:gd name="T11" fmla="*/ 53 h 54"/>
              <a:gd name="T12" fmla="*/ 0 w 13"/>
              <a:gd name="T13" fmla="*/ 2 h 54"/>
              <a:gd name="T14" fmla="*/ 0 w 13"/>
              <a:gd name="T15" fmla="*/ 2 h 54"/>
              <a:gd name="T16" fmla="*/ 1 w 13"/>
              <a:gd name="T17" fmla="*/ 0 h 54"/>
              <a:gd name="T18" fmla="*/ 11 w 13"/>
              <a:gd name="T19" fmla="*/ 0 h 54"/>
              <a:gd name="T20" fmla="*/ 11 w 13"/>
              <a:gd name="T21" fmla="*/ 0 h 54"/>
              <a:gd name="T22" fmla="*/ 13 w 13"/>
              <a:gd name="T23" fmla="*/ 2 h 54"/>
              <a:gd name="T24" fmla="*/ 13 w 13"/>
              <a:gd name="T2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54">
                <a:moveTo>
                  <a:pt x="13" y="53"/>
                </a:moveTo>
                <a:lnTo>
                  <a:pt x="13" y="53"/>
                </a:lnTo>
                <a:lnTo>
                  <a:pt x="11" y="54"/>
                </a:lnTo>
                <a:lnTo>
                  <a:pt x="1" y="54"/>
                </a:lnTo>
                <a:lnTo>
                  <a:pt x="1" y="54"/>
                </a:lnTo>
                <a:lnTo>
                  <a:pt x="0" y="5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3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6" name="Freeform 95"/>
          <p:cNvSpPr>
            <a:spLocks/>
          </p:cNvSpPr>
          <p:nvPr/>
        </p:nvSpPr>
        <p:spPr bwMode="auto">
          <a:xfrm>
            <a:off x="3380657" y="4541333"/>
            <a:ext cx="41925" cy="205805"/>
          </a:xfrm>
          <a:custGeom>
            <a:avLst/>
            <a:gdLst>
              <a:gd name="T0" fmla="*/ 11 w 11"/>
              <a:gd name="T1" fmla="*/ 53 h 54"/>
              <a:gd name="T2" fmla="*/ 11 w 11"/>
              <a:gd name="T3" fmla="*/ 53 h 54"/>
              <a:gd name="T4" fmla="*/ 9 w 11"/>
              <a:gd name="T5" fmla="*/ 54 h 54"/>
              <a:gd name="T6" fmla="*/ 2 w 11"/>
              <a:gd name="T7" fmla="*/ 54 h 54"/>
              <a:gd name="T8" fmla="*/ 2 w 11"/>
              <a:gd name="T9" fmla="*/ 54 h 54"/>
              <a:gd name="T10" fmla="*/ 0 w 11"/>
              <a:gd name="T11" fmla="*/ 53 h 54"/>
              <a:gd name="T12" fmla="*/ 0 w 11"/>
              <a:gd name="T13" fmla="*/ 2 h 54"/>
              <a:gd name="T14" fmla="*/ 0 w 11"/>
              <a:gd name="T15" fmla="*/ 2 h 54"/>
              <a:gd name="T16" fmla="*/ 2 w 11"/>
              <a:gd name="T17" fmla="*/ 0 h 54"/>
              <a:gd name="T18" fmla="*/ 9 w 11"/>
              <a:gd name="T19" fmla="*/ 0 h 54"/>
              <a:gd name="T20" fmla="*/ 9 w 11"/>
              <a:gd name="T21" fmla="*/ 0 h 54"/>
              <a:gd name="T22" fmla="*/ 11 w 11"/>
              <a:gd name="T23" fmla="*/ 2 h 54"/>
              <a:gd name="T24" fmla="*/ 11 w 11"/>
              <a:gd name="T2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4">
                <a:moveTo>
                  <a:pt x="11" y="53"/>
                </a:moveTo>
                <a:lnTo>
                  <a:pt x="11" y="53"/>
                </a:lnTo>
                <a:lnTo>
                  <a:pt x="9" y="54"/>
                </a:lnTo>
                <a:lnTo>
                  <a:pt x="2" y="54"/>
                </a:lnTo>
                <a:lnTo>
                  <a:pt x="2" y="54"/>
                </a:lnTo>
                <a:lnTo>
                  <a:pt x="0" y="53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7" name="Freeform 96"/>
          <p:cNvSpPr>
            <a:spLocks/>
          </p:cNvSpPr>
          <p:nvPr/>
        </p:nvSpPr>
        <p:spPr bwMode="auto">
          <a:xfrm>
            <a:off x="3308244" y="4541333"/>
            <a:ext cx="45734" cy="205805"/>
          </a:xfrm>
          <a:custGeom>
            <a:avLst/>
            <a:gdLst>
              <a:gd name="T0" fmla="*/ 12 w 12"/>
              <a:gd name="T1" fmla="*/ 53 h 54"/>
              <a:gd name="T2" fmla="*/ 12 w 12"/>
              <a:gd name="T3" fmla="*/ 53 h 54"/>
              <a:gd name="T4" fmla="*/ 10 w 12"/>
              <a:gd name="T5" fmla="*/ 54 h 54"/>
              <a:gd name="T6" fmla="*/ 2 w 12"/>
              <a:gd name="T7" fmla="*/ 54 h 54"/>
              <a:gd name="T8" fmla="*/ 2 w 12"/>
              <a:gd name="T9" fmla="*/ 54 h 54"/>
              <a:gd name="T10" fmla="*/ 0 w 12"/>
              <a:gd name="T11" fmla="*/ 53 h 54"/>
              <a:gd name="T12" fmla="*/ 0 w 12"/>
              <a:gd name="T13" fmla="*/ 2 h 54"/>
              <a:gd name="T14" fmla="*/ 0 w 12"/>
              <a:gd name="T15" fmla="*/ 2 h 54"/>
              <a:gd name="T16" fmla="*/ 2 w 12"/>
              <a:gd name="T17" fmla="*/ 0 h 54"/>
              <a:gd name="T18" fmla="*/ 10 w 12"/>
              <a:gd name="T19" fmla="*/ 0 h 54"/>
              <a:gd name="T20" fmla="*/ 10 w 12"/>
              <a:gd name="T21" fmla="*/ 0 h 54"/>
              <a:gd name="T22" fmla="*/ 12 w 12"/>
              <a:gd name="T23" fmla="*/ 2 h 54"/>
              <a:gd name="T24" fmla="*/ 12 w 12"/>
              <a:gd name="T2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54">
                <a:moveTo>
                  <a:pt x="12" y="53"/>
                </a:moveTo>
                <a:lnTo>
                  <a:pt x="12" y="53"/>
                </a:lnTo>
                <a:lnTo>
                  <a:pt x="10" y="54"/>
                </a:lnTo>
                <a:lnTo>
                  <a:pt x="2" y="54"/>
                </a:lnTo>
                <a:lnTo>
                  <a:pt x="2" y="54"/>
                </a:lnTo>
                <a:lnTo>
                  <a:pt x="0" y="53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0" y="0"/>
                </a:lnTo>
                <a:lnTo>
                  <a:pt x="10" y="0"/>
                </a:lnTo>
                <a:lnTo>
                  <a:pt x="12" y="2"/>
                </a:lnTo>
                <a:lnTo>
                  <a:pt x="12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8" name="Freeform 97"/>
          <p:cNvSpPr>
            <a:spLocks/>
          </p:cNvSpPr>
          <p:nvPr/>
        </p:nvSpPr>
        <p:spPr bwMode="auto">
          <a:xfrm>
            <a:off x="3445449" y="4541333"/>
            <a:ext cx="49548" cy="205805"/>
          </a:xfrm>
          <a:custGeom>
            <a:avLst/>
            <a:gdLst>
              <a:gd name="T0" fmla="*/ 13 w 13"/>
              <a:gd name="T1" fmla="*/ 53 h 54"/>
              <a:gd name="T2" fmla="*/ 13 w 13"/>
              <a:gd name="T3" fmla="*/ 53 h 54"/>
              <a:gd name="T4" fmla="*/ 11 w 13"/>
              <a:gd name="T5" fmla="*/ 54 h 54"/>
              <a:gd name="T6" fmla="*/ 2 w 13"/>
              <a:gd name="T7" fmla="*/ 54 h 54"/>
              <a:gd name="T8" fmla="*/ 2 w 13"/>
              <a:gd name="T9" fmla="*/ 54 h 54"/>
              <a:gd name="T10" fmla="*/ 0 w 13"/>
              <a:gd name="T11" fmla="*/ 53 h 54"/>
              <a:gd name="T12" fmla="*/ 0 w 13"/>
              <a:gd name="T13" fmla="*/ 2 h 54"/>
              <a:gd name="T14" fmla="*/ 0 w 13"/>
              <a:gd name="T15" fmla="*/ 2 h 54"/>
              <a:gd name="T16" fmla="*/ 2 w 13"/>
              <a:gd name="T17" fmla="*/ 0 h 54"/>
              <a:gd name="T18" fmla="*/ 11 w 13"/>
              <a:gd name="T19" fmla="*/ 0 h 54"/>
              <a:gd name="T20" fmla="*/ 11 w 13"/>
              <a:gd name="T21" fmla="*/ 0 h 54"/>
              <a:gd name="T22" fmla="*/ 13 w 13"/>
              <a:gd name="T23" fmla="*/ 2 h 54"/>
              <a:gd name="T24" fmla="*/ 13 w 13"/>
              <a:gd name="T2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54">
                <a:moveTo>
                  <a:pt x="13" y="53"/>
                </a:moveTo>
                <a:lnTo>
                  <a:pt x="13" y="53"/>
                </a:lnTo>
                <a:lnTo>
                  <a:pt x="11" y="54"/>
                </a:lnTo>
                <a:lnTo>
                  <a:pt x="2" y="54"/>
                </a:lnTo>
                <a:lnTo>
                  <a:pt x="2" y="54"/>
                </a:lnTo>
                <a:lnTo>
                  <a:pt x="0" y="53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3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9" name="Freeform 98"/>
          <p:cNvSpPr>
            <a:spLocks/>
          </p:cNvSpPr>
          <p:nvPr/>
        </p:nvSpPr>
        <p:spPr bwMode="auto">
          <a:xfrm>
            <a:off x="3159605" y="4411752"/>
            <a:ext cx="350633" cy="114336"/>
          </a:xfrm>
          <a:custGeom>
            <a:avLst/>
            <a:gdLst>
              <a:gd name="T0" fmla="*/ 32 w 92"/>
              <a:gd name="T1" fmla="*/ 4 h 30"/>
              <a:gd name="T2" fmla="*/ 32 w 92"/>
              <a:gd name="T3" fmla="*/ 4 h 30"/>
              <a:gd name="T4" fmla="*/ 37 w 92"/>
              <a:gd name="T5" fmla="*/ 2 h 30"/>
              <a:gd name="T6" fmla="*/ 45 w 92"/>
              <a:gd name="T7" fmla="*/ 0 h 30"/>
              <a:gd name="T8" fmla="*/ 52 w 92"/>
              <a:gd name="T9" fmla="*/ 2 h 30"/>
              <a:gd name="T10" fmla="*/ 60 w 92"/>
              <a:gd name="T11" fmla="*/ 4 h 30"/>
              <a:gd name="T12" fmla="*/ 86 w 92"/>
              <a:gd name="T13" fmla="*/ 21 h 30"/>
              <a:gd name="T14" fmla="*/ 86 w 92"/>
              <a:gd name="T15" fmla="*/ 21 h 30"/>
              <a:gd name="T16" fmla="*/ 90 w 92"/>
              <a:gd name="T17" fmla="*/ 25 h 30"/>
              <a:gd name="T18" fmla="*/ 92 w 92"/>
              <a:gd name="T19" fmla="*/ 27 h 30"/>
              <a:gd name="T20" fmla="*/ 90 w 92"/>
              <a:gd name="T21" fmla="*/ 29 h 30"/>
              <a:gd name="T22" fmla="*/ 84 w 92"/>
              <a:gd name="T23" fmla="*/ 30 h 30"/>
              <a:gd name="T24" fmla="*/ 62 w 92"/>
              <a:gd name="T25" fmla="*/ 30 h 30"/>
              <a:gd name="T26" fmla="*/ 62 w 92"/>
              <a:gd name="T27" fmla="*/ 30 h 30"/>
              <a:gd name="T28" fmla="*/ 28 w 92"/>
              <a:gd name="T29" fmla="*/ 30 h 30"/>
              <a:gd name="T30" fmla="*/ 7 w 92"/>
              <a:gd name="T31" fmla="*/ 30 h 30"/>
              <a:gd name="T32" fmla="*/ 7 w 92"/>
              <a:gd name="T33" fmla="*/ 30 h 30"/>
              <a:gd name="T34" fmla="*/ 2 w 92"/>
              <a:gd name="T35" fmla="*/ 29 h 30"/>
              <a:gd name="T36" fmla="*/ 0 w 92"/>
              <a:gd name="T37" fmla="*/ 27 h 30"/>
              <a:gd name="T38" fmla="*/ 0 w 92"/>
              <a:gd name="T39" fmla="*/ 25 h 30"/>
              <a:gd name="T40" fmla="*/ 4 w 92"/>
              <a:gd name="T41" fmla="*/ 21 h 30"/>
              <a:gd name="T42" fmla="*/ 32 w 92"/>
              <a:gd name="T4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30">
                <a:moveTo>
                  <a:pt x="32" y="4"/>
                </a:moveTo>
                <a:lnTo>
                  <a:pt x="32" y="4"/>
                </a:lnTo>
                <a:lnTo>
                  <a:pt x="37" y="2"/>
                </a:lnTo>
                <a:lnTo>
                  <a:pt x="45" y="0"/>
                </a:lnTo>
                <a:lnTo>
                  <a:pt x="52" y="2"/>
                </a:lnTo>
                <a:lnTo>
                  <a:pt x="60" y="4"/>
                </a:lnTo>
                <a:lnTo>
                  <a:pt x="86" y="21"/>
                </a:lnTo>
                <a:lnTo>
                  <a:pt x="86" y="21"/>
                </a:lnTo>
                <a:lnTo>
                  <a:pt x="90" y="25"/>
                </a:lnTo>
                <a:lnTo>
                  <a:pt x="92" y="27"/>
                </a:lnTo>
                <a:lnTo>
                  <a:pt x="90" y="29"/>
                </a:lnTo>
                <a:lnTo>
                  <a:pt x="84" y="30"/>
                </a:lnTo>
                <a:lnTo>
                  <a:pt x="62" y="30"/>
                </a:lnTo>
                <a:lnTo>
                  <a:pt x="62" y="30"/>
                </a:lnTo>
                <a:lnTo>
                  <a:pt x="28" y="30"/>
                </a:lnTo>
                <a:lnTo>
                  <a:pt x="7" y="30"/>
                </a:lnTo>
                <a:lnTo>
                  <a:pt x="7" y="30"/>
                </a:lnTo>
                <a:lnTo>
                  <a:pt x="2" y="29"/>
                </a:lnTo>
                <a:lnTo>
                  <a:pt x="0" y="27"/>
                </a:lnTo>
                <a:lnTo>
                  <a:pt x="0" y="25"/>
                </a:lnTo>
                <a:lnTo>
                  <a:pt x="4" y="21"/>
                </a:lnTo>
                <a:lnTo>
                  <a:pt x="3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0" name="Freeform 99"/>
          <p:cNvSpPr>
            <a:spLocks noEditPoints="1"/>
          </p:cNvSpPr>
          <p:nvPr/>
        </p:nvSpPr>
        <p:spPr bwMode="auto">
          <a:xfrm>
            <a:off x="3129116" y="4754761"/>
            <a:ext cx="407801" cy="45734"/>
          </a:xfrm>
          <a:custGeom>
            <a:avLst/>
            <a:gdLst>
              <a:gd name="T0" fmla="*/ 105 w 107"/>
              <a:gd name="T1" fmla="*/ 0 h 12"/>
              <a:gd name="T2" fmla="*/ 2 w 107"/>
              <a:gd name="T3" fmla="*/ 0 h 12"/>
              <a:gd name="T4" fmla="*/ 2 w 107"/>
              <a:gd name="T5" fmla="*/ 0 h 12"/>
              <a:gd name="T6" fmla="*/ 0 w 107"/>
              <a:gd name="T7" fmla="*/ 0 h 12"/>
              <a:gd name="T8" fmla="*/ 0 w 107"/>
              <a:gd name="T9" fmla="*/ 12 h 12"/>
              <a:gd name="T10" fmla="*/ 0 w 107"/>
              <a:gd name="T11" fmla="*/ 12 h 12"/>
              <a:gd name="T12" fmla="*/ 2 w 107"/>
              <a:gd name="T13" fmla="*/ 12 h 12"/>
              <a:gd name="T14" fmla="*/ 105 w 107"/>
              <a:gd name="T15" fmla="*/ 12 h 12"/>
              <a:gd name="T16" fmla="*/ 105 w 107"/>
              <a:gd name="T17" fmla="*/ 12 h 12"/>
              <a:gd name="T18" fmla="*/ 107 w 107"/>
              <a:gd name="T19" fmla="*/ 12 h 12"/>
              <a:gd name="T20" fmla="*/ 107 w 107"/>
              <a:gd name="T21" fmla="*/ 0 h 12"/>
              <a:gd name="T22" fmla="*/ 107 w 107"/>
              <a:gd name="T23" fmla="*/ 0 h 12"/>
              <a:gd name="T24" fmla="*/ 105 w 107"/>
              <a:gd name="T25" fmla="*/ 0 h 12"/>
              <a:gd name="T26" fmla="*/ 105 w 107"/>
              <a:gd name="T27" fmla="*/ 0 h 12"/>
              <a:gd name="T28" fmla="*/ 74 w 107"/>
              <a:gd name="T29" fmla="*/ 10 h 12"/>
              <a:gd name="T30" fmla="*/ 74 w 107"/>
              <a:gd name="T31" fmla="*/ 10 h 12"/>
              <a:gd name="T32" fmla="*/ 72 w 107"/>
              <a:gd name="T33" fmla="*/ 10 h 12"/>
              <a:gd name="T34" fmla="*/ 36 w 107"/>
              <a:gd name="T35" fmla="*/ 10 h 12"/>
              <a:gd name="T36" fmla="*/ 36 w 107"/>
              <a:gd name="T37" fmla="*/ 10 h 12"/>
              <a:gd name="T38" fmla="*/ 34 w 107"/>
              <a:gd name="T39" fmla="*/ 10 h 12"/>
              <a:gd name="T40" fmla="*/ 34 w 107"/>
              <a:gd name="T41" fmla="*/ 8 h 12"/>
              <a:gd name="T42" fmla="*/ 34 w 107"/>
              <a:gd name="T43" fmla="*/ 8 h 12"/>
              <a:gd name="T44" fmla="*/ 36 w 107"/>
              <a:gd name="T45" fmla="*/ 8 h 12"/>
              <a:gd name="T46" fmla="*/ 72 w 107"/>
              <a:gd name="T47" fmla="*/ 8 h 12"/>
              <a:gd name="T48" fmla="*/ 72 w 107"/>
              <a:gd name="T49" fmla="*/ 8 h 12"/>
              <a:gd name="T50" fmla="*/ 74 w 107"/>
              <a:gd name="T51" fmla="*/ 8 h 12"/>
              <a:gd name="T52" fmla="*/ 74 w 107"/>
              <a:gd name="T53" fmla="*/ 10 h 12"/>
              <a:gd name="T54" fmla="*/ 74 w 107"/>
              <a:gd name="T55" fmla="*/ 4 h 12"/>
              <a:gd name="T56" fmla="*/ 74 w 107"/>
              <a:gd name="T57" fmla="*/ 4 h 12"/>
              <a:gd name="T58" fmla="*/ 72 w 107"/>
              <a:gd name="T59" fmla="*/ 6 h 12"/>
              <a:gd name="T60" fmla="*/ 36 w 107"/>
              <a:gd name="T61" fmla="*/ 6 h 12"/>
              <a:gd name="T62" fmla="*/ 36 w 107"/>
              <a:gd name="T63" fmla="*/ 6 h 12"/>
              <a:gd name="T64" fmla="*/ 34 w 107"/>
              <a:gd name="T65" fmla="*/ 4 h 12"/>
              <a:gd name="T66" fmla="*/ 34 w 107"/>
              <a:gd name="T67" fmla="*/ 4 h 12"/>
              <a:gd name="T68" fmla="*/ 34 w 107"/>
              <a:gd name="T69" fmla="*/ 4 h 12"/>
              <a:gd name="T70" fmla="*/ 36 w 107"/>
              <a:gd name="T71" fmla="*/ 2 h 12"/>
              <a:gd name="T72" fmla="*/ 72 w 107"/>
              <a:gd name="T73" fmla="*/ 2 h 12"/>
              <a:gd name="T74" fmla="*/ 72 w 107"/>
              <a:gd name="T75" fmla="*/ 2 h 12"/>
              <a:gd name="T76" fmla="*/ 74 w 107"/>
              <a:gd name="T77" fmla="*/ 4 h 12"/>
              <a:gd name="T78" fmla="*/ 74 w 107"/>
              <a:gd name="T7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" h="12">
                <a:moveTo>
                  <a:pt x="105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2" y="12"/>
                </a:lnTo>
                <a:lnTo>
                  <a:pt x="105" y="12"/>
                </a:lnTo>
                <a:lnTo>
                  <a:pt x="105" y="12"/>
                </a:lnTo>
                <a:lnTo>
                  <a:pt x="107" y="12"/>
                </a:lnTo>
                <a:lnTo>
                  <a:pt x="107" y="0"/>
                </a:lnTo>
                <a:lnTo>
                  <a:pt x="107" y="0"/>
                </a:lnTo>
                <a:lnTo>
                  <a:pt x="105" y="0"/>
                </a:lnTo>
                <a:lnTo>
                  <a:pt x="105" y="0"/>
                </a:lnTo>
                <a:close/>
                <a:moveTo>
                  <a:pt x="74" y="10"/>
                </a:moveTo>
                <a:lnTo>
                  <a:pt x="74" y="10"/>
                </a:lnTo>
                <a:lnTo>
                  <a:pt x="72" y="10"/>
                </a:lnTo>
                <a:lnTo>
                  <a:pt x="36" y="10"/>
                </a:lnTo>
                <a:lnTo>
                  <a:pt x="36" y="10"/>
                </a:lnTo>
                <a:lnTo>
                  <a:pt x="34" y="10"/>
                </a:lnTo>
                <a:lnTo>
                  <a:pt x="34" y="8"/>
                </a:lnTo>
                <a:lnTo>
                  <a:pt x="34" y="8"/>
                </a:lnTo>
                <a:lnTo>
                  <a:pt x="36" y="8"/>
                </a:lnTo>
                <a:lnTo>
                  <a:pt x="72" y="8"/>
                </a:lnTo>
                <a:lnTo>
                  <a:pt x="72" y="8"/>
                </a:lnTo>
                <a:lnTo>
                  <a:pt x="74" y="8"/>
                </a:lnTo>
                <a:lnTo>
                  <a:pt x="74" y="10"/>
                </a:lnTo>
                <a:close/>
                <a:moveTo>
                  <a:pt x="74" y="4"/>
                </a:moveTo>
                <a:lnTo>
                  <a:pt x="74" y="4"/>
                </a:lnTo>
                <a:lnTo>
                  <a:pt x="72" y="6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4" y="4"/>
                </a:lnTo>
                <a:lnTo>
                  <a:pt x="34" y="4"/>
                </a:lnTo>
                <a:lnTo>
                  <a:pt x="36" y="2"/>
                </a:lnTo>
                <a:lnTo>
                  <a:pt x="72" y="2"/>
                </a:lnTo>
                <a:lnTo>
                  <a:pt x="72" y="2"/>
                </a:lnTo>
                <a:lnTo>
                  <a:pt x="74" y="4"/>
                </a:lnTo>
                <a:lnTo>
                  <a:pt x="7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1" name="Freeform 100"/>
          <p:cNvSpPr>
            <a:spLocks noEditPoints="1"/>
          </p:cNvSpPr>
          <p:nvPr/>
        </p:nvSpPr>
        <p:spPr bwMode="auto">
          <a:xfrm>
            <a:off x="4207692" y="3077826"/>
            <a:ext cx="373499" cy="251541"/>
          </a:xfrm>
          <a:custGeom>
            <a:avLst/>
            <a:gdLst>
              <a:gd name="T0" fmla="*/ 75 w 98"/>
              <a:gd name="T1" fmla="*/ 0 h 66"/>
              <a:gd name="T2" fmla="*/ 75 w 98"/>
              <a:gd name="T3" fmla="*/ 6 h 66"/>
              <a:gd name="T4" fmla="*/ 68 w 98"/>
              <a:gd name="T5" fmla="*/ 6 h 66"/>
              <a:gd name="T6" fmla="*/ 68 w 98"/>
              <a:gd name="T7" fmla="*/ 6 h 66"/>
              <a:gd name="T8" fmla="*/ 32 w 98"/>
              <a:gd name="T9" fmla="*/ 0 h 66"/>
              <a:gd name="T10" fmla="*/ 32 w 98"/>
              <a:gd name="T11" fmla="*/ 6 h 66"/>
              <a:gd name="T12" fmla="*/ 25 w 98"/>
              <a:gd name="T13" fmla="*/ 6 h 66"/>
              <a:gd name="T14" fmla="*/ 25 w 98"/>
              <a:gd name="T15" fmla="*/ 6 h 66"/>
              <a:gd name="T16" fmla="*/ 21 w 98"/>
              <a:gd name="T17" fmla="*/ 0 h 66"/>
              <a:gd name="T18" fmla="*/ 14 w 98"/>
              <a:gd name="T19" fmla="*/ 2 h 66"/>
              <a:gd name="T20" fmla="*/ 2 w 98"/>
              <a:gd name="T21" fmla="*/ 13 h 66"/>
              <a:gd name="T22" fmla="*/ 0 w 98"/>
              <a:gd name="T23" fmla="*/ 45 h 66"/>
              <a:gd name="T24" fmla="*/ 2 w 98"/>
              <a:gd name="T25" fmla="*/ 53 h 66"/>
              <a:gd name="T26" fmla="*/ 14 w 98"/>
              <a:gd name="T27" fmla="*/ 64 h 66"/>
              <a:gd name="T28" fmla="*/ 77 w 98"/>
              <a:gd name="T29" fmla="*/ 66 h 66"/>
              <a:gd name="T30" fmla="*/ 87 w 98"/>
              <a:gd name="T31" fmla="*/ 64 h 66"/>
              <a:gd name="T32" fmla="*/ 96 w 98"/>
              <a:gd name="T33" fmla="*/ 53 h 66"/>
              <a:gd name="T34" fmla="*/ 98 w 98"/>
              <a:gd name="T35" fmla="*/ 21 h 66"/>
              <a:gd name="T36" fmla="*/ 96 w 98"/>
              <a:gd name="T37" fmla="*/ 13 h 66"/>
              <a:gd name="T38" fmla="*/ 87 w 98"/>
              <a:gd name="T39" fmla="*/ 2 h 66"/>
              <a:gd name="T40" fmla="*/ 77 w 98"/>
              <a:gd name="T41" fmla="*/ 0 h 66"/>
              <a:gd name="T42" fmla="*/ 21 w 98"/>
              <a:gd name="T43" fmla="*/ 54 h 66"/>
              <a:gd name="T44" fmla="*/ 17 w 98"/>
              <a:gd name="T45" fmla="*/ 53 h 66"/>
              <a:gd name="T46" fmla="*/ 15 w 98"/>
              <a:gd name="T47" fmla="*/ 49 h 66"/>
              <a:gd name="T48" fmla="*/ 21 w 98"/>
              <a:gd name="T49" fmla="*/ 45 h 66"/>
              <a:gd name="T50" fmla="*/ 81 w 98"/>
              <a:gd name="T51" fmla="*/ 45 h 66"/>
              <a:gd name="T52" fmla="*/ 85 w 98"/>
              <a:gd name="T53" fmla="*/ 49 h 66"/>
              <a:gd name="T54" fmla="*/ 85 w 98"/>
              <a:gd name="T55" fmla="*/ 53 h 66"/>
              <a:gd name="T56" fmla="*/ 81 w 98"/>
              <a:gd name="T57" fmla="*/ 54 h 66"/>
              <a:gd name="T58" fmla="*/ 21 w 98"/>
              <a:gd name="T59" fmla="*/ 39 h 66"/>
              <a:gd name="T60" fmla="*/ 17 w 98"/>
              <a:gd name="T61" fmla="*/ 38 h 66"/>
              <a:gd name="T62" fmla="*/ 15 w 98"/>
              <a:gd name="T63" fmla="*/ 36 h 66"/>
              <a:gd name="T64" fmla="*/ 21 w 98"/>
              <a:gd name="T65" fmla="*/ 30 h 66"/>
              <a:gd name="T66" fmla="*/ 81 w 98"/>
              <a:gd name="T67" fmla="*/ 30 h 66"/>
              <a:gd name="T68" fmla="*/ 85 w 98"/>
              <a:gd name="T69" fmla="*/ 36 h 66"/>
              <a:gd name="T70" fmla="*/ 85 w 98"/>
              <a:gd name="T71" fmla="*/ 38 h 66"/>
              <a:gd name="T72" fmla="*/ 81 w 98"/>
              <a:gd name="T73" fmla="*/ 39 h 66"/>
              <a:gd name="T74" fmla="*/ 21 w 98"/>
              <a:gd name="T75" fmla="*/ 24 h 66"/>
              <a:gd name="T76" fmla="*/ 17 w 98"/>
              <a:gd name="T77" fmla="*/ 24 h 66"/>
              <a:gd name="T78" fmla="*/ 15 w 98"/>
              <a:gd name="T79" fmla="*/ 21 h 66"/>
              <a:gd name="T80" fmla="*/ 21 w 98"/>
              <a:gd name="T81" fmla="*/ 17 h 66"/>
              <a:gd name="T82" fmla="*/ 81 w 98"/>
              <a:gd name="T83" fmla="*/ 17 h 66"/>
              <a:gd name="T84" fmla="*/ 85 w 98"/>
              <a:gd name="T85" fmla="*/ 21 h 66"/>
              <a:gd name="T86" fmla="*/ 85 w 98"/>
              <a:gd name="T87" fmla="*/ 24 h 66"/>
              <a:gd name="T88" fmla="*/ 81 w 98"/>
              <a:gd name="T89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" h="66">
                <a:moveTo>
                  <a:pt x="77" y="0"/>
                </a:moveTo>
                <a:lnTo>
                  <a:pt x="75" y="0"/>
                </a:lnTo>
                <a:lnTo>
                  <a:pt x="75" y="0"/>
                </a:lnTo>
                <a:lnTo>
                  <a:pt x="75" y="6"/>
                </a:lnTo>
                <a:lnTo>
                  <a:pt x="75" y="6"/>
                </a:lnTo>
                <a:lnTo>
                  <a:pt x="68" y="6"/>
                </a:lnTo>
                <a:lnTo>
                  <a:pt x="68" y="6"/>
                </a:lnTo>
                <a:lnTo>
                  <a:pt x="68" y="6"/>
                </a:lnTo>
                <a:lnTo>
                  <a:pt x="68" y="0"/>
                </a:lnTo>
                <a:lnTo>
                  <a:pt x="32" y="0"/>
                </a:lnTo>
                <a:lnTo>
                  <a:pt x="32" y="0"/>
                </a:lnTo>
                <a:lnTo>
                  <a:pt x="32" y="6"/>
                </a:lnTo>
                <a:lnTo>
                  <a:pt x="32" y="6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5" y="0"/>
                </a:lnTo>
                <a:lnTo>
                  <a:pt x="21" y="0"/>
                </a:lnTo>
                <a:lnTo>
                  <a:pt x="21" y="0"/>
                </a:lnTo>
                <a:lnTo>
                  <a:pt x="14" y="2"/>
                </a:lnTo>
                <a:lnTo>
                  <a:pt x="8" y="8"/>
                </a:lnTo>
                <a:lnTo>
                  <a:pt x="2" y="13"/>
                </a:lnTo>
                <a:lnTo>
                  <a:pt x="0" y="21"/>
                </a:lnTo>
                <a:lnTo>
                  <a:pt x="0" y="45"/>
                </a:lnTo>
                <a:lnTo>
                  <a:pt x="0" y="45"/>
                </a:lnTo>
                <a:lnTo>
                  <a:pt x="2" y="53"/>
                </a:lnTo>
                <a:lnTo>
                  <a:pt x="8" y="60"/>
                </a:lnTo>
                <a:lnTo>
                  <a:pt x="14" y="64"/>
                </a:lnTo>
                <a:lnTo>
                  <a:pt x="21" y="66"/>
                </a:lnTo>
                <a:lnTo>
                  <a:pt x="77" y="66"/>
                </a:lnTo>
                <a:lnTo>
                  <a:pt x="77" y="66"/>
                </a:lnTo>
                <a:lnTo>
                  <a:pt x="87" y="64"/>
                </a:lnTo>
                <a:lnTo>
                  <a:pt x="92" y="60"/>
                </a:lnTo>
                <a:lnTo>
                  <a:pt x="96" y="53"/>
                </a:lnTo>
                <a:lnTo>
                  <a:pt x="98" y="45"/>
                </a:lnTo>
                <a:lnTo>
                  <a:pt x="98" y="21"/>
                </a:lnTo>
                <a:lnTo>
                  <a:pt x="98" y="21"/>
                </a:lnTo>
                <a:lnTo>
                  <a:pt x="96" y="13"/>
                </a:lnTo>
                <a:lnTo>
                  <a:pt x="92" y="8"/>
                </a:lnTo>
                <a:lnTo>
                  <a:pt x="87" y="2"/>
                </a:lnTo>
                <a:lnTo>
                  <a:pt x="77" y="0"/>
                </a:lnTo>
                <a:lnTo>
                  <a:pt x="77" y="0"/>
                </a:lnTo>
                <a:close/>
                <a:moveTo>
                  <a:pt x="81" y="54"/>
                </a:moveTo>
                <a:lnTo>
                  <a:pt x="21" y="54"/>
                </a:lnTo>
                <a:lnTo>
                  <a:pt x="21" y="54"/>
                </a:lnTo>
                <a:lnTo>
                  <a:pt x="17" y="53"/>
                </a:lnTo>
                <a:lnTo>
                  <a:pt x="15" y="49"/>
                </a:lnTo>
                <a:lnTo>
                  <a:pt x="15" y="49"/>
                </a:lnTo>
                <a:lnTo>
                  <a:pt x="17" y="47"/>
                </a:lnTo>
                <a:lnTo>
                  <a:pt x="21" y="45"/>
                </a:lnTo>
                <a:lnTo>
                  <a:pt x="81" y="45"/>
                </a:lnTo>
                <a:lnTo>
                  <a:pt x="81" y="45"/>
                </a:lnTo>
                <a:lnTo>
                  <a:pt x="85" y="47"/>
                </a:lnTo>
                <a:lnTo>
                  <a:pt x="85" y="49"/>
                </a:lnTo>
                <a:lnTo>
                  <a:pt x="85" y="49"/>
                </a:lnTo>
                <a:lnTo>
                  <a:pt x="85" y="53"/>
                </a:lnTo>
                <a:lnTo>
                  <a:pt x="81" y="54"/>
                </a:lnTo>
                <a:lnTo>
                  <a:pt x="81" y="54"/>
                </a:lnTo>
                <a:close/>
                <a:moveTo>
                  <a:pt x="81" y="39"/>
                </a:moveTo>
                <a:lnTo>
                  <a:pt x="21" y="39"/>
                </a:lnTo>
                <a:lnTo>
                  <a:pt x="21" y="39"/>
                </a:lnTo>
                <a:lnTo>
                  <a:pt x="17" y="38"/>
                </a:lnTo>
                <a:lnTo>
                  <a:pt x="15" y="36"/>
                </a:lnTo>
                <a:lnTo>
                  <a:pt x="15" y="36"/>
                </a:lnTo>
                <a:lnTo>
                  <a:pt x="17" y="32"/>
                </a:lnTo>
                <a:lnTo>
                  <a:pt x="21" y="30"/>
                </a:lnTo>
                <a:lnTo>
                  <a:pt x="81" y="30"/>
                </a:lnTo>
                <a:lnTo>
                  <a:pt x="81" y="30"/>
                </a:lnTo>
                <a:lnTo>
                  <a:pt x="85" y="32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1" y="39"/>
                </a:lnTo>
                <a:lnTo>
                  <a:pt x="81" y="39"/>
                </a:lnTo>
                <a:close/>
                <a:moveTo>
                  <a:pt x="81" y="24"/>
                </a:moveTo>
                <a:lnTo>
                  <a:pt x="21" y="24"/>
                </a:lnTo>
                <a:lnTo>
                  <a:pt x="21" y="24"/>
                </a:lnTo>
                <a:lnTo>
                  <a:pt x="17" y="24"/>
                </a:lnTo>
                <a:lnTo>
                  <a:pt x="15" y="21"/>
                </a:lnTo>
                <a:lnTo>
                  <a:pt x="15" y="21"/>
                </a:lnTo>
                <a:lnTo>
                  <a:pt x="17" y="17"/>
                </a:lnTo>
                <a:lnTo>
                  <a:pt x="21" y="17"/>
                </a:lnTo>
                <a:lnTo>
                  <a:pt x="81" y="17"/>
                </a:lnTo>
                <a:lnTo>
                  <a:pt x="81" y="17"/>
                </a:lnTo>
                <a:lnTo>
                  <a:pt x="85" y="17"/>
                </a:lnTo>
                <a:lnTo>
                  <a:pt x="85" y="21"/>
                </a:lnTo>
                <a:lnTo>
                  <a:pt x="85" y="21"/>
                </a:lnTo>
                <a:lnTo>
                  <a:pt x="85" y="24"/>
                </a:lnTo>
                <a:lnTo>
                  <a:pt x="81" y="24"/>
                </a:lnTo>
                <a:lnTo>
                  <a:pt x="8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2" name="Freeform 101"/>
          <p:cNvSpPr>
            <a:spLocks/>
          </p:cNvSpPr>
          <p:nvPr/>
        </p:nvSpPr>
        <p:spPr bwMode="auto">
          <a:xfrm>
            <a:off x="4302970" y="3020658"/>
            <a:ext cx="190561" cy="80037"/>
          </a:xfrm>
          <a:custGeom>
            <a:avLst/>
            <a:gdLst>
              <a:gd name="T0" fmla="*/ 48 w 50"/>
              <a:gd name="T1" fmla="*/ 15 h 21"/>
              <a:gd name="T2" fmla="*/ 48 w 50"/>
              <a:gd name="T3" fmla="*/ 15 h 21"/>
              <a:gd name="T4" fmla="*/ 47 w 50"/>
              <a:gd name="T5" fmla="*/ 9 h 21"/>
              <a:gd name="T6" fmla="*/ 45 w 50"/>
              <a:gd name="T7" fmla="*/ 6 h 21"/>
              <a:gd name="T8" fmla="*/ 41 w 50"/>
              <a:gd name="T9" fmla="*/ 2 h 21"/>
              <a:gd name="T10" fmla="*/ 35 w 50"/>
              <a:gd name="T11" fmla="*/ 0 h 21"/>
              <a:gd name="T12" fmla="*/ 15 w 50"/>
              <a:gd name="T13" fmla="*/ 0 h 21"/>
              <a:gd name="T14" fmla="*/ 15 w 50"/>
              <a:gd name="T15" fmla="*/ 0 h 21"/>
              <a:gd name="T16" fmla="*/ 9 w 50"/>
              <a:gd name="T17" fmla="*/ 2 h 21"/>
              <a:gd name="T18" fmla="*/ 5 w 50"/>
              <a:gd name="T19" fmla="*/ 6 h 21"/>
              <a:gd name="T20" fmla="*/ 4 w 50"/>
              <a:gd name="T21" fmla="*/ 9 h 21"/>
              <a:gd name="T22" fmla="*/ 2 w 50"/>
              <a:gd name="T23" fmla="*/ 15 h 21"/>
              <a:gd name="T24" fmla="*/ 2 w 50"/>
              <a:gd name="T25" fmla="*/ 15 h 21"/>
              <a:gd name="T26" fmla="*/ 0 w 50"/>
              <a:gd name="T27" fmla="*/ 21 h 21"/>
              <a:gd name="T28" fmla="*/ 5 w 50"/>
              <a:gd name="T29" fmla="*/ 21 h 21"/>
              <a:gd name="T30" fmla="*/ 5 w 50"/>
              <a:gd name="T31" fmla="*/ 21 h 21"/>
              <a:gd name="T32" fmla="*/ 5 w 50"/>
              <a:gd name="T33" fmla="*/ 15 h 21"/>
              <a:gd name="T34" fmla="*/ 5 w 50"/>
              <a:gd name="T35" fmla="*/ 15 h 21"/>
              <a:gd name="T36" fmla="*/ 9 w 50"/>
              <a:gd name="T37" fmla="*/ 8 h 21"/>
              <a:gd name="T38" fmla="*/ 13 w 50"/>
              <a:gd name="T39" fmla="*/ 6 h 21"/>
              <a:gd name="T40" fmla="*/ 17 w 50"/>
              <a:gd name="T41" fmla="*/ 6 h 21"/>
              <a:gd name="T42" fmla="*/ 34 w 50"/>
              <a:gd name="T43" fmla="*/ 6 h 21"/>
              <a:gd name="T44" fmla="*/ 34 w 50"/>
              <a:gd name="T45" fmla="*/ 6 h 21"/>
              <a:gd name="T46" fmla="*/ 37 w 50"/>
              <a:gd name="T47" fmla="*/ 6 h 21"/>
              <a:gd name="T48" fmla="*/ 39 w 50"/>
              <a:gd name="T49" fmla="*/ 8 h 21"/>
              <a:gd name="T50" fmla="*/ 43 w 50"/>
              <a:gd name="T51" fmla="*/ 15 h 21"/>
              <a:gd name="T52" fmla="*/ 43 w 50"/>
              <a:gd name="T53" fmla="*/ 15 h 21"/>
              <a:gd name="T54" fmla="*/ 45 w 50"/>
              <a:gd name="T55" fmla="*/ 21 h 21"/>
              <a:gd name="T56" fmla="*/ 50 w 50"/>
              <a:gd name="T57" fmla="*/ 21 h 21"/>
              <a:gd name="T58" fmla="*/ 50 w 50"/>
              <a:gd name="T59" fmla="*/ 21 h 21"/>
              <a:gd name="T60" fmla="*/ 48 w 50"/>
              <a:gd name="T61" fmla="*/ 15 h 21"/>
              <a:gd name="T62" fmla="*/ 48 w 50"/>
              <a:gd name="T6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" h="21">
                <a:moveTo>
                  <a:pt x="48" y="15"/>
                </a:moveTo>
                <a:lnTo>
                  <a:pt x="48" y="15"/>
                </a:lnTo>
                <a:lnTo>
                  <a:pt x="47" y="9"/>
                </a:lnTo>
                <a:lnTo>
                  <a:pt x="45" y="6"/>
                </a:lnTo>
                <a:lnTo>
                  <a:pt x="41" y="2"/>
                </a:lnTo>
                <a:lnTo>
                  <a:pt x="35" y="0"/>
                </a:lnTo>
                <a:lnTo>
                  <a:pt x="15" y="0"/>
                </a:lnTo>
                <a:lnTo>
                  <a:pt x="15" y="0"/>
                </a:lnTo>
                <a:lnTo>
                  <a:pt x="9" y="2"/>
                </a:lnTo>
                <a:lnTo>
                  <a:pt x="5" y="6"/>
                </a:lnTo>
                <a:lnTo>
                  <a:pt x="4" y="9"/>
                </a:lnTo>
                <a:lnTo>
                  <a:pt x="2" y="15"/>
                </a:lnTo>
                <a:lnTo>
                  <a:pt x="2" y="15"/>
                </a:lnTo>
                <a:lnTo>
                  <a:pt x="0" y="21"/>
                </a:lnTo>
                <a:lnTo>
                  <a:pt x="5" y="21"/>
                </a:lnTo>
                <a:lnTo>
                  <a:pt x="5" y="21"/>
                </a:lnTo>
                <a:lnTo>
                  <a:pt x="5" y="15"/>
                </a:lnTo>
                <a:lnTo>
                  <a:pt x="5" y="15"/>
                </a:lnTo>
                <a:lnTo>
                  <a:pt x="9" y="8"/>
                </a:lnTo>
                <a:lnTo>
                  <a:pt x="13" y="6"/>
                </a:lnTo>
                <a:lnTo>
                  <a:pt x="17" y="6"/>
                </a:lnTo>
                <a:lnTo>
                  <a:pt x="34" y="6"/>
                </a:lnTo>
                <a:lnTo>
                  <a:pt x="34" y="6"/>
                </a:lnTo>
                <a:lnTo>
                  <a:pt x="37" y="6"/>
                </a:lnTo>
                <a:lnTo>
                  <a:pt x="39" y="8"/>
                </a:lnTo>
                <a:lnTo>
                  <a:pt x="43" y="15"/>
                </a:lnTo>
                <a:lnTo>
                  <a:pt x="43" y="15"/>
                </a:lnTo>
                <a:lnTo>
                  <a:pt x="45" y="21"/>
                </a:lnTo>
                <a:lnTo>
                  <a:pt x="50" y="21"/>
                </a:lnTo>
                <a:lnTo>
                  <a:pt x="50" y="21"/>
                </a:lnTo>
                <a:lnTo>
                  <a:pt x="48" y="15"/>
                </a:lnTo>
                <a:lnTo>
                  <a:pt x="4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3" name="Freeform 102"/>
          <p:cNvSpPr>
            <a:spLocks noEditPoints="1"/>
          </p:cNvSpPr>
          <p:nvPr/>
        </p:nvSpPr>
        <p:spPr bwMode="auto">
          <a:xfrm>
            <a:off x="4272481" y="3950596"/>
            <a:ext cx="114336" cy="362067"/>
          </a:xfrm>
          <a:custGeom>
            <a:avLst/>
            <a:gdLst>
              <a:gd name="T0" fmla="*/ 27 w 30"/>
              <a:gd name="T1" fmla="*/ 0 h 95"/>
              <a:gd name="T2" fmla="*/ 4 w 30"/>
              <a:gd name="T3" fmla="*/ 0 h 95"/>
              <a:gd name="T4" fmla="*/ 4 w 30"/>
              <a:gd name="T5" fmla="*/ 0 h 95"/>
              <a:gd name="T6" fmla="*/ 0 w 30"/>
              <a:gd name="T7" fmla="*/ 2 h 95"/>
              <a:gd name="T8" fmla="*/ 0 w 30"/>
              <a:gd name="T9" fmla="*/ 93 h 95"/>
              <a:gd name="T10" fmla="*/ 0 w 30"/>
              <a:gd name="T11" fmla="*/ 93 h 95"/>
              <a:gd name="T12" fmla="*/ 4 w 30"/>
              <a:gd name="T13" fmla="*/ 95 h 95"/>
              <a:gd name="T14" fmla="*/ 27 w 30"/>
              <a:gd name="T15" fmla="*/ 95 h 95"/>
              <a:gd name="T16" fmla="*/ 27 w 30"/>
              <a:gd name="T17" fmla="*/ 95 h 95"/>
              <a:gd name="T18" fmla="*/ 30 w 30"/>
              <a:gd name="T19" fmla="*/ 93 h 95"/>
              <a:gd name="T20" fmla="*/ 30 w 30"/>
              <a:gd name="T21" fmla="*/ 2 h 95"/>
              <a:gd name="T22" fmla="*/ 30 w 30"/>
              <a:gd name="T23" fmla="*/ 2 h 95"/>
              <a:gd name="T24" fmla="*/ 27 w 30"/>
              <a:gd name="T25" fmla="*/ 0 h 95"/>
              <a:gd name="T26" fmla="*/ 27 w 30"/>
              <a:gd name="T27" fmla="*/ 0 h 95"/>
              <a:gd name="T28" fmla="*/ 28 w 30"/>
              <a:gd name="T29" fmla="*/ 84 h 95"/>
              <a:gd name="T30" fmla="*/ 28 w 30"/>
              <a:gd name="T31" fmla="*/ 84 h 95"/>
              <a:gd name="T32" fmla="*/ 4 w 30"/>
              <a:gd name="T33" fmla="*/ 84 h 95"/>
              <a:gd name="T34" fmla="*/ 4 w 30"/>
              <a:gd name="T35" fmla="*/ 84 h 95"/>
              <a:gd name="T36" fmla="*/ 4 w 30"/>
              <a:gd name="T37" fmla="*/ 80 h 95"/>
              <a:gd name="T38" fmla="*/ 4 w 30"/>
              <a:gd name="T39" fmla="*/ 80 h 95"/>
              <a:gd name="T40" fmla="*/ 28 w 30"/>
              <a:gd name="T41" fmla="*/ 80 h 95"/>
              <a:gd name="T42" fmla="*/ 28 w 30"/>
              <a:gd name="T43" fmla="*/ 80 h 95"/>
              <a:gd name="T44" fmla="*/ 28 w 30"/>
              <a:gd name="T45" fmla="*/ 84 h 95"/>
              <a:gd name="T46" fmla="*/ 28 w 30"/>
              <a:gd name="T47" fmla="*/ 28 h 95"/>
              <a:gd name="T48" fmla="*/ 28 w 30"/>
              <a:gd name="T49" fmla="*/ 28 h 95"/>
              <a:gd name="T50" fmla="*/ 4 w 30"/>
              <a:gd name="T51" fmla="*/ 28 h 95"/>
              <a:gd name="T52" fmla="*/ 4 w 30"/>
              <a:gd name="T53" fmla="*/ 28 h 95"/>
              <a:gd name="T54" fmla="*/ 4 w 30"/>
              <a:gd name="T55" fmla="*/ 24 h 95"/>
              <a:gd name="T56" fmla="*/ 4 w 30"/>
              <a:gd name="T57" fmla="*/ 24 h 95"/>
              <a:gd name="T58" fmla="*/ 28 w 30"/>
              <a:gd name="T59" fmla="*/ 24 h 95"/>
              <a:gd name="T60" fmla="*/ 28 w 30"/>
              <a:gd name="T61" fmla="*/ 24 h 95"/>
              <a:gd name="T62" fmla="*/ 28 w 30"/>
              <a:gd name="T63" fmla="*/ 28 h 95"/>
              <a:gd name="T64" fmla="*/ 28 w 30"/>
              <a:gd name="T65" fmla="*/ 17 h 95"/>
              <a:gd name="T66" fmla="*/ 28 w 30"/>
              <a:gd name="T67" fmla="*/ 17 h 95"/>
              <a:gd name="T68" fmla="*/ 4 w 30"/>
              <a:gd name="T69" fmla="*/ 17 h 95"/>
              <a:gd name="T70" fmla="*/ 4 w 30"/>
              <a:gd name="T71" fmla="*/ 17 h 95"/>
              <a:gd name="T72" fmla="*/ 4 w 30"/>
              <a:gd name="T73" fmla="*/ 13 h 95"/>
              <a:gd name="T74" fmla="*/ 4 w 30"/>
              <a:gd name="T75" fmla="*/ 13 h 95"/>
              <a:gd name="T76" fmla="*/ 28 w 30"/>
              <a:gd name="T77" fmla="*/ 13 h 95"/>
              <a:gd name="T78" fmla="*/ 28 w 30"/>
              <a:gd name="T79" fmla="*/ 13 h 95"/>
              <a:gd name="T80" fmla="*/ 28 w 30"/>
              <a:gd name="T81" fmla="*/ 1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" h="95">
                <a:moveTo>
                  <a:pt x="27" y="0"/>
                </a:move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93"/>
                </a:lnTo>
                <a:lnTo>
                  <a:pt x="0" y="93"/>
                </a:lnTo>
                <a:lnTo>
                  <a:pt x="4" y="95"/>
                </a:lnTo>
                <a:lnTo>
                  <a:pt x="27" y="95"/>
                </a:lnTo>
                <a:lnTo>
                  <a:pt x="27" y="95"/>
                </a:lnTo>
                <a:lnTo>
                  <a:pt x="30" y="93"/>
                </a:lnTo>
                <a:lnTo>
                  <a:pt x="30" y="2"/>
                </a:lnTo>
                <a:lnTo>
                  <a:pt x="30" y="2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28" y="84"/>
                </a:moveTo>
                <a:lnTo>
                  <a:pt x="28" y="84"/>
                </a:lnTo>
                <a:lnTo>
                  <a:pt x="4" y="84"/>
                </a:lnTo>
                <a:lnTo>
                  <a:pt x="4" y="84"/>
                </a:lnTo>
                <a:lnTo>
                  <a:pt x="4" y="80"/>
                </a:lnTo>
                <a:lnTo>
                  <a:pt x="4" y="80"/>
                </a:lnTo>
                <a:lnTo>
                  <a:pt x="28" y="80"/>
                </a:lnTo>
                <a:lnTo>
                  <a:pt x="28" y="80"/>
                </a:lnTo>
                <a:lnTo>
                  <a:pt x="28" y="84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4" y="28"/>
                </a:lnTo>
                <a:lnTo>
                  <a:pt x="4" y="28"/>
                </a:lnTo>
                <a:lnTo>
                  <a:pt x="4" y="24"/>
                </a:lnTo>
                <a:lnTo>
                  <a:pt x="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8"/>
                </a:lnTo>
                <a:close/>
                <a:moveTo>
                  <a:pt x="28" y="17"/>
                </a:moveTo>
                <a:lnTo>
                  <a:pt x="28" y="17"/>
                </a:lnTo>
                <a:lnTo>
                  <a:pt x="4" y="17"/>
                </a:lnTo>
                <a:lnTo>
                  <a:pt x="4" y="17"/>
                </a:lnTo>
                <a:lnTo>
                  <a:pt x="4" y="13"/>
                </a:lnTo>
                <a:lnTo>
                  <a:pt x="4" y="13"/>
                </a:lnTo>
                <a:lnTo>
                  <a:pt x="28" y="13"/>
                </a:lnTo>
                <a:lnTo>
                  <a:pt x="28" y="13"/>
                </a:lnTo>
                <a:lnTo>
                  <a:pt x="28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4" name="Freeform 103"/>
          <p:cNvSpPr>
            <a:spLocks noEditPoints="1"/>
          </p:cNvSpPr>
          <p:nvPr/>
        </p:nvSpPr>
        <p:spPr bwMode="auto">
          <a:xfrm>
            <a:off x="4402061" y="3950596"/>
            <a:ext cx="121958" cy="362067"/>
          </a:xfrm>
          <a:custGeom>
            <a:avLst/>
            <a:gdLst>
              <a:gd name="T0" fmla="*/ 26 w 32"/>
              <a:gd name="T1" fmla="*/ 0 h 95"/>
              <a:gd name="T2" fmla="*/ 6 w 32"/>
              <a:gd name="T3" fmla="*/ 0 h 95"/>
              <a:gd name="T4" fmla="*/ 6 w 32"/>
              <a:gd name="T5" fmla="*/ 0 h 95"/>
              <a:gd name="T6" fmla="*/ 0 w 32"/>
              <a:gd name="T7" fmla="*/ 2 h 95"/>
              <a:gd name="T8" fmla="*/ 0 w 32"/>
              <a:gd name="T9" fmla="*/ 93 h 95"/>
              <a:gd name="T10" fmla="*/ 0 w 32"/>
              <a:gd name="T11" fmla="*/ 93 h 95"/>
              <a:gd name="T12" fmla="*/ 6 w 32"/>
              <a:gd name="T13" fmla="*/ 95 h 95"/>
              <a:gd name="T14" fmla="*/ 26 w 32"/>
              <a:gd name="T15" fmla="*/ 95 h 95"/>
              <a:gd name="T16" fmla="*/ 26 w 32"/>
              <a:gd name="T17" fmla="*/ 95 h 95"/>
              <a:gd name="T18" fmla="*/ 32 w 32"/>
              <a:gd name="T19" fmla="*/ 93 h 95"/>
              <a:gd name="T20" fmla="*/ 32 w 32"/>
              <a:gd name="T21" fmla="*/ 2 h 95"/>
              <a:gd name="T22" fmla="*/ 32 w 32"/>
              <a:gd name="T23" fmla="*/ 2 h 95"/>
              <a:gd name="T24" fmla="*/ 26 w 32"/>
              <a:gd name="T25" fmla="*/ 0 h 95"/>
              <a:gd name="T26" fmla="*/ 26 w 32"/>
              <a:gd name="T27" fmla="*/ 0 h 95"/>
              <a:gd name="T28" fmla="*/ 28 w 32"/>
              <a:gd name="T29" fmla="*/ 84 h 95"/>
              <a:gd name="T30" fmla="*/ 28 w 32"/>
              <a:gd name="T31" fmla="*/ 84 h 95"/>
              <a:gd name="T32" fmla="*/ 6 w 32"/>
              <a:gd name="T33" fmla="*/ 84 h 95"/>
              <a:gd name="T34" fmla="*/ 6 w 32"/>
              <a:gd name="T35" fmla="*/ 84 h 95"/>
              <a:gd name="T36" fmla="*/ 6 w 32"/>
              <a:gd name="T37" fmla="*/ 80 h 95"/>
              <a:gd name="T38" fmla="*/ 6 w 32"/>
              <a:gd name="T39" fmla="*/ 80 h 95"/>
              <a:gd name="T40" fmla="*/ 28 w 32"/>
              <a:gd name="T41" fmla="*/ 80 h 95"/>
              <a:gd name="T42" fmla="*/ 28 w 32"/>
              <a:gd name="T43" fmla="*/ 80 h 95"/>
              <a:gd name="T44" fmla="*/ 28 w 32"/>
              <a:gd name="T45" fmla="*/ 84 h 95"/>
              <a:gd name="T46" fmla="*/ 28 w 32"/>
              <a:gd name="T47" fmla="*/ 28 h 95"/>
              <a:gd name="T48" fmla="*/ 28 w 32"/>
              <a:gd name="T49" fmla="*/ 28 h 95"/>
              <a:gd name="T50" fmla="*/ 6 w 32"/>
              <a:gd name="T51" fmla="*/ 28 h 95"/>
              <a:gd name="T52" fmla="*/ 6 w 32"/>
              <a:gd name="T53" fmla="*/ 28 h 95"/>
              <a:gd name="T54" fmla="*/ 6 w 32"/>
              <a:gd name="T55" fmla="*/ 24 h 95"/>
              <a:gd name="T56" fmla="*/ 6 w 32"/>
              <a:gd name="T57" fmla="*/ 24 h 95"/>
              <a:gd name="T58" fmla="*/ 28 w 32"/>
              <a:gd name="T59" fmla="*/ 24 h 95"/>
              <a:gd name="T60" fmla="*/ 28 w 32"/>
              <a:gd name="T61" fmla="*/ 24 h 95"/>
              <a:gd name="T62" fmla="*/ 28 w 32"/>
              <a:gd name="T63" fmla="*/ 28 h 95"/>
              <a:gd name="T64" fmla="*/ 28 w 32"/>
              <a:gd name="T65" fmla="*/ 17 h 95"/>
              <a:gd name="T66" fmla="*/ 28 w 32"/>
              <a:gd name="T67" fmla="*/ 17 h 95"/>
              <a:gd name="T68" fmla="*/ 6 w 32"/>
              <a:gd name="T69" fmla="*/ 17 h 95"/>
              <a:gd name="T70" fmla="*/ 6 w 32"/>
              <a:gd name="T71" fmla="*/ 17 h 95"/>
              <a:gd name="T72" fmla="*/ 6 w 32"/>
              <a:gd name="T73" fmla="*/ 13 h 95"/>
              <a:gd name="T74" fmla="*/ 6 w 32"/>
              <a:gd name="T75" fmla="*/ 13 h 95"/>
              <a:gd name="T76" fmla="*/ 28 w 32"/>
              <a:gd name="T77" fmla="*/ 13 h 95"/>
              <a:gd name="T78" fmla="*/ 28 w 32"/>
              <a:gd name="T79" fmla="*/ 13 h 95"/>
              <a:gd name="T80" fmla="*/ 28 w 32"/>
              <a:gd name="T81" fmla="*/ 1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" h="95">
                <a:moveTo>
                  <a:pt x="26" y="0"/>
                </a:moveTo>
                <a:lnTo>
                  <a:pt x="6" y="0"/>
                </a:lnTo>
                <a:lnTo>
                  <a:pt x="6" y="0"/>
                </a:lnTo>
                <a:lnTo>
                  <a:pt x="0" y="2"/>
                </a:lnTo>
                <a:lnTo>
                  <a:pt x="0" y="93"/>
                </a:lnTo>
                <a:lnTo>
                  <a:pt x="0" y="93"/>
                </a:lnTo>
                <a:lnTo>
                  <a:pt x="6" y="95"/>
                </a:lnTo>
                <a:lnTo>
                  <a:pt x="26" y="95"/>
                </a:lnTo>
                <a:lnTo>
                  <a:pt x="26" y="95"/>
                </a:lnTo>
                <a:lnTo>
                  <a:pt x="32" y="93"/>
                </a:lnTo>
                <a:lnTo>
                  <a:pt x="32" y="2"/>
                </a:lnTo>
                <a:lnTo>
                  <a:pt x="32" y="2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28" y="84"/>
                </a:moveTo>
                <a:lnTo>
                  <a:pt x="28" y="84"/>
                </a:lnTo>
                <a:lnTo>
                  <a:pt x="6" y="84"/>
                </a:lnTo>
                <a:lnTo>
                  <a:pt x="6" y="84"/>
                </a:lnTo>
                <a:lnTo>
                  <a:pt x="6" y="80"/>
                </a:lnTo>
                <a:lnTo>
                  <a:pt x="6" y="80"/>
                </a:lnTo>
                <a:lnTo>
                  <a:pt x="28" y="80"/>
                </a:lnTo>
                <a:lnTo>
                  <a:pt x="28" y="80"/>
                </a:lnTo>
                <a:lnTo>
                  <a:pt x="28" y="84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6" y="28"/>
                </a:lnTo>
                <a:lnTo>
                  <a:pt x="6" y="28"/>
                </a:lnTo>
                <a:lnTo>
                  <a:pt x="6" y="24"/>
                </a:lnTo>
                <a:lnTo>
                  <a:pt x="6" y="24"/>
                </a:lnTo>
                <a:lnTo>
                  <a:pt x="28" y="24"/>
                </a:lnTo>
                <a:lnTo>
                  <a:pt x="28" y="24"/>
                </a:lnTo>
                <a:lnTo>
                  <a:pt x="28" y="28"/>
                </a:lnTo>
                <a:close/>
                <a:moveTo>
                  <a:pt x="28" y="17"/>
                </a:moveTo>
                <a:lnTo>
                  <a:pt x="28" y="17"/>
                </a:lnTo>
                <a:lnTo>
                  <a:pt x="6" y="17"/>
                </a:lnTo>
                <a:lnTo>
                  <a:pt x="6" y="17"/>
                </a:lnTo>
                <a:lnTo>
                  <a:pt x="6" y="13"/>
                </a:lnTo>
                <a:lnTo>
                  <a:pt x="6" y="13"/>
                </a:lnTo>
                <a:lnTo>
                  <a:pt x="28" y="13"/>
                </a:lnTo>
                <a:lnTo>
                  <a:pt x="28" y="13"/>
                </a:lnTo>
                <a:lnTo>
                  <a:pt x="28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5" name="Freeform 104"/>
          <p:cNvSpPr>
            <a:spLocks noEditPoints="1"/>
          </p:cNvSpPr>
          <p:nvPr/>
        </p:nvSpPr>
        <p:spPr bwMode="auto">
          <a:xfrm>
            <a:off x="3696988" y="3958218"/>
            <a:ext cx="110526" cy="362067"/>
          </a:xfrm>
          <a:custGeom>
            <a:avLst/>
            <a:gdLst>
              <a:gd name="T0" fmla="*/ 26 w 29"/>
              <a:gd name="T1" fmla="*/ 0 h 95"/>
              <a:gd name="T2" fmla="*/ 3 w 29"/>
              <a:gd name="T3" fmla="*/ 0 h 95"/>
              <a:gd name="T4" fmla="*/ 3 w 29"/>
              <a:gd name="T5" fmla="*/ 0 h 95"/>
              <a:gd name="T6" fmla="*/ 0 w 29"/>
              <a:gd name="T7" fmla="*/ 1 h 95"/>
              <a:gd name="T8" fmla="*/ 0 w 29"/>
              <a:gd name="T9" fmla="*/ 93 h 95"/>
              <a:gd name="T10" fmla="*/ 0 w 29"/>
              <a:gd name="T11" fmla="*/ 93 h 95"/>
              <a:gd name="T12" fmla="*/ 3 w 29"/>
              <a:gd name="T13" fmla="*/ 95 h 95"/>
              <a:gd name="T14" fmla="*/ 26 w 29"/>
              <a:gd name="T15" fmla="*/ 95 h 95"/>
              <a:gd name="T16" fmla="*/ 26 w 29"/>
              <a:gd name="T17" fmla="*/ 95 h 95"/>
              <a:gd name="T18" fmla="*/ 29 w 29"/>
              <a:gd name="T19" fmla="*/ 93 h 95"/>
              <a:gd name="T20" fmla="*/ 29 w 29"/>
              <a:gd name="T21" fmla="*/ 1 h 95"/>
              <a:gd name="T22" fmla="*/ 29 w 29"/>
              <a:gd name="T23" fmla="*/ 1 h 95"/>
              <a:gd name="T24" fmla="*/ 26 w 29"/>
              <a:gd name="T25" fmla="*/ 0 h 95"/>
              <a:gd name="T26" fmla="*/ 26 w 29"/>
              <a:gd name="T27" fmla="*/ 0 h 95"/>
              <a:gd name="T28" fmla="*/ 28 w 29"/>
              <a:gd name="T29" fmla="*/ 84 h 95"/>
              <a:gd name="T30" fmla="*/ 28 w 29"/>
              <a:gd name="T31" fmla="*/ 84 h 95"/>
              <a:gd name="T32" fmla="*/ 3 w 29"/>
              <a:gd name="T33" fmla="*/ 84 h 95"/>
              <a:gd name="T34" fmla="*/ 3 w 29"/>
              <a:gd name="T35" fmla="*/ 84 h 95"/>
              <a:gd name="T36" fmla="*/ 3 w 29"/>
              <a:gd name="T37" fmla="*/ 80 h 95"/>
              <a:gd name="T38" fmla="*/ 3 w 29"/>
              <a:gd name="T39" fmla="*/ 80 h 95"/>
              <a:gd name="T40" fmla="*/ 28 w 29"/>
              <a:gd name="T41" fmla="*/ 80 h 95"/>
              <a:gd name="T42" fmla="*/ 28 w 29"/>
              <a:gd name="T43" fmla="*/ 80 h 95"/>
              <a:gd name="T44" fmla="*/ 28 w 29"/>
              <a:gd name="T45" fmla="*/ 84 h 95"/>
              <a:gd name="T46" fmla="*/ 28 w 29"/>
              <a:gd name="T47" fmla="*/ 28 h 95"/>
              <a:gd name="T48" fmla="*/ 28 w 29"/>
              <a:gd name="T49" fmla="*/ 28 h 95"/>
              <a:gd name="T50" fmla="*/ 3 w 29"/>
              <a:gd name="T51" fmla="*/ 28 h 95"/>
              <a:gd name="T52" fmla="*/ 3 w 29"/>
              <a:gd name="T53" fmla="*/ 28 h 95"/>
              <a:gd name="T54" fmla="*/ 3 w 29"/>
              <a:gd name="T55" fmla="*/ 24 h 95"/>
              <a:gd name="T56" fmla="*/ 3 w 29"/>
              <a:gd name="T57" fmla="*/ 24 h 95"/>
              <a:gd name="T58" fmla="*/ 28 w 29"/>
              <a:gd name="T59" fmla="*/ 24 h 95"/>
              <a:gd name="T60" fmla="*/ 28 w 29"/>
              <a:gd name="T61" fmla="*/ 24 h 95"/>
              <a:gd name="T62" fmla="*/ 28 w 29"/>
              <a:gd name="T63" fmla="*/ 28 h 95"/>
              <a:gd name="T64" fmla="*/ 28 w 29"/>
              <a:gd name="T65" fmla="*/ 16 h 95"/>
              <a:gd name="T66" fmla="*/ 28 w 29"/>
              <a:gd name="T67" fmla="*/ 16 h 95"/>
              <a:gd name="T68" fmla="*/ 3 w 29"/>
              <a:gd name="T69" fmla="*/ 16 h 95"/>
              <a:gd name="T70" fmla="*/ 3 w 29"/>
              <a:gd name="T71" fmla="*/ 16 h 95"/>
              <a:gd name="T72" fmla="*/ 3 w 29"/>
              <a:gd name="T73" fmla="*/ 13 h 95"/>
              <a:gd name="T74" fmla="*/ 3 w 29"/>
              <a:gd name="T75" fmla="*/ 13 h 95"/>
              <a:gd name="T76" fmla="*/ 28 w 29"/>
              <a:gd name="T77" fmla="*/ 13 h 95"/>
              <a:gd name="T78" fmla="*/ 28 w 29"/>
              <a:gd name="T79" fmla="*/ 13 h 95"/>
              <a:gd name="T80" fmla="*/ 28 w 29"/>
              <a:gd name="T81" fmla="*/ 1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" h="95">
                <a:moveTo>
                  <a:pt x="26" y="0"/>
                </a:moveTo>
                <a:lnTo>
                  <a:pt x="3" y="0"/>
                </a:lnTo>
                <a:lnTo>
                  <a:pt x="3" y="0"/>
                </a:lnTo>
                <a:lnTo>
                  <a:pt x="0" y="1"/>
                </a:lnTo>
                <a:lnTo>
                  <a:pt x="0" y="93"/>
                </a:lnTo>
                <a:lnTo>
                  <a:pt x="0" y="93"/>
                </a:lnTo>
                <a:lnTo>
                  <a:pt x="3" y="95"/>
                </a:lnTo>
                <a:lnTo>
                  <a:pt x="26" y="95"/>
                </a:lnTo>
                <a:lnTo>
                  <a:pt x="26" y="95"/>
                </a:lnTo>
                <a:lnTo>
                  <a:pt x="29" y="93"/>
                </a:lnTo>
                <a:lnTo>
                  <a:pt x="29" y="1"/>
                </a:lnTo>
                <a:lnTo>
                  <a:pt x="29" y="1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28" y="84"/>
                </a:moveTo>
                <a:lnTo>
                  <a:pt x="28" y="84"/>
                </a:lnTo>
                <a:lnTo>
                  <a:pt x="3" y="84"/>
                </a:lnTo>
                <a:lnTo>
                  <a:pt x="3" y="84"/>
                </a:lnTo>
                <a:lnTo>
                  <a:pt x="3" y="80"/>
                </a:lnTo>
                <a:lnTo>
                  <a:pt x="3" y="80"/>
                </a:lnTo>
                <a:lnTo>
                  <a:pt x="28" y="80"/>
                </a:lnTo>
                <a:lnTo>
                  <a:pt x="28" y="80"/>
                </a:lnTo>
                <a:lnTo>
                  <a:pt x="28" y="84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" y="28"/>
                </a:lnTo>
                <a:lnTo>
                  <a:pt x="3" y="28"/>
                </a:lnTo>
                <a:lnTo>
                  <a:pt x="3" y="24"/>
                </a:lnTo>
                <a:lnTo>
                  <a:pt x="3" y="24"/>
                </a:lnTo>
                <a:lnTo>
                  <a:pt x="28" y="24"/>
                </a:lnTo>
                <a:lnTo>
                  <a:pt x="28" y="24"/>
                </a:lnTo>
                <a:lnTo>
                  <a:pt x="28" y="28"/>
                </a:lnTo>
                <a:close/>
                <a:moveTo>
                  <a:pt x="28" y="16"/>
                </a:moveTo>
                <a:lnTo>
                  <a:pt x="28" y="16"/>
                </a:lnTo>
                <a:lnTo>
                  <a:pt x="3" y="16"/>
                </a:lnTo>
                <a:lnTo>
                  <a:pt x="3" y="16"/>
                </a:lnTo>
                <a:lnTo>
                  <a:pt x="3" y="13"/>
                </a:lnTo>
                <a:lnTo>
                  <a:pt x="3" y="13"/>
                </a:lnTo>
                <a:lnTo>
                  <a:pt x="28" y="13"/>
                </a:lnTo>
                <a:lnTo>
                  <a:pt x="28" y="13"/>
                </a:lnTo>
                <a:lnTo>
                  <a:pt x="28" y="1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6" name="Freeform 105"/>
          <p:cNvSpPr>
            <a:spLocks noEditPoints="1"/>
          </p:cNvSpPr>
          <p:nvPr/>
        </p:nvSpPr>
        <p:spPr bwMode="auto">
          <a:xfrm>
            <a:off x="3815134" y="3942974"/>
            <a:ext cx="243919" cy="369689"/>
          </a:xfrm>
          <a:custGeom>
            <a:avLst/>
            <a:gdLst>
              <a:gd name="T0" fmla="*/ 64 w 64"/>
              <a:gd name="T1" fmla="*/ 86 h 97"/>
              <a:gd name="T2" fmla="*/ 28 w 64"/>
              <a:gd name="T3" fmla="*/ 0 h 97"/>
              <a:gd name="T4" fmla="*/ 28 w 64"/>
              <a:gd name="T5" fmla="*/ 0 h 97"/>
              <a:gd name="T6" fmla="*/ 25 w 64"/>
              <a:gd name="T7" fmla="*/ 0 h 97"/>
              <a:gd name="T8" fmla="*/ 4 w 64"/>
              <a:gd name="T9" fmla="*/ 9 h 97"/>
              <a:gd name="T10" fmla="*/ 4 w 64"/>
              <a:gd name="T11" fmla="*/ 9 h 97"/>
              <a:gd name="T12" fmla="*/ 0 w 64"/>
              <a:gd name="T13" fmla="*/ 11 h 97"/>
              <a:gd name="T14" fmla="*/ 36 w 64"/>
              <a:gd name="T15" fmla="*/ 97 h 97"/>
              <a:gd name="T16" fmla="*/ 36 w 64"/>
              <a:gd name="T17" fmla="*/ 97 h 97"/>
              <a:gd name="T18" fmla="*/ 42 w 64"/>
              <a:gd name="T19" fmla="*/ 97 h 97"/>
              <a:gd name="T20" fmla="*/ 60 w 64"/>
              <a:gd name="T21" fmla="*/ 88 h 97"/>
              <a:gd name="T22" fmla="*/ 60 w 64"/>
              <a:gd name="T23" fmla="*/ 88 h 97"/>
              <a:gd name="T24" fmla="*/ 64 w 64"/>
              <a:gd name="T25" fmla="*/ 86 h 97"/>
              <a:gd name="T26" fmla="*/ 64 w 64"/>
              <a:gd name="T27" fmla="*/ 86 h 97"/>
              <a:gd name="T28" fmla="*/ 10 w 64"/>
              <a:gd name="T29" fmla="*/ 24 h 97"/>
              <a:gd name="T30" fmla="*/ 10 w 64"/>
              <a:gd name="T31" fmla="*/ 22 h 97"/>
              <a:gd name="T32" fmla="*/ 10 w 64"/>
              <a:gd name="T33" fmla="*/ 20 h 97"/>
              <a:gd name="T34" fmla="*/ 30 w 64"/>
              <a:gd name="T35" fmla="*/ 11 h 97"/>
              <a:gd name="T36" fmla="*/ 30 w 64"/>
              <a:gd name="T37" fmla="*/ 13 h 97"/>
              <a:gd name="T38" fmla="*/ 32 w 64"/>
              <a:gd name="T39" fmla="*/ 15 h 97"/>
              <a:gd name="T40" fmla="*/ 32 w 64"/>
              <a:gd name="T41" fmla="*/ 15 h 97"/>
              <a:gd name="T42" fmla="*/ 10 w 64"/>
              <a:gd name="T43" fmla="*/ 24 h 97"/>
              <a:gd name="T44" fmla="*/ 10 w 64"/>
              <a:gd name="T45" fmla="*/ 24 h 97"/>
              <a:gd name="T46" fmla="*/ 13 w 64"/>
              <a:gd name="T47" fmla="*/ 34 h 97"/>
              <a:gd name="T48" fmla="*/ 13 w 64"/>
              <a:gd name="T49" fmla="*/ 32 h 97"/>
              <a:gd name="T50" fmla="*/ 13 w 64"/>
              <a:gd name="T51" fmla="*/ 32 h 97"/>
              <a:gd name="T52" fmla="*/ 34 w 64"/>
              <a:gd name="T53" fmla="*/ 22 h 97"/>
              <a:gd name="T54" fmla="*/ 36 w 64"/>
              <a:gd name="T55" fmla="*/ 22 h 97"/>
              <a:gd name="T56" fmla="*/ 36 w 64"/>
              <a:gd name="T57" fmla="*/ 26 h 97"/>
              <a:gd name="T58" fmla="*/ 36 w 64"/>
              <a:gd name="T59" fmla="*/ 26 h 97"/>
              <a:gd name="T60" fmla="*/ 15 w 64"/>
              <a:gd name="T61" fmla="*/ 35 h 97"/>
              <a:gd name="T62" fmla="*/ 13 w 64"/>
              <a:gd name="T63" fmla="*/ 34 h 97"/>
              <a:gd name="T64" fmla="*/ 58 w 64"/>
              <a:gd name="T65" fmla="*/ 78 h 97"/>
              <a:gd name="T66" fmla="*/ 36 w 64"/>
              <a:gd name="T67" fmla="*/ 86 h 97"/>
              <a:gd name="T68" fmla="*/ 36 w 64"/>
              <a:gd name="T69" fmla="*/ 86 h 97"/>
              <a:gd name="T70" fmla="*/ 34 w 64"/>
              <a:gd name="T71" fmla="*/ 84 h 97"/>
              <a:gd name="T72" fmla="*/ 36 w 64"/>
              <a:gd name="T73" fmla="*/ 84 h 97"/>
              <a:gd name="T74" fmla="*/ 57 w 64"/>
              <a:gd name="T75" fmla="*/ 75 h 97"/>
              <a:gd name="T76" fmla="*/ 57 w 64"/>
              <a:gd name="T77" fmla="*/ 75 h 97"/>
              <a:gd name="T78" fmla="*/ 58 w 64"/>
              <a:gd name="T79" fmla="*/ 77 h 97"/>
              <a:gd name="T80" fmla="*/ 58 w 64"/>
              <a:gd name="T81" fmla="*/ 7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97">
                <a:moveTo>
                  <a:pt x="64" y="86"/>
                </a:moveTo>
                <a:lnTo>
                  <a:pt x="28" y="0"/>
                </a:lnTo>
                <a:lnTo>
                  <a:pt x="28" y="0"/>
                </a:lnTo>
                <a:lnTo>
                  <a:pt x="25" y="0"/>
                </a:lnTo>
                <a:lnTo>
                  <a:pt x="4" y="9"/>
                </a:lnTo>
                <a:lnTo>
                  <a:pt x="4" y="9"/>
                </a:lnTo>
                <a:lnTo>
                  <a:pt x="0" y="11"/>
                </a:lnTo>
                <a:lnTo>
                  <a:pt x="36" y="97"/>
                </a:lnTo>
                <a:lnTo>
                  <a:pt x="36" y="97"/>
                </a:lnTo>
                <a:lnTo>
                  <a:pt x="42" y="97"/>
                </a:lnTo>
                <a:lnTo>
                  <a:pt x="60" y="88"/>
                </a:lnTo>
                <a:lnTo>
                  <a:pt x="60" y="88"/>
                </a:lnTo>
                <a:lnTo>
                  <a:pt x="64" y="86"/>
                </a:lnTo>
                <a:lnTo>
                  <a:pt x="64" y="86"/>
                </a:lnTo>
                <a:close/>
                <a:moveTo>
                  <a:pt x="10" y="24"/>
                </a:moveTo>
                <a:lnTo>
                  <a:pt x="10" y="22"/>
                </a:lnTo>
                <a:lnTo>
                  <a:pt x="10" y="20"/>
                </a:lnTo>
                <a:lnTo>
                  <a:pt x="30" y="11"/>
                </a:lnTo>
                <a:lnTo>
                  <a:pt x="30" y="13"/>
                </a:lnTo>
                <a:lnTo>
                  <a:pt x="32" y="15"/>
                </a:lnTo>
                <a:lnTo>
                  <a:pt x="32" y="15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3" y="34"/>
                </a:moveTo>
                <a:lnTo>
                  <a:pt x="13" y="32"/>
                </a:lnTo>
                <a:lnTo>
                  <a:pt x="13" y="32"/>
                </a:lnTo>
                <a:lnTo>
                  <a:pt x="34" y="22"/>
                </a:lnTo>
                <a:lnTo>
                  <a:pt x="36" y="22"/>
                </a:lnTo>
                <a:lnTo>
                  <a:pt x="36" y="26"/>
                </a:lnTo>
                <a:lnTo>
                  <a:pt x="36" y="26"/>
                </a:lnTo>
                <a:lnTo>
                  <a:pt x="15" y="35"/>
                </a:lnTo>
                <a:lnTo>
                  <a:pt x="13" y="34"/>
                </a:lnTo>
                <a:close/>
                <a:moveTo>
                  <a:pt x="58" y="78"/>
                </a:moveTo>
                <a:lnTo>
                  <a:pt x="36" y="86"/>
                </a:lnTo>
                <a:lnTo>
                  <a:pt x="36" y="86"/>
                </a:lnTo>
                <a:lnTo>
                  <a:pt x="34" y="84"/>
                </a:lnTo>
                <a:lnTo>
                  <a:pt x="36" y="84"/>
                </a:lnTo>
                <a:lnTo>
                  <a:pt x="57" y="75"/>
                </a:lnTo>
                <a:lnTo>
                  <a:pt x="57" y="75"/>
                </a:lnTo>
                <a:lnTo>
                  <a:pt x="58" y="77"/>
                </a:lnTo>
                <a:lnTo>
                  <a:pt x="58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7" name="Freeform 106"/>
          <p:cNvSpPr>
            <a:spLocks/>
          </p:cNvSpPr>
          <p:nvPr/>
        </p:nvSpPr>
        <p:spPr bwMode="auto">
          <a:xfrm>
            <a:off x="5899871" y="3584719"/>
            <a:ext cx="95281" cy="30489"/>
          </a:xfrm>
          <a:custGeom>
            <a:avLst/>
            <a:gdLst>
              <a:gd name="T0" fmla="*/ 0 w 25"/>
              <a:gd name="T1" fmla="*/ 8 h 8"/>
              <a:gd name="T2" fmla="*/ 0 w 25"/>
              <a:gd name="T3" fmla="*/ 0 h 8"/>
              <a:gd name="T4" fmla="*/ 23 w 25"/>
              <a:gd name="T5" fmla="*/ 0 h 8"/>
              <a:gd name="T6" fmla="*/ 25 w 25"/>
              <a:gd name="T7" fmla="*/ 0 h 8"/>
              <a:gd name="T8" fmla="*/ 25 w 25"/>
              <a:gd name="T9" fmla="*/ 8 h 8"/>
              <a:gd name="T10" fmla="*/ 0 w 2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8">
                <a:moveTo>
                  <a:pt x="0" y="8"/>
                </a:moveTo>
                <a:lnTo>
                  <a:pt x="0" y="0"/>
                </a:lnTo>
                <a:lnTo>
                  <a:pt x="23" y="0"/>
                </a:lnTo>
                <a:lnTo>
                  <a:pt x="25" y="0"/>
                </a:lnTo>
                <a:lnTo>
                  <a:pt x="25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8" name="Freeform 107"/>
          <p:cNvSpPr>
            <a:spLocks noEditPoints="1"/>
          </p:cNvSpPr>
          <p:nvPr/>
        </p:nvSpPr>
        <p:spPr bwMode="auto">
          <a:xfrm>
            <a:off x="5686443" y="3500872"/>
            <a:ext cx="365877" cy="297275"/>
          </a:xfrm>
          <a:custGeom>
            <a:avLst/>
            <a:gdLst>
              <a:gd name="T0" fmla="*/ 73 w 96"/>
              <a:gd name="T1" fmla="*/ 0 h 78"/>
              <a:gd name="T2" fmla="*/ 68 w 96"/>
              <a:gd name="T3" fmla="*/ 0 h 78"/>
              <a:gd name="T4" fmla="*/ 51 w 96"/>
              <a:gd name="T5" fmla="*/ 5 h 78"/>
              <a:gd name="T6" fmla="*/ 40 w 96"/>
              <a:gd name="T7" fmla="*/ 20 h 78"/>
              <a:gd name="T8" fmla="*/ 40 w 96"/>
              <a:gd name="T9" fmla="*/ 28 h 78"/>
              <a:gd name="T10" fmla="*/ 40 w 96"/>
              <a:gd name="T11" fmla="*/ 33 h 78"/>
              <a:gd name="T12" fmla="*/ 4 w 96"/>
              <a:gd name="T13" fmla="*/ 60 h 78"/>
              <a:gd name="T14" fmla="*/ 0 w 96"/>
              <a:gd name="T15" fmla="*/ 67 h 78"/>
              <a:gd name="T16" fmla="*/ 2 w 96"/>
              <a:gd name="T17" fmla="*/ 73 h 78"/>
              <a:gd name="T18" fmla="*/ 2 w 96"/>
              <a:gd name="T19" fmla="*/ 75 h 78"/>
              <a:gd name="T20" fmla="*/ 10 w 96"/>
              <a:gd name="T21" fmla="*/ 78 h 78"/>
              <a:gd name="T22" fmla="*/ 10 w 96"/>
              <a:gd name="T23" fmla="*/ 78 h 78"/>
              <a:gd name="T24" fmla="*/ 15 w 96"/>
              <a:gd name="T25" fmla="*/ 76 h 78"/>
              <a:gd name="T26" fmla="*/ 53 w 96"/>
              <a:gd name="T27" fmla="*/ 50 h 78"/>
              <a:gd name="T28" fmla="*/ 60 w 96"/>
              <a:gd name="T29" fmla="*/ 54 h 78"/>
              <a:gd name="T30" fmla="*/ 68 w 96"/>
              <a:gd name="T31" fmla="*/ 54 h 78"/>
              <a:gd name="T32" fmla="*/ 77 w 96"/>
              <a:gd name="T33" fmla="*/ 54 h 78"/>
              <a:gd name="T34" fmla="*/ 90 w 96"/>
              <a:gd name="T35" fmla="*/ 43 h 78"/>
              <a:gd name="T36" fmla="*/ 94 w 96"/>
              <a:gd name="T37" fmla="*/ 33 h 78"/>
              <a:gd name="T38" fmla="*/ 96 w 96"/>
              <a:gd name="T39" fmla="*/ 28 h 78"/>
              <a:gd name="T40" fmla="*/ 94 w 96"/>
              <a:gd name="T41" fmla="*/ 18 h 78"/>
              <a:gd name="T42" fmla="*/ 83 w 96"/>
              <a:gd name="T43" fmla="*/ 3 h 78"/>
              <a:gd name="T44" fmla="*/ 73 w 96"/>
              <a:gd name="T45" fmla="*/ 0 h 78"/>
              <a:gd name="T46" fmla="*/ 15 w 96"/>
              <a:gd name="T47" fmla="*/ 71 h 78"/>
              <a:gd name="T48" fmla="*/ 12 w 96"/>
              <a:gd name="T49" fmla="*/ 71 h 78"/>
              <a:gd name="T50" fmla="*/ 8 w 96"/>
              <a:gd name="T51" fmla="*/ 69 h 78"/>
              <a:gd name="T52" fmla="*/ 10 w 96"/>
              <a:gd name="T53" fmla="*/ 63 h 78"/>
              <a:gd name="T54" fmla="*/ 25 w 96"/>
              <a:gd name="T55" fmla="*/ 54 h 78"/>
              <a:gd name="T56" fmla="*/ 30 w 96"/>
              <a:gd name="T57" fmla="*/ 54 h 78"/>
              <a:gd name="T58" fmla="*/ 30 w 96"/>
              <a:gd name="T59" fmla="*/ 58 h 78"/>
              <a:gd name="T60" fmla="*/ 28 w 96"/>
              <a:gd name="T61" fmla="*/ 61 h 78"/>
              <a:gd name="T62" fmla="*/ 68 w 96"/>
              <a:gd name="T63" fmla="*/ 43 h 78"/>
              <a:gd name="T64" fmla="*/ 56 w 96"/>
              <a:gd name="T65" fmla="*/ 39 h 78"/>
              <a:gd name="T66" fmla="*/ 51 w 96"/>
              <a:gd name="T67" fmla="*/ 26 h 78"/>
              <a:gd name="T68" fmla="*/ 53 w 96"/>
              <a:gd name="T69" fmla="*/ 20 h 78"/>
              <a:gd name="T70" fmla="*/ 62 w 96"/>
              <a:gd name="T71" fmla="*/ 11 h 78"/>
              <a:gd name="T72" fmla="*/ 68 w 96"/>
              <a:gd name="T73" fmla="*/ 9 h 78"/>
              <a:gd name="T74" fmla="*/ 81 w 96"/>
              <a:gd name="T75" fmla="*/ 15 h 78"/>
              <a:gd name="T76" fmla="*/ 85 w 96"/>
              <a:gd name="T77" fmla="*/ 26 h 78"/>
              <a:gd name="T78" fmla="*/ 85 w 96"/>
              <a:gd name="T79" fmla="*/ 33 h 78"/>
              <a:gd name="T80" fmla="*/ 75 w 96"/>
              <a:gd name="T81" fmla="*/ 43 h 78"/>
              <a:gd name="T82" fmla="*/ 68 w 96"/>
              <a:gd name="T83" fmla="*/ 4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6" h="78">
                <a:moveTo>
                  <a:pt x="73" y="0"/>
                </a:moveTo>
                <a:lnTo>
                  <a:pt x="73" y="0"/>
                </a:lnTo>
                <a:lnTo>
                  <a:pt x="68" y="0"/>
                </a:lnTo>
                <a:lnTo>
                  <a:pt x="68" y="0"/>
                </a:lnTo>
                <a:lnTo>
                  <a:pt x="58" y="0"/>
                </a:lnTo>
                <a:lnTo>
                  <a:pt x="51" y="5"/>
                </a:lnTo>
                <a:lnTo>
                  <a:pt x="43" y="11"/>
                </a:lnTo>
                <a:lnTo>
                  <a:pt x="40" y="20"/>
                </a:lnTo>
                <a:lnTo>
                  <a:pt x="40" y="20"/>
                </a:lnTo>
                <a:lnTo>
                  <a:pt x="40" y="28"/>
                </a:lnTo>
                <a:lnTo>
                  <a:pt x="40" y="28"/>
                </a:lnTo>
                <a:lnTo>
                  <a:pt x="40" y="33"/>
                </a:lnTo>
                <a:lnTo>
                  <a:pt x="4" y="60"/>
                </a:lnTo>
                <a:lnTo>
                  <a:pt x="4" y="60"/>
                </a:lnTo>
                <a:lnTo>
                  <a:pt x="0" y="63"/>
                </a:lnTo>
                <a:lnTo>
                  <a:pt x="0" y="67"/>
                </a:lnTo>
                <a:lnTo>
                  <a:pt x="0" y="67"/>
                </a:lnTo>
                <a:lnTo>
                  <a:pt x="2" y="73"/>
                </a:lnTo>
                <a:lnTo>
                  <a:pt x="2" y="75"/>
                </a:lnTo>
                <a:lnTo>
                  <a:pt x="2" y="75"/>
                </a:lnTo>
                <a:lnTo>
                  <a:pt x="6" y="76"/>
                </a:lnTo>
                <a:lnTo>
                  <a:pt x="10" y="78"/>
                </a:lnTo>
                <a:lnTo>
                  <a:pt x="10" y="78"/>
                </a:lnTo>
                <a:lnTo>
                  <a:pt x="10" y="78"/>
                </a:lnTo>
                <a:lnTo>
                  <a:pt x="15" y="76"/>
                </a:lnTo>
                <a:lnTo>
                  <a:pt x="15" y="76"/>
                </a:lnTo>
                <a:lnTo>
                  <a:pt x="53" y="50"/>
                </a:lnTo>
                <a:lnTo>
                  <a:pt x="53" y="50"/>
                </a:lnTo>
                <a:lnTo>
                  <a:pt x="60" y="54"/>
                </a:lnTo>
                <a:lnTo>
                  <a:pt x="60" y="54"/>
                </a:lnTo>
                <a:lnTo>
                  <a:pt x="68" y="54"/>
                </a:lnTo>
                <a:lnTo>
                  <a:pt x="68" y="54"/>
                </a:lnTo>
                <a:lnTo>
                  <a:pt x="68" y="54"/>
                </a:lnTo>
                <a:lnTo>
                  <a:pt x="77" y="54"/>
                </a:lnTo>
                <a:lnTo>
                  <a:pt x="85" y="48"/>
                </a:lnTo>
                <a:lnTo>
                  <a:pt x="90" y="43"/>
                </a:lnTo>
                <a:lnTo>
                  <a:pt x="94" y="33"/>
                </a:lnTo>
                <a:lnTo>
                  <a:pt x="94" y="33"/>
                </a:lnTo>
                <a:lnTo>
                  <a:pt x="94" y="33"/>
                </a:lnTo>
                <a:lnTo>
                  <a:pt x="96" y="28"/>
                </a:lnTo>
                <a:lnTo>
                  <a:pt x="96" y="28"/>
                </a:lnTo>
                <a:lnTo>
                  <a:pt x="94" y="18"/>
                </a:lnTo>
                <a:lnTo>
                  <a:pt x="90" y="9"/>
                </a:lnTo>
                <a:lnTo>
                  <a:pt x="83" y="3"/>
                </a:lnTo>
                <a:lnTo>
                  <a:pt x="73" y="0"/>
                </a:lnTo>
                <a:lnTo>
                  <a:pt x="73" y="0"/>
                </a:lnTo>
                <a:close/>
                <a:moveTo>
                  <a:pt x="28" y="61"/>
                </a:moveTo>
                <a:lnTo>
                  <a:pt x="15" y="71"/>
                </a:lnTo>
                <a:lnTo>
                  <a:pt x="15" y="71"/>
                </a:lnTo>
                <a:lnTo>
                  <a:pt x="12" y="71"/>
                </a:lnTo>
                <a:lnTo>
                  <a:pt x="8" y="69"/>
                </a:lnTo>
                <a:lnTo>
                  <a:pt x="8" y="69"/>
                </a:lnTo>
                <a:lnTo>
                  <a:pt x="8" y="65"/>
                </a:lnTo>
                <a:lnTo>
                  <a:pt x="10" y="63"/>
                </a:lnTo>
                <a:lnTo>
                  <a:pt x="25" y="54"/>
                </a:lnTo>
                <a:lnTo>
                  <a:pt x="25" y="54"/>
                </a:lnTo>
                <a:lnTo>
                  <a:pt x="27" y="52"/>
                </a:lnTo>
                <a:lnTo>
                  <a:pt x="30" y="54"/>
                </a:lnTo>
                <a:lnTo>
                  <a:pt x="30" y="54"/>
                </a:lnTo>
                <a:lnTo>
                  <a:pt x="30" y="58"/>
                </a:lnTo>
                <a:lnTo>
                  <a:pt x="28" y="61"/>
                </a:lnTo>
                <a:lnTo>
                  <a:pt x="28" y="61"/>
                </a:lnTo>
                <a:close/>
                <a:moveTo>
                  <a:pt x="68" y="43"/>
                </a:moveTo>
                <a:lnTo>
                  <a:pt x="68" y="43"/>
                </a:lnTo>
                <a:lnTo>
                  <a:pt x="62" y="43"/>
                </a:lnTo>
                <a:lnTo>
                  <a:pt x="56" y="39"/>
                </a:lnTo>
                <a:lnTo>
                  <a:pt x="53" y="33"/>
                </a:lnTo>
                <a:lnTo>
                  <a:pt x="51" y="26"/>
                </a:lnTo>
                <a:lnTo>
                  <a:pt x="51" y="26"/>
                </a:lnTo>
                <a:lnTo>
                  <a:pt x="53" y="20"/>
                </a:lnTo>
                <a:lnTo>
                  <a:pt x="56" y="15"/>
                </a:lnTo>
                <a:lnTo>
                  <a:pt x="62" y="11"/>
                </a:lnTo>
                <a:lnTo>
                  <a:pt x="68" y="9"/>
                </a:lnTo>
                <a:lnTo>
                  <a:pt x="68" y="9"/>
                </a:lnTo>
                <a:lnTo>
                  <a:pt x="75" y="11"/>
                </a:lnTo>
                <a:lnTo>
                  <a:pt x="81" y="15"/>
                </a:lnTo>
                <a:lnTo>
                  <a:pt x="85" y="20"/>
                </a:lnTo>
                <a:lnTo>
                  <a:pt x="85" y="26"/>
                </a:lnTo>
                <a:lnTo>
                  <a:pt x="85" y="26"/>
                </a:lnTo>
                <a:lnTo>
                  <a:pt x="85" y="33"/>
                </a:lnTo>
                <a:lnTo>
                  <a:pt x="81" y="39"/>
                </a:lnTo>
                <a:lnTo>
                  <a:pt x="75" y="43"/>
                </a:lnTo>
                <a:lnTo>
                  <a:pt x="68" y="43"/>
                </a:lnTo>
                <a:lnTo>
                  <a:pt x="68" y="4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9" name="Freeform 108"/>
          <p:cNvSpPr>
            <a:spLocks/>
          </p:cNvSpPr>
          <p:nvPr/>
        </p:nvSpPr>
        <p:spPr bwMode="auto">
          <a:xfrm>
            <a:off x="4859408" y="4228814"/>
            <a:ext cx="57170" cy="57170"/>
          </a:xfrm>
          <a:custGeom>
            <a:avLst/>
            <a:gdLst>
              <a:gd name="T0" fmla="*/ 0 w 15"/>
              <a:gd name="T1" fmla="*/ 7 h 15"/>
              <a:gd name="T2" fmla="*/ 0 w 15"/>
              <a:gd name="T3" fmla="*/ 7 h 15"/>
              <a:gd name="T4" fmla="*/ 0 w 15"/>
              <a:gd name="T5" fmla="*/ 9 h 15"/>
              <a:gd name="T6" fmla="*/ 2 w 15"/>
              <a:gd name="T7" fmla="*/ 13 h 15"/>
              <a:gd name="T8" fmla="*/ 4 w 15"/>
              <a:gd name="T9" fmla="*/ 13 h 15"/>
              <a:gd name="T10" fmla="*/ 7 w 15"/>
              <a:gd name="T11" fmla="*/ 15 h 15"/>
              <a:gd name="T12" fmla="*/ 7 w 15"/>
              <a:gd name="T13" fmla="*/ 15 h 15"/>
              <a:gd name="T14" fmla="*/ 9 w 15"/>
              <a:gd name="T15" fmla="*/ 13 h 15"/>
              <a:gd name="T16" fmla="*/ 13 w 15"/>
              <a:gd name="T17" fmla="*/ 13 h 15"/>
              <a:gd name="T18" fmla="*/ 13 w 15"/>
              <a:gd name="T19" fmla="*/ 9 h 15"/>
              <a:gd name="T20" fmla="*/ 15 w 15"/>
              <a:gd name="T21" fmla="*/ 7 h 15"/>
              <a:gd name="T22" fmla="*/ 15 w 15"/>
              <a:gd name="T23" fmla="*/ 7 h 15"/>
              <a:gd name="T24" fmla="*/ 13 w 15"/>
              <a:gd name="T25" fmla="*/ 3 h 15"/>
              <a:gd name="T26" fmla="*/ 13 w 15"/>
              <a:gd name="T27" fmla="*/ 2 h 15"/>
              <a:gd name="T28" fmla="*/ 9 w 15"/>
              <a:gd name="T29" fmla="*/ 0 h 15"/>
              <a:gd name="T30" fmla="*/ 7 w 15"/>
              <a:gd name="T31" fmla="*/ 0 h 15"/>
              <a:gd name="T32" fmla="*/ 7 w 15"/>
              <a:gd name="T33" fmla="*/ 0 h 15"/>
              <a:gd name="T34" fmla="*/ 4 w 15"/>
              <a:gd name="T35" fmla="*/ 0 h 15"/>
              <a:gd name="T36" fmla="*/ 2 w 15"/>
              <a:gd name="T37" fmla="*/ 2 h 15"/>
              <a:gd name="T38" fmla="*/ 0 w 15"/>
              <a:gd name="T39" fmla="*/ 3 h 15"/>
              <a:gd name="T40" fmla="*/ 0 w 15"/>
              <a:gd name="T41" fmla="*/ 7 h 15"/>
              <a:gd name="T42" fmla="*/ 0 w 15"/>
              <a:gd name="T4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0" y="7"/>
                </a:moveTo>
                <a:lnTo>
                  <a:pt x="0" y="7"/>
                </a:lnTo>
                <a:lnTo>
                  <a:pt x="0" y="9"/>
                </a:lnTo>
                <a:lnTo>
                  <a:pt x="2" y="13"/>
                </a:lnTo>
                <a:lnTo>
                  <a:pt x="4" y="13"/>
                </a:lnTo>
                <a:lnTo>
                  <a:pt x="7" y="15"/>
                </a:lnTo>
                <a:lnTo>
                  <a:pt x="7" y="15"/>
                </a:lnTo>
                <a:lnTo>
                  <a:pt x="9" y="13"/>
                </a:lnTo>
                <a:lnTo>
                  <a:pt x="13" y="13"/>
                </a:lnTo>
                <a:lnTo>
                  <a:pt x="13" y="9"/>
                </a:lnTo>
                <a:lnTo>
                  <a:pt x="15" y="7"/>
                </a:lnTo>
                <a:lnTo>
                  <a:pt x="15" y="7"/>
                </a:lnTo>
                <a:lnTo>
                  <a:pt x="13" y="3"/>
                </a:lnTo>
                <a:lnTo>
                  <a:pt x="13" y="2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2" y="2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0" name="Freeform 109"/>
          <p:cNvSpPr>
            <a:spLocks/>
          </p:cNvSpPr>
          <p:nvPr/>
        </p:nvSpPr>
        <p:spPr bwMode="auto">
          <a:xfrm>
            <a:off x="4703150" y="4228814"/>
            <a:ext cx="57170" cy="57170"/>
          </a:xfrm>
          <a:custGeom>
            <a:avLst/>
            <a:gdLst>
              <a:gd name="T0" fmla="*/ 0 w 15"/>
              <a:gd name="T1" fmla="*/ 7 h 15"/>
              <a:gd name="T2" fmla="*/ 0 w 15"/>
              <a:gd name="T3" fmla="*/ 7 h 15"/>
              <a:gd name="T4" fmla="*/ 0 w 15"/>
              <a:gd name="T5" fmla="*/ 9 h 15"/>
              <a:gd name="T6" fmla="*/ 2 w 15"/>
              <a:gd name="T7" fmla="*/ 13 h 15"/>
              <a:gd name="T8" fmla="*/ 3 w 15"/>
              <a:gd name="T9" fmla="*/ 13 h 15"/>
              <a:gd name="T10" fmla="*/ 7 w 15"/>
              <a:gd name="T11" fmla="*/ 15 h 15"/>
              <a:gd name="T12" fmla="*/ 7 w 15"/>
              <a:gd name="T13" fmla="*/ 15 h 15"/>
              <a:gd name="T14" fmla="*/ 9 w 15"/>
              <a:gd name="T15" fmla="*/ 13 h 15"/>
              <a:gd name="T16" fmla="*/ 13 w 15"/>
              <a:gd name="T17" fmla="*/ 13 h 15"/>
              <a:gd name="T18" fmla="*/ 15 w 15"/>
              <a:gd name="T19" fmla="*/ 9 h 15"/>
              <a:gd name="T20" fmla="*/ 15 w 15"/>
              <a:gd name="T21" fmla="*/ 7 h 15"/>
              <a:gd name="T22" fmla="*/ 15 w 15"/>
              <a:gd name="T23" fmla="*/ 7 h 15"/>
              <a:gd name="T24" fmla="*/ 15 w 15"/>
              <a:gd name="T25" fmla="*/ 3 h 15"/>
              <a:gd name="T26" fmla="*/ 13 w 15"/>
              <a:gd name="T27" fmla="*/ 2 h 15"/>
              <a:gd name="T28" fmla="*/ 9 w 15"/>
              <a:gd name="T29" fmla="*/ 0 h 15"/>
              <a:gd name="T30" fmla="*/ 7 w 15"/>
              <a:gd name="T31" fmla="*/ 0 h 15"/>
              <a:gd name="T32" fmla="*/ 7 w 15"/>
              <a:gd name="T33" fmla="*/ 0 h 15"/>
              <a:gd name="T34" fmla="*/ 3 w 15"/>
              <a:gd name="T35" fmla="*/ 0 h 15"/>
              <a:gd name="T36" fmla="*/ 2 w 15"/>
              <a:gd name="T37" fmla="*/ 2 h 15"/>
              <a:gd name="T38" fmla="*/ 0 w 15"/>
              <a:gd name="T39" fmla="*/ 3 h 15"/>
              <a:gd name="T40" fmla="*/ 0 w 15"/>
              <a:gd name="T41" fmla="*/ 7 h 15"/>
              <a:gd name="T42" fmla="*/ 0 w 15"/>
              <a:gd name="T4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0" y="7"/>
                </a:moveTo>
                <a:lnTo>
                  <a:pt x="0" y="7"/>
                </a:lnTo>
                <a:lnTo>
                  <a:pt x="0" y="9"/>
                </a:lnTo>
                <a:lnTo>
                  <a:pt x="2" y="13"/>
                </a:lnTo>
                <a:lnTo>
                  <a:pt x="3" y="13"/>
                </a:lnTo>
                <a:lnTo>
                  <a:pt x="7" y="15"/>
                </a:lnTo>
                <a:lnTo>
                  <a:pt x="7" y="15"/>
                </a:lnTo>
                <a:lnTo>
                  <a:pt x="9" y="13"/>
                </a:lnTo>
                <a:lnTo>
                  <a:pt x="13" y="13"/>
                </a:lnTo>
                <a:lnTo>
                  <a:pt x="15" y="9"/>
                </a:lnTo>
                <a:lnTo>
                  <a:pt x="15" y="7"/>
                </a:lnTo>
                <a:lnTo>
                  <a:pt x="15" y="7"/>
                </a:lnTo>
                <a:lnTo>
                  <a:pt x="15" y="3"/>
                </a:lnTo>
                <a:lnTo>
                  <a:pt x="13" y="2"/>
                </a:lnTo>
                <a:lnTo>
                  <a:pt x="9" y="0"/>
                </a:lnTo>
                <a:lnTo>
                  <a:pt x="7" y="0"/>
                </a:lnTo>
                <a:lnTo>
                  <a:pt x="7" y="0"/>
                </a:ln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1" name="Freeform 110"/>
          <p:cNvSpPr>
            <a:spLocks/>
          </p:cNvSpPr>
          <p:nvPr/>
        </p:nvSpPr>
        <p:spPr bwMode="auto">
          <a:xfrm>
            <a:off x="4687906" y="4019198"/>
            <a:ext cx="407801" cy="201995"/>
          </a:xfrm>
          <a:custGeom>
            <a:avLst/>
            <a:gdLst>
              <a:gd name="T0" fmla="*/ 64 w 107"/>
              <a:gd name="T1" fmla="*/ 53 h 53"/>
              <a:gd name="T2" fmla="*/ 67 w 107"/>
              <a:gd name="T3" fmla="*/ 49 h 53"/>
              <a:gd name="T4" fmla="*/ 84 w 107"/>
              <a:gd name="T5" fmla="*/ 10 h 53"/>
              <a:gd name="T6" fmla="*/ 103 w 107"/>
              <a:gd name="T7" fmla="*/ 10 h 53"/>
              <a:gd name="T8" fmla="*/ 103 w 107"/>
              <a:gd name="T9" fmla="*/ 10 h 53"/>
              <a:gd name="T10" fmla="*/ 107 w 107"/>
              <a:gd name="T11" fmla="*/ 8 h 53"/>
              <a:gd name="T12" fmla="*/ 107 w 107"/>
              <a:gd name="T13" fmla="*/ 4 h 53"/>
              <a:gd name="T14" fmla="*/ 107 w 107"/>
              <a:gd name="T15" fmla="*/ 4 h 53"/>
              <a:gd name="T16" fmla="*/ 107 w 107"/>
              <a:gd name="T17" fmla="*/ 2 h 53"/>
              <a:gd name="T18" fmla="*/ 103 w 107"/>
              <a:gd name="T19" fmla="*/ 0 h 53"/>
              <a:gd name="T20" fmla="*/ 82 w 107"/>
              <a:gd name="T21" fmla="*/ 0 h 53"/>
              <a:gd name="T22" fmla="*/ 79 w 107"/>
              <a:gd name="T23" fmla="*/ 4 h 53"/>
              <a:gd name="T24" fmla="*/ 60 w 107"/>
              <a:gd name="T25" fmla="*/ 43 h 53"/>
              <a:gd name="T26" fmla="*/ 6 w 107"/>
              <a:gd name="T27" fmla="*/ 43 h 53"/>
              <a:gd name="T28" fmla="*/ 6 w 107"/>
              <a:gd name="T29" fmla="*/ 43 h 53"/>
              <a:gd name="T30" fmla="*/ 2 w 107"/>
              <a:gd name="T31" fmla="*/ 45 h 53"/>
              <a:gd name="T32" fmla="*/ 0 w 107"/>
              <a:gd name="T33" fmla="*/ 47 h 53"/>
              <a:gd name="T34" fmla="*/ 0 w 107"/>
              <a:gd name="T35" fmla="*/ 47 h 53"/>
              <a:gd name="T36" fmla="*/ 2 w 107"/>
              <a:gd name="T37" fmla="*/ 51 h 53"/>
              <a:gd name="T38" fmla="*/ 6 w 107"/>
              <a:gd name="T39" fmla="*/ 53 h 53"/>
              <a:gd name="T40" fmla="*/ 64 w 107"/>
              <a:gd name="T4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7" h="53">
                <a:moveTo>
                  <a:pt x="64" y="53"/>
                </a:moveTo>
                <a:lnTo>
                  <a:pt x="67" y="49"/>
                </a:lnTo>
                <a:lnTo>
                  <a:pt x="84" y="10"/>
                </a:lnTo>
                <a:lnTo>
                  <a:pt x="103" y="10"/>
                </a:lnTo>
                <a:lnTo>
                  <a:pt x="103" y="10"/>
                </a:lnTo>
                <a:lnTo>
                  <a:pt x="107" y="8"/>
                </a:lnTo>
                <a:lnTo>
                  <a:pt x="107" y="4"/>
                </a:lnTo>
                <a:lnTo>
                  <a:pt x="107" y="4"/>
                </a:lnTo>
                <a:lnTo>
                  <a:pt x="107" y="2"/>
                </a:lnTo>
                <a:lnTo>
                  <a:pt x="103" y="0"/>
                </a:lnTo>
                <a:lnTo>
                  <a:pt x="82" y="0"/>
                </a:lnTo>
                <a:lnTo>
                  <a:pt x="79" y="4"/>
                </a:lnTo>
                <a:lnTo>
                  <a:pt x="60" y="43"/>
                </a:lnTo>
                <a:lnTo>
                  <a:pt x="6" y="43"/>
                </a:lnTo>
                <a:lnTo>
                  <a:pt x="6" y="43"/>
                </a:lnTo>
                <a:lnTo>
                  <a:pt x="2" y="45"/>
                </a:lnTo>
                <a:lnTo>
                  <a:pt x="0" y="47"/>
                </a:lnTo>
                <a:lnTo>
                  <a:pt x="0" y="47"/>
                </a:lnTo>
                <a:lnTo>
                  <a:pt x="2" y="51"/>
                </a:lnTo>
                <a:lnTo>
                  <a:pt x="6" y="53"/>
                </a:lnTo>
                <a:lnTo>
                  <a:pt x="64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2" name="Freeform 111"/>
          <p:cNvSpPr>
            <a:spLocks noEditPoints="1"/>
          </p:cNvSpPr>
          <p:nvPr/>
        </p:nvSpPr>
        <p:spPr bwMode="auto">
          <a:xfrm>
            <a:off x="4638358" y="3977273"/>
            <a:ext cx="327764" cy="194373"/>
          </a:xfrm>
          <a:custGeom>
            <a:avLst/>
            <a:gdLst>
              <a:gd name="T0" fmla="*/ 56 w 86"/>
              <a:gd name="T1" fmla="*/ 0 h 51"/>
              <a:gd name="T2" fmla="*/ 30 w 86"/>
              <a:gd name="T3" fmla="*/ 0 h 51"/>
              <a:gd name="T4" fmla="*/ 9 w 86"/>
              <a:gd name="T5" fmla="*/ 0 h 51"/>
              <a:gd name="T6" fmla="*/ 2 w 86"/>
              <a:gd name="T7" fmla="*/ 4 h 51"/>
              <a:gd name="T8" fmla="*/ 2 w 86"/>
              <a:gd name="T9" fmla="*/ 11 h 51"/>
              <a:gd name="T10" fmla="*/ 11 w 86"/>
              <a:gd name="T11" fmla="*/ 38 h 51"/>
              <a:gd name="T12" fmla="*/ 19 w 86"/>
              <a:gd name="T13" fmla="*/ 47 h 51"/>
              <a:gd name="T14" fmla="*/ 30 w 86"/>
              <a:gd name="T15" fmla="*/ 51 h 51"/>
              <a:gd name="T16" fmla="*/ 56 w 86"/>
              <a:gd name="T17" fmla="*/ 51 h 51"/>
              <a:gd name="T18" fmla="*/ 67 w 86"/>
              <a:gd name="T19" fmla="*/ 47 h 51"/>
              <a:gd name="T20" fmla="*/ 75 w 86"/>
              <a:gd name="T21" fmla="*/ 38 h 51"/>
              <a:gd name="T22" fmla="*/ 84 w 86"/>
              <a:gd name="T23" fmla="*/ 11 h 51"/>
              <a:gd name="T24" fmla="*/ 84 w 86"/>
              <a:gd name="T25" fmla="*/ 4 h 51"/>
              <a:gd name="T26" fmla="*/ 77 w 86"/>
              <a:gd name="T27" fmla="*/ 0 h 51"/>
              <a:gd name="T28" fmla="*/ 65 w 86"/>
              <a:gd name="T29" fmla="*/ 40 h 51"/>
              <a:gd name="T30" fmla="*/ 20 w 86"/>
              <a:gd name="T31" fmla="*/ 40 h 51"/>
              <a:gd name="T32" fmla="*/ 19 w 86"/>
              <a:gd name="T33" fmla="*/ 38 h 51"/>
              <a:gd name="T34" fmla="*/ 20 w 86"/>
              <a:gd name="T35" fmla="*/ 36 h 51"/>
              <a:gd name="T36" fmla="*/ 65 w 86"/>
              <a:gd name="T37" fmla="*/ 36 h 51"/>
              <a:gd name="T38" fmla="*/ 67 w 86"/>
              <a:gd name="T39" fmla="*/ 38 h 51"/>
              <a:gd name="T40" fmla="*/ 65 w 86"/>
              <a:gd name="T41" fmla="*/ 40 h 51"/>
              <a:gd name="T42" fmla="*/ 71 w 86"/>
              <a:gd name="T43" fmla="*/ 26 h 51"/>
              <a:gd name="T44" fmla="*/ 15 w 86"/>
              <a:gd name="T45" fmla="*/ 26 h 51"/>
              <a:gd name="T46" fmla="*/ 13 w 86"/>
              <a:gd name="T47" fmla="*/ 25 h 51"/>
              <a:gd name="T48" fmla="*/ 13 w 86"/>
              <a:gd name="T49" fmla="*/ 23 h 51"/>
              <a:gd name="T50" fmla="*/ 71 w 86"/>
              <a:gd name="T51" fmla="*/ 21 h 51"/>
              <a:gd name="T52" fmla="*/ 73 w 86"/>
              <a:gd name="T53" fmla="*/ 23 h 51"/>
              <a:gd name="T54" fmla="*/ 73 w 86"/>
              <a:gd name="T55" fmla="*/ 25 h 51"/>
              <a:gd name="T56" fmla="*/ 71 w 86"/>
              <a:gd name="T57" fmla="*/ 26 h 51"/>
              <a:gd name="T58" fmla="*/ 75 w 86"/>
              <a:gd name="T59" fmla="*/ 13 h 51"/>
              <a:gd name="T60" fmla="*/ 9 w 86"/>
              <a:gd name="T61" fmla="*/ 13 h 51"/>
              <a:gd name="T62" fmla="*/ 7 w 86"/>
              <a:gd name="T63" fmla="*/ 10 h 51"/>
              <a:gd name="T64" fmla="*/ 7 w 86"/>
              <a:gd name="T65" fmla="*/ 8 h 51"/>
              <a:gd name="T66" fmla="*/ 75 w 86"/>
              <a:gd name="T67" fmla="*/ 8 h 51"/>
              <a:gd name="T68" fmla="*/ 77 w 86"/>
              <a:gd name="T69" fmla="*/ 8 h 51"/>
              <a:gd name="T70" fmla="*/ 77 w 86"/>
              <a:gd name="T71" fmla="*/ 10 h 51"/>
              <a:gd name="T72" fmla="*/ 75 w 86"/>
              <a:gd name="T73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51">
                <a:moveTo>
                  <a:pt x="77" y="0"/>
                </a:moveTo>
                <a:lnTo>
                  <a:pt x="56" y="0"/>
                </a:lnTo>
                <a:lnTo>
                  <a:pt x="56" y="0"/>
                </a:lnTo>
                <a:lnTo>
                  <a:pt x="30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2" y="4"/>
                </a:lnTo>
                <a:lnTo>
                  <a:pt x="0" y="8"/>
                </a:lnTo>
                <a:lnTo>
                  <a:pt x="2" y="11"/>
                </a:lnTo>
                <a:lnTo>
                  <a:pt x="11" y="38"/>
                </a:lnTo>
                <a:lnTo>
                  <a:pt x="11" y="38"/>
                </a:lnTo>
                <a:lnTo>
                  <a:pt x="15" y="43"/>
                </a:lnTo>
                <a:lnTo>
                  <a:pt x="19" y="47"/>
                </a:lnTo>
                <a:lnTo>
                  <a:pt x="24" y="49"/>
                </a:lnTo>
                <a:lnTo>
                  <a:pt x="30" y="51"/>
                </a:lnTo>
                <a:lnTo>
                  <a:pt x="56" y="51"/>
                </a:lnTo>
                <a:lnTo>
                  <a:pt x="56" y="51"/>
                </a:lnTo>
                <a:lnTo>
                  <a:pt x="62" y="49"/>
                </a:lnTo>
                <a:lnTo>
                  <a:pt x="67" y="47"/>
                </a:lnTo>
                <a:lnTo>
                  <a:pt x="71" y="43"/>
                </a:lnTo>
                <a:lnTo>
                  <a:pt x="75" y="38"/>
                </a:lnTo>
                <a:lnTo>
                  <a:pt x="84" y="11"/>
                </a:lnTo>
                <a:lnTo>
                  <a:pt x="84" y="11"/>
                </a:lnTo>
                <a:lnTo>
                  <a:pt x="86" y="8"/>
                </a:lnTo>
                <a:lnTo>
                  <a:pt x="84" y="4"/>
                </a:lnTo>
                <a:lnTo>
                  <a:pt x="80" y="0"/>
                </a:lnTo>
                <a:lnTo>
                  <a:pt x="77" y="0"/>
                </a:lnTo>
                <a:lnTo>
                  <a:pt x="77" y="0"/>
                </a:lnTo>
                <a:close/>
                <a:moveTo>
                  <a:pt x="65" y="40"/>
                </a:moveTo>
                <a:lnTo>
                  <a:pt x="20" y="40"/>
                </a:lnTo>
                <a:lnTo>
                  <a:pt x="20" y="40"/>
                </a:lnTo>
                <a:lnTo>
                  <a:pt x="19" y="38"/>
                </a:lnTo>
                <a:lnTo>
                  <a:pt x="19" y="38"/>
                </a:lnTo>
                <a:lnTo>
                  <a:pt x="19" y="36"/>
                </a:lnTo>
                <a:lnTo>
                  <a:pt x="20" y="36"/>
                </a:lnTo>
                <a:lnTo>
                  <a:pt x="65" y="36"/>
                </a:lnTo>
                <a:lnTo>
                  <a:pt x="65" y="36"/>
                </a:lnTo>
                <a:lnTo>
                  <a:pt x="65" y="36"/>
                </a:lnTo>
                <a:lnTo>
                  <a:pt x="67" y="38"/>
                </a:lnTo>
                <a:lnTo>
                  <a:pt x="67" y="38"/>
                </a:lnTo>
                <a:lnTo>
                  <a:pt x="65" y="40"/>
                </a:lnTo>
                <a:lnTo>
                  <a:pt x="65" y="40"/>
                </a:lnTo>
                <a:close/>
                <a:moveTo>
                  <a:pt x="71" y="26"/>
                </a:moveTo>
                <a:lnTo>
                  <a:pt x="15" y="26"/>
                </a:lnTo>
                <a:lnTo>
                  <a:pt x="15" y="26"/>
                </a:lnTo>
                <a:lnTo>
                  <a:pt x="13" y="26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5" y="21"/>
                </a:lnTo>
                <a:lnTo>
                  <a:pt x="71" y="21"/>
                </a:lnTo>
                <a:lnTo>
                  <a:pt x="71" y="21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6"/>
                </a:lnTo>
                <a:lnTo>
                  <a:pt x="71" y="26"/>
                </a:lnTo>
                <a:lnTo>
                  <a:pt x="71" y="26"/>
                </a:lnTo>
                <a:close/>
                <a:moveTo>
                  <a:pt x="75" y="13"/>
                </a:moveTo>
                <a:lnTo>
                  <a:pt x="9" y="13"/>
                </a:lnTo>
                <a:lnTo>
                  <a:pt x="9" y="13"/>
                </a:lnTo>
                <a:lnTo>
                  <a:pt x="7" y="11"/>
                </a:lnTo>
                <a:lnTo>
                  <a:pt x="7" y="10"/>
                </a:lnTo>
                <a:lnTo>
                  <a:pt x="7" y="10"/>
                </a:lnTo>
                <a:lnTo>
                  <a:pt x="7" y="8"/>
                </a:lnTo>
                <a:lnTo>
                  <a:pt x="9" y="8"/>
                </a:lnTo>
                <a:lnTo>
                  <a:pt x="75" y="8"/>
                </a:lnTo>
                <a:lnTo>
                  <a:pt x="75" y="8"/>
                </a:lnTo>
                <a:lnTo>
                  <a:pt x="77" y="8"/>
                </a:lnTo>
                <a:lnTo>
                  <a:pt x="77" y="10"/>
                </a:lnTo>
                <a:lnTo>
                  <a:pt x="77" y="10"/>
                </a:lnTo>
                <a:lnTo>
                  <a:pt x="77" y="11"/>
                </a:lnTo>
                <a:lnTo>
                  <a:pt x="75" y="13"/>
                </a:lnTo>
                <a:lnTo>
                  <a:pt x="75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3" name="Freeform 112"/>
          <p:cNvSpPr>
            <a:spLocks noEditPoints="1"/>
          </p:cNvSpPr>
          <p:nvPr/>
        </p:nvSpPr>
        <p:spPr bwMode="auto">
          <a:xfrm>
            <a:off x="4287725" y="4392698"/>
            <a:ext cx="221050" cy="293465"/>
          </a:xfrm>
          <a:custGeom>
            <a:avLst/>
            <a:gdLst>
              <a:gd name="T0" fmla="*/ 43 w 58"/>
              <a:gd name="T1" fmla="*/ 75 h 77"/>
              <a:gd name="T2" fmla="*/ 43 w 58"/>
              <a:gd name="T3" fmla="*/ 75 h 77"/>
              <a:gd name="T4" fmla="*/ 45 w 58"/>
              <a:gd name="T5" fmla="*/ 77 h 77"/>
              <a:gd name="T6" fmla="*/ 45 w 58"/>
              <a:gd name="T7" fmla="*/ 71 h 77"/>
              <a:gd name="T8" fmla="*/ 45 w 58"/>
              <a:gd name="T9" fmla="*/ 71 h 77"/>
              <a:gd name="T10" fmla="*/ 47 w 58"/>
              <a:gd name="T11" fmla="*/ 62 h 77"/>
              <a:gd name="T12" fmla="*/ 51 w 58"/>
              <a:gd name="T13" fmla="*/ 49 h 77"/>
              <a:gd name="T14" fmla="*/ 56 w 58"/>
              <a:gd name="T15" fmla="*/ 37 h 77"/>
              <a:gd name="T16" fmla="*/ 58 w 58"/>
              <a:gd name="T17" fmla="*/ 28 h 77"/>
              <a:gd name="T18" fmla="*/ 58 w 58"/>
              <a:gd name="T19" fmla="*/ 28 h 77"/>
              <a:gd name="T20" fmla="*/ 58 w 58"/>
              <a:gd name="T21" fmla="*/ 22 h 77"/>
              <a:gd name="T22" fmla="*/ 56 w 58"/>
              <a:gd name="T23" fmla="*/ 17 h 77"/>
              <a:gd name="T24" fmla="*/ 49 w 58"/>
              <a:gd name="T25" fmla="*/ 9 h 77"/>
              <a:gd name="T26" fmla="*/ 39 w 58"/>
              <a:gd name="T27" fmla="*/ 4 h 77"/>
              <a:gd name="T28" fmla="*/ 36 w 58"/>
              <a:gd name="T29" fmla="*/ 2 h 77"/>
              <a:gd name="T30" fmla="*/ 28 w 58"/>
              <a:gd name="T31" fmla="*/ 0 h 77"/>
              <a:gd name="T32" fmla="*/ 28 w 58"/>
              <a:gd name="T33" fmla="*/ 0 h 77"/>
              <a:gd name="T34" fmla="*/ 23 w 58"/>
              <a:gd name="T35" fmla="*/ 2 h 77"/>
              <a:gd name="T36" fmla="*/ 17 w 58"/>
              <a:gd name="T37" fmla="*/ 4 h 77"/>
              <a:gd name="T38" fmla="*/ 8 w 58"/>
              <a:gd name="T39" fmla="*/ 9 h 77"/>
              <a:gd name="T40" fmla="*/ 2 w 58"/>
              <a:gd name="T41" fmla="*/ 17 h 77"/>
              <a:gd name="T42" fmla="*/ 0 w 58"/>
              <a:gd name="T43" fmla="*/ 22 h 77"/>
              <a:gd name="T44" fmla="*/ 0 w 58"/>
              <a:gd name="T45" fmla="*/ 28 h 77"/>
              <a:gd name="T46" fmla="*/ 0 w 58"/>
              <a:gd name="T47" fmla="*/ 28 h 77"/>
              <a:gd name="T48" fmla="*/ 2 w 58"/>
              <a:gd name="T49" fmla="*/ 37 h 77"/>
              <a:gd name="T50" fmla="*/ 8 w 58"/>
              <a:gd name="T51" fmla="*/ 50 h 77"/>
              <a:gd name="T52" fmla="*/ 11 w 58"/>
              <a:gd name="T53" fmla="*/ 62 h 77"/>
              <a:gd name="T54" fmla="*/ 13 w 58"/>
              <a:gd name="T55" fmla="*/ 71 h 77"/>
              <a:gd name="T56" fmla="*/ 13 w 58"/>
              <a:gd name="T57" fmla="*/ 77 h 77"/>
              <a:gd name="T58" fmla="*/ 13 w 58"/>
              <a:gd name="T59" fmla="*/ 77 h 77"/>
              <a:gd name="T60" fmla="*/ 15 w 58"/>
              <a:gd name="T61" fmla="*/ 75 h 77"/>
              <a:gd name="T62" fmla="*/ 43 w 58"/>
              <a:gd name="T63" fmla="*/ 75 h 77"/>
              <a:gd name="T64" fmla="*/ 9 w 58"/>
              <a:gd name="T65" fmla="*/ 32 h 77"/>
              <a:gd name="T66" fmla="*/ 9 w 58"/>
              <a:gd name="T67" fmla="*/ 32 h 77"/>
              <a:gd name="T68" fmla="*/ 8 w 58"/>
              <a:gd name="T69" fmla="*/ 34 h 77"/>
              <a:gd name="T70" fmla="*/ 8 w 58"/>
              <a:gd name="T71" fmla="*/ 34 h 77"/>
              <a:gd name="T72" fmla="*/ 6 w 58"/>
              <a:gd name="T73" fmla="*/ 32 h 77"/>
              <a:gd name="T74" fmla="*/ 6 w 58"/>
              <a:gd name="T75" fmla="*/ 22 h 77"/>
              <a:gd name="T76" fmla="*/ 6 w 58"/>
              <a:gd name="T77" fmla="*/ 22 h 77"/>
              <a:gd name="T78" fmla="*/ 8 w 58"/>
              <a:gd name="T79" fmla="*/ 20 h 77"/>
              <a:gd name="T80" fmla="*/ 8 w 58"/>
              <a:gd name="T81" fmla="*/ 20 h 77"/>
              <a:gd name="T82" fmla="*/ 9 w 58"/>
              <a:gd name="T83" fmla="*/ 22 h 77"/>
              <a:gd name="T84" fmla="*/ 9 w 58"/>
              <a:gd name="T85" fmla="*/ 3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77">
                <a:moveTo>
                  <a:pt x="43" y="75"/>
                </a:moveTo>
                <a:lnTo>
                  <a:pt x="43" y="75"/>
                </a:lnTo>
                <a:lnTo>
                  <a:pt x="45" y="77"/>
                </a:lnTo>
                <a:lnTo>
                  <a:pt x="45" y="71"/>
                </a:lnTo>
                <a:lnTo>
                  <a:pt x="45" y="71"/>
                </a:lnTo>
                <a:lnTo>
                  <a:pt x="47" y="62"/>
                </a:lnTo>
                <a:lnTo>
                  <a:pt x="51" y="49"/>
                </a:lnTo>
                <a:lnTo>
                  <a:pt x="56" y="37"/>
                </a:lnTo>
                <a:lnTo>
                  <a:pt x="58" y="28"/>
                </a:lnTo>
                <a:lnTo>
                  <a:pt x="58" y="28"/>
                </a:lnTo>
                <a:lnTo>
                  <a:pt x="58" y="22"/>
                </a:lnTo>
                <a:lnTo>
                  <a:pt x="56" y="17"/>
                </a:lnTo>
                <a:lnTo>
                  <a:pt x="49" y="9"/>
                </a:lnTo>
                <a:lnTo>
                  <a:pt x="39" y="4"/>
                </a:lnTo>
                <a:lnTo>
                  <a:pt x="36" y="2"/>
                </a:lnTo>
                <a:lnTo>
                  <a:pt x="28" y="0"/>
                </a:lnTo>
                <a:lnTo>
                  <a:pt x="28" y="0"/>
                </a:lnTo>
                <a:lnTo>
                  <a:pt x="23" y="2"/>
                </a:lnTo>
                <a:lnTo>
                  <a:pt x="17" y="4"/>
                </a:lnTo>
                <a:lnTo>
                  <a:pt x="8" y="9"/>
                </a:lnTo>
                <a:lnTo>
                  <a:pt x="2" y="17"/>
                </a:lnTo>
                <a:lnTo>
                  <a:pt x="0" y="22"/>
                </a:lnTo>
                <a:lnTo>
                  <a:pt x="0" y="28"/>
                </a:lnTo>
                <a:lnTo>
                  <a:pt x="0" y="28"/>
                </a:lnTo>
                <a:lnTo>
                  <a:pt x="2" y="37"/>
                </a:lnTo>
                <a:lnTo>
                  <a:pt x="8" y="50"/>
                </a:lnTo>
                <a:lnTo>
                  <a:pt x="11" y="62"/>
                </a:lnTo>
                <a:lnTo>
                  <a:pt x="13" y="71"/>
                </a:lnTo>
                <a:lnTo>
                  <a:pt x="13" y="77"/>
                </a:lnTo>
                <a:lnTo>
                  <a:pt x="13" y="77"/>
                </a:lnTo>
                <a:lnTo>
                  <a:pt x="15" y="75"/>
                </a:lnTo>
                <a:lnTo>
                  <a:pt x="43" y="75"/>
                </a:lnTo>
                <a:close/>
                <a:moveTo>
                  <a:pt x="9" y="32"/>
                </a:moveTo>
                <a:lnTo>
                  <a:pt x="9" y="32"/>
                </a:lnTo>
                <a:lnTo>
                  <a:pt x="8" y="34"/>
                </a:lnTo>
                <a:lnTo>
                  <a:pt x="8" y="34"/>
                </a:lnTo>
                <a:lnTo>
                  <a:pt x="6" y="32"/>
                </a:lnTo>
                <a:lnTo>
                  <a:pt x="6" y="22"/>
                </a:lnTo>
                <a:lnTo>
                  <a:pt x="6" y="22"/>
                </a:lnTo>
                <a:lnTo>
                  <a:pt x="8" y="20"/>
                </a:lnTo>
                <a:lnTo>
                  <a:pt x="8" y="20"/>
                </a:lnTo>
                <a:lnTo>
                  <a:pt x="9" y="22"/>
                </a:lnTo>
                <a:lnTo>
                  <a:pt x="9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4" name="Freeform 113"/>
          <p:cNvSpPr>
            <a:spLocks/>
          </p:cNvSpPr>
          <p:nvPr/>
        </p:nvSpPr>
        <p:spPr bwMode="auto">
          <a:xfrm>
            <a:off x="4352518" y="4785252"/>
            <a:ext cx="91469" cy="19057"/>
          </a:xfrm>
          <a:custGeom>
            <a:avLst/>
            <a:gdLst>
              <a:gd name="T0" fmla="*/ 0 w 24"/>
              <a:gd name="T1" fmla="*/ 4 h 5"/>
              <a:gd name="T2" fmla="*/ 0 w 24"/>
              <a:gd name="T3" fmla="*/ 4 h 5"/>
              <a:gd name="T4" fmla="*/ 2 w 24"/>
              <a:gd name="T5" fmla="*/ 5 h 5"/>
              <a:gd name="T6" fmla="*/ 21 w 24"/>
              <a:gd name="T7" fmla="*/ 5 h 5"/>
              <a:gd name="T8" fmla="*/ 21 w 24"/>
              <a:gd name="T9" fmla="*/ 5 h 5"/>
              <a:gd name="T10" fmla="*/ 24 w 24"/>
              <a:gd name="T11" fmla="*/ 4 h 5"/>
              <a:gd name="T12" fmla="*/ 24 w 24"/>
              <a:gd name="T13" fmla="*/ 0 h 5"/>
              <a:gd name="T14" fmla="*/ 0 w 24"/>
              <a:gd name="T15" fmla="*/ 0 h 5"/>
              <a:gd name="T16" fmla="*/ 0 w 24"/>
              <a:gd name="T1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">
                <a:moveTo>
                  <a:pt x="0" y="4"/>
                </a:moveTo>
                <a:lnTo>
                  <a:pt x="0" y="4"/>
                </a:lnTo>
                <a:lnTo>
                  <a:pt x="2" y="5"/>
                </a:lnTo>
                <a:lnTo>
                  <a:pt x="21" y="5"/>
                </a:lnTo>
                <a:lnTo>
                  <a:pt x="21" y="5"/>
                </a:lnTo>
                <a:lnTo>
                  <a:pt x="24" y="4"/>
                </a:lnTo>
                <a:lnTo>
                  <a:pt x="24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5" name="Freeform 114"/>
          <p:cNvSpPr>
            <a:spLocks/>
          </p:cNvSpPr>
          <p:nvPr/>
        </p:nvSpPr>
        <p:spPr bwMode="auto">
          <a:xfrm>
            <a:off x="4329651" y="4686160"/>
            <a:ext cx="129581" cy="91469"/>
          </a:xfrm>
          <a:custGeom>
            <a:avLst/>
            <a:gdLst>
              <a:gd name="T0" fmla="*/ 34 w 34"/>
              <a:gd name="T1" fmla="*/ 0 h 24"/>
              <a:gd name="T2" fmla="*/ 34 w 34"/>
              <a:gd name="T3" fmla="*/ 0 h 24"/>
              <a:gd name="T4" fmla="*/ 32 w 34"/>
              <a:gd name="T5" fmla="*/ 0 h 24"/>
              <a:gd name="T6" fmla="*/ 4 w 34"/>
              <a:gd name="T7" fmla="*/ 0 h 24"/>
              <a:gd name="T8" fmla="*/ 4 w 34"/>
              <a:gd name="T9" fmla="*/ 0 h 24"/>
              <a:gd name="T10" fmla="*/ 2 w 34"/>
              <a:gd name="T11" fmla="*/ 0 h 24"/>
              <a:gd name="T12" fmla="*/ 2 w 34"/>
              <a:gd name="T13" fmla="*/ 0 h 24"/>
              <a:gd name="T14" fmla="*/ 0 w 34"/>
              <a:gd name="T15" fmla="*/ 3 h 24"/>
              <a:gd name="T16" fmla="*/ 0 w 34"/>
              <a:gd name="T17" fmla="*/ 20 h 24"/>
              <a:gd name="T18" fmla="*/ 0 w 34"/>
              <a:gd name="T19" fmla="*/ 20 h 24"/>
              <a:gd name="T20" fmla="*/ 2 w 34"/>
              <a:gd name="T21" fmla="*/ 22 h 24"/>
              <a:gd name="T22" fmla="*/ 4 w 34"/>
              <a:gd name="T23" fmla="*/ 24 h 24"/>
              <a:gd name="T24" fmla="*/ 6 w 34"/>
              <a:gd name="T25" fmla="*/ 24 h 24"/>
              <a:gd name="T26" fmla="*/ 30 w 34"/>
              <a:gd name="T27" fmla="*/ 24 h 24"/>
              <a:gd name="T28" fmla="*/ 32 w 34"/>
              <a:gd name="T29" fmla="*/ 24 h 24"/>
              <a:gd name="T30" fmla="*/ 32 w 34"/>
              <a:gd name="T31" fmla="*/ 24 h 24"/>
              <a:gd name="T32" fmla="*/ 34 w 34"/>
              <a:gd name="T33" fmla="*/ 22 h 24"/>
              <a:gd name="T34" fmla="*/ 34 w 34"/>
              <a:gd name="T35" fmla="*/ 20 h 24"/>
              <a:gd name="T36" fmla="*/ 34 w 34"/>
              <a:gd name="T37" fmla="*/ 3 h 24"/>
              <a:gd name="T38" fmla="*/ 34 w 34"/>
              <a:gd name="T39" fmla="*/ 3 h 24"/>
              <a:gd name="T40" fmla="*/ 34 w 34"/>
              <a:gd name="T41" fmla="*/ 0 h 24"/>
              <a:gd name="T42" fmla="*/ 34 w 34"/>
              <a:gd name="T4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" h="24">
                <a:moveTo>
                  <a:pt x="34" y="0"/>
                </a:moveTo>
                <a:lnTo>
                  <a:pt x="34" y="0"/>
                </a:lnTo>
                <a:lnTo>
                  <a:pt x="32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0" y="20"/>
                </a:lnTo>
                <a:lnTo>
                  <a:pt x="0" y="20"/>
                </a:lnTo>
                <a:lnTo>
                  <a:pt x="2" y="22"/>
                </a:lnTo>
                <a:lnTo>
                  <a:pt x="4" y="24"/>
                </a:lnTo>
                <a:lnTo>
                  <a:pt x="6" y="24"/>
                </a:lnTo>
                <a:lnTo>
                  <a:pt x="30" y="24"/>
                </a:lnTo>
                <a:lnTo>
                  <a:pt x="32" y="24"/>
                </a:lnTo>
                <a:lnTo>
                  <a:pt x="32" y="24"/>
                </a:lnTo>
                <a:lnTo>
                  <a:pt x="34" y="22"/>
                </a:lnTo>
                <a:lnTo>
                  <a:pt x="34" y="20"/>
                </a:lnTo>
                <a:lnTo>
                  <a:pt x="34" y="3"/>
                </a:lnTo>
                <a:lnTo>
                  <a:pt x="34" y="3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6" name="Freeform 115"/>
          <p:cNvSpPr>
            <a:spLocks/>
          </p:cNvSpPr>
          <p:nvPr/>
        </p:nvSpPr>
        <p:spPr bwMode="auto">
          <a:xfrm>
            <a:off x="6200956" y="2441354"/>
            <a:ext cx="407801" cy="15245"/>
          </a:xfrm>
          <a:custGeom>
            <a:avLst/>
            <a:gdLst>
              <a:gd name="T0" fmla="*/ 0 w 107"/>
              <a:gd name="T1" fmla="*/ 4 h 4"/>
              <a:gd name="T2" fmla="*/ 0 w 107"/>
              <a:gd name="T3" fmla="*/ 4 h 4"/>
              <a:gd name="T4" fmla="*/ 0 w 107"/>
              <a:gd name="T5" fmla="*/ 2 h 4"/>
              <a:gd name="T6" fmla="*/ 0 w 107"/>
              <a:gd name="T7" fmla="*/ 2 h 4"/>
              <a:gd name="T8" fmla="*/ 0 w 107"/>
              <a:gd name="T9" fmla="*/ 0 h 4"/>
              <a:gd name="T10" fmla="*/ 105 w 107"/>
              <a:gd name="T11" fmla="*/ 0 h 4"/>
              <a:gd name="T12" fmla="*/ 105 w 107"/>
              <a:gd name="T13" fmla="*/ 0 h 4"/>
              <a:gd name="T14" fmla="*/ 107 w 107"/>
              <a:gd name="T15" fmla="*/ 2 h 4"/>
              <a:gd name="T16" fmla="*/ 107 w 107"/>
              <a:gd name="T17" fmla="*/ 2 h 4"/>
              <a:gd name="T18" fmla="*/ 105 w 107"/>
              <a:gd name="T19" fmla="*/ 4 h 4"/>
              <a:gd name="T20" fmla="*/ 0 w 107"/>
              <a:gd name="T2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7" h="4">
                <a:moveTo>
                  <a:pt x="0" y="4"/>
                </a:move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105" y="0"/>
                </a:lnTo>
                <a:lnTo>
                  <a:pt x="105" y="0"/>
                </a:lnTo>
                <a:lnTo>
                  <a:pt x="107" y="2"/>
                </a:lnTo>
                <a:lnTo>
                  <a:pt x="107" y="2"/>
                </a:lnTo>
                <a:lnTo>
                  <a:pt x="105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7" name="Rectangle 116"/>
          <p:cNvSpPr>
            <a:spLocks noChangeArrowheads="1"/>
          </p:cNvSpPr>
          <p:nvPr/>
        </p:nvSpPr>
        <p:spPr bwMode="auto">
          <a:xfrm>
            <a:off x="6250504" y="2212681"/>
            <a:ext cx="57170" cy="19437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8" name="Rectangle 117"/>
          <p:cNvSpPr>
            <a:spLocks noChangeArrowheads="1"/>
          </p:cNvSpPr>
          <p:nvPr/>
        </p:nvSpPr>
        <p:spPr bwMode="auto">
          <a:xfrm>
            <a:off x="6338161" y="2136457"/>
            <a:ext cx="57170" cy="27059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9" name="Rectangle 118"/>
          <p:cNvSpPr>
            <a:spLocks noChangeArrowheads="1"/>
          </p:cNvSpPr>
          <p:nvPr/>
        </p:nvSpPr>
        <p:spPr bwMode="auto">
          <a:xfrm>
            <a:off x="6422008" y="2220304"/>
            <a:ext cx="57170" cy="18675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0" name="Rectangle 119"/>
          <p:cNvSpPr>
            <a:spLocks noChangeArrowheads="1"/>
          </p:cNvSpPr>
          <p:nvPr/>
        </p:nvSpPr>
        <p:spPr bwMode="auto">
          <a:xfrm>
            <a:off x="6509667" y="2285094"/>
            <a:ext cx="64792" cy="12195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1" name="Freeform 120"/>
          <p:cNvSpPr>
            <a:spLocks noEditPoints="1"/>
          </p:cNvSpPr>
          <p:nvPr/>
        </p:nvSpPr>
        <p:spPr bwMode="auto">
          <a:xfrm>
            <a:off x="2637470" y="1648621"/>
            <a:ext cx="323956" cy="236294"/>
          </a:xfrm>
          <a:custGeom>
            <a:avLst/>
            <a:gdLst>
              <a:gd name="T0" fmla="*/ 2 w 85"/>
              <a:gd name="T1" fmla="*/ 62 h 62"/>
              <a:gd name="T2" fmla="*/ 2 w 85"/>
              <a:gd name="T3" fmla="*/ 62 h 62"/>
              <a:gd name="T4" fmla="*/ 2 w 85"/>
              <a:gd name="T5" fmla="*/ 62 h 62"/>
              <a:gd name="T6" fmla="*/ 2 w 85"/>
              <a:gd name="T7" fmla="*/ 62 h 62"/>
              <a:gd name="T8" fmla="*/ 0 w 85"/>
              <a:gd name="T9" fmla="*/ 60 h 62"/>
              <a:gd name="T10" fmla="*/ 0 w 85"/>
              <a:gd name="T11" fmla="*/ 2 h 62"/>
              <a:gd name="T12" fmla="*/ 0 w 85"/>
              <a:gd name="T13" fmla="*/ 2 h 62"/>
              <a:gd name="T14" fmla="*/ 2 w 85"/>
              <a:gd name="T15" fmla="*/ 0 h 62"/>
              <a:gd name="T16" fmla="*/ 2 w 85"/>
              <a:gd name="T17" fmla="*/ 0 h 62"/>
              <a:gd name="T18" fmla="*/ 2 w 85"/>
              <a:gd name="T19" fmla="*/ 0 h 62"/>
              <a:gd name="T20" fmla="*/ 83 w 85"/>
              <a:gd name="T21" fmla="*/ 0 h 62"/>
              <a:gd name="T22" fmla="*/ 83 w 85"/>
              <a:gd name="T23" fmla="*/ 0 h 62"/>
              <a:gd name="T24" fmla="*/ 85 w 85"/>
              <a:gd name="T25" fmla="*/ 0 h 62"/>
              <a:gd name="T26" fmla="*/ 85 w 85"/>
              <a:gd name="T27" fmla="*/ 0 h 62"/>
              <a:gd name="T28" fmla="*/ 85 w 85"/>
              <a:gd name="T29" fmla="*/ 2 h 62"/>
              <a:gd name="T30" fmla="*/ 85 w 85"/>
              <a:gd name="T31" fmla="*/ 60 h 62"/>
              <a:gd name="T32" fmla="*/ 85 w 85"/>
              <a:gd name="T33" fmla="*/ 60 h 62"/>
              <a:gd name="T34" fmla="*/ 85 w 85"/>
              <a:gd name="T35" fmla="*/ 62 h 62"/>
              <a:gd name="T36" fmla="*/ 85 w 85"/>
              <a:gd name="T37" fmla="*/ 62 h 62"/>
              <a:gd name="T38" fmla="*/ 83 w 85"/>
              <a:gd name="T39" fmla="*/ 62 h 62"/>
              <a:gd name="T40" fmla="*/ 2 w 85"/>
              <a:gd name="T41" fmla="*/ 62 h 62"/>
              <a:gd name="T42" fmla="*/ 83 w 85"/>
              <a:gd name="T43" fmla="*/ 60 h 62"/>
              <a:gd name="T44" fmla="*/ 83 w 85"/>
              <a:gd name="T45" fmla="*/ 59 h 62"/>
              <a:gd name="T46" fmla="*/ 83 w 85"/>
              <a:gd name="T47" fmla="*/ 60 h 62"/>
              <a:gd name="T48" fmla="*/ 4 w 85"/>
              <a:gd name="T49" fmla="*/ 59 h 62"/>
              <a:gd name="T50" fmla="*/ 81 w 85"/>
              <a:gd name="T51" fmla="*/ 59 h 62"/>
              <a:gd name="T52" fmla="*/ 81 w 85"/>
              <a:gd name="T53" fmla="*/ 2 h 62"/>
              <a:gd name="T54" fmla="*/ 4 w 85"/>
              <a:gd name="T55" fmla="*/ 2 h 62"/>
              <a:gd name="T56" fmla="*/ 4 w 85"/>
              <a:gd name="T57" fmla="*/ 5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62">
                <a:moveTo>
                  <a:pt x="2" y="62"/>
                </a:moveTo>
                <a:lnTo>
                  <a:pt x="2" y="62"/>
                </a:lnTo>
                <a:lnTo>
                  <a:pt x="2" y="62"/>
                </a:lnTo>
                <a:lnTo>
                  <a:pt x="2" y="62"/>
                </a:lnTo>
                <a:lnTo>
                  <a:pt x="0" y="6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83" y="0"/>
                </a:lnTo>
                <a:lnTo>
                  <a:pt x="83" y="0"/>
                </a:lnTo>
                <a:lnTo>
                  <a:pt x="85" y="0"/>
                </a:lnTo>
                <a:lnTo>
                  <a:pt x="85" y="0"/>
                </a:lnTo>
                <a:lnTo>
                  <a:pt x="85" y="2"/>
                </a:lnTo>
                <a:lnTo>
                  <a:pt x="85" y="60"/>
                </a:lnTo>
                <a:lnTo>
                  <a:pt x="85" y="60"/>
                </a:lnTo>
                <a:lnTo>
                  <a:pt x="85" y="62"/>
                </a:lnTo>
                <a:lnTo>
                  <a:pt x="85" y="62"/>
                </a:lnTo>
                <a:lnTo>
                  <a:pt x="83" y="62"/>
                </a:lnTo>
                <a:lnTo>
                  <a:pt x="2" y="62"/>
                </a:lnTo>
                <a:close/>
                <a:moveTo>
                  <a:pt x="83" y="60"/>
                </a:moveTo>
                <a:lnTo>
                  <a:pt x="83" y="59"/>
                </a:lnTo>
                <a:lnTo>
                  <a:pt x="83" y="60"/>
                </a:lnTo>
                <a:close/>
                <a:moveTo>
                  <a:pt x="4" y="59"/>
                </a:moveTo>
                <a:lnTo>
                  <a:pt x="81" y="59"/>
                </a:lnTo>
                <a:lnTo>
                  <a:pt x="81" y="2"/>
                </a:lnTo>
                <a:lnTo>
                  <a:pt x="4" y="2"/>
                </a:lnTo>
                <a:lnTo>
                  <a:pt x="4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2" name="Freeform 121"/>
          <p:cNvSpPr>
            <a:spLocks noEditPoints="1"/>
          </p:cNvSpPr>
          <p:nvPr/>
        </p:nvSpPr>
        <p:spPr bwMode="auto">
          <a:xfrm>
            <a:off x="2667959" y="1663866"/>
            <a:ext cx="262975" cy="201995"/>
          </a:xfrm>
          <a:custGeom>
            <a:avLst/>
            <a:gdLst>
              <a:gd name="T0" fmla="*/ 2 w 69"/>
              <a:gd name="T1" fmla="*/ 53 h 53"/>
              <a:gd name="T2" fmla="*/ 0 w 69"/>
              <a:gd name="T3" fmla="*/ 53 h 53"/>
              <a:gd name="T4" fmla="*/ 0 w 69"/>
              <a:gd name="T5" fmla="*/ 53 h 53"/>
              <a:gd name="T6" fmla="*/ 0 w 69"/>
              <a:gd name="T7" fmla="*/ 2 h 53"/>
              <a:gd name="T8" fmla="*/ 0 w 69"/>
              <a:gd name="T9" fmla="*/ 2 h 53"/>
              <a:gd name="T10" fmla="*/ 2 w 69"/>
              <a:gd name="T11" fmla="*/ 0 h 53"/>
              <a:gd name="T12" fmla="*/ 69 w 69"/>
              <a:gd name="T13" fmla="*/ 0 h 53"/>
              <a:gd name="T14" fmla="*/ 69 w 69"/>
              <a:gd name="T15" fmla="*/ 2 h 53"/>
              <a:gd name="T16" fmla="*/ 69 w 69"/>
              <a:gd name="T17" fmla="*/ 2 h 53"/>
              <a:gd name="T18" fmla="*/ 69 w 69"/>
              <a:gd name="T19" fmla="*/ 53 h 53"/>
              <a:gd name="T20" fmla="*/ 69 w 69"/>
              <a:gd name="T21" fmla="*/ 53 h 53"/>
              <a:gd name="T22" fmla="*/ 69 w 69"/>
              <a:gd name="T23" fmla="*/ 53 h 53"/>
              <a:gd name="T24" fmla="*/ 2 w 69"/>
              <a:gd name="T25" fmla="*/ 53 h 53"/>
              <a:gd name="T26" fmla="*/ 69 w 69"/>
              <a:gd name="T27" fmla="*/ 53 h 53"/>
              <a:gd name="T28" fmla="*/ 69 w 69"/>
              <a:gd name="T29" fmla="*/ 51 h 53"/>
              <a:gd name="T30" fmla="*/ 69 w 69"/>
              <a:gd name="T31" fmla="*/ 53 h 53"/>
              <a:gd name="T32" fmla="*/ 2 w 69"/>
              <a:gd name="T33" fmla="*/ 51 h 53"/>
              <a:gd name="T34" fmla="*/ 67 w 69"/>
              <a:gd name="T35" fmla="*/ 51 h 53"/>
              <a:gd name="T36" fmla="*/ 67 w 69"/>
              <a:gd name="T37" fmla="*/ 4 h 53"/>
              <a:gd name="T38" fmla="*/ 2 w 69"/>
              <a:gd name="T39" fmla="*/ 4 h 53"/>
              <a:gd name="T40" fmla="*/ 2 w 69"/>
              <a:gd name="T41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9" h="53">
                <a:moveTo>
                  <a:pt x="2" y="53"/>
                </a:moveTo>
                <a:lnTo>
                  <a:pt x="0" y="53"/>
                </a:lnTo>
                <a:lnTo>
                  <a:pt x="0" y="53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69" y="0"/>
                </a:lnTo>
                <a:lnTo>
                  <a:pt x="69" y="2"/>
                </a:lnTo>
                <a:lnTo>
                  <a:pt x="69" y="2"/>
                </a:lnTo>
                <a:lnTo>
                  <a:pt x="69" y="53"/>
                </a:lnTo>
                <a:lnTo>
                  <a:pt x="69" y="53"/>
                </a:lnTo>
                <a:lnTo>
                  <a:pt x="69" y="53"/>
                </a:lnTo>
                <a:lnTo>
                  <a:pt x="2" y="53"/>
                </a:lnTo>
                <a:close/>
                <a:moveTo>
                  <a:pt x="69" y="53"/>
                </a:moveTo>
                <a:lnTo>
                  <a:pt x="69" y="51"/>
                </a:lnTo>
                <a:lnTo>
                  <a:pt x="69" y="53"/>
                </a:lnTo>
                <a:close/>
                <a:moveTo>
                  <a:pt x="2" y="51"/>
                </a:moveTo>
                <a:lnTo>
                  <a:pt x="67" y="51"/>
                </a:lnTo>
                <a:lnTo>
                  <a:pt x="67" y="4"/>
                </a:lnTo>
                <a:lnTo>
                  <a:pt x="2" y="4"/>
                </a:lnTo>
                <a:lnTo>
                  <a:pt x="2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3" name="Freeform 122"/>
          <p:cNvSpPr>
            <a:spLocks noEditPoints="1"/>
          </p:cNvSpPr>
          <p:nvPr/>
        </p:nvSpPr>
        <p:spPr bwMode="auto">
          <a:xfrm>
            <a:off x="2645092" y="1915407"/>
            <a:ext cx="308709" cy="34301"/>
          </a:xfrm>
          <a:custGeom>
            <a:avLst/>
            <a:gdLst>
              <a:gd name="T0" fmla="*/ 4 w 81"/>
              <a:gd name="T1" fmla="*/ 9 h 9"/>
              <a:gd name="T2" fmla="*/ 4 w 81"/>
              <a:gd name="T3" fmla="*/ 9 h 9"/>
              <a:gd name="T4" fmla="*/ 2 w 81"/>
              <a:gd name="T5" fmla="*/ 9 h 9"/>
              <a:gd name="T6" fmla="*/ 2 w 81"/>
              <a:gd name="T7" fmla="*/ 9 h 9"/>
              <a:gd name="T8" fmla="*/ 0 w 81"/>
              <a:gd name="T9" fmla="*/ 9 h 9"/>
              <a:gd name="T10" fmla="*/ 0 w 81"/>
              <a:gd name="T11" fmla="*/ 2 h 9"/>
              <a:gd name="T12" fmla="*/ 0 w 81"/>
              <a:gd name="T13" fmla="*/ 2 h 9"/>
              <a:gd name="T14" fmla="*/ 2 w 81"/>
              <a:gd name="T15" fmla="*/ 0 h 9"/>
              <a:gd name="T16" fmla="*/ 2 w 81"/>
              <a:gd name="T17" fmla="*/ 0 h 9"/>
              <a:gd name="T18" fmla="*/ 4 w 81"/>
              <a:gd name="T19" fmla="*/ 0 h 9"/>
              <a:gd name="T20" fmla="*/ 79 w 81"/>
              <a:gd name="T21" fmla="*/ 0 h 9"/>
              <a:gd name="T22" fmla="*/ 79 w 81"/>
              <a:gd name="T23" fmla="*/ 0 h 9"/>
              <a:gd name="T24" fmla="*/ 81 w 81"/>
              <a:gd name="T25" fmla="*/ 0 h 9"/>
              <a:gd name="T26" fmla="*/ 81 w 81"/>
              <a:gd name="T27" fmla="*/ 0 h 9"/>
              <a:gd name="T28" fmla="*/ 81 w 81"/>
              <a:gd name="T29" fmla="*/ 2 h 9"/>
              <a:gd name="T30" fmla="*/ 81 w 81"/>
              <a:gd name="T31" fmla="*/ 9 h 9"/>
              <a:gd name="T32" fmla="*/ 81 w 81"/>
              <a:gd name="T33" fmla="*/ 9 h 9"/>
              <a:gd name="T34" fmla="*/ 81 w 81"/>
              <a:gd name="T35" fmla="*/ 9 h 9"/>
              <a:gd name="T36" fmla="*/ 81 w 81"/>
              <a:gd name="T37" fmla="*/ 9 h 9"/>
              <a:gd name="T38" fmla="*/ 79 w 81"/>
              <a:gd name="T39" fmla="*/ 9 h 9"/>
              <a:gd name="T40" fmla="*/ 4 w 81"/>
              <a:gd name="T41" fmla="*/ 9 h 9"/>
              <a:gd name="T42" fmla="*/ 79 w 81"/>
              <a:gd name="T43" fmla="*/ 9 h 9"/>
              <a:gd name="T44" fmla="*/ 79 w 81"/>
              <a:gd name="T45" fmla="*/ 7 h 9"/>
              <a:gd name="T46" fmla="*/ 79 w 81"/>
              <a:gd name="T47" fmla="*/ 9 h 9"/>
              <a:gd name="T48" fmla="*/ 6 w 81"/>
              <a:gd name="T49" fmla="*/ 7 h 9"/>
              <a:gd name="T50" fmla="*/ 75 w 81"/>
              <a:gd name="T51" fmla="*/ 7 h 9"/>
              <a:gd name="T52" fmla="*/ 75 w 81"/>
              <a:gd name="T53" fmla="*/ 2 h 9"/>
              <a:gd name="T54" fmla="*/ 6 w 81"/>
              <a:gd name="T55" fmla="*/ 2 h 9"/>
              <a:gd name="T56" fmla="*/ 6 w 81"/>
              <a:gd name="T57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" h="9">
                <a:moveTo>
                  <a:pt x="4" y="9"/>
                </a:moveTo>
                <a:lnTo>
                  <a:pt x="4" y="9"/>
                </a:lnTo>
                <a:lnTo>
                  <a:pt x="2" y="9"/>
                </a:lnTo>
                <a:lnTo>
                  <a:pt x="2" y="9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79" y="0"/>
                </a:lnTo>
                <a:lnTo>
                  <a:pt x="79" y="0"/>
                </a:lnTo>
                <a:lnTo>
                  <a:pt x="81" y="0"/>
                </a:lnTo>
                <a:lnTo>
                  <a:pt x="81" y="0"/>
                </a:lnTo>
                <a:lnTo>
                  <a:pt x="81" y="2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79" y="9"/>
                </a:lnTo>
                <a:lnTo>
                  <a:pt x="4" y="9"/>
                </a:lnTo>
                <a:close/>
                <a:moveTo>
                  <a:pt x="79" y="9"/>
                </a:moveTo>
                <a:lnTo>
                  <a:pt x="79" y="7"/>
                </a:lnTo>
                <a:lnTo>
                  <a:pt x="79" y="9"/>
                </a:lnTo>
                <a:close/>
                <a:moveTo>
                  <a:pt x="6" y="7"/>
                </a:moveTo>
                <a:lnTo>
                  <a:pt x="75" y="7"/>
                </a:lnTo>
                <a:lnTo>
                  <a:pt x="75" y="2"/>
                </a:lnTo>
                <a:lnTo>
                  <a:pt x="6" y="2"/>
                </a:lnTo>
                <a:lnTo>
                  <a:pt x="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4" name="Freeform 123"/>
          <p:cNvSpPr>
            <a:spLocks noEditPoints="1"/>
          </p:cNvSpPr>
          <p:nvPr/>
        </p:nvSpPr>
        <p:spPr bwMode="auto">
          <a:xfrm>
            <a:off x="2717505" y="1892540"/>
            <a:ext cx="163884" cy="22867"/>
          </a:xfrm>
          <a:custGeom>
            <a:avLst/>
            <a:gdLst>
              <a:gd name="T0" fmla="*/ 2 w 43"/>
              <a:gd name="T1" fmla="*/ 6 h 6"/>
              <a:gd name="T2" fmla="*/ 0 w 43"/>
              <a:gd name="T3" fmla="*/ 4 h 6"/>
              <a:gd name="T4" fmla="*/ 0 w 43"/>
              <a:gd name="T5" fmla="*/ 4 h 6"/>
              <a:gd name="T6" fmla="*/ 0 w 43"/>
              <a:gd name="T7" fmla="*/ 0 h 6"/>
              <a:gd name="T8" fmla="*/ 0 w 43"/>
              <a:gd name="T9" fmla="*/ 0 h 6"/>
              <a:gd name="T10" fmla="*/ 2 w 43"/>
              <a:gd name="T11" fmla="*/ 0 h 6"/>
              <a:gd name="T12" fmla="*/ 43 w 43"/>
              <a:gd name="T13" fmla="*/ 0 h 6"/>
              <a:gd name="T14" fmla="*/ 43 w 43"/>
              <a:gd name="T15" fmla="*/ 0 h 6"/>
              <a:gd name="T16" fmla="*/ 43 w 43"/>
              <a:gd name="T17" fmla="*/ 0 h 6"/>
              <a:gd name="T18" fmla="*/ 43 w 43"/>
              <a:gd name="T19" fmla="*/ 4 h 6"/>
              <a:gd name="T20" fmla="*/ 43 w 43"/>
              <a:gd name="T21" fmla="*/ 4 h 6"/>
              <a:gd name="T22" fmla="*/ 43 w 43"/>
              <a:gd name="T23" fmla="*/ 6 h 6"/>
              <a:gd name="T24" fmla="*/ 2 w 43"/>
              <a:gd name="T25" fmla="*/ 6 h 6"/>
              <a:gd name="T26" fmla="*/ 43 w 43"/>
              <a:gd name="T27" fmla="*/ 4 h 6"/>
              <a:gd name="T28" fmla="*/ 43 w 43"/>
              <a:gd name="T29" fmla="*/ 4 h 6"/>
              <a:gd name="T30" fmla="*/ 43 w 43"/>
              <a:gd name="T31" fmla="*/ 4 h 6"/>
              <a:gd name="T32" fmla="*/ 2 w 43"/>
              <a:gd name="T33" fmla="*/ 4 h 6"/>
              <a:gd name="T34" fmla="*/ 41 w 43"/>
              <a:gd name="T35" fmla="*/ 4 h 6"/>
              <a:gd name="T36" fmla="*/ 41 w 43"/>
              <a:gd name="T37" fmla="*/ 0 h 6"/>
              <a:gd name="T38" fmla="*/ 2 w 43"/>
              <a:gd name="T39" fmla="*/ 0 h 6"/>
              <a:gd name="T40" fmla="*/ 2 w 43"/>
              <a:gd name="T4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6">
                <a:moveTo>
                  <a:pt x="2" y="6"/>
                </a:move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4"/>
                </a:lnTo>
                <a:lnTo>
                  <a:pt x="43" y="4"/>
                </a:lnTo>
                <a:lnTo>
                  <a:pt x="43" y="6"/>
                </a:lnTo>
                <a:lnTo>
                  <a:pt x="2" y="6"/>
                </a:lnTo>
                <a:close/>
                <a:moveTo>
                  <a:pt x="43" y="4"/>
                </a:moveTo>
                <a:lnTo>
                  <a:pt x="43" y="4"/>
                </a:lnTo>
                <a:lnTo>
                  <a:pt x="43" y="4"/>
                </a:lnTo>
                <a:close/>
                <a:moveTo>
                  <a:pt x="2" y="4"/>
                </a:moveTo>
                <a:lnTo>
                  <a:pt x="41" y="4"/>
                </a:lnTo>
                <a:lnTo>
                  <a:pt x="41" y="0"/>
                </a:lnTo>
                <a:lnTo>
                  <a:pt x="2" y="0"/>
                </a:ln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5" name="Freeform 124"/>
          <p:cNvSpPr>
            <a:spLocks noEditPoints="1"/>
          </p:cNvSpPr>
          <p:nvPr/>
        </p:nvSpPr>
        <p:spPr bwMode="auto">
          <a:xfrm>
            <a:off x="2667959" y="1663866"/>
            <a:ext cx="262975" cy="201995"/>
          </a:xfrm>
          <a:custGeom>
            <a:avLst/>
            <a:gdLst>
              <a:gd name="T0" fmla="*/ 2 w 69"/>
              <a:gd name="T1" fmla="*/ 53 h 53"/>
              <a:gd name="T2" fmla="*/ 0 w 69"/>
              <a:gd name="T3" fmla="*/ 53 h 53"/>
              <a:gd name="T4" fmla="*/ 0 w 69"/>
              <a:gd name="T5" fmla="*/ 53 h 53"/>
              <a:gd name="T6" fmla="*/ 0 w 69"/>
              <a:gd name="T7" fmla="*/ 2 h 53"/>
              <a:gd name="T8" fmla="*/ 0 w 69"/>
              <a:gd name="T9" fmla="*/ 2 h 53"/>
              <a:gd name="T10" fmla="*/ 2 w 69"/>
              <a:gd name="T11" fmla="*/ 0 h 53"/>
              <a:gd name="T12" fmla="*/ 69 w 69"/>
              <a:gd name="T13" fmla="*/ 0 h 53"/>
              <a:gd name="T14" fmla="*/ 69 w 69"/>
              <a:gd name="T15" fmla="*/ 2 h 53"/>
              <a:gd name="T16" fmla="*/ 69 w 69"/>
              <a:gd name="T17" fmla="*/ 2 h 53"/>
              <a:gd name="T18" fmla="*/ 69 w 69"/>
              <a:gd name="T19" fmla="*/ 53 h 53"/>
              <a:gd name="T20" fmla="*/ 69 w 69"/>
              <a:gd name="T21" fmla="*/ 53 h 53"/>
              <a:gd name="T22" fmla="*/ 69 w 69"/>
              <a:gd name="T23" fmla="*/ 53 h 53"/>
              <a:gd name="T24" fmla="*/ 2 w 69"/>
              <a:gd name="T25" fmla="*/ 53 h 53"/>
              <a:gd name="T26" fmla="*/ 69 w 69"/>
              <a:gd name="T27" fmla="*/ 53 h 53"/>
              <a:gd name="T28" fmla="*/ 69 w 69"/>
              <a:gd name="T29" fmla="*/ 51 h 53"/>
              <a:gd name="T30" fmla="*/ 69 w 69"/>
              <a:gd name="T31" fmla="*/ 53 h 53"/>
              <a:gd name="T32" fmla="*/ 2 w 69"/>
              <a:gd name="T33" fmla="*/ 51 h 53"/>
              <a:gd name="T34" fmla="*/ 67 w 69"/>
              <a:gd name="T35" fmla="*/ 51 h 53"/>
              <a:gd name="T36" fmla="*/ 67 w 69"/>
              <a:gd name="T37" fmla="*/ 4 h 53"/>
              <a:gd name="T38" fmla="*/ 2 w 69"/>
              <a:gd name="T39" fmla="*/ 4 h 53"/>
              <a:gd name="T40" fmla="*/ 2 w 69"/>
              <a:gd name="T41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9" h="53">
                <a:moveTo>
                  <a:pt x="2" y="53"/>
                </a:moveTo>
                <a:lnTo>
                  <a:pt x="0" y="53"/>
                </a:lnTo>
                <a:lnTo>
                  <a:pt x="0" y="53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69" y="0"/>
                </a:lnTo>
                <a:lnTo>
                  <a:pt x="69" y="2"/>
                </a:lnTo>
                <a:lnTo>
                  <a:pt x="69" y="2"/>
                </a:lnTo>
                <a:lnTo>
                  <a:pt x="69" y="53"/>
                </a:lnTo>
                <a:lnTo>
                  <a:pt x="69" y="53"/>
                </a:lnTo>
                <a:lnTo>
                  <a:pt x="69" y="53"/>
                </a:lnTo>
                <a:lnTo>
                  <a:pt x="2" y="53"/>
                </a:lnTo>
                <a:close/>
                <a:moveTo>
                  <a:pt x="69" y="53"/>
                </a:moveTo>
                <a:lnTo>
                  <a:pt x="69" y="51"/>
                </a:lnTo>
                <a:lnTo>
                  <a:pt x="69" y="53"/>
                </a:lnTo>
                <a:close/>
                <a:moveTo>
                  <a:pt x="2" y="51"/>
                </a:moveTo>
                <a:lnTo>
                  <a:pt x="67" y="51"/>
                </a:lnTo>
                <a:lnTo>
                  <a:pt x="67" y="4"/>
                </a:lnTo>
                <a:lnTo>
                  <a:pt x="2" y="4"/>
                </a:lnTo>
                <a:lnTo>
                  <a:pt x="2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6" name="Freeform 125"/>
          <p:cNvSpPr>
            <a:spLocks noEditPoints="1"/>
          </p:cNvSpPr>
          <p:nvPr/>
        </p:nvSpPr>
        <p:spPr bwMode="auto">
          <a:xfrm>
            <a:off x="2645092" y="1915407"/>
            <a:ext cx="308709" cy="34301"/>
          </a:xfrm>
          <a:custGeom>
            <a:avLst/>
            <a:gdLst>
              <a:gd name="T0" fmla="*/ 4 w 81"/>
              <a:gd name="T1" fmla="*/ 9 h 9"/>
              <a:gd name="T2" fmla="*/ 4 w 81"/>
              <a:gd name="T3" fmla="*/ 9 h 9"/>
              <a:gd name="T4" fmla="*/ 2 w 81"/>
              <a:gd name="T5" fmla="*/ 9 h 9"/>
              <a:gd name="T6" fmla="*/ 2 w 81"/>
              <a:gd name="T7" fmla="*/ 9 h 9"/>
              <a:gd name="T8" fmla="*/ 0 w 81"/>
              <a:gd name="T9" fmla="*/ 9 h 9"/>
              <a:gd name="T10" fmla="*/ 0 w 81"/>
              <a:gd name="T11" fmla="*/ 2 h 9"/>
              <a:gd name="T12" fmla="*/ 0 w 81"/>
              <a:gd name="T13" fmla="*/ 2 h 9"/>
              <a:gd name="T14" fmla="*/ 2 w 81"/>
              <a:gd name="T15" fmla="*/ 0 h 9"/>
              <a:gd name="T16" fmla="*/ 2 w 81"/>
              <a:gd name="T17" fmla="*/ 0 h 9"/>
              <a:gd name="T18" fmla="*/ 4 w 81"/>
              <a:gd name="T19" fmla="*/ 0 h 9"/>
              <a:gd name="T20" fmla="*/ 79 w 81"/>
              <a:gd name="T21" fmla="*/ 0 h 9"/>
              <a:gd name="T22" fmla="*/ 79 w 81"/>
              <a:gd name="T23" fmla="*/ 0 h 9"/>
              <a:gd name="T24" fmla="*/ 81 w 81"/>
              <a:gd name="T25" fmla="*/ 0 h 9"/>
              <a:gd name="T26" fmla="*/ 81 w 81"/>
              <a:gd name="T27" fmla="*/ 0 h 9"/>
              <a:gd name="T28" fmla="*/ 81 w 81"/>
              <a:gd name="T29" fmla="*/ 2 h 9"/>
              <a:gd name="T30" fmla="*/ 81 w 81"/>
              <a:gd name="T31" fmla="*/ 9 h 9"/>
              <a:gd name="T32" fmla="*/ 81 w 81"/>
              <a:gd name="T33" fmla="*/ 9 h 9"/>
              <a:gd name="T34" fmla="*/ 81 w 81"/>
              <a:gd name="T35" fmla="*/ 9 h 9"/>
              <a:gd name="T36" fmla="*/ 81 w 81"/>
              <a:gd name="T37" fmla="*/ 9 h 9"/>
              <a:gd name="T38" fmla="*/ 79 w 81"/>
              <a:gd name="T39" fmla="*/ 9 h 9"/>
              <a:gd name="T40" fmla="*/ 4 w 81"/>
              <a:gd name="T41" fmla="*/ 9 h 9"/>
              <a:gd name="T42" fmla="*/ 79 w 81"/>
              <a:gd name="T43" fmla="*/ 9 h 9"/>
              <a:gd name="T44" fmla="*/ 79 w 81"/>
              <a:gd name="T45" fmla="*/ 7 h 9"/>
              <a:gd name="T46" fmla="*/ 79 w 81"/>
              <a:gd name="T47" fmla="*/ 9 h 9"/>
              <a:gd name="T48" fmla="*/ 6 w 81"/>
              <a:gd name="T49" fmla="*/ 7 h 9"/>
              <a:gd name="T50" fmla="*/ 75 w 81"/>
              <a:gd name="T51" fmla="*/ 7 h 9"/>
              <a:gd name="T52" fmla="*/ 75 w 81"/>
              <a:gd name="T53" fmla="*/ 2 h 9"/>
              <a:gd name="T54" fmla="*/ 6 w 81"/>
              <a:gd name="T55" fmla="*/ 2 h 9"/>
              <a:gd name="T56" fmla="*/ 6 w 81"/>
              <a:gd name="T57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" h="9">
                <a:moveTo>
                  <a:pt x="4" y="9"/>
                </a:moveTo>
                <a:lnTo>
                  <a:pt x="4" y="9"/>
                </a:lnTo>
                <a:lnTo>
                  <a:pt x="2" y="9"/>
                </a:lnTo>
                <a:lnTo>
                  <a:pt x="2" y="9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79" y="0"/>
                </a:lnTo>
                <a:lnTo>
                  <a:pt x="79" y="0"/>
                </a:lnTo>
                <a:lnTo>
                  <a:pt x="81" y="0"/>
                </a:lnTo>
                <a:lnTo>
                  <a:pt x="81" y="0"/>
                </a:lnTo>
                <a:lnTo>
                  <a:pt x="81" y="2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81" y="9"/>
                </a:lnTo>
                <a:lnTo>
                  <a:pt x="79" y="9"/>
                </a:lnTo>
                <a:lnTo>
                  <a:pt x="4" y="9"/>
                </a:lnTo>
                <a:close/>
                <a:moveTo>
                  <a:pt x="79" y="9"/>
                </a:moveTo>
                <a:lnTo>
                  <a:pt x="79" y="7"/>
                </a:lnTo>
                <a:lnTo>
                  <a:pt x="79" y="9"/>
                </a:lnTo>
                <a:close/>
                <a:moveTo>
                  <a:pt x="6" y="7"/>
                </a:moveTo>
                <a:lnTo>
                  <a:pt x="75" y="7"/>
                </a:lnTo>
                <a:lnTo>
                  <a:pt x="75" y="2"/>
                </a:lnTo>
                <a:lnTo>
                  <a:pt x="6" y="2"/>
                </a:lnTo>
                <a:lnTo>
                  <a:pt x="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7" name="Freeform 126"/>
          <p:cNvSpPr>
            <a:spLocks noEditPoints="1"/>
          </p:cNvSpPr>
          <p:nvPr/>
        </p:nvSpPr>
        <p:spPr bwMode="auto">
          <a:xfrm>
            <a:off x="2717505" y="1892540"/>
            <a:ext cx="163884" cy="22867"/>
          </a:xfrm>
          <a:custGeom>
            <a:avLst/>
            <a:gdLst>
              <a:gd name="T0" fmla="*/ 2 w 43"/>
              <a:gd name="T1" fmla="*/ 6 h 6"/>
              <a:gd name="T2" fmla="*/ 0 w 43"/>
              <a:gd name="T3" fmla="*/ 4 h 6"/>
              <a:gd name="T4" fmla="*/ 0 w 43"/>
              <a:gd name="T5" fmla="*/ 4 h 6"/>
              <a:gd name="T6" fmla="*/ 0 w 43"/>
              <a:gd name="T7" fmla="*/ 0 h 6"/>
              <a:gd name="T8" fmla="*/ 0 w 43"/>
              <a:gd name="T9" fmla="*/ 0 h 6"/>
              <a:gd name="T10" fmla="*/ 2 w 43"/>
              <a:gd name="T11" fmla="*/ 0 h 6"/>
              <a:gd name="T12" fmla="*/ 43 w 43"/>
              <a:gd name="T13" fmla="*/ 0 h 6"/>
              <a:gd name="T14" fmla="*/ 43 w 43"/>
              <a:gd name="T15" fmla="*/ 0 h 6"/>
              <a:gd name="T16" fmla="*/ 43 w 43"/>
              <a:gd name="T17" fmla="*/ 0 h 6"/>
              <a:gd name="T18" fmla="*/ 43 w 43"/>
              <a:gd name="T19" fmla="*/ 4 h 6"/>
              <a:gd name="T20" fmla="*/ 43 w 43"/>
              <a:gd name="T21" fmla="*/ 4 h 6"/>
              <a:gd name="T22" fmla="*/ 43 w 43"/>
              <a:gd name="T23" fmla="*/ 6 h 6"/>
              <a:gd name="T24" fmla="*/ 2 w 43"/>
              <a:gd name="T25" fmla="*/ 6 h 6"/>
              <a:gd name="T26" fmla="*/ 43 w 43"/>
              <a:gd name="T27" fmla="*/ 4 h 6"/>
              <a:gd name="T28" fmla="*/ 43 w 43"/>
              <a:gd name="T29" fmla="*/ 4 h 6"/>
              <a:gd name="T30" fmla="*/ 43 w 43"/>
              <a:gd name="T31" fmla="*/ 4 h 6"/>
              <a:gd name="T32" fmla="*/ 2 w 43"/>
              <a:gd name="T33" fmla="*/ 4 h 6"/>
              <a:gd name="T34" fmla="*/ 41 w 43"/>
              <a:gd name="T35" fmla="*/ 4 h 6"/>
              <a:gd name="T36" fmla="*/ 41 w 43"/>
              <a:gd name="T37" fmla="*/ 0 h 6"/>
              <a:gd name="T38" fmla="*/ 2 w 43"/>
              <a:gd name="T39" fmla="*/ 0 h 6"/>
              <a:gd name="T40" fmla="*/ 2 w 43"/>
              <a:gd name="T41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6">
                <a:moveTo>
                  <a:pt x="2" y="6"/>
                </a:move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4"/>
                </a:lnTo>
                <a:lnTo>
                  <a:pt x="43" y="4"/>
                </a:lnTo>
                <a:lnTo>
                  <a:pt x="43" y="6"/>
                </a:lnTo>
                <a:lnTo>
                  <a:pt x="2" y="6"/>
                </a:lnTo>
                <a:close/>
                <a:moveTo>
                  <a:pt x="43" y="4"/>
                </a:moveTo>
                <a:lnTo>
                  <a:pt x="43" y="4"/>
                </a:lnTo>
                <a:lnTo>
                  <a:pt x="43" y="4"/>
                </a:lnTo>
                <a:close/>
                <a:moveTo>
                  <a:pt x="2" y="4"/>
                </a:moveTo>
                <a:lnTo>
                  <a:pt x="41" y="4"/>
                </a:lnTo>
                <a:lnTo>
                  <a:pt x="41" y="0"/>
                </a:lnTo>
                <a:lnTo>
                  <a:pt x="2" y="0"/>
                </a:lnTo>
                <a:lnTo>
                  <a:pt x="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8" name="Freeform 127"/>
          <p:cNvSpPr>
            <a:spLocks noEditPoints="1"/>
          </p:cNvSpPr>
          <p:nvPr/>
        </p:nvSpPr>
        <p:spPr bwMode="auto">
          <a:xfrm>
            <a:off x="5160497" y="5497949"/>
            <a:ext cx="384934" cy="407801"/>
          </a:xfrm>
          <a:custGeom>
            <a:avLst/>
            <a:gdLst>
              <a:gd name="T0" fmla="*/ 48 w 101"/>
              <a:gd name="T1" fmla="*/ 103 h 107"/>
              <a:gd name="T2" fmla="*/ 39 w 101"/>
              <a:gd name="T3" fmla="*/ 98 h 107"/>
              <a:gd name="T4" fmla="*/ 39 w 101"/>
              <a:gd name="T5" fmla="*/ 81 h 107"/>
              <a:gd name="T6" fmla="*/ 30 w 101"/>
              <a:gd name="T7" fmla="*/ 73 h 107"/>
              <a:gd name="T8" fmla="*/ 22 w 101"/>
              <a:gd name="T9" fmla="*/ 73 h 107"/>
              <a:gd name="T10" fmla="*/ 18 w 101"/>
              <a:gd name="T11" fmla="*/ 71 h 107"/>
              <a:gd name="T12" fmla="*/ 15 w 101"/>
              <a:gd name="T13" fmla="*/ 64 h 107"/>
              <a:gd name="T14" fmla="*/ 16 w 101"/>
              <a:gd name="T15" fmla="*/ 55 h 107"/>
              <a:gd name="T16" fmla="*/ 22 w 101"/>
              <a:gd name="T17" fmla="*/ 47 h 107"/>
              <a:gd name="T18" fmla="*/ 26 w 101"/>
              <a:gd name="T19" fmla="*/ 41 h 107"/>
              <a:gd name="T20" fmla="*/ 28 w 101"/>
              <a:gd name="T21" fmla="*/ 40 h 107"/>
              <a:gd name="T22" fmla="*/ 45 w 101"/>
              <a:gd name="T23" fmla="*/ 11 h 107"/>
              <a:gd name="T24" fmla="*/ 39 w 101"/>
              <a:gd name="T25" fmla="*/ 10 h 107"/>
              <a:gd name="T26" fmla="*/ 30 w 101"/>
              <a:gd name="T27" fmla="*/ 15 h 107"/>
              <a:gd name="T28" fmla="*/ 7 w 101"/>
              <a:gd name="T29" fmla="*/ 55 h 107"/>
              <a:gd name="T30" fmla="*/ 0 w 101"/>
              <a:gd name="T31" fmla="*/ 71 h 107"/>
              <a:gd name="T32" fmla="*/ 2 w 101"/>
              <a:gd name="T33" fmla="*/ 79 h 107"/>
              <a:gd name="T34" fmla="*/ 11 w 101"/>
              <a:gd name="T35" fmla="*/ 81 h 107"/>
              <a:gd name="T36" fmla="*/ 20 w 101"/>
              <a:gd name="T37" fmla="*/ 99 h 107"/>
              <a:gd name="T38" fmla="*/ 26 w 101"/>
              <a:gd name="T39" fmla="*/ 107 h 107"/>
              <a:gd name="T40" fmla="*/ 50 w 101"/>
              <a:gd name="T41" fmla="*/ 107 h 107"/>
              <a:gd name="T42" fmla="*/ 56 w 101"/>
              <a:gd name="T43" fmla="*/ 103 h 107"/>
              <a:gd name="T44" fmla="*/ 99 w 101"/>
              <a:gd name="T45" fmla="*/ 56 h 107"/>
              <a:gd name="T46" fmla="*/ 73 w 101"/>
              <a:gd name="T47" fmla="*/ 15 h 107"/>
              <a:gd name="T48" fmla="*/ 63 w 101"/>
              <a:gd name="T49" fmla="*/ 2 h 107"/>
              <a:gd name="T50" fmla="*/ 56 w 101"/>
              <a:gd name="T51" fmla="*/ 2 h 107"/>
              <a:gd name="T52" fmla="*/ 46 w 101"/>
              <a:gd name="T53" fmla="*/ 13 h 107"/>
              <a:gd name="T54" fmla="*/ 45 w 101"/>
              <a:gd name="T55" fmla="*/ 15 h 107"/>
              <a:gd name="T56" fmla="*/ 30 w 101"/>
              <a:gd name="T57" fmla="*/ 40 h 107"/>
              <a:gd name="T58" fmla="*/ 22 w 101"/>
              <a:gd name="T59" fmla="*/ 53 h 107"/>
              <a:gd name="T60" fmla="*/ 20 w 101"/>
              <a:gd name="T61" fmla="*/ 56 h 107"/>
              <a:gd name="T62" fmla="*/ 18 w 101"/>
              <a:gd name="T63" fmla="*/ 64 h 107"/>
              <a:gd name="T64" fmla="*/ 22 w 101"/>
              <a:gd name="T65" fmla="*/ 70 h 107"/>
              <a:gd name="T66" fmla="*/ 30 w 101"/>
              <a:gd name="T67" fmla="*/ 71 h 107"/>
              <a:gd name="T68" fmla="*/ 41 w 101"/>
              <a:gd name="T69" fmla="*/ 71 h 107"/>
              <a:gd name="T70" fmla="*/ 41 w 101"/>
              <a:gd name="T71" fmla="*/ 81 h 107"/>
              <a:gd name="T72" fmla="*/ 43 w 101"/>
              <a:gd name="T73" fmla="*/ 98 h 107"/>
              <a:gd name="T74" fmla="*/ 56 w 101"/>
              <a:gd name="T75" fmla="*/ 99 h 107"/>
              <a:gd name="T76" fmla="*/ 71 w 101"/>
              <a:gd name="T77" fmla="*/ 99 h 107"/>
              <a:gd name="T78" fmla="*/ 76 w 101"/>
              <a:gd name="T79" fmla="*/ 77 h 107"/>
              <a:gd name="T80" fmla="*/ 76 w 101"/>
              <a:gd name="T81" fmla="*/ 71 h 107"/>
              <a:gd name="T82" fmla="*/ 78 w 101"/>
              <a:gd name="T83" fmla="*/ 71 h 107"/>
              <a:gd name="T84" fmla="*/ 90 w 101"/>
              <a:gd name="T85" fmla="*/ 71 h 107"/>
              <a:gd name="T86" fmla="*/ 99 w 101"/>
              <a:gd name="T87" fmla="*/ 68 h 107"/>
              <a:gd name="T88" fmla="*/ 101 w 101"/>
              <a:gd name="T89" fmla="*/ 6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" h="107">
                <a:moveTo>
                  <a:pt x="56" y="103"/>
                </a:moveTo>
                <a:lnTo>
                  <a:pt x="48" y="103"/>
                </a:lnTo>
                <a:lnTo>
                  <a:pt x="48" y="103"/>
                </a:lnTo>
                <a:lnTo>
                  <a:pt x="45" y="101"/>
                </a:lnTo>
                <a:lnTo>
                  <a:pt x="41" y="99"/>
                </a:lnTo>
                <a:lnTo>
                  <a:pt x="39" y="98"/>
                </a:lnTo>
                <a:lnTo>
                  <a:pt x="39" y="94"/>
                </a:lnTo>
                <a:lnTo>
                  <a:pt x="39" y="81"/>
                </a:lnTo>
                <a:lnTo>
                  <a:pt x="39" y="81"/>
                </a:lnTo>
                <a:lnTo>
                  <a:pt x="39" y="79"/>
                </a:lnTo>
                <a:lnTo>
                  <a:pt x="39" y="73"/>
                </a:lnTo>
                <a:lnTo>
                  <a:pt x="30" y="73"/>
                </a:lnTo>
                <a:lnTo>
                  <a:pt x="30" y="73"/>
                </a:lnTo>
                <a:lnTo>
                  <a:pt x="22" y="73"/>
                </a:lnTo>
                <a:lnTo>
                  <a:pt x="22" y="73"/>
                </a:lnTo>
                <a:lnTo>
                  <a:pt x="20" y="73"/>
                </a:lnTo>
                <a:lnTo>
                  <a:pt x="20" y="73"/>
                </a:lnTo>
                <a:lnTo>
                  <a:pt x="18" y="71"/>
                </a:lnTo>
                <a:lnTo>
                  <a:pt x="18" y="71"/>
                </a:lnTo>
                <a:lnTo>
                  <a:pt x="16" y="68"/>
                </a:lnTo>
                <a:lnTo>
                  <a:pt x="15" y="64"/>
                </a:lnTo>
                <a:lnTo>
                  <a:pt x="15" y="64"/>
                </a:lnTo>
                <a:lnTo>
                  <a:pt x="15" y="58"/>
                </a:lnTo>
                <a:lnTo>
                  <a:pt x="16" y="55"/>
                </a:lnTo>
                <a:lnTo>
                  <a:pt x="20" y="49"/>
                </a:lnTo>
                <a:lnTo>
                  <a:pt x="22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6" y="41"/>
                </a:lnTo>
                <a:lnTo>
                  <a:pt x="26" y="40"/>
                </a:lnTo>
                <a:lnTo>
                  <a:pt x="28" y="40"/>
                </a:lnTo>
                <a:lnTo>
                  <a:pt x="28" y="40"/>
                </a:lnTo>
                <a:lnTo>
                  <a:pt x="43" y="13"/>
                </a:lnTo>
                <a:lnTo>
                  <a:pt x="43" y="11"/>
                </a:lnTo>
                <a:lnTo>
                  <a:pt x="45" y="11"/>
                </a:lnTo>
                <a:lnTo>
                  <a:pt x="45" y="11"/>
                </a:lnTo>
                <a:lnTo>
                  <a:pt x="45" y="11"/>
                </a:lnTo>
                <a:lnTo>
                  <a:pt x="39" y="10"/>
                </a:lnTo>
                <a:lnTo>
                  <a:pt x="39" y="10"/>
                </a:lnTo>
                <a:lnTo>
                  <a:pt x="33" y="10"/>
                </a:lnTo>
                <a:lnTo>
                  <a:pt x="30" y="15"/>
                </a:lnTo>
                <a:lnTo>
                  <a:pt x="24" y="26"/>
                </a:lnTo>
                <a:lnTo>
                  <a:pt x="24" y="26"/>
                </a:lnTo>
                <a:lnTo>
                  <a:pt x="7" y="55"/>
                </a:lnTo>
                <a:lnTo>
                  <a:pt x="2" y="66"/>
                </a:lnTo>
                <a:lnTo>
                  <a:pt x="2" y="66"/>
                </a:lnTo>
                <a:lnTo>
                  <a:pt x="0" y="71"/>
                </a:lnTo>
                <a:lnTo>
                  <a:pt x="0" y="71"/>
                </a:lnTo>
                <a:lnTo>
                  <a:pt x="0" y="75"/>
                </a:lnTo>
                <a:lnTo>
                  <a:pt x="2" y="79"/>
                </a:lnTo>
                <a:lnTo>
                  <a:pt x="2" y="79"/>
                </a:lnTo>
                <a:lnTo>
                  <a:pt x="5" y="81"/>
                </a:lnTo>
                <a:lnTo>
                  <a:pt x="11" y="81"/>
                </a:lnTo>
                <a:lnTo>
                  <a:pt x="20" y="81"/>
                </a:lnTo>
                <a:lnTo>
                  <a:pt x="20" y="99"/>
                </a:lnTo>
                <a:lnTo>
                  <a:pt x="20" y="99"/>
                </a:lnTo>
                <a:lnTo>
                  <a:pt x="22" y="103"/>
                </a:lnTo>
                <a:lnTo>
                  <a:pt x="22" y="105"/>
                </a:lnTo>
                <a:lnTo>
                  <a:pt x="26" y="107"/>
                </a:lnTo>
                <a:lnTo>
                  <a:pt x="28" y="107"/>
                </a:lnTo>
                <a:lnTo>
                  <a:pt x="50" y="107"/>
                </a:lnTo>
                <a:lnTo>
                  <a:pt x="50" y="107"/>
                </a:lnTo>
                <a:lnTo>
                  <a:pt x="54" y="107"/>
                </a:lnTo>
                <a:lnTo>
                  <a:pt x="58" y="103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99" y="56"/>
                </a:moveTo>
                <a:lnTo>
                  <a:pt x="99" y="56"/>
                </a:lnTo>
                <a:lnTo>
                  <a:pt x="93" y="49"/>
                </a:lnTo>
                <a:lnTo>
                  <a:pt x="93" y="49"/>
                </a:lnTo>
                <a:lnTo>
                  <a:pt x="73" y="15"/>
                </a:lnTo>
                <a:lnTo>
                  <a:pt x="69" y="6"/>
                </a:lnTo>
                <a:lnTo>
                  <a:pt x="69" y="6"/>
                </a:lnTo>
                <a:lnTo>
                  <a:pt x="63" y="2"/>
                </a:lnTo>
                <a:lnTo>
                  <a:pt x="60" y="0"/>
                </a:lnTo>
                <a:lnTo>
                  <a:pt x="60" y="0"/>
                </a:lnTo>
                <a:lnTo>
                  <a:pt x="56" y="2"/>
                </a:lnTo>
                <a:lnTo>
                  <a:pt x="50" y="6"/>
                </a:lnTo>
                <a:lnTo>
                  <a:pt x="46" y="13"/>
                </a:lnTo>
                <a:lnTo>
                  <a:pt x="46" y="13"/>
                </a:lnTo>
                <a:lnTo>
                  <a:pt x="46" y="15"/>
                </a:lnTo>
                <a:lnTo>
                  <a:pt x="45" y="15"/>
                </a:lnTo>
                <a:lnTo>
                  <a:pt x="45" y="15"/>
                </a:lnTo>
                <a:lnTo>
                  <a:pt x="31" y="40"/>
                </a:lnTo>
                <a:lnTo>
                  <a:pt x="31" y="40"/>
                </a:lnTo>
                <a:lnTo>
                  <a:pt x="30" y="40"/>
                </a:lnTo>
                <a:lnTo>
                  <a:pt x="30" y="40"/>
                </a:lnTo>
                <a:lnTo>
                  <a:pt x="26" y="49"/>
                </a:lnTo>
                <a:lnTo>
                  <a:pt x="22" y="53"/>
                </a:lnTo>
                <a:lnTo>
                  <a:pt x="22" y="55"/>
                </a:lnTo>
                <a:lnTo>
                  <a:pt x="20" y="56"/>
                </a:lnTo>
                <a:lnTo>
                  <a:pt x="20" y="56"/>
                </a:lnTo>
                <a:lnTo>
                  <a:pt x="20" y="56"/>
                </a:lnTo>
                <a:lnTo>
                  <a:pt x="18" y="64"/>
                </a:lnTo>
                <a:lnTo>
                  <a:pt x="18" y="64"/>
                </a:lnTo>
                <a:lnTo>
                  <a:pt x="18" y="66"/>
                </a:lnTo>
                <a:lnTo>
                  <a:pt x="20" y="70"/>
                </a:lnTo>
                <a:lnTo>
                  <a:pt x="22" y="70"/>
                </a:lnTo>
                <a:lnTo>
                  <a:pt x="22" y="70"/>
                </a:lnTo>
                <a:lnTo>
                  <a:pt x="22" y="70"/>
                </a:lnTo>
                <a:lnTo>
                  <a:pt x="30" y="71"/>
                </a:lnTo>
                <a:lnTo>
                  <a:pt x="39" y="71"/>
                </a:lnTo>
                <a:lnTo>
                  <a:pt x="41" y="71"/>
                </a:lnTo>
                <a:lnTo>
                  <a:pt x="41" y="71"/>
                </a:lnTo>
                <a:lnTo>
                  <a:pt x="41" y="79"/>
                </a:lnTo>
                <a:lnTo>
                  <a:pt x="41" y="81"/>
                </a:lnTo>
                <a:lnTo>
                  <a:pt x="41" y="81"/>
                </a:lnTo>
                <a:lnTo>
                  <a:pt x="41" y="94"/>
                </a:lnTo>
                <a:lnTo>
                  <a:pt x="41" y="94"/>
                </a:lnTo>
                <a:lnTo>
                  <a:pt x="43" y="98"/>
                </a:lnTo>
                <a:lnTo>
                  <a:pt x="48" y="99"/>
                </a:lnTo>
                <a:lnTo>
                  <a:pt x="56" y="99"/>
                </a:lnTo>
                <a:lnTo>
                  <a:pt x="56" y="99"/>
                </a:lnTo>
                <a:lnTo>
                  <a:pt x="58" y="99"/>
                </a:lnTo>
                <a:lnTo>
                  <a:pt x="71" y="99"/>
                </a:lnTo>
                <a:lnTo>
                  <a:pt x="71" y="99"/>
                </a:lnTo>
                <a:lnTo>
                  <a:pt x="75" y="98"/>
                </a:lnTo>
                <a:lnTo>
                  <a:pt x="76" y="94"/>
                </a:lnTo>
                <a:lnTo>
                  <a:pt x="76" y="77"/>
                </a:lnTo>
                <a:lnTo>
                  <a:pt x="76" y="77"/>
                </a:lnTo>
                <a:lnTo>
                  <a:pt x="76" y="73"/>
                </a:lnTo>
                <a:lnTo>
                  <a:pt x="76" y="71"/>
                </a:lnTo>
                <a:lnTo>
                  <a:pt x="76" y="71"/>
                </a:lnTo>
                <a:lnTo>
                  <a:pt x="78" y="71"/>
                </a:lnTo>
                <a:lnTo>
                  <a:pt x="78" y="71"/>
                </a:lnTo>
                <a:lnTo>
                  <a:pt x="78" y="71"/>
                </a:lnTo>
                <a:lnTo>
                  <a:pt x="80" y="71"/>
                </a:lnTo>
                <a:lnTo>
                  <a:pt x="90" y="71"/>
                </a:lnTo>
                <a:lnTo>
                  <a:pt x="90" y="71"/>
                </a:lnTo>
                <a:lnTo>
                  <a:pt x="95" y="70"/>
                </a:lnTo>
                <a:lnTo>
                  <a:pt x="99" y="68"/>
                </a:lnTo>
                <a:lnTo>
                  <a:pt x="101" y="66"/>
                </a:lnTo>
                <a:lnTo>
                  <a:pt x="101" y="64"/>
                </a:lnTo>
                <a:lnTo>
                  <a:pt x="101" y="64"/>
                </a:lnTo>
                <a:lnTo>
                  <a:pt x="99" y="56"/>
                </a:lnTo>
                <a:lnTo>
                  <a:pt x="99" y="5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9" name="Freeform 128"/>
          <p:cNvSpPr>
            <a:spLocks/>
          </p:cNvSpPr>
          <p:nvPr/>
        </p:nvSpPr>
        <p:spPr bwMode="auto">
          <a:xfrm>
            <a:off x="2046731" y="5570362"/>
            <a:ext cx="293465" cy="270598"/>
          </a:xfrm>
          <a:custGeom>
            <a:avLst/>
            <a:gdLst>
              <a:gd name="T0" fmla="*/ 71 w 77"/>
              <a:gd name="T1" fmla="*/ 36 h 71"/>
              <a:gd name="T2" fmla="*/ 71 w 77"/>
              <a:gd name="T3" fmla="*/ 36 h 71"/>
              <a:gd name="T4" fmla="*/ 71 w 77"/>
              <a:gd name="T5" fmla="*/ 36 h 71"/>
              <a:gd name="T6" fmla="*/ 71 w 77"/>
              <a:gd name="T7" fmla="*/ 36 h 71"/>
              <a:gd name="T8" fmla="*/ 71 w 77"/>
              <a:gd name="T9" fmla="*/ 26 h 71"/>
              <a:gd name="T10" fmla="*/ 77 w 77"/>
              <a:gd name="T11" fmla="*/ 19 h 71"/>
              <a:gd name="T12" fmla="*/ 63 w 77"/>
              <a:gd name="T13" fmla="*/ 19 h 71"/>
              <a:gd name="T14" fmla="*/ 63 w 77"/>
              <a:gd name="T15" fmla="*/ 19 h 71"/>
              <a:gd name="T16" fmla="*/ 63 w 77"/>
              <a:gd name="T17" fmla="*/ 11 h 71"/>
              <a:gd name="T18" fmla="*/ 63 w 77"/>
              <a:gd name="T19" fmla="*/ 11 h 71"/>
              <a:gd name="T20" fmla="*/ 62 w 77"/>
              <a:gd name="T21" fmla="*/ 4 h 71"/>
              <a:gd name="T22" fmla="*/ 58 w 77"/>
              <a:gd name="T23" fmla="*/ 2 h 71"/>
              <a:gd name="T24" fmla="*/ 54 w 77"/>
              <a:gd name="T25" fmla="*/ 0 h 71"/>
              <a:gd name="T26" fmla="*/ 48 w 77"/>
              <a:gd name="T27" fmla="*/ 2 h 71"/>
              <a:gd name="T28" fmla="*/ 41 w 77"/>
              <a:gd name="T29" fmla="*/ 6 h 71"/>
              <a:gd name="T30" fmla="*/ 41 w 77"/>
              <a:gd name="T31" fmla="*/ 6 h 71"/>
              <a:gd name="T32" fmla="*/ 13 w 77"/>
              <a:gd name="T33" fmla="*/ 22 h 71"/>
              <a:gd name="T34" fmla="*/ 5 w 77"/>
              <a:gd name="T35" fmla="*/ 28 h 71"/>
              <a:gd name="T36" fmla="*/ 5 w 77"/>
              <a:gd name="T37" fmla="*/ 28 h 71"/>
              <a:gd name="T38" fmla="*/ 2 w 77"/>
              <a:gd name="T39" fmla="*/ 32 h 71"/>
              <a:gd name="T40" fmla="*/ 0 w 77"/>
              <a:gd name="T41" fmla="*/ 36 h 71"/>
              <a:gd name="T42" fmla="*/ 2 w 77"/>
              <a:gd name="T43" fmla="*/ 39 h 71"/>
              <a:gd name="T44" fmla="*/ 5 w 77"/>
              <a:gd name="T45" fmla="*/ 43 h 71"/>
              <a:gd name="T46" fmla="*/ 13 w 77"/>
              <a:gd name="T47" fmla="*/ 49 h 71"/>
              <a:gd name="T48" fmla="*/ 13 w 77"/>
              <a:gd name="T49" fmla="*/ 49 h 71"/>
              <a:gd name="T50" fmla="*/ 41 w 77"/>
              <a:gd name="T51" fmla="*/ 64 h 71"/>
              <a:gd name="T52" fmla="*/ 48 w 77"/>
              <a:gd name="T53" fmla="*/ 69 h 71"/>
              <a:gd name="T54" fmla="*/ 48 w 77"/>
              <a:gd name="T55" fmla="*/ 69 h 71"/>
              <a:gd name="T56" fmla="*/ 54 w 77"/>
              <a:gd name="T57" fmla="*/ 71 h 71"/>
              <a:gd name="T58" fmla="*/ 58 w 77"/>
              <a:gd name="T59" fmla="*/ 69 h 71"/>
              <a:gd name="T60" fmla="*/ 62 w 77"/>
              <a:gd name="T61" fmla="*/ 65 h 71"/>
              <a:gd name="T62" fmla="*/ 63 w 77"/>
              <a:gd name="T63" fmla="*/ 60 h 71"/>
              <a:gd name="T64" fmla="*/ 63 w 77"/>
              <a:gd name="T65" fmla="*/ 52 h 71"/>
              <a:gd name="T66" fmla="*/ 63 w 77"/>
              <a:gd name="T67" fmla="*/ 51 h 71"/>
              <a:gd name="T68" fmla="*/ 77 w 77"/>
              <a:gd name="T69" fmla="*/ 51 h 71"/>
              <a:gd name="T70" fmla="*/ 77 w 77"/>
              <a:gd name="T71" fmla="*/ 51 h 71"/>
              <a:gd name="T72" fmla="*/ 71 w 77"/>
              <a:gd name="T73" fmla="*/ 43 h 71"/>
              <a:gd name="T74" fmla="*/ 71 w 77"/>
              <a:gd name="T75" fmla="*/ 36 h 71"/>
              <a:gd name="T76" fmla="*/ 71 w 77"/>
              <a:gd name="T77" fmla="*/ 3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71">
                <a:moveTo>
                  <a:pt x="71" y="36"/>
                </a:moveTo>
                <a:lnTo>
                  <a:pt x="71" y="36"/>
                </a:lnTo>
                <a:lnTo>
                  <a:pt x="71" y="36"/>
                </a:lnTo>
                <a:lnTo>
                  <a:pt x="71" y="36"/>
                </a:lnTo>
                <a:lnTo>
                  <a:pt x="71" y="26"/>
                </a:lnTo>
                <a:lnTo>
                  <a:pt x="77" y="19"/>
                </a:lnTo>
                <a:lnTo>
                  <a:pt x="63" y="19"/>
                </a:lnTo>
                <a:lnTo>
                  <a:pt x="63" y="19"/>
                </a:lnTo>
                <a:lnTo>
                  <a:pt x="63" y="11"/>
                </a:lnTo>
                <a:lnTo>
                  <a:pt x="63" y="11"/>
                </a:lnTo>
                <a:lnTo>
                  <a:pt x="62" y="4"/>
                </a:lnTo>
                <a:lnTo>
                  <a:pt x="58" y="2"/>
                </a:lnTo>
                <a:lnTo>
                  <a:pt x="54" y="0"/>
                </a:lnTo>
                <a:lnTo>
                  <a:pt x="48" y="2"/>
                </a:lnTo>
                <a:lnTo>
                  <a:pt x="41" y="6"/>
                </a:lnTo>
                <a:lnTo>
                  <a:pt x="41" y="6"/>
                </a:lnTo>
                <a:lnTo>
                  <a:pt x="13" y="22"/>
                </a:lnTo>
                <a:lnTo>
                  <a:pt x="5" y="28"/>
                </a:lnTo>
                <a:lnTo>
                  <a:pt x="5" y="28"/>
                </a:lnTo>
                <a:lnTo>
                  <a:pt x="2" y="32"/>
                </a:lnTo>
                <a:lnTo>
                  <a:pt x="0" y="36"/>
                </a:lnTo>
                <a:lnTo>
                  <a:pt x="2" y="39"/>
                </a:lnTo>
                <a:lnTo>
                  <a:pt x="5" y="43"/>
                </a:lnTo>
                <a:lnTo>
                  <a:pt x="13" y="49"/>
                </a:lnTo>
                <a:lnTo>
                  <a:pt x="13" y="49"/>
                </a:lnTo>
                <a:lnTo>
                  <a:pt x="41" y="64"/>
                </a:lnTo>
                <a:lnTo>
                  <a:pt x="48" y="69"/>
                </a:lnTo>
                <a:lnTo>
                  <a:pt x="48" y="69"/>
                </a:lnTo>
                <a:lnTo>
                  <a:pt x="54" y="71"/>
                </a:lnTo>
                <a:lnTo>
                  <a:pt x="58" y="69"/>
                </a:lnTo>
                <a:lnTo>
                  <a:pt x="62" y="65"/>
                </a:lnTo>
                <a:lnTo>
                  <a:pt x="63" y="60"/>
                </a:lnTo>
                <a:lnTo>
                  <a:pt x="63" y="52"/>
                </a:lnTo>
                <a:lnTo>
                  <a:pt x="63" y="51"/>
                </a:lnTo>
                <a:lnTo>
                  <a:pt x="77" y="51"/>
                </a:lnTo>
                <a:lnTo>
                  <a:pt x="77" y="51"/>
                </a:lnTo>
                <a:lnTo>
                  <a:pt x="71" y="43"/>
                </a:lnTo>
                <a:lnTo>
                  <a:pt x="71" y="36"/>
                </a:lnTo>
                <a:lnTo>
                  <a:pt x="71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0" name="Freeform 129"/>
          <p:cNvSpPr>
            <a:spLocks/>
          </p:cNvSpPr>
          <p:nvPr/>
        </p:nvSpPr>
        <p:spPr bwMode="auto">
          <a:xfrm>
            <a:off x="2332573" y="5627532"/>
            <a:ext cx="156262" cy="156262"/>
          </a:xfrm>
          <a:custGeom>
            <a:avLst/>
            <a:gdLst>
              <a:gd name="T0" fmla="*/ 20 w 41"/>
              <a:gd name="T1" fmla="*/ 0 h 41"/>
              <a:gd name="T2" fmla="*/ 20 w 41"/>
              <a:gd name="T3" fmla="*/ 0 h 41"/>
              <a:gd name="T4" fmla="*/ 20 w 41"/>
              <a:gd name="T5" fmla="*/ 0 h 41"/>
              <a:gd name="T6" fmla="*/ 20 w 41"/>
              <a:gd name="T7" fmla="*/ 0 h 41"/>
              <a:gd name="T8" fmla="*/ 20 w 41"/>
              <a:gd name="T9" fmla="*/ 0 h 41"/>
              <a:gd name="T10" fmla="*/ 20 w 41"/>
              <a:gd name="T11" fmla="*/ 0 h 41"/>
              <a:gd name="T12" fmla="*/ 13 w 41"/>
              <a:gd name="T13" fmla="*/ 0 h 41"/>
              <a:gd name="T14" fmla="*/ 7 w 41"/>
              <a:gd name="T15" fmla="*/ 4 h 41"/>
              <a:gd name="T16" fmla="*/ 7 w 41"/>
              <a:gd name="T17" fmla="*/ 4 h 41"/>
              <a:gd name="T18" fmla="*/ 2 w 41"/>
              <a:gd name="T19" fmla="*/ 11 h 41"/>
              <a:gd name="T20" fmla="*/ 0 w 41"/>
              <a:gd name="T21" fmla="*/ 21 h 41"/>
              <a:gd name="T22" fmla="*/ 0 w 41"/>
              <a:gd name="T23" fmla="*/ 21 h 41"/>
              <a:gd name="T24" fmla="*/ 0 w 41"/>
              <a:gd name="T25" fmla="*/ 21 h 41"/>
              <a:gd name="T26" fmla="*/ 0 w 41"/>
              <a:gd name="T27" fmla="*/ 21 h 41"/>
              <a:gd name="T28" fmla="*/ 0 w 41"/>
              <a:gd name="T29" fmla="*/ 21 h 41"/>
              <a:gd name="T30" fmla="*/ 2 w 41"/>
              <a:gd name="T31" fmla="*/ 28 h 41"/>
              <a:gd name="T32" fmla="*/ 7 w 41"/>
              <a:gd name="T33" fmla="*/ 36 h 41"/>
              <a:gd name="T34" fmla="*/ 7 w 41"/>
              <a:gd name="T35" fmla="*/ 36 h 41"/>
              <a:gd name="T36" fmla="*/ 13 w 41"/>
              <a:gd name="T37" fmla="*/ 39 h 41"/>
              <a:gd name="T38" fmla="*/ 20 w 41"/>
              <a:gd name="T39" fmla="*/ 41 h 41"/>
              <a:gd name="T40" fmla="*/ 20 w 41"/>
              <a:gd name="T41" fmla="*/ 41 h 41"/>
              <a:gd name="T42" fmla="*/ 20 w 41"/>
              <a:gd name="T43" fmla="*/ 41 h 41"/>
              <a:gd name="T44" fmla="*/ 30 w 41"/>
              <a:gd name="T45" fmla="*/ 39 h 41"/>
              <a:gd name="T46" fmla="*/ 35 w 41"/>
              <a:gd name="T47" fmla="*/ 34 h 41"/>
              <a:gd name="T48" fmla="*/ 39 w 41"/>
              <a:gd name="T49" fmla="*/ 28 h 41"/>
              <a:gd name="T50" fmla="*/ 41 w 41"/>
              <a:gd name="T51" fmla="*/ 21 h 41"/>
              <a:gd name="T52" fmla="*/ 41 w 41"/>
              <a:gd name="T53" fmla="*/ 21 h 41"/>
              <a:gd name="T54" fmla="*/ 41 w 41"/>
              <a:gd name="T55" fmla="*/ 21 h 41"/>
              <a:gd name="T56" fmla="*/ 39 w 41"/>
              <a:gd name="T57" fmla="*/ 11 h 41"/>
              <a:gd name="T58" fmla="*/ 35 w 41"/>
              <a:gd name="T59" fmla="*/ 6 h 41"/>
              <a:gd name="T60" fmla="*/ 30 w 41"/>
              <a:gd name="T61" fmla="*/ 2 h 41"/>
              <a:gd name="T62" fmla="*/ 20 w 41"/>
              <a:gd name="T63" fmla="*/ 0 h 41"/>
              <a:gd name="T64" fmla="*/ 20 w 41"/>
              <a:gd name="T6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" h="41">
                <a:moveTo>
                  <a:pt x="20" y="0"/>
                </a:move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3" y="0"/>
                </a:lnTo>
                <a:lnTo>
                  <a:pt x="7" y="4"/>
                </a:lnTo>
                <a:lnTo>
                  <a:pt x="7" y="4"/>
                </a:lnTo>
                <a:lnTo>
                  <a:pt x="2" y="1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2" y="28"/>
                </a:lnTo>
                <a:lnTo>
                  <a:pt x="7" y="36"/>
                </a:lnTo>
                <a:lnTo>
                  <a:pt x="7" y="36"/>
                </a:lnTo>
                <a:lnTo>
                  <a:pt x="13" y="39"/>
                </a:lnTo>
                <a:lnTo>
                  <a:pt x="20" y="41"/>
                </a:lnTo>
                <a:lnTo>
                  <a:pt x="20" y="41"/>
                </a:lnTo>
                <a:lnTo>
                  <a:pt x="20" y="41"/>
                </a:lnTo>
                <a:lnTo>
                  <a:pt x="30" y="39"/>
                </a:lnTo>
                <a:lnTo>
                  <a:pt x="35" y="34"/>
                </a:lnTo>
                <a:lnTo>
                  <a:pt x="39" y="28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39" y="11"/>
                </a:lnTo>
                <a:lnTo>
                  <a:pt x="35" y="6"/>
                </a:lnTo>
                <a:lnTo>
                  <a:pt x="30" y="2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1" name="Freeform 130"/>
          <p:cNvSpPr>
            <a:spLocks/>
          </p:cNvSpPr>
          <p:nvPr/>
        </p:nvSpPr>
        <p:spPr bwMode="auto">
          <a:xfrm>
            <a:off x="2667959" y="5482705"/>
            <a:ext cx="262975" cy="285842"/>
          </a:xfrm>
          <a:custGeom>
            <a:avLst/>
            <a:gdLst>
              <a:gd name="T0" fmla="*/ 63 w 69"/>
              <a:gd name="T1" fmla="*/ 42 h 75"/>
              <a:gd name="T2" fmla="*/ 63 w 69"/>
              <a:gd name="T3" fmla="*/ 42 h 75"/>
              <a:gd name="T4" fmla="*/ 47 w 69"/>
              <a:gd name="T5" fmla="*/ 14 h 75"/>
              <a:gd name="T6" fmla="*/ 43 w 69"/>
              <a:gd name="T7" fmla="*/ 6 h 75"/>
              <a:gd name="T8" fmla="*/ 43 w 69"/>
              <a:gd name="T9" fmla="*/ 6 h 75"/>
              <a:gd name="T10" fmla="*/ 39 w 69"/>
              <a:gd name="T11" fmla="*/ 0 h 75"/>
              <a:gd name="T12" fmla="*/ 35 w 69"/>
              <a:gd name="T13" fmla="*/ 0 h 75"/>
              <a:gd name="T14" fmla="*/ 30 w 69"/>
              <a:gd name="T15" fmla="*/ 0 h 75"/>
              <a:gd name="T16" fmla="*/ 26 w 69"/>
              <a:gd name="T17" fmla="*/ 6 h 75"/>
              <a:gd name="T18" fmla="*/ 22 w 69"/>
              <a:gd name="T19" fmla="*/ 14 h 75"/>
              <a:gd name="T20" fmla="*/ 22 w 69"/>
              <a:gd name="T21" fmla="*/ 14 h 75"/>
              <a:gd name="T22" fmla="*/ 5 w 69"/>
              <a:gd name="T23" fmla="*/ 42 h 75"/>
              <a:gd name="T24" fmla="*/ 2 w 69"/>
              <a:gd name="T25" fmla="*/ 49 h 75"/>
              <a:gd name="T26" fmla="*/ 2 w 69"/>
              <a:gd name="T27" fmla="*/ 49 h 75"/>
              <a:gd name="T28" fmla="*/ 0 w 69"/>
              <a:gd name="T29" fmla="*/ 55 h 75"/>
              <a:gd name="T30" fmla="*/ 0 w 69"/>
              <a:gd name="T31" fmla="*/ 59 h 75"/>
              <a:gd name="T32" fmla="*/ 3 w 69"/>
              <a:gd name="T33" fmla="*/ 62 h 75"/>
              <a:gd name="T34" fmla="*/ 9 w 69"/>
              <a:gd name="T35" fmla="*/ 62 h 75"/>
              <a:gd name="T36" fmla="*/ 18 w 69"/>
              <a:gd name="T37" fmla="*/ 62 h 75"/>
              <a:gd name="T38" fmla="*/ 18 w 69"/>
              <a:gd name="T39" fmla="*/ 62 h 75"/>
              <a:gd name="T40" fmla="*/ 18 w 69"/>
              <a:gd name="T41" fmla="*/ 75 h 75"/>
              <a:gd name="T42" fmla="*/ 18 w 69"/>
              <a:gd name="T43" fmla="*/ 75 h 75"/>
              <a:gd name="T44" fmla="*/ 26 w 69"/>
              <a:gd name="T45" fmla="*/ 72 h 75"/>
              <a:gd name="T46" fmla="*/ 35 w 69"/>
              <a:gd name="T47" fmla="*/ 70 h 75"/>
              <a:gd name="T48" fmla="*/ 35 w 69"/>
              <a:gd name="T49" fmla="*/ 70 h 75"/>
              <a:gd name="T50" fmla="*/ 35 w 69"/>
              <a:gd name="T51" fmla="*/ 70 h 75"/>
              <a:gd name="T52" fmla="*/ 43 w 69"/>
              <a:gd name="T53" fmla="*/ 72 h 75"/>
              <a:gd name="T54" fmla="*/ 50 w 69"/>
              <a:gd name="T55" fmla="*/ 75 h 75"/>
              <a:gd name="T56" fmla="*/ 50 w 69"/>
              <a:gd name="T57" fmla="*/ 62 h 75"/>
              <a:gd name="T58" fmla="*/ 50 w 69"/>
              <a:gd name="T59" fmla="*/ 62 h 75"/>
              <a:gd name="T60" fmla="*/ 60 w 69"/>
              <a:gd name="T61" fmla="*/ 62 h 75"/>
              <a:gd name="T62" fmla="*/ 60 w 69"/>
              <a:gd name="T63" fmla="*/ 62 h 75"/>
              <a:gd name="T64" fmla="*/ 65 w 69"/>
              <a:gd name="T65" fmla="*/ 62 h 75"/>
              <a:gd name="T66" fmla="*/ 69 w 69"/>
              <a:gd name="T67" fmla="*/ 59 h 75"/>
              <a:gd name="T68" fmla="*/ 69 w 69"/>
              <a:gd name="T69" fmla="*/ 55 h 75"/>
              <a:gd name="T70" fmla="*/ 67 w 69"/>
              <a:gd name="T71" fmla="*/ 49 h 75"/>
              <a:gd name="T72" fmla="*/ 63 w 69"/>
              <a:gd name="T73" fmla="*/ 4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9" h="75">
                <a:moveTo>
                  <a:pt x="63" y="42"/>
                </a:moveTo>
                <a:lnTo>
                  <a:pt x="63" y="42"/>
                </a:lnTo>
                <a:lnTo>
                  <a:pt x="47" y="14"/>
                </a:lnTo>
                <a:lnTo>
                  <a:pt x="43" y="6"/>
                </a:lnTo>
                <a:lnTo>
                  <a:pt x="43" y="6"/>
                </a:lnTo>
                <a:lnTo>
                  <a:pt x="39" y="0"/>
                </a:lnTo>
                <a:lnTo>
                  <a:pt x="35" y="0"/>
                </a:lnTo>
                <a:lnTo>
                  <a:pt x="30" y="0"/>
                </a:lnTo>
                <a:lnTo>
                  <a:pt x="26" y="6"/>
                </a:lnTo>
                <a:lnTo>
                  <a:pt x="22" y="14"/>
                </a:lnTo>
                <a:lnTo>
                  <a:pt x="22" y="14"/>
                </a:lnTo>
                <a:lnTo>
                  <a:pt x="5" y="42"/>
                </a:lnTo>
                <a:lnTo>
                  <a:pt x="2" y="49"/>
                </a:lnTo>
                <a:lnTo>
                  <a:pt x="2" y="49"/>
                </a:lnTo>
                <a:lnTo>
                  <a:pt x="0" y="55"/>
                </a:lnTo>
                <a:lnTo>
                  <a:pt x="0" y="59"/>
                </a:lnTo>
                <a:lnTo>
                  <a:pt x="3" y="62"/>
                </a:lnTo>
                <a:lnTo>
                  <a:pt x="9" y="62"/>
                </a:lnTo>
                <a:lnTo>
                  <a:pt x="18" y="62"/>
                </a:lnTo>
                <a:lnTo>
                  <a:pt x="18" y="62"/>
                </a:lnTo>
                <a:lnTo>
                  <a:pt x="18" y="75"/>
                </a:lnTo>
                <a:lnTo>
                  <a:pt x="18" y="75"/>
                </a:lnTo>
                <a:lnTo>
                  <a:pt x="26" y="72"/>
                </a:lnTo>
                <a:lnTo>
                  <a:pt x="35" y="70"/>
                </a:lnTo>
                <a:lnTo>
                  <a:pt x="35" y="70"/>
                </a:lnTo>
                <a:lnTo>
                  <a:pt x="35" y="70"/>
                </a:lnTo>
                <a:lnTo>
                  <a:pt x="43" y="72"/>
                </a:lnTo>
                <a:lnTo>
                  <a:pt x="50" y="75"/>
                </a:lnTo>
                <a:lnTo>
                  <a:pt x="50" y="62"/>
                </a:lnTo>
                <a:lnTo>
                  <a:pt x="50" y="62"/>
                </a:lnTo>
                <a:lnTo>
                  <a:pt x="60" y="62"/>
                </a:lnTo>
                <a:lnTo>
                  <a:pt x="60" y="62"/>
                </a:lnTo>
                <a:lnTo>
                  <a:pt x="65" y="62"/>
                </a:lnTo>
                <a:lnTo>
                  <a:pt x="69" y="59"/>
                </a:lnTo>
                <a:lnTo>
                  <a:pt x="69" y="55"/>
                </a:lnTo>
                <a:lnTo>
                  <a:pt x="67" y="49"/>
                </a:lnTo>
                <a:lnTo>
                  <a:pt x="63" y="4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2" name="Freeform 131"/>
          <p:cNvSpPr>
            <a:spLocks/>
          </p:cNvSpPr>
          <p:nvPr/>
        </p:nvSpPr>
        <p:spPr bwMode="auto">
          <a:xfrm>
            <a:off x="2725127" y="5768545"/>
            <a:ext cx="156262" cy="160072"/>
          </a:xfrm>
          <a:custGeom>
            <a:avLst/>
            <a:gdLst>
              <a:gd name="T0" fmla="*/ 20 w 41"/>
              <a:gd name="T1" fmla="*/ 0 h 42"/>
              <a:gd name="T2" fmla="*/ 20 w 41"/>
              <a:gd name="T3" fmla="*/ 0 h 42"/>
              <a:gd name="T4" fmla="*/ 20 w 41"/>
              <a:gd name="T5" fmla="*/ 0 h 42"/>
              <a:gd name="T6" fmla="*/ 20 w 41"/>
              <a:gd name="T7" fmla="*/ 0 h 42"/>
              <a:gd name="T8" fmla="*/ 20 w 41"/>
              <a:gd name="T9" fmla="*/ 0 h 42"/>
              <a:gd name="T10" fmla="*/ 20 w 41"/>
              <a:gd name="T11" fmla="*/ 0 h 42"/>
              <a:gd name="T12" fmla="*/ 11 w 41"/>
              <a:gd name="T13" fmla="*/ 2 h 42"/>
              <a:gd name="T14" fmla="*/ 3 w 41"/>
              <a:gd name="T15" fmla="*/ 8 h 42"/>
              <a:gd name="T16" fmla="*/ 3 w 41"/>
              <a:gd name="T17" fmla="*/ 8 h 42"/>
              <a:gd name="T18" fmla="*/ 0 w 41"/>
              <a:gd name="T19" fmla="*/ 13 h 42"/>
              <a:gd name="T20" fmla="*/ 0 w 41"/>
              <a:gd name="T21" fmla="*/ 21 h 42"/>
              <a:gd name="T22" fmla="*/ 0 w 41"/>
              <a:gd name="T23" fmla="*/ 21 h 42"/>
              <a:gd name="T24" fmla="*/ 0 w 41"/>
              <a:gd name="T25" fmla="*/ 21 h 42"/>
              <a:gd name="T26" fmla="*/ 2 w 41"/>
              <a:gd name="T27" fmla="*/ 28 h 42"/>
              <a:gd name="T28" fmla="*/ 5 w 41"/>
              <a:gd name="T29" fmla="*/ 36 h 42"/>
              <a:gd name="T30" fmla="*/ 11 w 41"/>
              <a:gd name="T31" fmla="*/ 40 h 42"/>
              <a:gd name="T32" fmla="*/ 20 w 41"/>
              <a:gd name="T33" fmla="*/ 42 h 42"/>
              <a:gd name="T34" fmla="*/ 20 w 41"/>
              <a:gd name="T35" fmla="*/ 42 h 42"/>
              <a:gd name="T36" fmla="*/ 20 w 41"/>
              <a:gd name="T37" fmla="*/ 42 h 42"/>
              <a:gd name="T38" fmla="*/ 28 w 41"/>
              <a:gd name="T39" fmla="*/ 40 h 42"/>
              <a:gd name="T40" fmla="*/ 33 w 41"/>
              <a:gd name="T41" fmla="*/ 36 h 42"/>
              <a:gd name="T42" fmla="*/ 39 w 41"/>
              <a:gd name="T43" fmla="*/ 28 h 42"/>
              <a:gd name="T44" fmla="*/ 41 w 41"/>
              <a:gd name="T45" fmla="*/ 21 h 42"/>
              <a:gd name="T46" fmla="*/ 41 w 41"/>
              <a:gd name="T47" fmla="*/ 21 h 42"/>
              <a:gd name="T48" fmla="*/ 41 w 41"/>
              <a:gd name="T49" fmla="*/ 21 h 42"/>
              <a:gd name="T50" fmla="*/ 39 w 41"/>
              <a:gd name="T51" fmla="*/ 13 h 42"/>
              <a:gd name="T52" fmla="*/ 35 w 41"/>
              <a:gd name="T53" fmla="*/ 8 h 42"/>
              <a:gd name="T54" fmla="*/ 35 w 41"/>
              <a:gd name="T55" fmla="*/ 8 h 42"/>
              <a:gd name="T56" fmla="*/ 28 w 41"/>
              <a:gd name="T57" fmla="*/ 2 h 42"/>
              <a:gd name="T58" fmla="*/ 20 w 41"/>
              <a:gd name="T59" fmla="*/ 0 h 42"/>
              <a:gd name="T60" fmla="*/ 20 w 41"/>
              <a:gd name="T6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42">
                <a:moveTo>
                  <a:pt x="20" y="0"/>
                </a:move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1" y="2"/>
                </a:lnTo>
                <a:lnTo>
                  <a:pt x="3" y="8"/>
                </a:lnTo>
                <a:lnTo>
                  <a:pt x="3" y="8"/>
                </a:lnTo>
                <a:lnTo>
                  <a:pt x="0" y="13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2" y="28"/>
                </a:lnTo>
                <a:lnTo>
                  <a:pt x="5" y="36"/>
                </a:lnTo>
                <a:lnTo>
                  <a:pt x="11" y="40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8" y="40"/>
                </a:lnTo>
                <a:lnTo>
                  <a:pt x="33" y="36"/>
                </a:lnTo>
                <a:lnTo>
                  <a:pt x="39" y="28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39" y="13"/>
                </a:lnTo>
                <a:lnTo>
                  <a:pt x="35" y="8"/>
                </a:lnTo>
                <a:lnTo>
                  <a:pt x="35" y="8"/>
                </a:lnTo>
                <a:lnTo>
                  <a:pt x="28" y="2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3" name="Freeform 132"/>
          <p:cNvSpPr>
            <a:spLocks/>
          </p:cNvSpPr>
          <p:nvPr/>
        </p:nvSpPr>
        <p:spPr bwMode="auto">
          <a:xfrm>
            <a:off x="3201530" y="5635154"/>
            <a:ext cx="266786" cy="293465"/>
          </a:xfrm>
          <a:custGeom>
            <a:avLst/>
            <a:gdLst>
              <a:gd name="T0" fmla="*/ 58 w 70"/>
              <a:gd name="T1" fmla="*/ 13 h 77"/>
              <a:gd name="T2" fmla="*/ 51 w 70"/>
              <a:gd name="T3" fmla="*/ 13 h 77"/>
              <a:gd name="T4" fmla="*/ 51 w 70"/>
              <a:gd name="T5" fmla="*/ 13 h 77"/>
              <a:gd name="T6" fmla="*/ 51 w 70"/>
              <a:gd name="T7" fmla="*/ 0 h 77"/>
              <a:gd name="T8" fmla="*/ 51 w 70"/>
              <a:gd name="T9" fmla="*/ 0 h 77"/>
              <a:gd name="T10" fmla="*/ 43 w 70"/>
              <a:gd name="T11" fmla="*/ 4 h 77"/>
              <a:gd name="T12" fmla="*/ 34 w 70"/>
              <a:gd name="T13" fmla="*/ 5 h 77"/>
              <a:gd name="T14" fmla="*/ 34 w 70"/>
              <a:gd name="T15" fmla="*/ 5 h 77"/>
              <a:gd name="T16" fmla="*/ 34 w 70"/>
              <a:gd name="T17" fmla="*/ 5 h 77"/>
              <a:gd name="T18" fmla="*/ 26 w 70"/>
              <a:gd name="T19" fmla="*/ 4 h 77"/>
              <a:gd name="T20" fmla="*/ 19 w 70"/>
              <a:gd name="T21" fmla="*/ 0 h 77"/>
              <a:gd name="T22" fmla="*/ 19 w 70"/>
              <a:gd name="T23" fmla="*/ 13 h 77"/>
              <a:gd name="T24" fmla="*/ 17 w 70"/>
              <a:gd name="T25" fmla="*/ 13 h 77"/>
              <a:gd name="T26" fmla="*/ 10 w 70"/>
              <a:gd name="T27" fmla="*/ 13 h 77"/>
              <a:gd name="T28" fmla="*/ 10 w 70"/>
              <a:gd name="T29" fmla="*/ 13 h 77"/>
              <a:gd name="T30" fmla="*/ 4 w 70"/>
              <a:gd name="T31" fmla="*/ 15 h 77"/>
              <a:gd name="T32" fmla="*/ 0 w 70"/>
              <a:gd name="T33" fmla="*/ 19 h 77"/>
              <a:gd name="T34" fmla="*/ 0 w 70"/>
              <a:gd name="T35" fmla="*/ 22 h 77"/>
              <a:gd name="T36" fmla="*/ 2 w 70"/>
              <a:gd name="T37" fmla="*/ 28 h 77"/>
              <a:gd name="T38" fmla="*/ 6 w 70"/>
              <a:gd name="T39" fmla="*/ 35 h 77"/>
              <a:gd name="T40" fmla="*/ 6 w 70"/>
              <a:gd name="T41" fmla="*/ 35 h 77"/>
              <a:gd name="T42" fmla="*/ 23 w 70"/>
              <a:gd name="T43" fmla="*/ 63 h 77"/>
              <a:gd name="T44" fmla="*/ 26 w 70"/>
              <a:gd name="T45" fmla="*/ 71 h 77"/>
              <a:gd name="T46" fmla="*/ 26 w 70"/>
              <a:gd name="T47" fmla="*/ 71 h 77"/>
              <a:gd name="T48" fmla="*/ 30 w 70"/>
              <a:gd name="T49" fmla="*/ 75 h 77"/>
              <a:gd name="T50" fmla="*/ 34 w 70"/>
              <a:gd name="T51" fmla="*/ 77 h 77"/>
              <a:gd name="T52" fmla="*/ 40 w 70"/>
              <a:gd name="T53" fmla="*/ 75 h 77"/>
              <a:gd name="T54" fmla="*/ 43 w 70"/>
              <a:gd name="T55" fmla="*/ 71 h 77"/>
              <a:gd name="T56" fmla="*/ 47 w 70"/>
              <a:gd name="T57" fmla="*/ 63 h 77"/>
              <a:gd name="T58" fmla="*/ 47 w 70"/>
              <a:gd name="T59" fmla="*/ 63 h 77"/>
              <a:gd name="T60" fmla="*/ 64 w 70"/>
              <a:gd name="T61" fmla="*/ 35 h 77"/>
              <a:gd name="T62" fmla="*/ 68 w 70"/>
              <a:gd name="T63" fmla="*/ 28 h 77"/>
              <a:gd name="T64" fmla="*/ 68 w 70"/>
              <a:gd name="T65" fmla="*/ 28 h 77"/>
              <a:gd name="T66" fmla="*/ 70 w 70"/>
              <a:gd name="T67" fmla="*/ 22 h 77"/>
              <a:gd name="T68" fmla="*/ 68 w 70"/>
              <a:gd name="T69" fmla="*/ 17 h 77"/>
              <a:gd name="T70" fmla="*/ 66 w 70"/>
              <a:gd name="T71" fmla="*/ 15 h 77"/>
              <a:gd name="T72" fmla="*/ 58 w 70"/>
              <a:gd name="T73" fmla="*/ 13 h 77"/>
              <a:gd name="T74" fmla="*/ 58 w 70"/>
              <a:gd name="T75" fmla="*/ 1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" h="77">
                <a:moveTo>
                  <a:pt x="58" y="13"/>
                </a:moveTo>
                <a:lnTo>
                  <a:pt x="51" y="13"/>
                </a:lnTo>
                <a:lnTo>
                  <a:pt x="51" y="13"/>
                </a:lnTo>
                <a:lnTo>
                  <a:pt x="51" y="0"/>
                </a:lnTo>
                <a:lnTo>
                  <a:pt x="51" y="0"/>
                </a:lnTo>
                <a:lnTo>
                  <a:pt x="43" y="4"/>
                </a:lnTo>
                <a:lnTo>
                  <a:pt x="34" y="5"/>
                </a:lnTo>
                <a:lnTo>
                  <a:pt x="34" y="5"/>
                </a:lnTo>
                <a:lnTo>
                  <a:pt x="34" y="5"/>
                </a:lnTo>
                <a:lnTo>
                  <a:pt x="26" y="4"/>
                </a:lnTo>
                <a:lnTo>
                  <a:pt x="19" y="0"/>
                </a:lnTo>
                <a:lnTo>
                  <a:pt x="19" y="13"/>
                </a:lnTo>
                <a:lnTo>
                  <a:pt x="17" y="13"/>
                </a:lnTo>
                <a:lnTo>
                  <a:pt x="10" y="13"/>
                </a:lnTo>
                <a:lnTo>
                  <a:pt x="10" y="13"/>
                </a:lnTo>
                <a:lnTo>
                  <a:pt x="4" y="15"/>
                </a:lnTo>
                <a:lnTo>
                  <a:pt x="0" y="19"/>
                </a:lnTo>
                <a:lnTo>
                  <a:pt x="0" y="22"/>
                </a:lnTo>
                <a:lnTo>
                  <a:pt x="2" y="28"/>
                </a:lnTo>
                <a:lnTo>
                  <a:pt x="6" y="35"/>
                </a:lnTo>
                <a:lnTo>
                  <a:pt x="6" y="35"/>
                </a:lnTo>
                <a:lnTo>
                  <a:pt x="23" y="63"/>
                </a:lnTo>
                <a:lnTo>
                  <a:pt x="26" y="71"/>
                </a:lnTo>
                <a:lnTo>
                  <a:pt x="26" y="71"/>
                </a:lnTo>
                <a:lnTo>
                  <a:pt x="30" y="75"/>
                </a:lnTo>
                <a:lnTo>
                  <a:pt x="34" y="77"/>
                </a:lnTo>
                <a:lnTo>
                  <a:pt x="40" y="75"/>
                </a:lnTo>
                <a:lnTo>
                  <a:pt x="43" y="71"/>
                </a:lnTo>
                <a:lnTo>
                  <a:pt x="47" y="63"/>
                </a:lnTo>
                <a:lnTo>
                  <a:pt x="47" y="63"/>
                </a:lnTo>
                <a:lnTo>
                  <a:pt x="64" y="35"/>
                </a:lnTo>
                <a:lnTo>
                  <a:pt x="68" y="28"/>
                </a:lnTo>
                <a:lnTo>
                  <a:pt x="68" y="28"/>
                </a:lnTo>
                <a:lnTo>
                  <a:pt x="70" y="22"/>
                </a:lnTo>
                <a:lnTo>
                  <a:pt x="68" y="17"/>
                </a:lnTo>
                <a:lnTo>
                  <a:pt x="66" y="15"/>
                </a:lnTo>
                <a:lnTo>
                  <a:pt x="58" y="13"/>
                </a:lnTo>
                <a:lnTo>
                  <a:pt x="58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4" name="Freeform 133"/>
          <p:cNvSpPr>
            <a:spLocks/>
          </p:cNvSpPr>
          <p:nvPr/>
        </p:nvSpPr>
        <p:spPr bwMode="auto">
          <a:xfrm>
            <a:off x="3251074" y="5482705"/>
            <a:ext cx="160072" cy="160072"/>
          </a:xfrm>
          <a:custGeom>
            <a:avLst/>
            <a:gdLst>
              <a:gd name="T0" fmla="*/ 0 w 42"/>
              <a:gd name="T1" fmla="*/ 21 h 42"/>
              <a:gd name="T2" fmla="*/ 0 w 42"/>
              <a:gd name="T3" fmla="*/ 21 h 42"/>
              <a:gd name="T4" fmla="*/ 0 w 42"/>
              <a:gd name="T5" fmla="*/ 21 h 42"/>
              <a:gd name="T6" fmla="*/ 2 w 42"/>
              <a:gd name="T7" fmla="*/ 27 h 42"/>
              <a:gd name="T8" fmla="*/ 6 w 42"/>
              <a:gd name="T9" fmla="*/ 34 h 42"/>
              <a:gd name="T10" fmla="*/ 6 w 42"/>
              <a:gd name="T11" fmla="*/ 34 h 42"/>
              <a:gd name="T12" fmla="*/ 12 w 42"/>
              <a:gd name="T13" fmla="*/ 40 h 42"/>
              <a:gd name="T14" fmla="*/ 21 w 42"/>
              <a:gd name="T15" fmla="*/ 42 h 42"/>
              <a:gd name="T16" fmla="*/ 21 w 42"/>
              <a:gd name="T17" fmla="*/ 42 h 42"/>
              <a:gd name="T18" fmla="*/ 21 w 42"/>
              <a:gd name="T19" fmla="*/ 42 h 42"/>
              <a:gd name="T20" fmla="*/ 30 w 42"/>
              <a:gd name="T21" fmla="*/ 38 h 42"/>
              <a:gd name="T22" fmla="*/ 36 w 42"/>
              <a:gd name="T23" fmla="*/ 34 h 42"/>
              <a:gd name="T24" fmla="*/ 36 w 42"/>
              <a:gd name="T25" fmla="*/ 34 h 42"/>
              <a:gd name="T26" fmla="*/ 40 w 42"/>
              <a:gd name="T27" fmla="*/ 27 h 42"/>
              <a:gd name="T28" fmla="*/ 42 w 42"/>
              <a:gd name="T29" fmla="*/ 21 h 42"/>
              <a:gd name="T30" fmla="*/ 42 w 42"/>
              <a:gd name="T31" fmla="*/ 21 h 42"/>
              <a:gd name="T32" fmla="*/ 42 w 42"/>
              <a:gd name="T33" fmla="*/ 21 h 42"/>
              <a:gd name="T34" fmla="*/ 40 w 42"/>
              <a:gd name="T35" fmla="*/ 12 h 42"/>
              <a:gd name="T36" fmla="*/ 36 w 42"/>
              <a:gd name="T37" fmla="*/ 6 h 42"/>
              <a:gd name="T38" fmla="*/ 28 w 42"/>
              <a:gd name="T39" fmla="*/ 0 h 42"/>
              <a:gd name="T40" fmla="*/ 21 w 42"/>
              <a:gd name="T41" fmla="*/ 0 h 42"/>
              <a:gd name="T42" fmla="*/ 21 w 42"/>
              <a:gd name="T43" fmla="*/ 0 h 42"/>
              <a:gd name="T44" fmla="*/ 21 w 42"/>
              <a:gd name="T45" fmla="*/ 0 h 42"/>
              <a:gd name="T46" fmla="*/ 21 w 42"/>
              <a:gd name="T47" fmla="*/ 0 h 42"/>
              <a:gd name="T48" fmla="*/ 13 w 42"/>
              <a:gd name="T49" fmla="*/ 0 h 42"/>
              <a:gd name="T50" fmla="*/ 6 w 42"/>
              <a:gd name="T51" fmla="*/ 6 h 42"/>
              <a:gd name="T52" fmla="*/ 2 w 42"/>
              <a:gd name="T53" fmla="*/ 12 h 42"/>
              <a:gd name="T54" fmla="*/ 0 w 42"/>
              <a:gd name="T55" fmla="*/ 21 h 42"/>
              <a:gd name="T56" fmla="*/ 0 w 42"/>
              <a:gd name="T57" fmla="*/ 21 h 42"/>
              <a:gd name="T58" fmla="*/ 0 w 42"/>
              <a:gd name="T59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" h="42">
                <a:moveTo>
                  <a:pt x="0" y="21"/>
                </a:moveTo>
                <a:lnTo>
                  <a:pt x="0" y="21"/>
                </a:lnTo>
                <a:lnTo>
                  <a:pt x="0" y="21"/>
                </a:lnTo>
                <a:lnTo>
                  <a:pt x="2" y="27"/>
                </a:lnTo>
                <a:lnTo>
                  <a:pt x="6" y="34"/>
                </a:lnTo>
                <a:lnTo>
                  <a:pt x="6" y="34"/>
                </a:lnTo>
                <a:lnTo>
                  <a:pt x="12" y="40"/>
                </a:lnTo>
                <a:lnTo>
                  <a:pt x="21" y="42"/>
                </a:lnTo>
                <a:lnTo>
                  <a:pt x="21" y="42"/>
                </a:lnTo>
                <a:lnTo>
                  <a:pt x="21" y="42"/>
                </a:lnTo>
                <a:lnTo>
                  <a:pt x="30" y="38"/>
                </a:lnTo>
                <a:lnTo>
                  <a:pt x="36" y="34"/>
                </a:lnTo>
                <a:lnTo>
                  <a:pt x="36" y="34"/>
                </a:lnTo>
                <a:lnTo>
                  <a:pt x="40" y="27"/>
                </a:lnTo>
                <a:lnTo>
                  <a:pt x="42" y="21"/>
                </a:lnTo>
                <a:lnTo>
                  <a:pt x="42" y="21"/>
                </a:lnTo>
                <a:lnTo>
                  <a:pt x="42" y="21"/>
                </a:lnTo>
                <a:lnTo>
                  <a:pt x="40" y="12"/>
                </a:lnTo>
                <a:lnTo>
                  <a:pt x="36" y="6"/>
                </a:lnTo>
                <a:lnTo>
                  <a:pt x="28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13" y="0"/>
                </a:lnTo>
                <a:lnTo>
                  <a:pt x="6" y="6"/>
                </a:lnTo>
                <a:lnTo>
                  <a:pt x="2" y="12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5" name="Freeform 134"/>
          <p:cNvSpPr>
            <a:spLocks/>
          </p:cNvSpPr>
          <p:nvPr/>
        </p:nvSpPr>
        <p:spPr bwMode="auto">
          <a:xfrm>
            <a:off x="3807512" y="5570362"/>
            <a:ext cx="293465" cy="262975"/>
          </a:xfrm>
          <a:custGeom>
            <a:avLst/>
            <a:gdLst>
              <a:gd name="T0" fmla="*/ 72 w 77"/>
              <a:gd name="T1" fmla="*/ 26 h 69"/>
              <a:gd name="T2" fmla="*/ 64 w 77"/>
              <a:gd name="T3" fmla="*/ 22 h 69"/>
              <a:gd name="T4" fmla="*/ 64 w 77"/>
              <a:gd name="T5" fmla="*/ 22 h 69"/>
              <a:gd name="T6" fmla="*/ 34 w 77"/>
              <a:gd name="T7" fmla="*/ 6 h 69"/>
              <a:gd name="T8" fmla="*/ 29 w 77"/>
              <a:gd name="T9" fmla="*/ 2 h 69"/>
              <a:gd name="T10" fmla="*/ 29 w 77"/>
              <a:gd name="T11" fmla="*/ 2 h 69"/>
              <a:gd name="T12" fmla="*/ 23 w 77"/>
              <a:gd name="T13" fmla="*/ 0 h 69"/>
              <a:gd name="T14" fmla="*/ 17 w 77"/>
              <a:gd name="T15" fmla="*/ 2 h 69"/>
              <a:gd name="T16" fmla="*/ 15 w 77"/>
              <a:gd name="T17" fmla="*/ 4 h 69"/>
              <a:gd name="T18" fmla="*/ 14 w 77"/>
              <a:gd name="T19" fmla="*/ 11 h 69"/>
              <a:gd name="T20" fmla="*/ 14 w 77"/>
              <a:gd name="T21" fmla="*/ 19 h 69"/>
              <a:gd name="T22" fmla="*/ 14 w 77"/>
              <a:gd name="T23" fmla="*/ 19 h 69"/>
              <a:gd name="T24" fmla="*/ 0 w 77"/>
              <a:gd name="T25" fmla="*/ 19 h 69"/>
              <a:gd name="T26" fmla="*/ 0 w 77"/>
              <a:gd name="T27" fmla="*/ 19 h 69"/>
              <a:gd name="T28" fmla="*/ 4 w 77"/>
              <a:gd name="T29" fmla="*/ 26 h 69"/>
              <a:gd name="T30" fmla="*/ 6 w 77"/>
              <a:gd name="T31" fmla="*/ 36 h 69"/>
              <a:gd name="T32" fmla="*/ 6 w 77"/>
              <a:gd name="T33" fmla="*/ 36 h 69"/>
              <a:gd name="T34" fmla="*/ 6 w 77"/>
              <a:gd name="T35" fmla="*/ 36 h 69"/>
              <a:gd name="T36" fmla="*/ 4 w 77"/>
              <a:gd name="T37" fmla="*/ 43 h 69"/>
              <a:gd name="T38" fmla="*/ 0 w 77"/>
              <a:gd name="T39" fmla="*/ 51 h 69"/>
              <a:gd name="T40" fmla="*/ 14 w 77"/>
              <a:gd name="T41" fmla="*/ 51 h 69"/>
              <a:gd name="T42" fmla="*/ 14 w 77"/>
              <a:gd name="T43" fmla="*/ 52 h 69"/>
              <a:gd name="T44" fmla="*/ 14 w 77"/>
              <a:gd name="T45" fmla="*/ 60 h 69"/>
              <a:gd name="T46" fmla="*/ 14 w 77"/>
              <a:gd name="T47" fmla="*/ 60 h 69"/>
              <a:gd name="T48" fmla="*/ 15 w 77"/>
              <a:gd name="T49" fmla="*/ 65 h 69"/>
              <a:gd name="T50" fmla="*/ 17 w 77"/>
              <a:gd name="T51" fmla="*/ 69 h 69"/>
              <a:gd name="T52" fmla="*/ 23 w 77"/>
              <a:gd name="T53" fmla="*/ 69 h 69"/>
              <a:gd name="T54" fmla="*/ 29 w 77"/>
              <a:gd name="T55" fmla="*/ 67 h 69"/>
              <a:gd name="T56" fmla="*/ 36 w 77"/>
              <a:gd name="T57" fmla="*/ 64 h 69"/>
              <a:gd name="T58" fmla="*/ 36 w 77"/>
              <a:gd name="T59" fmla="*/ 64 h 69"/>
              <a:gd name="T60" fmla="*/ 64 w 77"/>
              <a:gd name="T61" fmla="*/ 47 h 69"/>
              <a:gd name="T62" fmla="*/ 72 w 77"/>
              <a:gd name="T63" fmla="*/ 43 h 69"/>
              <a:gd name="T64" fmla="*/ 72 w 77"/>
              <a:gd name="T65" fmla="*/ 43 h 69"/>
              <a:gd name="T66" fmla="*/ 75 w 77"/>
              <a:gd name="T67" fmla="*/ 39 h 69"/>
              <a:gd name="T68" fmla="*/ 77 w 77"/>
              <a:gd name="T69" fmla="*/ 36 h 69"/>
              <a:gd name="T70" fmla="*/ 75 w 77"/>
              <a:gd name="T71" fmla="*/ 30 h 69"/>
              <a:gd name="T72" fmla="*/ 72 w 77"/>
              <a:gd name="T73" fmla="*/ 26 h 69"/>
              <a:gd name="T74" fmla="*/ 72 w 77"/>
              <a:gd name="T75" fmla="*/ 2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69">
                <a:moveTo>
                  <a:pt x="72" y="26"/>
                </a:moveTo>
                <a:lnTo>
                  <a:pt x="64" y="22"/>
                </a:lnTo>
                <a:lnTo>
                  <a:pt x="64" y="22"/>
                </a:lnTo>
                <a:lnTo>
                  <a:pt x="34" y="6"/>
                </a:lnTo>
                <a:lnTo>
                  <a:pt x="29" y="2"/>
                </a:lnTo>
                <a:lnTo>
                  <a:pt x="29" y="2"/>
                </a:lnTo>
                <a:lnTo>
                  <a:pt x="23" y="0"/>
                </a:lnTo>
                <a:lnTo>
                  <a:pt x="17" y="2"/>
                </a:lnTo>
                <a:lnTo>
                  <a:pt x="15" y="4"/>
                </a:lnTo>
                <a:lnTo>
                  <a:pt x="14" y="11"/>
                </a:lnTo>
                <a:lnTo>
                  <a:pt x="14" y="19"/>
                </a:lnTo>
                <a:lnTo>
                  <a:pt x="14" y="19"/>
                </a:lnTo>
                <a:lnTo>
                  <a:pt x="0" y="19"/>
                </a:lnTo>
                <a:lnTo>
                  <a:pt x="0" y="19"/>
                </a:lnTo>
                <a:lnTo>
                  <a:pt x="4" y="26"/>
                </a:lnTo>
                <a:lnTo>
                  <a:pt x="6" y="36"/>
                </a:lnTo>
                <a:lnTo>
                  <a:pt x="6" y="36"/>
                </a:lnTo>
                <a:lnTo>
                  <a:pt x="6" y="36"/>
                </a:lnTo>
                <a:lnTo>
                  <a:pt x="4" y="43"/>
                </a:lnTo>
                <a:lnTo>
                  <a:pt x="0" y="51"/>
                </a:lnTo>
                <a:lnTo>
                  <a:pt x="14" y="51"/>
                </a:lnTo>
                <a:lnTo>
                  <a:pt x="14" y="52"/>
                </a:lnTo>
                <a:lnTo>
                  <a:pt x="14" y="60"/>
                </a:lnTo>
                <a:lnTo>
                  <a:pt x="14" y="60"/>
                </a:lnTo>
                <a:lnTo>
                  <a:pt x="15" y="65"/>
                </a:lnTo>
                <a:lnTo>
                  <a:pt x="17" y="69"/>
                </a:lnTo>
                <a:lnTo>
                  <a:pt x="23" y="69"/>
                </a:lnTo>
                <a:lnTo>
                  <a:pt x="29" y="67"/>
                </a:lnTo>
                <a:lnTo>
                  <a:pt x="36" y="64"/>
                </a:lnTo>
                <a:lnTo>
                  <a:pt x="36" y="64"/>
                </a:lnTo>
                <a:lnTo>
                  <a:pt x="64" y="47"/>
                </a:lnTo>
                <a:lnTo>
                  <a:pt x="72" y="43"/>
                </a:lnTo>
                <a:lnTo>
                  <a:pt x="72" y="43"/>
                </a:lnTo>
                <a:lnTo>
                  <a:pt x="75" y="39"/>
                </a:lnTo>
                <a:lnTo>
                  <a:pt x="77" y="36"/>
                </a:lnTo>
                <a:lnTo>
                  <a:pt x="75" y="30"/>
                </a:lnTo>
                <a:lnTo>
                  <a:pt x="72" y="26"/>
                </a:lnTo>
                <a:lnTo>
                  <a:pt x="72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6" name="Rectangle 135"/>
          <p:cNvSpPr>
            <a:spLocks noChangeArrowheads="1"/>
          </p:cNvSpPr>
          <p:nvPr/>
        </p:nvSpPr>
        <p:spPr bwMode="auto">
          <a:xfrm>
            <a:off x="3731287" y="5627532"/>
            <a:ext cx="3812" cy="38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7" name="Freeform 136"/>
          <p:cNvSpPr>
            <a:spLocks/>
          </p:cNvSpPr>
          <p:nvPr/>
        </p:nvSpPr>
        <p:spPr bwMode="auto">
          <a:xfrm>
            <a:off x="3651254" y="5627532"/>
            <a:ext cx="156262" cy="156262"/>
          </a:xfrm>
          <a:custGeom>
            <a:avLst/>
            <a:gdLst>
              <a:gd name="T0" fmla="*/ 41 w 41"/>
              <a:gd name="T1" fmla="*/ 21 h 41"/>
              <a:gd name="T2" fmla="*/ 41 w 41"/>
              <a:gd name="T3" fmla="*/ 21 h 41"/>
              <a:gd name="T4" fmla="*/ 40 w 41"/>
              <a:gd name="T5" fmla="*/ 11 h 41"/>
              <a:gd name="T6" fmla="*/ 34 w 41"/>
              <a:gd name="T7" fmla="*/ 6 h 41"/>
              <a:gd name="T8" fmla="*/ 34 w 41"/>
              <a:gd name="T9" fmla="*/ 6 h 41"/>
              <a:gd name="T10" fmla="*/ 28 w 41"/>
              <a:gd name="T11" fmla="*/ 2 h 41"/>
              <a:gd name="T12" fmla="*/ 21 w 41"/>
              <a:gd name="T13" fmla="*/ 0 h 41"/>
              <a:gd name="T14" fmla="*/ 21 w 41"/>
              <a:gd name="T15" fmla="*/ 0 h 41"/>
              <a:gd name="T16" fmla="*/ 21 w 41"/>
              <a:gd name="T17" fmla="*/ 0 h 41"/>
              <a:gd name="T18" fmla="*/ 13 w 41"/>
              <a:gd name="T19" fmla="*/ 2 h 41"/>
              <a:gd name="T20" fmla="*/ 8 w 41"/>
              <a:gd name="T21" fmla="*/ 6 h 41"/>
              <a:gd name="T22" fmla="*/ 2 w 41"/>
              <a:gd name="T23" fmla="*/ 13 h 41"/>
              <a:gd name="T24" fmla="*/ 0 w 41"/>
              <a:gd name="T25" fmla="*/ 21 h 41"/>
              <a:gd name="T26" fmla="*/ 0 w 41"/>
              <a:gd name="T27" fmla="*/ 21 h 41"/>
              <a:gd name="T28" fmla="*/ 0 w 41"/>
              <a:gd name="T29" fmla="*/ 21 h 41"/>
              <a:gd name="T30" fmla="*/ 2 w 41"/>
              <a:gd name="T31" fmla="*/ 28 h 41"/>
              <a:gd name="T32" fmla="*/ 8 w 41"/>
              <a:gd name="T33" fmla="*/ 36 h 41"/>
              <a:gd name="T34" fmla="*/ 13 w 41"/>
              <a:gd name="T35" fmla="*/ 39 h 41"/>
              <a:gd name="T36" fmla="*/ 21 w 41"/>
              <a:gd name="T37" fmla="*/ 41 h 41"/>
              <a:gd name="T38" fmla="*/ 21 w 41"/>
              <a:gd name="T39" fmla="*/ 41 h 41"/>
              <a:gd name="T40" fmla="*/ 21 w 41"/>
              <a:gd name="T41" fmla="*/ 41 h 41"/>
              <a:gd name="T42" fmla="*/ 28 w 41"/>
              <a:gd name="T43" fmla="*/ 39 h 41"/>
              <a:gd name="T44" fmla="*/ 34 w 41"/>
              <a:gd name="T45" fmla="*/ 36 h 41"/>
              <a:gd name="T46" fmla="*/ 34 w 41"/>
              <a:gd name="T47" fmla="*/ 36 h 41"/>
              <a:gd name="T48" fmla="*/ 40 w 41"/>
              <a:gd name="T49" fmla="*/ 30 h 41"/>
              <a:gd name="T50" fmla="*/ 41 w 41"/>
              <a:gd name="T51" fmla="*/ 21 h 41"/>
              <a:gd name="T52" fmla="*/ 41 w 41"/>
              <a:gd name="T53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1" h="41">
                <a:moveTo>
                  <a:pt x="41" y="21"/>
                </a:moveTo>
                <a:lnTo>
                  <a:pt x="41" y="21"/>
                </a:lnTo>
                <a:lnTo>
                  <a:pt x="40" y="11"/>
                </a:lnTo>
                <a:lnTo>
                  <a:pt x="34" y="6"/>
                </a:lnTo>
                <a:lnTo>
                  <a:pt x="34" y="6"/>
                </a:lnTo>
                <a:lnTo>
                  <a:pt x="28" y="2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13" y="2"/>
                </a:lnTo>
                <a:lnTo>
                  <a:pt x="8" y="6"/>
                </a:lnTo>
                <a:lnTo>
                  <a:pt x="2" y="13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2" y="28"/>
                </a:lnTo>
                <a:lnTo>
                  <a:pt x="8" y="36"/>
                </a:lnTo>
                <a:lnTo>
                  <a:pt x="13" y="39"/>
                </a:lnTo>
                <a:lnTo>
                  <a:pt x="21" y="41"/>
                </a:lnTo>
                <a:lnTo>
                  <a:pt x="21" y="41"/>
                </a:lnTo>
                <a:lnTo>
                  <a:pt x="21" y="41"/>
                </a:lnTo>
                <a:lnTo>
                  <a:pt x="28" y="39"/>
                </a:lnTo>
                <a:lnTo>
                  <a:pt x="34" y="36"/>
                </a:lnTo>
                <a:lnTo>
                  <a:pt x="34" y="36"/>
                </a:lnTo>
                <a:lnTo>
                  <a:pt x="40" y="30"/>
                </a:lnTo>
                <a:lnTo>
                  <a:pt x="41" y="21"/>
                </a:lnTo>
                <a:lnTo>
                  <a:pt x="41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8" name="Freeform 137"/>
          <p:cNvSpPr>
            <a:spLocks/>
          </p:cNvSpPr>
          <p:nvPr/>
        </p:nvSpPr>
        <p:spPr bwMode="auto">
          <a:xfrm>
            <a:off x="4230559" y="5619908"/>
            <a:ext cx="255353" cy="262975"/>
          </a:xfrm>
          <a:custGeom>
            <a:avLst/>
            <a:gdLst>
              <a:gd name="T0" fmla="*/ 64 w 67"/>
              <a:gd name="T1" fmla="*/ 38 h 69"/>
              <a:gd name="T2" fmla="*/ 58 w 67"/>
              <a:gd name="T3" fmla="*/ 32 h 69"/>
              <a:gd name="T4" fmla="*/ 56 w 67"/>
              <a:gd name="T5" fmla="*/ 30 h 69"/>
              <a:gd name="T6" fmla="*/ 66 w 67"/>
              <a:gd name="T7" fmla="*/ 21 h 69"/>
              <a:gd name="T8" fmla="*/ 66 w 67"/>
              <a:gd name="T9" fmla="*/ 21 h 69"/>
              <a:gd name="T10" fmla="*/ 58 w 67"/>
              <a:gd name="T11" fmla="*/ 19 h 69"/>
              <a:gd name="T12" fmla="*/ 51 w 67"/>
              <a:gd name="T13" fmla="*/ 15 h 69"/>
              <a:gd name="T14" fmla="*/ 51 w 67"/>
              <a:gd name="T15" fmla="*/ 15 h 69"/>
              <a:gd name="T16" fmla="*/ 45 w 67"/>
              <a:gd name="T17" fmla="*/ 8 h 69"/>
              <a:gd name="T18" fmla="*/ 41 w 67"/>
              <a:gd name="T19" fmla="*/ 0 h 69"/>
              <a:gd name="T20" fmla="*/ 34 w 67"/>
              <a:gd name="T21" fmla="*/ 9 h 69"/>
              <a:gd name="T22" fmla="*/ 32 w 67"/>
              <a:gd name="T23" fmla="*/ 9 h 69"/>
              <a:gd name="T24" fmla="*/ 26 w 67"/>
              <a:gd name="T25" fmla="*/ 4 h 69"/>
              <a:gd name="T26" fmla="*/ 26 w 67"/>
              <a:gd name="T27" fmla="*/ 4 h 69"/>
              <a:gd name="T28" fmla="*/ 21 w 67"/>
              <a:gd name="T29" fmla="*/ 0 h 69"/>
              <a:gd name="T30" fmla="*/ 17 w 67"/>
              <a:gd name="T31" fmla="*/ 0 h 69"/>
              <a:gd name="T32" fmla="*/ 13 w 67"/>
              <a:gd name="T33" fmla="*/ 4 h 69"/>
              <a:gd name="T34" fmla="*/ 11 w 67"/>
              <a:gd name="T35" fmla="*/ 9 h 69"/>
              <a:gd name="T36" fmla="*/ 9 w 67"/>
              <a:gd name="T37" fmla="*/ 17 h 69"/>
              <a:gd name="T38" fmla="*/ 9 w 67"/>
              <a:gd name="T39" fmla="*/ 17 h 69"/>
              <a:gd name="T40" fmla="*/ 2 w 67"/>
              <a:gd name="T41" fmla="*/ 49 h 69"/>
              <a:gd name="T42" fmla="*/ 0 w 67"/>
              <a:gd name="T43" fmla="*/ 58 h 69"/>
              <a:gd name="T44" fmla="*/ 0 w 67"/>
              <a:gd name="T45" fmla="*/ 58 h 69"/>
              <a:gd name="T46" fmla="*/ 0 w 67"/>
              <a:gd name="T47" fmla="*/ 64 h 69"/>
              <a:gd name="T48" fmla="*/ 4 w 67"/>
              <a:gd name="T49" fmla="*/ 67 h 69"/>
              <a:gd name="T50" fmla="*/ 8 w 67"/>
              <a:gd name="T51" fmla="*/ 69 h 69"/>
              <a:gd name="T52" fmla="*/ 13 w 67"/>
              <a:gd name="T53" fmla="*/ 69 h 69"/>
              <a:gd name="T54" fmla="*/ 21 w 67"/>
              <a:gd name="T55" fmla="*/ 66 h 69"/>
              <a:gd name="T56" fmla="*/ 21 w 67"/>
              <a:gd name="T57" fmla="*/ 66 h 69"/>
              <a:gd name="T58" fmla="*/ 53 w 67"/>
              <a:gd name="T59" fmla="*/ 56 h 69"/>
              <a:gd name="T60" fmla="*/ 60 w 67"/>
              <a:gd name="T61" fmla="*/ 52 h 69"/>
              <a:gd name="T62" fmla="*/ 60 w 67"/>
              <a:gd name="T63" fmla="*/ 52 h 69"/>
              <a:gd name="T64" fmla="*/ 66 w 67"/>
              <a:gd name="T65" fmla="*/ 51 h 69"/>
              <a:gd name="T66" fmla="*/ 67 w 67"/>
              <a:gd name="T67" fmla="*/ 45 h 69"/>
              <a:gd name="T68" fmla="*/ 67 w 67"/>
              <a:gd name="T69" fmla="*/ 41 h 69"/>
              <a:gd name="T70" fmla="*/ 64 w 67"/>
              <a:gd name="T71" fmla="*/ 38 h 69"/>
              <a:gd name="T72" fmla="*/ 64 w 67"/>
              <a:gd name="T73" fmla="*/ 3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" h="69">
                <a:moveTo>
                  <a:pt x="64" y="38"/>
                </a:moveTo>
                <a:lnTo>
                  <a:pt x="58" y="32"/>
                </a:lnTo>
                <a:lnTo>
                  <a:pt x="56" y="30"/>
                </a:lnTo>
                <a:lnTo>
                  <a:pt x="66" y="21"/>
                </a:lnTo>
                <a:lnTo>
                  <a:pt x="66" y="21"/>
                </a:lnTo>
                <a:lnTo>
                  <a:pt x="58" y="19"/>
                </a:lnTo>
                <a:lnTo>
                  <a:pt x="51" y="15"/>
                </a:lnTo>
                <a:lnTo>
                  <a:pt x="51" y="15"/>
                </a:lnTo>
                <a:lnTo>
                  <a:pt x="45" y="8"/>
                </a:lnTo>
                <a:lnTo>
                  <a:pt x="41" y="0"/>
                </a:lnTo>
                <a:lnTo>
                  <a:pt x="34" y="9"/>
                </a:lnTo>
                <a:lnTo>
                  <a:pt x="32" y="9"/>
                </a:lnTo>
                <a:lnTo>
                  <a:pt x="26" y="4"/>
                </a:lnTo>
                <a:lnTo>
                  <a:pt x="26" y="4"/>
                </a:lnTo>
                <a:lnTo>
                  <a:pt x="21" y="0"/>
                </a:lnTo>
                <a:lnTo>
                  <a:pt x="17" y="0"/>
                </a:lnTo>
                <a:lnTo>
                  <a:pt x="13" y="4"/>
                </a:lnTo>
                <a:lnTo>
                  <a:pt x="11" y="9"/>
                </a:lnTo>
                <a:lnTo>
                  <a:pt x="9" y="17"/>
                </a:lnTo>
                <a:lnTo>
                  <a:pt x="9" y="17"/>
                </a:lnTo>
                <a:lnTo>
                  <a:pt x="2" y="49"/>
                </a:lnTo>
                <a:lnTo>
                  <a:pt x="0" y="58"/>
                </a:lnTo>
                <a:lnTo>
                  <a:pt x="0" y="58"/>
                </a:lnTo>
                <a:lnTo>
                  <a:pt x="0" y="64"/>
                </a:lnTo>
                <a:lnTo>
                  <a:pt x="4" y="67"/>
                </a:lnTo>
                <a:lnTo>
                  <a:pt x="8" y="69"/>
                </a:lnTo>
                <a:lnTo>
                  <a:pt x="13" y="69"/>
                </a:lnTo>
                <a:lnTo>
                  <a:pt x="21" y="66"/>
                </a:lnTo>
                <a:lnTo>
                  <a:pt x="21" y="66"/>
                </a:lnTo>
                <a:lnTo>
                  <a:pt x="53" y="56"/>
                </a:lnTo>
                <a:lnTo>
                  <a:pt x="60" y="52"/>
                </a:lnTo>
                <a:lnTo>
                  <a:pt x="60" y="52"/>
                </a:lnTo>
                <a:lnTo>
                  <a:pt x="66" y="51"/>
                </a:lnTo>
                <a:lnTo>
                  <a:pt x="67" y="45"/>
                </a:lnTo>
                <a:lnTo>
                  <a:pt x="67" y="41"/>
                </a:lnTo>
                <a:lnTo>
                  <a:pt x="64" y="38"/>
                </a:lnTo>
                <a:lnTo>
                  <a:pt x="64" y="3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9" name="Freeform 138"/>
          <p:cNvSpPr>
            <a:spLocks/>
          </p:cNvSpPr>
          <p:nvPr/>
        </p:nvSpPr>
        <p:spPr bwMode="auto">
          <a:xfrm>
            <a:off x="4409686" y="5520816"/>
            <a:ext cx="156262" cy="156262"/>
          </a:xfrm>
          <a:custGeom>
            <a:avLst/>
            <a:gdLst>
              <a:gd name="T0" fmla="*/ 34 w 41"/>
              <a:gd name="T1" fmla="*/ 5 h 41"/>
              <a:gd name="T2" fmla="*/ 34 w 41"/>
              <a:gd name="T3" fmla="*/ 5 h 41"/>
              <a:gd name="T4" fmla="*/ 26 w 41"/>
              <a:gd name="T5" fmla="*/ 2 h 41"/>
              <a:gd name="T6" fmla="*/ 20 w 41"/>
              <a:gd name="T7" fmla="*/ 0 h 41"/>
              <a:gd name="T8" fmla="*/ 20 w 41"/>
              <a:gd name="T9" fmla="*/ 0 h 41"/>
              <a:gd name="T10" fmla="*/ 11 w 41"/>
              <a:gd name="T11" fmla="*/ 2 h 41"/>
              <a:gd name="T12" fmla="*/ 4 w 41"/>
              <a:gd name="T13" fmla="*/ 7 h 41"/>
              <a:gd name="T14" fmla="*/ 4 w 41"/>
              <a:gd name="T15" fmla="*/ 7 h 41"/>
              <a:gd name="T16" fmla="*/ 0 w 41"/>
              <a:gd name="T17" fmla="*/ 15 h 41"/>
              <a:gd name="T18" fmla="*/ 0 w 41"/>
              <a:gd name="T19" fmla="*/ 20 h 41"/>
              <a:gd name="T20" fmla="*/ 0 w 41"/>
              <a:gd name="T21" fmla="*/ 20 h 41"/>
              <a:gd name="T22" fmla="*/ 0 w 41"/>
              <a:gd name="T23" fmla="*/ 20 h 41"/>
              <a:gd name="T24" fmla="*/ 2 w 41"/>
              <a:gd name="T25" fmla="*/ 30 h 41"/>
              <a:gd name="T26" fmla="*/ 6 w 41"/>
              <a:gd name="T27" fmla="*/ 37 h 41"/>
              <a:gd name="T28" fmla="*/ 6 w 41"/>
              <a:gd name="T29" fmla="*/ 37 h 41"/>
              <a:gd name="T30" fmla="*/ 13 w 41"/>
              <a:gd name="T31" fmla="*/ 41 h 41"/>
              <a:gd name="T32" fmla="*/ 20 w 41"/>
              <a:gd name="T33" fmla="*/ 41 h 41"/>
              <a:gd name="T34" fmla="*/ 20 w 41"/>
              <a:gd name="T35" fmla="*/ 41 h 41"/>
              <a:gd name="T36" fmla="*/ 22 w 41"/>
              <a:gd name="T37" fmla="*/ 41 h 41"/>
              <a:gd name="T38" fmla="*/ 22 w 41"/>
              <a:gd name="T39" fmla="*/ 41 h 41"/>
              <a:gd name="T40" fmla="*/ 30 w 41"/>
              <a:gd name="T41" fmla="*/ 39 h 41"/>
              <a:gd name="T42" fmla="*/ 35 w 41"/>
              <a:gd name="T43" fmla="*/ 35 h 41"/>
              <a:gd name="T44" fmla="*/ 35 w 41"/>
              <a:gd name="T45" fmla="*/ 35 h 41"/>
              <a:gd name="T46" fmla="*/ 35 w 41"/>
              <a:gd name="T47" fmla="*/ 35 h 41"/>
              <a:gd name="T48" fmla="*/ 39 w 41"/>
              <a:gd name="T49" fmla="*/ 28 h 41"/>
              <a:gd name="T50" fmla="*/ 41 w 41"/>
              <a:gd name="T51" fmla="*/ 20 h 41"/>
              <a:gd name="T52" fmla="*/ 41 w 41"/>
              <a:gd name="T53" fmla="*/ 20 h 41"/>
              <a:gd name="T54" fmla="*/ 39 w 41"/>
              <a:gd name="T55" fmla="*/ 13 h 41"/>
              <a:gd name="T56" fmla="*/ 34 w 41"/>
              <a:gd name="T57" fmla="*/ 5 h 41"/>
              <a:gd name="T58" fmla="*/ 34 w 41"/>
              <a:gd name="T59" fmla="*/ 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1" h="41">
                <a:moveTo>
                  <a:pt x="34" y="5"/>
                </a:moveTo>
                <a:lnTo>
                  <a:pt x="34" y="5"/>
                </a:lnTo>
                <a:lnTo>
                  <a:pt x="26" y="2"/>
                </a:lnTo>
                <a:lnTo>
                  <a:pt x="20" y="0"/>
                </a:lnTo>
                <a:lnTo>
                  <a:pt x="20" y="0"/>
                </a:lnTo>
                <a:lnTo>
                  <a:pt x="11" y="2"/>
                </a:lnTo>
                <a:lnTo>
                  <a:pt x="4" y="7"/>
                </a:lnTo>
                <a:lnTo>
                  <a:pt x="4" y="7"/>
                </a:lnTo>
                <a:lnTo>
                  <a:pt x="0" y="15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2" y="30"/>
                </a:lnTo>
                <a:lnTo>
                  <a:pt x="6" y="37"/>
                </a:lnTo>
                <a:lnTo>
                  <a:pt x="6" y="37"/>
                </a:lnTo>
                <a:lnTo>
                  <a:pt x="13" y="41"/>
                </a:lnTo>
                <a:lnTo>
                  <a:pt x="20" y="41"/>
                </a:lnTo>
                <a:lnTo>
                  <a:pt x="20" y="41"/>
                </a:lnTo>
                <a:lnTo>
                  <a:pt x="22" y="41"/>
                </a:lnTo>
                <a:lnTo>
                  <a:pt x="22" y="41"/>
                </a:lnTo>
                <a:lnTo>
                  <a:pt x="30" y="39"/>
                </a:lnTo>
                <a:lnTo>
                  <a:pt x="35" y="35"/>
                </a:lnTo>
                <a:lnTo>
                  <a:pt x="35" y="35"/>
                </a:lnTo>
                <a:lnTo>
                  <a:pt x="35" y="35"/>
                </a:lnTo>
                <a:lnTo>
                  <a:pt x="39" y="28"/>
                </a:lnTo>
                <a:lnTo>
                  <a:pt x="41" y="20"/>
                </a:lnTo>
                <a:lnTo>
                  <a:pt x="41" y="20"/>
                </a:lnTo>
                <a:lnTo>
                  <a:pt x="39" y="13"/>
                </a:lnTo>
                <a:lnTo>
                  <a:pt x="34" y="5"/>
                </a:lnTo>
                <a:lnTo>
                  <a:pt x="3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0" name="Freeform 139"/>
          <p:cNvSpPr>
            <a:spLocks/>
          </p:cNvSpPr>
          <p:nvPr/>
        </p:nvSpPr>
        <p:spPr bwMode="auto">
          <a:xfrm>
            <a:off x="4710772" y="5478893"/>
            <a:ext cx="320142" cy="339200"/>
          </a:xfrm>
          <a:custGeom>
            <a:avLst/>
            <a:gdLst>
              <a:gd name="T0" fmla="*/ 80 w 84"/>
              <a:gd name="T1" fmla="*/ 48 h 89"/>
              <a:gd name="T2" fmla="*/ 52 w 84"/>
              <a:gd name="T3" fmla="*/ 5 h 89"/>
              <a:gd name="T4" fmla="*/ 52 w 84"/>
              <a:gd name="T5" fmla="*/ 5 h 89"/>
              <a:gd name="T6" fmla="*/ 48 w 84"/>
              <a:gd name="T7" fmla="*/ 0 h 89"/>
              <a:gd name="T8" fmla="*/ 43 w 84"/>
              <a:gd name="T9" fmla="*/ 0 h 89"/>
              <a:gd name="T10" fmla="*/ 37 w 84"/>
              <a:gd name="T11" fmla="*/ 0 h 89"/>
              <a:gd name="T12" fmla="*/ 33 w 84"/>
              <a:gd name="T13" fmla="*/ 5 h 89"/>
              <a:gd name="T14" fmla="*/ 1 w 84"/>
              <a:gd name="T15" fmla="*/ 50 h 89"/>
              <a:gd name="T16" fmla="*/ 1 w 84"/>
              <a:gd name="T17" fmla="*/ 50 h 89"/>
              <a:gd name="T18" fmla="*/ 0 w 84"/>
              <a:gd name="T19" fmla="*/ 56 h 89"/>
              <a:gd name="T20" fmla="*/ 0 w 84"/>
              <a:gd name="T21" fmla="*/ 60 h 89"/>
              <a:gd name="T22" fmla="*/ 3 w 84"/>
              <a:gd name="T23" fmla="*/ 61 h 89"/>
              <a:gd name="T24" fmla="*/ 9 w 84"/>
              <a:gd name="T25" fmla="*/ 63 h 89"/>
              <a:gd name="T26" fmla="*/ 22 w 84"/>
              <a:gd name="T27" fmla="*/ 63 h 89"/>
              <a:gd name="T28" fmla="*/ 22 w 84"/>
              <a:gd name="T29" fmla="*/ 89 h 89"/>
              <a:gd name="T30" fmla="*/ 61 w 84"/>
              <a:gd name="T31" fmla="*/ 89 h 89"/>
              <a:gd name="T32" fmla="*/ 61 w 84"/>
              <a:gd name="T33" fmla="*/ 63 h 89"/>
              <a:gd name="T34" fmla="*/ 75 w 84"/>
              <a:gd name="T35" fmla="*/ 63 h 89"/>
              <a:gd name="T36" fmla="*/ 75 w 84"/>
              <a:gd name="T37" fmla="*/ 63 h 89"/>
              <a:gd name="T38" fmla="*/ 80 w 84"/>
              <a:gd name="T39" fmla="*/ 61 h 89"/>
              <a:gd name="T40" fmla="*/ 82 w 84"/>
              <a:gd name="T41" fmla="*/ 60 h 89"/>
              <a:gd name="T42" fmla="*/ 84 w 84"/>
              <a:gd name="T43" fmla="*/ 54 h 89"/>
              <a:gd name="T44" fmla="*/ 80 w 84"/>
              <a:gd name="T45" fmla="*/ 48 h 89"/>
              <a:gd name="T46" fmla="*/ 80 w 84"/>
              <a:gd name="T47" fmla="*/ 4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" h="89">
                <a:moveTo>
                  <a:pt x="80" y="48"/>
                </a:moveTo>
                <a:lnTo>
                  <a:pt x="52" y="5"/>
                </a:lnTo>
                <a:lnTo>
                  <a:pt x="52" y="5"/>
                </a:lnTo>
                <a:lnTo>
                  <a:pt x="48" y="0"/>
                </a:lnTo>
                <a:lnTo>
                  <a:pt x="43" y="0"/>
                </a:lnTo>
                <a:lnTo>
                  <a:pt x="37" y="0"/>
                </a:lnTo>
                <a:lnTo>
                  <a:pt x="33" y="5"/>
                </a:lnTo>
                <a:lnTo>
                  <a:pt x="1" y="50"/>
                </a:lnTo>
                <a:lnTo>
                  <a:pt x="1" y="50"/>
                </a:lnTo>
                <a:lnTo>
                  <a:pt x="0" y="56"/>
                </a:lnTo>
                <a:lnTo>
                  <a:pt x="0" y="60"/>
                </a:lnTo>
                <a:lnTo>
                  <a:pt x="3" y="61"/>
                </a:lnTo>
                <a:lnTo>
                  <a:pt x="9" y="63"/>
                </a:lnTo>
                <a:lnTo>
                  <a:pt x="22" y="63"/>
                </a:lnTo>
                <a:lnTo>
                  <a:pt x="22" y="89"/>
                </a:lnTo>
                <a:lnTo>
                  <a:pt x="61" y="89"/>
                </a:lnTo>
                <a:lnTo>
                  <a:pt x="61" y="63"/>
                </a:lnTo>
                <a:lnTo>
                  <a:pt x="75" y="63"/>
                </a:lnTo>
                <a:lnTo>
                  <a:pt x="75" y="63"/>
                </a:lnTo>
                <a:lnTo>
                  <a:pt x="80" y="61"/>
                </a:lnTo>
                <a:lnTo>
                  <a:pt x="82" y="60"/>
                </a:lnTo>
                <a:lnTo>
                  <a:pt x="84" y="54"/>
                </a:lnTo>
                <a:lnTo>
                  <a:pt x="80" y="48"/>
                </a:lnTo>
                <a:lnTo>
                  <a:pt x="80" y="4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1" name="Rectangle 140"/>
          <p:cNvSpPr>
            <a:spLocks noChangeArrowheads="1"/>
          </p:cNvSpPr>
          <p:nvPr/>
        </p:nvSpPr>
        <p:spPr bwMode="auto">
          <a:xfrm>
            <a:off x="4794619" y="5840960"/>
            <a:ext cx="148639" cy="2286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2" name="Freeform 141"/>
          <p:cNvSpPr>
            <a:spLocks/>
          </p:cNvSpPr>
          <p:nvPr/>
        </p:nvSpPr>
        <p:spPr bwMode="auto">
          <a:xfrm>
            <a:off x="4794619" y="5905748"/>
            <a:ext cx="148639" cy="26679"/>
          </a:xfrm>
          <a:custGeom>
            <a:avLst/>
            <a:gdLst>
              <a:gd name="T0" fmla="*/ 6 w 39"/>
              <a:gd name="T1" fmla="*/ 7 h 7"/>
              <a:gd name="T2" fmla="*/ 32 w 39"/>
              <a:gd name="T3" fmla="*/ 7 h 7"/>
              <a:gd name="T4" fmla="*/ 32 w 39"/>
              <a:gd name="T5" fmla="*/ 7 h 7"/>
              <a:gd name="T6" fmla="*/ 38 w 39"/>
              <a:gd name="T7" fmla="*/ 6 h 7"/>
              <a:gd name="T8" fmla="*/ 39 w 39"/>
              <a:gd name="T9" fmla="*/ 0 h 7"/>
              <a:gd name="T10" fmla="*/ 0 w 39"/>
              <a:gd name="T11" fmla="*/ 0 h 7"/>
              <a:gd name="T12" fmla="*/ 0 w 39"/>
              <a:gd name="T13" fmla="*/ 0 h 7"/>
              <a:gd name="T14" fmla="*/ 2 w 39"/>
              <a:gd name="T15" fmla="*/ 6 h 7"/>
              <a:gd name="T16" fmla="*/ 6 w 39"/>
              <a:gd name="T17" fmla="*/ 7 h 7"/>
              <a:gd name="T18" fmla="*/ 6 w 39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7">
                <a:moveTo>
                  <a:pt x="6" y="7"/>
                </a:moveTo>
                <a:lnTo>
                  <a:pt x="32" y="7"/>
                </a:lnTo>
                <a:lnTo>
                  <a:pt x="32" y="7"/>
                </a:lnTo>
                <a:lnTo>
                  <a:pt x="38" y="6"/>
                </a:lnTo>
                <a:lnTo>
                  <a:pt x="39" y="0"/>
                </a:lnTo>
                <a:lnTo>
                  <a:pt x="0" y="0"/>
                </a:lnTo>
                <a:lnTo>
                  <a:pt x="0" y="0"/>
                </a:lnTo>
                <a:lnTo>
                  <a:pt x="2" y="6"/>
                </a:lnTo>
                <a:lnTo>
                  <a:pt x="6" y="7"/>
                </a:lnTo>
                <a:lnTo>
                  <a:pt x="6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3" name="Rectangle 142"/>
          <p:cNvSpPr>
            <a:spLocks noChangeArrowheads="1"/>
          </p:cNvSpPr>
          <p:nvPr/>
        </p:nvSpPr>
        <p:spPr bwMode="auto">
          <a:xfrm>
            <a:off x="4794619" y="5875259"/>
            <a:ext cx="148639" cy="2286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4" name="Freeform 143"/>
          <p:cNvSpPr>
            <a:spLocks noEditPoints="1"/>
          </p:cNvSpPr>
          <p:nvPr/>
        </p:nvSpPr>
        <p:spPr bwMode="auto">
          <a:xfrm>
            <a:off x="2115331" y="2151701"/>
            <a:ext cx="301087" cy="285842"/>
          </a:xfrm>
          <a:custGeom>
            <a:avLst/>
            <a:gdLst>
              <a:gd name="T0" fmla="*/ 68 w 79"/>
              <a:gd name="T1" fmla="*/ 35 h 75"/>
              <a:gd name="T2" fmla="*/ 68 w 79"/>
              <a:gd name="T3" fmla="*/ 35 h 75"/>
              <a:gd name="T4" fmla="*/ 68 w 79"/>
              <a:gd name="T5" fmla="*/ 37 h 75"/>
              <a:gd name="T6" fmla="*/ 68 w 79"/>
              <a:gd name="T7" fmla="*/ 37 h 75"/>
              <a:gd name="T8" fmla="*/ 62 w 79"/>
              <a:gd name="T9" fmla="*/ 43 h 75"/>
              <a:gd name="T10" fmla="*/ 17 w 79"/>
              <a:gd name="T11" fmla="*/ 43 h 75"/>
              <a:gd name="T12" fmla="*/ 12 w 79"/>
              <a:gd name="T13" fmla="*/ 37 h 75"/>
              <a:gd name="T14" fmla="*/ 12 w 79"/>
              <a:gd name="T15" fmla="*/ 35 h 75"/>
              <a:gd name="T16" fmla="*/ 12 w 79"/>
              <a:gd name="T17" fmla="*/ 35 h 75"/>
              <a:gd name="T18" fmla="*/ 12 w 79"/>
              <a:gd name="T19" fmla="*/ 35 h 75"/>
              <a:gd name="T20" fmla="*/ 8 w 79"/>
              <a:gd name="T21" fmla="*/ 35 h 75"/>
              <a:gd name="T22" fmla="*/ 2 w 79"/>
              <a:gd name="T23" fmla="*/ 41 h 75"/>
              <a:gd name="T24" fmla="*/ 0 w 79"/>
              <a:gd name="T25" fmla="*/ 63 h 75"/>
              <a:gd name="T26" fmla="*/ 2 w 79"/>
              <a:gd name="T27" fmla="*/ 69 h 75"/>
              <a:gd name="T28" fmla="*/ 8 w 79"/>
              <a:gd name="T29" fmla="*/ 75 h 75"/>
              <a:gd name="T30" fmla="*/ 68 w 79"/>
              <a:gd name="T31" fmla="*/ 75 h 75"/>
              <a:gd name="T32" fmla="*/ 72 w 79"/>
              <a:gd name="T33" fmla="*/ 75 h 75"/>
              <a:gd name="T34" fmla="*/ 77 w 79"/>
              <a:gd name="T35" fmla="*/ 69 h 75"/>
              <a:gd name="T36" fmla="*/ 79 w 79"/>
              <a:gd name="T37" fmla="*/ 46 h 75"/>
              <a:gd name="T38" fmla="*/ 77 w 79"/>
              <a:gd name="T39" fmla="*/ 41 h 75"/>
              <a:gd name="T40" fmla="*/ 72 w 79"/>
              <a:gd name="T41" fmla="*/ 35 h 75"/>
              <a:gd name="T42" fmla="*/ 68 w 79"/>
              <a:gd name="T43" fmla="*/ 35 h 75"/>
              <a:gd name="T44" fmla="*/ 8 w 79"/>
              <a:gd name="T45" fmla="*/ 45 h 75"/>
              <a:gd name="T46" fmla="*/ 6 w 79"/>
              <a:gd name="T47" fmla="*/ 43 h 75"/>
              <a:gd name="T48" fmla="*/ 8 w 79"/>
              <a:gd name="T49" fmla="*/ 41 h 75"/>
              <a:gd name="T50" fmla="*/ 10 w 79"/>
              <a:gd name="T51" fmla="*/ 41 h 75"/>
              <a:gd name="T52" fmla="*/ 12 w 79"/>
              <a:gd name="T53" fmla="*/ 43 h 75"/>
              <a:gd name="T54" fmla="*/ 10 w 79"/>
              <a:gd name="T55" fmla="*/ 45 h 75"/>
              <a:gd name="T56" fmla="*/ 70 w 79"/>
              <a:gd name="T57" fmla="*/ 65 h 75"/>
              <a:gd name="T58" fmla="*/ 12 w 79"/>
              <a:gd name="T59" fmla="*/ 67 h 75"/>
              <a:gd name="T60" fmla="*/ 12 w 79"/>
              <a:gd name="T61" fmla="*/ 65 h 75"/>
              <a:gd name="T62" fmla="*/ 12 w 79"/>
              <a:gd name="T63" fmla="*/ 60 h 75"/>
              <a:gd name="T64" fmla="*/ 68 w 79"/>
              <a:gd name="T65" fmla="*/ 60 h 75"/>
              <a:gd name="T66" fmla="*/ 70 w 79"/>
              <a:gd name="T67" fmla="*/ 60 h 75"/>
              <a:gd name="T68" fmla="*/ 73 w 79"/>
              <a:gd name="T69" fmla="*/ 45 h 75"/>
              <a:gd name="T70" fmla="*/ 72 w 79"/>
              <a:gd name="T71" fmla="*/ 45 h 75"/>
              <a:gd name="T72" fmla="*/ 70 w 79"/>
              <a:gd name="T73" fmla="*/ 43 h 75"/>
              <a:gd name="T74" fmla="*/ 70 w 79"/>
              <a:gd name="T75" fmla="*/ 41 h 75"/>
              <a:gd name="T76" fmla="*/ 73 w 79"/>
              <a:gd name="T77" fmla="*/ 41 h 75"/>
              <a:gd name="T78" fmla="*/ 73 w 79"/>
              <a:gd name="T79" fmla="*/ 41 h 75"/>
              <a:gd name="T80" fmla="*/ 75 w 79"/>
              <a:gd name="T81" fmla="*/ 43 h 75"/>
              <a:gd name="T82" fmla="*/ 73 w 79"/>
              <a:gd name="T83" fmla="*/ 45 h 75"/>
              <a:gd name="T84" fmla="*/ 66 w 79"/>
              <a:gd name="T85" fmla="*/ 35 h 75"/>
              <a:gd name="T86" fmla="*/ 68 w 79"/>
              <a:gd name="T87" fmla="*/ 35 h 75"/>
              <a:gd name="T88" fmla="*/ 66 w 79"/>
              <a:gd name="T89" fmla="*/ 0 h 75"/>
              <a:gd name="T90" fmla="*/ 14 w 79"/>
              <a:gd name="T91" fmla="*/ 31 h 75"/>
              <a:gd name="T92" fmla="*/ 12 w 79"/>
              <a:gd name="T93" fmla="*/ 35 h 75"/>
              <a:gd name="T94" fmla="*/ 66 w 79"/>
              <a:gd name="T95" fmla="*/ 3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75">
                <a:moveTo>
                  <a:pt x="68" y="35"/>
                </a:move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6" y="41"/>
                </a:lnTo>
                <a:lnTo>
                  <a:pt x="62" y="43"/>
                </a:lnTo>
                <a:lnTo>
                  <a:pt x="17" y="43"/>
                </a:lnTo>
                <a:lnTo>
                  <a:pt x="17" y="43"/>
                </a:lnTo>
                <a:lnTo>
                  <a:pt x="14" y="41"/>
                </a:lnTo>
                <a:lnTo>
                  <a:pt x="12" y="37"/>
                </a:lnTo>
                <a:lnTo>
                  <a:pt x="12" y="37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12" y="35"/>
                </a:lnTo>
                <a:lnTo>
                  <a:pt x="8" y="35"/>
                </a:lnTo>
                <a:lnTo>
                  <a:pt x="4" y="39"/>
                </a:lnTo>
                <a:lnTo>
                  <a:pt x="2" y="41"/>
                </a:lnTo>
                <a:lnTo>
                  <a:pt x="0" y="46"/>
                </a:lnTo>
                <a:lnTo>
                  <a:pt x="0" y="63"/>
                </a:lnTo>
                <a:lnTo>
                  <a:pt x="0" y="63"/>
                </a:lnTo>
                <a:lnTo>
                  <a:pt x="2" y="69"/>
                </a:lnTo>
                <a:lnTo>
                  <a:pt x="4" y="73"/>
                </a:lnTo>
                <a:lnTo>
                  <a:pt x="8" y="75"/>
                </a:lnTo>
                <a:lnTo>
                  <a:pt x="12" y="75"/>
                </a:lnTo>
                <a:lnTo>
                  <a:pt x="68" y="75"/>
                </a:lnTo>
                <a:lnTo>
                  <a:pt x="68" y="75"/>
                </a:lnTo>
                <a:lnTo>
                  <a:pt x="72" y="75"/>
                </a:lnTo>
                <a:lnTo>
                  <a:pt x="75" y="73"/>
                </a:lnTo>
                <a:lnTo>
                  <a:pt x="77" y="69"/>
                </a:lnTo>
                <a:lnTo>
                  <a:pt x="79" y="63"/>
                </a:lnTo>
                <a:lnTo>
                  <a:pt x="79" y="46"/>
                </a:lnTo>
                <a:lnTo>
                  <a:pt x="79" y="46"/>
                </a:lnTo>
                <a:lnTo>
                  <a:pt x="77" y="41"/>
                </a:lnTo>
                <a:lnTo>
                  <a:pt x="75" y="39"/>
                </a:lnTo>
                <a:lnTo>
                  <a:pt x="72" y="35"/>
                </a:lnTo>
                <a:lnTo>
                  <a:pt x="68" y="35"/>
                </a:lnTo>
                <a:lnTo>
                  <a:pt x="68" y="35"/>
                </a:lnTo>
                <a:close/>
                <a:moveTo>
                  <a:pt x="10" y="45"/>
                </a:moveTo>
                <a:lnTo>
                  <a:pt x="8" y="45"/>
                </a:lnTo>
                <a:lnTo>
                  <a:pt x="8" y="45"/>
                </a:lnTo>
                <a:lnTo>
                  <a:pt x="6" y="43"/>
                </a:lnTo>
                <a:lnTo>
                  <a:pt x="6" y="43"/>
                </a:lnTo>
                <a:lnTo>
                  <a:pt x="8" y="41"/>
                </a:lnTo>
                <a:lnTo>
                  <a:pt x="10" y="41"/>
                </a:lnTo>
                <a:lnTo>
                  <a:pt x="10" y="41"/>
                </a:lnTo>
                <a:lnTo>
                  <a:pt x="12" y="43"/>
                </a:lnTo>
                <a:lnTo>
                  <a:pt x="12" y="43"/>
                </a:lnTo>
                <a:lnTo>
                  <a:pt x="10" y="45"/>
                </a:lnTo>
                <a:lnTo>
                  <a:pt x="10" y="45"/>
                </a:lnTo>
                <a:close/>
                <a:moveTo>
                  <a:pt x="70" y="65"/>
                </a:moveTo>
                <a:lnTo>
                  <a:pt x="70" y="65"/>
                </a:lnTo>
                <a:lnTo>
                  <a:pt x="68" y="67"/>
                </a:lnTo>
                <a:lnTo>
                  <a:pt x="12" y="67"/>
                </a:lnTo>
                <a:lnTo>
                  <a:pt x="12" y="67"/>
                </a:lnTo>
                <a:lnTo>
                  <a:pt x="12" y="65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68" y="60"/>
                </a:lnTo>
                <a:lnTo>
                  <a:pt x="68" y="60"/>
                </a:lnTo>
                <a:lnTo>
                  <a:pt x="70" y="60"/>
                </a:lnTo>
                <a:lnTo>
                  <a:pt x="70" y="65"/>
                </a:lnTo>
                <a:close/>
                <a:moveTo>
                  <a:pt x="73" y="45"/>
                </a:moveTo>
                <a:lnTo>
                  <a:pt x="72" y="45"/>
                </a:lnTo>
                <a:lnTo>
                  <a:pt x="72" y="45"/>
                </a:lnTo>
                <a:lnTo>
                  <a:pt x="70" y="45"/>
                </a:lnTo>
                <a:lnTo>
                  <a:pt x="70" y="43"/>
                </a:lnTo>
                <a:lnTo>
                  <a:pt x="70" y="43"/>
                </a:lnTo>
                <a:lnTo>
                  <a:pt x="70" y="41"/>
                </a:lnTo>
                <a:lnTo>
                  <a:pt x="72" y="41"/>
                </a:lnTo>
                <a:lnTo>
                  <a:pt x="73" y="41"/>
                </a:lnTo>
                <a:lnTo>
                  <a:pt x="73" y="41"/>
                </a:lnTo>
                <a:lnTo>
                  <a:pt x="73" y="41"/>
                </a:lnTo>
                <a:lnTo>
                  <a:pt x="75" y="43"/>
                </a:lnTo>
                <a:lnTo>
                  <a:pt x="75" y="43"/>
                </a:lnTo>
                <a:lnTo>
                  <a:pt x="73" y="45"/>
                </a:lnTo>
                <a:lnTo>
                  <a:pt x="73" y="45"/>
                </a:lnTo>
                <a:lnTo>
                  <a:pt x="73" y="45"/>
                </a:lnTo>
                <a:close/>
                <a:moveTo>
                  <a:pt x="66" y="35"/>
                </a:moveTo>
                <a:lnTo>
                  <a:pt x="68" y="35"/>
                </a:lnTo>
                <a:lnTo>
                  <a:pt x="68" y="35"/>
                </a:lnTo>
                <a:lnTo>
                  <a:pt x="66" y="31"/>
                </a:lnTo>
                <a:lnTo>
                  <a:pt x="66" y="0"/>
                </a:lnTo>
                <a:lnTo>
                  <a:pt x="14" y="0"/>
                </a:lnTo>
                <a:lnTo>
                  <a:pt x="14" y="31"/>
                </a:lnTo>
                <a:lnTo>
                  <a:pt x="14" y="31"/>
                </a:lnTo>
                <a:lnTo>
                  <a:pt x="12" y="35"/>
                </a:lnTo>
                <a:lnTo>
                  <a:pt x="14" y="35"/>
                </a:lnTo>
                <a:lnTo>
                  <a:pt x="66" y="3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5" name="Freeform 144"/>
          <p:cNvSpPr>
            <a:spLocks/>
          </p:cNvSpPr>
          <p:nvPr/>
        </p:nvSpPr>
        <p:spPr bwMode="auto">
          <a:xfrm>
            <a:off x="2260158" y="3729546"/>
            <a:ext cx="141017" cy="26679"/>
          </a:xfrm>
          <a:custGeom>
            <a:avLst/>
            <a:gdLst>
              <a:gd name="T0" fmla="*/ 34 w 37"/>
              <a:gd name="T1" fmla="*/ 0 h 7"/>
              <a:gd name="T2" fmla="*/ 4 w 37"/>
              <a:gd name="T3" fmla="*/ 0 h 7"/>
              <a:gd name="T4" fmla="*/ 4 w 37"/>
              <a:gd name="T5" fmla="*/ 0 h 7"/>
              <a:gd name="T6" fmla="*/ 2 w 37"/>
              <a:gd name="T7" fmla="*/ 1 h 7"/>
              <a:gd name="T8" fmla="*/ 0 w 37"/>
              <a:gd name="T9" fmla="*/ 3 h 7"/>
              <a:gd name="T10" fmla="*/ 0 w 37"/>
              <a:gd name="T11" fmla="*/ 3 h 7"/>
              <a:gd name="T12" fmla="*/ 2 w 37"/>
              <a:gd name="T13" fmla="*/ 5 h 7"/>
              <a:gd name="T14" fmla="*/ 4 w 37"/>
              <a:gd name="T15" fmla="*/ 7 h 7"/>
              <a:gd name="T16" fmla="*/ 34 w 37"/>
              <a:gd name="T17" fmla="*/ 7 h 7"/>
              <a:gd name="T18" fmla="*/ 34 w 37"/>
              <a:gd name="T19" fmla="*/ 7 h 7"/>
              <a:gd name="T20" fmla="*/ 35 w 37"/>
              <a:gd name="T21" fmla="*/ 5 h 7"/>
              <a:gd name="T22" fmla="*/ 37 w 37"/>
              <a:gd name="T23" fmla="*/ 3 h 7"/>
              <a:gd name="T24" fmla="*/ 37 w 37"/>
              <a:gd name="T25" fmla="*/ 3 h 7"/>
              <a:gd name="T26" fmla="*/ 35 w 37"/>
              <a:gd name="T27" fmla="*/ 1 h 7"/>
              <a:gd name="T28" fmla="*/ 34 w 37"/>
              <a:gd name="T29" fmla="*/ 0 h 7"/>
              <a:gd name="T30" fmla="*/ 34 w 37"/>
              <a:gd name="T3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" h="7">
                <a:moveTo>
                  <a:pt x="34" y="0"/>
                </a:move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34" y="7"/>
                </a:lnTo>
                <a:lnTo>
                  <a:pt x="34" y="7"/>
                </a:lnTo>
                <a:lnTo>
                  <a:pt x="35" y="5"/>
                </a:lnTo>
                <a:lnTo>
                  <a:pt x="37" y="3"/>
                </a:lnTo>
                <a:lnTo>
                  <a:pt x="37" y="3"/>
                </a:lnTo>
                <a:lnTo>
                  <a:pt x="35" y="1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6" name="Freeform 145"/>
          <p:cNvSpPr>
            <a:spLocks/>
          </p:cNvSpPr>
          <p:nvPr/>
        </p:nvSpPr>
        <p:spPr bwMode="auto">
          <a:xfrm>
            <a:off x="2260158" y="3672376"/>
            <a:ext cx="141017" cy="19057"/>
          </a:xfrm>
          <a:custGeom>
            <a:avLst/>
            <a:gdLst>
              <a:gd name="T0" fmla="*/ 0 w 37"/>
              <a:gd name="T1" fmla="*/ 3 h 5"/>
              <a:gd name="T2" fmla="*/ 0 w 37"/>
              <a:gd name="T3" fmla="*/ 3 h 5"/>
              <a:gd name="T4" fmla="*/ 2 w 37"/>
              <a:gd name="T5" fmla="*/ 5 h 5"/>
              <a:gd name="T6" fmla="*/ 4 w 37"/>
              <a:gd name="T7" fmla="*/ 5 h 5"/>
              <a:gd name="T8" fmla="*/ 34 w 37"/>
              <a:gd name="T9" fmla="*/ 5 h 5"/>
              <a:gd name="T10" fmla="*/ 34 w 37"/>
              <a:gd name="T11" fmla="*/ 5 h 5"/>
              <a:gd name="T12" fmla="*/ 35 w 37"/>
              <a:gd name="T13" fmla="*/ 5 h 5"/>
              <a:gd name="T14" fmla="*/ 37 w 37"/>
              <a:gd name="T15" fmla="*/ 3 h 5"/>
              <a:gd name="T16" fmla="*/ 37 w 37"/>
              <a:gd name="T17" fmla="*/ 3 h 5"/>
              <a:gd name="T18" fmla="*/ 35 w 37"/>
              <a:gd name="T19" fmla="*/ 1 h 5"/>
              <a:gd name="T20" fmla="*/ 34 w 37"/>
              <a:gd name="T21" fmla="*/ 0 h 5"/>
              <a:gd name="T22" fmla="*/ 4 w 37"/>
              <a:gd name="T23" fmla="*/ 0 h 5"/>
              <a:gd name="T24" fmla="*/ 4 w 37"/>
              <a:gd name="T25" fmla="*/ 0 h 5"/>
              <a:gd name="T26" fmla="*/ 2 w 37"/>
              <a:gd name="T27" fmla="*/ 1 h 5"/>
              <a:gd name="T28" fmla="*/ 0 w 37"/>
              <a:gd name="T29" fmla="*/ 3 h 5"/>
              <a:gd name="T30" fmla="*/ 0 w 37"/>
              <a:gd name="T3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" h="5">
                <a:moveTo>
                  <a:pt x="0" y="3"/>
                </a:moveTo>
                <a:lnTo>
                  <a:pt x="0" y="3"/>
                </a:lnTo>
                <a:lnTo>
                  <a:pt x="2" y="5"/>
                </a:lnTo>
                <a:lnTo>
                  <a:pt x="4" y="5"/>
                </a:lnTo>
                <a:lnTo>
                  <a:pt x="34" y="5"/>
                </a:lnTo>
                <a:lnTo>
                  <a:pt x="34" y="5"/>
                </a:lnTo>
                <a:lnTo>
                  <a:pt x="35" y="5"/>
                </a:lnTo>
                <a:lnTo>
                  <a:pt x="37" y="3"/>
                </a:lnTo>
                <a:lnTo>
                  <a:pt x="37" y="3"/>
                </a:lnTo>
                <a:lnTo>
                  <a:pt x="35" y="1"/>
                </a:lnTo>
                <a:lnTo>
                  <a:pt x="34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7" name="Freeform 146"/>
          <p:cNvSpPr>
            <a:spLocks noEditPoints="1"/>
          </p:cNvSpPr>
          <p:nvPr/>
        </p:nvSpPr>
        <p:spPr bwMode="auto">
          <a:xfrm>
            <a:off x="2096277" y="3462760"/>
            <a:ext cx="343010" cy="373499"/>
          </a:xfrm>
          <a:custGeom>
            <a:avLst/>
            <a:gdLst>
              <a:gd name="T0" fmla="*/ 90 w 90"/>
              <a:gd name="T1" fmla="*/ 28 h 98"/>
              <a:gd name="T2" fmla="*/ 65 w 90"/>
              <a:gd name="T3" fmla="*/ 4 h 98"/>
              <a:gd name="T4" fmla="*/ 60 w 90"/>
              <a:gd name="T5" fmla="*/ 0 h 98"/>
              <a:gd name="T6" fmla="*/ 28 w 90"/>
              <a:gd name="T7" fmla="*/ 0 h 98"/>
              <a:gd name="T8" fmla="*/ 24 w 90"/>
              <a:gd name="T9" fmla="*/ 0 h 98"/>
              <a:gd name="T10" fmla="*/ 19 w 90"/>
              <a:gd name="T11" fmla="*/ 6 h 98"/>
              <a:gd name="T12" fmla="*/ 17 w 90"/>
              <a:gd name="T13" fmla="*/ 45 h 98"/>
              <a:gd name="T14" fmla="*/ 11 w 90"/>
              <a:gd name="T15" fmla="*/ 47 h 98"/>
              <a:gd name="T16" fmla="*/ 2 w 90"/>
              <a:gd name="T17" fmla="*/ 58 h 98"/>
              <a:gd name="T18" fmla="*/ 0 w 90"/>
              <a:gd name="T19" fmla="*/ 66 h 98"/>
              <a:gd name="T20" fmla="*/ 5 w 90"/>
              <a:gd name="T21" fmla="*/ 79 h 98"/>
              <a:gd name="T22" fmla="*/ 17 w 90"/>
              <a:gd name="T23" fmla="*/ 86 h 98"/>
              <a:gd name="T24" fmla="*/ 19 w 90"/>
              <a:gd name="T25" fmla="*/ 90 h 98"/>
              <a:gd name="T26" fmla="*/ 24 w 90"/>
              <a:gd name="T27" fmla="*/ 96 h 98"/>
              <a:gd name="T28" fmla="*/ 78 w 90"/>
              <a:gd name="T29" fmla="*/ 98 h 98"/>
              <a:gd name="T30" fmla="*/ 84 w 90"/>
              <a:gd name="T31" fmla="*/ 96 h 98"/>
              <a:gd name="T32" fmla="*/ 90 w 90"/>
              <a:gd name="T33" fmla="*/ 90 h 98"/>
              <a:gd name="T34" fmla="*/ 90 w 90"/>
              <a:gd name="T35" fmla="*/ 30 h 98"/>
              <a:gd name="T36" fmla="*/ 80 w 90"/>
              <a:gd name="T37" fmla="*/ 27 h 98"/>
              <a:gd name="T38" fmla="*/ 67 w 90"/>
              <a:gd name="T39" fmla="*/ 27 h 98"/>
              <a:gd name="T40" fmla="*/ 67 w 90"/>
              <a:gd name="T41" fmla="*/ 27 h 98"/>
              <a:gd name="T42" fmla="*/ 64 w 90"/>
              <a:gd name="T43" fmla="*/ 23 h 98"/>
              <a:gd name="T44" fmla="*/ 64 w 90"/>
              <a:gd name="T45" fmla="*/ 10 h 98"/>
              <a:gd name="T46" fmla="*/ 13 w 90"/>
              <a:gd name="T47" fmla="*/ 77 h 98"/>
              <a:gd name="T48" fmla="*/ 11 w 90"/>
              <a:gd name="T49" fmla="*/ 79 h 98"/>
              <a:gd name="T50" fmla="*/ 9 w 90"/>
              <a:gd name="T51" fmla="*/ 77 h 98"/>
              <a:gd name="T52" fmla="*/ 7 w 90"/>
              <a:gd name="T53" fmla="*/ 75 h 98"/>
              <a:gd name="T54" fmla="*/ 17 w 90"/>
              <a:gd name="T55" fmla="*/ 66 h 98"/>
              <a:gd name="T56" fmla="*/ 9 w 90"/>
              <a:gd name="T57" fmla="*/ 56 h 98"/>
              <a:gd name="T58" fmla="*/ 9 w 90"/>
              <a:gd name="T59" fmla="*/ 53 h 98"/>
              <a:gd name="T60" fmla="*/ 11 w 90"/>
              <a:gd name="T61" fmla="*/ 53 h 98"/>
              <a:gd name="T62" fmla="*/ 20 w 90"/>
              <a:gd name="T63" fmla="*/ 62 h 98"/>
              <a:gd name="T64" fmla="*/ 30 w 90"/>
              <a:gd name="T65" fmla="*/ 53 h 98"/>
              <a:gd name="T66" fmla="*/ 34 w 90"/>
              <a:gd name="T67" fmla="*/ 53 h 98"/>
              <a:gd name="T68" fmla="*/ 34 w 90"/>
              <a:gd name="T69" fmla="*/ 55 h 98"/>
              <a:gd name="T70" fmla="*/ 24 w 90"/>
              <a:gd name="T71" fmla="*/ 66 h 98"/>
              <a:gd name="T72" fmla="*/ 34 w 90"/>
              <a:gd name="T73" fmla="*/ 73 h 98"/>
              <a:gd name="T74" fmla="*/ 34 w 90"/>
              <a:gd name="T75" fmla="*/ 77 h 98"/>
              <a:gd name="T76" fmla="*/ 32 w 90"/>
              <a:gd name="T77" fmla="*/ 79 h 98"/>
              <a:gd name="T78" fmla="*/ 30 w 90"/>
              <a:gd name="T79" fmla="*/ 77 h 98"/>
              <a:gd name="T80" fmla="*/ 13 w 90"/>
              <a:gd name="T81" fmla="*/ 77 h 98"/>
              <a:gd name="T82" fmla="*/ 84 w 90"/>
              <a:gd name="T83" fmla="*/ 86 h 98"/>
              <a:gd name="T84" fmla="*/ 78 w 90"/>
              <a:gd name="T85" fmla="*/ 90 h 98"/>
              <a:gd name="T86" fmla="*/ 28 w 90"/>
              <a:gd name="T87" fmla="*/ 90 h 98"/>
              <a:gd name="T88" fmla="*/ 24 w 90"/>
              <a:gd name="T89" fmla="*/ 86 h 98"/>
              <a:gd name="T90" fmla="*/ 32 w 90"/>
              <a:gd name="T91" fmla="*/ 85 h 98"/>
              <a:gd name="T92" fmla="*/ 41 w 90"/>
              <a:gd name="T93" fmla="*/ 73 h 98"/>
              <a:gd name="T94" fmla="*/ 43 w 90"/>
              <a:gd name="T95" fmla="*/ 66 h 98"/>
              <a:gd name="T96" fmla="*/ 37 w 90"/>
              <a:gd name="T97" fmla="*/ 51 h 98"/>
              <a:gd name="T98" fmla="*/ 24 w 90"/>
              <a:gd name="T99" fmla="*/ 43 h 98"/>
              <a:gd name="T100" fmla="*/ 24 w 90"/>
              <a:gd name="T101" fmla="*/ 12 h 98"/>
              <a:gd name="T102" fmla="*/ 28 w 90"/>
              <a:gd name="T103" fmla="*/ 6 h 98"/>
              <a:gd name="T104" fmla="*/ 56 w 90"/>
              <a:gd name="T105" fmla="*/ 23 h 98"/>
              <a:gd name="T106" fmla="*/ 58 w 90"/>
              <a:gd name="T107" fmla="*/ 27 h 98"/>
              <a:gd name="T108" fmla="*/ 64 w 90"/>
              <a:gd name="T109" fmla="*/ 32 h 98"/>
              <a:gd name="T110" fmla="*/ 84 w 90"/>
              <a:gd name="T111" fmla="*/ 3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" h="98">
                <a:moveTo>
                  <a:pt x="90" y="28"/>
                </a:moveTo>
                <a:lnTo>
                  <a:pt x="90" y="28"/>
                </a:lnTo>
                <a:lnTo>
                  <a:pt x="86" y="25"/>
                </a:lnTo>
                <a:lnTo>
                  <a:pt x="65" y="4"/>
                </a:lnTo>
                <a:lnTo>
                  <a:pt x="65" y="4"/>
                </a:lnTo>
                <a:lnTo>
                  <a:pt x="60" y="0"/>
                </a:lnTo>
                <a:lnTo>
                  <a:pt x="60" y="0"/>
                </a:lnTo>
                <a:lnTo>
                  <a:pt x="28" y="0"/>
                </a:lnTo>
                <a:lnTo>
                  <a:pt x="28" y="0"/>
                </a:lnTo>
                <a:lnTo>
                  <a:pt x="24" y="0"/>
                </a:lnTo>
                <a:lnTo>
                  <a:pt x="20" y="4"/>
                </a:lnTo>
                <a:lnTo>
                  <a:pt x="19" y="6"/>
                </a:lnTo>
                <a:lnTo>
                  <a:pt x="17" y="12"/>
                </a:lnTo>
                <a:lnTo>
                  <a:pt x="17" y="45"/>
                </a:lnTo>
                <a:lnTo>
                  <a:pt x="17" y="45"/>
                </a:lnTo>
                <a:lnTo>
                  <a:pt x="11" y="47"/>
                </a:lnTo>
                <a:lnTo>
                  <a:pt x="5" y="51"/>
                </a:lnTo>
                <a:lnTo>
                  <a:pt x="2" y="58"/>
                </a:lnTo>
                <a:lnTo>
                  <a:pt x="0" y="66"/>
                </a:lnTo>
                <a:lnTo>
                  <a:pt x="0" y="66"/>
                </a:lnTo>
                <a:lnTo>
                  <a:pt x="2" y="73"/>
                </a:lnTo>
                <a:lnTo>
                  <a:pt x="5" y="79"/>
                </a:lnTo>
                <a:lnTo>
                  <a:pt x="11" y="85"/>
                </a:lnTo>
                <a:lnTo>
                  <a:pt x="17" y="86"/>
                </a:lnTo>
                <a:lnTo>
                  <a:pt x="17" y="86"/>
                </a:lnTo>
                <a:lnTo>
                  <a:pt x="19" y="90"/>
                </a:lnTo>
                <a:lnTo>
                  <a:pt x="20" y="94"/>
                </a:lnTo>
                <a:lnTo>
                  <a:pt x="24" y="96"/>
                </a:lnTo>
                <a:lnTo>
                  <a:pt x="28" y="98"/>
                </a:lnTo>
                <a:lnTo>
                  <a:pt x="78" y="98"/>
                </a:lnTo>
                <a:lnTo>
                  <a:pt x="78" y="98"/>
                </a:lnTo>
                <a:lnTo>
                  <a:pt x="84" y="96"/>
                </a:lnTo>
                <a:lnTo>
                  <a:pt x="86" y="94"/>
                </a:lnTo>
                <a:lnTo>
                  <a:pt x="90" y="90"/>
                </a:lnTo>
                <a:lnTo>
                  <a:pt x="90" y="86"/>
                </a:lnTo>
                <a:lnTo>
                  <a:pt x="90" y="30"/>
                </a:lnTo>
                <a:lnTo>
                  <a:pt x="90" y="28"/>
                </a:lnTo>
                <a:close/>
                <a:moveTo>
                  <a:pt x="80" y="27"/>
                </a:moveTo>
                <a:lnTo>
                  <a:pt x="7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4" y="25"/>
                </a:lnTo>
                <a:lnTo>
                  <a:pt x="64" y="23"/>
                </a:lnTo>
                <a:lnTo>
                  <a:pt x="64" y="13"/>
                </a:lnTo>
                <a:lnTo>
                  <a:pt x="64" y="10"/>
                </a:lnTo>
                <a:lnTo>
                  <a:pt x="80" y="27"/>
                </a:lnTo>
                <a:close/>
                <a:moveTo>
                  <a:pt x="13" y="77"/>
                </a:moveTo>
                <a:lnTo>
                  <a:pt x="13" y="77"/>
                </a:lnTo>
                <a:lnTo>
                  <a:pt x="11" y="79"/>
                </a:lnTo>
                <a:lnTo>
                  <a:pt x="11" y="79"/>
                </a:lnTo>
                <a:lnTo>
                  <a:pt x="9" y="77"/>
                </a:lnTo>
                <a:lnTo>
                  <a:pt x="9" y="77"/>
                </a:lnTo>
                <a:lnTo>
                  <a:pt x="7" y="75"/>
                </a:lnTo>
                <a:lnTo>
                  <a:pt x="9" y="73"/>
                </a:lnTo>
                <a:lnTo>
                  <a:pt x="17" y="66"/>
                </a:lnTo>
                <a:lnTo>
                  <a:pt x="9" y="56"/>
                </a:lnTo>
                <a:lnTo>
                  <a:pt x="9" y="56"/>
                </a:lnTo>
                <a:lnTo>
                  <a:pt x="7" y="55"/>
                </a:lnTo>
                <a:lnTo>
                  <a:pt x="9" y="53"/>
                </a:lnTo>
                <a:lnTo>
                  <a:pt x="9" y="53"/>
                </a:lnTo>
                <a:lnTo>
                  <a:pt x="11" y="53"/>
                </a:lnTo>
                <a:lnTo>
                  <a:pt x="13" y="53"/>
                </a:lnTo>
                <a:lnTo>
                  <a:pt x="20" y="62"/>
                </a:lnTo>
                <a:lnTo>
                  <a:pt x="30" y="53"/>
                </a:lnTo>
                <a:lnTo>
                  <a:pt x="30" y="53"/>
                </a:lnTo>
                <a:lnTo>
                  <a:pt x="32" y="53"/>
                </a:lnTo>
                <a:lnTo>
                  <a:pt x="34" y="53"/>
                </a:lnTo>
                <a:lnTo>
                  <a:pt x="34" y="53"/>
                </a:lnTo>
                <a:lnTo>
                  <a:pt x="34" y="55"/>
                </a:lnTo>
                <a:lnTo>
                  <a:pt x="34" y="56"/>
                </a:lnTo>
                <a:lnTo>
                  <a:pt x="24" y="66"/>
                </a:lnTo>
                <a:lnTo>
                  <a:pt x="34" y="73"/>
                </a:lnTo>
                <a:lnTo>
                  <a:pt x="34" y="73"/>
                </a:lnTo>
                <a:lnTo>
                  <a:pt x="34" y="75"/>
                </a:lnTo>
                <a:lnTo>
                  <a:pt x="34" y="77"/>
                </a:lnTo>
                <a:lnTo>
                  <a:pt x="34" y="77"/>
                </a:lnTo>
                <a:lnTo>
                  <a:pt x="32" y="79"/>
                </a:lnTo>
                <a:lnTo>
                  <a:pt x="32" y="79"/>
                </a:lnTo>
                <a:lnTo>
                  <a:pt x="30" y="77"/>
                </a:lnTo>
                <a:lnTo>
                  <a:pt x="20" y="70"/>
                </a:lnTo>
                <a:lnTo>
                  <a:pt x="13" y="77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82" y="88"/>
                </a:lnTo>
                <a:lnTo>
                  <a:pt x="78" y="90"/>
                </a:lnTo>
                <a:lnTo>
                  <a:pt x="28" y="90"/>
                </a:lnTo>
                <a:lnTo>
                  <a:pt x="28" y="90"/>
                </a:lnTo>
                <a:lnTo>
                  <a:pt x="26" y="90"/>
                </a:lnTo>
                <a:lnTo>
                  <a:pt x="24" y="86"/>
                </a:lnTo>
                <a:lnTo>
                  <a:pt x="24" y="86"/>
                </a:lnTo>
                <a:lnTo>
                  <a:pt x="32" y="85"/>
                </a:lnTo>
                <a:lnTo>
                  <a:pt x="37" y="79"/>
                </a:lnTo>
                <a:lnTo>
                  <a:pt x="41" y="73"/>
                </a:lnTo>
                <a:lnTo>
                  <a:pt x="43" y="66"/>
                </a:lnTo>
                <a:lnTo>
                  <a:pt x="43" y="66"/>
                </a:lnTo>
                <a:lnTo>
                  <a:pt x="41" y="58"/>
                </a:lnTo>
                <a:lnTo>
                  <a:pt x="37" y="51"/>
                </a:lnTo>
                <a:lnTo>
                  <a:pt x="32" y="47"/>
                </a:lnTo>
                <a:lnTo>
                  <a:pt x="24" y="43"/>
                </a:lnTo>
                <a:lnTo>
                  <a:pt x="24" y="12"/>
                </a:lnTo>
                <a:lnTo>
                  <a:pt x="24" y="12"/>
                </a:lnTo>
                <a:lnTo>
                  <a:pt x="26" y="8"/>
                </a:lnTo>
                <a:lnTo>
                  <a:pt x="28" y="6"/>
                </a:lnTo>
                <a:lnTo>
                  <a:pt x="56" y="6"/>
                </a:lnTo>
                <a:lnTo>
                  <a:pt x="56" y="23"/>
                </a:lnTo>
                <a:lnTo>
                  <a:pt x="56" y="23"/>
                </a:lnTo>
                <a:lnTo>
                  <a:pt x="58" y="27"/>
                </a:lnTo>
                <a:lnTo>
                  <a:pt x="60" y="30"/>
                </a:lnTo>
                <a:lnTo>
                  <a:pt x="64" y="32"/>
                </a:lnTo>
                <a:lnTo>
                  <a:pt x="67" y="32"/>
                </a:lnTo>
                <a:lnTo>
                  <a:pt x="84" y="32"/>
                </a:lnTo>
                <a:lnTo>
                  <a:pt x="84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8" name="Freeform 147"/>
          <p:cNvSpPr>
            <a:spLocks noEditPoints="1"/>
          </p:cNvSpPr>
          <p:nvPr/>
        </p:nvSpPr>
        <p:spPr bwMode="auto">
          <a:xfrm>
            <a:off x="6894599" y="3485627"/>
            <a:ext cx="213428" cy="293465"/>
          </a:xfrm>
          <a:custGeom>
            <a:avLst/>
            <a:gdLst>
              <a:gd name="T0" fmla="*/ 56 w 56"/>
              <a:gd name="T1" fmla="*/ 24 h 77"/>
              <a:gd name="T2" fmla="*/ 37 w 56"/>
              <a:gd name="T3" fmla="*/ 4 h 77"/>
              <a:gd name="T4" fmla="*/ 34 w 56"/>
              <a:gd name="T5" fmla="*/ 0 h 77"/>
              <a:gd name="T6" fmla="*/ 34 w 56"/>
              <a:gd name="T7" fmla="*/ 0 h 77"/>
              <a:gd name="T8" fmla="*/ 7 w 56"/>
              <a:gd name="T9" fmla="*/ 0 h 77"/>
              <a:gd name="T10" fmla="*/ 2 w 56"/>
              <a:gd name="T11" fmla="*/ 4 h 77"/>
              <a:gd name="T12" fmla="*/ 0 w 56"/>
              <a:gd name="T13" fmla="*/ 9 h 77"/>
              <a:gd name="T14" fmla="*/ 0 w 56"/>
              <a:gd name="T15" fmla="*/ 32 h 77"/>
              <a:gd name="T16" fmla="*/ 2 w 56"/>
              <a:gd name="T17" fmla="*/ 28 h 77"/>
              <a:gd name="T18" fmla="*/ 6 w 56"/>
              <a:gd name="T19" fmla="*/ 9 h 77"/>
              <a:gd name="T20" fmla="*/ 6 w 56"/>
              <a:gd name="T21" fmla="*/ 7 h 77"/>
              <a:gd name="T22" fmla="*/ 30 w 56"/>
              <a:gd name="T23" fmla="*/ 6 h 77"/>
              <a:gd name="T24" fmla="*/ 30 w 56"/>
              <a:gd name="T25" fmla="*/ 19 h 77"/>
              <a:gd name="T26" fmla="*/ 32 w 56"/>
              <a:gd name="T27" fmla="*/ 24 h 77"/>
              <a:gd name="T28" fmla="*/ 39 w 56"/>
              <a:gd name="T29" fmla="*/ 28 h 77"/>
              <a:gd name="T30" fmla="*/ 51 w 56"/>
              <a:gd name="T31" fmla="*/ 67 h 77"/>
              <a:gd name="T32" fmla="*/ 51 w 56"/>
              <a:gd name="T33" fmla="*/ 69 h 77"/>
              <a:gd name="T34" fmla="*/ 7 w 56"/>
              <a:gd name="T35" fmla="*/ 71 h 77"/>
              <a:gd name="T36" fmla="*/ 6 w 56"/>
              <a:gd name="T37" fmla="*/ 69 h 77"/>
              <a:gd name="T38" fmla="*/ 6 w 56"/>
              <a:gd name="T39" fmla="*/ 64 h 77"/>
              <a:gd name="T40" fmla="*/ 0 w 56"/>
              <a:gd name="T41" fmla="*/ 69 h 77"/>
              <a:gd name="T42" fmla="*/ 0 w 56"/>
              <a:gd name="T43" fmla="*/ 71 h 77"/>
              <a:gd name="T44" fmla="*/ 6 w 56"/>
              <a:gd name="T45" fmla="*/ 77 h 77"/>
              <a:gd name="T46" fmla="*/ 49 w 56"/>
              <a:gd name="T47" fmla="*/ 77 h 77"/>
              <a:gd name="T48" fmla="*/ 51 w 56"/>
              <a:gd name="T49" fmla="*/ 77 h 77"/>
              <a:gd name="T50" fmla="*/ 56 w 56"/>
              <a:gd name="T51" fmla="*/ 71 h 77"/>
              <a:gd name="T52" fmla="*/ 56 w 56"/>
              <a:gd name="T53" fmla="*/ 24 h 77"/>
              <a:gd name="T54" fmla="*/ 36 w 56"/>
              <a:gd name="T55" fmla="*/ 19 h 77"/>
              <a:gd name="T56" fmla="*/ 36 w 56"/>
              <a:gd name="T57" fmla="*/ 9 h 77"/>
              <a:gd name="T58" fmla="*/ 45 w 56"/>
              <a:gd name="T59" fmla="*/ 21 h 77"/>
              <a:gd name="T60" fmla="*/ 39 w 56"/>
              <a:gd name="T61" fmla="*/ 21 h 77"/>
              <a:gd name="T62" fmla="*/ 36 w 56"/>
              <a:gd name="T63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77">
                <a:moveTo>
                  <a:pt x="56" y="24"/>
                </a:moveTo>
                <a:lnTo>
                  <a:pt x="56" y="24"/>
                </a:lnTo>
                <a:lnTo>
                  <a:pt x="54" y="19"/>
                </a:lnTo>
                <a:lnTo>
                  <a:pt x="37" y="4"/>
                </a:lnTo>
                <a:lnTo>
                  <a:pt x="37" y="4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7" y="0"/>
                </a:lnTo>
                <a:lnTo>
                  <a:pt x="7" y="0"/>
                </a:ln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0" y="9"/>
                </a:lnTo>
                <a:lnTo>
                  <a:pt x="0" y="32"/>
                </a:lnTo>
                <a:lnTo>
                  <a:pt x="0" y="32"/>
                </a:lnTo>
                <a:lnTo>
                  <a:pt x="2" y="28"/>
                </a:lnTo>
                <a:lnTo>
                  <a:pt x="2" y="28"/>
                </a:lnTo>
                <a:lnTo>
                  <a:pt x="6" y="26"/>
                </a:lnTo>
                <a:lnTo>
                  <a:pt x="6" y="9"/>
                </a:lnTo>
                <a:lnTo>
                  <a:pt x="6" y="9"/>
                </a:lnTo>
                <a:lnTo>
                  <a:pt x="6" y="7"/>
                </a:lnTo>
                <a:lnTo>
                  <a:pt x="7" y="6"/>
                </a:lnTo>
                <a:lnTo>
                  <a:pt x="30" y="6"/>
                </a:lnTo>
                <a:lnTo>
                  <a:pt x="30" y="19"/>
                </a:lnTo>
                <a:lnTo>
                  <a:pt x="30" y="19"/>
                </a:lnTo>
                <a:lnTo>
                  <a:pt x="30" y="22"/>
                </a:lnTo>
                <a:lnTo>
                  <a:pt x="32" y="24"/>
                </a:lnTo>
                <a:lnTo>
                  <a:pt x="36" y="26"/>
                </a:lnTo>
                <a:lnTo>
                  <a:pt x="39" y="28"/>
                </a:lnTo>
                <a:lnTo>
                  <a:pt x="51" y="28"/>
                </a:lnTo>
                <a:lnTo>
                  <a:pt x="51" y="67"/>
                </a:lnTo>
                <a:lnTo>
                  <a:pt x="51" y="67"/>
                </a:lnTo>
                <a:lnTo>
                  <a:pt x="51" y="69"/>
                </a:lnTo>
                <a:lnTo>
                  <a:pt x="49" y="71"/>
                </a:lnTo>
                <a:lnTo>
                  <a:pt x="7" y="71"/>
                </a:lnTo>
                <a:lnTo>
                  <a:pt x="7" y="71"/>
                </a:lnTo>
                <a:lnTo>
                  <a:pt x="6" y="69"/>
                </a:lnTo>
                <a:lnTo>
                  <a:pt x="6" y="67"/>
                </a:lnTo>
                <a:lnTo>
                  <a:pt x="6" y="64"/>
                </a:lnTo>
                <a:lnTo>
                  <a:pt x="2" y="67"/>
                </a:lnTo>
                <a:lnTo>
                  <a:pt x="0" y="69"/>
                </a:lnTo>
                <a:lnTo>
                  <a:pt x="0" y="69"/>
                </a:lnTo>
                <a:lnTo>
                  <a:pt x="0" y="71"/>
                </a:lnTo>
                <a:lnTo>
                  <a:pt x="2" y="75"/>
                </a:lnTo>
                <a:lnTo>
                  <a:pt x="6" y="77"/>
                </a:lnTo>
                <a:lnTo>
                  <a:pt x="7" y="77"/>
                </a:lnTo>
                <a:lnTo>
                  <a:pt x="49" y="77"/>
                </a:lnTo>
                <a:lnTo>
                  <a:pt x="49" y="77"/>
                </a:lnTo>
                <a:lnTo>
                  <a:pt x="51" y="77"/>
                </a:lnTo>
                <a:lnTo>
                  <a:pt x="54" y="75"/>
                </a:lnTo>
                <a:lnTo>
                  <a:pt x="56" y="71"/>
                </a:lnTo>
                <a:lnTo>
                  <a:pt x="56" y="67"/>
                </a:lnTo>
                <a:lnTo>
                  <a:pt x="56" y="24"/>
                </a:lnTo>
                <a:lnTo>
                  <a:pt x="56" y="24"/>
                </a:lnTo>
                <a:close/>
                <a:moveTo>
                  <a:pt x="36" y="19"/>
                </a:moveTo>
                <a:lnTo>
                  <a:pt x="36" y="11"/>
                </a:lnTo>
                <a:lnTo>
                  <a:pt x="36" y="9"/>
                </a:lnTo>
                <a:lnTo>
                  <a:pt x="49" y="21"/>
                </a:lnTo>
                <a:lnTo>
                  <a:pt x="45" y="21"/>
                </a:lnTo>
                <a:lnTo>
                  <a:pt x="39" y="21"/>
                </a:lnTo>
                <a:lnTo>
                  <a:pt x="39" y="21"/>
                </a:lnTo>
                <a:lnTo>
                  <a:pt x="36" y="21"/>
                </a:lnTo>
                <a:lnTo>
                  <a:pt x="36" y="19"/>
                </a:lnTo>
                <a:lnTo>
                  <a:pt x="36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9" name="Freeform 148"/>
          <p:cNvSpPr>
            <a:spLocks/>
          </p:cNvSpPr>
          <p:nvPr/>
        </p:nvSpPr>
        <p:spPr bwMode="auto">
          <a:xfrm>
            <a:off x="7043236" y="3649509"/>
            <a:ext cx="45734" cy="22867"/>
          </a:xfrm>
          <a:custGeom>
            <a:avLst/>
            <a:gdLst>
              <a:gd name="T0" fmla="*/ 0 w 12"/>
              <a:gd name="T1" fmla="*/ 2 h 6"/>
              <a:gd name="T2" fmla="*/ 0 w 12"/>
              <a:gd name="T3" fmla="*/ 2 h 6"/>
              <a:gd name="T4" fmla="*/ 0 w 12"/>
              <a:gd name="T5" fmla="*/ 6 h 6"/>
              <a:gd name="T6" fmla="*/ 8 w 12"/>
              <a:gd name="T7" fmla="*/ 6 h 6"/>
              <a:gd name="T8" fmla="*/ 8 w 12"/>
              <a:gd name="T9" fmla="*/ 6 h 6"/>
              <a:gd name="T10" fmla="*/ 10 w 12"/>
              <a:gd name="T11" fmla="*/ 6 h 6"/>
              <a:gd name="T12" fmla="*/ 12 w 12"/>
              <a:gd name="T13" fmla="*/ 4 h 6"/>
              <a:gd name="T14" fmla="*/ 12 w 12"/>
              <a:gd name="T15" fmla="*/ 4 h 6"/>
              <a:gd name="T16" fmla="*/ 10 w 12"/>
              <a:gd name="T17" fmla="*/ 0 h 6"/>
              <a:gd name="T18" fmla="*/ 8 w 12"/>
              <a:gd name="T19" fmla="*/ 0 h 6"/>
              <a:gd name="T20" fmla="*/ 0 w 12"/>
              <a:gd name="T21" fmla="*/ 0 h 6"/>
              <a:gd name="T22" fmla="*/ 0 w 12"/>
              <a:gd name="T23" fmla="*/ 0 h 6"/>
              <a:gd name="T24" fmla="*/ 0 w 12"/>
              <a:gd name="T25" fmla="*/ 2 h 6"/>
              <a:gd name="T26" fmla="*/ 0 w 12"/>
              <a:gd name="T27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6">
                <a:moveTo>
                  <a:pt x="0" y="2"/>
                </a:moveTo>
                <a:lnTo>
                  <a:pt x="0" y="2"/>
                </a:lnTo>
                <a:lnTo>
                  <a:pt x="0" y="6"/>
                </a:lnTo>
                <a:lnTo>
                  <a:pt x="8" y="6"/>
                </a:lnTo>
                <a:lnTo>
                  <a:pt x="8" y="6"/>
                </a:lnTo>
                <a:lnTo>
                  <a:pt x="10" y="6"/>
                </a:lnTo>
                <a:lnTo>
                  <a:pt x="12" y="4"/>
                </a:lnTo>
                <a:lnTo>
                  <a:pt x="12" y="4"/>
                </a:lnTo>
                <a:lnTo>
                  <a:pt x="10" y="0"/>
                </a:ln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0" name="Freeform 149"/>
          <p:cNvSpPr>
            <a:spLocks/>
          </p:cNvSpPr>
          <p:nvPr/>
        </p:nvSpPr>
        <p:spPr bwMode="auto">
          <a:xfrm>
            <a:off x="7024180" y="3691432"/>
            <a:ext cx="64792" cy="22867"/>
          </a:xfrm>
          <a:custGeom>
            <a:avLst/>
            <a:gdLst>
              <a:gd name="T0" fmla="*/ 13 w 17"/>
              <a:gd name="T1" fmla="*/ 6 h 6"/>
              <a:gd name="T2" fmla="*/ 13 w 17"/>
              <a:gd name="T3" fmla="*/ 6 h 6"/>
              <a:gd name="T4" fmla="*/ 15 w 17"/>
              <a:gd name="T5" fmla="*/ 6 h 6"/>
              <a:gd name="T6" fmla="*/ 17 w 17"/>
              <a:gd name="T7" fmla="*/ 4 h 6"/>
              <a:gd name="T8" fmla="*/ 17 w 17"/>
              <a:gd name="T9" fmla="*/ 4 h 6"/>
              <a:gd name="T10" fmla="*/ 15 w 17"/>
              <a:gd name="T11" fmla="*/ 2 h 6"/>
              <a:gd name="T12" fmla="*/ 13 w 17"/>
              <a:gd name="T13" fmla="*/ 0 h 6"/>
              <a:gd name="T14" fmla="*/ 3 w 17"/>
              <a:gd name="T15" fmla="*/ 0 h 6"/>
              <a:gd name="T16" fmla="*/ 3 w 17"/>
              <a:gd name="T17" fmla="*/ 0 h 6"/>
              <a:gd name="T18" fmla="*/ 0 w 17"/>
              <a:gd name="T19" fmla="*/ 6 h 6"/>
              <a:gd name="T20" fmla="*/ 13 w 17"/>
              <a:gd name="T2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6">
                <a:moveTo>
                  <a:pt x="13" y="6"/>
                </a:moveTo>
                <a:lnTo>
                  <a:pt x="13" y="6"/>
                </a:lnTo>
                <a:lnTo>
                  <a:pt x="15" y="6"/>
                </a:lnTo>
                <a:lnTo>
                  <a:pt x="17" y="4"/>
                </a:lnTo>
                <a:lnTo>
                  <a:pt x="17" y="4"/>
                </a:lnTo>
                <a:lnTo>
                  <a:pt x="15" y="2"/>
                </a:lnTo>
                <a:lnTo>
                  <a:pt x="13" y="0"/>
                </a:lnTo>
                <a:lnTo>
                  <a:pt x="3" y="0"/>
                </a:lnTo>
                <a:lnTo>
                  <a:pt x="3" y="0"/>
                </a:lnTo>
                <a:lnTo>
                  <a:pt x="0" y="6"/>
                </a:lnTo>
                <a:lnTo>
                  <a:pt x="1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1" name="Freeform 150"/>
          <p:cNvSpPr>
            <a:spLocks noEditPoints="1"/>
          </p:cNvSpPr>
          <p:nvPr/>
        </p:nvSpPr>
        <p:spPr bwMode="auto">
          <a:xfrm>
            <a:off x="6757394" y="3577096"/>
            <a:ext cx="285842" cy="228672"/>
          </a:xfrm>
          <a:custGeom>
            <a:avLst/>
            <a:gdLst>
              <a:gd name="T0" fmla="*/ 73 w 75"/>
              <a:gd name="T1" fmla="*/ 19 h 60"/>
              <a:gd name="T2" fmla="*/ 70 w 75"/>
              <a:gd name="T3" fmla="*/ 8 h 60"/>
              <a:gd name="T4" fmla="*/ 58 w 75"/>
              <a:gd name="T5" fmla="*/ 0 h 60"/>
              <a:gd name="T6" fmla="*/ 53 w 75"/>
              <a:gd name="T7" fmla="*/ 0 h 60"/>
              <a:gd name="T8" fmla="*/ 53 w 75"/>
              <a:gd name="T9" fmla="*/ 0 h 60"/>
              <a:gd name="T10" fmla="*/ 42 w 75"/>
              <a:gd name="T11" fmla="*/ 4 h 60"/>
              <a:gd name="T12" fmla="*/ 38 w 75"/>
              <a:gd name="T13" fmla="*/ 6 h 60"/>
              <a:gd name="T14" fmla="*/ 36 w 75"/>
              <a:gd name="T15" fmla="*/ 10 h 60"/>
              <a:gd name="T16" fmla="*/ 32 w 75"/>
              <a:gd name="T17" fmla="*/ 17 h 60"/>
              <a:gd name="T18" fmla="*/ 32 w 75"/>
              <a:gd name="T19" fmla="*/ 21 h 60"/>
              <a:gd name="T20" fmla="*/ 32 w 75"/>
              <a:gd name="T21" fmla="*/ 26 h 60"/>
              <a:gd name="T22" fmla="*/ 4 w 75"/>
              <a:gd name="T23" fmla="*/ 47 h 60"/>
              <a:gd name="T24" fmla="*/ 2 w 75"/>
              <a:gd name="T25" fmla="*/ 51 h 60"/>
              <a:gd name="T26" fmla="*/ 0 w 75"/>
              <a:gd name="T27" fmla="*/ 53 h 60"/>
              <a:gd name="T28" fmla="*/ 0 w 75"/>
              <a:gd name="T29" fmla="*/ 53 h 60"/>
              <a:gd name="T30" fmla="*/ 2 w 75"/>
              <a:gd name="T31" fmla="*/ 58 h 60"/>
              <a:gd name="T32" fmla="*/ 6 w 75"/>
              <a:gd name="T33" fmla="*/ 60 h 60"/>
              <a:gd name="T34" fmla="*/ 8 w 75"/>
              <a:gd name="T35" fmla="*/ 60 h 60"/>
              <a:gd name="T36" fmla="*/ 8 w 75"/>
              <a:gd name="T37" fmla="*/ 60 h 60"/>
              <a:gd name="T38" fmla="*/ 13 w 75"/>
              <a:gd name="T39" fmla="*/ 58 h 60"/>
              <a:gd name="T40" fmla="*/ 36 w 75"/>
              <a:gd name="T41" fmla="*/ 43 h 60"/>
              <a:gd name="T42" fmla="*/ 42 w 75"/>
              <a:gd name="T43" fmla="*/ 40 h 60"/>
              <a:gd name="T44" fmla="*/ 42 w 75"/>
              <a:gd name="T45" fmla="*/ 40 h 60"/>
              <a:gd name="T46" fmla="*/ 49 w 75"/>
              <a:gd name="T47" fmla="*/ 41 h 60"/>
              <a:gd name="T48" fmla="*/ 53 w 75"/>
              <a:gd name="T49" fmla="*/ 43 h 60"/>
              <a:gd name="T50" fmla="*/ 53 w 75"/>
              <a:gd name="T51" fmla="*/ 43 h 60"/>
              <a:gd name="T52" fmla="*/ 68 w 75"/>
              <a:gd name="T53" fmla="*/ 36 h 60"/>
              <a:gd name="T54" fmla="*/ 72 w 75"/>
              <a:gd name="T55" fmla="*/ 30 h 60"/>
              <a:gd name="T56" fmla="*/ 73 w 75"/>
              <a:gd name="T57" fmla="*/ 26 h 60"/>
              <a:gd name="T58" fmla="*/ 73 w 75"/>
              <a:gd name="T59" fmla="*/ 26 h 60"/>
              <a:gd name="T60" fmla="*/ 73 w 75"/>
              <a:gd name="T61" fmla="*/ 25 h 60"/>
              <a:gd name="T62" fmla="*/ 75 w 75"/>
              <a:gd name="T63" fmla="*/ 21 h 60"/>
              <a:gd name="T64" fmla="*/ 73 w 75"/>
              <a:gd name="T65" fmla="*/ 19 h 60"/>
              <a:gd name="T66" fmla="*/ 23 w 75"/>
              <a:gd name="T67" fmla="*/ 49 h 60"/>
              <a:gd name="T68" fmla="*/ 12 w 75"/>
              <a:gd name="T69" fmla="*/ 56 h 60"/>
              <a:gd name="T70" fmla="*/ 10 w 75"/>
              <a:gd name="T71" fmla="*/ 56 h 60"/>
              <a:gd name="T72" fmla="*/ 6 w 75"/>
              <a:gd name="T73" fmla="*/ 55 h 60"/>
              <a:gd name="T74" fmla="*/ 6 w 75"/>
              <a:gd name="T75" fmla="*/ 53 h 60"/>
              <a:gd name="T76" fmla="*/ 19 w 75"/>
              <a:gd name="T77" fmla="*/ 41 h 60"/>
              <a:gd name="T78" fmla="*/ 21 w 75"/>
              <a:gd name="T79" fmla="*/ 41 h 60"/>
              <a:gd name="T80" fmla="*/ 25 w 75"/>
              <a:gd name="T81" fmla="*/ 43 h 60"/>
              <a:gd name="T82" fmla="*/ 25 w 75"/>
              <a:gd name="T83" fmla="*/ 45 h 60"/>
              <a:gd name="T84" fmla="*/ 23 w 75"/>
              <a:gd name="T85" fmla="*/ 49 h 60"/>
              <a:gd name="T86" fmla="*/ 64 w 75"/>
              <a:gd name="T87" fmla="*/ 30 h 60"/>
              <a:gd name="T88" fmla="*/ 60 w 75"/>
              <a:gd name="T89" fmla="*/ 34 h 60"/>
              <a:gd name="T90" fmla="*/ 55 w 75"/>
              <a:gd name="T91" fmla="*/ 34 h 60"/>
              <a:gd name="T92" fmla="*/ 53 w 75"/>
              <a:gd name="T93" fmla="*/ 34 h 60"/>
              <a:gd name="T94" fmla="*/ 42 w 75"/>
              <a:gd name="T95" fmla="*/ 26 h 60"/>
              <a:gd name="T96" fmla="*/ 40 w 75"/>
              <a:gd name="T97" fmla="*/ 21 h 60"/>
              <a:gd name="T98" fmla="*/ 42 w 75"/>
              <a:gd name="T99" fmla="*/ 15 h 60"/>
              <a:gd name="T100" fmla="*/ 45 w 75"/>
              <a:gd name="T101" fmla="*/ 10 h 60"/>
              <a:gd name="T102" fmla="*/ 53 w 75"/>
              <a:gd name="T103" fmla="*/ 8 h 60"/>
              <a:gd name="T104" fmla="*/ 62 w 75"/>
              <a:gd name="T105" fmla="*/ 10 h 60"/>
              <a:gd name="T106" fmla="*/ 68 w 75"/>
              <a:gd name="T107" fmla="*/ 19 h 60"/>
              <a:gd name="T108" fmla="*/ 68 w 75"/>
              <a:gd name="T109" fmla="*/ 21 h 60"/>
              <a:gd name="T110" fmla="*/ 68 w 75"/>
              <a:gd name="T111" fmla="*/ 25 h 60"/>
              <a:gd name="T112" fmla="*/ 64 w 75"/>
              <a:gd name="T113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" h="60">
                <a:moveTo>
                  <a:pt x="73" y="19"/>
                </a:moveTo>
                <a:lnTo>
                  <a:pt x="73" y="19"/>
                </a:lnTo>
                <a:lnTo>
                  <a:pt x="73" y="13"/>
                </a:lnTo>
                <a:lnTo>
                  <a:pt x="70" y="8"/>
                </a:lnTo>
                <a:lnTo>
                  <a:pt x="64" y="4"/>
                </a:lnTo>
                <a:lnTo>
                  <a:pt x="58" y="0"/>
                </a:lnTo>
                <a:lnTo>
                  <a:pt x="58" y="0"/>
                </a:lnTo>
                <a:lnTo>
                  <a:pt x="53" y="0"/>
                </a:lnTo>
                <a:lnTo>
                  <a:pt x="53" y="0"/>
                </a:lnTo>
                <a:lnTo>
                  <a:pt x="53" y="0"/>
                </a:lnTo>
                <a:lnTo>
                  <a:pt x="47" y="0"/>
                </a:lnTo>
                <a:lnTo>
                  <a:pt x="42" y="4"/>
                </a:lnTo>
                <a:lnTo>
                  <a:pt x="42" y="4"/>
                </a:lnTo>
                <a:lnTo>
                  <a:pt x="38" y="6"/>
                </a:lnTo>
                <a:lnTo>
                  <a:pt x="38" y="6"/>
                </a:lnTo>
                <a:lnTo>
                  <a:pt x="36" y="10"/>
                </a:lnTo>
                <a:lnTo>
                  <a:pt x="36" y="10"/>
                </a:lnTo>
                <a:lnTo>
                  <a:pt x="32" y="17"/>
                </a:lnTo>
                <a:lnTo>
                  <a:pt x="32" y="17"/>
                </a:lnTo>
                <a:lnTo>
                  <a:pt x="32" y="21"/>
                </a:lnTo>
                <a:lnTo>
                  <a:pt x="32" y="21"/>
                </a:lnTo>
                <a:lnTo>
                  <a:pt x="32" y="26"/>
                </a:lnTo>
                <a:lnTo>
                  <a:pt x="32" y="26"/>
                </a:lnTo>
                <a:lnTo>
                  <a:pt x="4" y="47"/>
                </a:lnTo>
                <a:lnTo>
                  <a:pt x="4" y="47"/>
                </a:lnTo>
                <a:lnTo>
                  <a:pt x="2" y="51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0" y="53"/>
                </a:lnTo>
                <a:lnTo>
                  <a:pt x="2" y="56"/>
                </a:lnTo>
                <a:lnTo>
                  <a:pt x="2" y="58"/>
                </a:lnTo>
                <a:lnTo>
                  <a:pt x="2" y="58"/>
                </a:lnTo>
                <a:lnTo>
                  <a:pt x="6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8" y="60"/>
                </a:lnTo>
                <a:lnTo>
                  <a:pt x="12" y="60"/>
                </a:lnTo>
                <a:lnTo>
                  <a:pt x="13" y="58"/>
                </a:lnTo>
                <a:lnTo>
                  <a:pt x="13" y="58"/>
                </a:lnTo>
                <a:lnTo>
                  <a:pt x="36" y="43"/>
                </a:lnTo>
                <a:lnTo>
                  <a:pt x="38" y="41"/>
                </a:lnTo>
                <a:lnTo>
                  <a:pt x="42" y="40"/>
                </a:lnTo>
                <a:lnTo>
                  <a:pt x="42" y="40"/>
                </a:lnTo>
                <a:lnTo>
                  <a:pt x="42" y="40"/>
                </a:lnTo>
                <a:lnTo>
                  <a:pt x="42" y="40"/>
                </a:lnTo>
                <a:lnTo>
                  <a:pt x="49" y="41"/>
                </a:lnTo>
                <a:lnTo>
                  <a:pt x="49" y="41"/>
                </a:lnTo>
                <a:lnTo>
                  <a:pt x="53" y="43"/>
                </a:lnTo>
                <a:lnTo>
                  <a:pt x="53" y="43"/>
                </a:lnTo>
                <a:lnTo>
                  <a:pt x="53" y="43"/>
                </a:lnTo>
                <a:lnTo>
                  <a:pt x="62" y="41"/>
                </a:lnTo>
                <a:lnTo>
                  <a:pt x="68" y="36"/>
                </a:lnTo>
                <a:lnTo>
                  <a:pt x="68" y="36"/>
                </a:lnTo>
                <a:lnTo>
                  <a:pt x="72" y="30"/>
                </a:lnTo>
                <a:lnTo>
                  <a:pt x="72" y="30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5"/>
                </a:lnTo>
                <a:lnTo>
                  <a:pt x="73" y="25"/>
                </a:lnTo>
                <a:lnTo>
                  <a:pt x="75" y="21"/>
                </a:lnTo>
                <a:lnTo>
                  <a:pt x="75" y="21"/>
                </a:lnTo>
                <a:lnTo>
                  <a:pt x="75" y="21"/>
                </a:lnTo>
                <a:lnTo>
                  <a:pt x="73" y="19"/>
                </a:lnTo>
                <a:lnTo>
                  <a:pt x="73" y="19"/>
                </a:lnTo>
                <a:close/>
                <a:moveTo>
                  <a:pt x="23" y="49"/>
                </a:moveTo>
                <a:lnTo>
                  <a:pt x="12" y="56"/>
                </a:lnTo>
                <a:lnTo>
                  <a:pt x="12" y="56"/>
                </a:lnTo>
                <a:lnTo>
                  <a:pt x="10" y="56"/>
                </a:lnTo>
                <a:lnTo>
                  <a:pt x="10" y="56"/>
                </a:lnTo>
                <a:lnTo>
                  <a:pt x="6" y="55"/>
                </a:lnTo>
                <a:lnTo>
                  <a:pt x="6" y="55"/>
                </a:lnTo>
                <a:lnTo>
                  <a:pt x="6" y="53"/>
                </a:lnTo>
                <a:lnTo>
                  <a:pt x="6" y="53"/>
                </a:lnTo>
                <a:lnTo>
                  <a:pt x="8" y="49"/>
                </a:lnTo>
                <a:lnTo>
                  <a:pt x="19" y="41"/>
                </a:lnTo>
                <a:lnTo>
                  <a:pt x="19" y="41"/>
                </a:lnTo>
                <a:lnTo>
                  <a:pt x="21" y="41"/>
                </a:lnTo>
                <a:lnTo>
                  <a:pt x="21" y="41"/>
                </a:lnTo>
                <a:lnTo>
                  <a:pt x="25" y="43"/>
                </a:lnTo>
                <a:lnTo>
                  <a:pt x="25" y="43"/>
                </a:lnTo>
                <a:lnTo>
                  <a:pt x="25" y="45"/>
                </a:lnTo>
                <a:lnTo>
                  <a:pt x="25" y="45"/>
                </a:lnTo>
                <a:lnTo>
                  <a:pt x="23" y="49"/>
                </a:lnTo>
                <a:lnTo>
                  <a:pt x="23" y="49"/>
                </a:lnTo>
                <a:close/>
                <a:moveTo>
                  <a:pt x="64" y="30"/>
                </a:moveTo>
                <a:lnTo>
                  <a:pt x="64" y="30"/>
                </a:lnTo>
                <a:lnTo>
                  <a:pt x="60" y="34"/>
                </a:lnTo>
                <a:lnTo>
                  <a:pt x="55" y="34"/>
                </a:lnTo>
                <a:lnTo>
                  <a:pt x="55" y="34"/>
                </a:lnTo>
                <a:lnTo>
                  <a:pt x="53" y="34"/>
                </a:lnTo>
                <a:lnTo>
                  <a:pt x="53" y="34"/>
                </a:lnTo>
                <a:lnTo>
                  <a:pt x="45" y="32"/>
                </a:lnTo>
                <a:lnTo>
                  <a:pt x="42" y="26"/>
                </a:lnTo>
                <a:lnTo>
                  <a:pt x="42" y="26"/>
                </a:lnTo>
                <a:lnTo>
                  <a:pt x="40" y="21"/>
                </a:lnTo>
                <a:lnTo>
                  <a:pt x="40" y="21"/>
                </a:lnTo>
                <a:lnTo>
                  <a:pt x="42" y="15"/>
                </a:lnTo>
                <a:lnTo>
                  <a:pt x="42" y="15"/>
                </a:lnTo>
                <a:lnTo>
                  <a:pt x="45" y="10"/>
                </a:lnTo>
                <a:lnTo>
                  <a:pt x="53" y="8"/>
                </a:lnTo>
                <a:lnTo>
                  <a:pt x="53" y="8"/>
                </a:lnTo>
                <a:lnTo>
                  <a:pt x="58" y="8"/>
                </a:lnTo>
                <a:lnTo>
                  <a:pt x="62" y="10"/>
                </a:lnTo>
                <a:lnTo>
                  <a:pt x="66" y="13"/>
                </a:lnTo>
                <a:lnTo>
                  <a:pt x="68" y="19"/>
                </a:lnTo>
                <a:lnTo>
                  <a:pt x="68" y="19"/>
                </a:lnTo>
                <a:lnTo>
                  <a:pt x="68" y="21"/>
                </a:lnTo>
                <a:lnTo>
                  <a:pt x="68" y="21"/>
                </a:lnTo>
                <a:lnTo>
                  <a:pt x="68" y="25"/>
                </a:lnTo>
                <a:lnTo>
                  <a:pt x="68" y="25"/>
                </a:lnTo>
                <a:lnTo>
                  <a:pt x="64" y="30"/>
                </a:lnTo>
                <a:lnTo>
                  <a:pt x="64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2" name="Freeform 151"/>
          <p:cNvSpPr>
            <a:spLocks/>
          </p:cNvSpPr>
          <p:nvPr/>
        </p:nvSpPr>
        <p:spPr bwMode="auto">
          <a:xfrm>
            <a:off x="6959389" y="3706677"/>
            <a:ext cx="7622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2 w 2"/>
              <a:gd name="T5" fmla="*/ 2 w 2"/>
              <a:gd name="T6" fmla="*/ 2 w 2"/>
              <a:gd name="T7" fmla="*/ 0 w 2"/>
              <a:gd name="T8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3" name="Freeform 152"/>
          <p:cNvSpPr>
            <a:spLocks/>
          </p:cNvSpPr>
          <p:nvPr/>
        </p:nvSpPr>
        <p:spPr bwMode="auto">
          <a:xfrm>
            <a:off x="6967011" y="3691432"/>
            <a:ext cx="34301" cy="15245"/>
          </a:xfrm>
          <a:custGeom>
            <a:avLst/>
            <a:gdLst>
              <a:gd name="T0" fmla="*/ 9 w 9"/>
              <a:gd name="T1" fmla="*/ 0 h 4"/>
              <a:gd name="T2" fmla="*/ 9 w 9"/>
              <a:gd name="T3" fmla="*/ 0 h 4"/>
              <a:gd name="T4" fmla="*/ 5 w 9"/>
              <a:gd name="T5" fmla="*/ 4 h 4"/>
              <a:gd name="T6" fmla="*/ 0 w 9"/>
              <a:gd name="T7" fmla="*/ 4 h 4"/>
              <a:gd name="T8" fmla="*/ 0 w 9"/>
              <a:gd name="T9" fmla="*/ 4 h 4"/>
              <a:gd name="T10" fmla="*/ 0 w 9"/>
              <a:gd name="T11" fmla="*/ 4 h 4"/>
              <a:gd name="T12" fmla="*/ 5 w 9"/>
              <a:gd name="T13" fmla="*/ 4 h 4"/>
              <a:gd name="T14" fmla="*/ 9 w 9"/>
              <a:gd name="T15" fmla="*/ 0 h 4"/>
              <a:gd name="T16" fmla="*/ 9 w 9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4">
                <a:moveTo>
                  <a:pt x="9" y="0"/>
                </a:moveTo>
                <a:lnTo>
                  <a:pt x="9" y="0"/>
                </a:lnTo>
                <a:lnTo>
                  <a:pt x="5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5" y="4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4" name="Freeform 153"/>
          <p:cNvSpPr>
            <a:spLocks/>
          </p:cNvSpPr>
          <p:nvPr/>
        </p:nvSpPr>
        <p:spPr bwMode="auto">
          <a:xfrm>
            <a:off x="6936522" y="3672376"/>
            <a:ext cx="64792" cy="26679"/>
          </a:xfrm>
          <a:custGeom>
            <a:avLst/>
            <a:gdLst>
              <a:gd name="T0" fmla="*/ 17 w 17"/>
              <a:gd name="T1" fmla="*/ 0 h 7"/>
              <a:gd name="T2" fmla="*/ 15 w 17"/>
              <a:gd name="T3" fmla="*/ 0 h 7"/>
              <a:gd name="T4" fmla="*/ 15 w 17"/>
              <a:gd name="T5" fmla="*/ 0 h 7"/>
              <a:gd name="T6" fmla="*/ 15 w 17"/>
              <a:gd name="T7" fmla="*/ 0 h 7"/>
              <a:gd name="T8" fmla="*/ 15 w 17"/>
              <a:gd name="T9" fmla="*/ 0 h 7"/>
              <a:gd name="T10" fmla="*/ 15 w 17"/>
              <a:gd name="T11" fmla="*/ 0 h 7"/>
              <a:gd name="T12" fmla="*/ 11 w 17"/>
              <a:gd name="T13" fmla="*/ 3 h 7"/>
              <a:gd name="T14" fmla="*/ 6 w 17"/>
              <a:gd name="T15" fmla="*/ 5 h 7"/>
              <a:gd name="T16" fmla="*/ 6 w 17"/>
              <a:gd name="T17" fmla="*/ 5 h 7"/>
              <a:gd name="T18" fmla="*/ 2 w 17"/>
              <a:gd name="T19" fmla="*/ 3 h 7"/>
              <a:gd name="T20" fmla="*/ 2 w 17"/>
              <a:gd name="T21" fmla="*/ 3 h 7"/>
              <a:gd name="T22" fmla="*/ 0 w 17"/>
              <a:gd name="T23" fmla="*/ 5 h 7"/>
              <a:gd name="T24" fmla="*/ 0 w 17"/>
              <a:gd name="T25" fmla="*/ 5 h 7"/>
              <a:gd name="T26" fmla="*/ 0 w 17"/>
              <a:gd name="T27" fmla="*/ 7 h 7"/>
              <a:gd name="T28" fmla="*/ 0 w 17"/>
              <a:gd name="T29" fmla="*/ 7 h 7"/>
              <a:gd name="T30" fmla="*/ 6 w 17"/>
              <a:gd name="T31" fmla="*/ 7 h 7"/>
              <a:gd name="T32" fmla="*/ 6 w 17"/>
              <a:gd name="T33" fmla="*/ 7 h 7"/>
              <a:gd name="T34" fmla="*/ 6 w 17"/>
              <a:gd name="T35" fmla="*/ 7 h 7"/>
              <a:gd name="T36" fmla="*/ 8 w 17"/>
              <a:gd name="T37" fmla="*/ 7 h 7"/>
              <a:gd name="T38" fmla="*/ 8 w 17"/>
              <a:gd name="T39" fmla="*/ 7 h 7"/>
              <a:gd name="T40" fmla="*/ 11 w 17"/>
              <a:gd name="T41" fmla="*/ 5 h 7"/>
              <a:gd name="T42" fmla="*/ 11 w 17"/>
              <a:gd name="T43" fmla="*/ 5 h 7"/>
              <a:gd name="T44" fmla="*/ 15 w 17"/>
              <a:gd name="T45" fmla="*/ 3 h 7"/>
              <a:gd name="T46" fmla="*/ 17 w 17"/>
              <a:gd name="T47" fmla="*/ 1 h 7"/>
              <a:gd name="T48" fmla="*/ 17 w 17"/>
              <a:gd name="T4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7">
                <a:moveTo>
                  <a:pt x="17" y="0"/>
                </a:move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1" y="3"/>
                </a:lnTo>
                <a:lnTo>
                  <a:pt x="6" y="5"/>
                </a:lnTo>
                <a:lnTo>
                  <a:pt x="6" y="5"/>
                </a:lnTo>
                <a:lnTo>
                  <a:pt x="2" y="3"/>
                </a:lnTo>
                <a:lnTo>
                  <a:pt x="2" y="3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6" y="7"/>
                </a:lnTo>
                <a:lnTo>
                  <a:pt x="6" y="7"/>
                </a:lnTo>
                <a:lnTo>
                  <a:pt x="6" y="7"/>
                </a:lnTo>
                <a:lnTo>
                  <a:pt x="8" y="7"/>
                </a:lnTo>
                <a:lnTo>
                  <a:pt x="8" y="7"/>
                </a:lnTo>
                <a:lnTo>
                  <a:pt x="11" y="5"/>
                </a:lnTo>
                <a:lnTo>
                  <a:pt x="11" y="5"/>
                </a:lnTo>
                <a:lnTo>
                  <a:pt x="15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5" name="Freeform 154"/>
          <p:cNvSpPr>
            <a:spLocks/>
          </p:cNvSpPr>
          <p:nvPr/>
        </p:nvSpPr>
        <p:spPr bwMode="auto">
          <a:xfrm>
            <a:off x="6300048" y="3500872"/>
            <a:ext cx="293465" cy="240109"/>
          </a:xfrm>
          <a:custGeom>
            <a:avLst/>
            <a:gdLst>
              <a:gd name="T0" fmla="*/ 38 w 77"/>
              <a:gd name="T1" fmla="*/ 9 h 63"/>
              <a:gd name="T2" fmla="*/ 34 w 77"/>
              <a:gd name="T3" fmla="*/ 3 h 63"/>
              <a:gd name="T4" fmla="*/ 29 w 77"/>
              <a:gd name="T5" fmla="*/ 0 h 63"/>
              <a:gd name="T6" fmla="*/ 10 w 77"/>
              <a:gd name="T7" fmla="*/ 0 h 63"/>
              <a:gd name="T8" fmla="*/ 2 w 77"/>
              <a:gd name="T9" fmla="*/ 5 h 63"/>
              <a:gd name="T10" fmla="*/ 0 w 77"/>
              <a:gd name="T11" fmla="*/ 11 h 63"/>
              <a:gd name="T12" fmla="*/ 0 w 77"/>
              <a:gd name="T13" fmla="*/ 11 h 63"/>
              <a:gd name="T14" fmla="*/ 0 w 77"/>
              <a:gd name="T15" fmla="*/ 26 h 63"/>
              <a:gd name="T16" fmla="*/ 0 w 77"/>
              <a:gd name="T17" fmla="*/ 46 h 63"/>
              <a:gd name="T18" fmla="*/ 8 w 77"/>
              <a:gd name="T19" fmla="*/ 43 h 63"/>
              <a:gd name="T20" fmla="*/ 6 w 77"/>
              <a:gd name="T21" fmla="*/ 37 h 63"/>
              <a:gd name="T22" fmla="*/ 8 w 77"/>
              <a:gd name="T23" fmla="*/ 31 h 63"/>
              <a:gd name="T24" fmla="*/ 15 w 77"/>
              <a:gd name="T25" fmla="*/ 20 h 63"/>
              <a:gd name="T26" fmla="*/ 29 w 77"/>
              <a:gd name="T27" fmla="*/ 15 h 63"/>
              <a:gd name="T28" fmla="*/ 34 w 77"/>
              <a:gd name="T29" fmla="*/ 15 h 63"/>
              <a:gd name="T30" fmla="*/ 42 w 77"/>
              <a:gd name="T31" fmla="*/ 18 h 63"/>
              <a:gd name="T32" fmla="*/ 51 w 77"/>
              <a:gd name="T33" fmla="*/ 30 h 63"/>
              <a:gd name="T34" fmla="*/ 51 w 77"/>
              <a:gd name="T35" fmla="*/ 37 h 63"/>
              <a:gd name="T36" fmla="*/ 51 w 77"/>
              <a:gd name="T37" fmla="*/ 43 h 63"/>
              <a:gd name="T38" fmla="*/ 51 w 77"/>
              <a:gd name="T39" fmla="*/ 43 h 63"/>
              <a:gd name="T40" fmla="*/ 47 w 77"/>
              <a:gd name="T41" fmla="*/ 48 h 63"/>
              <a:gd name="T42" fmla="*/ 36 w 77"/>
              <a:gd name="T43" fmla="*/ 58 h 63"/>
              <a:gd name="T44" fmla="*/ 29 w 77"/>
              <a:gd name="T45" fmla="*/ 60 h 63"/>
              <a:gd name="T46" fmla="*/ 23 w 77"/>
              <a:gd name="T47" fmla="*/ 60 h 63"/>
              <a:gd name="T48" fmla="*/ 17 w 77"/>
              <a:gd name="T49" fmla="*/ 56 h 63"/>
              <a:gd name="T50" fmla="*/ 10 w 77"/>
              <a:gd name="T51" fmla="*/ 63 h 63"/>
              <a:gd name="T52" fmla="*/ 68 w 77"/>
              <a:gd name="T53" fmla="*/ 63 h 63"/>
              <a:gd name="T54" fmla="*/ 75 w 77"/>
              <a:gd name="T55" fmla="*/ 60 h 63"/>
              <a:gd name="T56" fmla="*/ 77 w 77"/>
              <a:gd name="T57" fmla="*/ 54 h 63"/>
              <a:gd name="T58" fmla="*/ 77 w 77"/>
              <a:gd name="T59" fmla="*/ 18 h 63"/>
              <a:gd name="T60" fmla="*/ 75 w 77"/>
              <a:gd name="T61" fmla="*/ 13 h 63"/>
              <a:gd name="T62" fmla="*/ 68 w 77"/>
              <a:gd name="T63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7" h="63">
                <a:moveTo>
                  <a:pt x="68" y="9"/>
                </a:moveTo>
                <a:lnTo>
                  <a:pt x="38" y="9"/>
                </a:lnTo>
                <a:lnTo>
                  <a:pt x="38" y="9"/>
                </a:lnTo>
                <a:lnTo>
                  <a:pt x="34" y="3"/>
                </a:lnTo>
                <a:lnTo>
                  <a:pt x="32" y="2"/>
                </a:lnTo>
                <a:lnTo>
                  <a:pt x="29" y="0"/>
                </a:lnTo>
                <a:lnTo>
                  <a:pt x="10" y="0"/>
                </a:lnTo>
                <a:lnTo>
                  <a:pt x="10" y="0"/>
                </a:lnTo>
                <a:lnTo>
                  <a:pt x="4" y="2"/>
                </a:lnTo>
                <a:lnTo>
                  <a:pt x="2" y="5"/>
                </a:lnTo>
                <a:lnTo>
                  <a:pt x="2" y="5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3"/>
                </a:lnTo>
                <a:lnTo>
                  <a:pt x="0" y="26"/>
                </a:lnTo>
                <a:lnTo>
                  <a:pt x="0" y="26"/>
                </a:lnTo>
                <a:lnTo>
                  <a:pt x="0" y="46"/>
                </a:lnTo>
                <a:lnTo>
                  <a:pt x="8" y="43"/>
                </a:lnTo>
                <a:lnTo>
                  <a:pt x="8" y="43"/>
                </a:lnTo>
                <a:lnTo>
                  <a:pt x="6" y="37"/>
                </a:lnTo>
                <a:lnTo>
                  <a:pt x="6" y="37"/>
                </a:lnTo>
                <a:lnTo>
                  <a:pt x="8" y="31"/>
                </a:lnTo>
                <a:lnTo>
                  <a:pt x="8" y="31"/>
                </a:lnTo>
                <a:lnTo>
                  <a:pt x="10" y="26"/>
                </a:lnTo>
                <a:lnTo>
                  <a:pt x="15" y="20"/>
                </a:lnTo>
                <a:lnTo>
                  <a:pt x="21" y="17"/>
                </a:lnTo>
                <a:lnTo>
                  <a:pt x="29" y="15"/>
                </a:lnTo>
                <a:lnTo>
                  <a:pt x="29" y="15"/>
                </a:lnTo>
                <a:lnTo>
                  <a:pt x="34" y="15"/>
                </a:lnTo>
                <a:lnTo>
                  <a:pt x="34" y="15"/>
                </a:lnTo>
                <a:lnTo>
                  <a:pt x="42" y="18"/>
                </a:lnTo>
                <a:lnTo>
                  <a:pt x="47" y="24"/>
                </a:lnTo>
                <a:lnTo>
                  <a:pt x="51" y="30"/>
                </a:lnTo>
                <a:lnTo>
                  <a:pt x="51" y="37"/>
                </a:lnTo>
                <a:lnTo>
                  <a:pt x="51" y="37"/>
                </a:lnTo>
                <a:lnTo>
                  <a:pt x="51" y="37"/>
                </a:lnTo>
                <a:lnTo>
                  <a:pt x="51" y="43"/>
                </a:lnTo>
                <a:lnTo>
                  <a:pt x="51" y="43"/>
                </a:lnTo>
                <a:lnTo>
                  <a:pt x="51" y="43"/>
                </a:lnTo>
                <a:lnTo>
                  <a:pt x="51" y="43"/>
                </a:lnTo>
                <a:lnTo>
                  <a:pt x="47" y="48"/>
                </a:lnTo>
                <a:lnTo>
                  <a:pt x="44" y="54"/>
                </a:lnTo>
                <a:lnTo>
                  <a:pt x="36" y="58"/>
                </a:lnTo>
                <a:lnTo>
                  <a:pt x="29" y="60"/>
                </a:lnTo>
                <a:lnTo>
                  <a:pt x="29" y="60"/>
                </a:lnTo>
                <a:lnTo>
                  <a:pt x="29" y="60"/>
                </a:lnTo>
                <a:lnTo>
                  <a:pt x="23" y="60"/>
                </a:lnTo>
                <a:lnTo>
                  <a:pt x="23" y="60"/>
                </a:lnTo>
                <a:lnTo>
                  <a:pt x="17" y="56"/>
                </a:lnTo>
                <a:lnTo>
                  <a:pt x="8" y="61"/>
                </a:lnTo>
                <a:lnTo>
                  <a:pt x="10" y="63"/>
                </a:lnTo>
                <a:lnTo>
                  <a:pt x="68" y="63"/>
                </a:lnTo>
                <a:lnTo>
                  <a:pt x="68" y="63"/>
                </a:lnTo>
                <a:lnTo>
                  <a:pt x="72" y="61"/>
                </a:lnTo>
                <a:lnTo>
                  <a:pt x="75" y="60"/>
                </a:lnTo>
                <a:lnTo>
                  <a:pt x="77" y="58"/>
                </a:lnTo>
                <a:lnTo>
                  <a:pt x="77" y="54"/>
                </a:lnTo>
                <a:lnTo>
                  <a:pt x="77" y="18"/>
                </a:lnTo>
                <a:lnTo>
                  <a:pt x="77" y="18"/>
                </a:lnTo>
                <a:lnTo>
                  <a:pt x="77" y="15"/>
                </a:lnTo>
                <a:lnTo>
                  <a:pt x="75" y="13"/>
                </a:lnTo>
                <a:lnTo>
                  <a:pt x="72" y="11"/>
                </a:lnTo>
                <a:lnTo>
                  <a:pt x="68" y="9"/>
                </a:lnTo>
                <a:lnTo>
                  <a:pt x="68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6" name="Freeform 155"/>
          <p:cNvSpPr>
            <a:spLocks noEditPoints="1"/>
          </p:cNvSpPr>
          <p:nvPr/>
        </p:nvSpPr>
        <p:spPr bwMode="auto">
          <a:xfrm>
            <a:off x="6208578" y="3565662"/>
            <a:ext cx="285842" cy="224862"/>
          </a:xfrm>
          <a:custGeom>
            <a:avLst/>
            <a:gdLst>
              <a:gd name="T0" fmla="*/ 75 w 75"/>
              <a:gd name="T1" fmla="*/ 20 h 59"/>
              <a:gd name="T2" fmla="*/ 69 w 75"/>
              <a:gd name="T3" fmla="*/ 7 h 59"/>
              <a:gd name="T4" fmla="*/ 58 w 75"/>
              <a:gd name="T5" fmla="*/ 0 h 59"/>
              <a:gd name="T6" fmla="*/ 53 w 75"/>
              <a:gd name="T7" fmla="*/ 0 h 59"/>
              <a:gd name="T8" fmla="*/ 53 w 75"/>
              <a:gd name="T9" fmla="*/ 0 h 59"/>
              <a:gd name="T10" fmla="*/ 45 w 75"/>
              <a:gd name="T11" fmla="*/ 0 h 59"/>
              <a:gd name="T12" fmla="*/ 36 w 75"/>
              <a:gd name="T13" fmla="*/ 9 h 59"/>
              <a:gd name="T14" fmla="*/ 32 w 75"/>
              <a:gd name="T15" fmla="*/ 14 h 59"/>
              <a:gd name="T16" fmla="*/ 32 w 75"/>
              <a:gd name="T17" fmla="*/ 20 h 59"/>
              <a:gd name="T18" fmla="*/ 32 w 75"/>
              <a:gd name="T19" fmla="*/ 26 h 59"/>
              <a:gd name="T20" fmla="*/ 4 w 75"/>
              <a:gd name="T21" fmla="*/ 46 h 59"/>
              <a:gd name="T22" fmla="*/ 2 w 75"/>
              <a:gd name="T23" fmla="*/ 48 h 59"/>
              <a:gd name="T24" fmla="*/ 0 w 75"/>
              <a:gd name="T25" fmla="*/ 52 h 59"/>
              <a:gd name="T26" fmla="*/ 0 w 75"/>
              <a:gd name="T27" fmla="*/ 52 h 59"/>
              <a:gd name="T28" fmla="*/ 2 w 75"/>
              <a:gd name="T29" fmla="*/ 58 h 59"/>
              <a:gd name="T30" fmla="*/ 6 w 75"/>
              <a:gd name="T31" fmla="*/ 59 h 59"/>
              <a:gd name="T32" fmla="*/ 8 w 75"/>
              <a:gd name="T33" fmla="*/ 59 h 59"/>
              <a:gd name="T34" fmla="*/ 8 w 75"/>
              <a:gd name="T35" fmla="*/ 59 h 59"/>
              <a:gd name="T36" fmla="*/ 13 w 75"/>
              <a:gd name="T37" fmla="*/ 58 h 59"/>
              <a:gd name="T38" fmla="*/ 30 w 75"/>
              <a:gd name="T39" fmla="*/ 44 h 59"/>
              <a:gd name="T40" fmla="*/ 41 w 75"/>
              <a:gd name="T41" fmla="*/ 39 h 59"/>
              <a:gd name="T42" fmla="*/ 49 w 75"/>
              <a:gd name="T43" fmla="*/ 41 h 59"/>
              <a:gd name="T44" fmla="*/ 53 w 75"/>
              <a:gd name="T45" fmla="*/ 41 h 59"/>
              <a:gd name="T46" fmla="*/ 53 w 75"/>
              <a:gd name="T47" fmla="*/ 41 h 59"/>
              <a:gd name="T48" fmla="*/ 66 w 75"/>
              <a:gd name="T49" fmla="*/ 37 h 59"/>
              <a:gd name="T50" fmla="*/ 73 w 75"/>
              <a:gd name="T51" fmla="*/ 26 h 59"/>
              <a:gd name="T52" fmla="*/ 73 w 75"/>
              <a:gd name="T53" fmla="*/ 26 h 59"/>
              <a:gd name="T54" fmla="*/ 75 w 75"/>
              <a:gd name="T55" fmla="*/ 20 h 59"/>
              <a:gd name="T56" fmla="*/ 23 w 75"/>
              <a:gd name="T57" fmla="*/ 48 h 59"/>
              <a:gd name="T58" fmla="*/ 23 w 75"/>
              <a:gd name="T59" fmla="*/ 48 h 59"/>
              <a:gd name="T60" fmla="*/ 11 w 75"/>
              <a:gd name="T61" fmla="*/ 56 h 59"/>
              <a:gd name="T62" fmla="*/ 9 w 75"/>
              <a:gd name="T63" fmla="*/ 56 h 59"/>
              <a:gd name="T64" fmla="*/ 6 w 75"/>
              <a:gd name="T65" fmla="*/ 54 h 59"/>
              <a:gd name="T66" fmla="*/ 6 w 75"/>
              <a:gd name="T67" fmla="*/ 52 h 59"/>
              <a:gd name="T68" fmla="*/ 19 w 75"/>
              <a:gd name="T69" fmla="*/ 41 h 59"/>
              <a:gd name="T70" fmla="*/ 21 w 75"/>
              <a:gd name="T71" fmla="*/ 39 h 59"/>
              <a:gd name="T72" fmla="*/ 24 w 75"/>
              <a:gd name="T73" fmla="*/ 41 h 59"/>
              <a:gd name="T74" fmla="*/ 24 w 75"/>
              <a:gd name="T75" fmla="*/ 44 h 59"/>
              <a:gd name="T76" fmla="*/ 23 w 75"/>
              <a:gd name="T77" fmla="*/ 48 h 59"/>
              <a:gd name="T78" fmla="*/ 53 w 75"/>
              <a:gd name="T79" fmla="*/ 33 h 59"/>
              <a:gd name="T80" fmla="*/ 49 w 75"/>
              <a:gd name="T81" fmla="*/ 33 h 59"/>
              <a:gd name="T82" fmla="*/ 41 w 75"/>
              <a:gd name="T83" fmla="*/ 26 h 59"/>
              <a:gd name="T84" fmla="*/ 39 w 75"/>
              <a:gd name="T85" fmla="*/ 20 h 59"/>
              <a:gd name="T86" fmla="*/ 43 w 75"/>
              <a:gd name="T87" fmla="*/ 9 h 59"/>
              <a:gd name="T88" fmla="*/ 53 w 75"/>
              <a:gd name="T89" fmla="*/ 5 h 59"/>
              <a:gd name="T90" fmla="*/ 58 w 75"/>
              <a:gd name="T91" fmla="*/ 7 h 59"/>
              <a:gd name="T92" fmla="*/ 66 w 75"/>
              <a:gd name="T93" fmla="*/ 14 h 59"/>
              <a:gd name="T94" fmla="*/ 68 w 75"/>
              <a:gd name="T95" fmla="*/ 20 h 59"/>
              <a:gd name="T96" fmla="*/ 64 w 75"/>
              <a:gd name="T97" fmla="*/ 29 h 59"/>
              <a:gd name="T98" fmla="*/ 53 w 75"/>
              <a:gd name="T99" fmla="*/ 3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" h="59">
                <a:moveTo>
                  <a:pt x="75" y="20"/>
                </a:moveTo>
                <a:lnTo>
                  <a:pt x="75" y="20"/>
                </a:lnTo>
                <a:lnTo>
                  <a:pt x="73" y="13"/>
                </a:lnTo>
                <a:lnTo>
                  <a:pt x="69" y="7"/>
                </a:lnTo>
                <a:lnTo>
                  <a:pt x="64" y="1"/>
                </a:lnTo>
                <a:lnTo>
                  <a:pt x="58" y="0"/>
                </a:lnTo>
                <a:lnTo>
                  <a:pt x="58" y="0"/>
                </a:lnTo>
                <a:lnTo>
                  <a:pt x="53" y="0"/>
                </a:lnTo>
                <a:lnTo>
                  <a:pt x="53" y="0"/>
                </a:lnTo>
                <a:lnTo>
                  <a:pt x="53" y="0"/>
                </a:lnTo>
                <a:lnTo>
                  <a:pt x="53" y="0"/>
                </a:lnTo>
                <a:lnTo>
                  <a:pt x="45" y="0"/>
                </a:lnTo>
                <a:lnTo>
                  <a:pt x="39" y="3"/>
                </a:lnTo>
                <a:lnTo>
                  <a:pt x="36" y="9"/>
                </a:lnTo>
                <a:lnTo>
                  <a:pt x="32" y="14"/>
                </a:lnTo>
                <a:lnTo>
                  <a:pt x="32" y="14"/>
                </a:lnTo>
                <a:lnTo>
                  <a:pt x="32" y="20"/>
                </a:lnTo>
                <a:lnTo>
                  <a:pt x="32" y="20"/>
                </a:lnTo>
                <a:lnTo>
                  <a:pt x="32" y="26"/>
                </a:lnTo>
                <a:lnTo>
                  <a:pt x="32" y="26"/>
                </a:lnTo>
                <a:lnTo>
                  <a:pt x="24" y="31"/>
                </a:lnTo>
                <a:lnTo>
                  <a:pt x="4" y="46"/>
                </a:lnTo>
                <a:lnTo>
                  <a:pt x="4" y="46"/>
                </a:lnTo>
                <a:lnTo>
                  <a:pt x="2" y="48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2" y="56"/>
                </a:lnTo>
                <a:lnTo>
                  <a:pt x="2" y="58"/>
                </a:lnTo>
                <a:lnTo>
                  <a:pt x="2" y="58"/>
                </a:lnTo>
                <a:lnTo>
                  <a:pt x="6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11" y="58"/>
                </a:lnTo>
                <a:lnTo>
                  <a:pt x="13" y="58"/>
                </a:lnTo>
                <a:lnTo>
                  <a:pt x="13" y="58"/>
                </a:lnTo>
                <a:lnTo>
                  <a:pt x="30" y="44"/>
                </a:lnTo>
                <a:lnTo>
                  <a:pt x="41" y="37"/>
                </a:lnTo>
                <a:lnTo>
                  <a:pt x="41" y="39"/>
                </a:lnTo>
                <a:lnTo>
                  <a:pt x="41" y="39"/>
                </a:lnTo>
                <a:lnTo>
                  <a:pt x="49" y="41"/>
                </a:lnTo>
                <a:lnTo>
                  <a:pt x="49" y="41"/>
                </a:lnTo>
                <a:lnTo>
                  <a:pt x="53" y="41"/>
                </a:lnTo>
                <a:lnTo>
                  <a:pt x="53" y="41"/>
                </a:lnTo>
                <a:lnTo>
                  <a:pt x="53" y="41"/>
                </a:lnTo>
                <a:lnTo>
                  <a:pt x="60" y="41"/>
                </a:lnTo>
                <a:lnTo>
                  <a:pt x="66" y="37"/>
                </a:lnTo>
                <a:lnTo>
                  <a:pt x="71" y="31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23" y="48"/>
                </a:moveTo>
                <a:lnTo>
                  <a:pt x="23" y="46"/>
                </a:lnTo>
                <a:lnTo>
                  <a:pt x="23" y="48"/>
                </a:lnTo>
                <a:lnTo>
                  <a:pt x="11" y="56"/>
                </a:lnTo>
                <a:lnTo>
                  <a:pt x="11" y="56"/>
                </a:lnTo>
                <a:lnTo>
                  <a:pt x="9" y="56"/>
                </a:lnTo>
                <a:lnTo>
                  <a:pt x="9" y="56"/>
                </a:lnTo>
                <a:lnTo>
                  <a:pt x="6" y="54"/>
                </a:lnTo>
                <a:lnTo>
                  <a:pt x="6" y="54"/>
                </a:lnTo>
                <a:lnTo>
                  <a:pt x="6" y="52"/>
                </a:lnTo>
                <a:lnTo>
                  <a:pt x="6" y="52"/>
                </a:lnTo>
                <a:lnTo>
                  <a:pt x="8" y="48"/>
                </a:lnTo>
                <a:lnTo>
                  <a:pt x="19" y="41"/>
                </a:lnTo>
                <a:lnTo>
                  <a:pt x="19" y="41"/>
                </a:lnTo>
                <a:lnTo>
                  <a:pt x="21" y="39"/>
                </a:lnTo>
                <a:lnTo>
                  <a:pt x="21" y="39"/>
                </a:lnTo>
                <a:lnTo>
                  <a:pt x="24" y="41"/>
                </a:lnTo>
                <a:lnTo>
                  <a:pt x="24" y="41"/>
                </a:lnTo>
                <a:lnTo>
                  <a:pt x="24" y="44"/>
                </a:lnTo>
                <a:lnTo>
                  <a:pt x="24" y="44"/>
                </a:lnTo>
                <a:lnTo>
                  <a:pt x="23" y="48"/>
                </a:lnTo>
                <a:lnTo>
                  <a:pt x="23" y="48"/>
                </a:lnTo>
                <a:close/>
                <a:moveTo>
                  <a:pt x="53" y="33"/>
                </a:moveTo>
                <a:lnTo>
                  <a:pt x="53" y="33"/>
                </a:lnTo>
                <a:lnTo>
                  <a:pt x="49" y="33"/>
                </a:lnTo>
                <a:lnTo>
                  <a:pt x="43" y="29"/>
                </a:lnTo>
                <a:lnTo>
                  <a:pt x="41" y="26"/>
                </a:lnTo>
                <a:lnTo>
                  <a:pt x="39" y="20"/>
                </a:lnTo>
                <a:lnTo>
                  <a:pt x="39" y="20"/>
                </a:lnTo>
                <a:lnTo>
                  <a:pt x="41" y="14"/>
                </a:lnTo>
                <a:lnTo>
                  <a:pt x="43" y="9"/>
                </a:lnTo>
                <a:lnTo>
                  <a:pt x="49" y="7"/>
                </a:lnTo>
                <a:lnTo>
                  <a:pt x="53" y="5"/>
                </a:lnTo>
                <a:lnTo>
                  <a:pt x="53" y="5"/>
                </a:lnTo>
                <a:lnTo>
                  <a:pt x="58" y="7"/>
                </a:lnTo>
                <a:lnTo>
                  <a:pt x="64" y="9"/>
                </a:lnTo>
                <a:lnTo>
                  <a:pt x="66" y="14"/>
                </a:lnTo>
                <a:lnTo>
                  <a:pt x="68" y="20"/>
                </a:lnTo>
                <a:lnTo>
                  <a:pt x="68" y="20"/>
                </a:lnTo>
                <a:lnTo>
                  <a:pt x="66" y="26"/>
                </a:lnTo>
                <a:lnTo>
                  <a:pt x="64" y="29"/>
                </a:lnTo>
                <a:lnTo>
                  <a:pt x="58" y="33"/>
                </a:lnTo>
                <a:lnTo>
                  <a:pt x="53" y="33"/>
                </a:lnTo>
                <a:lnTo>
                  <a:pt x="5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7" name="Freeform 156"/>
          <p:cNvSpPr>
            <a:spLocks/>
          </p:cNvSpPr>
          <p:nvPr/>
        </p:nvSpPr>
        <p:spPr bwMode="auto">
          <a:xfrm>
            <a:off x="6387707" y="3657131"/>
            <a:ext cx="64792" cy="26679"/>
          </a:xfrm>
          <a:custGeom>
            <a:avLst/>
            <a:gdLst>
              <a:gd name="T0" fmla="*/ 15 w 17"/>
              <a:gd name="T1" fmla="*/ 0 h 7"/>
              <a:gd name="T2" fmla="*/ 15 w 17"/>
              <a:gd name="T3" fmla="*/ 0 h 7"/>
              <a:gd name="T4" fmla="*/ 15 w 17"/>
              <a:gd name="T5" fmla="*/ 0 h 7"/>
              <a:gd name="T6" fmla="*/ 15 w 17"/>
              <a:gd name="T7" fmla="*/ 0 h 7"/>
              <a:gd name="T8" fmla="*/ 11 w 17"/>
              <a:gd name="T9" fmla="*/ 4 h 7"/>
              <a:gd name="T10" fmla="*/ 6 w 17"/>
              <a:gd name="T11" fmla="*/ 5 h 7"/>
              <a:gd name="T12" fmla="*/ 6 w 17"/>
              <a:gd name="T13" fmla="*/ 5 h 7"/>
              <a:gd name="T14" fmla="*/ 2 w 17"/>
              <a:gd name="T15" fmla="*/ 4 h 7"/>
              <a:gd name="T16" fmla="*/ 2 w 17"/>
              <a:gd name="T17" fmla="*/ 4 h 7"/>
              <a:gd name="T18" fmla="*/ 0 w 17"/>
              <a:gd name="T19" fmla="*/ 5 h 7"/>
              <a:gd name="T20" fmla="*/ 0 w 17"/>
              <a:gd name="T21" fmla="*/ 5 h 7"/>
              <a:gd name="T22" fmla="*/ 0 w 17"/>
              <a:gd name="T23" fmla="*/ 5 h 7"/>
              <a:gd name="T24" fmla="*/ 0 w 17"/>
              <a:gd name="T25" fmla="*/ 5 h 7"/>
              <a:gd name="T26" fmla="*/ 0 w 17"/>
              <a:gd name="T27" fmla="*/ 5 h 7"/>
              <a:gd name="T28" fmla="*/ 6 w 17"/>
              <a:gd name="T29" fmla="*/ 7 h 7"/>
              <a:gd name="T30" fmla="*/ 6 w 17"/>
              <a:gd name="T31" fmla="*/ 7 h 7"/>
              <a:gd name="T32" fmla="*/ 6 w 17"/>
              <a:gd name="T33" fmla="*/ 7 h 7"/>
              <a:gd name="T34" fmla="*/ 13 w 17"/>
              <a:gd name="T35" fmla="*/ 5 h 7"/>
              <a:gd name="T36" fmla="*/ 17 w 17"/>
              <a:gd name="T37" fmla="*/ 0 h 7"/>
              <a:gd name="T38" fmla="*/ 17 w 17"/>
              <a:gd name="T39" fmla="*/ 0 h 7"/>
              <a:gd name="T40" fmla="*/ 15 w 17"/>
              <a:gd name="T41" fmla="*/ 0 h 7"/>
              <a:gd name="T42" fmla="*/ 15 w 17"/>
              <a:gd name="T4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7">
                <a:moveTo>
                  <a:pt x="15" y="0"/>
                </a:move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1" y="4"/>
                </a:lnTo>
                <a:lnTo>
                  <a:pt x="6" y="5"/>
                </a:lnTo>
                <a:lnTo>
                  <a:pt x="6" y="5"/>
                </a:lnTo>
                <a:lnTo>
                  <a:pt x="2" y="4"/>
                </a:lnTo>
                <a:lnTo>
                  <a:pt x="2" y="4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6" y="7"/>
                </a:lnTo>
                <a:lnTo>
                  <a:pt x="6" y="7"/>
                </a:lnTo>
                <a:lnTo>
                  <a:pt x="6" y="7"/>
                </a:lnTo>
                <a:lnTo>
                  <a:pt x="13" y="5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8" name="Freeform 157"/>
          <p:cNvSpPr>
            <a:spLocks noEditPoints="1"/>
          </p:cNvSpPr>
          <p:nvPr/>
        </p:nvSpPr>
        <p:spPr bwMode="auto">
          <a:xfrm>
            <a:off x="3700798" y="3028281"/>
            <a:ext cx="358255" cy="293465"/>
          </a:xfrm>
          <a:custGeom>
            <a:avLst/>
            <a:gdLst>
              <a:gd name="T0" fmla="*/ 72 w 94"/>
              <a:gd name="T1" fmla="*/ 15 h 77"/>
              <a:gd name="T2" fmla="*/ 72 w 94"/>
              <a:gd name="T3" fmla="*/ 19 h 77"/>
              <a:gd name="T4" fmla="*/ 64 w 94"/>
              <a:gd name="T5" fmla="*/ 21 h 77"/>
              <a:gd name="T6" fmla="*/ 64 w 94"/>
              <a:gd name="T7" fmla="*/ 19 h 77"/>
              <a:gd name="T8" fmla="*/ 28 w 94"/>
              <a:gd name="T9" fmla="*/ 15 h 77"/>
              <a:gd name="T10" fmla="*/ 28 w 94"/>
              <a:gd name="T11" fmla="*/ 19 h 77"/>
              <a:gd name="T12" fmla="*/ 21 w 94"/>
              <a:gd name="T13" fmla="*/ 21 h 77"/>
              <a:gd name="T14" fmla="*/ 21 w 94"/>
              <a:gd name="T15" fmla="*/ 19 h 77"/>
              <a:gd name="T16" fmla="*/ 19 w 94"/>
              <a:gd name="T17" fmla="*/ 15 h 77"/>
              <a:gd name="T18" fmla="*/ 12 w 94"/>
              <a:gd name="T19" fmla="*/ 17 h 77"/>
              <a:gd name="T20" fmla="*/ 0 w 94"/>
              <a:gd name="T21" fmla="*/ 26 h 77"/>
              <a:gd name="T22" fmla="*/ 0 w 94"/>
              <a:gd name="T23" fmla="*/ 58 h 77"/>
              <a:gd name="T24" fmla="*/ 0 w 94"/>
              <a:gd name="T25" fmla="*/ 66 h 77"/>
              <a:gd name="T26" fmla="*/ 12 w 94"/>
              <a:gd name="T27" fmla="*/ 75 h 77"/>
              <a:gd name="T28" fmla="*/ 73 w 94"/>
              <a:gd name="T29" fmla="*/ 77 h 77"/>
              <a:gd name="T30" fmla="*/ 81 w 94"/>
              <a:gd name="T31" fmla="*/ 75 h 77"/>
              <a:gd name="T32" fmla="*/ 92 w 94"/>
              <a:gd name="T33" fmla="*/ 66 h 77"/>
              <a:gd name="T34" fmla="*/ 94 w 94"/>
              <a:gd name="T35" fmla="*/ 34 h 77"/>
              <a:gd name="T36" fmla="*/ 92 w 94"/>
              <a:gd name="T37" fmla="*/ 26 h 77"/>
              <a:gd name="T38" fmla="*/ 81 w 94"/>
              <a:gd name="T39" fmla="*/ 17 h 77"/>
              <a:gd name="T40" fmla="*/ 73 w 94"/>
              <a:gd name="T41" fmla="*/ 15 h 77"/>
              <a:gd name="T42" fmla="*/ 28 w 94"/>
              <a:gd name="T43" fmla="*/ 15 h 77"/>
              <a:gd name="T44" fmla="*/ 34 w 94"/>
              <a:gd name="T45" fmla="*/ 6 h 77"/>
              <a:gd name="T46" fmla="*/ 55 w 94"/>
              <a:gd name="T47" fmla="*/ 4 h 77"/>
              <a:gd name="T48" fmla="*/ 58 w 94"/>
              <a:gd name="T49" fmla="*/ 6 h 77"/>
              <a:gd name="T50" fmla="*/ 64 w 94"/>
              <a:gd name="T51" fmla="*/ 15 h 77"/>
              <a:gd name="T52" fmla="*/ 66 w 94"/>
              <a:gd name="T53" fmla="*/ 19 h 77"/>
              <a:gd name="T54" fmla="*/ 70 w 94"/>
              <a:gd name="T55" fmla="*/ 19 h 77"/>
              <a:gd name="T56" fmla="*/ 70 w 94"/>
              <a:gd name="T57" fmla="*/ 15 h 77"/>
              <a:gd name="T58" fmla="*/ 64 w 94"/>
              <a:gd name="T59" fmla="*/ 4 h 77"/>
              <a:gd name="T60" fmla="*/ 57 w 94"/>
              <a:gd name="T61" fmla="*/ 0 h 77"/>
              <a:gd name="T62" fmla="*/ 36 w 94"/>
              <a:gd name="T63" fmla="*/ 0 h 77"/>
              <a:gd name="T64" fmla="*/ 28 w 94"/>
              <a:gd name="T65" fmla="*/ 4 h 77"/>
              <a:gd name="T66" fmla="*/ 23 w 94"/>
              <a:gd name="T67" fmla="*/ 15 h 77"/>
              <a:gd name="T68" fmla="*/ 23 w 94"/>
              <a:gd name="T69" fmla="*/ 19 h 77"/>
              <a:gd name="T70" fmla="*/ 27 w 94"/>
              <a:gd name="T71" fmla="*/ 19 h 77"/>
              <a:gd name="T72" fmla="*/ 28 w 94"/>
              <a:gd name="T73" fmla="*/ 1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4" h="77">
                <a:moveTo>
                  <a:pt x="73" y="15"/>
                </a:moveTo>
                <a:lnTo>
                  <a:pt x="72" y="15"/>
                </a:lnTo>
                <a:lnTo>
                  <a:pt x="72" y="15"/>
                </a:lnTo>
                <a:lnTo>
                  <a:pt x="72" y="19"/>
                </a:lnTo>
                <a:lnTo>
                  <a:pt x="72" y="21"/>
                </a:lnTo>
                <a:lnTo>
                  <a:pt x="64" y="21"/>
                </a:lnTo>
                <a:lnTo>
                  <a:pt x="64" y="19"/>
                </a:lnTo>
                <a:lnTo>
                  <a:pt x="64" y="19"/>
                </a:lnTo>
                <a:lnTo>
                  <a:pt x="64" y="15"/>
                </a:lnTo>
                <a:lnTo>
                  <a:pt x="28" y="15"/>
                </a:lnTo>
                <a:lnTo>
                  <a:pt x="28" y="15"/>
                </a:lnTo>
                <a:lnTo>
                  <a:pt x="28" y="19"/>
                </a:lnTo>
                <a:lnTo>
                  <a:pt x="28" y="21"/>
                </a:lnTo>
                <a:lnTo>
                  <a:pt x="21" y="21"/>
                </a:lnTo>
                <a:lnTo>
                  <a:pt x="21" y="19"/>
                </a:lnTo>
                <a:lnTo>
                  <a:pt x="21" y="19"/>
                </a:lnTo>
                <a:lnTo>
                  <a:pt x="23" y="15"/>
                </a:lnTo>
                <a:lnTo>
                  <a:pt x="19" y="15"/>
                </a:lnTo>
                <a:lnTo>
                  <a:pt x="19" y="15"/>
                </a:lnTo>
                <a:lnTo>
                  <a:pt x="12" y="17"/>
                </a:lnTo>
                <a:lnTo>
                  <a:pt x="6" y="21"/>
                </a:lnTo>
                <a:lnTo>
                  <a:pt x="0" y="26"/>
                </a:lnTo>
                <a:lnTo>
                  <a:pt x="0" y="34"/>
                </a:lnTo>
                <a:lnTo>
                  <a:pt x="0" y="58"/>
                </a:lnTo>
                <a:lnTo>
                  <a:pt x="0" y="58"/>
                </a:lnTo>
                <a:lnTo>
                  <a:pt x="0" y="66"/>
                </a:lnTo>
                <a:lnTo>
                  <a:pt x="6" y="71"/>
                </a:lnTo>
                <a:lnTo>
                  <a:pt x="12" y="75"/>
                </a:lnTo>
                <a:lnTo>
                  <a:pt x="19" y="77"/>
                </a:lnTo>
                <a:lnTo>
                  <a:pt x="73" y="77"/>
                </a:lnTo>
                <a:lnTo>
                  <a:pt x="73" y="77"/>
                </a:lnTo>
                <a:lnTo>
                  <a:pt x="81" y="75"/>
                </a:lnTo>
                <a:lnTo>
                  <a:pt x="88" y="71"/>
                </a:lnTo>
                <a:lnTo>
                  <a:pt x="92" y="66"/>
                </a:lnTo>
                <a:lnTo>
                  <a:pt x="94" y="58"/>
                </a:lnTo>
                <a:lnTo>
                  <a:pt x="94" y="34"/>
                </a:lnTo>
                <a:lnTo>
                  <a:pt x="94" y="34"/>
                </a:lnTo>
                <a:lnTo>
                  <a:pt x="92" y="26"/>
                </a:lnTo>
                <a:lnTo>
                  <a:pt x="88" y="21"/>
                </a:lnTo>
                <a:lnTo>
                  <a:pt x="81" y="17"/>
                </a:lnTo>
                <a:lnTo>
                  <a:pt x="73" y="15"/>
                </a:lnTo>
                <a:lnTo>
                  <a:pt x="73" y="15"/>
                </a:lnTo>
                <a:close/>
                <a:moveTo>
                  <a:pt x="28" y="15"/>
                </a:moveTo>
                <a:lnTo>
                  <a:pt x="28" y="15"/>
                </a:lnTo>
                <a:lnTo>
                  <a:pt x="32" y="7"/>
                </a:lnTo>
                <a:lnTo>
                  <a:pt x="34" y="6"/>
                </a:lnTo>
                <a:lnTo>
                  <a:pt x="38" y="4"/>
                </a:lnTo>
                <a:lnTo>
                  <a:pt x="55" y="4"/>
                </a:lnTo>
                <a:lnTo>
                  <a:pt x="55" y="4"/>
                </a:lnTo>
                <a:lnTo>
                  <a:pt x="58" y="6"/>
                </a:lnTo>
                <a:lnTo>
                  <a:pt x="60" y="7"/>
                </a:lnTo>
                <a:lnTo>
                  <a:pt x="64" y="15"/>
                </a:lnTo>
                <a:lnTo>
                  <a:pt x="64" y="15"/>
                </a:lnTo>
                <a:lnTo>
                  <a:pt x="66" y="19"/>
                </a:lnTo>
                <a:lnTo>
                  <a:pt x="70" y="19"/>
                </a:lnTo>
                <a:lnTo>
                  <a:pt x="70" y="19"/>
                </a:lnTo>
                <a:lnTo>
                  <a:pt x="70" y="15"/>
                </a:lnTo>
                <a:lnTo>
                  <a:pt x="70" y="15"/>
                </a:lnTo>
                <a:lnTo>
                  <a:pt x="68" y="9"/>
                </a:lnTo>
                <a:lnTo>
                  <a:pt x="64" y="4"/>
                </a:lnTo>
                <a:lnTo>
                  <a:pt x="60" y="2"/>
                </a:lnTo>
                <a:lnTo>
                  <a:pt x="57" y="0"/>
                </a:lnTo>
                <a:lnTo>
                  <a:pt x="36" y="0"/>
                </a:lnTo>
                <a:lnTo>
                  <a:pt x="36" y="0"/>
                </a:lnTo>
                <a:lnTo>
                  <a:pt x="32" y="2"/>
                </a:lnTo>
                <a:lnTo>
                  <a:pt x="28" y="4"/>
                </a:lnTo>
                <a:lnTo>
                  <a:pt x="25" y="9"/>
                </a:lnTo>
                <a:lnTo>
                  <a:pt x="23" y="15"/>
                </a:lnTo>
                <a:lnTo>
                  <a:pt x="23" y="15"/>
                </a:lnTo>
                <a:lnTo>
                  <a:pt x="23" y="19"/>
                </a:lnTo>
                <a:lnTo>
                  <a:pt x="27" y="19"/>
                </a:lnTo>
                <a:lnTo>
                  <a:pt x="27" y="19"/>
                </a:lnTo>
                <a:lnTo>
                  <a:pt x="28" y="15"/>
                </a:lnTo>
                <a:lnTo>
                  <a:pt x="28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9" name="Freeform 158"/>
          <p:cNvSpPr>
            <a:spLocks/>
          </p:cNvSpPr>
          <p:nvPr/>
        </p:nvSpPr>
        <p:spPr bwMode="auto">
          <a:xfrm>
            <a:off x="6765016" y="2563314"/>
            <a:ext cx="343010" cy="285842"/>
          </a:xfrm>
          <a:custGeom>
            <a:avLst/>
            <a:gdLst>
              <a:gd name="T0" fmla="*/ 73 w 90"/>
              <a:gd name="T1" fmla="*/ 75 h 75"/>
              <a:gd name="T2" fmla="*/ 73 w 90"/>
              <a:gd name="T3" fmla="*/ 75 h 75"/>
              <a:gd name="T4" fmla="*/ 68 w 90"/>
              <a:gd name="T5" fmla="*/ 73 h 75"/>
              <a:gd name="T6" fmla="*/ 62 w 90"/>
              <a:gd name="T7" fmla="*/ 71 h 75"/>
              <a:gd name="T8" fmla="*/ 60 w 90"/>
              <a:gd name="T9" fmla="*/ 70 h 75"/>
              <a:gd name="T10" fmla="*/ 58 w 90"/>
              <a:gd name="T11" fmla="*/ 66 h 75"/>
              <a:gd name="T12" fmla="*/ 58 w 90"/>
              <a:gd name="T13" fmla="*/ 66 h 75"/>
              <a:gd name="T14" fmla="*/ 60 w 90"/>
              <a:gd name="T15" fmla="*/ 62 h 75"/>
              <a:gd name="T16" fmla="*/ 62 w 90"/>
              <a:gd name="T17" fmla="*/ 58 h 75"/>
              <a:gd name="T18" fmla="*/ 68 w 90"/>
              <a:gd name="T19" fmla="*/ 56 h 75"/>
              <a:gd name="T20" fmla="*/ 73 w 90"/>
              <a:gd name="T21" fmla="*/ 56 h 75"/>
              <a:gd name="T22" fmla="*/ 73 w 90"/>
              <a:gd name="T23" fmla="*/ 56 h 75"/>
              <a:gd name="T24" fmla="*/ 81 w 90"/>
              <a:gd name="T25" fmla="*/ 56 h 75"/>
              <a:gd name="T26" fmla="*/ 86 w 90"/>
              <a:gd name="T27" fmla="*/ 60 h 75"/>
              <a:gd name="T28" fmla="*/ 86 w 90"/>
              <a:gd name="T29" fmla="*/ 21 h 75"/>
              <a:gd name="T30" fmla="*/ 32 w 90"/>
              <a:gd name="T31" fmla="*/ 21 h 75"/>
              <a:gd name="T32" fmla="*/ 32 w 90"/>
              <a:gd name="T33" fmla="*/ 64 h 75"/>
              <a:gd name="T34" fmla="*/ 32 w 90"/>
              <a:gd name="T35" fmla="*/ 66 h 75"/>
              <a:gd name="T36" fmla="*/ 32 w 90"/>
              <a:gd name="T37" fmla="*/ 66 h 75"/>
              <a:gd name="T38" fmla="*/ 30 w 90"/>
              <a:gd name="T39" fmla="*/ 70 h 75"/>
              <a:gd name="T40" fmla="*/ 26 w 90"/>
              <a:gd name="T41" fmla="*/ 71 h 75"/>
              <a:gd name="T42" fmla="*/ 23 w 90"/>
              <a:gd name="T43" fmla="*/ 73 h 75"/>
              <a:gd name="T44" fmla="*/ 15 w 90"/>
              <a:gd name="T45" fmla="*/ 75 h 75"/>
              <a:gd name="T46" fmla="*/ 15 w 90"/>
              <a:gd name="T47" fmla="*/ 75 h 75"/>
              <a:gd name="T48" fmla="*/ 10 w 90"/>
              <a:gd name="T49" fmla="*/ 73 h 75"/>
              <a:gd name="T50" fmla="*/ 4 w 90"/>
              <a:gd name="T51" fmla="*/ 71 h 75"/>
              <a:gd name="T52" fmla="*/ 2 w 90"/>
              <a:gd name="T53" fmla="*/ 70 h 75"/>
              <a:gd name="T54" fmla="*/ 0 w 90"/>
              <a:gd name="T55" fmla="*/ 66 h 75"/>
              <a:gd name="T56" fmla="*/ 0 w 90"/>
              <a:gd name="T57" fmla="*/ 66 h 75"/>
              <a:gd name="T58" fmla="*/ 2 w 90"/>
              <a:gd name="T59" fmla="*/ 62 h 75"/>
              <a:gd name="T60" fmla="*/ 4 w 90"/>
              <a:gd name="T61" fmla="*/ 58 h 75"/>
              <a:gd name="T62" fmla="*/ 10 w 90"/>
              <a:gd name="T63" fmla="*/ 56 h 75"/>
              <a:gd name="T64" fmla="*/ 15 w 90"/>
              <a:gd name="T65" fmla="*/ 56 h 75"/>
              <a:gd name="T66" fmla="*/ 15 w 90"/>
              <a:gd name="T67" fmla="*/ 56 h 75"/>
              <a:gd name="T68" fmla="*/ 23 w 90"/>
              <a:gd name="T69" fmla="*/ 56 h 75"/>
              <a:gd name="T70" fmla="*/ 26 w 90"/>
              <a:gd name="T71" fmla="*/ 60 h 75"/>
              <a:gd name="T72" fmla="*/ 26 w 90"/>
              <a:gd name="T73" fmla="*/ 0 h 75"/>
              <a:gd name="T74" fmla="*/ 30 w 90"/>
              <a:gd name="T75" fmla="*/ 0 h 75"/>
              <a:gd name="T76" fmla="*/ 32 w 90"/>
              <a:gd name="T77" fmla="*/ 0 h 75"/>
              <a:gd name="T78" fmla="*/ 86 w 90"/>
              <a:gd name="T79" fmla="*/ 0 h 75"/>
              <a:gd name="T80" fmla="*/ 88 w 90"/>
              <a:gd name="T81" fmla="*/ 0 h 75"/>
              <a:gd name="T82" fmla="*/ 90 w 90"/>
              <a:gd name="T83" fmla="*/ 0 h 75"/>
              <a:gd name="T84" fmla="*/ 90 w 90"/>
              <a:gd name="T85" fmla="*/ 64 h 75"/>
              <a:gd name="T86" fmla="*/ 90 w 90"/>
              <a:gd name="T87" fmla="*/ 66 h 75"/>
              <a:gd name="T88" fmla="*/ 90 w 90"/>
              <a:gd name="T89" fmla="*/ 66 h 75"/>
              <a:gd name="T90" fmla="*/ 88 w 90"/>
              <a:gd name="T91" fmla="*/ 70 h 75"/>
              <a:gd name="T92" fmla="*/ 85 w 90"/>
              <a:gd name="T93" fmla="*/ 71 h 75"/>
              <a:gd name="T94" fmla="*/ 81 w 90"/>
              <a:gd name="T95" fmla="*/ 73 h 75"/>
              <a:gd name="T96" fmla="*/ 73 w 90"/>
              <a:gd name="T97" fmla="*/ 75 h 75"/>
              <a:gd name="T98" fmla="*/ 73 w 90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" h="75">
                <a:moveTo>
                  <a:pt x="73" y="75"/>
                </a:moveTo>
                <a:lnTo>
                  <a:pt x="73" y="75"/>
                </a:lnTo>
                <a:lnTo>
                  <a:pt x="68" y="73"/>
                </a:lnTo>
                <a:lnTo>
                  <a:pt x="62" y="71"/>
                </a:lnTo>
                <a:lnTo>
                  <a:pt x="60" y="70"/>
                </a:lnTo>
                <a:lnTo>
                  <a:pt x="58" y="66"/>
                </a:lnTo>
                <a:lnTo>
                  <a:pt x="58" y="66"/>
                </a:lnTo>
                <a:lnTo>
                  <a:pt x="60" y="62"/>
                </a:lnTo>
                <a:lnTo>
                  <a:pt x="62" y="58"/>
                </a:lnTo>
                <a:lnTo>
                  <a:pt x="68" y="56"/>
                </a:lnTo>
                <a:lnTo>
                  <a:pt x="73" y="56"/>
                </a:lnTo>
                <a:lnTo>
                  <a:pt x="73" y="56"/>
                </a:lnTo>
                <a:lnTo>
                  <a:pt x="81" y="56"/>
                </a:lnTo>
                <a:lnTo>
                  <a:pt x="86" y="60"/>
                </a:lnTo>
                <a:lnTo>
                  <a:pt x="86" y="21"/>
                </a:lnTo>
                <a:lnTo>
                  <a:pt x="32" y="21"/>
                </a:lnTo>
                <a:lnTo>
                  <a:pt x="32" y="64"/>
                </a:lnTo>
                <a:lnTo>
                  <a:pt x="32" y="66"/>
                </a:lnTo>
                <a:lnTo>
                  <a:pt x="32" y="66"/>
                </a:lnTo>
                <a:lnTo>
                  <a:pt x="30" y="70"/>
                </a:lnTo>
                <a:lnTo>
                  <a:pt x="26" y="71"/>
                </a:lnTo>
                <a:lnTo>
                  <a:pt x="23" y="73"/>
                </a:lnTo>
                <a:lnTo>
                  <a:pt x="15" y="75"/>
                </a:lnTo>
                <a:lnTo>
                  <a:pt x="15" y="75"/>
                </a:lnTo>
                <a:lnTo>
                  <a:pt x="10" y="73"/>
                </a:lnTo>
                <a:lnTo>
                  <a:pt x="4" y="71"/>
                </a:lnTo>
                <a:lnTo>
                  <a:pt x="2" y="70"/>
                </a:lnTo>
                <a:lnTo>
                  <a:pt x="0" y="66"/>
                </a:lnTo>
                <a:lnTo>
                  <a:pt x="0" y="66"/>
                </a:lnTo>
                <a:lnTo>
                  <a:pt x="2" y="62"/>
                </a:lnTo>
                <a:lnTo>
                  <a:pt x="4" y="58"/>
                </a:lnTo>
                <a:lnTo>
                  <a:pt x="10" y="56"/>
                </a:lnTo>
                <a:lnTo>
                  <a:pt x="15" y="56"/>
                </a:lnTo>
                <a:lnTo>
                  <a:pt x="15" y="56"/>
                </a:lnTo>
                <a:lnTo>
                  <a:pt x="23" y="56"/>
                </a:lnTo>
                <a:lnTo>
                  <a:pt x="26" y="60"/>
                </a:lnTo>
                <a:lnTo>
                  <a:pt x="26" y="0"/>
                </a:lnTo>
                <a:lnTo>
                  <a:pt x="30" y="0"/>
                </a:lnTo>
                <a:lnTo>
                  <a:pt x="32" y="0"/>
                </a:lnTo>
                <a:lnTo>
                  <a:pt x="86" y="0"/>
                </a:lnTo>
                <a:lnTo>
                  <a:pt x="88" y="0"/>
                </a:lnTo>
                <a:lnTo>
                  <a:pt x="90" y="0"/>
                </a:lnTo>
                <a:lnTo>
                  <a:pt x="90" y="64"/>
                </a:lnTo>
                <a:lnTo>
                  <a:pt x="90" y="66"/>
                </a:lnTo>
                <a:lnTo>
                  <a:pt x="90" y="66"/>
                </a:lnTo>
                <a:lnTo>
                  <a:pt x="88" y="70"/>
                </a:lnTo>
                <a:lnTo>
                  <a:pt x="85" y="71"/>
                </a:lnTo>
                <a:lnTo>
                  <a:pt x="81" y="73"/>
                </a:lnTo>
                <a:lnTo>
                  <a:pt x="73" y="75"/>
                </a:lnTo>
                <a:lnTo>
                  <a:pt x="73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0" name="Freeform 159"/>
          <p:cNvSpPr>
            <a:spLocks/>
          </p:cNvSpPr>
          <p:nvPr/>
        </p:nvSpPr>
        <p:spPr bwMode="auto">
          <a:xfrm>
            <a:off x="3754156" y="4499411"/>
            <a:ext cx="247731" cy="278220"/>
          </a:xfrm>
          <a:custGeom>
            <a:avLst/>
            <a:gdLst>
              <a:gd name="T0" fmla="*/ 0 w 65"/>
              <a:gd name="T1" fmla="*/ 30 h 73"/>
              <a:gd name="T2" fmla="*/ 0 w 65"/>
              <a:gd name="T3" fmla="*/ 69 h 73"/>
              <a:gd name="T4" fmla="*/ 0 w 65"/>
              <a:gd name="T5" fmla="*/ 69 h 73"/>
              <a:gd name="T6" fmla="*/ 0 w 65"/>
              <a:gd name="T7" fmla="*/ 71 h 73"/>
              <a:gd name="T8" fmla="*/ 1 w 65"/>
              <a:gd name="T9" fmla="*/ 73 h 73"/>
              <a:gd name="T10" fmla="*/ 1 w 65"/>
              <a:gd name="T11" fmla="*/ 73 h 73"/>
              <a:gd name="T12" fmla="*/ 3 w 65"/>
              <a:gd name="T13" fmla="*/ 73 h 73"/>
              <a:gd name="T14" fmla="*/ 22 w 65"/>
              <a:gd name="T15" fmla="*/ 73 h 73"/>
              <a:gd name="T16" fmla="*/ 22 w 65"/>
              <a:gd name="T17" fmla="*/ 73 h 73"/>
              <a:gd name="T18" fmla="*/ 22 w 65"/>
              <a:gd name="T19" fmla="*/ 73 h 73"/>
              <a:gd name="T20" fmla="*/ 22 w 65"/>
              <a:gd name="T21" fmla="*/ 73 h 73"/>
              <a:gd name="T22" fmla="*/ 24 w 65"/>
              <a:gd name="T23" fmla="*/ 71 h 73"/>
              <a:gd name="T24" fmla="*/ 24 w 65"/>
              <a:gd name="T25" fmla="*/ 52 h 73"/>
              <a:gd name="T26" fmla="*/ 41 w 65"/>
              <a:gd name="T27" fmla="*/ 52 h 73"/>
              <a:gd name="T28" fmla="*/ 41 w 65"/>
              <a:gd name="T29" fmla="*/ 71 h 73"/>
              <a:gd name="T30" fmla="*/ 41 w 65"/>
              <a:gd name="T31" fmla="*/ 71 h 73"/>
              <a:gd name="T32" fmla="*/ 43 w 65"/>
              <a:gd name="T33" fmla="*/ 73 h 73"/>
              <a:gd name="T34" fmla="*/ 43 w 65"/>
              <a:gd name="T35" fmla="*/ 73 h 73"/>
              <a:gd name="T36" fmla="*/ 44 w 65"/>
              <a:gd name="T37" fmla="*/ 73 h 73"/>
              <a:gd name="T38" fmla="*/ 61 w 65"/>
              <a:gd name="T39" fmla="*/ 73 h 73"/>
              <a:gd name="T40" fmla="*/ 61 w 65"/>
              <a:gd name="T41" fmla="*/ 73 h 73"/>
              <a:gd name="T42" fmla="*/ 63 w 65"/>
              <a:gd name="T43" fmla="*/ 73 h 73"/>
              <a:gd name="T44" fmla="*/ 63 w 65"/>
              <a:gd name="T45" fmla="*/ 73 h 73"/>
              <a:gd name="T46" fmla="*/ 65 w 65"/>
              <a:gd name="T47" fmla="*/ 71 h 73"/>
              <a:gd name="T48" fmla="*/ 65 w 65"/>
              <a:gd name="T49" fmla="*/ 69 h 73"/>
              <a:gd name="T50" fmla="*/ 65 w 65"/>
              <a:gd name="T51" fmla="*/ 30 h 73"/>
              <a:gd name="T52" fmla="*/ 33 w 65"/>
              <a:gd name="T53" fmla="*/ 0 h 73"/>
              <a:gd name="T54" fmla="*/ 0 w 65"/>
              <a:gd name="T55" fmla="*/ 3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5" h="73">
                <a:moveTo>
                  <a:pt x="0" y="30"/>
                </a:moveTo>
                <a:lnTo>
                  <a:pt x="0" y="69"/>
                </a:lnTo>
                <a:lnTo>
                  <a:pt x="0" y="69"/>
                </a:lnTo>
                <a:lnTo>
                  <a:pt x="0" y="71"/>
                </a:lnTo>
                <a:lnTo>
                  <a:pt x="1" y="73"/>
                </a:lnTo>
                <a:lnTo>
                  <a:pt x="1" y="73"/>
                </a:lnTo>
                <a:lnTo>
                  <a:pt x="3" y="73"/>
                </a:ln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4" y="71"/>
                </a:lnTo>
                <a:lnTo>
                  <a:pt x="24" y="52"/>
                </a:lnTo>
                <a:lnTo>
                  <a:pt x="41" y="52"/>
                </a:lnTo>
                <a:lnTo>
                  <a:pt x="41" y="71"/>
                </a:lnTo>
                <a:lnTo>
                  <a:pt x="41" y="71"/>
                </a:lnTo>
                <a:lnTo>
                  <a:pt x="43" y="73"/>
                </a:lnTo>
                <a:lnTo>
                  <a:pt x="43" y="73"/>
                </a:lnTo>
                <a:lnTo>
                  <a:pt x="44" y="73"/>
                </a:lnTo>
                <a:lnTo>
                  <a:pt x="61" y="73"/>
                </a:lnTo>
                <a:lnTo>
                  <a:pt x="61" y="73"/>
                </a:lnTo>
                <a:lnTo>
                  <a:pt x="63" y="73"/>
                </a:lnTo>
                <a:lnTo>
                  <a:pt x="63" y="73"/>
                </a:lnTo>
                <a:lnTo>
                  <a:pt x="65" y="71"/>
                </a:lnTo>
                <a:lnTo>
                  <a:pt x="65" y="69"/>
                </a:lnTo>
                <a:lnTo>
                  <a:pt x="65" y="30"/>
                </a:lnTo>
                <a:lnTo>
                  <a:pt x="33" y="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1" name="Freeform 160"/>
          <p:cNvSpPr>
            <a:spLocks/>
          </p:cNvSpPr>
          <p:nvPr/>
        </p:nvSpPr>
        <p:spPr bwMode="auto">
          <a:xfrm>
            <a:off x="3696988" y="4419375"/>
            <a:ext cx="362067" cy="194373"/>
          </a:xfrm>
          <a:custGeom>
            <a:avLst/>
            <a:gdLst>
              <a:gd name="T0" fmla="*/ 93 w 95"/>
              <a:gd name="T1" fmla="*/ 40 h 51"/>
              <a:gd name="T2" fmla="*/ 52 w 95"/>
              <a:gd name="T3" fmla="*/ 2 h 51"/>
              <a:gd name="T4" fmla="*/ 52 w 95"/>
              <a:gd name="T5" fmla="*/ 2 h 51"/>
              <a:gd name="T6" fmla="*/ 48 w 95"/>
              <a:gd name="T7" fmla="*/ 0 h 51"/>
              <a:gd name="T8" fmla="*/ 43 w 95"/>
              <a:gd name="T9" fmla="*/ 2 h 51"/>
              <a:gd name="T10" fmla="*/ 1 w 95"/>
              <a:gd name="T11" fmla="*/ 40 h 51"/>
              <a:gd name="T12" fmla="*/ 1 w 95"/>
              <a:gd name="T13" fmla="*/ 40 h 51"/>
              <a:gd name="T14" fmla="*/ 0 w 95"/>
              <a:gd name="T15" fmla="*/ 45 h 51"/>
              <a:gd name="T16" fmla="*/ 1 w 95"/>
              <a:gd name="T17" fmla="*/ 49 h 51"/>
              <a:gd name="T18" fmla="*/ 1 w 95"/>
              <a:gd name="T19" fmla="*/ 49 h 51"/>
              <a:gd name="T20" fmla="*/ 1 w 95"/>
              <a:gd name="T21" fmla="*/ 49 h 51"/>
              <a:gd name="T22" fmla="*/ 5 w 95"/>
              <a:gd name="T23" fmla="*/ 51 h 51"/>
              <a:gd name="T24" fmla="*/ 5 w 95"/>
              <a:gd name="T25" fmla="*/ 51 h 51"/>
              <a:gd name="T26" fmla="*/ 9 w 95"/>
              <a:gd name="T27" fmla="*/ 49 h 51"/>
              <a:gd name="T28" fmla="*/ 48 w 95"/>
              <a:gd name="T29" fmla="*/ 15 h 51"/>
              <a:gd name="T30" fmla="*/ 86 w 95"/>
              <a:gd name="T31" fmla="*/ 49 h 51"/>
              <a:gd name="T32" fmla="*/ 86 w 95"/>
              <a:gd name="T33" fmla="*/ 49 h 51"/>
              <a:gd name="T34" fmla="*/ 89 w 95"/>
              <a:gd name="T35" fmla="*/ 51 h 51"/>
              <a:gd name="T36" fmla="*/ 93 w 95"/>
              <a:gd name="T37" fmla="*/ 49 h 51"/>
              <a:gd name="T38" fmla="*/ 93 w 95"/>
              <a:gd name="T39" fmla="*/ 49 h 51"/>
              <a:gd name="T40" fmla="*/ 95 w 95"/>
              <a:gd name="T41" fmla="*/ 45 h 51"/>
              <a:gd name="T42" fmla="*/ 93 w 95"/>
              <a:gd name="T43" fmla="*/ 40 h 51"/>
              <a:gd name="T44" fmla="*/ 93 w 95"/>
              <a:gd name="T45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5" h="51">
                <a:moveTo>
                  <a:pt x="93" y="40"/>
                </a:moveTo>
                <a:lnTo>
                  <a:pt x="52" y="2"/>
                </a:lnTo>
                <a:lnTo>
                  <a:pt x="52" y="2"/>
                </a:lnTo>
                <a:lnTo>
                  <a:pt x="48" y="0"/>
                </a:lnTo>
                <a:lnTo>
                  <a:pt x="43" y="2"/>
                </a:lnTo>
                <a:lnTo>
                  <a:pt x="1" y="40"/>
                </a:lnTo>
                <a:lnTo>
                  <a:pt x="1" y="40"/>
                </a:lnTo>
                <a:lnTo>
                  <a:pt x="0" y="45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5" y="51"/>
                </a:lnTo>
                <a:lnTo>
                  <a:pt x="5" y="51"/>
                </a:lnTo>
                <a:lnTo>
                  <a:pt x="9" y="49"/>
                </a:lnTo>
                <a:lnTo>
                  <a:pt x="48" y="15"/>
                </a:lnTo>
                <a:lnTo>
                  <a:pt x="86" y="49"/>
                </a:lnTo>
                <a:lnTo>
                  <a:pt x="86" y="49"/>
                </a:lnTo>
                <a:lnTo>
                  <a:pt x="89" y="51"/>
                </a:lnTo>
                <a:lnTo>
                  <a:pt x="93" y="49"/>
                </a:lnTo>
                <a:lnTo>
                  <a:pt x="93" y="49"/>
                </a:lnTo>
                <a:lnTo>
                  <a:pt x="95" y="45"/>
                </a:lnTo>
                <a:lnTo>
                  <a:pt x="93" y="40"/>
                </a:lnTo>
                <a:lnTo>
                  <a:pt x="93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2" name="Freeform 161"/>
          <p:cNvSpPr>
            <a:spLocks noEditPoints="1"/>
          </p:cNvSpPr>
          <p:nvPr/>
        </p:nvSpPr>
        <p:spPr bwMode="auto">
          <a:xfrm>
            <a:off x="5694066" y="4419375"/>
            <a:ext cx="335388" cy="335386"/>
          </a:xfrm>
          <a:custGeom>
            <a:avLst/>
            <a:gdLst>
              <a:gd name="T0" fmla="*/ 25 w 88"/>
              <a:gd name="T1" fmla="*/ 51 h 88"/>
              <a:gd name="T2" fmla="*/ 64 w 88"/>
              <a:gd name="T3" fmla="*/ 86 h 88"/>
              <a:gd name="T4" fmla="*/ 66 w 88"/>
              <a:gd name="T5" fmla="*/ 88 h 88"/>
              <a:gd name="T6" fmla="*/ 73 w 88"/>
              <a:gd name="T7" fmla="*/ 73 h 88"/>
              <a:gd name="T8" fmla="*/ 79 w 88"/>
              <a:gd name="T9" fmla="*/ 70 h 88"/>
              <a:gd name="T10" fmla="*/ 88 w 88"/>
              <a:gd name="T11" fmla="*/ 66 h 88"/>
              <a:gd name="T12" fmla="*/ 68 w 88"/>
              <a:gd name="T13" fmla="*/ 45 h 88"/>
              <a:gd name="T14" fmla="*/ 69 w 88"/>
              <a:gd name="T15" fmla="*/ 42 h 88"/>
              <a:gd name="T16" fmla="*/ 71 w 88"/>
              <a:gd name="T17" fmla="*/ 40 h 88"/>
              <a:gd name="T18" fmla="*/ 36 w 88"/>
              <a:gd name="T19" fmla="*/ 2 h 88"/>
              <a:gd name="T20" fmla="*/ 36 w 88"/>
              <a:gd name="T21" fmla="*/ 2 h 88"/>
              <a:gd name="T22" fmla="*/ 30 w 88"/>
              <a:gd name="T23" fmla="*/ 2 h 88"/>
              <a:gd name="T24" fmla="*/ 26 w 88"/>
              <a:gd name="T25" fmla="*/ 6 h 88"/>
              <a:gd name="T26" fmla="*/ 26 w 88"/>
              <a:gd name="T27" fmla="*/ 6 h 88"/>
              <a:gd name="T28" fmla="*/ 15 w 88"/>
              <a:gd name="T29" fmla="*/ 0 h 88"/>
              <a:gd name="T30" fmla="*/ 0 w 88"/>
              <a:gd name="T31" fmla="*/ 17 h 88"/>
              <a:gd name="T32" fmla="*/ 0 w 88"/>
              <a:gd name="T33" fmla="*/ 21 h 88"/>
              <a:gd name="T34" fmla="*/ 17 w 88"/>
              <a:gd name="T35" fmla="*/ 43 h 88"/>
              <a:gd name="T36" fmla="*/ 28 w 88"/>
              <a:gd name="T37" fmla="*/ 6 h 88"/>
              <a:gd name="T38" fmla="*/ 28 w 88"/>
              <a:gd name="T39" fmla="*/ 6 h 88"/>
              <a:gd name="T40" fmla="*/ 30 w 88"/>
              <a:gd name="T41" fmla="*/ 6 h 88"/>
              <a:gd name="T42" fmla="*/ 30 w 88"/>
              <a:gd name="T43" fmla="*/ 6 h 88"/>
              <a:gd name="T44" fmla="*/ 51 w 88"/>
              <a:gd name="T45" fmla="*/ 25 h 88"/>
              <a:gd name="T46" fmla="*/ 43 w 88"/>
              <a:gd name="T47" fmla="*/ 19 h 88"/>
              <a:gd name="T48" fmla="*/ 34 w 88"/>
              <a:gd name="T49" fmla="*/ 6 h 88"/>
              <a:gd name="T50" fmla="*/ 34 w 88"/>
              <a:gd name="T51" fmla="*/ 6 h 88"/>
              <a:gd name="T52" fmla="*/ 68 w 88"/>
              <a:gd name="T53" fmla="*/ 40 h 88"/>
              <a:gd name="T54" fmla="*/ 66 w 88"/>
              <a:gd name="T55" fmla="*/ 42 h 88"/>
              <a:gd name="T56" fmla="*/ 34 w 88"/>
              <a:gd name="T57" fmla="*/ 51 h 88"/>
              <a:gd name="T58" fmla="*/ 36 w 88"/>
              <a:gd name="T59" fmla="*/ 51 h 88"/>
              <a:gd name="T60" fmla="*/ 62 w 88"/>
              <a:gd name="T61" fmla="*/ 73 h 88"/>
              <a:gd name="T62" fmla="*/ 62 w 88"/>
              <a:gd name="T63" fmla="*/ 79 h 88"/>
              <a:gd name="T64" fmla="*/ 58 w 88"/>
              <a:gd name="T65" fmla="*/ 77 h 88"/>
              <a:gd name="T66" fmla="*/ 34 w 88"/>
              <a:gd name="T67" fmla="*/ 55 h 88"/>
              <a:gd name="T68" fmla="*/ 32 w 88"/>
              <a:gd name="T69" fmla="*/ 5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" h="88">
                <a:moveTo>
                  <a:pt x="17" y="43"/>
                </a:moveTo>
                <a:lnTo>
                  <a:pt x="25" y="51"/>
                </a:lnTo>
                <a:lnTo>
                  <a:pt x="64" y="86"/>
                </a:lnTo>
                <a:lnTo>
                  <a:pt x="64" y="86"/>
                </a:lnTo>
                <a:lnTo>
                  <a:pt x="66" y="88"/>
                </a:lnTo>
                <a:lnTo>
                  <a:pt x="66" y="88"/>
                </a:lnTo>
                <a:lnTo>
                  <a:pt x="68" y="81"/>
                </a:lnTo>
                <a:lnTo>
                  <a:pt x="73" y="73"/>
                </a:lnTo>
                <a:lnTo>
                  <a:pt x="73" y="73"/>
                </a:lnTo>
                <a:lnTo>
                  <a:pt x="79" y="70"/>
                </a:lnTo>
                <a:lnTo>
                  <a:pt x="88" y="66"/>
                </a:lnTo>
                <a:lnTo>
                  <a:pt x="88" y="66"/>
                </a:lnTo>
                <a:lnTo>
                  <a:pt x="86" y="64"/>
                </a:lnTo>
                <a:lnTo>
                  <a:pt x="68" y="45"/>
                </a:lnTo>
                <a:lnTo>
                  <a:pt x="69" y="42"/>
                </a:lnTo>
                <a:lnTo>
                  <a:pt x="69" y="42"/>
                </a:lnTo>
                <a:lnTo>
                  <a:pt x="69" y="42"/>
                </a:lnTo>
                <a:lnTo>
                  <a:pt x="71" y="40"/>
                </a:lnTo>
                <a:lnTo>
                  <a:pt x="69" y="36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4" y="0"/>
                </a:lnTo>
                <a:lnTo>
                  <a:pt x="30" y="2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26" y="6"/>
                </a:lnTo>
                <a:lnTo>
                  <a:pt x="19" y="2"/>
                </a:lnTo>
                <a:lnTo>
                  <a:pt x="15" y="0"/>
                </a:lnTo>
                <a:lnTo>
                  <a:pt x="0" y="17"/>
                </a:lnTo>
                <a:lnTo>
                  <a:pt x="0" y="17"/>
                </a:lnTo>
                <a:lnTo>
                  <a:pt x="0" y="19"/>
                </a:lnTo>
                <a:lnTo>
                  <a:pt x="0" y="21"/>
                </a:lnTo>
                <a:lnTo>
                  <a:pt x="6" y="30"/>
                </a:lnTo>
                <a:lnTo>
                  <a:pt x="17" y="43"/>
                </a:lnTo>
                <a:lnTo>
                  <a:pt x="17" y="43"/>
                </a:lnTo>
                <a:close/>
                <a:moveTo>
                  <a:pt x="28" y="6"/>
                </a:moveTo>
                <a:lnTo>
                  <a:pt x="28" y="6"/>
                </a:lnTo>
                <a:lnTo>
                  <a:pt x="28" y="6"/>
                </a:lnTo>
                <a:lnTo>
                  <a:pt x="28" y="6"/>
                </a:lnTo>
                <a:close/>
                <a:moveTo>
                  <a:pt x="30" y="6"/>
                </a:moveTo>
                <a:lnTo>
                  <a:pt x="28" y="6"/>
                </a:lnTo>
                <a:lnTo>
                  <a:pt x="30" y="6"/>
                </a:lnTo>
                <a:close/>
                <a:moveTo>
                  <a:pt x="66" y="42"/>
                </a:moveTo>
                <a:lnTo>
                  <a:pt x="51" y="25"/>
                </a:lnTo>
                <a:lnTo>
                  <a:pt x="43" y="19"/>
                </a:lnTo>
                <a:lnTo>
                  <a:pt x="43" y="19"/>
                </a:lnTo>
                <a:lnTo>
                  <a:pt x="30" y="8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6" y="42"/>
                </a:lnTo>
                <a:close/>
                <a:moveTo>
                  <a:pt x="32" y="53"/>
                </a:moveTo>
                <a:lnTo>
                  <a:pt x="34" y="51"/>
                </a:lnTo>
                <a:lnTo>
                  <a:pt x="34" y="51"/>
                </a:lnTo>
                <a:lnTo>
                  <a:pt x="36" y="51"/>
                </a:lnTo>
                <a:lnTo>
                  <a:pt x="62" y="73"/>
                </a:lnTo>
                <a:lnTo>
                  <a:pt x="62" y="73"/>
                </a:lnTo>
                <a:lnTo>
                  <a:pt x="64" y="77"/>
                </a:lnTo>
                <a:lnTo>
                  <a:pt x="62" y="79"/>
                </a:lnTo>
                <a:lnTo>
                  <a:pt x="62" y="79"/>
                </a:lnTo>
                <a:lnTo>
                  <a:pt x="58" y="77"/>
                </a:lnTo>
                <a:lnTo>
                  <a:pt x="34" y="55"/>
                </a:lnTo>
                <a:lnTo>
                  <a:pt x="34" y="55"/>
                </a:lnTo>
                <a:lnTo>
                  <a:pt x="32" y="53"/>
                </a:lnTo>
                <a:lnTo>
                  <a:pt x="32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3" name="Freeform 162"/>
          <p:cNvSpPr>
            <a:spLocks noEditPoints="1"/>
          </p:cNvSpPr>
          <p:nvPr/>
        </p:nvSpPr>
        <p:spPr bwMode="auto">
          <a:xfrm>
            <a:off x="5953229" y="4686160"/>
            <a:ext cx="91469" cy="91469"/>
          </a:xfrm>
          <a:custGeom>
            <a:avLst/>
            <a:gdLst>
              <a:gd name="T0" fmla="*/ 0 w 24"/>
              <a:gd name="T1" fmla="*/ 18 h 24"/>
              <a:gd name="T2" fmla="*/ 0 w 24"/>
              <a:gd name="T3" fmla="*/ 18 h 24"/>
              <a:gd name="T4" fmla="*/ 1 w 24"/>
              <a:gd name="T5" fmla="*/ 18 h 24"/>
              <a:gd name="T6" fmla="*/ 3 w 24"/>
              <a:gd name="T7" fmla="*/ 18 h 24"/>
              <a:gd name="T8" fmla="*/ 18 w 24"/>
              <a:gd name="T9" fmla="*/ 24 h 24"/>
              <a:gd name="T10" fmla="*/ 18 w 24"/>
              <a:gd name="T11" fmla="*/ 24 h 24"/>
              <a:gd name="T12" fmla="*/ 20 w 24"/>
              <a:gd name="T13" fmla="*/ 24 h 24"/>
              <a:gd name="T14" fmla="*/ 24 w 24"/>
              <a:gd name="T15" fmla="*/ 22 h 24"/>
              <a:gd name="T16" fmla="*/ 24 w 24"/>
              <a:gd name="T17" fmla="*/ 20 h 24"/>
              <a:gd name="T18" fmla="*/ 24 w 24"/>
              <a:gd name="T19" fmla="*/ 16 h 24"/>
              <a:gd name="T20" fmla="*/ 18 w 24"/>
              <a:gd name="T21" fmla="*/ 2 h 24"/>
              <a:gd name="T22" fmla="*/ 18 w 24"/>
              <a:gd name="T23" fmla="*/ 0 h 24"/>
              <a:gd name="T24" fmla="*/ 18 w 24"/>
              <a:gd name="T25" fmla="*/ 0 h 24"/>
              <a:gd name="T26" fmla="*/ 18 w 24"/>
              <a:gd name="T27" fmla="*/ 0 h 24"/>
              <a:gd name="T28" fmla="*/ 13 w 24"/>
              <a:gd name="T29" fmla="*/ 2 h 24"/>
              <a:gd name="T30" fmla="*/ 5 w 24"/>
              <a:gd name="T31" fmla="*/ 5 h 24"/>
              <a:gd name="T32" fmla="*/ 5 w 24"/>
              <a:gd name="T33" fmla="*/ 5 h 24"/>
              <a:gd name="T34" fmla="*/ 1 w 24"/>
              <a:gd name="T35" fmla="*/ 11 h 24"/>
              <a:gd name="T36" fmla="*/ 0 w 24"/>
              <a:gd name="T37" fmla="*/ 18 h 24"/>
              <a:gd name="T38" fmla="*/ 0 w 24"/>
              <a:gd name="T39" fmla="*/ 18 h 24"/>
              <a:gd name="T40" fmla="*/ 5 w 24"/>
              <a:gd name="T41" fmla="*/ 16 h 24"/>
              <a:gd name="T42" fmla="*/ 5 w 24"/>
              <a:gd name="T43" fmla="*/ 15 h 24"/>
              <a:gd name="T44" fmla="*/ 7 w 24"/>
              <a:gd name="T45" fmla="*/ 15 h 24"/>
              <a:gd name="T46" fmla="*/ 16 w 24"/>
              <a:gd name="T47" fmla="*/ 18 h 24"/>
              <a:gd name="T48" fmla="*/ 16 w 24"/>
              <a:gd name="T49" fmla="*/ 20 h 24"/>
              <a:gd name="T50" fmla="*/ 16 w 24"/>
              <a:gd name="T51" fmla="*/ 20 h 24"/>
              <a:gd name="T52" fmla="*/ 16 w 24"/>
              <a:gd name="T53" fmla="*/ 20 h 24"/>
              <a:gd name="T54" fmla="*/ 5 w 24"/>
              <a:gd name="T55" fmla="*/ 16 h 24"/>
              <a:gd name="T56" fmla="*/ 5 w 24"/>
              <a:gd name="T57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24">
                <a:moveTo>
                  <a:pt x="0" y="18"/>
                </a:moveTo>
                <a:lnTo>
                  <a:pt x="0" y="18"/>
                </a:lnTo>
                <a:lnTo>
                  <a:pt x="1" y="18"/>
                </a:lnTo>
                <a:lnTo>
                  <a:pt x="3" y="18"/>
                </a:lnTo>
                <a:lnTo>
                  <a:pt x="18" y="24"/>
                </a:lnTo>
                <a:lnTo>
                  <a:pt x="18" y="24"/>
                </a:lnTo>
                <a:lnTo>
                  <a:pt x="20" y="24"/>
                </a:lnTo>
                <a:lnTo>
                  <a:pt x="24" y="22"/>
                </a:lnTo>
                <a:lnTo>
                  <a:pt x="24" y="20"/>
                </a:lnTo>
                <a:lnTo>
                  <a:pt x="24" y="16"/>
                </a:lnTo>
                <a:lnTo>
                  <a:pt x="18" y="2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13" y="2"/>
                </a:lnTo>
                <a:lnTo>
                  <a:pt x="5" y="5"/>
                </a:lnTo>
                <a:lnTo>
                  <a:pt x="5" y="5"/>
                </a:lnTo>
                <a:lnTo>
                  <a:pt x="1" y="11"/>
                </a:lnTo>
                <a:lnTo>
                  <a:pt x="0" y="18"/>
                </a:lnTo>
                <a:lnTo>
                  <a:pt x="0" y="18"/>
                </a:lnTo>
                <a:close/>
                <a:moveTo>
                  <a:pt x="5" y="16"/>
                </a:moveTo>
                <a:lnTo>
                  <a:pt x="5" y="15"/>
                </a:lnTo>
                <a:lnTo>
                  <a:pt x="7" y="15"/>
                </a:lnTo>
                <a:lnTo>
                  <a:pt x="16" y="18"/>
                </a:lnTo>
                <a:lnTo>
                  <a:pt x="16" y="20"/>
                </a:lnTo>
                <a:lnTo>
                  <a:pt x="16" y="20"/>
                </a:lnTo>
                <a:lnTo>
                  <a:pt x="16" y="20"/>
                </a:lnTo>
                <a:lnTo>
                  <a:pt x="5" y="16"/>
                </a:lnTo>
                <a:lnTo>
                  <a:pt x="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4" name="Freeform 163"/>
          <p:cNvSpPr>
            <a:spLocks noEditPoints="1"/>
          </p:cNvSpPr>
          <p:nvPr/>
        </p:nvSpPr>
        <p:spPr bwMode="auto">
          <a:xfrm>
            <a:off x="3738910" y="3462760"/>
            <a:ext cx="285842" cy="373499"/>
          </a:xfrm>
          <a:custGeom>
            <a:avLst/>
            <a:gdLst>
              <a:gd name="T0" fmla="*/ 0 w 75"/>
              <a:gd name="T1" fmla="*/ 98 h 98"/>
              <a:gd name="T2" fmla="*/ 0 w 75"/>
              <a:gd name="T3" fmla="*/ 0 h 98"/>
              <a:gd name="T4" fmla="*/ 58 w 75"/>
              <a:gd name="T5" fmla="*/ 0 h 98"/>
              <a:gd name="T6" fmla="*/ 73 w 75"/>
              <a:gd name="T7" fmla="*/ 15 h 98"/>
              <a:gd name="T8" fmla="*/ 73 w 75"/>
              <a:gd name="T9" fmla="*/ 15 h 98"/>
              <a:gd name="T10" fmla="*/ 73 w 75"/>
              <a:gd name="T11" fmla="*/ 15 h 98"/>
              <a:gd name="T12" fmla="*/ 75 w 75"/>
              <a:gd name="T13" fmla="*/ 15 h 98"/>
              <a:gd name="T14" fmla="*/ 75 w 75"/>
              <a:gd name="T15" fmla="*/ 98 h 98"/>
              <a:gd name="T16" fmla="*/ 0 w 75"/>
              <a:gd name="T17" fmla="*/ 98 h 98"/>
              <a:gd name="T18" fmla="*/ 2 w 75"/>
              <a:gd name="T19" fmla="*/ 94 h 98"/>
              <a:gd name="T20" fmla="*/ 71 w 75"/>
              <a:gd name="T21" fmla="*/ 94 h 98"/>
              <a:gd name="T22" fmla="*/ 71 w 75"/>
              <a:gd name="T23" fmla="*/ 17 h 98"/>
              <a:gd name="T24" fmla="*/ 56 w 75"/>
              <a:gd name="T25" fmla="*/ 2 h 98"/>
              <a:gd name="T26" fmla="*/ 2 w 75"/>
              <a:gd name="T27" fmla="*/ 2 h 98"/>
              <a:gd name="T28" fmla="*/ 2 w 75"/>
              <a:gd name="T29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98">
                <a:moveTo>
                  <a:pt x="0" y="98"/>
                </a:moveTo>
                <a:lnTo>
                  <a:pt x="0" y="0"/>
                </a:lnTo>
                <a:lnTo>
                  <a:pt x="58" y="0"/>
                </a:lnTo>
                <a:lnTo>
                  <a:pt x="73" y="15"/>
                </a:lnTo>
                <a:lnTo>
                  <a:pt x="73" y="15"/>
                </a:lnTo>
                <a:lnTo>
                  <a:pt x="73" y="15"/>
                </a:lnTo>
                <a:lnTo>
                  <a:pt x="75" y="15"/>
                </a:lnTo>
                <a:lnTo>
                  <a:pt x="75" y="98"/>
                </a:lnTo>
                <a:lnTo>
                  <a:pt x="0" y="98"/>
                </a:lnTo>
                <a:close/>
                <a:moveTo>
                  <a:pt x="2" y="94"/>
                </a:moveTo>
                <a:lnTo>
                  <a:pt x="71" y="94"/>
                </a:lnTo>
                <a:lnTo>
                  <a:pt x="71" y="17"/>
                </a:lnTo>
                <a:lnTo>
                  <a:pt x="56" y="2"/>
                </a:lnTo>
                <a:lnTo>
                  <a:pt x="2" y="2"/>
                </a:lnTo>
                <a:lnTo>
                  <a:pt x="2" y="9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5" name="Rectangle 164"/>
          <p:cNvSpPr>
            <a:spLocks noChangeArrowheads="1"/>
          </p:cNvSpPr>
          <p:nvPr/>
        </p:nvSpPr>
        <p:spPr bwMode="auto">
          <a:xfrm>
            <a:off x="3788457" y="3550417"/>
            <a:ext cx="179128" cy="1524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6" name="Rectangle 165"/>
          <p:cNvSpPr>
            <a:spLocks noChangeArrowheads="1"/>
          </p:cNvSpPr>
          <p:nvPr/>
        </p:nvSpPr>
        <p:spPr bwMode="auto">
          <a:xfrm>
            <a:off x="3788457" y="3599963"/>
            <a:ext cx="179128" cy="1524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7" name="Rectangle 166"/>
          <p:cNvSpPr>
            <a:spLocks noChangeArrowheads="1"/>
          </p:cNvSpPr>
          <p:nvPr/>
        </p:nvSpPr>
        <p:spPr bwMode="auto">
          <a:xfrm>
            <a:off x="3788457" y="3649509"/>
            <a:ext cx="179128" cy="1524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8" name="Rectangle 167"/>
          <p:cNvSpPr>
            <a:spLocks noChangeArrowheads="1"/>
          </p:cNvSpPr>
          <p:nvPr/>
        </p:nvSpPr>
        <p:spPr bwMode="auto">
          <a:xfrm>
            <a:off x="3788457" y="3706677"/>
            <a:ext cx="179128" cy="7622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9" name="Rectangle 168"/>
          <p:cNvSpPr>
            <a:spLocks noChangeArrowheads="1"/>
          </p:cNvSpPr>
          <p:nvPr/>
        </p:nvSpPr>
        <p:spPr bwMode="auto">
          <a:xfrm>
            <a:off x="3788457" y="3756223"/>
            <a:ext cx="179128" cy="7622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0" name="Freeform 169"/>
          <p:cNvSpPr>
            <a:spLocks/>
          </p:cNvSpPr>
          <p:nvPr/>
        </p:nvSpPr>
        <p:spPr bwMode="auto">
          <a:xfrm>
            <a:off x="3952339" y="3462760"/>
            <a:ext cx="64792" cy="64792"/>
          </a:xfrm>
          <a:custGeom>
            <a:avLst/>
            <a:gdLst>
              <a:gd name="T0" fmla="*/ 0 w 17"/>
              <a:gd name="T1" fmla="*/ 17 h 17"/>
              <a:gd name="T2" fmla="*/ 0 w 17"/>
              <a:gd name="T3" fmla="*/ 0 h 17"/>
              <a:gd name="T4" fmla="*/ 2 w 17"/>
              <a:gd name="T5" fmla="*/ 0 h 17"/>
              <a:gd name="T6" fmla="*/ 2 w 17"/>
              <a:gd name="T7" fmla="*/ 15 h 17"/>
              <a:gd name="T8" fmla="*/ 17 w 17"/>
              <a:gd name="T9" fmla="*/ 15 h 17"/>
              <a:gd name="T10" fmla="*/ 17 w 17"/>
              <a:gd name="T11" fmla="*/ 17 h 17"/>
              <a:gd name="T12" fmla="*/ 0 w 17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7"/>
                </a:moveTo>
                <a:lnTo>
                  <a:pt x="0" y="0"/>
                </a:lnTo>
                <a:lnTo>
                  <a:pt x="2" y="0"/>
                </a:lnTo>
                <a:lnTo>
                  <a:pt x="2" y="15"/>
                </a:lnTo>
                <a:lnTo>
                  <a:pt x="17" y="15"/>
                </a:lnTo>
                <a:lnTo>
                  <a:pt x="17" y="17"/>
                </a:lnTo>
                <a:lnTo>
                  <a:pt x="0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1" name="Freeform 170"/>
          <p:cNvSpPr>
            <a:spLocks noEditPoints="1"/>
          </p:cNvSpPr>
          <p:nvPr/>
        </p:nvSpPr>
        <p:spPr bwMode="auto">
          <a:xfrm>
            <a:off x="2138200" y="1637187"/>
            <a:ext cx="255353" cy="327764"/>
          </a:xfrm>
          <a:custGeom>
            <a:avLst/>
            <a:gdLst>
              <a:gd name="T0" fmla="*/ 56 w 67"/>
              <a:gd name="T1" fmla="*/ 54 h 86"/>
              <a:gd name="T2" fmla="*/ 64 w 67"/>
              <a:gd name="T3" fmla="*/ 26 h 86"/>
              <a:gd name="T4" fmla="*/ 38 w 67"/>
              <a:gd name="T5" fmla="*/ 13 h 86"/>
              <a:gd name="T6" fmla="*/ 23 w 67"/>
              <a:gd name="T7" fmla="*/ 17 h 86"/>
              <a:gd name="T8" fmla="*/ 17 w 67"/>
              <a:gd name="T9" fmla="*/ 20 h 86"/>
              <a:gd name="T10" fmla="*/ 13 w 67"/>
              <a:gd name="T11" fmla="*/ 54 h 86"/>
              <a:gd name="T12" fmla="*/ 30 w 67"/>
              <a:gd name="T13" fmla="*/ 63 h 86"/>
              <a:gd name="T14" fmla="*/ 26 w 67"/>
              <a:gd name="T15" fmla="*/ 82 h 86"/>
              <a:gd name="T16" fmla="*/ 45 w 67"/>
              <a:gd name="T17" fmla="*/ 86 h 86"/>
              <a:gd name="T18" fmla="*/ 67 w 67"/>
              <a:gd name="T19" fmla="*/ 82 h 86"/>
              <a:gd name="T20" fmla="*/ 19 w 67"/>
              <a:gd name="T21" fmla="*/ 20 h 86"/>
              <a:gd name="T22" fmla="*/ 54 w 67"/>
              <a:gd name="T23" fmla="*/ 52 h 86"/>
              <a:gd name="T24" fmla="*/ 49 w 67"/>
              <a:gd name="T25" fmla="*/ 58 h 86"/>
              <a:gd name="T26" fmla="*/ 39 w 67"/>
              <a:gd name="T27" fmla="*/ 60 h 86"/>
              <a:gd name="T28" fmla="*/ 49 w 67"/>
              <a:gd name="T29" fmla="*/ 54 h 86"/>
              <a:gd name="T30" fmla="*/ 58 w 67"/>
              <a:gd name="T31" fmla="*/ 43 h 86"/>
              <a:gd name="T32" fmla="*/ 24 w 67"/>
              <a:gd name="T33" fmla="*/ 41 h 86"/>
              <a:gd name="T34" fmla="*/ 26 w 67"/>
              <a:gd name="T35" fmla="*/ 41 h 86"/>
              <a:gd name="T36" fmla="*/ 23 w 67"/>
              <a:gd name="T37" fmla="*/ 26 h 86"/>
              <a:gd name="T38" fmla="*/ 26 w 67"/>
              <a:gd name="T39" fmla="*/ 26 h 86"/>
              <a:gd name="T40" fmla="*/ 32 w 67"/>
              <a:gd name="T41" fmla="*/ 30 h 86"/>
              <a:gd name="T42" fmla="*/ 24 w 67"/>
              <a:gd name="T43" fmla="*/ 22 h 86"/>
              <a:gd name="T44" fmla="*/ 39 w 67"/>
              <a:gd name="T45" fmla="*/ 26 h 86"/>
              <a:gd name="T46" fmla="*/ 41 w 67"/>
              <a:gd name="T47" fmla="*/ 24 h 86"/>
              <a:gd name="T48" fmla="*/ 53 w 67"/>
              <a:gd name="T49" fmla="*/ 20 h 86"/>
              <a:gd name="T50" fmla="*/ 47 w 67"/>
              <a:gd name="T51" fmla="*/ 47 h 86"/>
              <a:gd name="T52" fmla="*/ 23 w 67"/>
              <a:gd name="T53" fmla="*/ 54 h 86"/>
              <a:gd name="T54" fmla="*/ 23 w 67"/>
              <a:gd name="T55" fmla="*/ 32 h 86"/>
              <a:gd name="T56" fmla="*/ 23 w 67"/>
              <a:gd name="T57" fmla="*/ 60 h 86"/>
              <a:gd name="T58" fmla="*/ 15 w 67"/>
              <a:gd name="T59" fmla="*/ 45 h 86"/>
              <a:gd name="T60" fmla="*/ 24 w 67"/>
              <a:gd name="T61" fmla="*/ 58 h 86"/>
              <a:gd name="T62" fmla="*/ 39 w 67"/>
              <a:gd name="T63" fmla="*/ 54 h 86"/>
              <a:gd name="T64" fmla="*/ 56 w 67"/>
              <a:gd name="T65" fmla="*/ 37 h 86"/>
              <a:gd name="T66" fmla="*/ 56 w 67"/>
              <a:gd name="T67" fmla="*/ 22 h 86"/>
              <a:gd name="T68" fmla="*/ 32 w 67"/>
              <a:gd name="T69" fmla="*/ 18 h 86"/>
              <a:gd name="T70" fmla="*/ 62 w 67"/>
              <a:gd name="T71" fmla="*/ 20 h 86"/>
              <a:gd name="T72" fmla="*/ 58 w 67"/>
              <a:gd name="T73" fmla="*/ 39 h 86"/>
              <a:gd name="T74" fmla="*/ 45 w 67"/>
              <a:gd name="T75" fmla="*/ 54 h 86"/>
              <a:gd name="T76" fmla="*/ 30 w 67"/>
              <a:gd name="T77" fmla="*/ 60 h 86"/>
              <a:gd name="T78" fmla="*/ 34 w 67"/>
              <a:gd name="T79" fmla="*/ 69 h 86"/>
              <a:gd name="T80" fmla="*/ 30 w 67"/>
              <a:gd name="T81" fmla="*/ 80 h 86"/>
              <a:gd name="T82" fmla="*/ 32 w 67"/>
              <a:gd name="T83" fmla="*/ 82 h 86"/>
              <a:gd name="T84" fmla="*/ 43 w 67"/>
              <a:gd name="T85" fmla="*/ 62 h 86"/>
              <a:gd name="T86" fmla="*/ 66 w 67"/>
              <a:gd name="T87" fmla="*/ 82 h 86"/>
              <a:gd name="T88" fmla="*/ 13 w 67"/>
              <a:gd name="T89" fmla="*/ 13 h 86"/>
              <a:gd name="T90" fmla="*/ 19 w 67"/>
              <a:gd name="T91" fmla="*/ 9 h 86"/>
              <a:gd name="T92" fmla="*/ 9 w 67"/>
              <a:gd name="T93" fmla="*/ 13 h 86"/>
              <a:gd name="T94" fmla="*/ 11 w 67"/>
              <a:gd name="T95" fmla="*/ 18 h 86"/>
              <a:gd name="T96" fmla="*/ 6 w 67"/>
              <a:gd name="T97" fmla="*/ 5 h 86"/>
              <a:gd name="T98" fmla="*/ 17 w 67"/>
              <a:gd name="T99" fmla="*/ 0 h 86"/>
              <a:gd name="T100" fmla="*/ 0 w 67"/>
              <a:gd name="T101" fmla="*/ 9 h 86"/>
              <a:gd name="T102" fmla="*/ 2 w 67"/>
              <a:gd name="T103" fmla="*/ 17 h 86"/>
              <a:gd name="T104" fmla="*/ 9 w 67"/>
              <a:gd name="T105" fmla="*/ 9 h 86"/>
              <a:gd name="T106" fmla="*/ 17 w 67"/>
              <a:gd name="T107" fmla="*/ 5 h 86"/>
              <a:gd name="T108" fmla="*/ 4 w 67"/>
              <a:gd name="T109" fmla="*/ 15 h 86"/>
              <a:gd name="T110" fmla="*/ 8 w 67"/>
              <a:gd name="T11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86">
                <a:moveTo>
                  <a:pt x="67" y="80"/>
                </a:moveTo>
                <a:lnTo>
                  <a:pt x="62" y="71"/>
                </a:lnTo>
                <a:lnTo>
                  <a:pt x="62" y="71"/>
                </a:lnTo>
                <a:lnTo>
                  <a:pt x="58" y="63"/>
                </a:lnTo>
                <a:lnTo>
                  <a:pt x="53" y="56"/>
                </a:lnTo>
                <a:lnTo>
                  <a:pt x="53" y="56"/>
                </a:lnTo>
                <a:lnTo>
                  <a:pt x="56" y="54"/>
                </a:lnTo>
                <a:lnTo>
                  <a:pt x="56" y="54"/>
                </a:lnTo>
                <a:lnTo>
                  <a:pt x="62" y="43"/>
                </a:lnTo>
                <a:lnTo>
                  <a:pt x="64" y="39"/>
                </a:lnTo>
                <a:lnTo>
                  <a:pt x="66" y="33"/>
                </a:lnTo>
                <a:lnTo>
                  <a:pt x="66" y="33"/>
                </a:lnTo>
                <a:lnTo>
                  <a:pt x="64" y="28"/>
                </a:lnTo>
                <a:lnTo>
                  <a:pt x="64" y="28"/>
                </a:lnTo>
                <a:lnTo>
                  <a:pt x="64" y="26"/>
                </a:lnTo>
                <a:lnTo>
                  <a:pt x="64" y="26"/>
                </a:lnTo>
                <a:lnTo>
                  <a:pt x="64" y="20"/>
                </a:lnTo>
                <a:lnTo>
                  <a:pt x="60" y="15"/>
                </a:lnTo>
                <a:lnTo>
                  <a:pt x="60" y="15"/>
                </a:lnTo>
                <a:lnTo>
                  <a:pt x="54" y="11"/>
                </a:lnTo>
                <a:lnTo>
                  <a:pt x="49" y="11"/>
                </a:lnTo>
                <a:lnTo>
                  <a:pt x="49" y="11"/>
                </a:lnTo>
                <a:lnTo>
                  <a:pt x="43" y="11"/>
                </a:lnTo>
                <a:lnTo>
                  <a:pt x="38" y="13"/>
                </a:lnTo>
                <a:lnTo>
                  <a:pt x="26" y="20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1" y="17"/>
                </a:lnTo>
                <a:lnTo>
                  <a:pt x="23" y="17"/>
                </a:lnTo>
                <a:lnTo>
                  <a:pt x="23" y="17"/>
                </a:lnTo>
                <a:lnTo>
                  <a:pt x="19" y="15"/>
                </a:lnTo>
                <a:lnTo>
                  <a:pt x="19" y="15"/>
                </a:lnTo>
                <a:lnTo>
                  <a:pt x="17" y="17"/>
                </a:lnTo>
                <a:lnTo>
                  <a:pt x="17" y="17"/>
                </a:lnTo>
                <a:lnTo>
                  <a:pt x="15" y="18"/>
                </a:lnTo>
                <a:lnTo>
                  <a:pt x="15" y="18"/>
                </a:lnTo>
                <a:lnTo>
                  <a:pt x="17" y="20"/>
                </a:lnTo>
                <a:lnTo>
                  <a:pt x="17" y="20"/>
                </a:lnTo>
                <a:lnTo>
                  <a:pt x="19" y="22"/>
                </a:lnTo>
                <a:lnTo>
                  <a:pt x="21" y="22"/>
                </a:lnTo>
                <a:lnTo>
                  <a:pt x="21" y="26"/>
                </a:lnTo>
                <a:lnTo>
                  <a:pt x="21" y="26"/>
                </a:lnTo>
                <a:lnTo>
                  <a:pt x="15" y="37"/>
                </a:lnTo>
                <a:lnTo>
                  <a:pt x="13" y="47"/>
                </a:lnTo>
                <a:lnTo>
                  <a:pt x="13" y="47"/>
                </a:lnTo>
                <a:lnTo>
                  <a:pt x="13" y="54"/>
                </a:lnTo>
                <a:lnTo>
                  <a:pt x="17" y="58"/>
                </a:lnTo>
                <a:lnTo>
                  <a:pt x="17" y="58"/>
                </a:lnTo>
                <a:lnTo>
                  <a:pt x="23" y="62"/>
                </a:lnTo>
                <a:lnTo>
                  <a:pt x="28" y="63"/>
                </a:lnTo>
                <a:lnTo>
                  <a:pt x="28" y="63"/>
                </a:lnTo>
                <a:lnTo>
                  <a:pt x="28" y="63"/>
                </a:lnTo>
                <a:lnTo>
                  <a:pt x="30" y="63"/>
                </a:lnTo>
                <a:lnTo>
                  <a:pt x="30" y="63"/>
                </a:lnTo>
                <a:lnTo>
                  <a:pt x="34" y="63"/>
                </a:lnTo>
                <a:lnTo>
                  <a:pt x="34" y="63"/>
                </a:lnTo>
                <a:lnTo>
                  <a:pt x="32" y="69"/>
                </a:lnTo>
                <a:lnTo>
                  <a:pt x="26" y="78"/>
                </a:lnTo>
                <a:lnTo>
                  <a:pt x="26" y="78"/>
                </a:lnTo>
                <a:lnTo>
                  <a:pt x="26" y="80"/>
                </a:lnTo>
                <a:lnTo>
                  <a:pt x="26" y="80"/>
                </a:lnTo>
                <a:lnTo>
                  <a:pt x="26" y="82"/>
                </a:lnTo>
                <a:lnTo>
                  <a:pt x="26" y="82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0" y="84"/>
                </a:lnTo>
                <a:lnTo>
                  <a:pt x="34" y="86"/>
                </a:lnTo>
                <a:lnTo>
                  <a:pt x="45" y="86"/>
                </a:lnTo>
                <a:lnTo>
                  <a:pt x="45" y="86"/>
                </a:lnTo>
                <a:lnTo>
                  <a:pt x="53" y="86"/>
                </a:lnTo>
                <a:lnTo>
                  <a:pt x="64" y="86"/>
                </a:lnTo>
                <a:lnTo>
                  <a:pt x="64" y="86"/>
                </a:lnTo>
                <a:lnTo>
                  <a:pt x="67" y="84"/>
                </a:lnTo>
                <a:lnTo>
                  <a:pt x="67" y="84"/>
                </a:lnTo>
                <a:lnTo>
                  <a:pt x="67" y="82"/>
                </a:lnTo>
                <a:lnTo>
                  <a:pt x="67" y="82"/>
                </a:lnTo>
                <a:lnTo>
                  <a:pt x="67" y="80"/>
                </a:lnTo>
                <a:lnTo>
                  <a:pt x="67" y="80"/>
                </a:lnTo>
                <a:close/>
                <a:moveTo>
                  <a:pt x="21" y="18"/>
                </a:moveTo>
                <a:lnTo>
                  <a:pt x="21" y="20"/>
                </a:lnTo>
                <a:lnTo>
                  <a:pt x="21" y="20"/>
                </a:lnTo>
                <a:lnTo>
                  <a:pt x="21" y="20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18"/>
                </a:lnTo>
                <a:lnTo>
                  <a:pt x="19" y="18"/>
                </a:lnTo>
                <a:lnTo>
                  <a:pt x="19" y="17"/>
                </a:lnTo>
                <a:lnTo>
                  <a:pt x="21" y="18"/>
                </a:lnTo>
                <a:lnTo>
                  <a:pt x="21" y="18"/>
                </a:lnTo>
                <a:lnTo>
                  <a:pt x="21" y="18"/>
                </a:lnTo>
                <a:close/>
                <a:moveTo>
                  <a:pt x="54" y="52"/>
                </a:moveTo>
                <a:lnTo>
                  <a:pt x="54" y="52"/>
                </a:lnTo>
                <a:lnTo>
                  <a:pt x="53" y="54"/>
                </a:lnTo>
                <a:lnTo>
                  <a:pt x="51" y="54"/>
                </a:lnTo>
                <a:lnTo>
                  <a:pt x="51" y="56"/>
                </a:lnTo>
                <a:lnTo>
                  <a:pt x="51" y="56"/>
                </a:lnTo>
                <a:lnTo>
                  <a:pt x="49" y="56"/>
                </a:lnTo>
                <a:lnTo>
                  <a:pt x="49" y="58"/>
                </a:lnTo>
                <a:lnTo>
                  <a:pt x="49" y="58"/>
                </a:lnTo>
                <a:lnTo>
                  <a:pt x="45" y="58"/>
                </a:lnTo>
                <a:lnTo>
                  <a:pt x="45" y="58"/>
                </a:lnTo>
                <a:lnTo>
                  <a:pt x="43" y="60"/>
                </a:lnTo>
                <a:lnTo>
                  <a:pt x="43" y="60"/>
                </a:lnTo>
                <a:lnTo>
                  <a:pt x="43" y="60"/>
                </a:lnTo>
                <a:lnTo>
                  <a:pt x="43" y="60"/>
                </a:lnTo>
                <a:lnTo>
                  <a:pt x="39" y="62"/>
                </a:lnTo>
                <a:lnTo>
                  <a:pt x="39" y="60"/>
                </a:lnTo>
                <a:lnTo>
                  <a:pt x="39" y="60"/>
                </a:lnTo>
                <a:lnTo>
                  <a:pt x="43" y="58"/>
                </a:lnTo>
                <a:lnTo>
                  <a:pt x="43" y="58"/>
                </a:lnTo>
                <a:lnTo>
                  <a:pt x="45" y="58"/>
                </a:lnTo>
                <a:lnTo>
                  <a:pt x="45" y="58"/>
                </a:lnTo>
                <a:lnTo>
                  <a:pt x="47" y="56"/>
                </a:lnTo>
                <a:lnTo>
                  <a:pt x="47" y="56"/>
                </a:lnTo>
                <a:lnTo>
                  <a:pt x="49" y="54"/>
                </a:lnTo>
                <a:lnTo>
                  <a:pt x="49" y="54"/>
                </a:lnTo>
                <a:lnTo>
                  <a:pt x="49" y="54"/>
                </a:lnTo>
                <a:lnTo>
                  <a:pt x="51" y="54"/>
                </a:lnTo>
                <a:lnTo>
                  <a:pt x="51" y="52"/>
                </a:lnTo>
                <a:lnTo>
                  <a:pt x="51" y="52"/>
                </a:lnTo>
                <a:lnTo>
                  <a:pt x="53" y="50"/>
                </a:lnTo>
                <a:lnTo>
                  <a:pt x="53" y="50"/>
                </a:lnTo>
                <a:lnTo>
                  <a:pt x="58" y="43"/>
                </a:lnTo>
                <a:lnTo>
                  <a:pt x="64" y="35"/>
                </a:lnTo>
                <a:lnTo>
                  <a:pt x="64" y="35"/>
                </a:lnTo>
                <a:lnTo>
                  <a:pt x="60" y="43"/>
                </a:lnTo>
                <a:lnTo>
                  <a:pt x="54" y="52"/>
                </a:lnTo>
                <a:lnTo>
                  <a:pt x="54" y="52"/>
                </a:lnTo>
                <a:close/>
                <a:moveTo>
                  <a:pt x="23" y="32"/>
                </a:moveTo>
                <a:lnTo>
                  <a:pt x="24" y="37"/>
                </a:lnTo>
                <a:lnTo>
                  <a:pt x="24" y="41"/>
                </a:lnTo>
                <a:lnTo>
                  <a:pt x="24" y="43"/>
                </a:lnTo>
                <a:lnTo>
                  <a:pt x="26" y="45"/>
                </a:lnTo>
                <a:lnTo>
                  <a:pt x="28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30" y="52"/>
                </a:lnTo>
                <a:lnTo>
                  <a:pt x="26" y="41"/>
                </a:lnTo>
                <a:lnTo>
                  <a:pt x="26" y="39"/>
                </a:lnTo>
                <a:lnTo>
                  <a:pt x="26" y="37"/>
                </a:lnTo>
                <a:lnTo>
                  <a:pt x="26" y="37"/>
                </a:lnTo>
                <a:lnTo>
                  <a:pt x="24" y="28"/>
                </a:lnTo>
                <a:lnTo>
                  <a:pt x="23" y="28"/>
                </a:lnTo>
                <a:lnTo>
                  <a:pt x="23" y="26"/>
                </a:lnTo>
                <a:lnTo>
                  <a:pt x="23" y="26"/>
                </a:lnTo>
                <a:lnTo>
                  <a:pt x="23" y="26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24" y="24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6" y="26"/>
                </a:lnTo>
                <a:lnTo>
                  <a:pt x="30" y="32"/>
                </a:lnTo>
                <a:lnTo>
                  <a:pt x="32" y="32"/>
                </a:lnTo>
                <a:lnTo>
                  <a:pt x="32" y="33"/>
                </a:lnTo>
                <a:lnTo>
                  <a:pt x="38" y="37"/>
                </a:lnTo>
                <a:lnTo>
                  <a:pt x="38" y="35"/>
                </a:lnTo>
                <a:lnTo>
                  <a:pt x="34" y="32"/>
                </a:lnTo>
                <a:lnTo>
                  <a:pt x="34" y="32"/>
                </a:lnTo>
                <a:lnTo>
                  <a:pt x="32" y="30"/>
                </a:lnTo>
                <a:lnTo>
                  <a:pt x="26" y="26"/>
                </a:lnTo>
                <a:lnTo>
                  <a:pt x="26" y="24"/>
                </a:lnTo>
                <a:lnTo>
                  <a:pt x="26" y="24"/>
                </a:lnTo>
                <a:lnTo>
                  <a:pt x="26" y="24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4" y="22"/>
                </a:lnTo>
                <a:lnTo>
                  <a:pt x="26" y="22"/>
                </a:lnTo>
                <a:lnTo>
                  <a:pt x="26" y="22"/>
                </a:lnTo>
                <a:lnTo>
                  <a:pt x="26" y="22"/>
                </a:lnTo>
                <a:lnTo>
                  <a:pt x="28" y="22"/>
                </a:lnTo>
                <a:lnTo>
                  <a:pt x="30" y="24"/>
                </a:lnTo>
                <a:lnTo>
                  <a:pt x="38" y="26"/>
                </a:lnTo>
                <a:lnTo>
                  <a:pt x="38" y="26"/>
                </a:lnTo>
                <a:lnTo>
                  <a:pt x="39" y="26"/>
                </a:lnTo>
                <a:lnTo>
                  <a:pt x="41" y="26"/>
                </a:lnTo>
                <a:lnTo>
                  <a:pt x="53" y="30"/>
                </a:lnTo>
                <a:lnTo>
                  <a:pt x="54" y="30"/>
                </a:lnTo>
                <a:lnTo>
                  <a:pt x="54" y="30"/>
                </a:lnTo>
                <a:lnTo>
                  <a:pt x="54" y="28"/>
                </a:lnTo>
                <a:lnTo>
                  <a:pt x="43" y="24"/>
                </a:lnTo>
                <a:lnTo>
                  <a:pt x="41" y="24"/>
                </a:lnTo>
                <a:lnTo>
                  <a:pt x="41" y="24"/>
                </a:lnTo>
                <a:lnTo>
                  <a:pt x="38" y="24"/>
                </a:lnTo>
                <a:lnTo>
                  <a:pt x="32" y="22"/>
                </a:lnTo>
                <a:lnTo>
                  <a:pt x="32" y="22"/>
                </a:lnTo>
                <a:lnTo>
                  <a:pt x="38" y="18"/>
                </a:lnTo>
                <a:lnTo>
                  <a:pt x="45" y="17"/>
                </a:lnTo>
                <a:lnTo>
                  <a:pt x="45" y="17"/>
                </a:lnTo>
                <a:lnTo>
                  <a:pt x="49" y="17"/>
                </a:lnTo>
                <a:lnTo>
                  <a:pt x="53" y="20"/>
                </a:lnTo>
                <a:lnTo>
                  <a:pt x="54" y="20"/>
                </a:lnTo>
                <a:lnTo>
                  <a:pt x="54" y="22"/>
                </a:lnTo>
                <a:lnTo>
                  <a:pt x="54" y="22"/>
                </a:lnTo>
                <a:lnTo>
                  <a:pt x="54" y="22"/>
                </a:lnTo>
                <a:lnTo>
                  <a:pt x="56" y="28"/>
                </a:lnTo>
                <a:lnTo>
                  <a:pt x="56" y="28"/>
                </a:lnTo>
                <a:lnTo>
                  <a:pt x="53" y="37"/>
                </a:lnTo>
                <a:lnTo>
                  <a:pt x="47" y="47"/>
                </a:lnTo>
                <a:lnTo>
                  <a:pt x="47" y="47"/>
                </a:lnTo>
                <a:lnTo>
                  <a:pt x="38" y="52"/>
                </a:lnTo>
                <a:lnTo>
                  <a:pt x="28" y="56"/>
                </a:lnTo>
                <a:lnTo>
                  <a:pt x="28" y="56"/>
                </a:lnTo>
                <a:lnTo>
                  <a:pt x="26" y="54"/>
                </a:lnTo>
                <a:lnTo>
                  <a:pt x="24" y="54"/>
                </a:lnTo>
                <a:lnTo>
                  <a:pt x="24" y="54"/>
                </a:lnTo>
                <a:lnTo>
                  <a:pt x="23" y="54"/>
                </a:lnTo>
                <a:lnTo>
                  <a:pt x="23" y="54"/>
                </a:lnTo>
                <a:lnTo>
                  <a:pt x="21" y="52"/>
                </a:lnTo>
                <a:lnTo>
                  <a:pt x="21" y="52"/>
                </a:lnTo>
                <a:lnTo>
                  <a:pt x="19" y="48"/>
                </a:lnTo>
                <a:lnTo>
                  <a:pt x="17" y="45"/>
                </a:lnTo>
                <a:lnTo>
                  <a:pt x="17" y="45"/>
                </a:lnTo>
                <a:lnTo>
                  <a:pt x="19" y="37"/>
                </a:lnTo>
                <a:lnTo>
                  <a:pt x="23" y="32"/>
                </a:lnTo>
                <a:lnTo>
                  <a:pt x="23" y="32"/>
                </a:lnTo>
                <a:close/>
                <a:moveTo>
                  <a:pt x="30" y="60"/>
                </a:moveTo>
                <a:lnTo>
                  <a:pt x="30" y="60"/>
                </a:lnTo>
                <a:lnTo>
                  <a:pt x="28" y="60"/>
                </a:lnTo>
                <a:lnTo>
                  <a:pt x="28" y="60"/>
                </a:lnTo>
                <a:lnTo>
                  <a:pt x="26" y="60"/>
                </a:lnTo>
                <a:lnTo>
                  <a:pt x="26" y="60"/>
                </a:lnTo>
                <a:lnTo>
                  <a:pt x="23" y="60"/>
                </a:lnTo>
                <a:lnTo>
                  <a:pt x="19" y="56"/>
                </a:lnTo>
                <a:lnTo>
                  <a:pt x="19" y="56"/>
                </a:lnTo>
                <a:lnTo>
                  <a:pt x="15" y="52"/>
                </a:lnTo>
                <a:lnTo>
                  <a:pt x="15" y="47"/>
                </a:lnTo>
                <a:lnTo>
                  <a:pt x="15" y="47"/>
                </a:lnTo>
                <a:lnTo>
                  <a:pt x="17" y="39"/>
                </a:lnTo>
                <a:lnTo>
                  <a:pt x="17" y="39"/>
                </a:lnTo>
                <a:lnTo>
                  <a:pt x="15" y="45"/>
                </a:lnTo>
                <a:lnTo>
                  <a:pt x="15" y="45"/>
                </a:lnTo>
                <a:lnTo>
                  <a:pt x="17" y="50"/>
                </a:lnTo>
                <a:lnTo>
                  <a:pt x="19" y="54"/>
                </a:lnTo>
                <a:lnTo>
                  <a:pt x="19" y="54"/>
                </a:lnTo>
                <a:lnTo>
                  <a:pt x="24" y="56"/>
                </a:lnTo>
                <a:lnTo>
                  <a:pt x="24" y="56"/>
                </a:lnTo>
                <a:lnTo>
                  <a:pt x="24" y="58"/>
                </a:lnTo>
                <a:lnTo>
                  <a:pt x="24" y="58"/>
                </a:lnTo>
                <a:lnTo>
                  <a:pt x="26" y="58"/>
                </a:lnTo>
                <a:lnTo>
                  <a:pt x="26" y="58"/>
                </a:lnTo>
                <a:lnTo>
                  <a:pt x="28" y="58"/>
                </a:lnTo>
                <a:lnTo>
                  <a:pt x="28" y="58"/>
                </a:lnTo>
                <a:lnTo>
                  <a:pt x="28" y="58"/>
                </a:lnTo>
                <a:lnTo>
                  <a:pt x="34" y="56"/>
                </a:lnTo>
                <a:lnTo>
                  <a:pt x="39" y="54"/>
                </a:lnTo>
                <a:lnTo>
                  <a:pt x="39" y="54"/>
                </a:lnTo>
                <a:lnTo>
                  <a:pt x="41" y="52"/>
                </a:lnTo>
                <a:lnTo>
                  <a:pt x="41" y="52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lnTo>
                  <a:pt x="49" y="48"/>
                </a:lnTo>
                <a:lnTo>
                  <a:pt x="49" y="48"/>
                </a:lnTo>
                <a:lnTo>
                  <a:pt x="56" y="37"/>
                </a:lnTo>
                <a:lnTo>
                  <a:pt x="58" y="32"/>
                </a:lnTo>
                <a:lnTo>
                  <a:pt x="58" y="28"/>
                </a:lnTo>
                <a:lnTo>
                  <a:pt x="58" y="28"/>
                </a:lnTo>
                <a:lnTo>
                  <a:pt x="58" y="24"/>
                </a:lnTo>
                <a:lnTo>
                  <a:pt x="58" y="24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4" y="18"/>
                </a:lnTo>
                <a:lnTo>
                  <a:pt x="54" y="18"/>
                </a:lnTo>
                <a:lnTo>
                  <a:pt x="51" y="15"/>
                </a:lnTo>
                <a:lnTo>
                  <a:pt x="45" y="15"/>
                </a:lnTo>
                <a:lnTo>
                  <a:pt x="45" y="15"/>
                </a:lnTo>
                <a:lnTo>
                  <a:pt x="38" y="17"/>
                </a:lnTo>
                <a:lnTo>
                  <a:pt x="32" y="18"/>
                </a:lnTo>
                <a:lnTo>
                  <a:pt x="32" y="18"/>
                </a:lnTo>
                <a:lnTo>
                  <a:pt x="39" y="15"/>
                </a:lnTo>
                <a:lnTo>
                  <a:pt x="49" y="13"/>
                </a:lnTo>
                <a:lnTo>
                  <a:pt x="49" y="13"/>
                </a:lnTo>
                <a:lnTo>
                  <a:pt x="54" y="13"/>
                </a:lnTo>
                <a:lnTo>
                  <a:pt x="58" y="17"/>
                </a:lnTo>
                <a:lnTo>
                  <a:pt x="58" y="17"/>
                </a:lnTo>
                <a:lnTo>
                  <a:pt x="62" y="20"/>
                </a:lnTo>
                <a:lnTo>
                  <a:pt x="62" y="24"/>
                </a:lnTo>
                <a:lnTo>
                  <a:pt x="62" y="24"/>
                </a:lnTo>
                <a:lnTo>
                  <a:pt x="62" y="26"/>
                </a:lnTo>
                <a:lnTo>
                  <a:pt x="62" y="26"/>
                </a:lnTo>
                <a:lnTo>
                  <a:pt x="62" y="26"/>
                </a:lnTo>
                <a:lnTo>
                  <a:pt x="62" y="30"/>
                </a:lnTo>
                <a:lnTo>
                  <a:pt x="62" y="30"/>
                </a:lnTo>
                <a:lnTo>
                  <a:pt x="58" y="39"/>
                </a:lnTo>
                <a:lnTo>
                  <a:pt x="51" y="48"/>
                </a:lnTo>
                <a:lnTo>
                  <a:pt x="51" y="48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7" y="54"/>
                </a:lnTo>
                <a:lnTo>
                  <a:pt x="45" y="54"/>
                </a:lnTo>
                <a:lnTo>
                  <a:pt x="45" y="54"/>
                </a:lnTo>
                <a:lnTo>
                  <a:pt x="41" y="58"/>
                </a:lnTo>
                <a:lnTo>
                  <a:pt x="41" y="58"/>
                </a:lnTo>
                <a:lnTo>
                  <a:pt x="39" y="58"/>
                </a:lnTo>
                <a:lnTo>
                  <a:pt x="39" y="58"/>
                </a:lnTo>
                <a:lnTo>
                  <a:pt x="38" y="58"/>
                </a:lnTo>
                <a:lnTo>
                  <a:pt x="38" y="58"/>
                </a:lnTo>
                <a:lnTo>
                  <a:pt x="30" y="60"/>
                </a:lnTo>
                <a:lnTo>
                  <a:pt x="30" y="60"/>
                </a:lnTo>
                <a:close/>
                <a:moveTo>
                  <a:pt x="30" y="80"/>
                </a:moveTo>
                <a:lnTo>
                  <a:pt x="30" y="82"/>
                </a:lnTo>
                <a:lnTo>
                  <a:pt x="30" y="82"/>
                </a:lnTo>
                <a:lnTo>
                  <a:pt x="30" y="82"/>
                </a:lnTo>
                <a:lnTo>
                  <a:pt x="28" y="80"/>
                </a:lnTo>
                <a:lnTo>
                  <a:pt x="28" y="80"/>
                </a:lnTo>
                <a:lnTo>
                  <a:pt x="28" y="78"/>
                </a:lnTo>
                <a:lnTo>
                  <a:pt x="34" y="69"/>
                </a:lnTo>
                <a:lnTo>
                  <a:pt x="34" y="69"/>
                </a:lnTo>
                <a:lnTo>
                  <a:pt x="38" y="63"/>
                </a:lnTo>
                <a:lnTo>
                  <a:pt x="38" y="63"/>
                </a:lnTo>
                <a:lnTo>
                  <a:pt x="41" y="63"/>
                </a:lnTo>
                <a:lnTo>
                  <a:pt x="39" y="63"/>
                </a:lnTo>
                <a:lnTo>
                  <a:pt x="39" y="63"/>
                </a:lnTo>
                <a:lnTo>
                  <a:pt x="36" y="71"/>
                </a:lnTo>
                <a:lnTo>
                  <a:pt x="30" y="80"/>
                </a:lnTo>
                <a:close/>
                <a:moveTo>
                  <a:pt x="64" y="84"/>
                </a:moveTo>
                <a:lnTo>
                  <a:pt x="53" y="84"/>
                </a:lnTo>
                <a:lnTo>
                  <a:pt x="53" y="84"/>
                </a:lnTo>
                <a:lnTo>
                  <a:pt x="45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2" y="82"/>
                </a:lnTo>
                <a:lnTo>
                  <a:pt x="38" y="71"/>
                </a:lnTo>
                <a:lnTo>
                  <a:pt x="38" y="71"/>
                </a:lnTo>
                <a:lnTo>
                  <a:pt x="41" y="65"/>
                </a:lnTo>
                <a:lnTo>
                  <a:pt x="43" y="62"/>
                </a:lnTo>
                <a:lnTo>
                  <a:pt x="43" y="62"/>
                </a:lnTo>
                <a:lnTo>
                  <a:pt x="49" y="58"/>
                </a:lnTo>
                <a:lnTo>
                  <a:pt x="51" y="58"/>
                </a:lnTo>
                <a:lnTo>
                  <a:pt x="51" y="58"/>
                </a:lnTo>
                <a:lnTo>
                  <a:pt x="51" y="58"/>
                </a:lnTo>
                <a:lnTo>
                  <a:pt x="56" y="65"/>
                </a:lnTo>
                <a:lnTo>
                  <a:pt x="56" y="65"/>
                </a:lnTo>
                <a:lnTo>
                  <a:pt x="60" y="71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6" y="82"/>
                </a:lnTo>
                <a:lnTo>
                  <a:pt x="64" y="84"/>
                </a:lnTo>
                <a:lnTo>
                  <a:pt x="64" y="84"/>
                </a:lnTo>
                <a:close/>
                <a:moveTo>
                  <a:pt x="11" y="17"/>
                </a:moveTo>
                <a:lnTo>
                  <a:pt x="11" y="17"/>
                </a:lnTo>
                <a:lnTo>
                  <a:pt x="13" y="13"/>
                </a:lnTo>
                <a:lnTo>
                  <a:pt x="13" y="13"/>
                </a:lnTo>
                <a:lnTo>
                  <a:pt x="17" y="11"/>
                </a:lnTo>
                <a:lnTo>
                  <a:pt x="17" y="11"/>
                </a:lnTo>
                <a:lnTo>
                  <a:pt x="19" y="11"/>
                </a:lnTo>
                <a:lnTo>
                  <a:pt x="19" y="11"/>
                </a:lnTo>
                <a:lnTo>
                  <a:pt x="19" y="11"/>
                </a:lnTo>
                <a:lnTo>
                  <a:pt x="19" y="11"/>
                </a:lnTo>
                <a:lnTo>
                  <a:pt x="19" y="9"/>
                </a:lnTo>
                <a:lnTo>
                  <a:pt x="19" y="9"/>
                </a:lnTo>
                <a:lnTo>
                  <a:pt x="19" y="9"/>
                </a:lnTo>
                <a:lnTo>
                  <a:pt x="17" y="9"/>
                </a:lnTo>
                <a:lnTo>
                  <a:pt x="17" y="9"/>
                </a:lnTo>
                <a:lnTo>
                  <a:pt x="13" y="9"/>
                </a:lnTo>
                <a:lnTo>
                  <a:pt x="11" y="11"/>
                </a:lnTo>
                <a:lnTo>
                  <a:pt x="11" y="11"/>
                </a:lnTo>
                <a:lnTo>
                  <a:pt x="9" y="13"/>
                </a:lnTo>
                <a:lnTo>
                  <a:pt x="9" y="17"/>
                </a:lnTo>
                <a:lnTo>
                  <a:pt x="9" y="17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close/>
                <a:moveTo>
                  <a:pt x="2" y="13"/>
                </a:moveTo>
                <a:lnTo>
                  <a:pt x="2" y="13"/>
                </a:lnTo>
                <a:lnTo>
                  <a:pt x="2" y="9"/>
                </a:lnTo>
                <a:lnTo>
                  <a:pt x="6" y="5"/>
                </a:lnTo>
                <a:lnTo>
                  <a:pt x="6" y="5"/>
                </a:lnTo>
                <a:lnTo>
                  <a:pt x="9" y="3"/>
                </a:lnTo>
                <a:lnTo>
                  <a:pt x="13" y="2"/>
                </a:lnTo>
                <a:lnTo>
                  <a:pt x="13" y="2"/>
                </a:lnTo>
                <a:lnTo>
                  <a:pt x="17" y="3"/>
                </a:lnTo>
                <a:lnTo>
                  <a:pt x="17" y="3"/>
                </a:lnTo>
                <a:lnTo>
                  <a:pt x="19" y="2"/>
                </a:lnTo>
                <a:lnTo>
                  <a:pt x="19" y="2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3" y="0"/>
                </a:lnTo>
                <a:lnTo>
                  <a:pt x="13" y="0"/>
                </a:lnTo>
                <a:lnTo>
                  <a:pt x="8" y="2"/>
                </a:lnTo>
                <a:lnTo>
                  <a:pt x="4" y="3"/>
                </a:lnTo>
                <a:lnTo>
                  <a:pt x="4" y="3"/>
                </a:lnTo>
                <a:lnTo>
                  <a:pt x="0" y="9"/>
                </a:lnTo>
                <a:lnTo>
                  <a:pt x="0" y="13"/>
                </a:lnTo>
                <a:lnTo>
                  <a:pt x="0" y="13"/>
                </a:lnTo>
                <a:lnTo>
                  <a:pt x="0" y="18"/>
                </a:lnTo>
                <a:lnTo>
                  <a:pt x="0" y="18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7"/>
                </a:lnTo>
                <a:lnTo>
                  <a:pt x="2" y="13"/>
                </a:lnTo>
                <a:lnTo>
                  <a:pt x="2" y="13"/>
                </a:lnTo>
                <a:close/>
                <a:moveTo>
                  <a:pt x="6" y="15"/>
                </a:moveTo>
                <a:lnTo>
                  <a:pt x="6" y="15"/>
                </a:lnTo>
                <a:lnTo>
                  <a:pt x="8" y="11"/>
                </a:lnTo>
                <a:lnTo>
                  <a:pt x="9" y="9"/>
                </a:lnTo>
                <a:lnTo>
                  <a:pt x="9" y="9"/>
                </a:lnTo>
                <a:lnTo>
                  <a:pt x="11" y="7"/>
                </a:lnTo>
                <a:lnTo>
                  <a:pt x="15" y="7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9" y="7"/>
                </a:lnTo>
                <a:lnTo>
                  <a:pt x="19" y="7"/>
                </a:lnTo>
                <a:lnTo>
                  <a:pt x="17" y="5"/>
                </a:lnTo>
                <a:lnTo>
                  <a:pt x="17" y="5"/>
                </a:lnTo>
                <a:lnTo>
                  <a:pt x="15" y="5"/>
                </a:lnTo>
                <a:lnTo>
                  <a:pt x="15" y="5"/>
                </a:lnTo>
                <a:lnTo>
                  <a:pt x="11" y="5"/>
                </a:lnTo>
                <a:lnTo>
                  <a:pt x="8" y="7"/>
                </a:lnTo>
                <a:lnTo>
                  <a:pt x="8" y="7"/>
                </a:lnTo>
                <a:lnTo>
                  <a:pt x="6" y="11"/>
                </a:lnTo>
                <a:lnTo>
                  <a:pt x="4" y="15"/>
                </a:lnTo>
                <a:lnTo>
                  <a:pt x="4" y="15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8" y="17"/>
                </a:lnTo>
                <a:lnTo>
                  <a:pt x="8" y="17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2" name="Freeform 171"/>
          <p:cNvSpPr>
            <a:spLocks/>
          </p:cNvSpPr>
          <p:nvPr/>
        </p:nvSpPr>
        <p:spPr bwMode="auto">
          <a:xfrm>
            <a:off x="6772639" y="4411752"/>
            <a:ext cx="327764" cy="373499"/>
          </a:xfrm>
          <a:custGeom>
            <a:avLst/>
            <a:gdLst>
              <a:gd name="T0" fmla="*/ 86 w 86"/>
              <a:gd name="T1" fmla="*/ 42 h 98"/>
              <a:gd name="T2" fmla="*/ 86 w 86"/>
              <a:gd name="T3" fmla="*/ 42 h 98"/>
              <a:gd name="T4" fmla="*/ 84 w 86"/>
              <a:gd name="T5" fmla="*/ 34 h 98"/>
              <a:gd name="T6" fmla="*/ 83 w 86"/>
              <a:gd name="T7" fmla="*/ 27 h 98"/>
              <a:gd name="T8" fmla="*/ 79 w 86"/>
              <a:gd name="T9" fmla="*/ 21 h 98"/>
              <a:gd name="T10" fmla="*/ 73 w 86"/>
              <a:gd name="T11" fmla="*/ 15 h 98"/>
              <a:gd name="T12" fmla="*/ 68 w 86"/>
              <a:gd name="T13" fmla="*/ 12 h 98"/>
              <a:gd name="T14" fmla="*/ 62 w 86"/>
              <a:gd name="T15" fmla="*/ 8 h 98"/>
              <a:gd name="T16" fmla="*/ 54 w 86"/>
              <a:gd name="T17" fmla="*/ 6 h 98"/>
              <a:gd name="T18" fmla="*/ 45 w 86"/>
              <a:gd name="T19" fmla="*/ 4 h 98"/>
              <a:gd name="T20" fmla="*/ 45 w 86"/>
              <a:gd name="T21" fmla="*/ 2 h 98"/>
              <a:gd name="T22" fmla="*/ 45 w 86"/>
              <a:gd name="T23" fmla="*/ 2 h 98"/>
              <a:gd name="T24" fmla="*/ 45 w 86"/>
              <a:gd name="T25" fmla="*/ 0 h 98"/>
              <a:gd name="T26" fmla="*/ 43 w 86"/>
              <a:gd name="T27" fmla="*/ 0 h 98"/>
              <a:gd name="T28" fmla="*/ 43 w 86"/>
              <a:gd name="T29" fmla="*/ 0 h 98"/>
              <a:gd name="T30" fmla="*/ 41 w 86"/>
              <a:gd name="T31" fmla="*/ 0 h 98"/>
              <a:gd name="T32" fmla="*/ 39 w 86"/>
              <a:gd name="T33" fmla="*/ 2 h 98"/>
              <a:gd name="T34" fmla="*/ 39 w 86"/>
              <a:gd name="T35" fmla="*/ 4 h 98"/>
              <a:gd name="T36" fmla="*/ 39 w 86"/>
              <a:gd name="T37" fmla="*/ 4 h 98"/>
              <a:gd name="T38" fmla="*/ 32 w 86"/>
              <a:gd name="T39" fmla="*/ 6 h 98"/>
              <a:gd name="T40" fmla="*/ 24 w 86"/>
              <a:gd name="T41" fmla="*/ 8 h 98"/>
              <a:gd name="T42" fmla="*/ 17 w 86"/>
              <a:gd name="T43" fmla="*/ 12 h 98"/>
              <a:gd name="T44" fmla="*/ 11 w 86"/>
              <a:gd name="T45" fmla="*/ 15 h 98"/>
              <a:gd name="T46" fmla="*/ 8 w 86"/>
              <a:gd name="T47" fmla="*/ 21 h 98"/>
              <a:gd name="T48" fmla="*/ 4 w 86"/>
              <a:gd name="T49" fmla="*/ 27 h 98"/>
              <a:gd name="T50" fmla="*/ 0 w 86"/>
              <a:gd name="T51" fmla="*/ 34 h 98"/>
              <a:gd name="T52" fmla="*/ 0 w 86"/>
              <a:gd name="T53" fmla="*/ 42 h 98"/>
              <a:gd name="T54" fmla="*/ 39 w 86"/>
              <a:gd name="T55" fmla="*/ 42 h 98"/>
              <a:gd name="T56" fmla="*/ 39 w 86"/>
              <a:gd name="T57" fmla="*/ 79 h 98"/>
              <a:gd name="T58" fmla="*/ 39 w 86"/>
              <a:gd name="T59" fmla="*/ 79 h 98"/>
              <a:gd name="T60" fmla="*/ 39 w 86"/>
              <a:gd name="T61" fmla="*/ 85 h 98"/>
              <a:gd name="T62" fmla="*/ 36 w 86"/>
              <a:gd name="T63" fmla="*/ 88 h 98"/>
              <a:gd name="T64" fmla="*/ 36 w 86"/>
              <a:gd name="T65" fmla="*/ 88 h 98"/>
              <a:gd name="T66" fmla="*/ 32 w 86"/>
              <a:gd name="T67" fmla="*/ 90 h 98"/>
              <a:gd name="T68" fmla="*/ 26 w 86"/>
              <a:gd name="T69" fmla="*/ 92 h 98"/>
              <a:gd name="T70" fmla="*/ 26 w 86"/>
              <a:gd name="T71" fmla="*/ 92 h 98"/>
              <a:gd name="T72" fmla="*/ 23 w 86"/>
              <a:gd name="T73" fmla="*/ 90 h 98"/>
              <a:gd name="T74" fmla="*/ 17 w 86"/>
              <a:gd name="T75" fmla="*/ 88 h 98"/>
              <a:gd name="T76" fmla="*/ 17 w 86"/>
              <a:gd name="T77" fmla="*/ 88 h 98"/>
              <a:gd name="T78" fmla="*/ 15 w 86"/>
              <a:gd name="T79" fmla="*/ 85 h 98"/>
              <a:gd name="T80" fmla="*/ 13 w 86"/>
              <a:gd name="T81" fmla="*/ 79 h 98"/>
              <a:gd name="T82" fmla="*/ 13 w 86"/>
              <a:gd name="T83" fmla="*/ 79 h 98"/>
              <a:gd name="T84" fmla="*/ 13 w 86"/>
              <a:gd name="T85" fmla="*/ 77 h 98"/>
              <a:gd name="T86" fmla="*/ 11 w 86"/>
              <a:gd name="T87" fmla="*/ 75 h 98"/>
              <a:gd name="T88" fmla="*/ 11 w 86"/>
              <a:gd name="T89" fmla="*/ 75 h 98"/>
              <a:gd name="T90" fmla="*/ 9 w 86"/>
              <a:gd name="T91" fmla="*/ 77 h 98"/>
              <a:gd name="T92" fmla="*/ 8 w 86"/>
              <a:gd name="T93" fmla="*/ 79 h 98"/>
              <a:gd name="T94" fmla="*/ 8 w 86"/>
              <a:gd name="T95" fmla="*/ 79 h 98"/>
              <a:gd name="T96" fmla="*/ 9 w 86"/>
              <a:gd name="T97" fmla="*/ 87 h 98"/>
              <a:gd name="T98" fmla="*/ 13 w 86"/>
              <a:gd name="T99" fmla="*/ 92 h 98"/>
              <a:gd name="T100" fmla="*/ 19 w 86"/>
              <a:gd name="T101" fmla="*/ 96 h 98"/>
              <a:gd name="T102" fmla="*/ 26 w 86"/>
              <a:gd name="T103" fmla="*/ 98 h 98"/>
              <a:gd name="T104" fmla="*/ 26 w 86"/>
              <a:gd name="T105" fmla="*/ 98 h 98"/>
              <a:gd name="T106" fmla="*/ 34 w 86"/>
              <a:gd name="T107" fmla="*/ 96 h 98"/>
              <a:gd name="T108" fmla="*/ 39 w 86"/>
              <a:gd name="T109" fmla="*/ 92 h 98"/>
              <a:gd name="T110" fmla="*/ 43 w 86"/>
              <a:gd name="T111" fmla="*/ 87 h 98"/>
              <a:gd name="T112" fmla="*/ 45 w 86"/>
              <a:gd name="T113" fmla="*/ 79 h 98"/>
              <a:gd name="T114" fmla="*/ 45 w 86"/>
              <a:gd name="T115" fmla="*/ 79 h 98"/>
              <a:gd name="T116" fmla="*/ 45 w 86"/>
              <a:gd name="T117" fmla="*/ 42 h 98"/>
              <a:gd name="T118" fmla="*/ 86 w 86"/>
              <a:gd name="T119" fmla="*/ 4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" h="98">
                <a:moveTo>
                  <a:pt x="86" y="42"/>
                </a:moveTo>
                <a:lnTo>
                  <a:pt x="86" y="42"/>
                </a:lnTo>
                <a:lnTo>
                  <a:pt x="84" y="34"/>
                </a:lnTo>
                <a:lnTo>
                  <a:pt x="83" y="27"/>
                </a:lnTo>
                <a:lnTo>
                  <a:pt x="79" y="21"/>
                </a:lnTo>
                <a:lnTo>
                  <a:pt x="73" y="15"/>
                </a:lnTo>
                <a:lnTo>
                  <a:pt x="68" y="12"/>
                </a:lnTo>
                <a:lnTo>
                  <a:pt x="62" y="8"/>
                </a:lnTo>
                <a:lnTo>
                  <a:pt x="54" y="6"/>
                </a:lnTo>
                <a:lnTo>
                  <a:pt x="45" y="4"/>
                </a:lnTo>
                <a:lnTo>
                  <a:pt x="45" y="2"/>
                </a:lnTo>
                <a:lnTo>
                  <a:pt x="45" y="2"/>
                </a:lnTo>
                <a:lnTo>
                  <a:pt x="45" y="0"/>
                </a:lnTo>
                <a:lnTo>
                  <a:pt x="43" y="0"/>
                </a:lnTo>
                <a:lnTo>
                  <a:pt x="43" y="0"/>
                </a:lnTo>
                <a:lnTo>
                  <a:pt x="41" y="0"/>
                </a:lnTo>
                <a:lnTo>
                  <a:pt x="39" y="2"/>
                </a:lnTo>
                <a:lnTo>
                  <a:pt x="39" y="4"/>
                </a:lnTo>
                <a:lnTo>
                  <a:pt x="39" y="4"/>
                </a:lnTo>
                <a:lnTo>
                  <a:pt x="32" y="6"/>
                </a:lnTo>
                <a:lnTo>
                  <a:pt x="24" y="8"/>
                </a:lnTo>
                <a:lnTo>
                  <a:pt x="17" y="12"/>
                </a:lnTo>
                <a:lnTo>
                  <a:pt x="11" y="15"/>
                </a:lnTo>
                <a:lnTo>
                  <a:pt x="8" y="21"/>
                </a:lnTo>
                <a:lnTo>
                  <a:pt x="4" y="27"/>
                </a:lnTo>
                <a:lnTo>
                  <a:pt x="0" y="34"/>
                </a:lnTo>
                <a:lnTo>
                  <a:pt x="0" y="42"/>
                </a:lnTo>
                <a:lnTo>
                  <a:pt x="39" y="42"/>
                </a:lnTo>
                <a:lnTo>
                  <a:pt x="39" y="79"/>
                </a:lnTo>
                <a:lnTo>
                  <a:pt x="39" y="79"/>
                </a:lnTo>
                <a:lnTo>
                  <a:pt x="39" y="85"/>
                </a:lnTo>
                <a:lnTo>
                  <a:pt x="36" y="88"/>
                </a:lnTo>
                <a:lnTo>
                  <a:pt x="36" y="88"/>
                </a:lnTo>
                <a:lnTo>
                  <a:pt x="32" y="90"/>
                </a:lnTo>
                <a:lnTo>
                  <a:pt x="26" y="92"/>
                </a:lnTo>
                <a:lnTo>
                  <a:pt x="26" y="92"/>
                </a:lnTo>
                <a:lnTo>
                  <a:pt x="23" y="90"/>
                </a:lnTo>
                <a:lnTo>
                  <a:pt x="17" y="88"/>
                </a:lnTo>
                <a:lnTo>
                  <a:pt x="17" y="88"/>
                </a:lnTo>
                <a:lnTo>
                  <a:pt x="15" y="85"/>
                </a:lnTo>
                <a:lnTo>
                  <a:pt x="13" y="79"/>
                </a:lnTo>
                <a:lnTo>
                  <a:pt x="13" y="79"/>
                </a:lnTo>
                <a:lnTo>
                  <a:pt x="13" y="77"/>
                </a:lnTo>
                <a:lnTo>
                  <a:pt x="11" y="75"/>
                </a:lnTo>
                <a:lnTo>
                  <a:pt x="11" y="75"/>
                </a:lnTo>
                <a:lnTo>
                  <a:pt x="9" y="77"/>
                </a:lnTo>
                <a:lnTo>
                  <a:pt x="8" y="79"/>
                </a:lnTo>
                <a:lnTo>
                  <a:pt x="8" y="79"/>
                </a:lnTo>
                <a:lnTo>
                  <a:pt x="9" y="87"/>
                </a:lnTo>
                <a:lnTo>
                  <a:pt x="13" y="92"/>
                </a:lnTo>
                <a:lnTo>
                  <a:pt x="19" y="96"/>
                </a:lnTo>
                <a:lnTo>
                  <a:pt x="26" y="98"/>
                </a:lnTo>
                <a:lnTo>
                  <a:pt x="26" y="98"/>
                </a:lnTo>
                <a:lnTo>
                  <a:pt x="34" y="96"/>
                </a:lnTo>
                <a:lnTo>
                  <a:pt x="39" y="92"/>
                </a:lnTo>
                <a:lnTo>
                  <a:pt x="43" y="87"/>
                </a:lnTo>
                <a:lnTo>
                  <a:pt x="45" y="79"/>
                </a:lnTo>
                <a:lnTo>
                  <a:pt x="45" y="79"/>
                </a:lnTo>
                <a:lnTo>
                  <a:pt x="45" y="42"/>
                </a:lnTo>
                <a:lnTo>
                  <a:pt x="86" y="4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3" name="Freeform 172"/>
          <p:cNvSpPr>
            <a:spLocks/>
          </p:cNvSpPr>
          <p:nvPr/>
        </p:nvSpPr>
        <p:spPr bwMode="auto">
          <a:xfrm>
            <a:off x="4710772" y="3165486"/>
            <a:ext cx="320142" cy="148639"/>
          </a:xfrm>
          <a:custGeom>
            <a:avLst/>
            <a:gdLst>
              <a:gd name="T0" fmla="*/ 52 w 84"/>
              <a:gd name="T1" fmla="*/ 5 h 39"/>
              <a:gd name="T2" fmla="*/ 52 w 84"/>
              <a:gd name="T3" fmla="*/ 5 h 39"/>
              <a:gd name="T4" fmla="*/ 50 w 84"/>
              <a:gd name="T5" fmla="*/ 7 h 39"/>
              <a:gd name="T6" fmla="*/ 48 w 84"/>
              <a:gd name="T7" fmla="*/ 9 h 39"/>
              <a:gd name="T8" fmla="*/ 33 w 84"/>
              <a:gd name="T9" fmla="*/ 9 h 39"/>
              <a:gd name="T10" fmla="*/ 33 w 84"/>
              <a:gd name="T11" fmla="*/ 9 h 39"/>
              <a:gd name="T12" fmla="*/ 31 w 84"/>
              <a:gd name="T13" fmla="*/ 7 h 39"/>
              <a:gd name="T14" fmla="*/ 31 w 84"/>
              <a:gd name="T15" fmla="*/ 5 h 39"/>
              <a:gd name="T16" fmla="*/ 31 w 84"/>
              <a:gd name="T17" fmla="*/ 0 h 39"/>
              <a:gd name="T18" fmla="*/ 0 w 84"/>
              <a:gd name="T19" fmla="*/ 0 h 39"/>
              <a:gd name="T20" fmla="*/ 0 w 84"/>
              <a:gd name="T21" fmla="*/ 31 h 39"/>
              <a:gd name="T22" fmla="*/ 0 w 84"/>
              <a:gd name="T23" fmla="*/ 31 h 39"/>
              <a:gd name="T24" fmla="*/ 0 w 84"/>
              <a:gd name="T25" fmla="*/ 35 h 39"/>
              <a:gd name="T26" fmla="*/ 1 w 84"/>
              <a:gd name="T27" fmla="*/ 37 h 39"/>
              <a:gd name="T28" fmla="*/ 5 w 84"/>
              <a:gd name="T29" fmla="*/ 39 h 39"/>
              <a:gd name="T30" fmla="*/ 7 w 84"/>
              <a:gd name="T31" fmla="*/ 39 h 39"/>
              <a:gd name="T32" fmla="*/ 75 w 84"/>
              <a:gd name="T33" fmla="*/ 39 h 39"/>
              <a:gd name="T34" fmla="*/ 75 w 84"/>
              <a:gd name="T35" fmla="*/ 39 h 39"/>
              <a:gd name="T36" fmla="*/ 78 w 84"/>
              <a:gd name="T37" fmla="*/ 39 h 39"/>
              <a:gd name="T38" fmla="*/ 80 w 84"/>
              <a:gd name="T39" fmla="*/ 37 h 39"/>
              <a:gd name="T40" fmla="*/ 82 w 84"/>
              <a:gd name="T41" fmla="*/ 35 h 39"/>
              <a:gd name="T42" fmla="*/ 84 w 84"/>
              <a:gd name="T43" fmla="*/ 31 h 39"/>
              <a:gd name="T44" fmla="*/ 84 w 84"/>
              <a:gd name="T45" fmla="*/ 0 h 39"/>
              <a:gd name="T46" fmla="*/ 52 w 84"/>
              <a:gd name="T47" fmla="*/ 0 h 39"/>
              <a:gd name="T48" fmla="*/ 52 w 84"/>
              <a:gd name="T49" fmla="*/ 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4" h="39">
                <a:moveTo>
                  <a:pt x="52" y="5"/>
                </a:moveTo>
                <a:lnTo>
                  <a:pt x="52" y="5"/>
                </a:lnTo>
                <a:lnTo>
                  <a:pt x="50" y="7"/>
                </a:lnTo>
                <a:lnTo>
                  <a:pt x="48" y="9"/>
                </a:lnTo>
                <a:lnTo>
                  <a:pt x="33" y="9"/>
                </a:lnTo>
                <a:lnTo>
                  <a:pt x="33" y="9"/>
                </a:lnTo>
                <a:lnTo>
                  <a:pt x="31" y="7"/>
                </a:lnTo>
                <a:lnTo>
                  <a:pt x="31" y="5"/>
                </a:lnTo>
                <a:lnTo>
                  <a:pt x="31" y="0"/>
                </a:lnTo>
                <a:lnTo>
                  <a:pt x="0" y="0"/>
                </a:lnTo>
                <a:lnTo>
                  <a:pt x="0" y="31"/>
                </a:lnTo>
                <a:lnTo>
                  <a:pt x="0" y="31"/>
                </a:lnTo>
                <a:lnTo>
                  <a:pt x="0" y="35"/>
                </a:lnTo>
                <a:lnTo>
                  <a:pt x="1" y="37"/>
                </a:lnTo>
                <a:lnTo>
                  <a:pt x="5" y="39"/>
                </a:lnTo>
                <a:lnTo>
                  <a:pt x="7" y="39"/>
                </a:lnTo>
                <a:lnTo>
                  <a:pt x="75" y="39"/>
                </a:lnTo>
                <a:lnTo>
                  <a:pt x="75" y="39"/>
                </a:lnTo>
                <a:lnTo>
                  <a:pt x="78" y="39"/>
                </a:lnTo>
                <a:lnTo>
                  <a:pt x="80" y="37"/>
                </a:lnTo>
                <a:lnTo>
                  <a:pt x="82" y="35"/>
                </a:lnTo>
                <a:lnTo>
                  <a:pt x="84" y="31"/>
                </a:lnTo>
                <a:lnTo>
                  <a:pt x="84" y="0"/>
                </a:lnTo>
                <a:lnTo>
                  <a:pt x="52" y="0"/>
                </a:lnTo>
                <a:lnTo>
                  <a:pt x="52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4" name="Freeform 173"/>
          <p:cNvSpPr>
            <a:spLocks noEditPoints="1"/>
          </p:cNvSpPr>
          <p:nvPr/>
        </p:nvSpPr>
        <p:spPr bwMode="auto">
          <a:xfrm>
            <a:off x="4710772" y="3035903"/>
            <a:ext cx="320142" cy="114336"/>
          </a:xfrm>
          <a:custGeom>
            <a:avLst/>
            <a:gdLst>
              <a:gd name="T0" fmla="*/ 75 w 84"/>
              <a:gd name="T1" fmla="*/ 13 h 30"/>
              <a:gd name="T2" fmla="*/ 56 w 84"/>
              <a:gd name="T3" fmla="*/ 13 h 30"/>
              <a:gd name="T4" fmla="*/ 56 w 84"/>
              <a:gd name="T5" fmla="*/ 5 h 30"/>
              <a:gd name="T6" fmla="*/ 56 w 84"/>
              <a:gd name="T7" fmla="*/ 5 h 30"/>
              <a:gd name="T8" fmla="*/ 54 w 84"/>
              <a:gd name="T9" fmla="*/ 2 h 30"/>
              <a:gd name="T10" fmla="*/ 50 w 84"/>
              <a:gd name="T11" fmla="*/ 0 h 30"/>
              <a:gd name="T12" fmla="*/ 33 w 84"/>
              <a:gd name="T13" fmla="*/ 0 h 30"/>
              <a:gd name="T14" fmla="*/ 33 w 84"/>
              <a:gd name="T15" fmla="*/ 0 h 30"/>
              <a:gd name="T16" fmla="*/ 28 w 84"/>
              <a:gd name="T17" fmla="*/ 2 h 30"/>
              <a:gd name="T18" fmla="*/ 28 w 84"/>
              <a:gd name="T19" fmla="*/ 5 h 30"/>
              <a:gd name="T20" fmla="*/ 28 w 84"/>
              <a:gd name="T21" fmla="*/ 13 h 30"/>
              <a:gd name="T22" fmla="*/ 7 w 84"/>
              <a:gd name="T23" fmla="*/ 13 h 30"/>
              <a:gd name="T24" fmla="*/ 7 w 84"/>
              <a:gd name="T25" fmla="*/ 13 h 30"/>
              <a:gd name="T26" fmla="*/ 5 w 84"/>
              <a:gd name="T27" fmla="*/ 13 h 30"/>
              <a:gd name="T28" fmla="*/ 1 w 84"/>
              <a:gd name="T29" fmla="*/ 15 h 30"/>
              <a:gd name="T30" fmla="*/ 0 w 84"/>
              <a:gd name="T31" fmla="*/ 19 h 30"/>
              <a:gd name="T32" fmla="*/ 0 w 84"/>
              <a:gd name="T33" fmla="*/ 20 h 30"/>
              <a:gd name="T34" fmla="*/ 0 w 84"/>
              <a:gd name="T35" fmla="*/ 30 h 30"/>
              <a:gd name="T36" fmla="*/ 84 w 84"/>
              <a:gd name="T37" fmla="*/ 30 h 30"/>
              <a:gd name="T38" fmla="*/ 84 w 84"/>
              <a:gd name="T39" fmla="*/ 20 h 30"/>
              <a:gd name="T40" fmla="*/ 84 w 84"/>
              <a:gd name="T41" fmla="*/ 20 h 30"/>
              <a:gd name="T42" fmla="*/ 82 w 84"/>
              <a:gd name="T43" fmla="*/ 19 h 30"/>
              <a:gd name="T44" fmla="*/ 80 w 84"/>
              <a:gd name="T45" fmla="*/ 15 h 30"/>
              <a:gd name="T46" fmla="*/ 78 w 84"/>
              <a:gd name="T47" fmla="*/ 13 h 30"/>
              <a:gd name="T48" fmla="*/ 75 w 84"/>
              <a:gd name="T49" fmla="*/ 13 h 30"/>
              <a:gd name="T50" fmla="*/ 75 w 84"/>
              <a:gd name="T51" fmla="*/ 13 h 30"/>
              <a:gd name="T52" fmla="*/ 33 w 84"/>
              <a:gd name="T53" fmla="*/ 5 h 30"/>
              <a:gd name="T54" fmla="*/ 50 w 84"/>
              <a:gd name="T55" fmla="*/ 5 h 30"/>
              <a:gd name="T56" fmla="*/ 50 w 84"/>
              <a:gd name="T57" fmla="*/ 13 h 30"/>
              <a:gd name="T58" fmla="*/ 33 w 84"/>
              <a:gd name="T59" fmla="*/ 13 h 30"/>
              <a:gd name="T60" fmla="*/ 33 w 84"/>
              <a:gd name="T61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" h="30">
                <a:moveTo>
                  <a:pt x="75" y="13"/>
                </a:moveTo>
                <a:lnTo>
                  <a:pt x="56" y="13"/>
                </a:lnTo>
                <a:lnTo>
                  <a:pt x="56" y="5"/>
                </a:lnTo>
                <a:lnTo>
                  <a:pt x="56" y="5"/>
                </a:lnTo>
                <a:lnTo>
                  <a:pt x="54" y="2"/>
                </a:lnTo>
                <a:lnTo>
                  <a:pt x="50" y="0"/>
                </a:lnTo>
                <a:lnTo>
                  <a:pt x="33" y="0"/>
                </a:lnTo>
                <a:lnTo>
                  <a:pt x="33" y="0"/>
                </a:lnTo>
                <a:lnTo>
                  <a:pt x="28" y="2"/>
                </a:lnTo>
                <a:lnTo>
                  <a:pt x="28" y="5"/>
                </a:lnTo>
                <a:lnTo>
                  <a:pt x="28" y="13"/>
                </a:lnTo>
                <a:lnTo>
                  <a:pt x="7" y="13"/>
                </a:lnTo>
                <a:lnTo>
                  <a:pt x="7" y="13"/>
                </a:lnTo>
                <a:lnTo>
                  <a:pt x="5" y="13"/>
                </a:lnTo>
                <a:lnTo>
                  <a:pt x="1" y="15"/>
                </a:lnTo>
                <a:lnTo>
                  <a:pt x="0" y="19"/>
                </a:lnTo>
                <a:lnTo>
                  <a:pt x="0" y="20"/>
                </a:lnTo>
                <a:lnTo>
                  <a:pt x="0" y="30"/>
                </a:lnTo>
                <a:lnTo>
                  <a:pt x="84" y="30"/>
                </a:lnTo>
                <a:lnTo>
                  <a:pt x="84" y="20"/>
                </a:lnTo>
                <a:lnTo>
                  <a:pt x="84" y="20"/>
                </a:lnTo>
                <a:lnTo>
                  <a:pt x="82" y="19"/>
                </a:lnTo>
                <a:lnTo>
                  <a:pt x="80" y="15"/>
                </a:lnTo>
                <a:lnTo>
                  <a:pt x="78" y="13"/>
                </a:lnTo>
                <a:lnTo>
                  <a:pt x="75" y="13"/>
                </a:lnTo>
                <a:lnTo>
                  <a:pt x="75" y="13"/>
                </a:lnTo>
                <a:close/>
                <a:moveTo>
                  <a:pt x="33" y="5"/>
                </a:moveTo>
                <a:lnTo>
                  <a:pt x="50" y="5"/>
                </a:lnTo>
                <a:lnTo>
                  <a:pt x="50" y="13"/>
                </a:lnTo>
                <a:lnTo>
                  <a:pt x="33" y="13"/>
                </a:lnTo>
                <a:lnTo>
                  <a:pt x="3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5" name="Freeform 174"/>
          <p:cNvSpPr>
            <a:spLocks/>
          </p:cNvSpPr>
          <p:nvPr/>
        </p:nvSpPr>
        <p:spPr bwMode="auto">
          <a:xfrm>
            <a:off x="5251964" y="5048225"/>
            <a:ext cx="83847" cy="259163"/>
          </a:xfrm>
          <a:custGeom>
            <a:avLst/>
            <a:gdLst>
              <a:gd name="T0" fmla="*/ 22 w 22"/>
              <a:gd name="T1" fmla="*/ 64 h 68"/>
              <a:gd name="T2" fmla="*/ 22 w 22"/>
              <a:gd name="T3" fmla="*/ 64 h 68"/>
              <a:gd name="T4" fmla="*/ 22 w 22"/>
              <a:gd name="T5" fmla="*/ 66 h 68"/>
              <a:gd name="T6" fmla="*/ 21 w 22"/>
              <a:gd name="T7" fmla="*/ 68 h 68"/>
              <a:gd name="T8" fmla="*/ 4 w 22"/>
              <a:gd name="T9" fmla="*/ 68 h 68"/>
              <a:gd name="T10" fmla="*/ 4 w 22"/>
              <a:gd name="T11" fmla="*/ 68 h 68"/>
              <a:gd name="T12" fmla="*/ 2 w 22"/>
              <a:gd name="T13" fmla="*/ 66 h 68"/>
              <a:gd name="T14" fmla="*/ 0 w 22"/>
              <a:gd name="T15" fmla="*/ 64 h 68"/>
              <a:gd name="T16" fmla="*/ 0 w 22"/>
              <a:gd name="T17" fmla="*/ 2 h 68"/>
              <a:gd name="T18" fmla="*/ 0 w 22"/>
              <a:gd name="T19" fmla="*/ 2 h 68"/>
              <a:gd name="T20" fmla="*/ 2 w 22"/>
              <a:gd name="T21" fmla="*/ 0 h 68"/>
              <a:gd name="T22" fmla="*/ 4 w 22"/>
              <a:gd name="T23" fmla="*/ 0 h 68"/>
              <a:gd name="T24" fmla="*/ 21 w 22"/>
              <a:gd name="T25" fmla="*/ 0 h 68"/>
              <a:gd name="T26" fmla="*/ 21 w 22"/>
              <a:gd name="T27" fmla="*/ 0 h 68"/>
              <a:gd name="T28" fmla="*/ 22 w 22"/>
              <a:gd name="T29" fmla="*/ 0 h 68"/>
              <a:gd name="T30" fmla="*/ 22 w 22"/>
              <a:gd name="T31" fmla="*/ 2 h 68"/>
              <a:gd name="T32" fmla="*/ 22 w 22"/>
              <a:gd name="T33" fmla="*/ 6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68">
                <a:moveTo>
                  <a:pt x="22" y="64"/>
                </a:moveTo>
                <a:lnTo>
                  <a:pt x="22" y="64"/>
                </a:lnTo>
                <a:lnTo>
                  <a:pt x="22" y="66"/>
                </a:lnTo>
                <a:lnTo>
                  <a:pt x="21" y="68"/>
                </a:lnTo>
                <a:lnTo>
                  <a:pt x="4" y="68"/>
                </a:lnTo>
                <a:lnTo>
                  <a:pt x="4" y="68"/>
                </a:lnTo>
                <a:lnTo>
                  <a:pt x="2" y="66"/>
                </a:lnTo>
                <a:lnTo>
                  <a:pt x="0" y="6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2" y="2"/>
                </a:lnTo>
                <a:lnTo>
                  <a:pt x="22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6" name="Freeform 175"/>
          <p:cNvSpPr>
            <a:spLocks/>
          </p:cNvSpPr>
          <p:nvPr/>
        </p:nvSpPr>
        <p:spPr bwMode="auto">
          <a:xfrm>
            <a:off x="5358680" y="5048225"/>
            <a:ext cx="87659" cy="259163"/>
          </a:xfrm>
          <a:custGeom>
            <a:avLst/>
            <a:gdLst>
              <a:gd name="T0" fmla="*/ 23 w 23"/>
              <a:gd name="T1" fmla="*/ 64 h 68"/>
              <a:gd name="T2" fmla="*/ 23 w 23"/>
              <a:gd name="T3" fmla="*/ 64 h 68"/>
              <a:gd name="T4" fmla="*/ 23 w 23"/>
              <a:gd name="T5" fmla="*/ 66 h 68"/>
              <a:gd name="T6" fmla="*/ 21 w 23"/>
              <a:gd name="T7" fmla="*/ 68 h 68"/>
              <a:gd name="T8" fmla="*/ 4 w 23"/>
              <a:gd name="T9" fmla="*/ 68 h 68"/>
              <a:gd name="T10" fmla="*/ 4 w 23"/>
              <a:gd name="T11" fmla="*/ 68 h 68"/>
              <a:gd name="T12" fmla="*/ 2 w 23"/>
              <a:gd name="T13" fmla="*/ 66 h 68"/>
              <a:gd name="T14" fmla="*/ 0 w 23"/>
              <a:gd name="T15" fmla="*/ 64 h 68"/>
              <a:gd name="T16" fmla="*/ 0 w 23"/>
              <a:gd name="T17" fmla="*/ 2 h 68"/>
              <a:gd name="T18" fmla="*/ 0 w 23"/>
              <a:gd name="T19" fmla="*/ 2 h 68"/>
              <a:gd name="T20" fmla="*/ 2 w 23"/>
              <a:gd name="T21" fmla="*/ 0 h 68"/>
              <a:gd name="T22" fmla="*/ 4 w 23"/>
              <a:gd name="T23" fmla="*/ 0 h 68"/>
              <a:gd name="T24" fmla="*/ 21 w 23"/>
              <a:gd name="T25" fmla="*/ 0 h 68"/>
              <a:gd name="T26" fmla="*/ 21 w 23"/>
              <a:gd name="T27" fmla="*/ 0 h 68"/>
              <a:gd name="T28" fmla="*/ 23 w 23"/>
              <a:gd name="T29" fmla="*/ 0 h 68"/>
              <a:gd name="T30" fmla="*/ 23 w 23"/>
              <a:gd name="T31" fmla="*/ 2 h 68"/>
              <a:gd name="T32" fmla="*/ 23 w 23"/>
              <a:gd name="T33" fmla="*/ 6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" h="68">
                <a:moveTo>
                  <a:pt x="23" y="64"/>
                </a:moveTo>
                <a:lnTo>
                  <a:pt x="23" y="64"/>
                </a:lnTo>
                <a:lnTo>
                  <a:pt x="23" y="66"/>
                </a:lnTo>
                <a:lnTo>
                  <a:pt x="21" y="68"/>
                </a:lnTo>
                <a:lnTo>
                  <a:pt x="4" y="68"/>
                </a:lnTo>
                <a:lnTo>
                  <a:pt x="4" y="68"/>
                </a:lnTo>
                <a:lnTo>
                  <a:pt x="2" y="66"/>
                </a:lnTo>
                <a:lnTo>
                  <a:pt x="0" y="6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21" y="0"/>
                </a:lnTo>
                <a:lnTo>
                  <a:pt x="21" y="0"/>
                </a:lnTo>
                <a:lnTo>
                  <a:pt x="23" y="0"/>
                </a:lnTo>
                <a:lnTo>
                  <a:pt x="23" y="2"/>
                </a:lnTo>
                <a:lnTo>
                  <a:pt x="23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7" name="Freeform 176"/>
          <p:cNvSpPr>
            <a:spLocks/>
          </p:cNvSpPr>
          <p:nvPr/>
        </p:nvSpPr>
        <p:spPr bwMode="auto">
          <a:xfrm>
            <a:off x="4737449" y="5048225"/>
            <a:ext cx="259163" cy="259163"/>
          </a:xfrm>
          <a:custGeom>
            <a:avLst/>
            <a:gdLst>
              <a:gd name="T0" fmla="*/ 68 w 68"/>
              <a:gd name="T1" fmla="*/ 64 h 68"/>
              <a:gd name="T2" fmla="*/ 68 w 68"/>
              <a:gd name="T3" fmla="*/ 64 h 68"/>
              <a:gd name="T4" fmla="*/ 68 w 68"/>
              <a:gd name="T5" fmla="*/ 66 h 68"/>
              <a:gd name="T6" fmla="*/ 66 w 68"/>
              <a:gd name="T7" fmla="*/ 68 h 68"/>
              <a:gd name="T8" fmla="*/ 4 w 68"/>
              <a:gd name="T9" fmla="*/ 68 h 68"/>
              <a:gd name="T10" fmla="*/ 4 w 68"/>
              <a:gd name="T11" fmla="*/ 68 h 68"/>
              <a:gd name="T12" fmla="*/ 2 w 68"/>
              <a:gd name="T13" fmla="*/ 66 h 68"/>
              <a:gd name="T14" fmla="*/ 0 w 68"/>
              <a:gd name="T15" fmla="*/ 64 h 68"/>
              <a:gd name="T16" fmla="*/ 0 w 68"/>
              <a:gd name="T17" fmla="*/ 2 h 68"/>
              <a:gd name="T18" fmla="*/ 0 w 68"/>
              <a:gd name="T19" fmla="*/ 2 h 68"/>
              <a:gd name="T20" fmla="*/ 2 w 68"/>
              <a:gd name="T21" fmla="*/ 0 h 68"/>
              <a:gd name="T22" fmla="*/ 4 w 68"/>
              <a:gd name="T23" fmla="*/ 0 h 68"/>
              <a:gd name="T24" fmla="*/ 66 w 68"/>
              <a:gd name="T25" fmla="*/ 0 h 68"/>
              <a:gd name="T26" fmla="*/ 66 w 68"/>
              <a:gd name="T27" fmla="*/ 0 h 68"/>
              <a:gd name="T28" fmla="*/ 68 w 68"/>
              <a:gd name="T29" fmla="*/ 0 h 68"/>
              <a:gd name="T30" fmla="*/ 68 w 68"/>
              <a:gd name="T31" fmla="*/ 2 h 68"/>
              <a:gd name="T32" fmla="*/ 68 w 68"/>
              <a:gd name="T33" fmla="*/ 6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8" h="68">
                <a:moveTo>
                  <a:pt x="68" y="64"/>
                </a:moveTo>
                <a:lnTo>
                  <a:pt x="68" y="64"/>
                </a:lnTo>
                <a:lnTo>
                  <a:pt x="68" y="66"/>
                </a:lnTo>
                <a:lnTo>
                  <a:pt x="66" y="68"/>
                </a:lnTo>
                <a:lnTo>
                  <a:pt x="4" y="68"/>
                </a:lnTo>
                <a:lnTo>
                  <a:pt x="4" y="68"/>
                </a:lnTo>
                <a:lnTo>
                  <a:pt x="2" y="66"/>
                </a:lnTo>
                <a:lnTo>
                  <a:pt x="0" y="6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66" y="0"/>
                </a:lnTo>
                <a:lnTo>
                  <a:pt x="66" y="0"/>
                </a:lnTo>
                <a:lnTo>
                  <a:pt x="68" y="0"/>
                </a:lnTo>
                <a:lnTo>
                  <a:pt x="68" y="2"/>
                </a:lnTo>
                <a:lnTo>
                  <a:pt x="68" y="6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8" name="Freeform 177"/>
          <p:cNvSpPr>
            <a:spLocks/>
          </p:cNvSpPr>
          <p:nvPr/>
        </p:nvSpPr>
        <p:spPr bwMode="auto">
          <a:xfrm>
            <a:off x="4272481" y="5048225"/>
            <a:ext cx="251541" cy="259163"/>
          </a:xfrm>
          <a:custGeom>
            <a:avLst/>
            <a:gdLst>
              <a:gd name="T0" fmla="*/ 66 w 66"/>
              <a:gd name="T1" fmla="*/ 34 h 68"/>
              <a:gd name="T2" fmla="*/ 66 w 66"/>
              <a:gd name="T3" fmla="*/ 34 h 68"/>
              <a:gd name="T4" fmla="*/ 66 w 66"/>
              <a:gd name="T5" fmla="*/ 40 h 68"/>
              <a:gd name="T6" fmla="*/ 64 w 66"/>
              <a:gd name="T7" fmla="*/ 47 h 68"/>
              <a:gd name="T8" fmla="*/ 60 w 66"/>
              <a:gd name="T9" fmla="*/ 53 h 68"/>
              <a:gd name="T10" fmla="*/ 56 w 66"/>
              <a:gd name="T11" fmla="*/ 56 h 68"/>
              <a:gd name="T12" fmla="*/ 51 w 66"/>
              <a:gd name="T13" fmla="*/ 62 h 68"/>
              <a:gd name="T14" fmla="*/ 45 w 66"/>
              <a:gd name="T15" fmla="*/ 64 h 68"/>
              <a:gd name="T16" fmla="*/ 40 w 66"/>
              <a:gd name="T17" fmla="*/ 66 h 68"/>
              <a:gd name="T18" fmla="*/ 32 w 66"/>
              <a:gd name="T19" fmla="*/ 68 h 68"/>
              <a:gd name="T20" fmla="*/ 32 w 66"/>
              <a:gd name="T21" fmla="*/ 68 h 68"/>
              <a:gd name="T22" fmla="*/ 27 w 66"/>
              <a:gd name="T23" fmla="*/ 66 h 68"/>
              <a:gd name="T24" fmla="*/ 19 w 66"/>
              <a:gd name="T25" fmla="*/ 64 h 68"/>
              <a:gd name="T26" fmla="*/ 13 w 66"/>
              <a:gd name="T27" fmla="*/ 62 h 68"/>
              <a:gd name="T28" fmla="*/ 10 w 66"/>
              <a:gd name="T29" fmla="*/ 56 h 68"/>
              <a:gd name="T30" fmla="*/ 6 w 66"/>
              <a:gd name="T31" fmla="*/ 53 h 68"/>
              <a:gd name="T32" fmla="*/ 2 w 66"/>
              <a:gd name="T33" fmla="*/ 47 h 68"/>
              <a:gd name="T34" fmla="*/ 0 w 66"/>
              <a:gd name="T35" fmla="*/ 40 h 68"/>
              <a:gd name="T36" fmla="*/ 0 w 66"/>
              <a:gd name="T37" fmla="*/ 34 h 68"/>
              <a:gd name="T38" fmla="*/ 0 w 66"/>
              <a:gd name="T39" fmla="*/ 34 h 68"/>
              <a:gd name="T40" fmla="*/ 0 w 66"/>
              <a:gd name="T41" fmla="*/ 26 h 68"/>
              <a:gd name="T42" fmla="*/ 2 w 66"/>
              <a:gd name="T43" fmla="*/ 21 h 68"/>
              <a:gd name="T44" fmla="*/ 6 w 66"/>
              <a:gd name="T45" fmla="*/ 15 h 68"/>
              <a:gd name="T46" fmla="*/ 10 w 66"/>
              <a:gd name="T47" fmla="*/ 10 h 68"/>
              <a:gd name="T48" fmla="*/ 13 w 66"/>
              <a:gd name="T49" fmla="*/ 6 h 68"/>
              <a:gd name="T50" fmla="*/ 19 w 66"/>
              <a:gd name="T51" fmla="*/ 2 h 68"/>
              <a:gd name="T52" fmla="*/ 27 w 66"/>
              <a:gd name="T53" fmla="*/ 0 h 68"/>
              <a:gd name="T54" fmla="*/ 32 w 66"/>
              <a:gd name="T55" fmla="*/ 0 h 68"/>
              <a:gd name="T56" fmla="*/ 32 w 66"/>
              <a:gd name="T57" fmla="*/ 0 h 68"/>
              <a:gd name="T58" fmla="*/ 40 w 66"/>
              <a:gd name="T59" fmla="*/ 0 h 68"/>
              <a:gd name="T60" fmla="*/ 45 w 66"/>
              <a:gd name="T61" fmla="*/ 2 h 68"/>
              <a:gd name="T62" fmla="*/ 51 w 66"/>
              <a:gd name="T63" fmla="*/ 6 h 68"/>
              <a:gd name="T64" fmla="*/ 56 w 66"/>
              <a:gd name="T65" fmla="*/ 10 h 68"/>
              <a:gd name="T66" fmla="*/ 60 w 66"/>
              <a:gd name="T67" fmla="*/ 15 h 68"/>
              <a:gd name="T68" fmla="*/ 64 w 66"/>
              <a:gd name="T69" fmla="*/ 21 h 68"/>
              <a:gd name="T70" fmla="*/ 66 w 66"/>
              <a:gd name="T71" fmla="*/ 26 h 68"/>
              <a:gd name="T72" fmla="*/ 66 w 66"/>
              <a:gd name="T73" fmla="*/ 34 h 68"/>
              <a:gd name="T74" fmla="*/ 66 w 66"/>
              <a:gd name="T75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" h="68">
                <a:moveTo>
                  <a:pt x="66" y="34"/>
                </a:moveTo>
                <a:lnTo>
                  <a:pt x="66" y="34"/>
                </a:lnTo>
                <a:lnTo>
                  <a:pt x="66" y="40"/>
                </a:lnTo>
                <a:lnTo>
                  <a:pt x="64" y="47"/>
                </a:lnTo>
                <a:lnTo>
                  <a:pt x="60" y="53"/>
                </a:lnTo>
                <a:lnTo>
                  <a:pt x="56" y="56"/>
                </a:lnTo>
                <a:lnTo>
                  <a:pt x="51" y="62"/>
                </a:lnTo>
                <a:lnTo>
                  <a:pt x="45" y="64"/>
                </a:lnTo>
                <a:lnTo>
                  <a:pt x="40" y="66"/>
                </a:lnTo>
                <a:lnTo>
                  <a:pt x="32" y="68"/>
                </a:lnTo>
                <a:lnTo>
                  <a:pt x="32" y="68"/>
                </a:lnTo>
                <a:lnTo>
                  <a:pt x="27" y="66"/>
                </a:lnTo>
                <a:lnTo>
                  <a:pt x="19" y="64"/>
                </a:lnTo>
                <a:lnTo>
                  <a:pt x="13" y="62"/>
                </a:lnTo>
                <a:lnTo>
                  <a:pt x="10" y="56"/>
                </a:lnTo>
                <a:lnTo>
                  <a:pt x="6" y="53"/>
                </a:lnTo>
                <a:lnTo>
                  <a:pt x="2" y="47"/>
                </a:lnTo>
                <a:lnTo>
                  <a:pt x="0" y="40"/>
                </a:lnTo>
                <a:lnTo>
                  <a:pt x="0" y="34"/>
                </a:lnTo>
                <a:lnTo>
                  <a:pt x="0" y="34"/>
                </a:lnTo>
                <a:lnTo>
                  <a:pt x="0" y="26"/>
                </a:lnTo>
                <a:lnTo>
                  <a:pt x="2" y="21"/>
                </a:lnTo>
                <a:lnTo>
                  <a:pt x="6" y="15"/>
                </a:lnTo>
                <a:lnTo>
                  <a:pt x="10" y="10"/>
                </a:lnTo>
                <a:lnTo>
                  <a:pt x="13" y="6"/>
                </a:lnTo>
                <a:lnTo>
                  <a:pt x="19" y="2"/>
                </a:lnTo>
                <a:lnTo>
                  <a:pt x="27" y="0"/>
                </a:lnTo>
                <a:lnTo>
                  <a:pt x="32" y="0"/>
                </a:lnTo>
                <a:lnTo>
                  <a:pt x="32" y="0"/>
                </a:lnTo>
                <a:lnTo>
                  <a:pt x="40" y="0"/>
                </a:lnTo>
                <a:lnTo>
                  <a:pt x="45" y="2"/>
                </a:lnTo>
                <a:lnTo>
                  <a:pt x="51" y="6"/>
                </a:lnTo>
                <a:lnTo>
                  <a:pt x="56" y="10"/>
                </a:lnTo>
                <a:lnTo>
                  <a:pt x="60" y="15"/>
                </a:lnTo>
                <a:lnTo>
                  <a:pt x="64" y="21"/>
                </a:lnTo>
                <a:lnTo>
                  <a:pt x="66" y="26"/>
                </a:lnTo>
                <a:lnTo>
                  <a:pt x="66" y="34"/>
                </a:lnTo>
                <a:lnTo>
                  <a:pt x="66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9" name="Freeform 178"/>
          <p:cNvSpPr>
            <a:spLocks/>
          </p:cNvSpPr>
          <p:nvPr/>
        </p:nvSpPr>
        <p:spPr bwMode="auto">
          <a:xfrm>
            <a:off x="3765591" y="5071094"/>
            <a:ext cx="194373" cy="213428"/>
          </a:xfrm>
          <a:custGeom>
            <a:avLst/>
            <a:gdLst>
              <a:gd name="T0" fmla="*/ 43 w 51"/>
              <a:gd name="T1" fmla="*/ 19 h 56"/>
              <a:gd name="T2" fmla="*/ 43 w 51"/>
              <a:gd name="T3" fmla="*/ 19 h 56"/>
              <a:gd name="T4" fmla="*/ 49 w 51"/>
              <a:gd name="T5" fmla="*/ 22 h 56"/>
              <a:gd name="T6" fmla="*/ 51 w 51"/>
              <a:gd name="T7" fmla="*/ 28 h 56"/>
              <a:gd name="T8" fmla="*/ 49 w 51"/>
              <a:gd name="T9" fmla="*/ 32 h 56"/>
              <a:gd name="T10" fmla="*/ 43 w 51"/>
              <a:gd name="T11" fmla="*/ 35 h 56"/>
              <a:gd name="T12" fmla="*/ 43 w 51"/>
              <a:gd name="T13" fmla="*/ 35 h 56"/>
              <a:gd name="T14" fmla="*/ 15 w 51"/>
              <a:gd name="T15" fmla="*/ 54 h 56"/>
              <a:gd name="T16" fmla="*/ 15 w 51"/>
              <a:gd name="T17" fmla="*/ 54 h 56"/>
              <a:gd name="T18" fmla="*/ 10 w 51"/>
              <a:gd name="T19" fmla="*/ 56 h 56"/>
              <a:gd name="T20" fmla="*/ 4 w 51"/>
              <a:gd name="T21" fmla="*/ 54 h 56"/>
              <a:gd name="T22" fmla="*/ 0 w 51"/>
              <a:gd name="T23" fmla="*/ 50 h 56"/>
              <a:gd name="T24" fmla="*/ 0 w 51"/>
              <a:gd name="T25" fmla="*/ 45 h 56"/>
              <a:gd name="T26" fmla="*/ 0 w 51"/>
              <a:gd name="T27" fmla="*/ 45 h 56"/>
              <a:gd name="T28" fmla="*/ 0 w 51"/>
              <a:gd name="T29" fmla="*/ 11 h 56"/>
              <a:gd name="T30" fmla="*/ 0 w 51"/>
              <a:gd name="T31" fmla="*/ 11 h 56"/>
              <a:gd name="T32" fmla="*/ 0 w 51"/>
              <a:gd name="T33" fmla="*/ 4 h 56"/>
              <a:gd name="T34" fmla="*/ 4 w 51"/>
              <a:gd name="T35" fmla="*/ 2 h 56"/>
              <a:gd name="T36" fmla="*/ 10 w 51"/>
              <a:gd name="T37" fmla="*/ 0 h 56"/>
              <a:gd name="T38" fmla="*/ 15 w 51"/>
              <a:gd name="T39" fmla="*/ 2 h 56"/>
              <a:gd name="T40" fmla="*/ 15 w 51"/>
              <a:gd name="T41" fmla="*/ 2 h 56"/>
              <a:gd name="T42" fmla="*/ 43 w 51"/>
              <a:gd name="T43" fmla="*/ 19 h 56"/>
              <a:gd name="T44" fmla="*/ 43 w 51"/>
              <a:gd name="T45" fmla="*/ 1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" h="56">
                <a:moveTo>
                  <a:pt x="43" y="19"/>
                </a:moveTo>
                <a:lnTo>
                  <a:pt x="43" y="19"/>
                </a:lnTo>
                <a:lnTo>
                  <a:pt x="49" y="22"/>
                </a:lnTo>
                <a:lnTo>
                  <a:pt x="51" y="28"/>
                </a:lnTo>
                <a:lnTo>
                  <a:pt x="49" y="32"/>
                </a:lnTo>
                <a:lnTo>
                  <a:pt x="43" y="35"/>
                </a:lnTo>
                <a:lnTo>
                  <a:pt x="43" y="35"/>
                </a:lnTo>
                <a:lnTo>
                  <a:pt x="15" y="54"/>
                </a:lnTo>
                <a:lnTo>
                  <a:pt x="15" y="54"/>
                </a:lnTo>
                <a:lnTo>
                  <a:pt x="10" y="56"/>
                </a:lnTo>
                <a:lnTo>
                  <a:pt x="4" y="54"/>
                </a:lnTo>
                <a:lnTo>
                  <a:pt x="0" y="50"/>
                </a:lnTo>
                <a:lnTo>
                  <a:pt x="0" y="45"/>
                </a:lnTo>
                <a:lnTo>
                  <a:pt x="0" y="45"/>
                </a:lnTo>
                <a:lnTo>
                  <a:pt x="0" y="11"/>
                </a:lnTo>
                <a:lnTo>
                  <a:pt x="0" y="11"/>
                </a:ln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5" y="2"/>
                </a:lnTo>
                <a:lnTo>
                  <a:pt x="15" y="2"/>
                </a:lnTo>
                <a:lnTo>
                  <a:pt x="43" y="19"/>
                </a:lnTo>
                <a:lnTo>
                  <a:pt x="43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0" name="Freeform 179"/>
          <p:cNvSpPr>
            <a:spLocks/>
          </p:cNvSpPr>
          <p:nvPr/>
        </p:nvSpPr>
        <p:spPr bwMode="auto">
          <a:xfrm>
            <a:off x="2153445" y="5048225"/>
            <a:ext cx="228672" cy="259163"/>
          </a:xfrm>
          <a:custGeom>
            <a:avLst/>
            <a:gdLst>
              <a:gd name="T0" fmla="*/ 58 w 60"/>
              <a:gd name="T1" fmla="*/ 0 h 68"/>
              <a:gd name="T2" fmla="*/ 41 w 60"/>
              <a:gd name="T3" fmla="*/ 0 h 68"/>
              <a:gd name="T4" fmla="*/ 41 w 60"/>
              <a:gd name="T5" fmla="*/ 0 h 68"/>
              <a:gd name="T6" fmla="*/ 39 w 60"/>
              <a:gd name="T7" fmla="*/ 0 h 68"/>
              <a:gd name="T8" fmla="*/ 37 w 60"/>
              <a:gd name="T9" fmla="*/ 2 h 68"/>
              <a:gd name="T10" fmla="*/ 37 w 60"/>
              <a:gd name="T11" fmla="*/ 21 h 68"/>
              <a:gd name="T12" fmla="*/ 37 w 60"/>
              <a:gd name="T13" fmla="*/ 21 h 68"/>
              <a:gd name="T14" fmla="*/ 37 w 60"/>
              <a:gd name="T15" fmla="*/ 21 h 68"/>
              <a:gd name="T16" fmla="*/ 20 w 60"/>
              <a:gd name="T17" fmla="*/ 10 h 68"/>
              <a:gd name="T18" fmla="*/ 7 w 60"/>
              <a:gd name="T19" fmla="*/ 2 h 68"/>
              <a:gd name="T20" fmla="*/ 7 w 60"/>
              <a:gd name="T21" fmla="*/ 2 h 68"/>
              <a:gd name="T22" fmla="*/ 4 w 60"/>
              <a:gd name="T23" fmla="*/ 2 h 68"/>
              <a:gd name="T24" fmla="*/ 2 w 60"/>
              <a:gd name="T25" fmla="*/ 2 h 68"/>
              <a:gd name="T26" fmla="*/ 0 w 60"/>
              <a:gd name="T27" fmla="*/ 4 h 68"/>
              <a:gd name="T28" fmla="*/ 0 w 60"/>
              <a:gd name="T29" fmla="*/ 8 h 68"/>
              <a:gd name="T30" fmla="*/ 0 w 60"/>
              <a:gd name="T31" fmla="*/ 23 h 68"/>
              <a:gd name="T32" fmla="*/ 0 w 60"/>
              <a:gd name="T33" fmla="*/ 23 h 68"/>
              <a:gd name="T34" fmla="*/ 0 w 60"/>
              <a:gd name="T35" fmla="*/ 41 h 68"/>
              <a:gd name="T36" fmla="*/ 0 w 60"/>
              <a:gd name="T37" fmla="*/ 56 h 68"/>
              <a:gd name="T38" fmla="*/ 0 w 60"/>
              <a:gd name="T39" fmla="*/ 56 h 68"/>
              <a:gd name="T40" fmla="*/ 0 w 60"/>
              <a:gd name="T41" fmla="*/ 60 h 68"/>
              <a:gd name="T42" fmla="*/ 2 w 60"/>
              <a:gd name="T43" fmla="*/ 62 h 68"/>
              <a:gd name="T44" fmla="*/ 4 w 60"/>
              <a:gd name="T45" fmla="*/ 62 h 68"/>
              <a:gd name="T46" fmla="*/ 7 w 60"/>
              <a:gd name="T47" fmla="*/ 62 h 68"/>
              <a:gd name="T48" fmla="*/ 20 w 60"/>
              <a:gd name="T49" fmla="*/ 54 h 68"/>
              <a:gd name="T50" fmla="*/ 20 w 60"/>
              <a:gd name="T51" fmla="*/ 54 h 68"/>
              <a:gd name="T52" fmla="*/ 37 w 60"/>
              <a:gd name="T53" fmla="*/ 45 h 68"/>
              <a:gd name="T54" fmla="*/ 37 w 60"/>
              <a:gd name="T55" fmla="*/ 43 h 68"/>
              <a:gd name="T56" fmla="*/ 37 w 60"/>
              <a:gd name="T57" fmla="*/ 64 h 68"/>
              <a:gd name="T58" fmla="*/ 37 w 60"/>
              <a:gd name="T59" fmla="*/ 64 h 68"/>
              <a:gd name="T60" fmla="*/ 39 w 60"/>
              <a:gd name="T61" fmla="*/ 66 h 68"/>
              <a:gd name="T62" fmla="*/ 41 w 60"/>
              <a:gd name="T63" fmla="*/ 68 h 68"/>
              <a:gd name="T64" fmla="*/ 58 w 60"/>
              <a:gd name="T65" fmla="*/ 68 h 68"/>
              <a:gd name="T66" fmla="*/ 58 w 60"/>
              <a:gd name="T67" fmla="*/ 68 h 68"/>
              <a:gd name="T68" fmla="*/ 60 w 60"/>
              <a:gd name="T69" fmla="*/ 66 h 68"/>
              <a:gd name="T70" fmla="*/ 60 w 60"/>
              <a:gd name="T71" fmla="*/ 64 h 68"/>
              <a:gd name="T72" fmla="*/ 60 w 60"/>
              <a:gd name="T73" fmla="*/ 2 h 68"/>
              <a:gd name="T74" fmla="*/ 60 w 60"/>
              <a:gd name="T75" fmla="*/ 2 h 68"/>
              <a:gd name="T76" fmla="*/ 60 w 60"/>
              <a:gd name="T77" fmla="*/ 0 h 68"/>
              <a:gd name="T78" fmla="*/ 58 w 60"/>
              <a:gd name="T79" fmla="*/ 0 h 68"/>
              <a:gd name="T80" fmla="*/ 58 w 60"/>
              <a:gd name="T8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68">
                <a:moveTo>
                  <a:pt x="58" y="0"/>
                </a:moveTo>
                <a:lnTo>
                  <a:pt x="41" y="0"/>
                </a:lnTo>
                <a:lnTo>
                  <a:pt x="41" y="0"/>
                </a:lnTo>
                <a:lnTo>
                  <a:pt x="39" y="0"/>
                </a:lnTo>
                <a:lnTo>
                  <a:pt x="37" y="2"/>
                </a:lnTo>
                <a:lnTo>
                  <a:pt x="37" y="21"/>
                </a:lnTo>
                <a:lnTo>
                  <a:pt x="37" y="21"/>
                </a:lnTo>
                <a:lnTo>
                  <a:pt x="37" y="21"/>
                </a:lnTo>
                <a:lnTo>
                  <a:pt x="20" y="10"/>
                </a:lnTo>
                <a:lnTo>
                  <a:pt x="7" y="2"/>
                </a:lnTo>
                <a:lnTo>
                  <a:pt x="7" y="2"/>
                </a:lnTo>
                <a:lnTo>
                  <a:pt x="4" y="2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0" y="23"/>
                </a:lnTo>
                <a:lnTo>
                  <a:pt x="0" y="23"/>
                </a:lnTo>
                <a:lnTo>
                  <a:pt x="0" y="41"/>
                </a:lnTo>
                <a:lnTo>
                  <a:pt x="0" y="56"/>
                </a:lnTo>
                <a:lnTo>
                  <a:pt x="0" y="56"/>
                </a:lnTo>
                <a:lnTo>
                  <a:pt x="0" y="60"/>
                </a:lnTo>
                <a:lnTo>
                  <a:pt x="2" y="62"/>
                </a:lnTo>
                <a:lnTo>
                  <a:pt x="4" y="62"/>
                </a:lnTo>
                <a:lnTo>
                  <a:pt x="7" y="62"/>
                </a:lnTo>
                <a:lnTo>
                  <a:pt x="20" y="54"/>
                </a:lnTo>
                <a:lnTo>
                  <a:pt x="20" y="54"/>
                </a:lnTo>
                <a:lnTo>
                  <a:pt x="37" y="45"/>
                </a:lnTo>
                <a:lnTo>
                  <a:pt x="37" y="43"/>
                </a:lnTo>
                <a:lnTo>
                  <a:pt x="37" y="64"/>
                </a:lnTo>
                <a:lnTo>
                  <a:pt x="37" y="64"/>
                </a:lnTo>
                <a:lnTo>
                  <a:pt x="39" y="66"/>
                </a:lnTo>
                <a:lnTo>
                  <a:pt x="41" y="68"/>
                </a:lnTo>
                <a:lnTo>
                  <a:pt x="58" y="68"/>
                </a:lnTo>
                <a:lnTo>
                  <a:pt x="58" y="68"/>
                </a:lnTo>
                <a:lnTo>
                  <a:pt x="60" y="66"/>
                </a:lnTo>
                <a:lnTo>
                  <a:pt x="60" y="64"/>
                </a:lnTo>
                <a:lnTo>
                  <a:pt x="60" y="2"/>
                </a:lnTo>
                <a:lnTo>
                  <a:pt x="60" y="2"/>
                </a:lnTo>
                <a:lnTo>
                  <a:pt x="60" y="0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1" name="Freeform 180"/>
          <p:cNvSpPr>
            <a:spLocks/>
          </p:cNvSpPr>
          <p:nvPr/>
        </p:nvSpPr>
        <p:spPr bwMode="auto">
          <a:xfrm>
            <a:off x="3174851" y="5063472"/>
            <a:ext cx="320142" cy="228672"/>
          </a:xfrm>
          <a:custGeom>
            <a:avLst/>
            <a:gdLst>
              <a:gd name="T0" fmla="*/ 80 w 84"/>
              <a:gd name="T1" fmla="*/ 24 h 60"/>
              <a:gd name="T2" fmla="*/ 67 w 84"/>
              <a:gd name="T3" fmla="*/ 17 h 60"/>
              <a:gd name="T4" fmla="*/ 67 w 84"/>
              <a:gd name="T5" fmla="*/ 17 h 60"/>
              <a:gd name="T6" fmla="*/ 50 w 84"/>
              <a:gd name="T7" fmla="*/ 7 h 60"/>
              <a:gd name="T8" fmla="*/ 37 w 84"/>
              <a:gd name="T9" fmla="*/ 0 h 60"/>
              <a:gd name="T10" fmla="*/ 37 w 84"/>
              <a:gd name="T11" fmla="*/ 0 h 60"/>
              <a:gd name="T12" fmla="*/ 33 w 84"/>
              <a:gd name="T13" fmla="*/ 0 h 60"/>
              <a:gd name="T14" fmla="*/ 32 w 84"/>
              <a:gd name="T15" fmla="*/ 0 h 60"/>
              <a:gd name="T16" fmla="*/ 30 w 84"/>
              <a:gd name="T17" fmla="*/ 2 h 60"/>
              <a:gd name="T18" fmla="*/ 30 w 84"/>
              <a:gd name="T19" fmla="*/ 6 h 60"/>
              <a:gd name="T20" fmla="*/ 30 w 84"/>
              <a:gd name="T21" fmla="*/ 13 h 60"/>
              <a:gd name="T22" fmla="*/ 30 w 84"/>
              <a:gd name="T23" fmla="*/ 13 h 60"/>
              <a:gd name="T24" fmla="*/ 20 w 84"/>
              <a:gd name="T25" fmla="*/ 7 h 60"/>
              <a:gd name="T26" fmla="*/ 7 w 84"/>
              <a:gd name="T27" fmla="*/ 0 h 60"/>
              <a:gd name="T28" fmla="*/ 7 w 84"/>
              <a:gd name="T29" fmla="*/ 0 h 60"/>
              <a:gd name="T30" fmla="*/ 5 w 84"/>
              <a:gd name="T31" fmla="*/ 0 h 60"/>
              <a:gd name="T32" fmla="*/ 2 w 84"/>
              <a:gd name="T33" fmla="*/ 0 h 60"/>
              <a:gd name="T34" fmla="*/ 0 w 84"/>
              <a:gd name="T35" fmla="*/ 2 h 60"/>
              <a:gd name="T36" fmla="*/ 0 w 84"/>
              <a:gd name="T37" fmla="*/ 6 h 60"/>
              <a:gd name="T38" fmla="*/ 0 w 84"/>
              <a:gd name="T39" fmla="*/ 19 h 60"/>
              <a:gd name="T40" fmla="*/ 0 w 84"/>
              <a:gd name="T41" fmla="*/ 19 h 60"/>
              <a:gd name="T42" fmla="*/ 0 w 84"/>
              <a:gd name="T43" fmla="*/ 39 h 60"/>
              <a:gd name="T44" fmla="*/ 0 w 84"/>
              <a:gd name="T45" fmla="*/ 54 h 60"/>
              <a:gd name="T46" fmla="*/ 0 w 84"/>
              <a:gd name="T47" fmla="*/ 54 h 60"/>
              <a:gd name="T48" fmla="*/ 0 w 84"/>
              <a:gd name="T49" fmla="*/ 58 h 60"/>
              <a:gd name="T50" fmla="*/ 2 w 84"/>
              <a:gd name="T51" fmla="*/ 60 h 60"/>
              <a:gd name="T52" fmla="*/ 5 w 84"/>
              <a:gd name="T53" fmla="*/ 60 h 60"/>
              <a:gd name="T54" fmla="*/ 7 w 84"/>
              <a:gd name="T55" fmla="*/ 58 h 60"/>
              <a:gd name="T56" fmla="*/ 20 w 84"/>
              <a:gd name="T57" fmla="*/ 52 h 60"/>
              <a:gd name="T58" fmla="*/ 20 w 84"/>
              <a:gd name="T59" fmla="*/ 52 h 60"/>
              <a:gd name="T60" fmla="*/ 30 w 84"/>
              <a:gd name="T61" fmla="*/ 47 h 60"/>
              <a:gd name="T62" fmla="*/ 30 w 84"/>
              <a:gd name="T63" fmla="*/ 54 h 60"/>
              <a:gd name="T64" fmla="*/ 30 w 84"/>
              <a:gd name="T65" fmla="*/ 54 h 60"/>
              <a:gd name="T66" fmla="*/ 30 w 84"/>
              <a:gd name="T67" fmla="*/ 58 h 60"/>
              <a:gd name="T68" fmla="*/ 32 w 84"/>
              <a:gd name="T69" fmla="*/ 60 h 60"/>
              <a:gd name="T70" fmla="*/ 33 w 84"/>
              <a:gd name="T71" fmla="*/ 60 h 60"/>
              <a:gd name="T72" fmla="*/ 37 w 84"/>
              <a:gd name="T73" fmla="*/ 58 h 60"/>
              <a:gd name="T74" fmla="*/ 50 w 84"/>
              <a:gd name="T75" fmla="*/ 52 h 60"/>
              <a:gd name="T76" fmla="*/ 50 w 84"/>
              <a:gd name="T77" fmla="*/ 52 h 60"/>
              <a:gd name="T78" fmla="*/ 67 w 84"/>
              <a:gd name="T79" fmla="*/ 41 h 60"/>
              <a:gd name="T80" fmla="*/ 80 w 84"/>
              <a:gd name="T81" fmla="*/ 34 h 60"/>
              <a:gd name="T82" fmla="*/ 80 w 84"/>
              <a:gd name="T83" fmla="*/ 34 h 60"/>
              <a:gd name="T84" fmla="*/ 82 w 84"/>
              <a:gd name="T85" fmla="*/ 32 h 60"/>
              <a:gd name="T86" fmla="*/ 84 w 84"/>
              <a:gd name="T87" fmla="*/ 30 h 60"/>
              <a:gd name="T88" fmla="*/ 82 w 84"/>
              <a:gd name="T89" fmla="*/ 26 h 60"/>
              <a:gd name="T90" fmla="*/ 80 w 84"/>
              <a:gd name="T91" fmla="*/ 24 h 60"/>
              <a:gd name="T92" fmla="*/ 80 w 84"/>
              <a:gd name="T93" fmla="*/ 2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4" h="60">
                <a:moveTo>
                  <a:pt x="80" y="24"/>
                </a:moveTo>
                <a:lnTo>
                  <a:pt x="67" y="17"/>
                </a:lnTo>
                <a:lnTo>
                  <a:pt x="67" y="17"/>
                </a:lnTo>
                <a:lnTo>
                  <a:pt x="50" y="7"/>
                </a:lnTo>
                <a:lnTo>
                  <a:pt x="37" y="0"/>
                </a:lnTo>
                <a:lnTo>
                  <a:pt x="37" y="0"/>
                </a:lnTo>
                <a:lnTo>
                  <a:pt x="33" y="0"/>
                </a:lnTo>
                <a:lnTo>
                  <a:pt x="32" y="0"/>
                </a:lnTo>
                <a:lnTo>
                  <a:pt x="30" y="2"/>
                </a:lnTo>
                <a:lnTo>
                  <a:pt x="30" y="6"/>
                </a:lnTo>
                <a:lnTo>
                  <a:pt x="30" y="13"/>
                </a:lnTo>
                <a:lnTo>
                  <a:pt x="30" y="13"/>
                </a:lnTo>
                <a:lnTo>
                  <a:pt x="20" y="7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19"/>
                </a:lnTo>
                <a:lnTo>
                  <a:pt x="0" y="19"/>
                </a:lnTo>
                <a:lnTo>
                  <a:pt x="0" y="39"/>
                </a:lnTo>
                <a:lnTo>
                  <a:pt x="0" y="54"/>
                </a:lnTo>
                <a:lnTo>
                  <a:pt x="0" y="54"/>
                </a:lnTo>
                <a:lnTo>
                  <a:pt x="0" y="58"/>
                </a:lnTo>
                <a:lnTo>
                  <a:pt x="2" y="60"/>
                </a:lnTo>
                <a:lnTo>
                  <a:pt x="5" y="60"/>
                </a:lnTo>
                <a:lnTo>
                  <a:pt x="7" y="58"/>
                </a:lnTo>
                <a:lnTo>
                  <a:pt x="20" y="52"/>
                </a:lnTo>
                <a:lnTo>
                  <a:pt x="20" y="52"/>
                </a:lnTo>
                <a:lnTo>
                  <a:pt x="30" y="47"/>
                </a:lnTo>
                <a:lnTo>
                  <a:pt x="30" y="54"/>
                </a:lnTo>
                <a:lnTo>
                  <a:pt x="30" y="54"/>
                </a:lnTo>
                <a:lnTo>
                  <a:pt x="30" y="58"/>
                </a:lnTo>
                <a:lnTo>
                  <a:pt x="32" y="60"/>
                </a:lnTo>
                <a:lnTo>
                  <a:pt x="33" y="60"/>
                </a:lnTo>
                <a:lnTo>
                  <a:pt x="37" y="58"/>
                </a:lnTo>
                <a:lnTo>
                  <a:pt x="50" y="52"/>
                </a:lnTo>
                <a:lnTo>
                  <a:pt x="50" y="52"/>
                </a:lnTo>
                <a:lnTo>
                  <a:pt x="67" y="41"/>
                </a:lnTo>
                <a:lnTo>
                  <a:pt x="80" y="34"/>
                </a:lnTo>
                <a:lnTo>
                  <a:pt x="80" y="34"/>
                </a:lnTo>
                <a:lnTo>
                  <a:pt x="82" y="32"/>
                </a:lnTo>
                <a:lnTo>
                  <a:pt x="84" y="30"/>
                </a:lnTo>
                <a:lnTo>
                  <a:pt x="82" y="26"/>
                </a:lnTo>
                <a:lnTo>
                  <a:pt x="80" y="24"/>
                </a:lnTo>
                <a:lnTo>
                  <a:pt x="8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2" name="Freeform 181"/>
          <p:cNvSpPr>
            <a:spLocks/>
          </p:cNvSpPr>
          <p:nvPr/>
        </p:nvSpPr>
        <p:spPr bwMode="auto">
          <a:xfrm>
            <a:off x="2637470" y="5063472"/>
            <a:ext cx="323956" cy="228672"/>
          </a:xfrm>
          <a:custGeom>
            <a:avLst/>
            <a:gdLst>
              <a:gd name="T0" fmla="*/ 75 w 85"/>
              <a:gd name="T1" fmla="*/ 0 h 60"/>
              <a:gd name="T2" fmla="*/ 64 w 85"/>
              <a:gd name="T3" fmla="*/ 7 h 60"/>
              <a:gd name="T4" fmla="*/ 64 w 85"/>
              <a:gd name="T5" fmla="*/ 7 h 60"/>
              <a:gd name="T6" fmla="*/ 55 w 85"/>
              <a:gd name="T7" fmla="*/ 13 h 60"/>
              <a:gd name="T8" fmla="*/ 55 w 85"/>
              <a:gd name="T9" fmla="*/ 6 h 60"/>
              <a:gd name="T10" fmla="*/ 55 w 85"/>
              <a:gd name="T11" fmla="*/ 6 h 60"/>
              <a:gd name="T12" fmla="*/ 55 w 85"/>
              <a:gd name="T13" fmla="*/ 2 h 60"/>
              <a:gd name="T14" fmla="*/ 53 w 85"/>
              <a:gd name="T15" fmla="*/ 0 h 60"/>
              <a:gd name="T16" fmla="*/ 49 w 85"/>
              <a:gd name="T17" fmla="*/ 0 h 60"/>
              <a:gd name="T18" fmla="*/ 47 w 85"/>
              <a:gd name="T19" fmla="*/ 0 h 60"/>
              <a:gd name="T20" fmla="*/ 34 w 85"/>
              <a:gd name="T21" fmla="*/ 7 h 60"/>
              <a:gd name="T22" fmla="*/ 34 w 85"/>
              <a:gd name="T23" fmla="*/ 7 h 60"/>
              <a:gd name="T24" fmla="*/ 17 w 85"/>
              <a:gd name="T25" fmla="*/ 17 h 60"/>
              <a:gd name="T26" fmla="*/ 4 w 85"/>
              <a:gd name="T27" fmla="*/ 24 h 60"/>
              <a:gd name="T28" fmla="*/ 4 w 85"/>
              <a:gd name="T29" fmla="*/ 24 h 60"/>
              <a:gd name="T30" fmla="*/ 2 w 85"/>
              <a:gd name="T31" fmla="*/ 26 h 60"/>
              <a:gd name="T32" fmla="*/ 0 w 85"/>
              <a:gd name="T33" fmla="*/ 30 h 60"/>
              <a:gd name="T34" fmla="*/ 2 w 85"/>
              <a:gd name="T35" fmla="*/ 32 h 60"/>
              <a:gd name="T36" fmla="*/ 4 w 85"/>
              <a:gd name="T37" fmla="*/ 34 h 60"/>
              <a:gd name="T38" fmla="*/ 17 w 85"/>
              <a:gd name="T39" fmla="*/ 41 h 60"/>
              <a:gd name="T40" fmla="*/ 17 w 85"/>
              <a:gd name="T41" fmla="*/ 41 h 60"/>
              <a:gd name="T42" fmla="*/ 34 w 85"/>
              <a:gd name="T43" fmla="*/ 52 h 60"/>
              <a:gd name="T44" fmla="*/ 47 w 85"/>
              <a:gd name="T45" fmla="*/ 58 h 60"/>
              <a:gd name="T46" fmla="*/ 47 w 85"/>
              <a:gd name="T47" fmla="*/ 58 h 60"/>
              <a:gd name="T48" fmla="*/ 49 w 85"/>
              <a:gd name="T49" fmla="*/ 60 h 60"/>
              <a:gd name="T50" fmla="*/ 53 w 85"/>
              <a:gd name="T51" fmla="*/ 60 h 60"/>
              <a:gd name="T52" fmla="*/ 55 w 85"/>
              <a:gd name="T53" fmla="*/ 58 h 60"/>
              <a:gd name="T54" fmla="*/ 55 w 85"/>
              <a:gd name="T55" fmla="*/ 54 h 60"/>
              <a:gd name="T56" fmla="*/ 55 w 85"/>
              <a:gd name="T57" fmla="*/ 47 h 60"/>
              <a:gd name="T58" fmla="*/ 55 w 85"/>
              <a:gd name="T59" fmla="*/ 47 h 60"/>
              <a:gd name="T60" fmla="*/ 64 w 85"/>
              <a:gd name="T61" fmla="*/ 52 h 60"/>
              <a:gd name="T62" fmla="*/ 75 w 85"/>
              <a:gd name="T63" fmla="*/ 58 h 60"/>
              <a:gd name="T64" fmla="*/ 75 w 85"/>
              <a:gd name="T65" fmla="*/ 58 h 60"/>
              <a:gd name="T66" fmla="*/ 79 w 85"/>
              <a:gd name="T67" fmla="*/ 60 h 60"/>
              <a:gd name="T68" fmla="*/ 83 w 85"/>
              <a:gd name="T69" fmla="*/ 60 h 60"/>
              <a:gd name="T70" fmla="*/ 85 w 85"/>
              <a:gd name="T71" fmla="*/ 58 h 60"/>
              <a:gd name="T72" fmla="*/ 85 w 85"/>
              <a:gd name="T73" fmla="*/ 54 h 60"/>
              <a:gd name="T74" fmla="*/ 85 w 85"/>
              <a:gd name="T75" fmla="*/ 39 h 60"/>
              <a:gd name="T76" fmla="*/ 85 w 85"/>
              <a:gd name="T77" fmla="*/ 39 h 60"/>
              <a:gd name="T78" fmla="*/ 85 w 85"/>
              <a:gd name="T79" fmla="*/ 19 h 60"/>
              <a:gd name="T80" fmla="*/ 85 w 85"/>
              <a:gd name="T81" fmla="*/ 6 h 60"/>
              <a:gd name="T82" fmla="*/ 85 w 85"/>
              <a:gd name="T83" fmla="*/ 6 h 60"/>
              <a:gd name="T84" fmla="*/ 85 w 85"/>
              <a:gd name="T85" fmla="*/ 2 h 60"/>
              <a:gd name="T86" fmla="*/ 83 w 85"/>
              <a:gd name="T87" fmla="*/ 0 h 60"/>
              <a:gd name="T88" fmla="*/ 79 w 85"/>
              <a:gd name="T89" fmla="*/ 0 h 60"/>
              <a:gd name="T90" fmla="*/ 75 w 85"/>
              <a:gd name="T91" fmla="*/ 0 h 60"/>
              <a:gd name="T92" fmla="*/ 75 w 85"/>
              <a:gd name="T9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" h="60">
                <a:moveTo>
                  <a:pt x="75" y="0"/>
                </a:moveTo>
                <a:lnTo>
                  <a:pt x="64" y="7"/>
                </a:lnTo>
                <a:lnTo>
                  <a:pt x="64" y="7"/>
                </a:lnTo>
                <a:lnTo>
                  <a:pt x="55" y="13"/>
                </a:lnTo>
                <a:lnTo>
                  <a:pt x="55" y="6"/>
                </a:lnTo>
                <a:lnTo>
                  <a:pt x="55" y="6"/>
                </a:lnTo>
                <a:lnTo>
                  <a:pt x="55" y="2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34" y="7"/>
                </a:lnTo>
                <a:lnTo>
                  <a:pt x="34" y="7"/>
                </a:lnTo>
                <a:lnTo>
                  <a:pt x="17" y="17"/>
                </a:lnTo>
                <a:lnTo>
                  <a:pt x="4" y="24"/>
                </a:lnTo>
                <a:lnTo>
                  <a:pt x="4" y="24"/>
                </a:lnTo>
                <a:lnTo>
                  <a:pt x="2" y="26"/>
                </a:lnTo>
                <a:lnTo>
                  <a:pt x="0" y="30"/>
                </a:lnTo>
                <a:lnTo>
                  <a:pt x="2" y="32"/>
                </a:lnTo>
                <a:lnTo>
                  <a:pt x="4" y="34"/>
                </a:lnTo>
                <a:lnTo>
                  <a:pt x="17" y="41"/>
                </a:lnTo>
                <a:lnTo>
                  <a:pt x="17" y="41"/>
                </a:lnTo>
                <a:lnTo>
                  <a:pt x="34" y="52"/>
                </a:lnTo>
                <a:lnTo>
                  <a:pt x="47" y="58"/>
                </a:lnTo>
                <a:lnTo>
                  <a:pt x="47" y="58"/>
                </a:lnTo>
                <a:lnTo>
                  <a:pt x="49" y="60"/>
                </a:lnTo>
                <a:lnTo>
                  <a:pt x="53" y="60"/>
                </a:lnTo>
                <a:lnTo>
                  <a:pt x="55" y="58"/>
                </a:lnTo>
                <a:lnTo>
                  <a:pt x="55" y="54"/>
                </a:lnTo>
                <a:lnTo>
                  <a:pt x="55" y="47"/>
                </a:lnTo>
                <a:lnTo>
                  <a:pt x="55" y="47"/>
                </a:lnTo>
                <a:lnTo>
                  <a:pt x="64" y="52"/>
                </a:lnTo>
                <a:lnTo>
                  <a:pt x="75" y="58"/>
                </a:lnTo>
                <a:lnTo>
                  <a:pt x="75" y="58"/>
                </a:lnTo>
                <a:lnTo>
                  <a:pt x="79" y="60"/>
                </a:lnTo>
                <a:lnTo>
                  <a:pt x="83" y="60"/>
                </a:lnTo>
                <a:lnTo>
                  <a:pt x="85" y="58"/>
                </a:lnTo>
                <a:lnTo>
                  <a:pt x="85" y="54"/>
                </a:lnTo>
                <a:lnTo>
                  <a:pt x="85" y="39"/>
                </a:lnTo>
                <a:lnTo>
                  <a:pt x="85" y="39"/>
                </a:lnTo>
                <a:lnTo>
                  <a:pt x="85" y="19"/>
                </a:lnTo>
                <a:lnTo>
                  <a:pt x="85" y="6"/>
                </a:lnTo>
                <a:lnTo>
                  <a:pt x="85" y="6"/>
                </a:lnTo>
                <a:lnTo>
                  <a:pt x="85" y="2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75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3" name="Freeform 182"/>
          <p:cNvSpPr>
            <a:spLocks noEditPoints="1"/>
          </p:cNvSpPr>
          <p:nvPr/>
        </p:nvSpPr>
        <p:spPr bwMode="auto">
          <a:xfrm>
            <a:off x="6128545" y="4457486"/>
            <a:ext cx="545006" cy="285842"/>
          </a:xfrm>
          <a:custGeom>
            <a:avLst/>
            <a:gdLst>
              <a:gd name="T0" fmla="*/ 90 w 143"/>
              <a:gd name="T1" fmla="*/ 0 h 75"/>
              <a:gd name="T2" fmla="*/ 87 w 143"/>
              <a:gd name="T3" fmla="*/ 0 h 75"/>
              <a:gd name="T4" fmla="*/ 119 w 143"/>
              <a:gd name="T5" fmla="*/ 32 h 75"/>
              <a:gd name="T6" fmla="*/ 87 w 143"/>
              <a:gd name="T7" fmla="*/ 32 h 75"/>
              <a:gd name="T8" fmla="*/ 75 w 143"/>
              <a:gd name="T9" fmla="*/ 47 h 75"/>
              <a:gd name="T10" fmla="*/ 68 w 143"/>
              <a:gd name="T11" fmla="*/ 47 h 75"/>
              <a:gd name="T12" fmla="*/ 64 w 143"/>
              <a:gd name="T13" fmla="*/ 35 h 75"/>
              <a:gd name="T14" fmla="*/ 25 w 143"/>
              <a:gd name="T15" fmla="*/ 32 h 75"/>
              <a:gd name="T16" fmla="*/ 59 w 143"/>
              <a:gd name="T17" fmla="*/ 2 h 75"/>
              <a:gd name="T18" fmla="*/ 55 w 143"/>
              <a:gd name="T19" fmla="*/ 0 h 75"/>
              <a:gd name="T20" fmla="*/ 17 w 143"/>
              <a:gd name="T21" fmla="*/ 32 h 75"/>
              <a:gd name="T22" fmla="*/ 4 w 143"/>
              <a:gd name="T23" fmla="*/ 39 h 75"/>
              <a:gd name="T24" fmla="*/ 0 w 143"/>
              <a:gd name="T25" fmla="*/ 47 h 75"/>
              <a:gd name="T26" fmla="*/ 0 w 143"/>
              <a:gd name="T27" fmla="*/ 60 h 75"/>
              <a:gd name="T28" fmla="*/ 6 w 143"/>
              <a:gd name="T29" fmla="*/ 71 h 75"/>
              <a:gd name="T30" fmla="*/ 51 w 143"/>
              <a:gd name="T31" fmla="*/ 75 h 75"/>
              <a:gd name="T32" fmla="*/ 64 w 143"/>
              <a:gd name="T33" fmla="*/ 71 h 75"/>
              <a:gd name="T34" fmla="*/ 68 w 143"/>
              <a:gd name="T35" fmla="*/ 58 h 75"/>
              <a:gd name="T36" fmla="*/ 75 w 143"/>
              <a:gd name="T37" fmla="*/ 60 h 75"/>
              <a:gd name="T38" fmla="*/ 87 w 143"/>
              <a:gd name="T39" fmla="*/ 75 h 75"/>
              <a:gd name="T40" fmla="*/ 126 w 143"/>
              <a:gd name="T41" fmla="*/ 75 h 75"/>
              <a:gd name="T42" fmla="*/ 141 w 143"/>
              <a:gd name="T43" fmla="*/ 65 h 75"/>
              <a:gd name="T44" fmla="*/ 143 w 143"/>
              <a:gd name="T45" fmla="*/ 47 h 75"/>
              <a:gd name="T46" fmla="*/ 133 w 143"/>
              <a:gd name="T47" fmla="*/ 33 h 75"/>
              <a:gd name="T48" fmla="*/ 62 w 143"/>
              <a:gd name="T49" fmla="*/ 60 h 75"/>
              <a:gd name="T50" fmla="*/ 59 w 143"/>
              <a:gd name="T51" fmla="*/ 67 h 75"/>
              <a:gd name="T52" fmla="*/ 17 w 143"/>
              <a:gd name="T53" fmla="*/ 69 h 75"/>
              <a:gd name="T54" fmla="*/ 10 w 143"/>
              <a:gd name="T55" fmla="*/ 67 h 75"/>
              <a:gd name="T56" fmla="*/ 6 w 143"/>
              <a:gd name="T57" fmla="*/ 47 h 75"/>
              <a:gd name="T58" fmla="*/ 8 w 143"/>
              <a:gd name="T59" fmla="*/ 41 h 75"/>
              <a:gd name="T60" fmla="*/ 14 w 143"/>
              <a:gd name="T61" fmla="*/ 37 h 75"/>
              <a:gd name="T62" fmla="*/ 51 w 143"/>
              <a:gd name="T63" fmla="*/ 37 h 75"/>
              <a:gd name="T64" fmla="*/ 59 w 143"/>
              <a:gd name="T65" fmla="*/ 39 h 75"/>
              <a:gd name="T66" fmla="*/ 62 w 143"/>
              <a:gd name="T67" fmla="*/ 50 h 75"/>
              <a:gd name="T68" fmla="*/ 137 w 143"/>
              <a:gd name="T69" fmla="*/ 60 h 75"/>
              <a:gd name="T70" fmla="*/ 133 w 143"/>
              <a:gd name="T71" fmla="*/ 67 h 75"/>
              <a:gd name="T72" fmla="*/ 92 w 143"/>
              <a:gd name="T73" fmla="*/ 69 h 75"/>
              <a:gd name="T74" fmla="*/ 85 w 143"/>
              <a:gd name="T75" fmla="*/ 67 h 75"/>
              <a:gd name="T76" fmla="*/ 81 w 143"/>
              <a:gd name="T77" fmla="*/ 56 h 75"/>
              <a:gd name="T78" fmla="*/ 81 w 143"/>
              <a:gd name="T79" fmla="*/ 47 h 75"/>
              <a:gd name="T80" fmla="*/ 89 w 143"/>
              <a:gd name="T81" fmla="*/ 37 h 75"/>
              <a:gd name="T82" fmla="*/ 126 w 143"/>
              <a:gd name="T83" fmla="*/ 37 h 75"/>
              <a:gd name="T84" fmla="*/ 130 w 143"/>
              <a:gd name="T85" fmla="*/ 37 h 75"/>
              <a:gd name="T86" fmla="*/ 135 w 143"/>
              <a:gd name="T87" fmla="*/ 43 h 75"/>
              <a:gd name="T88" fmla="*/ 137 w 143"/>
              <a:gd name="T89" fmla="*/ 6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" h="75">
                <a:moveTo>
                  <a:pt x="128" y="32"/>
                </a:moveTo>
                <a:lnTo>
                  <a:pt x="90" y="0"/>
                </a:lnTo>
                <a:lnTo>
                  <a:pt x="90" y="0"/>
                </a:lnTo>
                <a:lnTo>
                  <a:pt x="89" y="0"/>
                </a:lnTo>
                <a:lnTo>
                  <a:pt x="87" y="0"/>
                </a:lnTo>
                <a:lnTo>
                  <a:pt x="87" y="0"/>
                </a:lnTo>
                <a:lnTo>
                  <a:pt x="87" y="2"/>
                </a:lnTo>
                <a:lnTo>
                  <a:pt x="87" y="3"/>
                </a:lnTo>
                <a:lnTo>
                  <a:pt x="119" y="32"/>
                </a:lnTo>
                <a:lnTo>
                  <a:pt x="92" y="32"/>
                </a:lnTo>
                <a:lnTo>
                  <a:pt x="92" y="32"/>
                </a:lnTo>
                <a:lnTo>
                  <a:pt x="87" y="32"/>
                </a:lnTo>
                <a:lnTo>
                  <a:pt x="81" y="35"/>
                </a:lnTo>
                <a:lnTo>
                  <a:pt x="77" y="41"/>
                </a:lnTo>
                <a:lnTo>
                  <a:pt x="75" y="47"/>
                </a:lnTo>
                <a:lnTo>
                  <a:pt x="75" y="48"/>
                </a:lnTo>
                <a:lnTo>
                  <a:pt x="68" y="48"/>
                </a:lnTo>
                <a:lnTo>
                  <a:pt x="68" y="47"/>
                </a:lnTo>
                <a:lnTo>
                  <a:pt x="68" y="47"/>
                </a:lnTo>
                <a:lnTo>
                  <a:pt x="66" y="41"/>
                </a:lnTo>
                <a:lnTo>
                  <a:pt x="64" y="35"/>
                </a:lnTo>
                <a:lnTo>
                  <a:pt x="59" y="32"/>
                </a:lnTo>
                <a:lnTo>
                  <a:pt x="51" y="32"/>
                </a:lnTo>
                <a:lnTo>
                  <a:pt x="25" y="32"/>
                </a:lnTo>
                <a:lnTo>
                  <a:pt x="57" y="3"/>
                </a:lnTo>
                <a:lnTo>
                  <a:pt x="57" y="3"/>
                </a:lnTo>
                <a:lnTo>
                  <a:pt x="59" y="2"/>
                </a:lnTo>
                <a:lnTo>
                  <a:pt x="57" y="0"/>
                </a:lnTo>
                <a:lnTo>
                  <a:pt x="57" y="0"/>
                </a:lnTo>
                <a:lnTo>
                  <a:pt x="55" y="0"/>
                </a:lnTo>
                <a:lnTo>
                  <a:pt x="53" y="0"/>
                </a:lnTo>
                <a:lnTo>
                  <a:pt x="17" y="32"/>
                </a:lnTo>
                <a:lnTo>
                  <a:pt x="17" y="32"/>
                </a:lnTo>
                <a:lnTo>
                  <a:pt x="12" y="32"/>
                </a:lnTo>
                <a:lnTo>
                  <a:pt x="6" y="35"/>
                </a:lnTo>
                <a:lnTo>
                  <a:pt x="4" y="39"/>
                </a:lnTo>
                <a:lnTo>
                  <a:pt x="2" y="45"/>
                </a:lnTo>
                <a:lnTo>
                  <a:pt x="2" y="45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0" y="60"/>
                </a:lnTo>
                <a:lnTo>
                  <a:pt x="0" y="60"/>
                </a:lnTo>
                <a:lnTo>
                  <a:pt x="2" y="65"/>
                </a:lnTo>
                <a:lnTo>
                  <a:pt x="6" y="71"/>
                </a:lnTo>
                <a:lnTo>
                  <a:pt x="12" y="75"/>
                </a:lnTo>
                <a:lnTo>
                  <a:pt x="17" y="75"/>
                </a:lnTo>
                <a:lnTo>
                  <a:pt x="51" y="75"/>
                </a:lnTo>
                <a:lnTo>
                  <a:pt x="51" y="75"/>
                </a:lnTo>
                <a:lnTo>
                  <a:pt x="59" y="75"/>
                </a:lnTo>
                <a:lnTo>
                  <a:pt x="64" y="71"/>
                </a:lnTo>
                <a:lnTo>
                  <a:pt x="66" y="65"/>
                </a:lnTo>
                <a:lnTo>
                  <a:pt x="68" y="60"/>
                </a:lnTo>
                <a:lnTo>
                  <a:pt x="68" y="58"/>
                </a:lnTo>
                <a:lnTo>
                  <a:pt x="75" y="58"/>
                </a:lnTo>
                <a:lnTo>
                  <a:pt x="75" y="60"/>
                </a:lnTo>
                <a:lnTo>
                  <a:pt x="75" y="60"/>
                </a:lnTo>
                <a:lnTo>
                  <a:pt x="77" y="65"/>
                </a:lnTo>
                <a:lnTo>
                  <a:pt x="81" y="71"/>
                </a:lnTo>
                <a:lnTo>
                  <a:pt x="87" y="75"/>
                </a:lnTo>
                <a:lnTo>
                  <a:pt x="92" y="75"/>
                </a:lnTo>
                <a:lnTo>
                  <a:pt x="126" y="75"/>
                </a:lnTo>
                <a:lnTo>
                  <a:pt x="126" y="75"/>
                </a:lnTo>
                <a:lnTo>
                  <a:pt x="133" y="75"/>
                </a:lnTo>
                <a:lnTo>
                  <a:pt x="137" y="71"/>
                </a:lnTo>
                <a:lnTo>
                  <a:pt x="141" y="65"/>
                </a:lnTo>
                <a:lnTo>
                  <a:pt x="143" y="60"/>
                </a:lnTo>
                <a:lnTo>
                  <a:pt x="143" y="47"/>
                </a:lnTo>
                <a:lnTo>
                  <a:pt x="143" y="47"/>
                </a:lnTo>
                <a:lnTo>
                  <a:pt x="141" y="41"/>
                </a:lnTo>
                <a:lnTo>
                  <a:pt x="139" y="35"/>
                </a:lnTo>
                <a:lnTo>
                  <a:pt x="133" y="33"/>
                </a:lnTo>
                <a:lnTo>
                  <a:pt x="128" y="32"/>
                </a:lnTo>
                <a:lnTo>
                  <a:pt x="128" y="32"/>
                </a:lnTo>
                <a:close/>
                <a:moveTo>
                  <a:pt x="62" y="60"/>
                </a:moveTo>
                <a:lnTo>
                  <a:pt x="62" y="60"/>
                </a:lnTo>
                <a:lnTo>
                  <a:pt x="62" y="63"/>
                </a:lnTo>
                <a:lnTo>
                  <a:pt x="59" y="67"/>
                </a:lnTo>
                <a:lnTo>
                  <a:pt x="57" y="69"/>
                </a:lnTo>
                <a:lnTo>
                  <a:pt x="51" y="69"/>
                </a:lnTo>
                <a:lnTo>
                  <a:pt x="17" y="69"/>
                </a:lnTo>
                <a:lnTo>
                  <a:pt x="17" y="69"/>
                </a:lnTo>
                <a:lnTo>
                  <a:pt x="14" y="69"/>
                </a:lnTo>
                <a:lnTo>
                  <a:pt x="10" y="67"/>
                </a:lnTo>
                <a:lnTo>
                  <a:pt x="8" y="63"/>
                </a:lnTo>
                <a:lnTo>
                  <a:pt x="6" y="60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8" y="41"/>
                </a:lnTo>
                <a:lnTo>
                  <a:pt x="8" y="41"/>
                </a:lnTo>
                <a:lnTo>
                  <a:pt x="14" y="37"/>
                </a:lnTo>
                <a:lnTo>
                  <a:pt x="14" y="37"/>
                </a:lnTo>
                <a:lnTo>
                  <a:pt x="17" y="37"/>
                </a:lnTo>
                <a:lnTo>
                  <a:pt x="19" y="37"/>
                </a:lnTo>
                <a:lnTo>
                  <a:pt x="51" y="37"/>
                </a:lnTo>
                <a:lnTo>
                  <a:pt x="51" y="37"/>
                </a:lnTo>
                <a:lnTo>
                  <a:pt x="57" y="37"/>
                </a:lnTo>
                <a:lnTo>
                  <a:pt x="59" y="39"/>
                </a:lnTo>
                <a:lnTo>
                  <a:pt x="62" y="43"/>
                </a:lnTo>
                <a:lnTo>
                  <a:pt x="62" y="47"/>
                </a:lnTo>
                <a:lnTo>
                  <a:pt x="62" y="50"/>
                </a:lnTo>
                <a:lnTo>
                  <a:pt x="62" y="56"/>
                </a:lnTo>
                <a:lnTo>
                  <a:pt x="62" y="60"/>
                </a:lnTo>
                <a:close/>
                <a:moveTo>
                  <a:pt x="137" y="60"/>
                </a:moveTo>
                <a:lnTo>
                  <a:pt x="137" y="60"/>
                </a:lnTo>
                <a:lnTo>
                  <a:pt x="137" y="63"/>
                </a:lnTo>
                <a:lnTo>
                  <a:pt x="133" y="67"/>
                </a:lnTo>
                <a:lnTo>
                  <a:pt x="132" y="69"/>
                </a:lnTo>
                <a:lnTo>
                  <a:pt x="126" y="69"/>
                </a:lnTo>
                <a:lnTo>
                  <a:pt x="92" y="69"/>
                </a:lnTo>
                <a:lnTo>
                  <a:pt x="92" y="69"/>
                </a:lnTo>
                <a:lnTo>
                  <a:pt x="89" y="69"/>
                </a:lnTo>
                <a:lnTo>
                  <a:pt x="85" y="67"/>
                </a:lnTo>
                <a:lnTo>
                  <a:pt x="83" y="63"/>
                </a:lnTo>
                <a:lnTo>
                  <a:pt x="81" y="60"/>
                </a:lnTo>
                <a:lnTo>
                  <a:pt x="81" y="56"/>
                </a:lnTo>
                <a:lnTo>
                  <a:pt x="81" y="50"/>
                </a:lnTo>
                <a:lnTo>
                  <a:pt x="81" y="47"/>
                </a:lnTo>
                <a:lnTo>
                  <a:pt x="81" y="47"/>
                </a:lnTo>
                <a:lnTo>
                  <a:pt x="83" y="43"/>
                </a:lnTo>
                <a:lnTo>
                  <a:pt x="85" y="39"/>
                </a:lnTo>
                <a:lnTo>
                  <a:pt x="89" y="37"/>
                </a:lnTo>
                <a:lnTo>
                  <a:pt x="92" y="37"/>
                </a:lnTo>
                <a:lnTo>
                  <a:pt x="126" y="37"/>
                </a:lnTo>
                <a:lnTo>
                  <a:pt x="126" y="37"/>
                </a:lnTo>
                <a:lnTo>
                  <a:pt x="126" y="37"/>
                </a:lnTo>
                <a:lnTo>
                  <a:pt x="130" y="37"/>
                </a:lnTo>
                <a:lnTo>
                  <a:pt x="130" y="37"/>
                </a:lnTo>
                <a:lnTo>
                  <a:pt x="133" y="39"/>
                </a:lnTo>
                <a:lnTo>
                  <a:pt x="135" y="43"/>
                </a:lnTo>
                <a:lnTo>
                  <a:pt x="135" y="43"/>
                </a:lnTo>
                <a:lnTo>
                  <a:pt x="137" y="47"/>
                </a:lnTo>
                <a:lnTo>
                  <a:pt x="137" y="47"/>
                </a:lnTo>
                <a:lnTo>
                  <a:pt x="137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4" name="Freeform 183"/>
          <p:cNvSpPr>
            <a:spLocks/>
          </p:cNvSpPr>
          <p:nvPr/>
        </p:nvSpPr>
        <p:spPr bwMode="auto">
          <a:xfrm>
            <a:off x="2675581" y="4499411"/>
            <a:ext cx="247731" cy="278220"/>
          </a:xfrm>
          <a:custGeom>
            <a:avLst/>
            <a:gdLst>
              <a:gd name="T0" fmla="*/ 0 w 65"/>
              <a:gd name="T1" fmla="*/ 30 h 73"/>
              <a:gd name="T2" fmla="*/ 0 w 65"/>
              <a:gd name="T3" fmla="*/ 69 h 73"/>
              <a:gd name="T4" fmla="*/ 0 w 65"/>
              <a:gd name="T5" fmla="*/ 69 h 73"/>
              <a:gd name="T6" fmla="*/ 0 w 65"/>
              <a:gd name="T7" fmla="*/ 71 h 73"/>
              <a:gd name="T8" fmla="*/ 1 w 65"/>
              <a:gd name="T9" fmla="*/ 73 h 73"/>
              <a:gd name="T10" fmla="*/ 1 w 65"/>
              <a:gd name="T11" fmla="*/ 73 h 73"/>
              <a:gd name="T12" fmla="*/ 3 w 65"/>
              <a:gd name="T13" fmla="*/ 73 h 73"/>
              <a:gd name="T14" fmla="*/ 22 w 65"/>
              <a:gd name="T15" fmla="*/ 73 h 73"/>
              <a:gd name="T16" fmla="*/ 22 w 65"/>
              <a:gd name="T17" fmla="*/ 73 h 73"/>
              <a:gd name="T18" fmla="*/ 24 w 65"/>
              <a:gd name="T19" fmla="*/ 73 h 73"/>
              <a:gd name="T20" fmla="*/ 24 w 65"/>
              <a:gd name="T21" fmla="*/ 73 h 73"/>
              <a:gd name="T22" fmla="*/ 24 w 65"/>
              <a:gd name="T23" fmla="*/ 71 h 73"/>
              <a:gd name="T24" fmla="*/ 24 w 65"/>
              <a:gd name="T25" fmla="*/ 52 h 73"/>
              <a:gd name="T26" fmla="*/ 41 w 65"/>
              <a:gd name="T27" fmla="*/ 52 h 73"/>
              <a:gd name="T28" fmla="*/ 41 w 65"/>
              <a:gd name="T29" fmla="*/ 71 h 73"/>
              <a:gd name="T30" fmla="*/ 41 w 65"/>
              <a:gd name="T31" fmla="*/ 71 h 73"/>
              <a:gd name="T32" fmla="*/ 43 w 65"/>
              <a:gd name="T33" fmla="*/ 73 h 73"/>
              <a:gd name="T34" fmla="*/ 43 w 65"/>
              <a:gd name="T35" fmla="*/ 73 h 73"/>
              <a:gd name="T36" fmla="*/ 45 w 65"/>
              <a:gd name="T37" fmla="*/ 73 h 73"/>
              <a:gd name="T38" fmla="*/ 61 w 65"/>
              <a:gd name="T39" fmla="*/ 73 h 73"/>
              <a:gd name="T40" fmla="*/ 61 w 65"/>
              <a:gd name="T41" fmla="*/ 73 h 73"/>
              <a:gd name="T42" fmla="*/ 63 w 65"/>
              <a:gd name="T43" fmla="*/ 73 h 73"/>
              <a:gd name="T44" fmla="*/ 63 w 65"/>
              <a:gd name="T45" fmla="*/ 73 h 73"/>
              <a:gd name="T46" fmla="*/ 65 w 65"/>
              <a:gd name="T47" fmla="*/ 71 h 73"/>
              <a:gd name="T48" fmla="*/ 65 w 65"/>
              <a:gd name="T49" fmla="*/ 69 h 73"/>
              <a:gd name="T50" fmla="*/ 65 w 65"/>
              <a:gd name="T51" fmla="*/ 30 h 73"/>
              <a:gd name="T52" fmla="*/ 33 w 65"/>
              <a:gd name="T53" fmla="*/ 0 h 73"/>
              <a:gd name="T54" fmla="*/ 0 w 65"/>
              <a:gd name="T55" fmla="*/ 3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5" h="73">
                <a:moveTo>
                  <a:pt x="0" y="30"/>
                </a:moveTo>
                <a:lnTo>
                  <a:pt x="0" y="69"/>
                </a:lnTo>
                <a:lnTo>
                  <a:pt x="0" y="69"/>
                </a:lnTo>
                <a:lnTo>
                  <a:pt x="0" y="71"/>
                </a:lnTo>
                <a:lnTo>
                  <a:pt x="1" y="73"/>
                </a:lnTo>
                <a:lnTo>
                  <a:pt x="1" y="73"/>
                </a:lnTo>
                <a:lnTo>
                  <a:pt x="3" y="73"/>
                </a:lnTo>
                <a:lnTo>
                  <a:pt x="22" y="73"/>
                </a:lnTo>
                <a:lnTo>
                  <a:pt x="22" y="73"/>
                </a:lnTo>
                <a:lnTo>
                  <a:pt x="24" y="73"/>
                </a:lnTo>
                <a:lnTo>
                  <a:pt x="24" y="73"/>
                </a:lnTo>
                <a:lnTo>
                  <a:pt x="24" y="71"/>
                </a:lnTo>
                <a:lnTo>
                  <a:pt x="24" y="52"/>
                </a:lnTo>
                <a:lnTo>
                  <a:pt x="41" y="52"/>
                </a:lnTo>
                <a:lnTo>
                  <a:pt x="41" y="71"/>
                </a:lnTo>
                <a:lnTo>
                  <a:pt x="41" y="71"/>
                </a:lnTo>
                <a:lnTo>
                  <a:pt x="43" y="73"/>
                </a:lnTo>
                <a:lnTo>
                  <a:pt x="43" y="73"/>
                </a:lnTo>
                <a:lnTo>
                  <a:pt x="45" y="73"/>
                </a:lnTo>
                <a:lnTo>
                  <a:pt x="61" y="73"/>
                </a:lnTo>
                <a:lnTo>
                  <a:pt x="61" y="73"/>
                </a:lnTo>
                <a:lnTo>
                  <a:pt x="63" y="73"/>
                </a:lnTo>
                <a:lnTo>
                  <a:pt x="63" y="73"/>
                </a:lnTo>
                <a:lnTo>
                  <a:pt x="65" y="71"/>
                </a:lnTo>
                <a:lnTo>
                  <a:pt x="65" y="69"/>
                </a:lnTo>
                <a:lnTo>
                  <a:pt x="65" y="30"/>
                </a:lnTo>
                <a:lnTo>
                  <a:pt x="33" y="0"/>
                </a:lnTo>
                <a:lnTo>
                  <a:pt x="0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5" name="Freeform 184"/>
          <p:cNvSpPr>
            <a:spLocks/>
          </p:cNvSpPr>
          <p:nvPr/>
        </p:nvSpPr>
        <p:spPr bwMode="auto">
          <a:xfrm>
            <a:off x="2618413" y="4419375"/>
            <a:ext cx="362067" cy="194373"/>
          </a:xfrm>
          <a:custGeom>
            <a:avLst/>
            <a:gdLst>
              <a:gd name="T0" fmla="*/ 93 w 95"/>
              <a:gd name="T1" fmla="*/ 40 h 51"/>
              <a:gd name="T2" fmla="*/ 78 w 95"/>
              <a:gd name="T3" fmla="*/ 27 h 51"/>
              <a:gd name="T4" fmla="*/ 78 w 95"/>
              <a:gd name="T5" fmla="*/ 4 h 51"/>
              <a:gd name="T6" fmla="*/ 78 w 95"/>
              <a:gd name="T7" fmla="*/ 4 h 51"/>
              <a:gd name="T8" fmla="*/ 78 w 95"/>
              <a:gd name="T9" fmla="*/ 2 h 51"/>
              <a:gd name="T10" fmla="*/ 76 w 95"/>
              <a:gd name="T11" fmla="*/ 2 h 51"/>
              <a:gd name="T12" fmla="*/ 71 w 95"/>
              <a:gd name="T13" fmla="*/ 2 h 51"/>
              <a:gd name="T14" fmla="*/ 71 w 95"/>
              <a:gd name="T15" fmla="*/ 2 h 51"/>
              <a:gd name="T16" fmla="*/ 69 w 95"/>
              <a:gd name="T17" fmla="*/ 2 h 51"/>
              <a:gd name="T18" fmla="*/ 67 w 95"/>
              <a:gd name="T19" fmla="*/ 4 h 51"/>
              <a:gd name="T20" fmla="*/ 67 w 95"/>
              <a:gd name="T21" fmla="*/ 17 h 51"/>
              <a:gd name="T22" fmla="*/ 52 w 95"/>
              <a:gd name="T23" fmla="*/ 2 h 51"/>
              <a:gd name="T24" fmla="*/ 52 w 95"/>
              <a:gd name="T25" fmla="*/ 2 h 51"/>
              <a:gd name="T26" fmla="*/ 48 w 95"/>
              <a:gd name="T27" fmla="*/ 0 h 51"/>
              <a:gd name="T28" fmla="*/ 43 w 95"/>
              <a:gd name="T29" fmla="*/ 2 h 51"/>
              <a:gd name="T30" fmla="*/ 1 w 95"/>
              <a:gd name="T31" fmla="*/ 40 h 51"/>
              <a:gd name="T32" fmla="*/ 1 w 95"/>
              <a:gd name="T33" fmla="*/ 40 h 51"/>
              <a:gd name="T34" fmla="*/ 0 w 95"/>
              <a:gd name="T35" fmla="*/ 45 h 51"/>
              <a:gd name="T36" fmla="*/ 1 w 95"/>
              <a:gd name="T37" fmla="*/ 49 h 51"/>
              <a:gd name="T38" fmla="*/ 1 w 95"/>
              <a:gd name="T39" fmla="*/ 49 h 51"/>
              <a:gd name="T40" fmla="*/ 5 w 95"/>
              <a:gd name="T41" fmla="*/ 51 h 51"/>
              <a:gd name="T42" fmla="*/ 5 w 95"/>
              <a:gd name="T43" fmla="*/ 51 h 51"/>
              <a:gd name="T44" fmla="*/ 9 w 95"/>
              <a:gd name="T45" fmla="*/ 49 h 51"/>
              <a:gd name="T46" fmla="*/ 48 w 95"/>
              <a:gd name="T47" fmla="*/ 15 h 51"/>
              <a:gd name="T48" fmla="*/ 86 w 95"/>
              <a:gd name="T49" fmla="*/ 49 h 51"/>
              <a:gd name="T50" fmla="*/ 86 w 95"/>
              <a:gd name="T51" fmla="*/ 49 h 51"/>
              <a:gd name="T52" fmla="*/ 90 w 95"/>
              <a:gd name="T53" fmla="*/ 51 h 51"/>
              <a:gd name="T54" fmla="*/ 93 w 95"/>
              <a:gd name="T55" fmla="*/ 49 h 51"/>
              <a:gd name="T56" fmla="*/ 93 w 95"/>
              <a:gd name="T57" fmla="*/ 49 h 51"/>
              <a:gd name="T58" fmla="*/ 95 w 95"/>
              <a:gd name="T59" fmla="*/ 45 h 51"/>
              <a:gd name="T60" fmla="*/ 93 w 95"/>
              <a:gd name="T61" fmla="*/ 40 h 51"/>
              <a:gd name="T62" fmla="*/ 93 w 95"/>
              <a:gd name="T63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5" h="51">
                <a:moveTo>
                  <a:pt x="93" y="40"/>
                </a:moveTo>
                <a:lnTo>
                  <a:pt x="78" y="27"/>
                </a:lnTo>
                <a:lnTo>
                  <a:pt x="78" y="4"/>
                </a:lnTo>
                <a:lnTo>
                  <a:pt x="78" y="4"/>
                </a:lnTo>
                <a:lnTo>
                  <a:pt x="78" y="2"/>
                </a:lnTo>
                <a:lnTo>
                  <a:pt x="76" y="2"/>
                </a:lnTo>
                <a:lnTo>
                  <a:pt x="71" y="2"/>
                </a:lnTo>
                <a:lnTo>
                  <a:pt x="71" y="2"/>
                </a:lnTo>
                <a:lnTo>
                  <a:pt x="69" y="2"/>
                </a:lnTo>
                <a:lnTo>
                  <a:pt x="67" y="4"/>
                </a:lnTo>
                <a:lnTo>
                  <a:pt x="67" y="17"/>
                </a:lnTo>
                <a:lnTo>
                  <a:pt x="52" y="2"/>
                </a:lnTo>
                <a:lnTo>
                  <a:pt x="52" y="2"/>
                </a:lnTo>
                <a:lnTo>
                  <a:pt x="48" y="0"/>
                </a:lnTo>
                <a:lnTo>
                  <a:pt x="43" y="2"/>
                </a:lnTo>
                <a:lnTo>
                  <a:pt x="1" y="40"/>
                </a:lnTo>
                <a:lnTo>
                  <a:pt x="1" y="40"/>
                </a:lnTo>
                <a:lnTo>
                  <a:pt x="0" y="45"/>
                </a:lnTo>
                <a:lnTo>
                  <a:pt x="1" y="49"/>
                </a:lnTo>
                <a:lnTo>
                  <a:pt x="1" y="49"/>
                </a:lnTo>
                <a:lnTo>
                  <a:pt x="5" y="51"/>
                </a:lnTo>
                <a:lnTo>
                  <a:pt x="5" y="51"/>
                </a:lnTo>
                <a:lnTo>
                  <a:pt x="9" y="49"/>
                </a:lnTo>
                <a:lnTo>
                  <a:pt x="48" y="15"/>
                </a:lnTo>
                <a:lnTo>
                  <a:pt x="86" y="49"/>
                </a:lnTo>
                <a:lnTo>
                  <a:pt x="86" y="49"/>
                </a:lnTo>
                <a:lnTo>
                  <a:pt x="90" y="51"/>
                </a:lnTo>
                <a:lnTo>
                  <a:pt x="93" y="49"/>
                </a:lnTo>
                <a:lnTo>
                  <a:pt x="93" y="49"/>
                </a:lnTo>
                <a:lnTo>
                  <a:pt x="95" y="45"/>
                </a:lnTo>
                <a:lnTo>
                  <a:pt x="93" y="40"/>
                </a:lnTo>
                <a:lnTo>
                  <a:pt x="93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6" name="Freeform 185"/>
          <p:cNvSpPr>
            <a:spLocks noEditPoints="1"/>
          </p:cNvSpPr>
          <p:nvPr/>
        </p:nvSpPr>
        <p:spPr bwMode="auto">
          <a:xfrm>
            <a:off x="3159605" y="3462760"/>
            <a:ext cx="343010" cy="373499"/>
          </a:xfrm>
          <a:custGeom>
            <a:avLst/>
            <a:gdLst>
              <a:gd name="T0" fmla="*/ 47 w 90"/>
              <a:gd name="T1" fmla="*/ 70 h 98"/>
              <a:gd name="T2" fmla="*/ 45 w 90"/>
              <a:gd name="T3" fmla="*/ 71 h 98"/>
              <a:gd name="T4" fmla="*/ 45 w 90"/>
              <a:gd name="T5" fmla="*/ 73 h 98"/>
              <a:gd name="T6" fmla="*/ 47 w 90"/>
              <a:gd name="T7" fmla="*/ 77 h 98"/>
              <a:gd name="T8" fmla="*/ 77 w 90"/>
              <a:gd name="T9" fmla="*/ 77 h 98"/>
              <a:gd name="T10" fmla="*/ 81 w 90"/>
              <a:gd name="T11" fmla="*/ 73 h 98"/>
              <a:gd name="T12" fmla="*/ 81 w 90"/>
              <a:gd name="T13" fmla="*/ 71 h 98"/>
              <a:gd name="T14" fmla="*/ 77 w 90"/>
              <a:gd name="T15" fmla="*/ 70 h 98"/>
              <a:gd name="T16" fmla="*/ 45 w 90"/>
              <a:gd name="T17" fmla="*/ 58 h 98"/>
              <a:gd name="T18" fmla="*/ 47 w 90"/>
              <a:gd name="T19" fmla="*/ 60 h 98"/>
              <a:gd name="T20" fmla="*/ 77 w 90"/>
              <a:gd name="T21" fmla="*/ 60 h 98"/>
              <a:gd name="T22" fmla="*/ 81 w 90"/>
              <a:gd name="T23" fmla="*/ 58 h 98"/>
              <a:gd name="T24" fmla="*/ 81 w 90"/>
              <a:gd name="T25" fmla="*/ 56 h 98"/>
              <a:gd name="T26" fmla="*/ 47 w 90"/>
              <a:gd name="T27" fmla="*/ 55 h 98"/>
              <a:gd name="T28" fmla="*/ 45 w 90"/>
              <a:gd name="T29" fmla="*/ 56 h 98"/>
              <a:gd name="T30" fmla="*/ 45 w 90"/>
              <a:gd name="T31" fmla="*/ 58 h 98"/>
              <a:gd name="T32" fmla="*/ 90 w 90"/>
              <a:gd name="T33" fmla="*/ 28 h 98"/>
              <a:gd name="T34" fmla="*/ 67 w 90"/>
              <a:gd name="T35" fmla="*/ 4 h 98"/>
              <a:gd name="T36" fmla="*/ 62 w 90"/>
              <a:gd name="T37" fmla="*/ 0 h 98"/>
              <a:gd name="T38" fmla="*/ 28 w 90"/>
              <a:gd name="T39" fmla="*/ 0 h 98"/>
              <a:gd name="T40" fmla="*/ 24 w 90"/>
              <a:gd name="T41" fmla="*/ 0 h 98"/>
              <a:gd name="T42" fmla="*/ 19 w 90"/>
              <a:gd name="T43" fmla="*/ 6 h 98"/>
              <a:gd name="T44" fmla="*/ 19 w 90"/>
              <a:gd name="T45" fmla="*/ 45 h 98"/>
              <a:gd name="T46" fmla="*/ 11 w 90"/>
              <a:gd name="T47" fmla="*/ 47 h 98"/>
              <a:gd name="T48" fmla="*/ 2 w 90"/>
              <a:gd name="T49" fmla="*/ 58 h 98"/>
              <a:gd name="T50" fmla="*/ 0 w 90"/>
              <a:gd name="T51" fmla="*/ 66 h 98"/>
              <a:gd name="T52" fmla="*/ 6 w 90"/>
              <a:gd name="T53" fmla="*/ 79 h 98"/>
              <a:gd name="T54" fmla="*/ 19 w 90"/>
              <a:gd name="T55" fmla="*/ 86 h 98"/>
              <a:gd name="T56" fmla="*/ 19 w 90"/>
              <a:gd name="T57" fmla="*/ 90 h 98"/>
              <a:gd name="T58" fmla="*/ 24 w 90"/>
              <a:gd name="T59" fmla="*/ 96 h 98"/>
              <a:gd name="T60" fmla="*/ 79 w 90"/>
              <a:gd name="T61" fmla="*/ 98 h 98"/>
              <a:gd name="T62" fmla="*/ 84 w 90"/>
              <a:gd name="T63" fmla="*/ 96 h 98"/>
              <a:gd name="T64" fmla="*/ 90 w 90"/>
              <a:gd name="T65" fmla="*/ 90 h 98"/>
              <a:gd name="T66" fmla="*/ 90 w 90"/>
              <a:gd name="T67" fmla="*/ 30 h 98"/>
              <a:gd name="T68" fmla="*/ 81 w 90"/>
              <a:gd name="T69" fmla="*/ 27 h 98"/>
              <a:gd name="T70" fmla="*/ 67 w 90"/>
              <a:gd name="T71" fmla="*/ 27 h 98"/>
              <a:gd name="T72" fmla="*/ 67 w 90"/>
              <a:gd name="T73" fmla="*/ 27 h 98"/>
              <a:gd name="T74" fmla="*/ 64 w 90"/>
              <a:gd name="T75" fmla="*/ 23 h 98"/>
              <a:gd name="T76" fmla="*/ 64 w 90"/>
              <a:gd name="T77" fmla="*/ 10 h 98"/>
              <a:gd name="T78" fmla="*/ 24 w 90"/>
              <a:gd name="T79" fmla="*/ 68 h 98"/>
              <a:gd name="T80" fmla="*/ 17 w 90"/>
              <a:gd name="T81" fmla="*/ 68 h 98"/>
              <a:gd name="T82" fmla="*/ 7 w 90"/>
              <a:gd name="T83" fmla="*/ 68 h 98"/>
              <a:gd name="T84" fmla="*/ 17 w 90"/>
              <a:gd name="T85" fmla="*/ 62 h 98"/>
              <a:gd name="T86" fmla="*/ 19 w 90"/>
              <a:gd name="T87" fmla="*/ 62 h 98"/>
              <a:gd name="T88" fmla="*/ 24 w 90"/>
              <a:gd name="T89" fmla="*/ 62 h 98"/>
              <a:gd name="T90" fmla="*/ 32 w 90"/>
              <a:gd name="T91" fmla="*/ 62 h 98"/>
              <a:gd name="T92" fmla="*/ 34 w 90"/>
              <a:gd name="T93" fmla="*/ 68 h 98"/>
              <a:gd name="T94" fmla="*/ 24 w 90"/>
              <a:gd name="T95" fmla="*/ 68 h 98"/>
              <a:gd name="T96" fmla="*/ 84 w 90"/>
              <a:gd name="T97" fmla="*/ 86 h 98"/>
              <a:gd name="T98" fmla="*/ 79 w 90"/>
              <a:gd name="T99" fmla="*/ 90 h 98"/>
              <a:gd name="T100" fmla="*/ 28 w 90"/>
              <a:gd name="T101" fmla="*/ 90 h 98"/>
              <a:gd name="T102" fmla="*/ 24 w 90"/>
              <a:gd name="T103" fmla="*/ 86 h 98"/>
              <a:gd name="T104" fmla="*/ 32 w 90"/>
              <a:gd name="T105" fmla="*/ 85 h 98"/>
              <a:gd name="T106" fmla="*/ 41 w 90"/>
              <a:gd name="T107" fmla="*/ 73 h 98"/>
              <a:gd name="T108" fmla="*/ 43 w 90"/>
              <a:gd name="T109" fmla="*/ 66 h 98"/>
              <a:gd name="T110" fmla="*/ 37 w 90"/>
              <a:gd name="T111" fmla="*/ 51 h 98"/>
              <a:gd name="T112" fmla="*/ 24 w 90"/>
              <a:gd name="T113" fmla="*/ 43 h 98"/>
              <a:gd name="T114" fmla="*/ 24 w 90"/>
              <a:gd name="T115" fmla="*/ 12 h 98"/>
              <a:gd name="T116" fmla="*/ 28 w 90"/>
              <a:gd name="T117" fmla="*/ 6 h 98"/>
              <a:gd name="T118" fmla="*/ 58 w 90"/>
              <a:gd name="T119" fmla="*/ 23 h 98"/>
              <a:gd name="T120" fmla="*/ 58 w 90"/>
              <a:gd name="T121" fmla="*/ 27 h 98"/>
              <a:gd name="T122" fmla="*/ 64 w 90"/>
              <a:gd name="T123" fmla="*/ 32 h 98"/>
              <a:gd name="T124" fmla="*/ 84 w 90"/>
              <a:gd name="T125" fmla="*/ 3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" h="98">
                <a:moveTo>
                  <a:pt x="77" y="70"/>
                </a:moveTo>
                <a:lnTo>
                  <a:pt x="47" y="70"/>
                </a:lnTo>
                <a:lnTo>
                  <a:pt x="47" y="70"/>
                </a:lnTo>
                <a:lnTo>
                  <a:pt x="45" y="71"/>
                </a:lnTo>
                <a:lnTo>
                  <a:pt x="45" y="73"/>
                </a:lnTo>
                <a:lnTo>
                  <a:pt x="45" y="73"/>
                </a:lnTo>
                <a:lnTo>
                  <a:pt x="45" y="75"/>
                </a:lnTo>
                <a:lnTo>
                  <a:pt x="47" y="77"/>
                </a:lnTo>
                <a:lnTo>
                  <a:pt x="77" y="77"/>
                </a:lnTo>
                <a:lnTo>
                  <a:pt x="77" y="77"/>
                </a:lnTo>
                <a:lnTo>
                  <a:pt x="81" y="75"/>
                </a:lnTo>
                <a:lnTo>
                  <a:pt x="81" y="73"/>
                </a:lnTo>
                <a:lnTo>
                  <a:pt x="81" y="73"/>
                </a:lnTo>
                <a:lnTo>
                  <a:pt x="81" y="71"/>
                </a:lnTo>
                <a:lnTo>
                  <a:pt x="77" y="70"/>
                </a:lnTo>
                <a:lnTo>
                  <a:pt x="77" y="70"/>
                </a:lnTo>
                <a:close/>
                <a:moveTo>
                  <a:pt x="45" y="58"/>
                </a:moveTo>
                <a:lnTo>
                  <a:pt x="45" y="58"/>
                </a:lnTo>
                <a:lnTo>
                  <a:pt x="45" y="60"/>
                </a:lnTo>
                <a:lnTo>
                  <a:pt x="47" y="60"/>
                </a:lnTo>
                <a:lnTo>
                  <a:pt x="77" y="60"/>
                </a:lnTo>
                <a:lnTo>
                  <a:pt x="77" y="60"/>
                </a:lnTo>
                <a:lnTo>
                  <a:pt x="81" y="60"/>
                </a:lnTo>
                <a:lnTo>
                  <a:pt x="81" y="58"/>
                </a:lnTo>
                <a:lnTo>
                  <a:pt x="81" y="58"/>
                </a:lnTo>
                <a:lnTo>
                  <a:pt x="81" y="56"/>
                </a:lnTo>
                <a:lnTo>
                  <a:pt x="77" y="55"/>
                </a:lnTo>
                <a:lnTo>
                  <a:pt x="47" y="55"/>
                </a:lnTo>
                <a:lnTo>
                  <a:pt x="47" y="55"/>
                </a:lnTo>
                <a:lnTo>
                  <a:pt x="45" y="56"/>
                </a:lnTo>
                <a:lnTo>
                  <a:pt x="45" y="58"/>
                </a:lnTo>
                <a:lnTo>
                  <a:pt x="45" y="58"/>
                </a:lnTo>
                <a:close/>
                <a:moveTo>
                  <a:pt x="90" y="28"/>
                </a:moveTo>
                <a:lnTo>
                  <a:pt x="90" y="28"/>
                </a:lnTo>
                <a:lnTo>
                  <a:pt x="88" y="25"/>
                </a:lnTo>
                <a:lnTo>
                  <a:pt x="67" y="4"/>
                </a:lnTo>
                <a:lnTo>
                  <a:pt x="67" y="4"/>
                </a:lnTo>
                <a:lnTo>
                  <a:pt x="62" y="0"/>
                </a:lnTo>
                <a:lnTo>
                  <a:pt x="60" y="0"/>
                </a:lnTo>
                <a:lnTo>
                  <a:pt x="28" y="0"/>
                </a:lnTo>
                <a:lnTo>
                  <a:pt x="28" y="0"/>
                </a:lnTo>
                <a:lnTo>
                  <a:pt x="24" y="0"/>
                </a:lnTo>
                <a:lnTo>
                  <a:pt x="21" y="4"/>
                </a:lnTo>
                <a:lnTo>
                  <a:pt x="19" y="6"/>
                </a:lnTo>
                <a:lnTo>
                  <a:pt x="19" y="12"/>
                </a:lnTo>
                <a:lnTo>
                  <a:pt x="19" y="45"/>
                </a:lnTo>
                <a:lnTo>
                  <a:pt x="19" y="45"/>
                </a:lnTo>
                <a:lnTo>
                  <a:pt x="11" y="47"/>
                </a:lnTo>
                <a:lnTo>
                  <a:pt x="6" y="51"/>
                </a:lnTo>
                <a:lnTo>
                  <a:pt x="2" y="58"/>
                </a:lnTo>
                <a:lnTo>
                  <a:pt x="0" y="66"/>
                </a:lnTo>
                <a:lnTo>
                  <a:pt x="0" y="66"/>
                </a:lnTo>
                <a:lnTo>
                  <a:pt x="2" y="73"/>
                </a:lnTo>
                <a:lnTo>
                  <a:pt x="6" y="79"/>
                </a:lnTo>
                <a:lnTo>
                  <a:pt x="11" y="85"/>
                </a:lnTo>
                <a:lnTo>
                  <a:pt x="19" y="86"/>
                </a:lnTo>
                <a:lnTo>
                  <a:pt x="19" y="86"/>
                </a:lnTo>
                <a:lnTo>
                  <a:pt x="19" y="90"/>
                </a:lnTo>
                <a:lnTo>
                  <a:pt x="21" y="94"/>
                </a:lnTo>
                <a:lnTo>
                  <a:pt x="24" y="96"/>
                </a:lnTo>
                <a:lnTo>
                  <a:pt x="28" y="98"/>
                </a:lnTo>
                <a:lnTo>
                  <a:pt x="79" y="98"/>
                </a:lnTo>
                <a:lnTo>
                  <a:pt x="79" y="98"/>
                </a:lnTo>
                <a:lnTo>
                  <a:pt x="84" y="96"/>
                </a:lnTo>
                <a:lnTo>
                  <a:pt x="88" y="94"/>
                </a:lnTo>
                <a:lnTo>
                  <a:pt x="90" y="90"/>
                </a:lnTo>
                <a:lnTo>
                  <a:pt x="90" y="86"/>
                </a:lnTo>
                <a:lnTo>
                  <a:pt x="90" y="30"/>
                </a:lnTo>
                <a:lnTo>
                  <a:pt x="90" y="28"/>
                </a:lnTo>
                <a:close/>
                <a:moveTo>
                  <a:pt x="81" y="27"/>
                </a:moveTo>
                <a:lnTo>
                  <a:pt x="7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5"/>
                </a:lnTo>
                <a:lnTo>
                  <a:pt x="64" y="23"/>
                </a:lnTo>
                <a:lnTo>
                  <a:pt x="64" y="13"/>
                </a:lnTo>
                <a:lnTo>
                  <a:pt x="64" y="10"/>
                </a:lnTo>
                <a:lnTo>
                  <a:pt x="81" y="27"/>
                </a:lnTo>
                <a:close/>
                <a:moveTo>
                  <a:pt x="24" y="68"/>
                </a:moveTo>
                <a:lnTo>
                  <a:pt x="24" y="68"/>
                </a:lnTo>
                <a:lnTo>
                  <a:pt x="17" y="68"/>
                </a:lnTo>
                <a:lnTo>
                  <a:pt x="17" y="68"/>
                </a:lnTo>
                <a:lnTo>
                  <a:pt x="7" y="68"/>
                </a:lnTo>
                <a:lnTo>
                  <a:pt x="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24" y="62"/>
                </a:lnTo>
                <a:lnTo>
                  <a:pt x="24" y="62"/>
                </a:lnTo>
                <a:lnTo>
                  <a:pt x="24" y="62"/>
                </a:lnTo>
                <a:lnTo>
                  <a:pt x="32" y="62"/>
                </a:lnTo>
                <a:lnTo>
                  <a:pt x="34" y="62"/>
                </a:lnTo>
                <a:lnTo>
                  <a:pt x="34" y="68"/>
                </a:lnTo>
                <a:lnTo>
                  <a:pt x="24" y="68"/>
                </a:lnTo>
                <a:lnTo>
                  <a:pt x="24" y="68"/>
                </a:lnTo>
                <a:close/>
                <a:moveTo>
                  <a:pt x="84" y="86"/>
                </a:moveTo>
                <a:lnTo>
                  <a:pt x="84" y="86"/>
                </a:lnTo>
                <a:lnTo>
                  <a:pt x="82" y="88"/>
                </a:lnTo>
                <a:lnTo>
                  <a:pt x="79" y="90"/>
                </a:lnTo>
                <a:lnTo>
                  <a:pt x="28" y="90"/>
                </a:lnTo>
                <a:lnTo>
                  <a:pt x="28" y="90"/>
                </a:lnTo>
                <a:lnTo>
                  <a:pt x="26" y="90"/>
                </a:lnTo>
                <a:lnTo>
                  <a:pt x="24" y="86"/>
                </a:lnTo>
                <a:lnTo>
                  <a:pt x="24" y="86"/>
                </a:lnTo>
                <a:lnTo>
                  <a:pt x="32" y="85"/>
                </a:lnTo>
                <a:lnTo>
                  <a:pt x="37" y="79"/>
                </a:lnTo>
                <a:lnTo>
                  <a:pt x="41" y="73"/>
                </a:lnTo>
                <a:lnTo>
                  <a:pt x="43" y="66"/>
                </a:lnTo>
                <a:lnTo>
                  <a:pt x="43" y="66"/>
                </a:lnTo>
                <a:lnTo>
                  <a:pt x="41" y="58"/>
                </a:lnTo>
                <a:lnTo>
                  <a:pt x="37" y="51"/>
                </a:lnTo>
                <a:lnTo>
                  <a:pt x="32" y="47"/>
                </a:lnTo>
                <a:lnTo>
                  <a:pt x="24" y="43"/>
                </a:lnTo>
                <a:lnTo>
                  <a:pt x="24" y="12"/>
                </a:lnTo>
                <a:lnTo>
                  <a:pt x="24" y="12"/>
                </a:lnTo>
                <a:lnTo>
                  <a:pt x="26" y="8"/>
                </a:lnTo>
                <a:lnTo>
                  <a:pt x="28" y="6"/>
                </a:lnTo>
                <a:lnTo>
                  <a:pt x="58" y="6"/>
                </a:lnTo>
                <a:lnTo>
                  <a:pt x="58" y="23"/>
                </a:lnTo>
                <a:lnTo>
                  <a:pt x="58" y="23"/>
                </a:lnTo>
                <a:lnTo>
                  <a:pt x="58" y="27"/>
                </a:lnTo>
                <a:lnTo>
                  <a:pt x="60" y="30"/>
                </a:lnTo>
                <a:lnTo>
                  <a:pt x="64" y="32"/>
                </a:lnTo>
                <a:lnTo>
                  <a:pt x="67" y="32"/>
                </a:lnTo>
                <a:lnTo>
                  <a:pt x="84" y="32"/>
                </a:lnTo>
                <a:lnTo>
                  <a:pt x="84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7" name="Freeform 186"/>
          <p:cNvSpPr>
            <a:spLocks/>
          </p:cNvSpPr>
          <p:nvPr/>
        </p:nvSpPr>
        <p:spPr bwMode="auto">
          <a:xfrm>
            <a:off x="2858520" y="1214142"/>
            <a:ext cx="87659" cy="243919"/>
          </a:xfrm>
          <a:custGeom>
            <a:avLst/>
            <a:gdLst>
              <a:gd name="T0" fmla="*/ 19 w 23"/>
              <a:gd name="T1" fmla="*/ 32 h 64"/>
              <a:gd name="T2" fmla="*/ 19 w 23"/>
              <a:gd name="T3" fmla="*/ 32 h 64"/>
              <a:gd name="T4" fmla="*/ 17 w 23"/>
              <a:gd name="T5" fmla="*/ 23 h 64"/>
              <a:gd name="T6" fmla="*/ 13 w 23"/>
              <a:gd name="T7" fmla="*/ 15 h 64"/>
              <a:gd name="T8" fmla="*/ 8 w 23"/>
              <a:gd name="T9" fmla="*/ 10 h 64"/>
              <a:gd name="T10" fmla="*/ 0 w 23"/>
              <a:gd name="T11" fmla="*/ 4 h 64"/>
              <a:gd name="T12" fmla="*/ 2 w 23"/>
              <a:gd name="T13" fmla="*/ 0 h 64"/>
              <a:gd name="T14" fmla="*/ 2 w 23"/>
              <a:gd name="T15" fmla="*/ 0 h 64"/>
              <a:gd name="T16" fmla="*/ 12 w 23"/>
              <a:gd name="T17" fmla="*/ 6 h 64"/>
              <a:gd name="T18" fmla="*/ 17 w 23"/>
              <a:gd name="T19" fmla="*/ 13 h 64"/>
              <a:gd name="T20" fmla="*/ 21 w 23"/>
              <a:gd name="T21" fmla="*/ 23 h 64"/>
              <a:gd name="T22" fmla="*/ 23 w 23"/>
              <a:gd name="T23" fmla="*/ 32 h 64"/>
              <a:gd name="T24" fmla="*/ 23 w 23"/>
              <a:gd name="T25" fmla="*/ 32 h 64"/>
              <a:gd name="T26" fmla="*/ 21 w 23"/>
              <a:gd name="T27" fmla="*/ 43 h 64"/>
              <a:gd name="T28" fmla="*/ 17 w 23"/>
              <a:gd name="T29" fmla="*/ 53 h 64"/>
              <a:gd name="T30" fmla="*/ 10 w 23"/>
              <a:gd name="T31" fmla="*/ 58 h 64"/>
              <a:gd name="T32" fmla="*/ 2 w 23"/>
              <a:gd name="T33" fmla="*/ 64 h 64"/>
              <a:gd name="T34" fmla="*/ 0 w 23"/>
              <a:gd name="T35" fmla="*/ 60 h 64"/>
              <a:gd name="T36" fmla="*/ 0 w 23"/>
              <a:gd name="T37" fmla="*/ 60 h 64"/>
              <a:gd name="T38" fmla="*/ 8 w 23"/>
              <a:gd name="T39" fmla="*/ 56 h 64"/>
              <a:gd name="T40" fmla="*/ 13 w 23"/>
              <a:gd name="T41" fmla="*/ 49 h 64"/>
              <a:gd name="T42" fmla="*/ 17 w 23"/>
              <a:gd name="T43" fmla="*/ 41 h 64"/>
              <a:gd name="T44" fmla="*/ 19 w 23"/>
              <a:gd name="T45" fmla="*/ 32 h 64"/>
              <a:gd name="T46" fmla="*/ 19 w 23"/>
              <a:gd name="T4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64">
                <a:moveTo>
                  <a:pt x="19" y="32"/>
                </a:moveTo>
                <a:lnTo>
                  <a:pt x="19" y="32"/>
                </a:lnTo>
                <a:lnTo>
                  <a:pt x="17" y="23"/>
                </a:lnTo>
                <a:lnTo>
                  <a:pt x="13" y="15"/>
                </a:lnTo>
                <a:lnTo>
                  <a:pt x="8" y="10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12" y="6"/>
                </a:lnTo>
                <a:lnTo>
                  <a:pt x="17" y="13"/>
                </a:lnTo>
                <a:lnTo>
                  <a:pt x="21" y="23"/>
                </a:lnTo>
                <a:lnTo>
                  <a:pt x="23" y="32"/>
                </a:lnTo>
                <a:lnTo>
                  <a:pt x="23" y="32"/>
                </a:lnTo>
                <a:lnTo>
                  <a:pt x="21" y="43"/>
                </a:lnTo>
                <a:lnTo>
                  <a:pt x="17" y="53"/>
                </a:lnTo>
                <a:lnTo>
                  <a:pt x="10" y="58"/>
                </a:lnTo>
                <a:lnTo>
                  <a:pt x="2" y="64"/>
                </a:lnTo>
                <a:lnTo>
                  <a:pt x="0" y="60"/>
                </a:lnTo>
                <a:lnTo>
                  <a:pt x="0" y="60"/>
                </a:lnTo>
                <a:lnTo>
                  <a:pt x="8" y="56"/>
                </a:lnTo>
                <a:lnTo>
                  <a:pt x="13" y="49"/>
                </a:lnTo>
                <a:lnTo>
                  <a:pt x="17" y="41"/>
                </a:lnTo>
                <a:lnTo>
                  <a:pt x="19" y="32"/>
                </a:lnTo>
                <a:lnTo>
                  <a:pt x="19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8" name="Freeform 187"/>
          <p:cNvSpPr>
            <a:spLocks/>
          </p:cNvSpPr>
          <p:nvPr/>
        </p:nvSpPr>
        <p:spPr bwMode="auto">
          <a:xfrm>
            <a:off x="2831841" y="1237010"/>
            <a:ext cx="76225" cy="198183"/>
          </a:xfrm>
          <a:custGeom>
            <a:avLst/>
            <a:gdLst>
              <a:gd name="T0" fmla="*/ 15 w 20"/>
              <a:gd name="T1" fmla="*/ 26 h 52"/>
              <a:gd name="T2" fmla="*/ 15 w 20"/>
              <a:gd name="T3" fmla="*/ 26 h 52"/>
              <a:gd name="T4" fmla="*/ 15 w 20"/>
              <a:gd name="T5" fmla="*/ 19 h 52"/>
              <a:gd name="T6" fmla="*/ 11 w 20"/>
              <a:gd name="T7" fmla="*/ 13 h 52"/>
              <a:gd name="T8" fmla="*/ 7 w 20"/>
              <a:gd name="T9" fmla="*/ 7 h 52"/>
              <a:gd name="T10" fmla="*/ 0 w 20"/>
              <a:gd name="T11" fmla="*/ 4 h 52"/>
              <a:gd name="T12" fmla="*/ 2 w 20"/>
              <a:gd name="T13" fmla="*/ 0 h 52"/>
              <a:gd name="T14" fmla="*/ 2 w 20"/>
              <a:gd name="T15" fmla="*/ 0 h 52"/>
              <a:gd name="T16" fmla="*/ 9 w 20"/>
              <a:gd name="T17" fmla="*/ 5 h 52"/>
              <a:gd name="T18" fmla="*/ 15 w 20"/>
              <a:gd name="T19" fmla="*/ 11 h 52"/>
              <a:gd name="T20" fmla="*/ 19 w 20"/>
              <a:gd name="T21" fmla="*/ 19 h 52"/>
              <a:gd name="T22" fmla="*/ 20 w 20"/>
              <a:gd name="T23" fmla="*/ 26 h 52"/>
              <a:gd name="T24" fmla="*/ 20 w 20"/>
              <a:gd name="T25" fmla="*/ 26 h 52"/>
              <a:gd name="T26" fmla="*/ 19 w 20"/>
              <a:gd name="T27" fmla="*/ 35 h 52"/>
              <a:gd name="T28" fmla="*/ 15 w 20"/>
              <a:gd name="T29" fmla="*/ 43 h 52"/>
              <a:gd name="T30" fmla="*/ 9 w 20"/>
              <a:gd name="T31" fmla="*/ 48 h 52"/>
              <a:gd name="T32" fmla="*/ 2 w 20"/>
              <a:gd name="T33" fmla="*/ 52 h 52"/>
              <a:gd name="T34" fmla="*/ 0 w 20"/>
              <a:gd name="T35" fmla="*/ 48 h 52"/>
              <a:gd name="T36" fmla="*/ 0 w 20"/>
              <a:gd name="T37" fmla="*/ 48 h 52"/>
              <a:gd name="T38" fmla="*/ 5 w 20"/>
              <a:gd name="T39" fmla="*/ 45 h 52"/>
              <a:gd name="T40" fmla="*/ 11 w 20"/>
              <a:gd name="T41" fmla="*/ 41 h 52"/>
              <a:gd name="T42" fmla="*/ 15 w 20"/>
              <a:gd name="T43" fmla="*/ 34 h 52"/>
              <a:gd name="T44" fmla="*/ 15 w 20"/>
              <a:gd name="T45" fmla="*/ 26 h 52"/>
              <a:gd name="T46" fmla="*/ 15 w 20"/>
              <a:gd name="T47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" h="52">
                <a:moveTo>
                  <a:pt x="15" y="26"/>
                </a:moveTo>
                <a:lnTo>
                  <a:pt x="15" y="26"/>
                </a:lnTo>
                <a:lnTo>
                  <a:pt x="15" y="19"/>
                </a:lnTo>
                <a:lnTo>
                  <a:pt x="11" y="13"/>
                </a:lnTo>
                <a:lnTo>
                  <a:pt x="7" y="7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9" y="5"/>
                </a:lnTo>
                <a:lnTo>
                  <a:pt x="15" y="11"/>
                </a:lnTo>
                <a:lnTo>
                  <a:pt x="19" y="19"/>
                </a:lnTo>
                <a:lnTo>
                  <a:pt x="20" y="26"/>
                </a:lnTo>
                <a:lnTo>
                  <a:pt x="20" y="26"/>
                </a:lnTo>
                <a:lnTo>
                  <a:pt x="19" y="35"/>
                </a:lnTo>
                <a:lnTo>
                  <a:pt x="15" y="43"/>
                </a:lnTo>
                <a:lnTo>
                  <a:pt x="9" y="48"/>
                </a:lnTo>
                <a:lnTo>
                  <a:pt x="2" y="52"/>
                </a:lnTo>
                <a:lnTo>
                  <a:pt x="0" y="48"/>
                </a:lnTo>
                <a:lnTo>
                  <a:pt x="0" y="48"/>
                </a:lnTo>
                <a:lnTo>
                  <a:pt x="5" y="45"/>
                </a:lnTo>
                <a:lnTo>
                  <a:pt x="11" y="41"/>
                </a:lnTo>
                <a:lnTo>
                  <a:pt x="15" y="34"/>
                </a:lnTo>
                <a:lnTo>
                  <a:pt x="15" y="26"/>
                </a:lnTo>
                <a:lnTo>
                  <a:pt x="15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9" name="Freeform 188"/>
          <p:cNvSpPr>
            <a:spLocks/>
          </p:cNvSpPr>
          <p:nvPr/>
        </p:nvSpPr>
        <p:spPr bwMode="auto">
          <a:xfrm>
            <a:off x="2717505" y="1206519"/>
            <a:ext cx="83847" cy="266786"/>
          </a:xfrm>
          <a:custGeom>
            <a:avLst/>
            <a:gdLst>
              <a:gd name="T0" fmla="*/ 0 w 22"/>
              <a:gd name="T1" fmla="*/ 21 h 70"/>
              <a:gd name="T2" fmla="*/ 0 w 22"/>
              <a:gd name="T3" fmla="*/ 49 h 70"/>
              <a:gd name="T4" fmla="*/ 15 w 22"/>
              <a:gd name="T5" fmla="*/ 60 h 70"/>
              <a:gd name="T6" fmla="*/ 15 w 22"/>
              <a:gd name="T7" fmla="*/ 36 h 70"/>
              <a:gd name="T8" fmla="*/ 17 w 22"/>
              <a:gd name="T9" fmla="*/ 36 h 70"/>
              <a:gd name="T10" fmla="*/ 17 w 22"/>
              <a:gd name="T11" fmla="*/ 62 h 70"/>
              <a:gd name="T12" fmla="*/ 22 w 22"/>
              <a:gd name="T13" fmla="*/ 70 h 70"/>
              <a:gd name="T14" fmla="*/ 22 w 22"/>
              <a:gd name="T15" fmla="*/ 0 h 70"/>
              <a:gd name="T16" fmla="*/ 0 w 22"/>
              <a:gd name="T17" fmla="*/ 2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70">
                <a:moveTo>
                  <a:pt x="0" y="21"/>
                </a:moveTo>
                <a:lnTo>
                  <a:pt x="0" y="49"/>
                </a:lnTo>
                <a:lnTo>
                  <a:pt x="15" y="60"/>
                </a:lnTo>
                <a:lnTo>
                  <a:pt x="15" y="36"/>
                </a:lnTo>
                <a:lnTo>
                  <a:pt x="17" y="36"/>
                </a:lnTo>
                <a:lnTo>
                  <a:pt x="17" y="62"/>
                </a:lnTo>
                <a:lnTo>
                  <a:pt x="22" y="70"/>
                </a:lnTo>
                <a:lnTo>
                  <a:pt x="22" y="0"/>
                </a:lnTo>
                <a:lnTo>
                  <a:pt x="0" y="2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0" name="Freeform 189"/>
          <p:cNvSpPr>
            <a:spLocks/>
          </p:cNvSpPr>
          <p:nvPr/>
        </p:nvSpPr>
        <p:spPr bwMode="auto">
          <a:xfrm>
            <a:off x="2652715" y="1286554"/>
            <a:ext cx="49548" cy="99092"/>
          </a:xfrm>
          <a:custGeom>
            <a:avLst/>
            <a:gdLst>
              <a:gd name="T0" fmla="*/ 0 w 13"/>
              <a:gd name="T1" fmla="*/ 0 h 26"/>
              <a:gd name="T2" fmla="*/ 0 w 13"/>
              <a:gd name="T3" fmla="*/ 26 h 26"/>
              <a:gd name="T4" fmla="*/ 7 w 13"/>
              <a:gd name="T5" fmla="*/ 26 h 26"/>
              <a:gd name="T6" fmla="*/ 7 w 13"/>
              <a:gd name="T7" fmla="*/ 13 h 26"/>
              <a:gd name="T8" fmla="*/ 9 w 13"/>
              <a:gd name="T9" fmla="*/ 13 h 26"/>
              <a:gd name="T10" fmla="*/ 9 w 13"/>
              <a:gd name="T11" fmla="*/ 26 h 26"/>
              <a:gd name="T12" fmla="*/ 13 w 13"/>
              <a:gd name="T13" fmla="*/ 26 h 26"/>
              <a:gd name="T14" fmla="*/ 13 w 13"/>
              <a:gd name="T15" fmla="*/ 0 h 26"/>
              <a:gd name="T16" fmla="*/ 0 w 13"/>
              <a:gd name="T1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6">
                <a:moveTo>
                  <a:pt x="0" y="0"/>
                </a:moveTo>
                <a:lnTo>
                  <a:pt x="0" y="26"/>
                </a:lnTo>
                <a:lnTo>
                  <a:pt x="7" y="26"/>
                </a:lnTo>
                <a:lnTo>
                  <a:pt x="7" y="13"/>
                </a:lnTo>
                <a:lnTo>
                  <a:pt x="9" y="13"/>
                </a:lnTo>
                <a:lnTo>
                  <a:pt x="9" y="26"/>
                </a:lnTo>
                <a:lnTo>
                  <a:pt x="13" y="26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1" name="Freeform 190"/>
          <p:cNvSpPr>
            <a:spLocks noEditPoints="1"/>
          </p:cNvSpPr>
          <p:nvPr/>
        </p:nvSpPr>
        <p:spPr bwMode="auto">
          <a:xfrm>
            <a:off x="3174851" y="1206519"/>
            <a:ext cx="320142" cy="259163"/>
          </a:xfrm>
          <a:custGeom>
            <a:avLst/>
            <a:gdLst>
              <a:gd name="T0" fmla="*/ 73 w 84"/>
              <a:gd name="T1" fmla="*/ 32 h 68"/>
              <a:gd name="T2" fmla="*/ 71 w 84"/>
              <a:gd name="T3" fmla="*/ 27 h 68"/>
              <a:gd name="T4" fmla="*/ 67 w 84"/>
              <a:gd name="T5" fmla="*/ 15 h 68"/>
              <a:gd name="T6" fmla="*/ 58 w 84"/>
              <a:gd name="T7" fmla="*/ 6 h 68"/>
              <a:gd name="T8" fmla="*/ 47 w 84"/>
              <a:gd name="T9" fmla="*/ 0 h 68"/>
              <a:gd name="T10" fmla="*/ 41 w 84"/>
              <a:gd name="T11" fmla="*/ 0 h 68"/>
              <a:gd name="T12" fmla="*/ 28 w 84"/>
              <a:gd name="T13" fmla="*/ 2 h 68"/>
              <a:gd name="T14" fmla="*/ 18 w 84"/>
              <a:gd name="T15" fmla="*/ 10 h 68"/>
              <a:gd name="T16" fmla="*/ 11 w 84"/>
              <a:gd name="T17" fmla="*/ 21 h 68"/>
              <a:gd name="T18" fmla="*/ 9 w 84"/>
              <a:gd name="T19" fmla="*/ 32 h 68"/>
              <a:gd name="T20" fmla="*/ 9 w 84"/>
              <a:gd name="T21" fmla="*/ 42 h 68"/>
              <a:gd name="T22" fmla="*/ 2 w 84"/>
              <a:gd name="T23" fmla="*/ 47 h 68"/>
              <a:gd name="T24" fmla="*/ 0 w 84"/>
              <a:gd name="T25" fmla="*/ 55 h 68"/>
              <a:gd name="T26" fmla="*/ 0 w 84"/>
              <a:gd name="T27" fmla="*/ 60 h 68"/>
              <a:gd name="T28" fmla="*/ 7 w 84"/>
              <a:gd name="T29" fmla="*/ 68 h 68"/>
              <a:gd name="T30" fmla="*/ 13 w 84"/>
              <a:gd name="T31" fmla="*/ 68 h 68"/>
              <a:gd name="T32" fmla="*/ 24 w 84"/>
              <a:gd name="T33" fmla="*/ 64 h 68"/>
              <a:gd name="T34" fmla="*/ 28 w 84"/>
              <a:gd name="T35" fmla="*/ 55 h 68"/>
              <a:gd name="T36" fmla="*/ 26 w 84"/>
              <a:gd name="T37" fmla="*/ 49 h 68"/>
              <a:gd name="T38" fmla="*/ 18 w 84"/>
              <a:gd name="T39" fmla="*/ 42 h 68"/>
              <a:gd name="T40" fmla="*/ 15 w 84"/>
              <a:gd name="T41" fmla="*/ 34 h 68"/>
              <a:gd name="T42" fmla="*/ 17 w 84"/>
              <a:gd name="T43" fmla="*/ 25 h 68"/>
              <a:gd name="T44" fmla="*/ 30 w 84"/>
              <a:gd name="T45" fmla="*/ 10 h 68"/>
              <a:gd name="T46" fmla="*/ 41 w 84"/>
              <a:gd name="T47" fmla="*/ 8 h 68"/>
              <a:gd name="T48" fmla="*/ 58 w 84"/>
              <a:gd name="T49" fmla="*/ 15 h 68"/>
              <a:gd name="T50" fmla="*/ 67 w 84"/>
              <a:gd name="T51" fmla="*/ 34 h 68"/>
              <a:gd name="T52" fmla="*/ 67 w 84"/>
              <a:gd name="T53" fmla="*/ 42 h 68"/>
              <a:gd name="T54" fmla="*/ 58 w 84"/>
              <a:gd name="T55" fmla="*/ 45 h 68"/>
              <a:gd name="T56" fmla="*/ 56 w 84"/>
              <a:gd name="T57" fmla="*/ 55 h 68"/>
              <a:gd name="T58" fmla="*/ 56 w 84"/>
              <a:gd name="T59" fmla="*/ 60 h 68"/>
              <a:gd name="T60" fmla="*/ 63 w 84"/>
              <a:gd name="T61" fmla="*/ 68 h 68"/>
              <a:gd name="T62" fmla="*/ 69 w 84"/>
              <a:gd name="T63" fmla="*/ 68 h 68"/>
              <a:gd name="T64" fmla="*/ 80 w 84"/>
              <a:gd name="T65" fmla="*/ 64 h 68"/>
              <a:gd name="T66" fmla="*/ 84 w 84"/>
              <a:gd name="T67" fmla="*/ 55 h 68"/>
              <a:gd name="T68" fmla="*/ 82 w 84"/>
              <a:gd name="T69" fmla="*/ 49 h 68"/>
              <a:gd name="T70" fmla="*/ 77 w 84"/>
              <a:gd name="T71" fmla="*/ 43 h 68"/>
              <a:gd name="T72" fmla="*/ 73 w 84"/>
              <a:gd name="T73" fmla="*/ 42 h 68"/>
              <a:gd name="T74" fmla="*/ 22 w 84"/>
              <a:gd name="T75" fmla="*/ 55 h 68"/>
              <a:gd name="T76" fmla="*/ 20 w 84"/>
              <a:gd name="T77" fmla="*/ 60 h 68"/>
              <a:gd name="T78" fmla="*/ 13 w 84"/>
              <a:gd name="T79" fmla="*/ 64 h 68"/>
              <a:gd name="T80" fmla="*/ 9 w 84"/>
              <a:gd name="T81" fmla="*/ 64 h 68"/>
              <a:gd name="T82" fmla="*/ 3 w 84"/>
              <a:gd name="T83" fmla="*/ 58 h 68"/>
              <a:gd name="T84" fmla="*/ 3 w 84"/>
              <a:gd name="T85" fmla="*/ 55 h 68"/>
              <a:gd name="T86" fmla="*/ 9 w 84"/>
              <a:gd name="T87" fmla="*/ 45 h 68"/>
              <a:gd name="T88" fmla="*/ 9 w 84"/>
              <a:gd name="T89" fmla="*/ 51 h 68"/>
              <a:gd name="T90" fmla="*/ 15 w 84"/>
              <a:gd name="T91" fmla="*/ 56 h 68"/>
              <a:gd name="T92" fmla="*/ 15 w 84"/>
              <a:gd name="T93" fmla="*/ 49 h 68"/>
              <a:gd name="T94" fmla="*/ 15 w 84"/>
              <a:gd name="T95" fmla="*/ 43 h 68"/>
              <a:gd name="T96" fmla="*/ 20 w 84"/>
              <a:gd name="T97" fmla="*/ 47 h 68"/>
              <a:gd name="T98" fmla="*/ 22 w 84"/>
              <a:gd name="T99" fmla="*/ 55 h 68"/>
              <a:gd name="T100" fmla="*/ 69 w 84"/>
              <a:gd name="T101" fmla="*/ 64 h 68"/>
              <a:gd name="T102" fmla="*/ 65 w 84"/>
              <a:gd name="T103" fmla="*/ 64 h 68"/>
              <a:gd name="T104" fmla="*/ 60 w 84"/>
              <a:gd name="T105" fmla="*/ 58 h 68"/>
              <a:gd name="T106" fmla="*/ 60 w 84"/>
              <a:gd name="T107" fmla="*/ 55 h 68"/>
              <a:gd name="T108" fmla="*/ 67 w 84"/>
              <a:gd name="T109" fmla="*/ 45 h 68"/>
              <a:gd name="T110" fmla="*/ 67 w 84"/>
              <a:gd name="T111" fmla="*/ 49 h 68"/>
              <a:gd name="T112" fmla="*/ 71 w 84"/>
              <a:gd name="T113" fmla="*/ 56 h 68"/>
              <a:gd name="T114" fmla="*/ 73 w 84"/>
              <a:gd name="T115" fmla="*/ 51 h 68"/>
              <a:gd name="T116" fmla="*/ 73 w 84"/>
              <a:gd name="T117" fmla="*/ 45 h 68"/>
              <a:gd name="T118" fmla="*/ 78 w 84"/>
              <a:gd name="T119" fmla="*/ 55 h 68"/>
              <a:gd name="T120" fmla="*/ 78 w 84"/>
              <a:gd name="T121" fmla="*/ 58 h 68"/>
              <a:gd name="T122" fmla="*/ 73 w 84"/>
              <a:gd name="T123" fmla="*/ 64 h 68"/>
              <a:gd name="T124" fmla="*/ 69 w 84"/>
              <a:gd name="T125" fmla="*/ 6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68">
                <a:moveTo>
                  <a:pt x="73" y="42"/>
                </a:moveTo>
                <a:lnTo>
                  <a:pt x="73" y="32"/>
                </a:lnTo>
                <a:lnTo>
                  <a:pt x="73" y="32"/>
                </a:lnTo>
                <a:lnTo>
                  <a:pt x="71" y="27"/>
                </a:lnTo>
                <a:lnTo>
                  <a:pt x="69" y="21"/>
                </a:lnTo>
                <a:lnTo>
                  <a:pt x="67" y="15"/>
                </a:lnTo>
                <a:lnTo>
                  <a:pt x="63" y="10"/>
                </a:lnTo>
                <a:lnTo>
                  <a:pt x="58" y="6"/>
                </a:lnTo>
                <a:lnTo>
                  <a:pt x="52" y="2"/>
                </a:lnTo>
                <a:lnTo>
                  <a:pt x="47" y="0"/>
                </a:lnTo>
                <a:lnTo>
                  <a:pt x="41" y="0"/>
                </a:lnTo>
                <a:lnTo>
                  <a:pt x="41" y="0"/>
                </a:lnTo>
                <a:lnTo>
                  <a:pt x="33" y="0"/>
                </a:lnTo>
                <a:lnTo>
                  <a:pt x="28" y="2"/>
                </a:lnTo>
                <a:lnTo>
                  <a:pt x="22" y="6"/>
                </a:lnTo>
                <a:lnTo>
                  <a:pt x="18" y="10"/>
                </a:lnTo>
                <a:lnTo>
                  <a:pt x="13" y="15"/>
                </a:lnTo>
                <a:lnTo>
                  <a:pt x="11" y="21"/>
                </a:lnTo>
                <a:lnTo>
                  <a:pt x="9" y="27"/>
                </a:lnTo>
                <a:lnTo>
                  <a:pt x="9" y="32"/>
                </a:lnTo>
                <a:lnTo>
                  <a:pt x="9" y="42"/>
                </a:lnTo>
                <a:lnTo>
                  <a:pt x="9" y="42"/>
                </a:lnTo>
                <a:lnTo>
                  <a:pt x="5" y="43"/>
                </a:lnTo>
                <a:lnTo>
                  <a:pt x="2" y="47"/>
                </a:lnTo>
                <a:lnTo>
                  <a:pt x="0" y="51"/>
                </a:lnTo>
                <a:lnTo>
                  <a:pt x="0" y="55"/>
                </a:lnTo>
                <a:lnTo>
                  <a:pt x="0" y="55"/>
                </a:lnTo>
                <a:lnTo>
                  <a:pt x="0" y="60"/>
                </a:lnTo>
                <a:lnTo>
                  <a:pt x="3" y="64"/>
                </a:lnTo>
                <a:lnTo>
                  <a:pt x="7" y="68"/>
                </a:lnTo>
                <a:lnTo>
                  <a:pt x="13" y="68"/>
                </a:lnTo>
                <a:lnTo>
                  <a:pt x="13" y="68"/>
                </a:lnTo>
                <a:lnTo>
                  <a:pt x="18" y="68"/>
                </a:lnTo>
                <a:lnTo>
                  <a:pt x="24" y="64"/>
                </a:lnTo>
                <a:lnTo>
                  <a:pt x="26" y="60"/>
                </a:lnTo>
                <a:lnTo>
                  <a:pt x="28" y="55"/>
                </a:lnTo>
                <a:lnTo>
                  <a:pt x="28" y="55"/>
                </a:lnTo>
                <a:lnTo>
                  <a:pt x="26" y="49"/>
                </a:lnTo>
                <a:lnTo>
                  <a:pt x="24" y="45"/>
                </a:lnTo>
                <a:lnTo>
                  <a:pt x="18" y="42"/>
                </a:lnTo>
                <a:lnTo>
                  <a:pt x="15" y="40"/>
                </a:lnTo>
                <a:lnTo>
                  <a:pt x="15" y="34"/>
                </a:lnTo>
                <a:lnTo>
                  <a:pt x="15" y="34"/>
                </a:lnTo>
                <a:lnTo>
                  <a:pt x="17" y="25"/>
                </a:lnTo>
                <a:lnTo>
                  <a:pt x="22" y="15"/>
                </a:lnTo>
                <a:lnTo>
                  <a:pt x="30" y="10"/>
                </a:lnTo>
                <a:lnTo>
                  <a:pt x="41" y="8"/>
                </a:lnTo>
                <a:lnTo>
                  <a:pt x="41" y="8"/>
                </a:lnTo>
                <a:lnTo>
                  <a:pt x="50" y="10"/>
                </a:lnTo>
                <a:lnTo>
                  <a:pt x="58" y="15"/>
                </a:lnTo>
                <a:lnTo>
                  <a:pt x="63" y="25"/>
                </a:lnTo>
                <a:lnTo>
                  <a:pt x="67" y="34"/>
                </a:lnTo>
                <a:lnTo>
                  <a:pt x="67" y="42"/>
                </a:lnTo>
                <a:lnTo>
                  <a:pt x="67" y="42"/>
                </a:lnTo>
                <a:lnTo>
                  <a:pt x="62" y="43"/>
                </a:lnTo>
                <a:lnTo>
                  <a:pt x="58" y="45"/>
                </a:lnTo>
                <a:lnTo>
                  <a:pt x="56" y="49"/>
                </a:lnTo>
                <a:lnTo>
                  <a:pt x="56" y="55"/>
                </a:lnTo>
                <a:lnTo>
                  <a:pt x="56" y="55"/>
                </a:lnTo>
                <a:lnTo>
                  <a:pt x="56" y="60"/>
                </a:lnTo>
                <a:lnTo>
                  <a:pt x="60" y="64"/>
                </a:lnTo>
                <a:lnTo>
                  <a:pt x="63" y="68"/>
                </a:lnTo>
                <a:lnTo>
                  <a:pt x="69" y="68"/>
                </a:lnTo>
                <a:lnTo>
                  <a:pt x="69" y="68"/>
                </a:lnTo>
                <a:lnTo>
                  <a:pt x="75" y="68"/>
                </a:lnTo>
                <a:lnTo>
                  <a:pt x="80" y="64"/>
                </a:lnTo>
                <a:lnTo>
                  <a:pt x="82" y="60"/>
                </a:lnTo>
                <a:lnTo>
                  <a:pt x="84" y="55"/>
                </a:lnTo>
                <a:lnTo>
                  <a:pt x="84" y="55"/>
                </a:lnTo>
                <a:lnTo>
                  <a:pt x="82" y="49"/>
                </a:lnTo>
                <a:lnTo>
                  <a:pt x="80" y="45"/>
                </a:lnTo>
                <a:lnTo>
                  <a:pt x="77" y="43"/>
                </a:lnTo>
                <a:lnTo>
                  <a:pt x="73" y="42"/>
                </a:lnTo>
                <a:lnTo>
                  <a:pt x="73" y="42"/>
                </a:lnTo>
                <a:close/>
                <a:moveTo>
                  <a:pt x="22" y="55"/>
                </a:moveTo>
                <a:lnTo>
                  <a:pt x="22" y="55"/>
                </a:lnTo>
                <a:lnTo>
                  <a:pt x="22" y="58"/>
                </a:lnTo>
                <a:lnTo>
                  <a:pt x="20" y="60"/>
                </a:lnTo>
                <a:lnTo>
                  <a:pt x="17" y="64"/>
                </a:lnTo>
                <a:lnTo>
                  <a:pt x="13" y="64"/>
                </a:lnTo>
                <a:lnTo>
                  <a:pt x="13" y="64"/>
                </a:lnTo>
                <a:lnTo>
                  <a:pt x="9" y="64"/>
                </a:lnTo>
                <a:lnTo>
                  <a:pt x="5" y="60"/>
                </a:lnTo>
                <a:lnTo>
                  <a:pt x="3" y="58"/>
                </a:lnTo>
                <a:lnTo>
                  <a:pt x="3" y="55"/>
                </a:lnTo>
                <a:lnTo>
                  <a:pt x="3" y="55"/>
                </a:lnTo>
                <a:lnTo>
                  <a:pt x="5" y="49"/>
                </a:lnTo>
                <a:lnTo>
                  <a:pt x="9" y="45"/>
                </a:lnTo>
                <a:lnTo>
                  <a:pt x="9" y="51"/>
                </a:lnTo>
                <a:lnTo>
                  <a:pt x="9" y="51"/>
                </a:lnTo>
                <a:lnTo>
                  <a:pt x="9" y="56"/>
                </a:lnTo>
                <a:lnTo>
                  <a:pt x="15" y="56"/>
                </a:lnTo>
                <a:lnTo>
                  <a:pt x="15" y="56"/>
                </a:lnTo>
                <a:lnTo>
                  <a:pt x="15" y="49"/>
                </a:lnTo>
                <a:lnTo>
                  <a:pt x="15" y="43"/>
                </a:lnTo>
                <a:lnTo>
                  <a:pt x="15" y="43"/>
                </a:lnTo>
                <a:lnTo>
                  <a:pt x="18" y="45"/>
                </a:lnTo>
                <a:lnTo>
                  <a:pt x="20" y="47"/>
                </a:lnTo>
                <a:lnTo>
                  <a:pt x="22" y="51"/>
                </a:lnTo>
                <a:lnTo>
                  <a:pt x="22" y="55"/>
                </a:lnTo>
                <a:lnTo>
                  <a:pt x="22" y="55"/>
                </a:lnTo>
                <a:close/>
                <a:moveTo>
                  <a:pt x="69" y="64"/>
                </a:moveTo>
                <a:lnTo>
                  <a:pt x="69" y="64"/>
                </a:lnTo>
                <a:lnTo>
                  <a:pt x="65" y="64"/>
                </a:lnTo>
                <a:lnTo>
                  <a:pt x="63" y="60"/>
                </a:lnTo>
                <a:lnTo>
                  <a:pt x="60" y="58"/>
                </a:lnTo>
                <a:lnTo>
                  <a:pt x="60" y="55"/>
                </a:lnTo>
                <a:lnTo>
                  <a:pt x="60" y="55"/>
                </a:lnTo>
                <a:lnTo>
                  <a:pt x="62" y="49"/>
                </a:lnTo>
                <a:lnTo>
                  <a:pt x="67" y="45"/>
                </a:lnTo>
                <a:lnTo>
                  <a:pt x="67" y="49"/>
                </a:lnTo>
                <a:lnTo>
                  <a:pt x="67" y="49"/>
                </a:lnTo>
                <a:lnTo>
                  <a:pt x="65" y="56"/>
                </a:lnTo>
                <a:lnTo>
                  <a:pt x="71" y="56"/>
                </a:lnTo>
                <a:lnTo>
                  <a:pt x="71" y="56"/>
                </a:lnTo>
                <a:lnTo>
                  <a:pt x="73" y="51"/>
                </a:lnTo>
                <a:lnTo>
                  <a:pt x="73" y="45"/>
                </a:lnTo>
                <a:lnTo>
                  <a:pt x="73" y="45"/>
                </a:lnTo>
                <a:lnTo>
                  <a:pt x="77" y="49"/>
                </a:lnTo>
                <a:lnTo>
                  <a:pt x="78" y="55"/>
                </a:lnTo>
                <a:lnTo>
                  <a:pt x="78" y="55"/>
                </a:lnTo>
                <a:lnTo>
                  <a:pt x="78" y="58"/>
                </a:lnTo>
                <a:lnTo>
                  <a:pt x="77" y="60"/>
                </a:lnTo>
                <a:lnTo>
                  <a:pt x="73" y="64"/>
                </a:lnTo>
                <a:lnTo>
                  <a:pt x="69" y="64"/>
                </a:lnTo>
                <a:lnTo>
                  <a:pt x="69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2" name="Freeform 191"/>
          <p:cNvSpPr>
            <a:spLocks/>
          </p:cNvSpPr>
          <p:nvPr/>
        </p:nvSpPr>
        <p:spPr bwMode="auto">
          <a:xfrm>
            <a:off x="4287725" y="1713412"/>
            <a:ext cx="221050" cy="221050"/>
          </a:xfrm>
          <a:custGeom>
            <a:avLst/>
            <a:gdLst>
              <a:gd name="T0" fmla="*/ 36 w 58"/>
              <a:gd name="T1" fmla="*/ 0 h 58"/>
              <a:gd name="T2" fmla="*/ 36 w 58"/>
              <a:gd name="T3" fmla="*/ 10 h 58"/>
              <a:gd name="T4" fmla="*/ 36 w 58"/>
              <a:gd name="T5" fmla="*/ 10 h 58"/>
              <a:gd name="T6" fmla="*/ 41 w 58"/>
              <a:gd name="T7" fmla="*/ 12 h 58"/>
              <a:gd name="T8" fmla="*/ 45 w 58"/>
              <a:gd name="T9" fmla="*/ 17 h 58"/>
              <a:gd name="T10" fmla="*/ 49 w 58"/>
              <a:gd name="T11" fmla="*/ 23 h 58"/>
              <a:gd name="T12" fmla="*/ 49 w 58"/>
              <a:gd name="T13" fmla="*/ 28 h 58"/>
              <a:gd name="T14" fmla="*/ 49 w 58"/>
              <a:gd name="T15" fmla="*/ 28 h 58"/>
              <a:gd name="T16" fmla="*/ 49 w 58"/>
              <a:gd name="T17" fmla="*/ 38 h 58"/>
              <a:gd name="T18" fmla="*/ 43 w 58"/>
              <a:gd name="T19" fmla="*/ 43 h 58"/>
              <a:gd name="T20" fmla="*/ 38 w 58"/>
              <a:gd name="T21" fmla="*/ 49 h 58"/>
              <a:gd name="T22" fmla="*/ 28 w 58"/>
              <a:gd name="T23" fmla="*/ 49 h 58"/>
              <a:gd name="T24" fmla="*/ 28 w 58"/>
              <a:gd name="T25" fmla="*/ 49 h 58"/>
              <a:gd name="T26" fmla="*/ 21 w 58"/>
              <a:gd name="T27" fmla="*/ 49 h 58"/>
              <a:gd name="T28" fmla="*/ 15 w 58"/>
              <a:gd name="T29" fmla="*/ 43 h 58"/>
              <a:gd name="T30" fmla="*/ 9 w 58"/>
              <a:gd name="T31" fmla="*/ 38 h 58"/>
              <a:gd name="T32" fmla="*/ 8 w 58"/>
              <a:gd name="T33" fmla="*/ 28 h 58"/>
              <a:gd name="T34" fmla="*/ 8 w 58"/>
              <a:gd name="T35" fmla="*/ 28 h 58"/>
              <a:gd name="T36" fmla="*/ 9 w 58"/>
              <a:gd name="T37" fmla="*/ 23 h 58"/>
              <a:gd name="T38" fmla="*/ 11 w 58"/>
              <a:gd name="T39" fmla="*/ 17 h 58"/>
              <a:gd name="T40" fmla="*/ 17 w 58"/>
              <a:gd name="T41" fmla="*/ 12 h 58"/>
              <a:gd name="T42" fmla="*/ 23 w 58"/>
              <a:gd name="T43" fmla="*/ 10 h 58"/>
              <a:gd name="T44" fmla="*/ 23 w 58"/>
              <a:gd name="T45" fmla="*/ 0 h 58"/>
              <a:gd name="T46" fmla="*/ 23 w 58"/>
              <a:gd name="T47" fmla="*/ 0 h 58"/>
              <a:gd name="T48" fmla="*/ 13 w 58"/>
              <a:gd name="T49" fmla="*/ 4 h 58"/>
              <a:gd name="T50" fmla="*/ 6 w 58"/>
              <a:gd name="T51" fmla="*/ 12 h 58"/>
              <a:gd name="T52" fmla="*/ 2 w 58"/>
              <a:gd name="T53" fmla="*/ 19 h 58"/>
              <a:gd name="T54" fmla="*/ 0 w 58"/>
              <a:gd name="T55" fmla="*/ 28 h 58"/>
              <a:gd name="T56" fmla="*/ 0 w 58"/>
              <a:gd name="T57" fmla="*/ 28 h 58"/>
              <a:gd name="T58" fmla="*/ 0 w 58"/>
              <a:gd name="T59" fmla="*/ 34 h 58"/>
              <a:gd name="T60" fmla="*/ 2 w 58"/>
              <a:gd name="T61" fmla="*/ 40 h 58"/>
              <a:gd name="T62" fmla="*/ 9 w 58"/>
              <a:gd name="T63" fmla="*/ 49 h 58"/>
              <a:gd name="T64" fmla="*/ 17 w 58"/>
              <a:gd name="T65" fmla="*/ 55 h 58"/>
              <a:gd name="T66" fmla="*/ 23 w 58"/>
              <a:gd name="T67" fmla="*/ 57 h 58"/>
              <a:gd name="T68" fmla="*/ 28 w 58"/>
              <a:gd name="T69" fmla="*/ 58 h 58"/>
              <a:gd name="T70" fmla="*/ 28 w 58"/>
              <a:gd name="T71" fmla="*/ 58 h 58"/>
              <a:gd name="T72" fmla="*/ 34 w 58"/>
              <a:gd name="T73" fmla="*/ 57 h 58"/>
              <a:gd name="T74" fmla="*/ 39 w 58"/>
              <a:gd name="T75" fmla="*/ 55 h 58"/>
              <a:gd name="T76" fmla="*/ 49 w 58"/>
              <a:gd name="T77" fmla="*/ 49 h 58"/>
              <a:gd name="T78" fmla="*/ 54 w 58"/>
              <a:gd name="T79" fmla="*/ 40 h 58"/>
              <a:gd name="T80" fmla="*/ 56 w 58"/>
              <a:gd name="T81" fmla="*/ 34 h 58"/>
              <a:gd name="T82" fmla="*/ 58 w 58"/>
              <a:gd name="T83" fmla="*/ 28 h 58"/>
              <a:gd name="T84" fmla="*/ 58 w 58"/>
              <a:gd name="T85" fmla="*/ 28 h 58"/>
              <a:gd name="T86" fmla="*/ 56 w 58"/>
              <a:gd name="T87" fmla="*/ 19 h 58"/>
              <a:gd name="T88" fmla="*/ 51 w 58"/>
              <a:gd name="T89" fmla="*/ 12 h 58"/>
              <a:gd name="T90" fmla="*/ 45 w 58"/>
              <a:gd name="T91" fmla="*/ 4 h 58"/>
              <a:gd name="T92" fmla="*/ 36 w 58"/>
              <a:gd name="T93" fmla="*/ 0 h 58"/>
              <a:gd name="T94" fmla="*/ 36 w 58"/>
              <a:gd name="T9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" h="58">
                <a:moveTo>
                  <a:pt x="36" y="0"/>
                </a:moveTo>
                <a:lnTo>
                  <a:pt x="36" y="10"/>
                </a:lnTo>
                <a:lnTo>
                  <a:pt x="36" y="10"/>
                </a:lnTo>
                <a:lnTo>
                  <a:pt x="41" y="12"/>
                </a:lnTo>
                <a:lnTo>
                  <a:pt x="45" y="17"/>
                </a:lnTo>
                <a:lnTo>
                  <a:pt x="49" y="23"/>
                </a:lnTo>
                <a:lnTo>
                  <a:pt x="49" y="28"/>
                </a:lnTo>
                <a:lnTo>
                  <a:pt x="49" y="28"/>
                </a:lnTo>
                <a:lnTo>
                  <a:pt x="49" y="38"/>
                </a:lnTo>
                <a:lnTo>
                  <a:pt x="43" y="43"/>
                </a:lnTo>
                <a:lnTo>
                  <a:pt x="38" y="49"/>
                </a:lnTo>
                <a:lnTo>
                  <a:pt x="28" y="49"/>
                </a:lnTo>
                <a:lnTo>
                  <a:pt x="28" y="49"/>
                </a:lnTo>
                <a:lnTo>
                  <a:pt x="21" y="49"/>
                </a:lnTo>
                <a:lnTo>
                  <a:pt x="15" y="43"/>
                </a:lnTo>
                <a:lnTo>
                  <a:pt x="9" y="38"/>
                </a:lnTo>
                <a:lnTo>
                  <a:pt x="8" y="28"/>
                </a:lnTo>
                <a:lnTo>
                  <a:pt x="8" y="28"/>
                </a:lnTo>
                <a:lnTo>
                  <a:pt x="9" y="23"/>
                </a:lnTo>
                <a:lnTo>
                  <a:pt x="11" y="17"/>
                </a:lnTo>
                <a:lnTo>
                  <a:pt x="17" y="12"/>
                </a:lnTo>
                <a:lnTo>
                  <a:pt x="23" y="10"/>
                </a:lnTo>
                <a:lnTo>
                  <a:pt x="23" y="0"/>
                </a:lnTo>
                <a:lnTo>
                  <a:pt x="23" y="0"/>
                </a:lnTo>
                <a:lnTo>
                  <a:pt x="13" y="4"/>
                </a:lnTo>
                <a:lnTo>
                  <a:pt x="6" y="12"/>
                </a:lnTo>
                <a:lnTo>
                  <a:pt x="2" y="19"/>
                </a:lnTo>
                <a:lnTo>
                  <a:pt x="0" y="28"/>
                </a:lnTo>
                <a:lnTo>
                  <a:pt x="0" y="28"/>
                </a:lnTo>
                <a:lnTo>
                  <a:pt x="0" y="34"/>
                </a:lnTo>
                <a:lnTo>
                  <a:pt x="2" y="40"/>
                </a:lnTo>
                <a:lnTo>
                  <a:pt x="9" y="49"/>
                </a:lnTo>
                <a:lnTo>
                  <a:pt x="17" y="55"/>
                </a:lnTo>
                <a:lnTo>
                  <a:pt x="23" y="57"/>
                </a:lnTo>
                <a:lnTo>
                  <a:pt x="28" y="58"/>
                </a:lnTo>
                <a:lnTo>
                  <a:pt x="28" y="58"/>
                </a:lnTo>
                <a:lnTo>
                  <a:pt x="34" y="57"/>
                </a:lnTo>
                <a:lnTo>
                  <a:pt x="39" y="55"/>
                </a:lnTo>
                <a:lnTo>
                  <a:pt x="49" y="49"/>
                </a:lnTo>
                <a:lnTo>
                  <a:pt x="54" y="40"/>
                </a:lnTo>
                <a:lnTo>
                  <a:pt x="56" y="34"/>
                </a:lnTo>
                <a:lnTo>
                  <a:pt x="58" y="28"/>
                </a:lnTo>
                <a:lnTo>
                  <a:pt x="58" y="28"/>
                </a:lnTo>
                <a:lnTo>
                  <a:pt x="56" y="19"/>
                </a:lnTo>
                <a:lnTo>
                  <a:pt x="51" y="12"/>
                </a:lnTo>
                <a:lnTo>
                  <a:pt x="45" y="4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3" name="Freeform 192"/>
          <p:cNvSpPr>
            <a:spLocks/>
          </p:cNvSpPr>
          <p:nvPr/>
        </p:nvSpPr>
        <p:spPr bwMode="auto">
          <a:xfrm>
            <a:off x="4379195" y="1663866"/>
            <a:ext cx="38111" cy="129581"/>
          </a:xfrm>
          <a:custGeom>
            <a:avLst/>
            <a:gdLst>
              <a:gd name="T0" fmla="*/ 8 w 10"/>
              <a:gd name="T1" fmla="*/ 0 h 34"/>
              <a:gd name="T2" fmla="*/ 2 w 10"/>
              <a:gd name="T3" fmla="*/ 0 h 34"/>
              <a:gd name="T4" fmla="*/ 2 w 10"/>
              <a:gd name="T5" fmla="*/ 0 h 34"/>
              <a:gd name="T6" fmla="*/ 0 w 10"/>
              <a:gd name="T7" fmla="*/ 2 h 34"/>
              <a:gd name="T8" fmla="*/ 0 w 10"/>
              <a:gd name="T9" fmla="*/ 4 h 34"/>
              <a:gd name="T10" fmla="*/ 0 w 10"/>
              <a:gd name="T11" fmla="*/ 13 h 34"/>
              <a:gd name="T12" fmla="*/ 0 w 10"/>
              <a:gd name="T13" fmla="*/ 21 h 34"/>
              <a:gd name="T14" fmla="*/ 0 w 10"/>
              <a:gd name="T15" fmla="*/ 32 h 34"/>
              <a:gd name="T16" fmla="*/ 0 w 10"/>
              <a:gd name="T17" fmla="*/ 32 h 34"/>
              <a:gd name="T18" fmla="*/ 0 w 10"/>
              <a:gd name="T19" fmla="*/ 34 h 34"/>
              <a:gd name="T20" fmla="*/ 2 w 10"/>
              <a:gd name="T21" fmla="*/ 34 h 34"/>
              <a:gd name="T22" fmla="*/ 8 w 10"/>
              <a:gd name="T23" fmla="*/ 34 h 34"/>
              <a:gd name="T24" fmla="*/ 8 w 10"/>
              <a:gd name="T25" fmla="*/ 34 h 34"/>
              <a:gd name="T26" fmla="*/ 10 w 10"/>
              <a:gd name="T27" fmla="*/ 34 h 34"/>
              <a:gd name="T28" fmla="*/ 10 w 10"/>
              <a:gd name="T29" fmla="*/ 32 h 34"/>
              <a:gd name="T30" fmla="*/ 10 w 10"/>
              <a:gd name="T31" fmla="*/ 21 h 34"/>
              <a:gd name="T32" fmla="*/ 10 w 10"/>
              <a:gd name="T33" fmla="*/ 13 h 34"/>
              <a:gd name="T34" fmla="*/ 10 w 10"/>
              <a:gd name="T35" fmla="*/ 4 h 34"/>
              <a:gd name="T36" fmla="*/ 10 w 10"/>
              <a:gd name="T37" fmla="*/ 4 h 34"/>
              <a:gd name="T38" fmla="*/ 10 w 10"/>
              <a:gd name="T39" fmla="*/ 2 h 34"/>
              <a:gd name="T40" fmla="*/ 8 w 10"/>
              <a:gd name="T41" fmla="*/ 0 h 34"/>
              <a:gd name="T42" fmla="*/ 8 w 10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34">
                <a:moveTo>
                  <a:pt x="8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13"/>
                </a:lnTo>
                <a:lnTo>
                  <a:pt x="0" y="21"/>
                </a:lnTo>
                <a:lnTo>
                  <a:pt x="0" y="32"/>
                </a:lnTo>
                <a:lnTo>
                  <a:pt x="0" y="32"/>
                </a:lnTo>
                <a:lnTo>
                  <a:pt x="0" y="34"/>
                </a:lnTo>
                <a:lnTo>
                  <a:pt x="2" y="34"/>
                </a:lnTo>
                <a:lnTo>
                  <a:pt x="8" y="34"/>
                </a:lnTo>
                <a:lnTo>
                  <a:pt x="8" y="34"/>
                </a:lnTo>
                <a:lnTo>
                  <a:pt x="10" y="34"/>
                </a:lnTo>
                <a:lnTo>
                  <a:pt x="10" y="32"/>
                </a:lnTo>
                <a:lnTo>
                  <a:pt x="10" y="21"/>
                </a:lnTo>
                <a:lnTo>
                  <a:pt x="10" y="13"/>
                </a:lnTo>
                <a:lnTo>
                  <a:pt x="10" y="4"/>
                </a:lnTo>
                <a:lnTo>
                  <a:pt x="10" y="4"/>
                </a:lnTo>
                <a:lnTo>
                  <a:pt x="10" y="2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4" name="Freeform 193"/>
          <p:cNvSpPr>
            <a:spLocks/>
          </p:cNvSpPr>
          <p:nvPr/>
        </p:nvSpPr>
        <p:spPr bwMode="auto">
          <a:xfrm>
            <a:off x="3716043" y="1694357"/>
            <a:ext cx="80037" cy="213428"/>
          </a:xfrm>
          <a:custGeom>
            <a:avLst/>
            <a:gdLst>
              <a:gd name="T0" fmla="*/ 19 w 21"/>
              <a:gd name="T1" fmla="*/ 32 h 56"/>
              <a:gd name="T2" fmla="*/ 15 w 21"/>
              <a:gd name="T3" fmla="*/ 32 h 56"/>
              <a:gd name="T4" fmla="*/ 15 w 21"/>
              <a:gd name="T5" fmla="*/ 0 h 56"/>
              <a:gd name="T6" fmla="*/ 6 w 21"/>
              <a:gd name="T7" fmla="*/ 0 h 56"/>
              <a:gd name="T8" fmla="*/ 6 w 21"/>
              <a:gd name="T9" fmla="*/ 32 h 56"/>
              <a:gd name="T10" fmla="*/ 2 w 21"/>
              <a:gd name="T11" fmla="*/ 32 h 56"/>
              <a:gd name="T12" fmla="*/ 2 w 21"/>
              <a:gd name="T13" fmla="*/ 32 h 56"/>
              <a:gd name="T14" fmla="*/ 0 w 21"/>
              <a:gd name="T15" fmla="*/ 33 h 56"/>
              <a:gd name="T16" fmla="*/ 0 w 21"/>
              <a:gd name="T17" fmla="*/ 39 h 56"/>
              <a:gd name="T18" fmla="*/ 0 w 21"/>
              <a:gd name="T19" fmla="*/ 39 h 56"/>
              <a:gd name="T20" fmla="*/ 2 w 21"/>
              <a:gd name="T21" fmla="*/ 41 h 56"/>
              <a:gd name="T22" fmla="*/ 6 w 21"/>
              <a:gd name="T23" fmla="*/ 41 h 56"/>
              <a:gd name="T24" fmla="*/ 6 w 21"/>
              <a:gd name="T25" fmla="*/ 56 h 56"/>
              <a:gd name="T26" fmla="*/ 15 w 21"/>
              <a:gd name="T27" fmla="*/ 56 h 56"/>
              <a:gd name="T28" fmla="*/ 15 w 21"/>
              <a:gd name="T29" fmla="*/ 41 h 56"/>
              <a:gd name="T30" fmla="*/ 19 w 21"/>
              <a:gd name="T31" fmla="*/ 41 h 56"/>
              <a:gd name="T32" fmla="*/ 19 w 21"/>
              <a:gd name="T33" fmla="*/ 41 h 56"/>
              <a:gd name="T34" fmla="*/ 21 w 21"/>
              <a:gd name="T35" fmla="*/ 39 h 56"/>
              <a:gd name="T36" fmla="*/ 21 w 21"/>
              <a:gd name="T37" fmla="*/ 33 h 56"/>
              <a:gd name="T38" fmla="*/ 21 w 21"/>
              <a:gd name="T39" fmla="*/ 33 h 56"/>
              <a:gd name="T40" fmla="*/ 19 w 21"/>
              <a:gd name="T41" fmla="*/ 32 h 56"/>
              <a:gd name="T42" fmla="*/ 19 w 21"/>
              <a:gd name="T43" fmla="*/ 3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56">
                <a:moveTo>
                  <a:pt x="19" y="32"/>
                </a:moveTo>
                <a:lnTo>
                  <a:pt x="15" y="32"/>
                </a:lnTo>
                <a:lnTo>
                  <a:pt x="15" y="0"/>
                </a:lnTo>
                <a:lnTo>
                  <a:pt x="6" y="0"/>
                </a:lnTo>
                <a:lnTo>
                  <a:pt x="6" y="32"/>
                </a:lnTo>
                <a:lnTo>
                  <a:pt x="2" y="32"/>
                </a:lnTo>
                <a:lnTo>
                  <a:pt x="2" y="32"/>
                </a:lnTo>
                <a:lnTo>
                  <a:pt x="0" y="33"/>
                </a:lnTo>
                <a:lnTo>
                  <a:pt x="0" y="39"/>
                </a:lnTo>
                <a:lnTo>
                  <a:pt x="0" y="39"/>
                </a:lnTo>
                <a:lnTo>
                  <a:pt x="2" y="41"/>
                </a:lnTo>
                <a:lnTo>
                  <a:pt x="6" y="41"/>
                </a:lnTo>
                <a:lnTo>
                  <a:pt x="6" y="56"/>
                </a:lnTo>
                <a:lnTo>
                  <a:pt x="15" y="56"/>
                </a:lnTo>
                <a:lnTo>
                  <a:pt x="15" y="41"/>
                </a:lnTo>
                <a:lnTo>
                  <a:pt x="19" y="41"/>
                </a:lnTo>
                <a:lnTo>
                  <a:pt x="19" y="41"/>
                </a:lnTo>
                <a:lnTo>
                  <a:pt x="21" y="39"/>
                </a:lnTo>
                <a:lnTo>
                  <a:pt x="21" y="33"/>
                </a:lnTo>
                <a:lnTo>
                  <a:pt x="21" y="33"/>
                </a:lnTo>
                <a:lnTo>
                  <a:pt x="19" y="32"/>
                </a:lnTo>
                <a:lnTo>
                  <a:pt x="19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5" name="Freeform 194"/>
          <p:cNvSpPr>
            <a:spLocks/>
          </p:cNvSpPr>
          <p:nvPr/>
        </p:nvSpPr>
        <p:spPr bwMode="auto">
          <a:xfrm>
            <a:off x="3796080" y="1694357"/>
            <a:ext cx="76225" cy="213428"/>
          </a:xfrm>
          <a:custGeom>
            <a:avLst/>
            <a:gdLst>
              <a:gd name="T0" fmla="*/ 18 w 20"/>
              <a:gd name="T1" fmla="*/ 13 h 56"/>
              <a:gd name="T2" fmla="*/ 17 w 20"/>
              <a:gd name="T3" fmla="*/ 13 h 56"/>
              <a:gd name="T4" fmla="*/ 17 w 20"/>
              <a:gd name="T5" fmla="*/ 0 h 56"/>
              <a:gd name="T6" fmla="*/ 5 w 20"/>
              <a:gd name="T7" fmla="*/ 0 h 56"/>
              <a:gd name="T8" fmla="*/ 5 w 20"/>
              <a:gd name="T9" fmla="*/ 13 h 56"/>
              <a:gd name="T10" fmla="*/ 3 w 20"/>
              <a:gd name="T11" fmla="*/ 13 h 56"/>
              <a:gd name="T12" fmla="*/ 3 w 20"/>
              <a:gd name="T13" fmla="*/ 13 h 56"/>
              <a:gd name="T14" fmla="*/ 0 w 20"/>
              <a:gd name="T15" fmla="*/ 15 h 56"/>
              <a:gd name="T16" fmla="*/ 0 w 20"/>
              <a:gd name="T17" fmla="*/ 20 h 56"/>
              <a:gd name="T18" fmla="*/ 0 w 20"/>
              <a:gd name="T19" fmla="*/ 20 h 56"/>
              <a:gd name="T20" fmla="*/ 3 w 20"/>
              <a:gd name="T21" fmla="*/ 22 h 56"/>
              <a:gd name="T22" fmla="*/ 5 w 20"/>
              <a:gd name="T23" fmla="*/ 22 h 56"/>
              <a:gd name="T24" fmla="*/ 5 w 20"/>
              <a:gd name="T25" fmla="*/ 56 h 56"/>
              <a:gd name="T26" fmla="*/ 17 w 20"/>
              <a:gd name="T27" fmla="*/ 56 h 56"/>
              <a:gd name="T28" fmla="*/ 17 w 20"/>
              <a:gd name="T29" fmla="*/ 22 h 56"/>
              <a:gd name="T30" fmla="*/ 18 w 20"/>
              <a:gd name="T31" fmla="*/ 22 h 56"/>
              <a:gd name="T32" fmla="*/ 18 w 20"/>
              <a:gd name="T33" fmla="*/ 22 h 56"/>
              <a:gd name="T34" fmla="*/ 20 w 20"/>
              <a:gd name="T35" fmla="*/ 20 h 56"/>
              <a:gd name="T36" fmla="*/ 20 w 20"/>
              <a:gd name="T37" fmla="*/ 15 h 56"/>
              <a:gd name="T38" fmla="*/ 20 w 20"/>
              <a:gd name="T39" fmla="*/ 15 h 56"/>
              <a:gd name="T40" fmla="*/ 18 w 20"/>
              <a:gd name="T41" fmla="*/ 13 h 56"/>
              <a:gd name="T42" fmla="*/ 18 w 20"/>
              <a:gd name="T43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56">
                <a:moveTo>
                  <a:pt x="18" y="13"/>
                </a:moveTo>
                <a:lnTo>
                  <a:pt x="17" y="13"/>
                </a:lnTo>
                <a:lnTo>
                  <a:pt x="17" y="0"/>
                </a:lnTo>
                <a:lnTo>
                  <a:pt x="5" y="0"/>
                </a:lnTo>
                <a:lnTo>
                  <a:pt x="5" y="13"/>
                </a:lnTo>
                <a:lnTo>
                  <a:pt x="3" y="13"/>
                </a:lnTo>
                <a:lnTo>
                  <a:pt x="3" y="13"/>
                </a:lnTo>
                <a:lnTo>
                  <a:pt x="0" y="15"/>
                </a:lnTo>
                <a:lnTo>
                  <a:pt x="0" y="20"/>
                </a:lnTo>
                <a:lnTo>
                  <a:pt x="0" y="20"/>
                </a:lnTo>
                <a:lnTo>
                  <a:pt x="3" y="22"/>
                </a:lnTo>
                <a:lnTo>
                  <a:pt x="5" y="22"/>
                </a:lnTo>
                <a:lnTo>
                  <a:pt x="5" y="56"/>
                </a:lnTo>
                <a:lnTo>
                  <a:pt x="17" y="56"/>
                </a:lnTo>
                <a:lnTo>
                  <a:pt x="17" y="22"/>
                </a:lnTo>
                <a:lnTo>
                  <a:pt x="18" y="22"/>
                </a:lnTo>
                <a:lnTo>
                  <a:pt x="18" y="22"/>
                </a:lnTo>
                <a:lnTo>
                  <a:pt x="20" y="20"/>
                </a:lnTo>
                <a:lnTo>
                  <a:pt x="20" y="15"/>
                </a:lnTo>
                <a:lnTo>
                  <a:pt x="20" y="15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6" name="Freeform 195"/>
          <p:cNvSpPr>
            <a:spLocks/>
          </p:cNvSpPr>
          <p:nvPr/>
        </p:nvSpPr>
        <p:spPr bwMode="auto">
          <a:xfrm>
            <a:off x="3879927" y="1694357"/>
            <a:ext cx="80037" cy="213428"/>
          </a:xfrm>
          <a:custGeom>
            <a:avLst/>
            <a:gdLst>
              <a:gd name="T0" fmla="*/ 19 w 21"/>
              <a:gd name="T1" fmla="*/ 26 h 56"/>
              <a:gd name="T2" fmla="*/ 15 w 21"/>
              <a:gd name="T3" fmla="*/ 26 h 56"/>
              <a:gd name="T4" fmla="*/ 15 w 21"/>
              <a:gd name="T5" fmla="*/ 0 h 56"/>
              <a:gd name="T6" fmla="*/ 6 w 21"/>
              <a:gd name="T7" fmla="*/ 0 h 56"/>
              <a:gd name="T8" fmla="*/ 6 w 21"/>
              <a:gd name="T9" fmla="*/ 26 h 56"/>
              <a:gd name="T10" fmla="*/ 2 w 21"/>
              <a:gd name="T11" fmla="*/ 26 h 56"/>
              <a:gd name="T12" fmla="*/ 2 w 21"/>
              <a:gd name="T13" fmla="*/ 26 h 56"/>
              <a:gd name="T14" fmla="*/ 0 w 21"/>
              <a:gd name="T15" fmla="*/ 28 h 56"/>
              <a:gd name="T16" fmla="*/ 0 w 21"/>
              <a:gd name="T17" fmla="*/ 33 h 56"/>
              <a:gd name="T18" fmla="*/ 0 w 21"/>
              <a:gd name="T19" fmla="*/ 33 h 56"/>
              <a:gd name="T20" fmla="*/ 2 w 21"/>
              <a:gd name="T21" fmla="*/ 35 h 56"/>
              <a:gd name="T22" fmla="*/ 6 w 21"/>
              <a:gd name="T23" fmla="*/ 35 h 56"/>
              <a:gd name="T24" fmla="*/ 6 w 21"/>
              <a:gd name="T25" fmla="*/ 56 h 56"/>
              <a:gd name="T26" fmla="*/ 15 w 21"/>
              <a:gd name="T27" fmla="*/ 56 h 56"/>
              <a:gd name="T28" fmla="*/ 15 w 21"/>
              <a:gd name="T29" fmla="*/ 35 h 56"/>
              <a:gd name="T30" fmla="*/ 19 w 21"/>
              <a:gd name="T31" fmla="*/ 35 h 56"/>
              <a:gd name="T32" fmla="*/ 19 w 21"/>
              <a:gd name="T33" fmla="*/ 35 h 56"/>
              <a:gd name="T34" fmla="*/ 21 w 21"/>
              <a:gd name="T35" fmla="*/ 33 h 56"/>
              <a:gd name="T36" fmla="*/ 21 w 21"/>
              <a:gd name="T37" fmla="*/ 28 h 56"/>
              <a:gd name="T38" fmla="*/ 21 w 21"/>
              <a:gd name="T39" fmla="*/ 28 h 56"/>
              <a:gd name="T40" fmla="*/ 19 w 21"/>
              <a:gd name="T41" fmla="*/ 26 h 56"/>
              <a:gd name="T42" fmla="*/ 19 w 21"/>
              <a:gd name="T43" fmla="*/ 2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56">
                <a:moveTo>
                  <a:pt x="19" y="26"/>
                </a:moveTo>
                <a:lnTo>
                  <a:pt x="15" y="26"/>
                </a:lnTo>
                <a:lnTo>
                  <a:pt x="15" y="0"/>
                </a:lnTo>
                <a:lnTo>
                  <a:pt x="6" y="0"/>
                </a:lnTo>
                <a:lnTo>
                  <a:pt x="6" y="26"/>
                </a:lnTo>
                <a:lnTo>
                  <a:pt x="2" y="26"/>
                </a:lnTo>
                <a:lnTo>
                  <a:pt x="2" y="26"/>
                </a:lnTo>
                <a:lnTo>
                  <a:pt x="0" y="28"/>
                </a:lnTo>
                <a:lnTo>
                  <a:pt x="0" y="33"/>
                </a:lnTo>
                <a:lnTo>
                  <a:pt x="0" y="33"/>
                </a:lnTo>
                <a:lnTo>
                  <a:pt x="2" y="35"/>
                </a:lnTo>
                <a:lnTo>
                  <a:pt x="6" y="35"/>
                </a:lnTo>
                <a:lnTo>
                  <a:pt x="6" y="56"/>
                </a:lnTo>
                <a:lnTo>
                  <a:pt x="15" y="56"/>
                </a:lnTo>
                <a:lnTo>
                  <a:pt x="15" y="35"/>
                </a:lnTo>
                <a:lnTo>
                  <a:pt x="19" y="35"/>
                </a:lnTo>
                <a:lnTo>
                  <a:pt x="19" y="35"/>
                </a:lnTo>
                <a:lnTo>
                  <a:pt x="21" y="33"/>
                </a:lnTo>
                <a:lnTo>
                  <a:pt x="21" y="28"/>
                </a:lnTo>
                <a:lnTo>
                  <a:pt x="21" y="28"/>
                </a:lnTo>
                <a:lnTo>
                  <a:pt x="19" y="26"/>
                </a:lnTo>
                <a:lnTo>
                  <a:pt x="19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7" name="Freeform 196"/>
          <p:cNvSpPr>
            <a:spLocks/>
          </p:cNvSpPr>
          <p:nvPr/>
        </p:nvSpPr>
        <p:spPr bwMode="auto">
          <a:xfrm>
            <a:off x="3959961" y="1694357"/>
            <a:ext cx="76225" cy="213428"/>
          </a:xfrm>
          <a:custGeom>
            <a:avLst/>
            <a:gdLst>
              <a:gd name="T0" fmla="*/ 19 w 20"/>
              <a:gd name="T1" fmla="*/ 15 h 56"/>
              <a:gd name="T2" fmla="*/ 15 w 20"/>
              <a:gd name="T3" fmla="*/ 15 h 56"/>
              <a:gd name="T4" fmla="*/ 15 w 20"/>
              <a:gd name="T5" fmla="*/ 0 h 56"/>
              <a:gd name="T6" fmla="*/ 5 w 20"/>
              <a:gd name="T7" fmla="*/ 0 h 56"/>
              <a:gd name="T8" fmla="*/ 5 w 20"/>
              <a:gd name="T9" fmla="*/ 15 h 56"/>
              <a:gd name="T10" fmla="*/ 2 w 20"/>
              <a:gd name="T11" fmla="*/ 15 h 56"/>
              <a:gd name="T12" fmla="*/ 2 w 20"/>
              <a:gd name="T13" fmla="*/ 15 h 56"/>
              <a:gd name="T14" fmla="*/ 0 w 20"/>
              <a:gd name="T15" fmla="*/ 17 h 56"/>
              <a:gd name="T16" fmla="*/ 0 w 20"/>
              <a:gd name="T17" fmla="*/ 22 h 56"/>
              <a:gd name="T18" fmla="*/ 0 w 20"/>
              <a:gd name="T19" fmla="*/ 22 h 56"/>
              <a:gd name="T20" fmla="*/ 2 w 20"/>
              <a:gd name="T21" fmla="*/ 24 h 56"/>
              <a:gd name="T22" fmla="*/ 5 w 20"/>
              <a:gd name="T23" fmla="*/ 24 h 56"/>
              <a:gd name="T24" fmla="*/ 5 w 20"/>
              <a:gd name="T25" fmla="*/ 56 h 56"/>
              <a:gd name="T26" fmla="*/ 15 w 20"/>
              <a:gd name="T27" fmla="*/ 56 h 56"/>
              <a:gd name="T28" fmla="*/ 15 w 20"/>
              <a:gd name="T29" fmla="*/ 24 h 56"/>
              <a:gd name="T30" fmla="*/ 19 w 20"/>
              <a:gd name="T31" fmla="*/ 24 h 56"/>
              <a:gd name="T32" fmla="*/ 19 w 20"/>
              <a:gd name="T33" fmla="*/ 24 h 56"/>
              <a:gd name="T34" fmla="*/ 20 w 20"/>
              <a:gd name="T35" fmla="*/ 22 h 56"/>
              <a:gd name="T36" fmla="*/ 20 w 20"/>
              <a:gd name="T37" fmla="*/ 17 h 56"/>
              <a:gd name="T38" fmla="*/ 20 w 20"/>
              <a:gd name="T39" fmla="*/ 17 h 56"/>
              <a:gd name="T40" fmla="*/ 19 w 20"/>
              <a:gd name="T41" fmla="*/ 15 h 56"/>
              <a:gd name="T42" fmla="*/ 19 w 20"/>
              <a:gd name="T43" fmla="*/ 1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56">
                <a:moveTo>
                  <a:pt x="19" y="15"/>
                </a:moveTo>
                <a:lnTo>
                  <a:pt x="15" y="15"/>
                </a:lnTo>
                <a:lnTo>
                  <a:pt x="15" y="0"/>
                </a:lnTo>
                <a:lnTo>
                  <a:pt x="5" y="0"/>
                </a:lnTo>
                <a:lnTo>
                  <a:pt x="5" y="15"/>
                </a:lnTo>
                <a:lnTo>
                  <a:pt x="2" y="15"/>
                </a:lnTo>
                <a:lnTo>
                  <a:pt x="2" y="15"/>
                </a:lnTo>
                <a:lnTo>
                  <a:pt x="0" y="17"/>
                </a:lnTo>
                <a:lnTo>
                  <a:pt x="0" y="22"/>
                </a:lnTo>
                <a:lnTo>
                  <a:pt x="0" y="22"/>
                </a:lnTo>
                <a:lnTo>
                  <a:pt x="2" y="24"/>
                </a:lnTo>
                <a:lnTo>
                  <a:pt x="5" y="24"/>
                </a:lnTo>
                <a:lnTo>
                  <a:pt x="5" y="56"/>
                </a:lnTo>
                <a:lnTo>
                  <a:pt x="15" y="56"/>
                </a:lnTo>
                <a:lnTo>
                  <a:pt x="15" y="24"/>
                </a:lnTo>
                <a:lnTo>
                  <a:pt x="19" y="24"/>
                </a:lnTo>
                <a:lnTo>
                  <a:pt x="19" y="24"/>
                </a:lnTo>
                <a:lnTo>
                  <a:pt x="20" y="22"/>
                </a:lnTo>
                <a:lnTo>
                  <a:pt x="20" y="17"/>
                </a:lnTo>
                <a:lnTo>
                  <a:pt x="20" y="17"/>
                </a:lnTo>
                <a:lnTo>
                  <a:pt x="19" y="15"/>
                </a:lnTo>
                <a:lnTo>
                  <a:pt x="19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8" name="Freeform 197"/>
          <p:cNvSpPr>
            <a:spLocks/>
          </p:cNvSpPr>
          <p:nvPr/>
        </p:nvSpPr>
        <p:spPr bwMode="auto">
          <a:xfrm>
            <a:off x="6921278" y="1149351"/>
            <a:ext cx="160072" cy="163884"/>
          </a:xfrm>
          <a:custGeom>
            <a:avLst/>
            <a:gdLst>
              <a:gd name="T0" fmla="*/ 42 w 42"/>
              <a:gd name="T1" fmla="*/ 21 h 43"/>
              <a:gd name="T2" fmla="*/ 42 w 42"/>
              <a:gd name="T3" fmla="*/ 21 h 43"/>
              <a:gd name="T4" fmla="*/ 40 w 42"/>
              <a:gd name="T5" fmla="*/ 13 h 43"/>
              <a:gd name="T6" fmla="*/ 36 w 42"/>
              <a:gd name="T7" fmla="*/ 8 h 43"/>
              <a:gd name="T8" fmla="*/ 29 w 42"/>
              <a:gd name="T9" fmla="*/ 2 h 43"/>
              <a:gd name="T10" fmla="*/ 21 w 42"/>
              <a:gd name="T11" fmla="*/ 0 h 43"/>
              <a:gd name="T12" fmla="*/ 21 w 42"/>
              <a:gd name="T13" fmla="*/ 0 h 43"/>
              <a:gd name="T14" fmla="*/ 14 w 42"/>
              <a:gd name="T15" fmla="*/ 2 h 43"/>
              <a:gd name="T16" fmla="*/ 6 w 42"/>
              <a:gd name="T17" fmla="*/ 8 h 43"/>
              <a:gd name="T18" fmla="*/ 2 w 42"/>
              <a:gd name="T19" fmla="*/ 13 h 43"/>
              <a:gd name="T20" fmla="*/ 0 w 42"/>
              <a:gd name="T21" fmla="*/ 21 h 43"/>
              <a:gd name="T22" fmla="*/ 0 w 42"/>
              <a:gd name="T23" fmla="*/ 21 h 43"/>
              <a:gd name="T24" fmla="*/ 0 w 42"/>
              <a:gd name="T25" fmla="*/ 25 h 43"/>
              <a:gd name="T26" fmla="*/ 0 w 42"/>
              <a:gd name="T27" fmla="*/ 25 h 43"/>
              <a:gd name="T28" fmla="*/ 2 w 42"/>
              <a:gd name="T29" fmla="*/ 30 h 43"/>
              <a:gd name="T30" fmla="*/ 6 w 42"/>
              <a:gd name="T31" fmla="*/ 36 h 43"/>
              <a:gd name="T32" fmla="*/ 12 w 42"/>
              <a:gd name="T33" fmla="*/ 40 h 43"/>
              <a:gd name="T34" fmla="*/ 19 w 42"/>
              <a:gd name="T35" fmla="*/ 43 h 43"/>
              <a:gd name="T36" fmla="*/ 19 w 42"/>
              <a:gd name="T37" fmla="*/ 43 h 43"/>
              <a:gd name="T38" fmla="*/ 21 w 42"/>
              <a:gd name="T39" fmla="*/ 43 h 43"/>
              <a:gd name="T40" fmla="*/ 21 w 42"/>
              <a:gd name="T41" fmla="*/ 43 h 43"/>
              <a:gd name="T42" fmla="*/ 29 w 42"/>
              <a:gd name="T43" fmla="*/ 42 h 43"/>
              <a:gd name="T44" fmla="*/ 36 w 42"/>
              <a:gd name="T45" fmla="*/ 36 h 43"/>
              <a:gd name="T46" fmla="*/ 40 w 42"/>
              <a:gd name="T47" fmla="*/ 30 h 43"/>
              <a:gd name="T48" fmla="*/ 42 w 42"/>
              <a:gd name="T49" fmla="*/ 21 h 43"/>
              <a:gd name="T50" fmla="*/ 42 w 42"/>
              <a:gd name="T51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" h="43">
                <a:moveTo>
                  <a:pt x="42" y="21"/>
                </a:moveTo>
                <a:lnTo>
                  <a:pt x="42" y="21"/>
                </a:lnTo>
                <a:lnTo>
                  <a:pt x="40" y="13"/>
                </a:lnTo>
                <a:lnTo>
                  <a:pt x="36" y="8"/>
                </a:lnTo>
                <a:lnTo>
                  <a:pt x="29" y="2"/>
                </a:lnTo>
                <a:lnTo>
                  <a:pt x="21" y="0"/>
                </a:lnTo>
                <a:lnTo>
                  <a:pt x="21" y="0"/>
                </a:lnTo>
                <a:lnTo>
                  <a:pt x="14" y="2"/>
                </a:lnTo>
                <a:lnTo>
                  <a:pt x="6" y="8"/>
                </a:lnTo>
                <a:lnTo>
                  <a:pt x="2" y="13"/>
                </a:lnTo>
                <a:lnTo>
                  <a:pt x="0" y="21"/>
                </a:lnTo>
                <a:lnTo>
                  <a:pt x="0" y="21"/>
                </a:lnTo>
                <a:lnTo>
                  <a:pt x="0" y="25"/>
                </a:lnTo>
                <a:lnTo>
                  <a:pt x="0" y="25"/>
                </a:lnTo>
                <a:lnTo>
                  <a:pt x="2" y="30"/>
                </a:lnTo>
                <a:lnTo>
                  <a:pt x="6" y="36"/>
                </a:lnTo>
                <a:lnTo>
                  <a:pt x="12" y="40"/>
                </a:lnTo>
                <a:lnTo>
                  <a:pt x="19" y="43"/>
                </a:lnTo>
                <a:lnTo>
                  <a:pt x="19" y="43"/>
                </a:lnTo>
                <a:lnTo>
                  <a:pt x="21" y="43"/>
                </a:lnTo>
                <a:lnTo>
                  <a:pt x="21" y="43"/>
                </a:lnTo>
                <a:lnTo>
                  <a:pt x="29" y="42"/>
                </a:lnTo>
                <a:lnTo>
                  <a:pt x="36" y="36"/>
                </a:lnTo>
                <a:lnTo>
                  <a:pt x="40" y="30"/>
                </a:lnTo>
                <a:lnTo>
                  <a:pt x="42" y="21"/>
                </a:lnTo>
                <a:lnTo>
                  <a:pt x="42" y="2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9" name="Freeform 198"/>
          <p:cNvSpPr>
            <a:spLocks/>
          </p:cNvSpPr>
          <p:nvPr/>
        </p:nvSpPr>
        <p:spPr bwMode="auto">
          <a:xfrm>
            <a:off x="6795507" y="1252255"/>
            <a:ext cx="190561" cy="270598"/>
          </a:xfrm>
          <a:custGeom>
            <a:avLst/>
            <a:gdLst>
              <a:gd name="T0" fmla="*/ 47 w 50"/>
              <a:gd name="T1" fmla="*/ 63 h 71"/>
              <a:gd name="T2" fmla="*/ 30 w 50"/>
              <a:gd name="T3" fmla="*/ 63 h 71"/>
              <a:gd name="T4" fmla="*/ 30 w 50"/>
              <a:gd name="T5" fmla="*/ 35 h 71"/>
              <a:gd name="T6" fmla="*/ 50 w 50"/>
              <a:gd name="T7" fmla="*/ 16 h 71"/>
              <a:gd name="T8" fmla="*/ 50 w 50"/>
              <a:gd name="T9" fmla="*/ 16 h 71"/>
              <a:gd name="T10" fmla="*/ 43 w 50"/>
              <a:gd name="T11" fmla="*/ 15 h 71"/>
              <a:gd name="T12" fmla="*/ 37 w 50"/>
              <a:gd name="T13" fmla="*/ 11 h 71"/>
              <a:gd name="T14" fmla="*/ 33 w 50"/>
              <a:gd name="T15" fmla="*/ 5 h 71"/>
              <a:gd name="T16" fmla="*/ 32 w 50"/>
              <a:gd name="T17" fmla="*/ 0 h 71"/>
              <a:gd name="T18" fmla="*/ 0 w 50"/>
              <a:gd name="T19" fmla="*/ 37 h 71"/>
              <a:gd name="T20" fmla="*/ 0 w 50"/>
              <a:gd name="T21" fmla="*/ 37 h 71"/>
              <a:gd name="T22" fmla="*/ 0 w 50"/>
              <a:gd name="T23" fmla="*/ 37 h 71"/>
              <a:gd name="T24" fmla="*/ 11 w 50"/>
              <a:gd name="T25" fmla="*/ 50 h 71"/>
              <a:gd name="T26" fmla="*/ 11 w 50"/>
              <a:gd name="T27" fmla="*/ 50 h 71"/>
              <a:gd name="T28" fmla="*/ 13 w 50"/>
              <a:gd name="T29" fmla="*/ 50 h 71"/>
              <a:gd name="T30" fmla="*/ 20 w 50"/>
              <a:gd name="T31" fmla="*/ 43 h 71"/>
              <a:gd name="T32" fmla="*/ 20 w 50"/>
              <a:gd name="T33" fmla="*/ 63 h 71"/>
              <a:gd name="T34" fmla="*/ 3 w 50"/>
              <a:gd name="T35" fmla="*/ 63 h 71"/>
              <a:gd name="T36" fmla="*/ 3 w 50"/>
              <a:gd name="T37" fmla="*/ 63 h 71"/>
              <a:gd name="T38" fmla="*/ 3 w 50"/>
              <a:gd name="T39" fmla="*/ 71 h 71"/>
              <a:gd name="T40" fmla="*/ 3 w 50"/>
              <a:gd name="T41" fmla="*/ 71 h 71"/>
              <a:gd name="T42" fmla="*/ 47 w 50"/>
              <a:gd name="T43" fmla="*/ 71 h 71"/>
              <a:gd name="T44" fmla="*/ 48 w 50"/>
              <a:gd name="T45" fmla="*/ 71 h 71"/>
              <a:gd name="T46" fmla="*/ 48 w 50"/>
              <a:gd name="T47" fmla="*/ 63 h 71"/>
              <a:gd name="T48" fmla="*/ 47 w 50"/>
              <a:gd name="T49" fmla="*/ 6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" h="71">
                <a:moveTo>
                  <a:pt x="47" y="63"/>
                </a:moveTo>
                <a:lnTo>
                  <a:pt x="30" y="63"/>
                </a:lnTo>
                <a:lnTo>
                  <a:pt x="30" y="35"/>
                </a:lnTo>
                <a:lnTo>
                  <a:pt x="50" y="16"/>
                </a:lnTo>
                <a:lnTo>
                  <a:pt x="50" y="16"/>
                </a:lnTo>
                <a:lnTo>
                  <a:pt x="43" y="15"/>
                </a:lnTo>
                <a:lnTo>
                  <a:pt x="37" y="11"/>
                </a:lnTo>
                <a:lnTo>
                  <a:pt x="33" y="5"/>
                </a:lnTo>
                <a:lnTo>
                  <a:pt x="32" y="0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11" y="50"/>
                </a:lnTo>
                <a:lnTo>
                  <a:pt x="11" y="50"/>
                </a:lnTo>
                <a:lnTo>
                  <a:pt x="13" y="50"/>
                </a:lnTo>
                <a:lnTo>
                  <a:pt x="20" y="43"/>
                </a:lnTo>
                <a:lnTo>
                  <a:pt x="20" y="63"/>
                </a:lnTo>
                <a:lnTo>
                  <a:pt x="3" y="63"/>
                </a:lnTo>
                <a:lnTo>
                  <a:pt x="3" y="63"/>
                </a:lnTo>
                <a:lnTo>
                  <a:pt x="3" y="71"/>
                </a:lnTo>
                <a:lnTo>
                  <a:pt x="3" y="71"/>
                </a:lnTo>
                <a:lnTo>
                  <a:pt x="47" y="71"/>
                </a:lnTo>
                <a:lnTo>
                  <a:pt x="48" y="71"/>
                </a:lnTo>
                <a:lnTo>
                  <a:pt x="48" y="63"/>
                </a:lnTo>
                <a:lnTo>
                  <a:pt x="47" y="6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0" name="Freeform 199"/>
          <p:cNvSpPr>
            <a:spLocks/>
          </p:cNvSpPr>
          <p:nvPr/>
        </p:nvSpPr>
        <p:spPr bwMode="auto">
          <a:xfrm>
            <a:off x="4665037" y="1198897"/>
            <a:ext cx="400178" cy="274408"/>
          </a:xfrm>
          <a:custGeom>
            <a:avLst/>
            <a:gdLst>
              <a:gd name="T0" fmla="*/ 90 w 105"/>
              <a:gd name="T1" fmla="*/ 36 h 72"/>
              <a:gd name="T2" fmla="*/ 87 w 105"/>
              <a:gd name="T3" fmla="*/ 23 h 72"/>
              <a:gd name="T4" fmla="*/ 79 w 105"/>
              <a:gd name="T5" fmla="*/ 12 h 72"/>
              <a:gd name="T6" fmla="*/ 73 w 105"/>
              <a:gd name="T7" fmla="*/ 8 h 72"/>
              <a:gd name="T8" fmla="*/ 60 w 105"/>
              <a:gd name="T9" fmla="*/ 2 h 72"/>
              <a:gd name="T10" fmla="*/ 53 w 105"/>
              <a:gd name="T11" fmla="*/ 0 h 72"/>
              <a:gd name="T12" fmla="*/ 38 w 105"/>
              <a:gd name="T13" fmla="*/ 4 h 72"/>
              <a:gd name="T14" fmla="*/ 27 w 105"/>
              <a:gd name="T15" fmla="*/ 12 h 72"/>
              <a:gd name="T16" fmla="*/ 23 w 105"/>
              <a:gd name="T17" fmla="*/ 17 h 72"/>
              <a:gd name="T18" fmla="*/ 17 w 105"/>
              <a:gd name="T19" fmla="*/ 29 h 72"/>
              <a:gd name="T20" fmla="*/ 15 w 105"/>
              <a:gd name="T21" fmla="*/ 36 h 72"/>
              <a:gd name="T22" fmla="*/ 6 w 105"/>
              <a:gd name="T23" fmla="*/ 42 h 72"/>
              <a:gd name="T24" fmla="*/ 0 w 105"/>
              <a:gd name="T25" fmla="*/ 51 h 72"/>
              <a:gd name="T26" fmla="*/ 2 w 105"/>
              <a:gd name="T27" fmla="*/ 58 h 72"/>
              <a:gd name="T28" fmla="*/ 10 w 105"/>
              <a:gd name="T29" fmla="*/ 66 h 72"/>
              <a:gd name="T30" fmla="*/ 15 w 105"/>
              <a:gd name="T31" fmla="*/ 68 h 72"/>
              <a:gd name="T32" fmla="*/ 21 w 105"/>
              <a:gd name="T33" fmla="*/ 72 h 72"/>
              <a:gd name="T34" fmla="*/ 23 w 105"/>
              <a:gd name="T35" fmla="*/ 70 h 72"/>
              <a:gd name="T36" fmla="*/ 25 w 105"/>
              <a:gd name="T37" fmla="*/ 38 h 72"/>
              <a:gd name="T38" fmla="*/ 25 w 105"/>
              <a:gd name="T39" fmla="*/ 38 h 72"/>
              <a:gd name="T40" fmla="*/ 27 w 105"/>
              <a:gd name="T41" fmla="*/ 27 h 72"/>
              <a:gd name="T42" fmla="*/ 34 w 105"/>
              <a:gd name="T43" fmla="*/ 19 h 72"/>
              <a:gd name="T44" fmla="*/ 47 w 105"/>
              <a:gd name="T45" fmla="*/ 12 h 72"/>
              <a:gd name="T46" fmla="*/ 53 w 105"/>
              <a:gd name="T47" fmla="*/ 10 h 72"/>
              <a:gd name="T48" fmla="*/ 64 w 105"/>
              <a:gd name="T49" fmla="*/ 12 h 72"/>
              <a:gd name="T50" fmla="*/ 73 w 105"/>
              <a:gd name="T51" fmla="*/ 19 h 72"/>
              <a:gd name="T52" fmla="*/ 81 w 105"/>
              <a:gd name="T53" fmla="*/ 38 h 72"/>
              <a:gd name="T54" fmla="*/ 81 w 105"/>
              <a:gd name="T55" fmla="*/ 66 h 72"/>
              <a:gd name="T56" fmla="*/ 83 w 105"/>
              <a:gd name="T57" fmla="*/ 70 h 72"/>
              <a:gd name="T58" fmla="*/ 87 w 105"/>
              <a:gd name="T59" fmla="*/ 72 h 72"/>
              <a:gd name="T60" fmla="*/ 90 w 105"/>
              <a:gd name="T61" fmla="*/ 68 h 72"/>
              <a:gd name="T62" fmla="*/ 96 w 105"/>
              <a:gd name="T63" fmla="*/ 66 h 72"/>
              <a:gd name="T64" fmla="*/ 105 w 105"/>
              <a:gd name="T65" fmla="*/ 58 h 72"/>
              <a:gd name="T66" fmla="*/ 105 w 105"/>
              <a:gd name="T67" fmla="*/ 51 h 72"/>
              <a:gd name="T68" fmla="*/ 102 w 105"/>
              <a:gd name="T69" fmla="*/ 42 h 72"/>
              <a:gd name="T70" fmla="*/ 90 w 105"/>
              <a:gd name="T71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5" h="72">
                <a:moveTo>
                  <a:pt x="90" y="36"/>
                </a:moveTo>
                <a:lnTo>
                  <a:pt x="90" y="36"/>
                </a:lnTo>
                <a:lnTo>
                  <a:pt x="90" y="29"/>
                </a:lnTo>
                <a:lnTo>
                  <a:pt x="87" y="23"/>
                </a:lnTo>
                <a:lnTo>
                  <a:pt x="85" y="17"/>
                </a:lnTo>
                <a:lnTo>
                  <a:pt x="79" y="12"/>
                </a:lnTo>
                <a:lnTo>
                  <a:pt x="79" y="12"/>
                </a:lnTo>
                <a:lnTo>
                  <a:pt x="73" y="8"/>
                </a:lnTo>
                <a:lnTo>
                  <a:pt x="68" y="4"/>
                </a:lnTo>
                <a:lnTo>
                  <a:pt x="60" y="2"/>
                </a:lnTo>
                <a:lnTo>
                  <a:pt x="53" y="0"/>
                </a:lnTo>
                <a:lnTo>
                  <a:pt x="53" y="0"/>
                </a:lnTo>
                <a:lnTo>
                  <a:pt x="45" y="2"/>
                </a:lnTo>
                <a:lnTo>
                  <a:pt x="38" y="4"/>
                </a:lnTo>
                <a:lnTo>
                  <a:pt x="32" y="8"/>
                </a:lnTo>
                <a:lnTo>
                  <a:pt x="27" y="12"/>
                </a:lnTo>
                <a:lnTo>
                  <a:pt x="27" y="12"/>
                </a:lnTo>
                <a:lnTo>
                  <a:pt x="23" y="17"/>
                </a:lnTo>
                <a:lnTo>
                  <a:pt x="19" y="23"/>
                </a:lnTo>
                <a:lnTo>
                  <a:pt x="17" y="29"/>
                </a:lnTo>
                <a:lnTo>
                  <a:pt x="15" y="36"/>
                </a:lnTo>
                <a:lnTo>
                  <a:pt x="15" y="36"/>
                </a:lnTo>
                <a:lnTo>
                  <a:pt x="10" y="38"/>
                </a:lnTo>
                <a:lnTo>
                  <a:pt x="6" y="42"/>
                </a:lnTo>
                <a:lnTo>
                  <a:pt x="2" y="45"/>
                </a:lnTo>
                <a:lnTo>
                  <a:pt x="0" y="51"/>
                </a:lnTo>
                <a:lnTo>
                  <a:pt x="0" y="51"/>
                </a:lnTo>
                <a:lnTo>
                  <a:pt x="2" y="58"/>
                </a:lnTo>
                <a:lnTo>
                  <a:pt x="6" y="62"/>
                </a:lnTo>
                <a:lnTo>
                  <a:pt x="10" y="66"/>
                </a:lnTo>
                <a:lnTo>
                  <a:pt x="15" y="68"/>
                </a:lnTo>
                <a:lnTo>
                  <a:pt x="15" y="68"/>
                </a:lnTo>
                <a:lnTo>
                  <a:pt x="17" y="72"/>
                </a:lnTo>
                <a:lnTo>
                  <a:pt x="21" y="72"/>
                </a:lnTo>
                <a:lnTo>
                  <a:pt x="21" y="72"/>
                </a:lnTo>
                <a:lnTo>
                  <a:pt x="23" y="70"/>
                </a:lnTo>
                <a:lnTo>
                  <a:pt x="25" y="66"/>
                </a:lnTo>
                <a:lnTo>
                  <a:pt x="25" y="38"/>
                </a:lnTo>
                <a:lnTo>
                  <a:pt x="25" y="38"/>
                </a:lnTo>
                <a:lnTo>
                  <a:pt x="25" y="38"/>
                </a:lnTo>
                <a:lnTo>
                  <a:pt x="27" y="32"/>
                </a:lnTo>
                <a:lnTo>
                  <a:pt x="27" y="27"/>
                </a:lnTo>
                <a:lnTo>
                  <a:pt x="34" y="19"/>
                </a:lnTo>
                <a:lnTo>
                  <a:pt x="34" y="19"/>
                </a:lnTo>
                <a:lnTo>
                  <a:pt x="42" y="12"/>
                </a:lnTo>
                <a:lnTo>
                  <a:pt x="47" y="12"/>
                </a:lnTo>
                <a:lnTo>
                  <a:pt x="53" y="10"/>
                </a:lnTo>
                <a:lnTo>
                  <a:pt x="53" y="10"/>
                </a:lnTo>
                <a:lnTo>
                  <a:pt x="58" y="12"/>
                </a:lnTo>
                <a:lnTo>
                  <a:pt x="64" y="12"/>
                </a:lnTo>
                <a:lnTo>
                  <a:pt x="73" y="19"/>
                </a:lnTo>
                <a:lnTo>
                  <a:pt x="73" y="19"/>
                </a:lnTo>
                <a:lnTo>
                  <a:pt x="79" y="27"/>
                </a:lnTo>
                <a:lnTo>
                  <a:pt x="81" y="38"/>
                </a:lnTo>
                <a:lnTo>
                  <a:pt x="81" y="38"/>
                </a:lnTo>
                <a:lnTo>
                  <a:pt x="81" y="66"/>
                </a:lnTo>
                <a:lnTo>
                  <a:pt x="81" y="66"/>
                </a:lnTo>
                <a:lnTo>
                  <a:pt x="83" y="70"/>
                </a:lnTo>
                <a:lnTo>
                  <a:pt x="87" y="72"/>
                </a:lnTo>
                <a:lnTo>
                  <a:pt x="87" y="72"/>
                </a:lnTo>
                <a:lnTo>
                  <a:pt x="88" y="72"/>
                </a:lnTo>
                <a:lnTo>
                  <a:pt x="90" y="68"/>
                </a:lnTo>
                <a:lnTo>
                  <a:pt x="90" y="68"/>
                </a:lnTo>
                <a:lnTo>
                  <a:pt x="96" y="66"/>
                </a:lnTo>
                <a:lnTo>
                  <a:pt x="102" y="62"/>
                </a:lnTo>
                <a:lnTo>
                  <a:pt x="105" y="58"/>
                </a:lnTo>
                <a:lnTo>
                  <a:pt x="105" y="51"/>
                </a:lnTo>
                <a:lnTo>
                  <a:pt x="105" y="51"/>
                </a:lnTo>
                <a:lnTo>
                  <a:pt x="105" y="45"/>
                </a:lnTo>
                <a:lnTo>
                  <a:pt x="102" y="42"/>
                </a:lnTo>
                <a:lnTo>
                  <a:pt x="96" y="38"/>
                </a:lnTo>
                <a:lnTo>
                  <a:pt x="90" y="36"/>
                </a:lnTo>
                <a:lnTo>
                  <a:pt x="90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1" name="Freeform 200"/>
          <p:cNvSpPr>
            <a:spLocks noEditPoints="1"/>
          </p:cNvSpPr>
          <p:nvPr/>
        </p:nvSpPr>
        <p:spPr bwMode="auto">
          <a:xfrm>
            <a:off x="5800780" y="1705789"/>
            <a:ext cx="259163" cy="259163"/>
          </a:xfrm>
          <a:custGeom>
            <a:avLst/>
            <a:gdLst>
              <a:gd name="T0" fmla="*/ 10 w 68"/>
              <a:gd name="T1" fmla="*/ 19 h 68"/>
              <a:gd name="T2" fmla="*/ 8 w 68"/>
              <a:gd name="T3" fmla="*/ 23 h 68"/>
              <a:gd name="T4" fmla="*/ 2 w 68"/>
              <a:gd name="T5" fmla="*/ 25 h 68"/>
              <a:gd name="T6" fmla="*/ 0 w 68"/>
              <a:gd name="T7" fmla="*/ 30 h 68"/>
              <a:gd name="T8" fmla="*/ 6 w 68"/>
              <a:gd name="T9" fmla="*/ 34 h 68"/>
              <a:gd name="T10" fmla="*/ 6 w 68"/>
              <a:gd name="T11" fmla="*/ 38 h 68"/>
              <a:gd name="T12" fmla="*/ 2 w 68"/>
              <a:gd name="T13" fmla="*/ 42 h 68"/>
              <a:gd name="T14" fmla="*/ 4 w 68"/>
              <a:gd name="T15" fmla="*/ 47 h 68"/>
              <a:gd name="T16" fmla="*/ 8 w 68"/>
              <a:gd name="T17" fmla="*/ 49 h 68"/>
              <a:gd name="T18" fmla="*/ 10 w 68"/>
              <a:gd name="T19" fmla="*/ 51 h 68"/>
              <a:gd name="T20" fmla="*/ 10 w 68"/>
              <a:gd name="T21" fmla="*/ 57 h 68"/>
              <a:gd name="T22" fmla="*/ 13 w 68"/>
              <a:gd name="T23" fmla="*/ 62 h 68"/>
              <a:gd name="T24" fmla="*/ 19 w 68"/>
              <a:gd name="T25" fmla="*/ 60 h 68"/>
              <a:gd name="T26" fmla="*/ 23 w 68"/>
              <a:gd name="T27" fmla="*/ 62 h 68"/>
              <a:gd name="T28" fmla="*/ 25 w 68"/>
              <a:gd name="T29" fmla="*/ 66 h 68"/>
              <a:gd name="T30" fmla="*/ 30 w 68"/>
              <a:gd name="T31" fmla="*/ 68 h 68"/>
              <a:gd name="T32" fmla="*/ 34 w 68"/>
              <a:gd name="T33" fmla="*/ 64 h 68"/>
              <a:gd name="T34" fmla="*/ 38 w 68"/>
              <a:gd name="T35" fmla="*/ 64 h 68"/>
              <a:gd name="T36" fmla="*/ 41 w 68"/>
              <a:gd name="T37" fmla="*/ 68 h 68"/>
              <a:gd name="T38" fmla="*/ 47 w 68"/>
              <a:gd name="T39" fmla="*/ 66 h 68"/>
              <a:gd name="T40" fmla="*/ 49 w 68"/>
              <a:gd name="T41" fmla="*/ 60 h 68"/>
              <a:gd name="T42" fmla="*/ 53 w 68"/>
              <a:gd name="T43" fmla="*/ 59 h 68"/>
              <a:gd name="T44" fmla="*/ 56 w 68"/>
              <a:gd name="T45" fmla="*/ 60 h 68"/>
              <a:gd name="T46" fmla="*/ 60 w 68"/>
              <a:gd name="T47" fmla="*/ 55 h 68"/>
              <a:gd name="T48" fmla="*/ 58 w 68"/>
              <a:gd name="T49" fmla="*/ 49 h 68"/>
              <a:gd name="T50" fmla="*/ 60 w 68"/>
              <a:gd name="T51" fmla="*/ 45 h 68"/>
              <a:gd name="T52" fmla="*/ 66 w 68"/>
              <a:gd name="T53" fmla="*/ 45 h 68"/>
              <a:gd name="T54" fmla="*/ 68 w 68"/>
              <a:gd name="T55" fmla="*/ 38 h 68"/>
              <a:gd name="T56" fmla="*/ 64 w 68"/>
              <a:gd name="T57" fmla="*/ 34 h 68"/>
              <a:gd name="T58" fmla="*/ 62 w 68"/>
              <a:gd name="T59" fmla="*/ 30 h 68"/>
              <a:gd name="T60" fmla="*/ 68 w 68"/>
              <a:gd name="T61" fmla="*/ 27 h 68"/>
              <a:gd name="T62" fmla="*/ 64 w 68"/>
              <a:gd name="T63" fmla="*/ 21 h 68"/>
              <a:gd name="T64" fmla="*/ 60 w 68"/>
              <a:gd name="T65" fmla="*/ 21 h 68"/>
              <a:gd name="T66" fmla="*/ 56 w 68"/>
              <a:gd name="T67" fmla="*/ 17 h 68"/>
              <a:gd name="T68" fmla="*/ 58 w 68"/>
              <a:gd name="T69" fmla="*/ 12 h 68"/>
              <a:gd name="T70" fmla="*/ 55 w 68"/>
              <a:gd name="T71" fmla="*/ 8 h 68"/>
              <a:gd name="T72" fmla="*/ 49 w 68"/>
              <a:gd name="T73" fmla="*/ 10 h 68"/>
              <a:gd name="T74" fmla="*/ 45 w 68"/>
              <a:gd name="T75" fmla="*/ 8 h 68"/>
              <a:gd name="T76" fmla="*/ 43 w 68"/>
              <a:gd name="T77" fmla="*/ 2 h 68"/>
              <a:gd name="T78" fmla="*/ 38 w 68"/>
              <a:gd name="T79" fmla="*/ 2 h 68"/>
              <a:gd name="T80" fmla="*/ 34 w 68"/>
              <a:gd name="T81" fmla="*/ 6 h 68"/>
              <a:gd name="T82" fmla="*/ 30 w 68"/>
              <a:gd name="T83" fmla="*/ 6 h 68"/>
              <a:gd name="T84" fmla="*/ 26 w 68"/>
              <a:gd name="T85" fmla="*/ 2 h 68"/>
              <a:gd name="T86" fmla="*/ 21 w 68"/>
              <a:gd name="T87" fmla="*/ 4 h 68"/>
              <a:gd name="T88" fmla="*/ 19 w 68"/>
              <a:gd name="T89" fmla="*/ 10 h 68"/>
              <a:gd name="T90" fmla="*/ 17 w 68"/>
              <a:gd name="T91" fmla="*/ 12 h 68"/>
              <a:gd name="T92" fmla="*/ 12 w 68"/>
              <a:gd name="T93" fmla="*/ 10 h 68"/>
              <a:gd name="T94" fmla="*/ 8 w 68"/>
              <a:gd name="T95" fmla="*/ 15 h 68"/>
              <a:gd name="T96" fmla="*/ 28 w 68"/>
              <a:gd name="T97" fmla="*/ 15 h 68"/>
              <a:gd name="T98" fmla="*/ 43 w 68"/>
              <a:gd name="T99" fmla="*/ 17 h 68"/>
              <a:gd name="T100" fmla="*/ 53 w 68"/>
              <a:gd name="T101" fmla="*/ 29 h 68"/>
              <a:gd name="T102" fmla="*/ 47 w 68"/>
              <a:gd name="T103" fmla="*/ 49 h 68"/>
              <a:gd name="T104" fmla="*/ 32 w 68"/>
              <a:gd name="T105" fmla="*/ 55 h 68"/>
              <a:gd name="T106" fmla="*/ 15 w 68"/>
              <a:gd name="T107" fmla="*/ 42 h 68"/>
              <a:gd name="T108" fmla="*/ 17 w 68"/>
              <a:gd name="T109" fmla="*/ 25 h 68"/>
              <a:gd name="T110" fmla="*/ 28 w 68"/>
              <a:gd name="T111" fmla="*/ 1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" h="68">
                <a:moveTo>
                  <a:pt x="8" y="17"/>
                </a:moveTo>
                <a:lnTo>
                  <a:pt x="8" y="17"/>
                </a:lnTo>
                <a:lnTo>
                  <a:pt x="10" y="19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4" y="23"/>
                </a:lnTo>
                <a:lnTo>
                  <a:pt x="4" y="23"/>
                </a:lnTo>
                <a:lnTo>
                  <a:pt x="2" y="25"/>
                </a:lnTo>
                <a:lnTo>
                  <a:pt x="0" y="27"/>
                </a:lnTo>
                <a:lnTo>
                  <a:pt x="0" y="27"/>
                </a:lnTo>
                <a:lnTo>
                  <a:pt x="0" y="30"/>
                </a:lnTo>
                <a:lnTo>
                  <a:pt x="2" y="32"/>
                </a:lnTo>
                <a:lnTo>
                  <a:pt x="2" y="32"/>
                </a:lnTo>
                <a:lnTo>
                  <a:pt x="6" y="34"/>
                </a:lnTo>
                <a:lnTo>
                  <a:pt x="6" y="38"/>
                </a:lnTo>
                <a:lnTo>
                  <a:pt x="6" y="38"/>
                </a:lnTo>
                <a:lnTo>
                  <a:pt x="6" y="38"/>
                </a:lnTo>
                <a:lnTo>
                  <a:pt x="4" y="40"/>
                </a:lnTo>
                <a:lnTo>
                  <a:pt x="4" y="40"/>
                </a:lnTo>
                <a:lnTo>
                  <a:pt x="2" y="42"/>
                </a:lnTo>
                <a:lnTo>
                  <a:pt x="2" y="45"/>
                </a:lnTo>
                <a:lnTo>
                  <a:pt x="2" y="45"/>
                </a:lnTo>
                <a:lnTo>
                  <a:pt x="4" y="47"/>
                </a:lnTo>
                <a:lnTo>
                  <a:pt x="6" y="49"/>
                </a:lnTo>
                <a:lnTo>
                  <a:pt x="6" y="49"/>
                </a:lnTo>
                <a:lnTo>
                  <a:pt x="8" y="49"/>
                </a:lnTo>
                <a:lnTo>
                  <a:pt x="10" y="49"/>
                </a:lnTo>
                <a:lnTo>
                  <a:pt x="10" y="49"/>
                </a:lnTo>
                <a:lnTo>
                  <a:pt x="10" y="51"/>
                </a:lnTo>
                <a:lnTo>
                  <a:pt x="10" y="55"/>
                </a:lnTo>
                <a:lnTo>
                  <a:pt x="10" y="55"/>
                </a:lnTo>
                <a:lnTo>
                  <a:pt x="10" y="57"/>
                </a:lnTo>
                <a:lnTo>
                  <a:pt x="12" y="60"/>
                </a:lnTo>
                <a:lnTo>
                  <a:pt x="12" y="60"/>
                </a:lnTo>
                <a:lnTo>
                  <a:pt x="13" y="62"/>
                </a:lnTo>
                <a:lnTo>
                  <a:pt x="17" y="60"/>
                </a:lnTo>
                <a:lnTo>
                  <a:pt x="17" y="60"/>
                </a:lnTo>
                <a:lnTo>
                  <a:pt x="19" y="60"/>
                </a:lnTo>
                <a:lnTo>
                  <a:pt x="23" y="60"/>
                </a:lnTo>
                <a:lnTo>
                  <a:pt x="23" y="60"/>
                </a:lnTo>
                <a:lnTo>
                  <a:pt x="23" y="62"/>
                </a:lnTo>
                <a:lnTo>
                  <a:pt x="23" y="64"/>
                </a:lnTo>
                <a:lnTo>
                  <a:pt x="23" y="64"/>
                </a:lnTo>
                <a:lnTo>
                  <a:pt x="25" y="66"/>
                </a:lnTo>
                <a:lnTo>
                  <a:pt x="26" y="68"/>
                </a:lnTo>
                <a:lnTo>
                  <a:pt x="26" y="68"/>
                </a:lnTo>
                <a:lnTo>
                  <a:pt x="30" y="68"/>
                </a:lnTo>
                <a:lnTo>
                  <a:pt x="32" y="66"/>
                </a:lnTo>
                <a:lnTo>
                  <a:pt x="32" y="66"/>
                </a:lnTo>
                <a:lnTo>
                  <a:pt x="34" y="64"/>
                </a:lnTo>
                <a:lnTo>
                  <a:pt x="36" y="62"/>
                </a:lnTo>
                <a:lnTo>
                  <a:pt x="36" y="62"/>
                </a:lnTo>
                <a:lnTo>
                  <a:pt x="38" y="64"/>
                </a:lnTo>
                <a:lnTo>
                  <a:pt x="40" y="66"/>
                </a:lnTo>
                <a:lnTo>
                  <a:pt x="40" y="66"/>
                </a:lnTo>
                <a:lnTo>
                  <a:pt x="41" y="68"/>
                </a:lnTo>
                <a:lnTo>
                  <a:pt x="45" y="68"/>
                </a:lnTo>
                <a:lnTo>
                  <a:pt x="45" y="68"/>
                </a:lnTo>
                <a:lnTo>
                  <a:pt x="47" y="66"/>
                </a:lnTo>
                <a:lnTo>
                  <a:pt x="47" y="62"/>
                </a:lnTo>
                <a:lnTo>
                  <a:pt x="47" y="62"/>
                </a:lnTo>
                <a:lnTo>
                  <a:pt x="49" y="60"/>
                </a:lnTo>
                <a:lnTo>
                  <a:pt x="51" y="59"/>
                </a:lnTo>
                <a:lnTo>
                  <a:pt x="51" y="59"/>
                </a:lnTo>
                <a:lnTo>
                  <a:pt x="53" y="59"/>
                </a:lnTo>
                <a:lnTo>
                  <a:pt x="55" y="59"/>
                </a:lnTo>
                <a:lnTo>
                  <a:pt x="55" y="59"/>
                </a:lnTo>
                <a:lnTo>
                  <a:pt x="56" y="60"/>
                </a:lnTo>
                <a:lnTo>
                  <a:pt x="60" y="59"/>
                </a:lnTo>
                <a:lnTo>
                  <a:pt x="60" y="59"/>
                </a:lnTo>
                <a:lnTo>
                  <a:pt x="60" y="55"/>
                </a:lnTo>
                <a:lnTo>
                  <a:pt x="60" y="53"/>
                </a:lnTo>
                <a:lnTo>
                  <a:pt x="60" y="53"/>
                </a:lnTo>
                <a:lnTo>
                  <a:pt x="58" y="49"/>
                </a:lnTo>
                <a:lnTo>
                  <a:pt x="60" y="47"/>
                </a:lnTo>
                <a:lnTo>
                  <a:pt x="60" y="47"/>
                </a:lnTo>
                <a:lnTo>
                  <a:pt x="60" y="45"/>
                </a:lnTo>
                <a:lnTo>
                  <a:pt x="64" y="45"/>
                </a:lnTo>
                <a:lnTo>
                  <a:pt x="64" y="45"/>
                </a:lnTo>
                <a:lnTo>
                  <a:pt x="66" y="45"/>
                </a:lnTo>
                <a:lnTo>
                  <a:pt x="68" y="42"/>
                </a:lnTo>
                <a:lnTo>
                  <a:pt x="68" y="42"/>
                </a:lnTo>
                <a:lnTo>
                  <a:pt x="68" y="38"/>
                </a:lnTo>
                <a:lnTo>
                  <a:pt x="66" y="36"/>
                </a:lnTo>
                <a:lnTo>
                  <a:pt x="66" y="36"/>
                </a:lnTo>
                <a:lnTo>
                  <a:pt x="64" y="34"/>
                </a:lnTo>
                <a:lnTo>
                  <a:pt x="62" y="32"/>
                </a:lnTo>
                <a:lnTo>
                  <a:pt x="62" y="32"/>
                </a:lnTo>
                <a:lnTo>
                  <a:pt x="62" y="30"/>
                </a:lnTo>
                <a:lnTo>
                  <a:pt x="66" y="30"/>
                </a:lnTo>
                <a:lnTo>
                  <a:pt x="66" y="30"/>
                </a:lnTo>
                <a:lnTo>
                  <a:pt x="68" y="27"/>
                </a:lnTo>
                <a:lnTo>
                  <a:pt x="68" y="25"/>
                </a:lnTo>
                <a:lnTo>
                  <a:pt x="68" y="25"/>
                </a:lnTo>
                <a:lnTo>
                  <a:pt x="64" y="21"/>
                </a:lnTo>
                <a:lnTo>
                  <a:pt x="62" y="21"/>
                </a:lnTo>
                <a:lnTo>
                  <a:pt x="62" y="21"/>
                </a:lnTo>
                <a:lnTo>
                  <a:pt x="60" y="21"/>
                </a:lnTo>
                <a:lnTo>
                  <a:pt x="56" y="19"/>
                </a:lnTo>
                <a:lnTo>
                  <a:pt x="56" y="19"/>
                </a:lnTo>
                <a:lnTo>
                  <a:pt x="56" y="17"/>
                </a:lnTo>
                <a:lnTo>
                  <a:pt x="58" y="15"/>
                </a:lnTo>
                <a:lnTo>
                  <a:pt x="58" y="15"/>
                </a:lnTo>
                <a:lnTo>
                  <a:pt x="58" y="12"/>
                </a:lnTo>
                <a:lnTo>
                  <a:pt x="56" y="10"/>
                </a:lnTo>
                <a:lnTo>
                  <a:pt x="56" y="10"/>
                </a:lnTo>
                <a:lnTo>
                  <a:pt x="55" y="8"/>
                </a:lnTo>
                <a:lnTo>
                  <a:pt x="51" y="8"/>
                </a:lnTo>
                <a:lnTo>
                  <a:pt x="51" y="8"/>
                </a:lnTo>
                <a:lnTo>
                  <a:pt x="49" y="10"/>
                </a:lnTo>
                <a:lnTo>
                  <a:pt x="45" y="10"/>
                </a:lnTo>
                <a:lnTo>
                  <a:pt x="45" y="10"/>
                </a:lnTo>
                <a:lnTo>
                  <a:pt x="45" y="8"/>
                </a:lnTo>
                <a:lnTo>
                  <a:pt x="45" y="6"/>
                </a:lnTo>
                <a:lnTo>
                  <a:pt x="45" y="6"/>
                </a:lnTo>
                <a:lnTo>
                  <a:pt x="43" y="2"/>
                </a:lnTo>
                <a:lnTo>
                  <a:pt x="41" y="0"/>
                </a:lnTo>
                <a:lnTo>
                  <a:pt x="41" y="0"/>
                </a:lnTo>
                <a:lnTo>
                  <a:pt x="38" y="2"/>
                </a:lnTo>
                <a:lnTo>
                  <a:pt x="36" y="4"/>
                </a:lnTo>
                <a:lnTo>
                  <a:pt x="36" y="4"/>
                </a:lnTo>
                <a:lnTo>
                  <a:pt x="34" y="6"/>
                </a:lnTo>
                <a:lnTo>
                  <a:pt x="32" y="6"/>
                </a:lnTo>
                <a:lnTo>
                  <a:pt x="32" y="6"/>
                </a:lnTo>
                <a:lnTo>
                  <a:pt x="30" y="6"/>
                </a:lnTo>
                <a:lnTo>
                  <a:pt x="28" y="4"/>
                </a:lnTo>
                <a:lnTo>
                  <a:pt x="28" y="4"/>
                </a:lnTo>
                <a:lnTo>
                  <a:pt x="26" y="2"/>
                </a:lnTo>
                <a:lnTo>
                  <a:pt x="23" y="2"/>
                </a:lnTo>
                <a:lnTo>
                  <a:pt x="23" y="2"/>
                </a:lnTo>
                <a:lnTo>
                  <a:pt x="21" y="4"/>
                </a:lnTo>
                <a:lnTo>
                  <a:pt x="21" y="6"/>
                </a:lnTo>
                <a:lnTo>
                  <a:pt x="21" y="6"/>
                </a:lnTo>
                <a:lnTo>
                  <a:pt x="19" y="10"/>
                </a:lnTo>
                <a:lnTo>
                  <a:pt x="17" y="12"/>
                </a:lnTo>
                <a:lnTo>
                  <a:pt x="17" y="12"/>
                </a:lnTo>
                <a:lnTo>
                  <a:pt x="17" y="12"/>
                </a:lnTo>
                <a:lnTo>
                  <a:pt x="13" y="10"/>
                </a:lnTo>
                <a:lnTo>
                  <a:pt x="13" y="10"/>
                </a:lnTo>
                <a:lnTo>
                  <a:pt x="12" y="10"/>
                </a:lnTo>
                <a:lnTo>
                  <a:pt x="8" y="12"/>
                </a:lnTo>
                <a:lnTo>
                  <a:pt x="8" y="12"/>
                </a:lnTo>
                <a:lnTo>
                  <a:pt x="8" y="15"/>
                </a:lnTo>
                <a:lnTo>
                  <a:pt x="8" y="17"/>
                </a:lnTo>
                <a:lnTo>
                  <a:pt x="8" y="17"/>
                </a:lnTo>
                <a:close/>
                <a:moveTo>
                  <a:pt x="28" y="15"/>
                </a:moveTo>
                <a:lnTo>
                  <a:pt x="28" y="15"/>
                </a:lnTo>
                <a:lnTo>
                  <a:pt x="36" y="15"/>
                </a:lnTo>
                <a:lnTo>
                  <a:pt x="43" y="17"/>
                </a:lnTo>
                <a:lnTo>
                  <a:pt x="49" y="21"/>
                </a:lnTo>
                <a:lnTo>
                  <a:pt x="53" y="29"/>
                </a:lnTo>
                <a:lnTo>
                  <a:pt x="53" y="29"/>
                </a:lnTo>
                <a:lnTo>
                  <a:pt x="55" y="36"/>
                </a:lnTo>
                <a:lnTo>
                  <a:pt x="51" y="44"/>
                </a:lnTo>
                <a:lnTo>
                  <a:pt x="47" y="49"/>
                </a:lnTo>
                <a:lnTo>
                  <a:pt x="40" y="53"/>
                </a:lnTo>
                <a:lnTo>
                  <a:pt x="40" y="53"/>
                </a:lnTo>
                <a:lnTo>
                  <a:pt x="32" y="55"/>
                </a:lnTo>
                <a:lnTo>
                  <a:pt x="25" y="53"/>
                </a:lnTo>
                <a:lnTo>
                  <a:pt x="19" y="47"/>
                </a:lnTo>
                <a:lnTo>
                  <a:pt x="15" y="42"/>
                </a:lnTo>
                <a:lnTo>
                  <a:pt x="15" y="42"/>
                </a:lnTo>
                <a:lnTo>
                  <a:pt x="15" y="32"/>
                </a:lnTo>
                <a:lnTo>
                  <a:pt x="17" y="25"/>
                </a:lnTo>
                <a:lnTo>
                  <a:pt x="21" y="19"/>
                </a:lnTo>
                <a:lnTo>
                  <a:pt x="28" y="15"/>
                </a:lnTo>
                <a:lnTo>
                  <a:pt x="28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2" name="Freeform 201"/>
          <p:cNvSpPr>
            <a:spLocks noEditPoints="1"/>
          </p:cNvSpPr>
          <p:nvPr/>
        </p:nvSpPr>
        <p:spPr bwMode="auto">
          <a:xfrm>
            <a:off x="5678821" y="1637187"/>
            <a:ext cx="167694" cy="163884"/>
          </a:xfrm>
          <a:custGeom>
            <a:avLst/>
            <a:gdLst>
              <a:gd name="T0" fmla="*/ 6 w 44"/>
              <a:gd name="T1" fmla="*/ 11 h 43"/>
              <a:gd name="T2" fmla="*/ 2 w 44"/>
              <a:gd name="T3" fmla="*/ 15 h 43"/>
              <a:gd name="T4" fmla="*/ 0 w 44"/>
              <a:gd name="T5" fmla="*/ 17 h 43"/>
              <a:gd name="T6" fmla="*/ 0 w 44"/>
              <a:gd name="T7" fmla="*/ 20 h 43"/>
              <a:gd name="T8" fmla="*/ 4 w 44"/>
              <a:gd name="T9" fmla="*/ 22 h 43"/>
              <a:gd name="T10" fmla="*/ 2 w 44"/>
              <a:gd name="T11" fmla="*/ 24 h 43"/>
              <a:gd name="T12" fmla="*/ 0 w 44"/>
              <a:gd name="T13" fmla="*/ 28 h 43"/>
              <a:gd name="T14" fmla="*/ 2 w 44"/>
              <a:gd name="T15" fmla="*/ 30 h 43"/>
              <a:gd name="T16" fmla="*/ 6 w 44"/>
              <a:gd name="T17" fmla="*/ 32 h 43"/>
              <a:gd name="T18" fmla="*/ 6 w 44"/>
              <a:gd name="T19" fmla="*/ 35 h 43"/>
              <a:gd name="T20" fmla="*/ 8 w 44"/>
              <a:gd name="T21" fmla="*/ 39 h 43"/>
              <a:gd name="T22" fmla="*/ 12 w 44"/>
              <a:gd name="T23" fmla="*/ 37 h 43"/>
              <a:gd name="T24" fmla="*/ 14 w 44"/>
              <a:gd name="T25" fmla="*/ 39 h 43"/>
              <a:gd name="T26" fmla="*/ 17 w 44"/>
              <a:gd name="T27" fmla="*/ 43 h 43"/>
              <a:gd name="T28" fmla="*/ 19 w 44"/>
              <a:gd name="T29" fmla="*/ 41 h 43"/>
              <a:gd name="T30" fmla="*/ 23 w 44"/>
              <a:gd name="T31" fmla="*/ 39 h 43"/>
              <a:gd name="T32" fmla="*/ 25 w 44"/>
              <a:gd name="T33" fmla="*/ 41 h 43"/>
              <a:gd name="T34" fmla="*/ 29 w 44"/>
              <a:gd name="T35" fmla="*/ 43 h 43"/>
              <a:gd name="T36" fmla="*/ 30 w 44"/>
              <a:gd name="T37" fmla="*/ 39 h 43"/>
              <a:gd name="T38" fmla="*/ 32 w 44"/>
              <a:gd name="T39" fmla="*/ 35 h 43"/>
              <a:gd name="T40" fmla="*/ 36 w 44"/>
              <a:gd name="T41" fmla="*/ 37 h 43"/>
              <a:gd name="T42" fmla="*/ 38 w 44"/>
              <a:gd name="T43" fmla="*/ 33 h 43"/>
              <a:gd name="T44" fmla="*/ 38 w 44"/>
              <a:gd name="T45" fmla="*/ 30 h 43"/>
              <a:gd name="T46" fmla="*/ 40 w 44"/>
              <a:gd name="T47" fmla="*/ 28 h 43"/>
              <a:gd name="T48" fmla="*/ 44 w 44"/>
              <a:gd name="T49" fmla="*/ 26 h 43"/>
              <a:gd name="T50" fmla="*/ 42 w 44"/>
              <a:gd name="T51" fmla="*/ 22 h 43"/>
              <a:gd name="T52" fmla="*/ 40 w 44"/>
              <a:gd name="T53" fmla="*/ 20 h 43"/>
              <a:gd name="T54" fmla="*/ 42 w 44"/>
              <a:gd name="T55" fmla="*/ 18 h 43"/>
              <a:gd name="T56" fmla="*/ 42 w 44"/>
              <a:gd name="T57" fmla="*/ 15 h 43"/>
              <a:gd name="T58" fmla="*/ 40 w 44"/>
              <a:gd name="T59" fmla="*/ 13 h 43"/>
              <a:gd name="T60" fmla="*/ 36 w 44"/>
              <a:gd name="T61" fmla="*/ 11 h 43"/>
              <a:gd name="T62" fmla="*/ 38 w 44"/>
              <a:gd name="T63" fmla="*/ 7 h 43"/>
              <a:gd name="T64" fmla="*/ 34 w 44"/>
              <a:gd name="T65" fmla="*/ 3 h 43"/>
              <a:gd name="T66" fmla="*/ 30 w 44"/>
              <a:gd name="T67" fmla="*/ 5 h 43"/>
              <a:gd name="T68" fmla="*/ 29 w 44"/>
              <a:gd name="T69" fmla="*/ 2 h 43"/>
              <a:gd name="T70" fmla="*/ 27 w 44"/>
              <a:gd name="T71" fmla="*/ 0 h 43"/>
              <a:gd name="T72" fmla="*/ 23 w 44"/>
              <a:gd name="T73" fmla="*/ 2 h 43"/>
              <a:gd name="T74" fmla="*/ 19 w 44"/>
              <a:gd name="T75" fmla="*/ 3 h 43"/>
              <a:gd name="T76" fmla="*/ 17 w 44"/>
              <a:gd name="T77" fmla="*/ 2 h 43"/>
              <a:gd name="T78" fmla="*/ 15 w 44"/>
              <a:gd name="T79" fmla="*/ 0 h 43"/>
              <a:gd name="T80" fmla="*/ 12 w 44"/>
              <a:gd name="T81" fmla="*/ 3 h 43"/>
              <a:gd name="T82" fmla="*/ 12 w 44"/>
              <a:gd name="T83" fmla="*/ 5 h 43"/>
              <a:gd name="T84" fmla="*/ 6 w 44"/>
              <a:gd name="T85" fmla="*/ 5 h 43"/>
              <a:gd name="T86" fmla="*/ 4 w 44"/>
              <a:gd name="T87" fmla="*/ 7 h 43"/>
              <a:gd name="T88" fmla="*/ 17 w 44"/>
              <a:gd name="T89" fmla="*/ 9 h 43"/>
              <a:gd name="T90" fmla="*/ 27 w 44"/>
              <a:gd name="T91" fmla="*/ 9 h 43"/>
              <a:gd name="T92" fmla="*/ 34 w 44"/>
              <a:gd name="T93" fmla="*/ 17 h 43"/>
              <a:gd name="T94" fmla="*/ 30 w 44"/>
              <a:gd name="T95" fmla="*/ 30 h 43"/>
              <a:gd name="T96" fmla="*/ 21 w 44"/>
              <a:gd name="T97" fmla="*/ 33 h 43"/>
              <a:gd name="T98" fmla="*/ 10 w 44"/>
              <a:gd name="T99" fmla="*/ 24 h 43"/>
              <a:gd name="T100" fmla="*/ 10 w 44"/>
              <a:gd name="T101" fmla="*/ 15 h 43"/>
              <a:gd name="T102" fmla="*/ 17 w 44"/>
              <a:gd name="T103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4" h="43">
                <a:moveTo>
                  <a:pt x="4" y="9"/>
                </a:moveTo>
                <a:lnTo>
                  <a:pt x="4" y="9"/>
                </a:lnTo>
                <a:lnTo>
                  <a:pt x="6" y="11"/>
                </a:lnTo>
                <a:lnTo>
                  <a:pt x="4" y="13"/>
                </a:lnTo>
                <a:lnTo>
                  <a:pt x="4" y="13"/>
                </a:lnTo>
                <a:lnTo>
                  <a:pt x="2" y="15"/>
                </a:lnTo>
                <a:lnTo>
                  <a:pt x="2" y="15"/>
                </a:lnTo>
                <a:lnTo>
                  <a:pt x="0" y="15"/>
                </a:lnTo>
                <a:lnTo>
                  <a:pt x="0" y="17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0"/>
                </a:lnTo>
                <a:lnTo>
                  <a:pt x="2" y="20"/>
                </a:lnTo>
                <a:lnTo>
                  <a:pt x="4" y="22"/>
                </a:lnTo>
                <a:lnTo>
                  <a:pt x="4" y="22"/>
                </a:lnTo>
                <a:lnTo>
                  <a:pt x="2" y="24"/>
                </a:lnTo>
                <a:lnTo>
                  <a:pt x="2" y="24"/>
                </a:lnTo>
                <a:lnTo>
                  <a:pt x="0" y="26"/>
                </a:lnTo>
                <a:lnTo>
                  <a:pt x="0" y="28"/>
                </a:lnTo>
                <a:lnTo>
                  <a:pt x="0" y="28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6" y="30"/>
                </a:lnTo>
                <a:lnTo>
                  <a:pt x="6" y="30"/>
                </a:lnTo>
                <a:lnTo>
                  <a:pt x="6" y="32"/>
                </a:lnTo>
                <a:lnTo>
                  <a:pt x="6" y="33"/>
                </a:lnTo>
                <a:lnTo>
                  <a:pt x="6" y="33"/>
                </a:lnTo>
                <a:lnTo>
                  <a:pt x="6" y="35"/>
                </a:lnTo>
                <a:lnTo>
                  <a:pt x="6" y="37"/>
                </a:lnTo>
                <a:lnTo>
                  <a:pt x="6" y="37"/>
                </a:lnTo>
                <a:lnTo>
                  <a:pt x="8" y="39"/>
                </a:lnTo>
                <a:lnTo>
                  <a:pt x="10" y="37"/>
                </a:lnTo>
                <a:lnTo>
                  <a:pt x="10" y="37"/>
                </a:lnTo>
                <a:lnTo>
                  <a:pt x="12" y="37"/>
                </a:lnTo>
                <a:lnTo>
                  <a:pt x="14" y="37"/>
                </a:lnTo>
                <a:lnTo>
                  <a:pt x="14" y="37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7" y="43"/>
                </a:lnTo>
                <a:lnTo>
                  <a:pt x="17" y="43"/>
                </a:lnTo>
                <a:lnTo>
                  <a:pt x="19" y="43"/>
                </a:lnTo>
                <a:lnTo>
                  <a:pt x="19" y="41"/>
                </a:lnTo>
                <a:lnTo>
                  <a:pt x="19" y="41"/>
                </a:lnTo>
                <a:lnTo>
                  <a:pt x="21" y="39"/>
                </a:lnTo>
                <a:lnTo>
                  <a:pt x="23" y="39"/>
                </a:lnTo>
                <a:lnTo>
                  <a:pt x="23" y="39"/>
                </a:lnTo>
                <a:lnTo>
                  <a:pt x="25" y="41"/>
                </a:lnTo>
                <a:lnTo>
                  <a:pt x="25" y="41"/>
                </a:lnTo>
                <a:lnTo>
                  <a:pt x="27" y="43"/>
                </a:lnTo>
                <a:lnTo>
                  <a:pt x="29" y="43"/>
                </a:lnTo>
                <a:lnTo>
                  <a:pt x="29" y="43"/>
                </a:lnTo>
                <a:lnTo>
                  <a:pt x="30" y="41"/>
                </a:lnTo>
                <a:lnTo>
                  <a:pt x="30" y="39"/>
                </a:lnTo>
                <a:lnTo>
                  <a:pt x="30" y="39"/>
                </a:lnTo>
                <a:lnTo>
                  <a:pt x="30" y="37"/>
                </a:lnTo>
                <a:lnTo>
                  <a:pt x="32" y="35"/>
                </a:lnTo>
                <a:lnTo>
                  <a:pt x="32" y="35"/>
                </a:lnTo>
                <a:lnTo>
                  <a:pt x="34" y="37"/>
                </a:lnTo>
                <a:lnTo>
                  <a:pt x="34" y="37"/>
                </a:lnTo>
                <a:lnTo>
                  <a:pt x="36" y="37"/>
                </a:lnTo>
                <a:lnTo>
                  <a:pt x="38" y="35"/>
                </a:lnTo>
                <a:lnTo>
                  <a:pt x="38" y="35"/>
                </a:lnTo>
                <a:lnTo>
                  <a:pt x="38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8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2" y="28"/>
                </a:lnTo>
                <a:lnTo>
                  <a:pt x="44" y="26"/>
                </a:lnTo>
                <a:lnTo>
                  <a:pt x="44" y="26"/>
                </a:lnTo>
                <a:lnTo>
                  <a:pt x="44" y="24"/>
                </a:lnTo>
                <a:lnTo>
                  <a:pt x="42" y="22"/>
                </a:lnTo>
                <a:lnTo>
                  <a:pt x="42" y="22"/>
                </a:lnTo>
                <a:lnTo>
                  <a:pt x="40" y="20"/>
                </a:lnTo>
                <a:lnTo>
                  <a:pt x="40" y="20"/>
                </a:lnTo>
                <a:lnTo>
                  <a:pt x="40" y="20"/>
                </a:lnTo>
                <a:lnTo>
                  <a:pt x="42" y="18"/>
                </a:lnTo>
                <a:lnTo>
                  <a:pt x="42" y="18"/>
                </a:lnTo>
                <a:lnTo>
                  <a:pt x="42" y="17"/>
                </a:lnTo>
                <a:lnTo>
                  <a:pt x="42" y="15"/>
                </a:lnTo>
                <a:lnTo>
                  <a:pt x="42" y="15"/>
                </a:lnTo>
                <a:lnTo>
                  <a:pt x="42" y="13"/>
                </a:lnTo>
                <a:lnTo>
                  <a:pt x="40" y="13"/>
                </a:lnTo>
                <a:lnTo>
                  <a:pt x="40" y="13"/>
                </a:lnTo>
                <a:lnTo>
                  <a:pt x="38" y="11"/>
                </a:lnTo>
                <a:lnTo>
                  <a:pt x="36" y="11"/>
                </a:lnTo>
                <a:lnTo>
                  <a:pt x="36" y="11"/>
                </a:lnTo>
                <a:lnTo>
                  <a:pt x="36" y="7"/>
                </a:lnTo>
                <a:lnTo>
                  <a:pt x="36" y="7"/>
                </a:lnTo>
                <a:lnTo>
                  <a:pt x="38" y="7"/>
                </a:lnTo>
                <a:lnTo>
                  <a:pt x="36" y="5"/>
                </a:lnTo>
                <a:lnTo>
                  <a:pt x="36" y="5"/>
                </a:lnTo>
                <a:lnTo>
                  <a:pt x="34" y="3"/>
                </a:lnTo>
                <a:lnTo>
                  <a:pt x="32" y="3"/>
                </a:lnTo>
                <a:lnTo>
                  <a:pt x="32" y="3"/>
                </a:lnTo>
                <a:lnTo>
                  <a:pt x="30" y="5"/>
                </a:lnTo>
                <a:lnTo>
                  <a:pt x="29" y="5"/>
                </a:lnTo>
                <a:lnTo>
                  <a:pt x="29" y="5"/>
                </a:lnTo>
                <a:lnTo>
                  <a:pt x="29" y="2"/>
                </a:lnTo>
                <a:lnTo>
                  <a:pt x="29" y="2"/>
                </a:lnTo>
                <a:lnTo>
                  <a:pt x="29" y="0"/>
                </a:lnTo>
                <a:lnTo>
                  <a:pt x="27" y="0"/>
                </a:lnTo>
                <a:lnTo>
                  <a:pt x="27" y="0"/>
                </a:lnTo>
                <a:lnTo>
                  <a:pt x="23" y="0"/>
                </a:lnTo>
                <a:lnTo>
                  <a:pt x="23" y="2"/>
                </a:lnTo>
                <a:lnTo>
                  <a:pt x="23" y="2"/>
                </a:lnTo>
                <a:lnTo>
                  <a:pt x="21" y="2"/>
                </a:lnTo>
                <a:lnTo>
                  <a:pt x="19" y="3"/>
                </a:lnTo>
                <a:lnTo>
                  <a:pt x="19" y="3"/>
                </a:lnTo>
                <a:lnTo>
                  <a:pt x="17" y="2"/>
                </a:lnTo>
                <a:lnTo>
                  <a:pt x="17" y="2"/>
                </a:lnTo>
                <a:lnTo>
                  <a:pt x="17" y="0"/>
                </a:lnTo>
                <a:lnTo>
                  <a:pt x="15" y="0"/>
                </a:lnTo>
                <a:lnTo>
                  <a:pt x="15" y="0"/>
                </a:lnTo>
                <a:lnTo>
                  <a:pt x="14" y="2"/>
                </a:lnTo>
                <a:lnTo>
                  <a:pt x="12" y="3"/>
                </a:lnTo>
                <a:lnTo>
                  <a:pt x="12" y="3"/>
                </a:lnTo>
                <a:lnTo>
                  <a:pt x="12" y="5"/>
                </a:lnTo>
                <a:lnTo>
                  <a:pt x="12" y="5"/>
                </a:lnTo>
                <a:lnTo>
                  <a:pt x="12" y="5"/>
                </a:lnTo>
                <a:lnTo>
                  <a:pt x="8" y="5"/>
                </a:lnTo>
                <a:lnTo>
                  <a:pt x="8" y="5"/>
                </a:lnTo>
                <a:lnTo>
                  <a:pt x="6" y="5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17" y="9"/>
                </a:moveTo>
                <a:lnTo>
                  <a:pt x="17" y="9"/>
                </a:lnTo>
                <a:lnTo>
                  <a:pt x="23" y="9"/>
                </a:lnTo>
                <a:lnTo>
                  <a:pt x="27" y="9"/>
                </a:lnTo>
                <a:lnTo>
                  <a:pt x="30" y="13"/>
                </a:lnTo>
                <a:lnTo>
                  <a:pt x="34" y="17"/>
                </a:lnTo>
                <a:lnTo>
                  <a:pt x="34" y="17"/>
                </a:lnTo>
                <a:lnTo>
                  <a:pt x="34" y="22"/>
                </a:lnTo>
                <a:lnTo>
                  <a:pt x="32" y="26"/>
                </a:lnTo>
                <a:lnTo>
                  <a:pt x="30" y="30"/>
                </a:lnTo>
                <a:lnTo>
                  <a:pt x="25" y="33"/>
                </a:lnTo>
                <a:lnTo>
                  <a:pt x="25" y="33"/>
                </a:lnTo>
                <a:lnTo>
                  <a:pt x="21" y="33"/>
                </a:lnTo>
                <a:lnTo>
                  <a:pt x="15" y="32"/>
                </a:lnTo>
                <a:lnTo>
                  <a:pt x="12" y="30"/>
                </a:lnTo>
                <a:lnTo>
                  <a:pt x="10" y="24"/>
                </a:lnTo>
                <a:lnTo>
                  <a:pt x="10" y="24"/>
                </a:lnTo>
                <a:lnTo>
                  <a:pt x="8" y="20"/>
                </a:lnTo>
                <a:lnTo>
                  <a:pt x="10" y="15"/>
                </a:lnTo>
                <a:lnTo>
                  <a:pt x="14" y="11"/>
                </a:lnTo>
                <a:lnTo>
                  <a:pt x="17" y="9"/>
                </a:lnTo>
                <a:lnTo>
                  <a:pt x="1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3" name="Freeform 202"/>
          <p:cNvSpPr>
            <a:spLocks noEditPoints="1"/>
          </p:cNvSpPr>
          <p:nvPr/>
        </p:nvSpPr>
        <p:spPr bwMode="auto">
          <a:xfrm>
            <a:off x="5678821" y="1801071"/>
            <a:ext cx="121958" cy="129581"/>
          </a:xfrm>
          <a:custGeom>
            <a:avLst/>
            <a:gdLst>
              <a:gd name="T0" fmla="*/ 4 w 32"/>
              <a:gd name="T1" fmla="*/ 7 h 34"/>
              <a:gd name="T2" fmla="*/ 4 w 32"/>
              <a:gd name="T3" fmla="*/ 11 h 34"/>
              <a:gd name="T4" fmla="*/ 2 w 32"/>
              <a:gd name="T5" fmla="*/ 11 h 34"/>
              <a:gd name="T6" fmla="*/ 0 w 32"/>
              <a:gd name="T7" fmla="*/ 13 h 34"/>
              <a:gd name="T8" fmla="*/ 0 w 32"/>
              <a:gd name="T9" fmla="*/ 15 h 34"/>
              <a:gd name="T10" fmla="*/ 2 w 32"/>
              <a:gd name="T11" fmla="*/ 19 h 34"/>
              <a:gd name="T12" fmla="*/ 0 w 32"/>
              <a:gd name="T13" fmla="*/ 19 h 34"/>
              <a:gd name="T14" fmla="*/ 0 w 32"/>
              <a:gd name="T15" fmla="*/ 22 h 34"/>
              <a:gd name="T16" fmla="*/ 2 w 32"/>
              <a:gd name="T17" fmla="*/ 24 h 34"/>
              <a:gd name="T18" fmla="*/ 4 w 32"/>
              <a:gd name="T19" fmla="*/ 24 h 34"/>
              <a:gd name="T20" fmla="*/ 4 w 32"/>
              <a:gd name="T21" fmla="*/ 26 h 34"/>
              <a:gd name="T22" fmla="*/ 4 w 32"/>
              <a:gd name="T23" fmla="*/ 30 h 34"/>
              <a:gd name="T24" fmla="*/ 8 w 32"/>
              <a:gd name="T25" fmla="*/ 30 h 34"/>
              <a:gd name="T26" fmla="*/ 10 w 32"/>
              <a:gd name="T27" fmla="*/ 30 h 34"/>
              <a:gd name="T28" fmla="*/ 12 w 32"/>
              <a:gd name="T29" fmla="*/ 32 h 34"/>
              <a:gd name="T30" fmla="*/ 14 w 32"/>
              <a:gd name="T31" fmla="*/ 34 h 34"/>
              <a:gd name="T32" fmla="*/ 15 w 32"/>
              <a:gd name="T33" fmla="*/ 32 h 34"/>
              <a:gd name="T34" fmla="*/ 17 w 32"/>
              <a:gd name="T35" fmla="*/ 30 h 34"/>
              <a:gd name="T36" fmla="*/ 19 w 32"/>
              <a:gd name="T37" fmla="*/ 32 h 34"/>
              <a:gd name="T38" fmla="*/ 21 w 32"/>
              <a:gd name="T39" fmla="*/ 34 h 34"/>
              <a:gd name="T40" fmla="*/ 23 w 32"/>
              <a:gd name="T41" fmla="*/ 30 h 34"/>
              <a:gd name="T42" fmla="*/ 25 w 32"/>
              <a:gd name="T43" fmla="*/ 28 h 34"/>
              <a:gd name="T44" fmla="*/ 27 w 32"/>
              <a:gd name="T45" fmla="*/ 28 h 34"/>
              <a:gd name="T46" fmla="*/ 29 w 32"/>
              <a:gd name="T47" fmla="*/ 28 h 34"/>
              <a:gd name="T48" fmla="*/ 29 w 32"/>
              <a:gd name="T49" fmla="*/ 26 h 34"/>
              <a:gd name="T50" fmla="*/ 29 w 32"/>
              <a:gd name="T51" fmla="*/ 22 h 34"/>
              <a:gd name="T52" fmla="*/ 30 w 32"/>
              <a:gd name="T53" fmla="*/ 22 h 34"/>
              <a:gd name="T54" fmla="*/ 32 w 32"/>
              <a:gd name="T55" fmla="*/ 20 h 34"/>
              <a:gd name="T56" fmla="*/ 32 w 32"/>
              <a:gd name="T57" fmla="*/ 19 h 34"/>
              <a:gd name="T58" fmla="*/ 30 w 32"/>
              <a:gd name="T59" fmla="*/ 15 h 34"/>
              <a:gd name="T60" fmla="*/ 32 w 32"/>
              <a:gd name="T61" fmla="*/ 15 h 34"/>
              <a:gd name="T62" fmla="*/ 32 w 32"/>
              <a:gd name="T63" fmla="*/ 11 h 34"/>
              <a:gd name="T64" fmla="*/ 30 w 32"/>
              <a:gd name="T65" fmla="*/ 9 h 34"/>
              <a:gd name="T66" fmla="*/ 29 w 32"/>
              <a:gd name="T67" fmla="*/ 9 h 34"/>
              <a:gd name="T68" fmla="*/ 29 w 32"/>
              <a:gd name="T69" fmla="*/ 7 h 34"/>
              <a:gd name="T70" fmla="*/ 29 w 32"/>
              <a:gd name="T71" fmla="*/ 4 h 34"/>
              <a:gd name="T72" fmla="*/ 25 w 32"/>
              <a:gd name="T73" fmla="*/ 4 h 34"/>
              <a:gd name="T74" fmla="*/ 23 w 32"/>
              <a:gd name="T75" fmla="*/ 4 h 34"/>
              <a:gd name="T76" fmla="*/ 21 w 32"/>
              <a:gd name="T77" fmla="*/ 2 h 34"/>
              <a:gd name="T78" fmla="*/ 19 w 32"/>
              <a:gd name="T79" fmla="*/ 0 h 34"/>
              <a:gd name="T80" fmla="*/ 17 w 32"/>
              <a:gd name="T81" fmla="*/ 2 h 34"/>
              <a:gd name="T82" fmla="*/ 15 w 32"/>
              <a:gd name="T83" fmla="*/ 4 h 34"/>
              <a:gd name="T84" fmla="*/ 14 w 32"/>
              <a:gd name="T85" fmla="*/ 2 h 34"/>
              <a:gd name="T86" fmla="*/ 12 w 32"/>
              <a:gd name="T87" fmla="*/ 0 h 34"/>
              <a:gd name="T88" fmla="*/ 10 w 32"/>
              <a:gd name="T89" fmla="*/ 4 h 34"/>
              <a:gd name="T90" fmla="*/ 8 w 32"/>
              <a:gd name="T91" fmla="*/ 5 h 34"/>
              <a:gd name="T92" fmla="*/ 6 w 32"/>
              <a:gd name="T93" fmla="*/ 5 h 34"/>
              <a:gd name="T94" fmla="*/ 4 w 32"/>
              <a:gd name="T95" fmla="*/ 5 h 34"/>
              <a:gd name="T96" fmla="*/ 4 w 32"/>
              <a:gd name="T97" fmla="*/ 7 h 34"/>
              <a:gd name="T98" fmla="*/ 14 w 32"/>
              <a:gd name="T99" fmla="*/ 7 h 34"/>
              <a:gd name="T100" fmla="*/ 21 w 32"/>
              <a:gd name="T101" fmla="*/ 7 h 34"/>
              <a:gd name="T102" fmla="*/ 27 w 32"/>
              <a:gd name="T103" fmla="*/ 13 h 34"/>
              <a:gd name="T104" fmla="*/ 27 w 32"/>
              <a:gd name="T105" fmla="*/ 17 h 34"/>
              <a:gd name="T106" fmla="*/ 23 w 32"/>
              <a:gd name="T107" fmla="*/ 24 h 34"/>
              <a:gd name="T108" fmla="*/ 19 w 32"/>
              <a:gd name="T109" fmla="*/ 26 h 34"/>
              <a:gd name="T110" fmla="*/ 12 w 32"/>
              <a:gd name="T111" fmla="*/ 26 h 34"/>
              <a:gd name="T112" fmla="*/ 8 w 32"/>
              <a:gd name="T113" fmla="*/ 20 h 34"/>
              <a:gd name="T114" fmla="*/ 6 w 32"/>
              <a:gd name="T115" fmla="*/ 15 h 34"/>
              <a:gd name="T116" fmla="*/ 10 w 32"/>
              <a:gd name="T117" fmla="*/ 9 h 34"/>
              <a:gd name="T118" fmla="*/ 14 w 32"/>
              <a:gd name="T119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" h="34">
                <a:moveTo>
                  <a:pt x="4" y="7"/>
                </a:moveTo>
                <a:lnTo>
                  <a:pt x="4" y="7"/>
                </a:lnTo>
                <a:lnTo>
                  <a:pt x="4" y="11"/>
                </a:lnTo>
                <a:lnTo>
                  <a:pt x="4" y="11"/>
                </a:lnTo>
                <a:lnTo>
                  <a:pt x="2" y="11"/>
                </a:lnTo>
                <a:lnTo>
                  <a:pt x="2" y="11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2" y="19"/>
                </a:lnTo>
                <a:lnTo>
                  <a:pt x="2" y="19"/>
                </a:lnTo>
                <a:lnTo>
                  <a:pt x="0" y="19"/>
                </a:lnTo>
                <a:lnTo>
                  <a:pt x="0" y="19"/>
                </a:lnTo>
                <a:lnTo>
                  <a:pt x="0" y="22"/>
                </a:lnTo>
                <a:lnTo>
                  <a:pt x="0" y="22"/>
                </a:lnTo>
                <a:lnTo>
                  <a:pt x="2" y="24"/>
                </a:lnTo>
                <a:lnTo>
                  <a:pt x="2" y="24"/>
                </a:lnTo>
                <a:lnTo>
                  <a:pt x="4" y="24"/>
                </a:lnTo>
                <a:lnTo>
                  <a:pt x="4" y="24"/>
                </a:lnTo>
                <a:lnTo>
                  <a:pt x="4" y="26"/>
                </a:lnTo>
                <a:lnTo>
                  <a:pt x="4" y="26"/>
                </a:lnTo>
                <a:lnTo>
                  <a:pt x="4" y="30"/>
                </a:lnTo>
                <a:lnTo>
                  <a:pt x="4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2" y="32"/>
                </a:lnTo>
                <a:lnTo>
                  <a:pt x="12" y="32"/>
                </a:lnTo>
                <a:lnTo>
                  <a:pt x="14" y="34"/>
                </a:lnTo>
                <a:lnTo>
                  <a:pt x="14" y="34"/>
                </a:lnTo>
                <a:lnTo>
                  <a:pt x="15" y="32"/>
                </a:lnTo>
                <a:lnTo>
                  <a:pt x="15" y="32"/>
                </a:lnTo>
                <a:lnTo>
                  <a:pt x="17" y="30"/>
                </a:lnTo>
                <a:lnTo>
                  <a:pt x="17" y="30"/>
                </a:lnTo>
                <a:lnTo>
                  <a:pt x="19" y="32"/>
                </a:lnTo>
                <a:lnTo>
                  <a:pt x="19" y="32"/>
                </a:lnTo>
                <a:lnTo>
                  <a:pt x="21" y="34"/>
                </a:lnTo>
                <a:lnTo>
                  <a:pt x="21" y="34"/>
                </a:lnTo>
                <a:lnTo>
                  <a:pt x="23" y="30"/>
                </a:lnTo>
                <a:lnTo>
                  <a:pt x="23" y="30"/>
                </a:lnTo>
                <a:lnTo>
                  <a:pt x="25" y="28"/>
                </a:lnTo>
                <a:lnTo>
                  <a:pt x="25" y="28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29" y="28"/>
                </a:lnTo>
                <a:lnTo>
                  <a:pt x="29" y="26"/>
                </a:lnTo>
                <a:lnTo>
                  <a:pt x="29" y="26"/>
                </a:lnTo>
                <a:lnTo>
                  <a:pt x="29" y="22"/>
                </a:lnTo>
                <a:lnTo>
                  <a:pt x="29" y="22"/>
                </a:lnTo>
                <a:lnTo>
                  <a:pt x="30" y="22"/>
                </a:lnTo>
                <a:lnTo>
                  <a:pt x="30" y="22"/>
                </a:lnTo>
                <a:lnTo>
                  <a:pt x="32" y="20"/>
                </a:lnTo>
                <a:lnTo>
                  <a:pt x="32" y="20"/>
                </a:lnTo>
                <a:lnTo>
                  <a:pt x="32" y="19"/>
                </a:lnTo>
                <a:lnTo>
                  <a:pt x="32" y="19"/>
                </a:lnTo>
                <a:lnTo>
                  <a:pt x="30" y="15"/>
                </a:lnTo>
                <a:lnTo>
                  <a:pt x="30" y="15"/>
                </a:lnTo>
                <a:lnTo>
                  <a:pt x="32" y="15"/>
                </a:lnTo>
                <a:lnTo>
                  <a:pt x="32" y="15"/>
                </a:lnTo>
                <a:lnTo>
                  <a:pt x="32" y="11"/>
                </a:lnTo>
                <a:lnTo>
                  <a:pt x="32" y="11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7"/>
                </a:lnTo>
                <a:lnTo>
                  <a:pt x="29" y="7"/>
                </a:lnTo>
                <a:lnTo>
                  <a:pt x="29" y="4"/>
                </a:lnTo>
                <a:lnTo>
                  <a:pt x="29" y="4"/>
                </a:lnTo>
                <a:lnTo>
                  <a:pt x="25" y="4"/>
                </a:lnTo>
                <a:lnTo>
                  <a:pt x="25" y="4"/>
                </a:lnTo>
                <a:lnTo>
                  <a:pt x="23" y="4"/>
                </a:lnTo>
                <a:lnTo>
                  <a:pt x="23" y="4"/>
                </a:lnTo>
                <a:lnTo>
                  <a:pt x="21" y="2"/>
                </a:lnTo>
                <a:lnTo>
                  <a:pt x="21" y="2"/>
                </a:lnTo>
                <a:lnTo>
                  <a:pt x="19" y="0"/>
                </a:lnTo>
                <a:lnTo>
                  <a:pt x="19" y="0"/>
                </a:lnTo>
                <a:lnTo>
                  <a:pt x="17" y="2"/>
                </a:lnTo>
                <a:lnTo>
                  <a:pt x="17" y="2"/>
                </a:lnTo>
                <a:lnTo>
                  <a:pt x="15" y="4"/>
                </a:lnTo>
                <a:lnTo>
                  <a:pt x="15" y="4"/>
                </a:lnTo>
                <a:lnTo>
                  <a:pt x="14" y="2"/>
                </a:lnTo>
                <a:lnTo>
                  <a:pt x="14" y="2"/>
                </a:lnTo>
                <a:lnTo>
                  <a:pt x="12" y="0"/>
                </a:lnTo>
                <a:lnTo>
                  <a:pt x="12" y="0"/>
                </a:lnTo>
                <a:lnTo>
                  <a:pt x="10" y="4"/>
                </a:lnTo>
                <a:lnTo>
                  <a:pt x="10" y="4"/>
                </a:lnTo>
                <a:lnTo>
                  <a:pt x="8" y="5"/>
                </a:lnTo>
                <a:lnTo>
                  <a:pt x="8" y="5"/>
                </a:lnTo>
                <a:lnTo>
                  <a:pt x="6" y="5"/>
                </a:lnTo>
                <a:lnTo>
                  <a:pt x="6" y="5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4" y="7"/>
                </a:lnTo>
                <a:close/>
                <a:moveTo>
                  <a:pt x="14" y="7"/>
                </a:moveTo>
                <a:lnTo>
                  <a:pt x="14" y="7"/>
                </a:lnTo>
                <a:lnTo>
                  <a:pt x="17" y="7"/>
                </a:lnTo>
                <a:lnTo>
                  <a:pt x="21" y="7"/>
                </a:lnTo>
                <a:lnTo>
                  <a:pt x="25" y="11"/>
                </a:lnTo>
                <a:lnTo>
                  <a:pt x="27" y="13"/>
                </a:lnTo>
                <a:lnTo>
                  <a:pt x="27" y="13"/>
                </a:lnTo>
                <a:lnTo>
                  <a:pt x="27" y="17"/>
                </a:lnTo>
                <a:lnTo>
                  <a:pt x="25" y="20"/>
                </a:lnTo>
                <a:lnTo>
                  <a:pt x="23" y="24"/>
                </a:lnTo>
                <a:lnTo>
                  <a:pt x="19" y="26"/>
                </a:lnTo>
                <a:lnTo>
                  <a:pt x="19" y="26"/>
                </a:lnTo>
                <a:lnTo>
                  <a:pt x="15" y="26"/>
                </a:lnTo>
                <a:lnTo>
                  <a:pt x="12" y="26"/>
                </a:lnTo>
                <a:lnTo>
                  <a:pt x="10" y="22"/>
                </a:lnTo>
                <a:lnTo>
                  <a:pt x="8" y="20"/>
                </a:lnTo>
                <a:lnTo>
                  <a:pt x="8" y="20"/>
                </a:lnTo>
                <a:lnTo>
                  <a:pt x="6" y="15"/>
                </a:lnTo>
                <a:lnTo>
                  <a:pt x="8" y="13"/>
                </a:lnTo>
                <a:lnTo>
                  <a:pt x="10" y="9"/>
                </a:lnTo>
                <a:lnTo>
                  <a:pt x="14" y="7"/>
                </a:lnTo>
                <a:lnTo>
                  <a:pt x="1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4" name="Freeform 203"/>
          <p:cNvSpPr>
            <a:spLocks noEditPoints="1"/>
          </p:cNvSpPr>
          <p:nvPr/>
        </p:nvSpPr>
        <p:spPr bwMode="auto">
          <a:xfrm>
            <a:off x="5392979" y="1694357"/>
            <a:ext cx="160072" cy="156262"/>
          </a:xfrm>
          <a:custGeom>
            <a:avLst/>
            <a:gdLst>
              <a:gd name="T0" fmla="*/ 36 w 42"/>
              <a:gd name="T1" fmla="*/ 28 h 41"/>
              <a:gd name="T2" fmla="*/ 38 w 42"/>
              <a:gd name="T3" fmla="*/ 26 h 41"/>
              <a:gd name="T4" fmla="*/ 42 w 42"/>
              <a:gd name="T5" fmla="*/ 24 h 41"/>
              <a:gd name="T6" fmla="*/ 40 w 42"/>
              <a:gd name="T7" fmla="*/ 20 h 41"/>
              <a:gd name="T8" fmla="*/ 40 w 42"/>
              <a:gd name="T9" fmla="*/ 17 h 41"/>
              <a:gd name="T10" fmla="*/ 42 w 42"/>
              <a:gd name="T11" fmla="*/ 13 h 41"/>
              <a:gd name="T12" fmla="*/ 38 w 42"/>
              <a:gd name="T13" fmla="*/ 11 h 41"/>
              <a:gd name="T14" fmla="*/ 34 w 42"/>
              <a:gd name="T15" fmla="*/ 9 h 41"/>
              <a:gd name="T16" fmla="*/ 36 w 42"/>
              <a:gd name="T17" fmla="*/ 5 h 41"/>
              <a:gd name="T18" fmla="*/ 34 w 42"/>
              <a:gd name="T19" fmla="*/ 3 h 41"/>
              <a:gd name="T20" fmla="*/ 29 w 42"/>
              <a:gd name="T21" fmla="*/ 5 h 41"/>
              <a:gd name="T22" fmla="*/ 29 w 42"/>
              <a:gd name="T23" fmla="*/ 2 h 41"/>
              <a:gd name="T24" fmla="*/ 25 w 42"/>
              <a:gd name="T25" fmla="*/ 0 h 41"/>
              <a:gd name="T26" fmla="*/ 23 w 42"/>
              <a:gd name="T27" fmla="*/ 0 h 41"/>
              <a:gd name="T28" fmla="*/ 17 w 42"/>
              <a:gd name="T29" fmla="*/ 0 h 41"/>
              <a:gd name="T30" fmla="*/ 14 w 42"/>
              <a:gd name="T31" fmla="*/ 0 h 41"/>
              <a:gd name="T32" fmla="*/ 12 w 42"/>
              <a:gd name="T33" fmla="*/ 2 h 41"/>
              <a:gd name="T34" fmla="*/ 12 w 42"/>
              <a:gd name="T35" fmla="*/ 5 h 41"/>
              <a:gd name="T36" fmla="*/ 6 w 42"/>
              <a:gd name="T37" fmla="*/ 3 h 41"/>
              <a:gd name="T38" fmla="*/ 4 w 42"/>
              <a:gd name="T39" fmla="*/ 7 h 41"/>
              <a:gd name="T40" fmla="*/ 4 w 42"/>
              <a:gd name="T41" fmla="*/ 13 h 41"/>
              <a:gd name="T42" fmla="*/ 2 w 42"/>
              <a:gd name="T43" fmla="*/ 13 h 41"/>
              <a:gd name="T44" fmla="*/ 0 w 42"/>
              <a:gd name="T45" fmla="*/ 15 h 41"/>
              <a:gd name="T46" fmla="*/ 0 w 42"/>
              <a:gd name="T47" fmla="*/ 18 h 41"/>
              <a:gd name="T48" fmla="*/ 2 w 42"/>
              <a:gd name="T49" fmla="*/ 22 h 41"/>
              <a:gd name="T50" fmla="*/ 0 w 42"/>
              <a:gd name="T51" fmla="*/ 26 h 41"/>
              <a:gd name="T52" fmla="*/ 2 w 42"/>
              <a:gd name="T53" fmla="*/ 28 h 41"/>
              <a:gd name="T54" fmla="*/ 6 w 42"/>
              <a:gd name="T55" fmla="*/ 30 h 41"/>
              <a:gd name="T56" fmla="*/ 6 w 42"/>
              <a:gd name="T57" fmla="*/ 33 h 41"/>
              <a:gd name="T58" fmla="*/ 8 w 42"/>
              <a:gd name="T59" fmla="*/ 35 h 41"/>
              <a:gd name="T60" fmla="*/ 14 w 42"/>
              <a:gd name="T61" fmla="*/ 35 h 41"/>
              <a:gd name="T62" fmla="*/ 14 w 42"/>
              <a:gd name="T63" fmla="*/ 37 h 41"/>
              <a:gd name="T64" fmla="*/ 15 w 42"/>
              <a:gd name="T65" fmla="*/ 41 h 41"/>
              <a:gd name="T66" fmla="*/ 19 w 42"/>
              <a:gd name="T67" fmla="*/ 39 h 41"/>
              <a:gd name="T68" fmla="*/ 23 w 42"/>
              <a:gd name="T69" fmla="*/ 39 h 41"/>
              <a:gd name="T70" fmla="*/ 27 w 42"/>
              <a:gd name="T71" fmla="*/ 39 h 41"/>
              <a:gd name="T72" fmla="*/ 29 w 42"/>
              <a:gd name="T73" fmla="*/ 37 h 41"/>
              <a:gd name="T74" fmla="*/ 30 w 42"/>
              <a:gd name="T75" fmla="*/ 33 h 41"/>
              <a:gd name="T76" fmla="*/ 34 w 42"/>
              <a:gd name="T77" fmla="*/ 35 h 41"/>
              <a:gd name="T78" fmla="*/ 38 w 42"/>
              <a:gd name="T79" fmla="*/ 32 h 41"/>
              <a:gd name="T80" fmla="*/ 12 w 42"/>
              <a:gd name="T81" fmla="*/ 28 h 41"/>
              <a:gd name="T82" fmla="*/ 8 w 42"/>
              <a:gd name="T83" fmla="*/ 20 h 41"/>
              <a:gd name="T84" fmla="*/ 12 w 42"/>
              <a:gd name="T85" fmla="*/ 11 h 41"/>
              <a:gd name="T86" fmla="*/ 25 w 42"/>
              <a:gd name="T87" fmla="*/ 7 h 41"/>
              <a:gd name="T88" fmla="*/ 32 w 42"/>
              <a:gd name="T89" fmla="*/ 15 h 41"/>
              <a:gd name="T90" fmla="*/ 30 w 42"/>
              <a:gd name="T91" fmla="*/ 28 h 41"/>
              <a:gd name="T92" fmla="*/ 21 w 42"/>
              <a:gd name="T93" fmla="*/ 32 h 41"/>
              <a:gd name="T94" fmla="*/ 12 w 42"/>
              <a:gd name="T95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" h="41">
                <a:moveTo>
                  <a:pt x="36" y="30"/>
                </a:moveTo>
                <a:lnTo>
                  <a:pt x="36" y="30"/>
                </a:lnTo>
                <a:lnTo>
                  <a:pt x="36" y="28"/>
                </a:lnTo>
                <a:lnTo>
                  <a:pt x="36" y="28"/>
                </a:lnTo>
                <a:lnTo>
                  <a:pt x="38" y="26"/>
                </a:lnTo>
                <a:lnTo>
                  <a:pt x="38" y="26"/>
                </a:lnTo>
                <a:lnTo>
                  <a:pt x="40" y="26"/>
                </a:lnTo>
                <a:lnTo>
                  <a:pt x="42" y="24"/>
                </a:lnTo>
                <a:lnTo>
                  <a:pt x="42" y="24"/>
                </a:lnTo>
                <a:lnTo>
                  <a:pt x="42" y="22"/>
                </a:lnTo>
                <a:lnTo>
                  <a:pt x="40" y="20"/>
                </a:lnTo>
                <a:lnTo>
                  <a:pt x="40" y="20"/>
                </a:lnTo>
                <a:lnTo>
                  <a:pt x="38" y="18"/>
                </a:lnTo>
                <a:lnTo>
                  <a:pt x="38" y="18"/>
                </a:lnTo>
                <a:lnTo>
                  <a:pt x="40" y="17"/>
                </a:lnTo>
                <a:lnTo>
                  <a:pt x="40" y="17"/>
                </a:lnTo>
                <a:lnTo>
                  <a:pt x="42" y="15"/>
                </a:lnTo>
                <a:lnTo>
                  <a:pt x="42" y="13"/>
                </a:lnTo>
                <a:lnTo>
                  <a:pt x="42" y="13"/>
                </a:lnTo>
                <a:lnTo>
                  <a:pt x="40" y="11"/>
                </a:lnTo>
                <a:lnTo>
                  <a:pt x="38" y="11"/>
                </a:lnTo>
                <a:lnTo>
                  <a:pt x="38" y="11"/>
                </a:lnTo>
                <a:lnTo>
                  <a:pt x="34" y="9"/>
                </a:lnTo>
                <a:lnTo>
                  <a:pt x="34" y="9"/>
                </a:lnTo>
                <a:lnTo>
                  <a:pt x="36" y="7"/>
                </a:lnTo>
                <a:lnTo>
                  <a:pt x="36" y="7"/>
                </a:lnTo>
                <a:lnTo>
                  <a:pt x="36" y="5"/>
                </a:lnTo>
                <a:lnTo>
                  <a:pt x="34" y="3"/>
                </a:lnTo>
                <a:lnTo>
                  <a:pt x="34" y="3"/>
                </a:lnTo>
                <a:lnTo>
                  <a:pt x="34" y="3"/>
                </a:lnTo>
                <a:lnTo>
                  <a:pt x="32" y="3"/>
                </a:lnTo>
                <a:lnTo>
                  <a:pt x="32" y="3"/>
                </a:lnTo>
                <a:lnTo>
                  <a:pt x="29" y="5"/>
                </a:lnTo>
                <a:lnTo>
                  <a:pt x="29" y="5"/>
                </a:lnTo>
                <a:lnTo>
                  <a:pt x="29" y="2"/>
                </a:lnTo>
                <a:lnTo>
                  <a:pt x="29" y="2"/>
                </a:lnTo>
                <a:lnTo>
                  <a:pt x="27" y="0"/>
                </a:lnTo>
                <a:lnTo>
                  <a:pt x="25" y="0"/>
                </a:lnTo>
                <a:lnTo>
                  <a:pt x="25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19" y="2"/>
                </a:lnTo>
                <a:lnTo>
                  <a:pt x="19" y="2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2" y="2"/>
                </a:lnTo>
                <a:lnTo>
                  <a:pt x="12" y="2"/>
                </a:lnTo>
                <a:lnTo>
                  <a:pt x="12" y="5"/>
                </a:lnTo>
                <a:lnTo>
                  <a:pt x="12" y="5"/>
                </a:lnTo>
                <a:lnTo>
                  <a:pt x="8" y="5"/>
                </a:lnTo>
                <a:lnTo>
                  <a:pt x="8" y="5"/>
                </a:lnTo>
                <a:lnTo>
                  <a:pt x="6" y="3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4" y="9"/>
                </a:lnTo>
                <a:lnTo>
                  <a:pt x="4" y="9"/>
                </a:lnTo>
                <a:lnTo>
                  <a:pt x="4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8"/>
                </a:lnTo>
                <a:lnTo>
                  <a:pt x="0" y="18"/>
                </a:lnTo>
                <a:lnTo>
                  <a:pt x="4" y="20"/>
                </a:lnTo>
                <a:lnTo>
                  <a:pt x="4" y="20"/>
                </a:lnTo>
                <a:lnTo>
                  <a:pt x="2" y="22"/>
                </a:lnTo>
                <a:lnTo>
                  <a:pt x="2" y="22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6" y="30"/>
                </a:lnTo>
                <a:lnTo>
                  <a:pt x="6" y="30"/>
                </a:lnTo>
                <a:lnTo>
                  <a:pt x="6" y="32"/>
                </a:lnTo>
                <a:lnTo>
                  <a:pt x="6" y="32"/>
                </a:lnTo>
                <a:lnTo>
                  <a:pt x="6" y="33"/>
                </a:lnTo>
                <a:lnTo>
                  <a:pt x="6" y="35"/>
                </a:lnTo>
                <a:lnTo>
                  <a:pt x="6" y="35"/>
                </a:lnTo>
                <a:lnTo>
                  <a:pt x="8" y="35"/>
                </a:lnTo>
                <a:lnTo>
                  <a:pt x="10" y="35"/>
                </a:lnTo>
                <a:lnTo>
                  <a:pt x="10" y="35"/>
                </a:lnTo>
                <a:lnTo>
                  <a:pt x="14" y="35"/>
                </a:lnTo>
                <a:lnTo>
                  <a:pt x="14" y="35"/>
                </a:lnTo>
                <a:lnTo>
                  <a:pt x="14" y="37"/>
                </a:lnTo>
                <a:lnTo>
                  <a:pt x="14" y="37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7" y="41"/>
                </a:lnTo>
                <a:lnTo>
                  <a:pt x="19" y="39"/>
                </a:lnTo>
                <a:lnTo>
                  <a:pt x="19" y="39"/>
                </a:lnTo>
                <a:lnTo>
                  <a:pt x="21" y="37"/>
                </a:lnTo>
                <a:lnTo>
                  <a:pt x="21" y="37"/>
                </a:lnTo>
                <a:lnTo>
                  <a:pt x="23" y="39"/>
                </a:lnTo>
                <a:lnTo>
                  <a:pt x="23" y="39"/>
                </a:lnTo>
                <a:lnTo>
                  <a:pt x="25" y="39"/>
                </a:lnTo>
                <a:lnTo>
                  <a:pt x="27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29" y="37"/>
                </a:lnTo>
                <a:lnTo>
                  <a:pt x="30" y="33"/>
                </a:lnTo>
                <a:lnTo>
                  <a:pt x="30" y="33"/>
                </a:lnTo>
                <a:lnTo>
                  <a:pt x="32" y="35"/>
                </a:lnTo>
                <a:lnTo>
                  <a:pt x="32" y="35"/>
                </a:lnTo>
                <a:lnTo>
                  <a:pt x="34" y="35"/>
                </a:lnTo>
                <a:lnTo>
                  <a:pt x="36" y="33"/>
                </a:lnTo>
                <a:lnTo>
                  <a:pt x="36" y="33"/>
                </a:lnTo>
                <a:lnTo>
                  <a:pt x="38" y="32"/>
                </a:lnTo>
                <a:lnTo>
                  <a:pt x="36" y="30"/>
                </a:lnTo>
                <a:lnTo>
                  <a:pt x="36" y="30"/>
                </a:lnTo>
                <a:close/>
                <a:moveTo>
                  <a:pt x="12" y="28"/>
                </a:moveTo>
                <a:lnTo>
                  <a:pt x="12" y="28"/>
                </a:lnTo>
                <a:lnTo>
                  <a:pt x="10" y="24"/>
                </a:lnTo>
                <a:lnTo>
                  <a:pt x="8" y="20"/>
                </a:lnTo>
                <a:lnTo>
                  <a:pt x="10" y="15"/>
                </a:lnTo>
                <a:lnTo>
                  <a:pt x="12" y="11"/>
                </a:lnTo>
                <a:lnTo>
                  <a:pt x="12" y="11"/>
                </a:lnTo>
                <a:lnTo>
                  <a:pt x="15" y="9"/>
                </a:lnTo>
                <a:lnTo>
                  <a:pt x="21" y="7"/>
                </a:lnTo>
                <a:lnTo>
                  <a:pt x="25" y="7"/>
                </a:lnTo>
                <a:lnTo>
                  <a:pt x="29" y="11"/>
                </a:lnTo>
                <a:lnTo>
                  <a:pt x="29" y="11"/>
                </a:lnTo>
                <a:lnTo>
                  <a:pt x="32" y="15"/>
                </a:lnTo>
                <a:lnTo>
                  <a:pt x="32" y="18"/>
                </a:lnTo>
                <a:lnTo>
                  <a:pt x="32" y="24"/>
                </a:lnTo>
                <a:lnTo>
                  <a:pt x="30" y="28"/>
                </a:lnTo>
                <a:lnTo>
                  <a:pt x="30" y="28"/>
                </a:lnTo>
                <a:lnTo>
                  <a:pt x="25" y="32"/>
                </a:lnTo>
                <a:lnTo>
                  <a:pt x="21" y="32"/>
                </a:lnTo>
                <a:lnTo>
                  <a:pt x="17" y="32"/>
                </a:lnTo>
                <a:lnTo>
                  <a:pt x="12" y="28"/>
                </a:lnTo>
                <a:lnTo>
                  <a:pt x="12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5" name="Freeform 204"/>
          <p:cNvSpPr>
            <a:spLocks noEditPoints="1"/>
          </p:cNvSpPr>
          <p:nvPr/>
        </p:nvSpPr>
        <p:spPr bwMode="auto">
          <a:xfrm>
            <a:off x="5152872" y="1679110"/>
            <a:ext cx="240109" cy="243919"/>
          </a:xfrm>
          <a:custGeom>
            <a:avLst/>
            <a:gdLst>
              <a:gd name="T0" fmla="*/ 56 w 63"/>
              <a:gd name="T1" fmla="*/ 47 h 64"/>
              <a:gd name="T2" fmla="*/ 58 w 63"/>
              <a:gd name="T3" fmla="*/ 43 h 64"/>
              <a:gd name="T4" fmla="*/ 62 w 63"/>
              <a:gd name="T5" fmla="*/ 41 h 64"/>
              <a:gd name="T6" fmla="*/ 63 w 63"/>
              <a:gd name="T7" fmla="*/ 36 h 64"/>
              <a:gd name="T8" fmla="*/ 60 w 63"/>
              <a:gd name="T9" fmla="*/ 32 h 64"/>
              <a:gd name="T10" fmla="*/ 60 w 63"/>
              <a:gd name="T11" fmla="*/ 28 h 64"/>
              <a:gd name="T12" fmla="*/ 63 w 63"/>
              <a:gd name="T13" fmla="*/ 26 h 64"/>
              <a:gd name="T14" fmla="*/ 62 w 63"/>
              <a:gd name="T15" fmla="*/ 19 h 64"/>
              <a:gd name="T16" fmla="*/ 56 w 63"/>
              <a:gd name="T17" fmla="*/ 19 h 64"/>
              <a:gd name="T18" fmla="*/ 54 w 63"/>
              <a:gd name="T19" fmla="*/ 15 h 64"/>
              <a:gd name="T20" fmla="*/ 56 w 63"/>
              <a:gd name="T21" fmla="*/ 11 h 64"/>
              <a:gd name="T22" fmla="*/ 50 w 63"/>
              <a:gd name="T23" fmla="*/ 6 h 64"/>
              <a:gd name="T24" fmla="*/ 47 w 63"/>
              <a:gd name="T25" fmla="*/ 9 h 64"/>
              <a:gd name="T26" fmla="*/ 43 w 63"/>
              <a:gd name="T27" fmla="*/ 7 h 64"/>
              <a:gd name="T28" fmla="*/ 41 w 63"/>
              <a:gd name="T29" fmla="*/ 2 h 64"/>
              <a:gd name="T30" fmla="*/ 35 w 63"/>
              <a:gd name="T31" fmla="*/ 0 h 64"/>
              <a:gd name="T32" fmla="*/ 32 w 63"/>
              <a:gd name="T33" fmla="*/ 4 h 64"/>
              <a:gd name="T34" fmla="*/ 28 w 63"/>
              <a:gd name="T35" fmla="*/ 4 h 64"/>
              <a:gd name="T36" fmla="*/ 24 w 63"/>
              <a:gd name="T37" fmla="*/ 0 h 64"/>
              <a:gd name="T38" fmla="*/ 18 w 63"/>
              <a:gd name="T39" fmla="*/ 2 h 64"/>
              <a:gd name="T40" fmla="*/ 18 w 63"/>
              <a:gd name="T41" fmla="*/ 7 h 64"/>
              <a:gd name="T42" fmla="*/ 15 w 63"/>
              <a:gd name="T43" fmla="*/ 9 h 64"/>
              <a:gd name="T44" fmla="*/ 11 w 63"/>
              <a:gd name="T45" fmla="*/ 7 h 64"/>
              <a:gd name="T46" fmla="*/ 5 w 63"/>
              <a:gd name="T47" fmla="*/ 13 h 64"/>
              <a:gd name="T48" fmla="*/ 7 w 63"/>
              <a:gd name="T49" fmla="*/ 17 h 64"/>
              <a:gd name="T50" fmla="*/ 5 w 63"/>
              <a:gd name="T51" fmla="*/ 21 h 64"/>
              <a:gd name="T52" fmla="*/ 2 w 63"/>
              <a:gd name="T53" fmla="*/ 22 h 64"/>
              <a:gd name="T54" fmla="*/ 0 w 63"/>
              <a:gd name="T55" fmla="*/ 28 h 64"/>
              <a:gd name="T56" fmla="*/ 4 w 63"/>
              <a:gd name="T57" fmla="*/ 32 h 64"/>
              <a:gd name="T58" fmla="*/ 4 w 63"/>
              <a:gd name="T59" fmla="*/ 36 h 64"/>
              <a:gd name="T60" fmla="*/ 0 w 63"/>
              <a:gd name="T61" fmla="*/ 37 h 64"/>
              <a:gd name="T62" fmla="*/ 2 w 63"/>
              <a:gd name="T63" fmla="*/ 45 h 64"/>
              <a:gd name="T64" fmla="*/ 7 w 63"/>
              <a:gd name="T65" fmla="*/ 45 h 64"/>
              <a:gd name="T66" fmla="*/ 9 w 63"/>
              <a:gd name="T67" fmla="*/ 49 h 64"/>
              <a:gd name="T68" fmla="*/ 7 w 63"/>
              <a:gd name="T69" fmla="*/ 52 h 64"/>
              <a:gd name="T70" fmla="*/ 13 w 63"/>
              <a:gd name="T71" fmla="*/ 58 h 64"/>
              <a:gd name="T72" fmla="*/ 17 w 63"/>
              <a:gd name="T73" fmla="*/ 56 h 64"/>
              <a:gd name="T74" fmla="*/ 20 w 63"/>
              <a:gd name="T75" fmla="*/ 58 h 64"/>
              <a:gd name="T76" fmla="*/ 22 w 63"/>
              <a:gd name="T77" fmla="*/ 62 h 64"/>
              <a:gd name="T78" fmla="*/ 28 w 63"/>
              <a:gd name="T79" fmla="*/ 64 h 64"/>
              <a:gd name="T80" fmla="*/ 32 w 63"/>
              <a:gd name="T81" fmla="*/ 60 h 64"/>
              <a:gd name="T82" fmla="*/ 35 w 63"/>
              <a:gd name="T83" fmla="*/ 60 h 64"/>
              <a:gd name="T84" fmla="*/ 37 w 63"/>
              <a:gd name="T85" fmla="*/ 64 h 64"/>
              <a:gd name="T86" fmla="*/ 45 w 63"/>
              <a:gd name="T87" fmla="*/ 62 h 64"/>
              <a:gd name="T88" fmla="*/ 45 w 63"/>
              <a:gd name="T89" fmla="*/ 56 h 64"/>
              <a:gd name="T90" fmla="*/ 48 w 63"/>
              <a:gd name="T91" fmla="*/ 54 h 64"/>
              <a:gd name="T92" fmla="*/ 52 w 63"/>
              <a:gd name="T93" fmla="*/ 56 h 64"/>
              <a:gd name="T94" fmla="*/ 58 w 63"/>
              <a:gd name="T95" fmla="*/ 51 h 64"/>
              <a:gd name="T96" fmla="*/ 18 w 63"/>
              <a:gd name="T97" fmla="*/ 45 h 64"/>
              <a:gd name="T98" fmla="*/ 13 w 63"/>
              <a:gd name="T99" fmla="*/ 32 h 64"/>
              <a:gd name="T100" fmla="*/ 18 w 63"/>
              <a:gd name="T101" fmla="*/ 19 h 64"/>
              <a:gd name="T102" fmla="*/ 37 w 63"/>
              <a:gd name="T103" fmla="*/ 15 h 64"/>
              <a:gd name="T104" fmla="*/ 48 w 63"/>
              <a:gd name="T105" fmla="*/ 24 h 64"/>
              <a:gd name="T106" fmla="*/ 45 w 63"/>
              <a:gd name="T107" fmla="*/ 45 h 64"/>
              <a:gd name="T108" fmla="*/ 32 w 63"/>
              <a:gd name="T109" fmla="*/ 51 h 64"/>
              <a:gd name="T110" fmla="*/ 18 w 63"/>
              <a:gd name="T111" fmla="*/ 4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" h="64">
                <a:moveTo>
                  <a:pt x="56" y="49"/>
                </a:moveTo>
                <a:lnTo>
                  <a:pt x="56" y="49"/>
                </a:lnTo>
                <a:lnTo>
                  <a:pt x="56" y="47"/>
                </a:lnTo>
                <a:lnTo>
                  <a:pt x="56" y="43"/>
                </a:lnTo>
                <a:lnTo>
                  <a:pt x="56" y="43"/>
                </a:lnTo>
                <a:lnTo>
                  <a:pt x="58" y="43"/>
                </a:lnTo>
                <a:lnTo>
                  <a:pt x="60" y="43"/>
                </a:lnTo>
                <a:lnTo>
                  <a:pt x="60" y="43"/>
                </a:lnTo>
                <a:lnTo>
                  <a:pt x="62" y="41"/>
                </a:lnTo>
                <a:lnTo>
                  <a:pt x="63" y="39"/>
                </a:lnTo>
                <a:lnTo>
                  <a:pt x="63" y="39"/>
                </a:lnTo>
                <a:lnTo>
                  <a:pt x="63" y="36"/>
                </a:lnTo>
                <a:lnTo>
                  <a:pt x="62" y="34"/>
                </a:lnTo>
                <a:lnTo>
                  <a:pt x="62" y="34"/>
                </a:lnTo>
                <a:lnTo>
                  <a:pt x="60" y="32"/>
                </a:lnTo>
                <a:lnTo>
                  <a:pt x="58" y="30"/>
                </a:lnTo>
                <a:lnTo>
                  <a:pt x="58" y="30"/>
                </a:lnTo>
                <a:lnTo>
                  <a:pt x="60" y="28"/>
                </a:lnTo>
                <a:lnTo>
                  <a:pt x="62" y="28"/>
                </a:lnTo>
                <a:lnTo>
                  <a:pt x="62" y="28"/>
                </a:lnTo>
                <a:lnTo>
                  <a:pt x="63" y="26"/>
                </a:lnTo>
                <a:lnTo>
                  <a:pt x="63" y="22"/>
                </a:lnTo>
                <a:lnTo>
                  <a:pt x="63" y="22"/>
                </a:lnTo>
                <a:lnTo>
                  <a:pt x="62" y="19"/>
                </a:lnTo>
                <a:lnTo>
                  <a:pt x="58" y="19"/>
                </a:lnTo>
                <a:lnTo>
                  <a:pt x="58" y="19"/>
                </a:lnTo>
                <a:lnTo>
                  <a:pt x="56" y="19"/>
                </a:lnTo>
                <a:lnTo>
                  <a:pt x="54" y="17"/>
                </a:lnTo>
                <a:lnTo>
                  <a:pt x="54" y="17"/>
                </a:lnTo>
                <a:lnTo>
                  <a:pt x="54" y="15"/>
                </a:lnTo>
                <a:lnTo>
                  <a:pt x="54" y="13"/>
                </a:lnTo>
                <a:lnTo>
                  <a:pt x="54" y="13"/>
                </a:lnTo>
                <a:lnTo>
                  <a:pt x="56" y="11"/>
                </a:lnTo>
                <a:lnTo>
                  <a:pt x="54" y="7"/>
                </a:lnTo>
                <a:lnTo>
                  <a:pt x="54" y="7"/>
                </a:lnTo>
                <a:lnTo>
                  <a:pt x="50" y="6"/>
                </a:lnTo>
                <a:lnTo>
                  <a:pt x="48" y="7"/>
                </a:lnTo>
                <a:lnTo>
                  <a:pt x="48" y="7"/>
                </a:lnTo>
                <a:lnTo>
                  <a:pt x="47" y="9"/>
                </a:lnTo>
                <a:lnTo>
                  <a:pt x="45" y="9"/>
                </a:lnTo>
                <a:lnTo>
                  <a:pt x="45" y="9"/>
                </a:lnTo>
                <a:lnTo>
                  <a:pt x="43" y="7"/>
                </a:lnTo>
                <a:lnTo>
                  <a:pt x="43" y="4"/>
                </a:lnTo>
                <a:lnTo>
                  <a:pt x="43" y="4"/>
                </a:lnTo>
                <a:lnTo>
                  <a:pt x="41" y="2"/>
                </a:lnTo>
                <a:lnTo>
                  <a:pt x="39" y="0"/>
                </a:lnTo>
                <a:lnTo>
                  <a:pt x="39" y="0"/>
                </a:lnTo>
                <a:lnTo>
                  <a:pt x="35" y="0"/>
                </a:lnTo>
                <a:lnTo>
                  <a:pt x="33" y="2"/>
                </a:lnTo>
                <a:lnTo>
                  <a:pt x="33" y="2"/>
                </a:lnTo>
                <a:lnTo>
                  <a:pt x="32" y="4"/>
                </a:lnTo>
                <a:lnTo>
                  <a:pt x="30" y="6"/>
                </a:lnTo>
                <a:lnTo>
                  <a:pt x="30" y="6"/>
                </a:lnTo>
                <a:lnTo>
                  <a:pt x="28" y="4"/>
                </a:lnTo>
                <a:lnTo>
                  <a:pt x="26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2" y="0"/>
                </a:lnTo>
                <a:lnTo>
                  <a:pt x="18" y="2"/>
                </a:lnTo>
                <a:lnTo>
                  <a:pt x="18" y="6"/>
                </a:lnTo>
                <a:lnTo>
                  <a:pt x="18" y="6"/>
                </a:lnTo>
                <a:lnTo>
                  <a:pt x="18" y="7"/>
                </a:lnTo>
                <a:lnTo>
                  <a:pt x="17" y="9"/>
                </a:lnTo>
                <a:lnTo>
                  <a:pt x="17" y="9"/>
                </a:lnTo>
                <a:lnTo>
                  <a:pt x="15" y="9"/>
                </a:lnTo>
                <a:lnTo>
                  <a:pt x="13" y="9"/>
                </a:lnTo>
                <a:lnTo>
                  <a:pt x="13" y="9"/>
                </a:lnTo>
                <a:lnTo>
                  <a:pt x="11" y="7"/>
                </a:lnTo>
                <a:lnTo>
                  <a:pt x="7" y="9"/>
                </a:lnTo>
                <a:lnTo>
                  <a:pt x="7" y="9"/>
                </a:lnTo>
                <a:lnTo>
                  <a:pt x="5" y="13"/>
                </a:lnTo>
                <a:lnTo>
                  <a:pt x="7" y="15"/>
                </a:lnTo>
                <a:lnTo>
                  <a:pt x="7" y="15"/>
                </a:lnTo>
                <a:lnTo>
                  <a:pt x="7" y="17"/>
                </a:lnTo>
                <a:lnTo>
                  <a:pt x="7" y="21"/>
                </a:lnTo>
                <a:lnTo>
                  <a:pt x="7" y="21"/>
                </a:lnTo>
                <a:lnTo>
                  <a:pt x="5" y="21"/>
                </a:lnTo>
                <a:lnTo>
                  <a:pt x="4" y="21"/>
                </a:lnTo>
                <a:lnTo>
                  <a:pt x="4" y="21"/>
                </a:lnTo>
                <a:lnTo>
                  <a:pt x="2" y="22"/>
                </a:lnTo>
                <a:lnTo>
                  <a:pt x="0" y="24"/>
                </a:lnTo>
                <a:lnTo>
                  <a:pt x="0" y="24"/>
                </a:lnTo>
                <a:lnTo>
                  <a:pt x="0" y="28"/>
                </a:lnTo>
                <a:lnTo>
                  <a:pt x="2" y="30"/>
                </a:lnTo>
                <a:lnTo>
                  <a:pt x="2" y="30"/>
                </a:lnTo>
                <a:lnTo>
                  <a:pt x="4" y="32"/>
                </a:lnTo>
                <a:lnTo>
                  <a:pt x="5" y="34"/>
                </a:lnTo>
                <a:lnTo>
                  <a:pt x="5" y="34"/>
                </a:lnTo>
                <a:lnTo>
                  <a:pt x="4" y="36"/>
                </a:lnTo>
                <a:lnTo>
                  <a:pt x="2" y="36"/>
                </a:lnTo>
                <a:lnTo>
                  <a:pt x="2" y="36"/>
                </a:lnTo>
                <a:lnTo>
                  <a:pt x="0" y="37"/>
                </a:lnTo>
                <a:lnTo>
                  <a:pt x="0" y="41"/>
                </a:lnTo>
                <a:lnTo>
                  <a:pt x="0" y="41"/>
                </a:lnTo>
                <a:lnTo>
                  <a:pt x="2" y="45"/>
                </a:lnTo>
                <a:lnTo>
                  <a:pt x="4" y="45"/>
                </a:lnTo>
                <a:lnTo>
                  <a:pt x="4" y="45"/>
                </a:lnTo>
                <a:lnTo>
                  <a:pt x="7" y="45"/>
                </a:lnTo>
                <a:lnTo>
                  <a:pt x="9" y="47"/>
                </a:lnTo>
                <a:lnTo>
                  <a:pt x="9" y="47"/>
                </a:lnTo>
                <a:lnTo>
                  <a:pt x="9" y="49"/>
                </a:lnTo>
                <a:lnTo>
                  <a:pt x="7" y="51"/>
                </a:lnTo>
                <a:lnTo>
                  <a:pt x="7" y="51"/>
                </a:lnTo>
                <a:lnTo>
                  <a:pt x="7" y="52"/>
                </a:lnTo>
                <a:lnTo>
                  <a:pt x="9" y="56"/>
                </a:lnTo>
                <a:lnTo>
                  <a:pt x="9" y="56"/>
                </a:lnTo>
                <a:lnTo>
                  <a:pt x="13" y="58"/>
                </a:lnTo>
                <a:lnTo>
                  <a:pt x="15" y="56"/>
                </a:lnTo>
                <a:lnTo>
                  <a:pt x="15" y="56"/>
                </a:lnTo>
                <a:lnTo>
                  <a:pt x="17" y="56"/>
                </a:lnTo>
                <a:lnTo>
                  <a:pt x="20" y="56"/>
                </a:lnTo>
                <a:lnTo>
                  <a:pt x="20" y="56"/>
                </a:lnTo>
                <a:lnTo>
                  <a:pt x="20" y="58"/>
                </a:lnTo>
                <a:lnTo>
                  <a:pt x="20" y="60"/>
                </a:lnTo>
                <a:lnTo>
                  <a:pt x="20" y="60"/>
                </a:lnTo>
                <a:lnTo>
                  <a:pt x="22" y="62"/>
                </a:lnTo>
                <a:lnTo>
                  <a:pt x="24" y="64"/>
                </a:lnTo>
                <a:lnTo>
                  <a:pt x="24" y="64"/>
                </a:lnTo>
                <a:lnTo>
                  <a:pt x="28" y="64"/>
                </a:lnTo>
                <a:lnTo>
                  <a:pt x="30" y="62"/>
                </a:lnTo>
                <a:lnTo>
                  <a:pt x="30" y="62"/>
                </a:lnTo>
                <a:lnTo>
                  <a:pt x="32" y="60"/>
                </a:lnTo>
                <a:lnTo>
                  <a:pt x="33" y="58"/>
                </a:lnTo>
                <a:lnTo>
                  <a:pt x="33" y="58"/>
                </a:lnTo>
                <a:lnTo>
                  <a:pt x="35" y="60"/>
                </a:lnTo>
                <a:lnTo>
                  <a:pt x="35" y="62"/>
                </a:lnTo>
                <a:lnTo>
                  <a:pt x="35" y="62"/>
                </a:lnTo>
                <a:lnTo>
                  <a:pt x="37" y="64"/>
                </a:lnTo>
                <a:lnTo>
                  <a:pt x="41" y="64"/>
                </a:lnTo>
                <a:lnTo>
                  <a:pt x="41" y="64"/>
                </a:lnTo>
                <a:lnTo>
                  <a:pt x="45" y="62"/>
                </a:lnTo>
                <a:lnTo>
                  <a:pt x="45" y="60"/>
                </a:lnTo>
                <a:lnTo>
                  <a:pt x="45" y="60"/>
                </a:lnTo>
                <a:lnTo>
                  <a:pt x="45" y="56"/>
                </a:lnTo>
                <a:lnTo>
                  <a:pt x="47" y="54"/>
                </a:lnTo>
                <a:lnTo>
                  <a:pt x="47" y="54"/>
                </a:lnTo>
                <a:lnTo>
                  <a:pt x="48" y="54"/>
                </a:lnTo>
                <a:lnTo>
                  <a:pt x="50" y="56"/>
                </a:lnTo>
                <a:lnTo>
                  <a:pt x="50" y="56"/>
                </a:lnTo>
                <a:lnTo>
                  <a:pt x="52" y="56"/>
                </a:lnTo>
                <a:lnTo>
                  <a:pt x="56" y="54"/>
                </a:lnTo>
                <a:lnTo>
                  <a:pt x="56" y="54"/>
                </a:lnTo>
                <a:lnTo>
                  <a:pt x="58" y="51"/>
                </a:lnTo>
                <a:lnTo>
                  <a:pt x="56" y="49"/>
                </a:lnTo>
                <a:lnTo>
                  <a:pt x="56" y="49"/>
                </a:lnTo>
                <a:close/>
                <a:moveTo>
                  <a:pt x="18" y="45"/>
                </a:moveTo>
                <a:lnTo>
                  <a:pt x="18" y="45"/>
                </a:lnTo>
                <a:lnTo>
                  <a:pt x="15" y="39"/>
                </a:lnTo>
                <a:lnTo>
                  <a:pt x="13" y="32"/>
                </a:lnTo>
                <a:lnTo>
                  <a:pt x="13" y="26"/>
                </a:lnTo>
                <a:lnTo>
                  <a:pt x="18" y="19"/>
                </a:lnTo>
                <a:lnTo>
                  <a:pt x="18" y="19"/>
                </a:lnTo>
                <a:lnTo>
                  <a:pt x="24" y="15"/>
                </a:lnTo>
                <a:lnTo>
                  <a:pt x="32" y="13"/>
                </a:lnTo>
                <a:lnTo>
                  <a:pt x="37" y="15"/>
                </a:lnTo>
                <a:lnTo>
                  <a:pt x="45" y="19"/>
                </a:lnTo>
                <a:lnTo>
                  <a:pt x="45" y="19"/>
                </a:lnTo>
                <a:lnTo>
                  <a:pt x="48" y="24"/>
                </a:lnTo>
                <a:lnTo>
                  <a:pt x="50" y="32"/>
                </a:lnTo>
                <a:lnTo>
                  <a:pt x="48" y="37"/>
                </a:lnTo>
                <a:lnTo>
                  <a:pt x="45" y="45"/>
                </a:lnTo>
                <a:lnTo>
                  <a:pt x="45" y="45"/>
                </a:lnTo>
                <a:lnTo>
                  <a:pt x="39" y="49"/>
                </a:lnTo>
                <a:lnTo>
                  <a:pt x="32" y="51"/>
                </a:lnTo>
                <a:lnTo>
                  <a:pt x="26" y="51"/>
                </a:lnTo>
                <a:lnTo>
                  <a:pt x="18" y="45"/>
                </a:lnTo>
                <a:lnTo>
                  <a:pt x="18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6" name="Freeform 206"/>
          <p:cNvSpPr>
            <a:spLocks/>
          </p:cNvSpPr>
          <p:nvPr/>
        </p:nvSpPr>
        <p:spPr bwMode="auto">
          <a:xfrm>
            <a:off x="5221473" y="1751523"/>
            <a:ext cx="102904" cy="99092"/>
          </a:xfrm>
          <a:custGeom>
            <a:avLst/>
            <a:gdLst>
              <a:gd name="T0" fmla="*/ 23 w 27"/>
              <a:gd name="T1" fmla="*/ 22 h 26"/>
              <a:gd name="T2" fmla="*/ 23 w 27"/>
              <a:gd name="T3" fmla="*/ 22 h 26"/>
              <a:gd name="T4" fmla="*/ 19 w 27"/>
              <a:gd name="T5" fmla="*/ 26 h 26"/>
              <a:gd name="T6" fmla="*/ 14 w 27"/>
              <a:gd name="T7" fmla="*/ 26 h 26"/>
              <a:gd name="T8" fmla="*/ 8 w 27"/>
              <a:gd name="T9" fmla="*/ 26 h 26"/>
              <a:gd name="T10" fmla="*/ 4 w 27"/>
              <a:gd name="T11" fmla="*/ 22 h 26"/>
              <a:gd name="T12" fmla="*/ 4 w 27"/>
              <a:gd name="T13" fmla="*/ 22 h 26"/>
              <a:gd name="T14" fmla="*/ 0 w 27"/>
              <a:gd name="T15" fmla="*/ 18 h 26"/>
              <a:gd name="T16" fmla="*/ 0 w 27"/>
              <a:gd name="T17" fmla="*/ 13 h 26"/>
              <a:gd name="T18" fmla="*/ 0 w 27"/>
              <a:gd name="T19" fmla="*/ 7 h 26"/>
              <a:gd name="T20" fmla="*/ 4 w 27"/>
              <a:gd name="T21" fmla="*/ 3 h 26"/>
              <a:gd name="T22" fmla="*/ 4 w 27"/>
              <a:gd name="T23" fmla="*/ 3 h 26"/>
              <a:gd name="T24" fmla="*/ 8 w 27"/>
              <a:gd name="T25" fmla="*/ 0 h 26"/>
              <a:gd name="T26" fmla="*/ 14 w 27"/>
              <a:gd name="T27" fmla="*/ 0 h 26"/>
              <a:gd name="T28" fmla="*/ 19 w 27"/>
              <a:gd name="T29" fmla="*/ 0 h 26"/>
              <a:gd name="T30" fmla="*/ 23 w 27"/>
              <a:gd name="T31" fmla="*/ 3 h 26"/>
              <a:gd name="T32" fmla="*/ 23 w 27"/>
              <a:gd name="T33" fmla="*/ 3 h 26"/>
              <a:gd name="T34" fmla="*/ 27 w 27"/>
              <a:gd name="T35" fmla="*/ 7 h 26"/>
              <a:gd name="T36" fmla="*/ 27 w 27"/>
              <a:gd name="T37" fmla="*/ 13 h 26"/>
              <a:gd name="T38" fmla="*/ 27 w 27"/>
              <a:gd name="T39" fmla="*/ 18 h 26"/>
              <a:gd name="T40" fmla="*/ 23 w 27"/>
              <a:gd name="T41" fmla="*/ 22 h 26"/>
              <a:gd name="T42" fmla="*/ 23 w 27"/>
              <a:gd name="T43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26">
                <a:moveTo>
                  <a:pt x="23" y="22"/>
                </a:moveTo>
                <a:lnTo>
                  <a:pt x="23" y="22"/>
                </a:lnTo>
                <a:lnTo>
                  <a:pt x="19" y="26"/>
                </a:lnTo>
                <a:lnTo>
                  <a:pt x="14" y="26"/>
                </a:lnTo>
                <a:lnTo>
                  <a:pt x="8" y="26"/>
                </a:lnTo>
                <a:lnTo>
                  <a:pt x="4" y="22"/>
                </a:lnTo>
                <a:lnTo>
                  <a:pt x="4" y="22"/>
                </a:lnTo>
                <a:lnTo>
                  <a:pt x="0" y="18"/>
                </a:lnTo>
                <a:lnTo>
                  <a:pt x="0" y="13"/>
                </a:lnTo>
                <a:lnTo>
                  <a:pt x="0" y="7"/>
                </a:lnTo>
                <a:lnTo>
                  <a:pt x="4" y="3"/>
                </a:lnTo>
                <a:lnTo>
                  <a:pt x="4" y="3"/>
                </a:lnTo>
                <a:lnTo>
                  <a:pt x="8" y="0"/>
                </a:lnTo>
                <a:lnTo>
                  <a:pt x="14" y="0"/>
                </a:lnTo>
                <a:lnTo>
                  <a:pt x="19" y="0"/>
                </a:lnTo>
                <a:lnTo>
                  <a:pt x="23" y="3"/>
                </a:lnTo>
                <a:lnTo>
                  <a:pt x="23" y="3"/>
                </a:lnTo>
                <a:lnTo>
                  <a:pt x="27" y="7"/>
                </a:lnTo>
                <a:lnTo>
                  <a:pt x="27" y="13"/>
                </a:lnTo>
                <a:lnTo>
                  <a:pt x="27" y="18"/>
                </a:lnTo>
                <a:lnTo>
                  <a:pt x="23" y="22"/>
                </a:lnTo>
                <a:lnTo>
                  <a:pt x="23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7" name="Freeform 207"/>
          <p:cNvSpPr>
            <a:spLocks noEditPoints="1"/>
          </p:cNvSpPr>
          <p:nvPr/>
        </p:nvSpPr>
        <p:spPr bwMode="auto">
          <a:xfrm>
            <a:off x="4722205" y="1663864"/>
            <a:ext cx="293465" cy="270598"/>
          </a:xfrm>
          <a:custGeom>
            <a:avLst/>
            <a:gdLst>
              <a:gd name="T0" fmla="*/ 77 w 77"/>
              <a:gd name="T1" fmla="*/ 55 h 71"/>
              <a:gd name="T2" fmla="*/ 55 w 77"/>
              <a:gd name="T3" fmla="*/ 49 h 71"/>
              <a:gd name="T4" fmla="*/ 73 w 77"/>
              <a:gd name="T5" fmla="*/ 23 h 71"/>
              <a:gd name="T6" fmla="*/ 77 w 77"/>
              <a:gd name="T7" fmla="*/ 4 h 71"/>
              <a:gd name="T8" fmla="*/ 73 w 77"/>
              <a:gd name="T9" fmla="*/ 0 h 71"/>
              <a:gd name="T10" fmla="*/ 0 w 77"/>
              <a:gd name="T11" fmla="*/ 0 h 71"/>
              <a:gd name="T12" fmla="*/ 0 w 77"/>
              <a:gd name="T13" fmla="*/ 17 h 71"/>
              <a:gd name="T14" fmla="*/ 17 w 77"/>
              <a:gd name="T15" fmla="*/ 23 h 71"/>
              <a:gd name="T16" fmla="*/ 4 w 77"/>
              <a:gd name="T17" fmla="*/ 49 h 71"/>
              <a:gd name="T18" fmla="*/ 0 w 77"/>
              <a:gd name="T19" fmla="*/ 68 h 71"/>
              <a:gd name="T20" fmla="*/ 4 w 77"/>
              <a:gd name="T21" fmla="*/ 71 h 71"/>
              <a:gd name="T22" fmla="*/ 75 w 77"/>
              <a:gd name="T23" fmla="*/ 71 h 71"/>
              <a:gd name="T24" fmla="*/ 64 w 77"/>
              <a:gd name="T25" fmla="*/ 4 h 71"/>
              <a:gd name="T26" fmla="*/ 68 w 77"/>
              <a:gd name="T27" fmla="*/ 8 h 71"/>
              <a:gd name="T28" fmla="*/ 66 w 77"/>
              <a:gd name="T29" fmla="*/ 17 h 71"/>
              <a:gd name="T30" fmla="*/ 62 w 77"/>
              <a:gd name="T31" fmla="*/ 17 h 71"/>
              <a:gd name="T32" fmla="*/ 58 w 77"/>
              <a:gd name="T33" fmla="*/ 8 h 71"/>
              <a:gd name="T34" fmla="*/ 62 w 77"/>
              <a:gd name="T35" fmla="*/ 4 h 71"/>
              <a:gd name="T36" fmla="*/ 47 w 77"/>
              <a:gd name="T37" fmla="*/ 4 h 71"/>
              <a:gd name="T38" fmla="*/ 51 w 77"/>
              <a:gd name="T39" fmla="*/ 13 h 71"/>
              <a:gd name="T40" fmla="*/ 47 w 77"/>
              <a:gd name="T41" fmla="*/ 17 h 71"/>
              <a:gd name="T42" fmla="*/ 42 w 77"/>
              <a:gd name="T43" fmla="*/ 17 h 71"/>
              <a:gd name="T44" fmla="*/ 42 w 77"/>
              <a:gd name="T45" fmla="*/ 8 h 71"/>
              <a:gd name="T46" fmla="*/ 47 w 77"/>
              <a:gd name="T47" fmla="*/ 4 h 71"/>
              <a:gd name="T48" fmla="*/ 32 w 77"/>
              <a:gd name="T49" fmla="*/ 6 h 71"/>
              <a:gd name="T50" fmla="*/ 34 w 77"/>
              <a:gd name="T51" fmla="*/ 13 h 71"/>
              <a:gd name="T52" fmla="*/ 28 w 77"/>
              <a:gd name="T53" fmla="*/ 17 h 71"/>
              <a:gd name="T54" fmla="*/ 25 w 77"/>
              <a:gd name="T55" fmla="*/ 13 h 71"/>
              <a:gd name="T56" fmla="*/ 25 w 77"/>
              <a:gd name="T57" fmla="*/ 6 h 71"/>
              <a:gd name="T58" fmla="*/ 12 w 77"/>
              <a:gd name="T59" fmla="*/ 17 h 71"/>
              <a:gd name="T60" fmla="*/ 8 w 77"/>
              <a:gd name="T61" fmla="*/ 13 h 71"/>
              <a:gd name="T62" fmla="*/ 8 w 77"/>
              <a:gd name="T63" fmla="*/ 6 h 71"/>
              <a:gd name="T64" fmla="*/ 13 w 77"/>
              <a:gd name="T65" fmla="*/ 4 h 71"/>
              <a:gd name="T66" fmla="*/ 17 w 77"/>
              <a:gd name="T67" fmla="*/ 13 h 71"/>
              <a:gd name="T68" fmla="*/ 13 w 77"/>
              <a:gd name="T69" fmla="*/ 17 h 71"/>
              <a:gd name="T70" fmla="*/ 51 w 77"/>
              <a:gd name="T71" fmla="*/ 23 h 71"/>
              <a:gd name="T72" fmla="*/ 23 w 77"/>
              <a:gd name="T73" fmla="*/ 23 h 71"/>
              <a:gd name="T74" fmla="*/ 8 w 77"/>
              <a:gd name="T75" fmla="*/ 66 h 71"/>
              <a:gd name="T76" fmla="*/ 8 w 77"/>
              <a:gd name="T77" fmla="*/ 58 h 71"/>
              <a:gd name="T78" fmla="*/ 13 w 77"/>
              <a:gd name="T79" fmla="*/ 55 h 71"/>
              <a:gd name="T80" fmla="*/ 17 w 77"/>
              <a:gd name="T81" fmla="*/ 58 h 71"/>
              <a:gd name="T82" fmla="*/ 15 w 77"/>
              <a:gd name="T83" fmla="*/ 66 h 71"/>
              <a:gd name="T84" fmla="*/ 28 w 77"/>
              <a:gd name="T85" fmla="*/ 68 h 71"/>
              <a:gd name="T86" fmla="*/ 25 w 77"/>
              <a:gd name="T87" fmla="*/ 64 h 71"/>
              <a:gd name="T88" fmla="*/ 25 w 77"/>
              <a:gd name="T89" fmla="*/ 55 h 71"/>
              <a:gd name="T90" fmla="*/ 30 w 77"/>
              <a:gd name="T91" fmla="*/ 55 h 71"/>
              <a:gd name="T92" fmla="*/ 34 w 77"/>
              <a:gd name="T93" fmla="*/ 64 h 71"/>
              <a:gd name="T94" fmla="*/ 30 w 77"/>
              <a:gd name="T95" fmla="*/ 68 h 71"/>
              <a:gd name="T96" fmla="*/ 45 w 77"/>
              <a:gd name="T97" fmla="*/ 68 h 71"/>
              <a:gd name="T98" fmla="*/ 42 w 77"/>
              <a:gd name="T99" fmla="*/ 58 h 71"/>
              <a:gd name="T100" fmla="*/ 45 w 77"/>
              <a:gd name="T101" fmla="*/ 55 h 71"/>
              <a:gd name="T102" fmla="*/ 49 w 77"/>
              <a:gd name="T103" fmla="*/ 55 h 71"/>
              <a:gd name="T104" fmla="*/ 51 w 77"/>
              <a:gd name="T105" fmla="*/ 64 h 71"/>
              <a:gd name="T106" fmla="*/ 45 w 77"/>
              <a:gd name="T107" fmla="*/ 68 h 71"/>
              <a:gd name="T108" fmla="*/ 58 w 77"/>
              <a:gd name="T109" fmla="*/ 66 h 71"/>
              <a:gd name="T110" fmla="*/ 58 w 77"/>
              <a:gd name="T111" fmla="*/ 58 h 71"/>
              <a:gd name="T112" fmla="*/ 64 w 77"/>
              <a:gd name="T113" fmla="*/ 55 h 71"/>
              <a:gd name="T114" fmla="*/ 68 w 77"/>
              <a:gd name="T115" fmla="*/ 58 h 71"/>
              <a:gd name="T116" fmla="*/ 66 w 77"/>
              <a:gd name="T117" fmla="*/ 6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" h="71">
                <a:moveTo>
                  <a:pt x="77" y="68"/>
                </a:moveTo>
                <a:lnTo>
                  <a:pt x="77" y="55"/>
                </a:lnTo>
                <a:lnTo>
                  <a:pt x="77" y="55"/>
                </a:lnTo>
                <a:lnTo>
                  <a:pt x="75" y="51"/>
                </a:lnTo>
                <a:lnTo>
                  <a:pt x="73" y="49"/>
                </a:lnTo>
                <a:lnTo>
                  <a:pt x="55" y="49"/>
                </a:lnTo>
                <a:lnTo>
                  <a:pt x="55" y="23"/>
                </a:lnTo>
                <a:lnTo>
                  <a:pt x="73" y="23"/>
                </a:lnTo>
                <a:lnTo>
                  <a:pt x="73" y="23"/>
                </a:lnTo>
                <a:lnTo>
                  <a:pt x="75" y="21"/>
                </a:lnTo>
                <a:lnTo>
                  <a:pt x="77" y="17"/>
                </a:lnTo>
                <a:lnTo>
                  <a:pt x="77" y="4"/>
                </a:lnTo>
                <a:lnTo>
                  <a:pt x="77" y="4"/>
                </a:lnTo>
                <a:lnTo>
                  <a:pt x="75" y="0"/>
                </a:lnTo>
                <a:lnTo>
                  <a:pt x="73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7"/>
                </a:lnTo>
                <a:lnTo>
                  <a:pt x="0" y="17"/>
                </a:lnTo>
                <a:lnTo>
                  <a:pt x="0" y="21"/>
                </a:lnTo>
                <a:lnTo>
                  <a:pt x="4" y="23"/>
                </a:lnTo>
                <a:lnTo>
                  <a:pt x="17" y="23"/>
                </a:lnTo>
                <a:lnTo>
                  <a:pt x="17" y="49"/>
                </a:lnTo>
                <a:lnTo>
                  <a:pt x="4" y="49"/>
                </a:lnTo>
                <a:lnTo>
                  <a:pt x="4" y="49"/>
                </a:lnTo>
                <a:lnTo>
                  <a:pt x="0" y="51"/>
                </a:lnTo>
                <a:lnTo>
                  <a:pt x="0" y="55"/>
                </a:lnTo>
                <a:lnTo>
                  <a:pt x="0" y="68"/>
                </a:lnTo>
                <a:lnTo>
                  <a:pt x="0" y="68"/>
                </a:lnTo>
                <a:lnTo>
                  <a:pt x="0" y="71"/>
                </a:lnTo>
                <a:lnTo>
                  <a:pt x="4" y="71"/>
                </a:lnTo>
                <a:lnTo>
                  <a:pt x="73" y="71"/>
                </a:lnTo>
                <a:lnTo>
                  <a:pt x="73" y="71"/>
                </a:lnTo>
                <a:lnTo>
                  <a:pt x="75" y="71"/>
                </a:lnTo>
                <a:lnTo>
                  <a:pt x="77" y="68"/>
                </a:lnTo>
                <a:lnTo>
                  <a:pt x="77" y="68"/>
                </a:lnTo>
                <a:close/>
                <a:moveTo>
                  <a:pt x="64" y="4"/>
                </a:moveTo>
                <a:lnTo>
                  <a:pt x="64" y="4"/>
                </a:lnTo>
                <a:lnTo>
                  <a:pt x="66" y="6"/>
                </a:lnTo>
                <a:lnTo>
                  <a:pt x="68" y="8"/>
                </a:lnTo>
                <a:lnTo>
                  <a:pt x="68" y="13"/>
                </a:lnTo>
                <a:lnTo>
                  <a:pt x="68" y="13"/>
                </a:lnTo>
                <a:lnTo>
                  <a:pt x="66" y="17"/>
                </a:lnTo>
                <a:lnTo>
                  <a:pt x="64" y="17"/>
                </a:lnTo>
                <a:lnTo>
                  <a:pt x="62" y="17"/>
                </a:lnTo>
                <a:lnTo>
                  <a:pt x="62" y="17"/>
                </a:lnTo>
                <a:lnTo>
                  <a:pt x="58" y="17"/>
                </a:lnTo>
                <a:lnTo>
                  <a:pt x="58" y="13"/>
                </a:lnTo>
                <a:lnTo>
                  <a:pt x="58" y="8"/>
                </a:lnTo>
                <a:lnTo>
                  <a:pt x="58" y="8"/>
                </a:lnTo>
                <a:lnTo>
                  <a:pt x="58" y="6"/>
                </a:lnTo>
                <a:lnTo>
                  <a:pt x="62" y="4"/>
                </a:lnTo>
                <a:lnTo>
                  <a:pt x="64" y="4"/>
                </a:lnTo>
                <a:close/>
                <a:moveTo>
                  <a:pt x="47" y="4"/>
                </a:moveTo>
                <a:lnTo>
                  <a:pt x="47" y="4"/>
                </a:lnTo>
                <a:lnTo>
                  <a:pt x="49" y="6"/>
                </a:lnTo>
                <a:lnTo>
                  <a:pt x="51" y="8"/>
                </a:lnTo>
                <a:lnTo>
                  <a:pt x="51" y="13"/>
                </a:lnTo>
                <a:lnTo>
                  <a:pt x="51" y="13"/>
                </a:lnTo>
                <a:lnTo>
                  <a:pt x="49" y="17"/>
                </a:lnTo>
                <a:lnTo>
                  <a:pt x="47" y="17"/>
                </a:lnTo>
                <a:lnTo>
                  <a:pt x="45" y="17"/>
                </a:lnTo>
                <a:lnTo>
                  <a:pt x="45" y="17"/>
                </a:lnTo>
                <a:lnTo>
                  <a:pt x="42" y="17"/>
                </a:lnTo>
                <a:lnTo>
                  <a:pt x="42" y="13"/>
                </a:lnTo>
                <a:lnTo>
                  <a:pt x="42" y="8"/>
                </a:lnTo>
                <a:lnTo>
                  <a:pt x="42" y="8"/>
                </a:lnTo>
                <a:lnTo>
                  <a:pt x="42" y="6"/>
                </a:lnTo>
                <a:lnTo>
                  <a:pt x="45" y="4"/>
                </a:lnTo>
                <a:lnTo>
                  <a:pt x="47" y="4"/>
                </a:lnTo>
                <a:close/>
                <a:moveTo>
                  <a:pt x="30" y="4"/>
                </a:moveTo>
                <a:lnTo>
                  <a:pt x="30" y="4"/>
                </a:lnTo>
                <a:lnTo>
                  <a:pt x="32" y="6"/>
                </a:lnTo>
                <a:lnTo>
                  <a:pt x="34" y="8"/>
                </a:lnTo>
                <a:lnTo>
                  <a:pt x="34" y="13"/>
                </a:lnTo>
                <a:lnTo>
                  <a:pt x="34" y="13"/>
                </a:lnTo>
                <a:lnTo>
                  <a:pt x="32" y="17"/>
                </a:lnTo>
                <a:lnTo>
                  <a:pt x="30" y="17"/>
                </a:lnTo>
                <a:lnTo>
                  <a:pt x="28" y="17"/>
                </a:lnTo>
                <a:lnTo>
                  <a:pt x="28" y="17"/>
                </a:lnTo>
                <a:lnTo>
                  <a:pt x="25" y="17"/>
                </a:lnTo>
                <a:lnTo>
                  <a:pt x="25" y="13"/>
                </a:lnTo>
                <a:lnTo>
                  <a:pt x="25" y="8"/>
                </a:lnTo>
                <a:lnTo>
                  <a:pt x="25" y="8"/>
                </a:lnTo>
                <a:lnTo>
                  <a:pt x="25" y="6"/>
                </a:lnTo>
                <a:lnTo>
                  <a:pt x="28" y="4"/>
                </a:lnTo>
                <a:lnTo>
                  <a:pt x="30" y="4"/>
                </a:lnTo>
                <a:close/>
                <a:moveTo>
                  <a:pt x="12" y="17"/>
                </a:moveTo>
                <a:lnTo>
                  <a:pt x="12" y="17"/>
                </a:lnTo>
                <a:lnTo>
                  <a:pt x="8" y="17"/>
                </a:lnTo>
                <a:lnTo>
                  <a:pt x="8" y="13"/>
                </a:lnTo>
                <a:lnTo>
                  <a:pt x="8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3" y="4"/>
                </a:lnTo>
                <a:lnTo>
                  <a:pt x="13" y="4"/>
                </a:lnTo>
                <a:lnTo>
                  <a:pt x="15" y="6"/>
                </a:lnTo>
                <a:lnTo>
                  <a:pt x="17" y="8"/>
                </a:lnTo>
                <a:lnTo>
                  <a:pt x="17" y="13"/>
                </a:lnTo>
                <a:lnTo>
                  <a:pt x="17" y="13"/>
                </a:lnTo>
                <a:lnTo>
                  <a:pt x="15" y="17"/>
                </a:lnTo>
                <a:lnTo>
                  <a:pt x="13" y="17"/>
                </a:lnTo>
                <a:lnTo>
                  <a:pt x="12" y="17"/>
                </a:lnTo>
                <a:close/>
                <a:moveTo>
                  <a:pt x="23" y="23"/>
                </a:moveTo>
                <a:lnTo>
                  <a:pt x="51" y="23"/>
                </a:lnTo>
                <a:lnTo>
                  <a:pt x="51" y="49"/>
                </a:lnTo>
                <a:lnTo>
                  <a:pt x="23" y="49"/>
                </a:lnTo>
                <a:lnTo>
                  <a:pt x="23" y="23"/>
                </a:lnTo>
                <a:close/>
                <a:moveTo>
                  <a:pt x="12" y="68"/>
                </a:moveTo>
                <a:lnTo>
                  <a:pt x="12" y="68"/>
                </a:lnTo>
                <a:lnTo>
                  <a:pt x="8" y="66"/>
                </a:lnTo>
                <a:lnTo>
                  <a:pt x="8" y="64"/>
                </a:lnTo>
                <a:lnTo>
                  <a:pt x="8" y="58"/>
                </a:lnTo>
                <a:lnTo>
                  <a:pt x="8" y="58"/>
                </a:lnTo>
                <a:lnTo>
                  <a:pt x="8" y="55"/>
                </a:lnTo>
                <a:lnTo>
                  <a:pt x="12" y="55"/>
                </a:lnTo>
                <a:lnTo>
                  <a:pt x="13" y="55"/>
                </a:lnTo>
                <a:lnTo>
                  <a:pt x="13" y="55"/>
                </a:lnTo>
                <a:lnTo>
                  <a:pt x="15" y="55"/>
                </a:lnTo>
                <a:lnTo>
                  <a:pt x="17" y="58"/>
                </a:lnTo>
                <a:lnTo>
                  <a:pt x="17" y="64"/>
                </a:lnTo>
                <a:lnTo>
                  <a:pt x="17" y="64"/>
                </a:lnTo>
                <a:lnTo>
                  <a:pt x="15" y="66"/>
                </a:lnTo>
                <a:lnTo>
                  <a:pt x="13" y="68"/>
                </a:lnTo>
                <a:lnTo>
                  <a:pt x="12" y="68"/>
                </a:lnTo>
                <a:close/>
                <a:moveTo>
                  <a:pt x="28" y="68"/>
                </a:moveTo>
                <a:lnTo>
                  <a:pt x="28" y="68"/>
                </a:lnTo>
                <a:lnTo>
                  <a:pt x="25" y="66"/>
                </a:lnTo>
                <a:lnTo>
                  <a:pt x="25" y="64"/>
                </a:lnTo>
                <a:lnTo>
                  <a:pt x="25" y="58"/>
                </a:lnTo>
                <a:lnTo>
                  <a:pt x="25" y="58"/>
                </a:lnTo>
                <a:lnTo>
                  <a:pt x="25" y="55"/>
                </a:lnTo>
                <a:lnTo>
                  <a:pt x="28" y="55"/>
                </a:lnTo>
                <a:lnTo>
                  <a:pt x="30" y="55"/>
                </a:lnTo>
                <a:lnTo>
                  <a:pt x="30" y="55"/>
                </a:lnTo>
                <a:lnTo>
                  <a:pt x="32" y="55"/>
                </a:lnTo>
                <a:lnTo>
                  <a:pt x="34" y="58"/>
                </a:lnTo>
                <a:lnTo>
                  <a:pt x="34" y="64"/>
                </a:lnTo>
                <a:lnTo>
                  <a:pt x="34" y="64"/>
                </a:lnTo>
                <a:lnTo>
                  <a:pt x="32" y="66"/>
                </a:lnTo>
                <a:lnTo>
                  <a:pt x="30" y="68"/>
                </a:lnTo>
                <a:lnTo>
                  <a:pt x="28" y="68"/>
                </a:lnTo>
                <a:close/>
                <a:moveTo>
                  <a:pt x="45" y="68"/>
                </a:moveTo>
                <a:lnTo>
                  <a:pt x="45" y="68"/>
                </a:lnTo>
                <a:lnTo>
                  <a:pt x="42" y="66"/>
                </a:lnTo>
                <a:lnTo>
                  <a:pt x="42" y="64"/>
                </a:lnTo>
                <a:lnTo>
                  <a:pt x="42" y="58"/>
                </a:lnTo>
                <a:lnTo>
                  <a:pt x="42" y="58"/>
                </a:lnTo>
                <a:lnTo>
                  <a:pt x="42" y="55"/>
                </a:lnTo>
                <a:lnTo>
                  <a:pt x="45" y="55"/>
                </a:lnTo>
                <a:lnTo>
                  <a:pt x="47" y="55"/>
                </a:lnTo>
                <a:lnTo>
                  <a:pt x="47" y="55"/>
                </a:lnTo>
                <a:lnTo>
                  <a:pt x="49" y="55"/>
                </a:lnTo>
                <a:lnTo>
                  <a:pt x="51" y="58"/>
                </a:lnTo>
                <a:lnTo>
                  <a:pt x="51" y="64"/>
                </a:lnTo>
                <a:lnTo>
                  <a:pt x="51" y="64"/>
                </a:lnTo>
                <a:lnTo>
                  <a:pt x="49" y="66"/>
                </a:lnTo>
                <a:lnTo>
                  <a:pt x="47" y="68"/>
                </a:lnTo>
                <a:lnTo>
                  <a:pt x="45" y="68"/>
                </a:lnTo>
                <a:close/>
                <a:moveTo>
                  <a:pt x="62" y="68"/>
                </a:moveTo>
                <a:lnTo>
                  <a:pt x="62" y="68"/>
                </a:lnTo>
                <a:lnTo>
                  <a:pt x="58" y="66"/>
                </a:lnTo>
                <a:lnTo>
                  <a:pt x="58" y="64"/>
                </a:lnTo>
                <a:lnTo>
                  <a:pt x="58" y="58"/>
                </a:lnTo>
                <a:lnTo>
                  <a:pt x="58" y="58"/>
                </a:lnTo>
                <a:lnTo>
                  <a:pt x="58" y="55"/>
                </a:lnTo>
                <a:lnTo>
                  <a:pt x="62" y="55"/>
                </a:lnTo>
                <a:lnTo>
                  <a:pt x="64" y="55"/>
                </a:lnTo>
                <a:lnTo>
                  <a:pt x="64" y="55"/>
                </a:lnTo>
                <a:lnTo>
                  <a:pt x="66" y="55"/>
                </a:lnTo>
                <a:lnTo>
                  <a:pt x="68" y="58"/>
                </a:lnTo>
                <a:lnTo>
                  <a:pt x="68" y="64"/>
                </a:lnTo>
                <a:lnTo>
                  <a:pt x="68" y="64"/>
                </a:lnTo>
                <a:lnTo>
                  <a:pt x="66" y="66"/>
                </a:lnTo>
                <a:lnTo>
                  <a:pt x="64" y="68"/>
                </a:lnTo>
                <a:lnTo>
                  <a:pt x="62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8" name="Freeform 208"/>
          <p:cNvSpPr>
            <a:spLocks/>
          </p:cNvSpPr>
          <p:nvPr/>
        </p:nvSpPr>
        <p:spPr bwMode="auto">
          <a:xfrm>
            <a:off x="6372460" y="1663864"/>
            <a:ext cx="57170" cy="163884"/>
          </a:xfrm>
          <a:custGeom>
            <a:avLst/>
            <a:gdLst>
              <a:gd name="T0" fmla="*/ 11 w 15"/>
              <a:gd name="T1" fmla="*/ 28 h 43"/>
              <a:gd name="T2" fmla="*/ 11 w 15"/>
              <a:gd name="T3" fmla="*/ 28 h 43"/>
              <a:gd name="T4" fmla="*/ 11 w 15"/>
              <a:gd name="T5" fmla="*/ 19 h 43"/>
              <a:gd name="T6" fmla="*/ 11 w 15"/>
              <a:gd name="T7" fmla="*/ 19 h 43"/>
              <a:gd name="T8" fmla="*/ 11 w 15"/>
              <a:gd name="T9" fmla="*/ 0 h 43"/>
              <a:gd name="T10" fmla="*/ 11 w 15"/>
              <a:gd name="T11" fmla="*/ 0 h 43"/>
              <a:gd name="T12" fmla="*/ 11 w 15"/>
              <a:gd name="T13" fmla="*/ 0 h 43"/>
              <a:gd name="T14" fmla="*/ 6 w 15"/>
              <a:gd name="T15" fmla="*/ 0 h 43"/>
              <a:gd name="T16" fmla="*/ 6 w 15"/>
              <a:gd name="T17" fmla="*/ 0 h 43"/>
              <a:gd name="T18" fmla="*/ 4 w 15"/>
              <a:gd name="T19" fmla="*/ 0 h 43"/>
              <a:gd name="T20" fmla="*/ 4 w 15"/>
              <a:gd name="T21" fmla="*/ 19 h 43"/>
              <a:gd name="T22" fmla="*/ 4 w 15"/>
              <a:gd name="T23" fmla="*/ 19 h 43"/>
              <a:gd name="T24" fmla="*/ 4 w 15"/>
              <a:gd name="T25" fmla="*/ 28 h 43"/>
              <a:gd name="T26" fmla="*/ 4 w 15"/>
              <a:gd name="T27" fmla="*/ 30 h 43"/>
              <a:gd name="T28" fmla="*/ 4 w 15"/>
              <a:gd name="T29" fmla="*/ 30 h 43"/>
              <a:gd name="T30" fmla="*/ 2 w 15"/>
              <a:gd name="T31" fmla="*/ 32 h 43"/>
              <a:gd name="T32" fmla="*/ 0 w 15"/>
              <a:gd name="T33" fmla="*/ 36 h 43"/>
              <a:gd name="T34" fmla="*/ 0 w 15"/>
              <a:gd name="T35" fmla="*/ 36 h 43"/>
              <a:gd name="T36" fmla="*/ 0 w 15"/>
              <a:gd name="T37" fmla="*/ 40 h 43"/>
              <a:gd name="T38" fmla="*/ 2 w 15"/>
              <a:gd name="T39" fmla="*/ 41 h 43"/>
              <a:gd name="T40" fmla="*/ 6 w 15"/>
              <a:gd name="T41" fmla="*/ 43 h 43"/>
              <a:gd name="T42" fmla="*/ 8 w 15"/>
              <a:gd name="T43" fmla="*/ 43 h 43"/>
              <a:gd name="T44" fmla="*/ 8 w 15"/>
              <a:gd name="T45" fmla="*/ 43 h 43"/>
              <a:gd name="T46" fmla="*/ 11 w 15"/>
              <a:gd name="T47" fmla="*/ 43 h 43"/>
              <a:gd name="T48" fmla="*/ 13 w 15"/>
              <a:gd name="T49" fmla="*/ 41 h 43"/>
              <a:gd name="T50" fmla="*/ 15 w 15"/>
              <a:gd name="T51" fmla="*/ 40 h 43"/>
              <a:gd name="T52" fmla="*/ 15 w 15"/>
              <a:gd name="T53" fmla="*/ 36 h 43"/>
              <a:gd name="T54" fmla="*/ 15 w 15"/>
              <a:gd name="T55" fmla="*/ 36 h 43"/>
              <a:gd name="T56" fmla="*/ 15 w 15"/>
              <a:gd name="T57" fmla="*/ 32 h 43"/>
              <a:gd name="T58" fmla="*/ 11 w 15"/>
              <a:gd name="T59" fmla="*/ 28 h 43"/>
              <a:gd name="T60" fmla="*/ 11 w 15"/>
              <a:gd name="T61" fmla="*/ 2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" h="43">
                <a:moveTo>
                  <a:pt x="11" y="28"/>
                </a:moveTo>
                <a:lnTo>
                  <a:pt x="11" y="28"/>
                </a:lnTo>
                <a:lnTo>
                  <a:pt x="11" y="19"/>
                </a:lnTo>
                <a:lnTo>
                  <a:pt x="11" y="19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19"/>
                </a:lnTo>
                <a:lnTo>
                  <a:pt x="4" y="19"/>
                </a:lnTo>
                <a:lnTo>
                  <a:pt x="4" y="28"/>
                </a:lnTo>
                <a:lnTo>
                  <a:pt x="4" y="30"/>
                </a:lnTo>
                <a:lnTo>
                  <a:pt x="4" y="30"/>
                </a:lnTo>
                <a:lnTo>
                  <a:pt x="2" y="32"/>
                </a:lnTo>
                <a:lnTo>
                  <a:pt x="0" y="36"/>
                </a:lnTo>
                <a:lnTo>
                  <a:pt x="0" y="36"/>
                </a:lnTo>
                <a:lnTo>
                  <a:pt x="0" y="40"/>
                </a:lnTo>
                <a:lnTo>
                  <a:pt x="2" y="41"/>
                </a:lnTo>
                <a:lnTo>
                  <a:pt x="6" y="43"/>
                </a:lnTo>
                <a:lnTo>
                  <a:pt x="8" y="43"/>
                </a:lnTo>
                <a:lnTo>
                  <a:pt x="8" y="43"/>
                </a:lnTo>
                <a:lnTo>
                  <a:pt x="11" y="43"/>
                </a:lnTo>
                <a:lnTo>
                  <a:pt x="13" y="41"/>
                </a:lnTo>
                <a:lnTo>
                  <a:pt x="15" y="40"/>
                </a:lnTo>
                <a:lnTo>
                  <a:pt x="15" y="36"/>
                </a:lnTo>
                <a:lnTo>
                  <a:pt x="15" y="36"/>
                </a:lnTo>
                <a:lnTo>
                  <a:pt x="15" y="32"/>
                </a:lnTo>
                <a:lnTo>
                  <a:pt x="11" y="28"/>
                </a:lnTo>
                <a:lnTo>
                  <a:pt x="11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9" name="Freeform 209"/>
          <p:cNvSpPr>
            <a:spLocks/>
          </p:cNvSpPr>
          <p:nvPr/>
        </p:nvSpPr>
        <p:spPr bwMode="auto">
          <a:xfrm>
            <a:off x="6322916" y="1808689"/>
            <a:ext cx="156262" cy="76225"/>
          </a:xfrm>
          <a:custGeom>
            <a:avLst/>
            <a:gdLst>
              <a:gd name="T0" fmla="*/ 21 w 41"/>
              <a:gd name="T1" fmla="*/ 11 h 20"/>
              <a:gd name="T2" fmla="*/ 21 w 41"/>
              <a:gd name="T3" fmla="*/ 11 h 20"/>
              <a:gd name="T4" fmla="*/ 17 w 41"/>
              <a:gd name="T5" fmla="*/ 11 h 20"/>
              <a:gd name="T6" fmla="*/ 13 w 41"/>
              <a:gd name="T7" fmla="*/ 9 h 20"/>
              <a:gd name="T8" fmla="*/ 9 w 41"/>
              <a:gd name="T9" fmla="*/ 5 h 20"/>
              <a:gd name="T10" fmla="*/ 8 w 41"/>
              <a:gd name="T11" fmla="*/ 0 h 20"/>
              <a:gd name="T12" fmla="*/ 0 w 41"/>
              <a:gd name="T13" fmla="*/ 0 h 20"/>
              <a:gd name="T14" fmla="*/ 0 w 41"/>
              <a:gd name="T15" fmla="*/ 0 h 20"/>
              <a:gd name="T16" fmla="*/ 2 w 41"/>
              <a:gd name="T17" fmla="*/ 7 h 20"/>
              <a:gd name="T18" fmla="*/ 6 w 41"/>
              <a:gd name="T19" fmla="*/ 15 h 20"/>
              <a:gd name="T20" fmla="*/ 13 w 41"/>
              <a:gd name="T21" fmla="*/ 18 h 20"/>
              <a:gd name="T22" fmla="*/ 21 w 41"/>
              <a:gd name="T23" fmla="*/ 20 h 20"/>
              <a:gd name="T24" fmla="*/ 21 w 41"/>
              <a:gd name="T25" fmla="*/ 20 h 20"/>
              <a:gd name="T26" fmla="*/ 28 w 41"/>
              <a:gd name="T27" fmla="*/ 18 h 20"/>
              <a:gd name="T28" fmla="*/ 36 w 41"/>
              <a:gd name="T29" fmla="*/ 15 h 20"/>
              <a:gd name="T30" fmla="*/ 39 w 41"/>
              <a:gd name="T31" fmla="*/ 7 h 20"/>
              <a:gd name="T32" fmla="*/ 41 w 41"/>
              <a:gd name="T33" fmla="*/ 0 h 20"/>
              <a:gd name="T34" fmla="*/ 34 w 41"/>
              <a:gd name="T35" fmla="*/ 0 h 20"/>
              <a:gd name="T36" fmla="*/ 34 w 41"/>
              <a:gd name="T37" fmla="*/ 0 h 20"/>
              <a:gd name="T38" fmla="*/ 32 w 41"/>
              <a:gd name="T39" fmla="*/ 5 h 20"/>
              <a:gd name="T40" fmla="*/ 30 w 41"/>
              <a:gd name="T41" fmla="*/ 9 h 20"/>
              <a:gd name="T42" fmla="*/ 26 w 41"/>
              <a:gd name="T43" fmla="*/ 11 h 20"/>
              <a:gd name="T44" fmla="*/ 21 w 41"/>
              <a:gd name="T45" fmla="*/ 11 h 20"/>
              <a:gd name="T46" fmla="*/ 21 w 41"/>
              <a:gd name="T47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20">
                <a:moveTo>
                  <a:pt x="21" y="11"/>
                </a:moveTo>
                <a:lnTo>
                  <a:pt x="21" y="11"/>
                </a:lnTo>
                <a:lnTo>
                  <a:pt x="17" y="11"/>
                </a:lnTo>
                <a:lnTo>
                  <a:pt x="13" y="9"/>
                </a:lnTo>
                <a:lnTo>
                  <a:pt x="9" y="5"/>
                </a:ln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lnTo>
                  <a:pt x="2" y="7"/>
                </a:lnTo>
                <a:lnTo>
                  <a:pt x="6" y="15"/>
                </a:lnTo>
                <a:lnTo>
                  <a:pt x="13" y="18"/>
                </a:lnTo>
                <a:lnTo>
                  <a:pt x="21" y="20"/>
                </a:lnTo>
                <a:lnTo>
                  <a:pt x="21" y="20"/>
                </a:lnTo>
                <a:lnTo>
                  <a:pt x="28" y="18"/>
                </a:lnTo>
                <a:lnTo>
                  <a:pt x="36" y="15"/>
                </a:lnTo>
                <a:lnTo>
                  <a:pt x="39" y="7"/>
                </a:lnTo>
                <a:lnTo>
                  <a:pt x="41" y="0"/>
                </a:lnTo>
                <a:lnTo>
                  <a:pt x="34" y="0"/>
                </a:lnTo>
                <a:lnTo>
                  <a:pt x="34" y="0"/>
                </a:lnTo>
                <a:lnTo>
                  <a:pt x="32" y="5"/>
                </a:lnTo>
                <a:lnTo>
                  <a:pt x="30" y="9"/>
                </a:lnTo>
                <a:lnTo>
                  <a:pt x="26" y="11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0" name="Freeform 210"/>
          <p:cNvSpPr>
            <a:spLocks/>
          </p:cNvSpPr>
          <p:nvPr/>
        </p:nvSpPr>
        <p:spPr bwMode="auto">
          <a:xfrm>
            <a:off x="6265746" y="1808689"/>
            <a:ext cx="270598" cy="125771"/>
          </a:xfrm>
          <a:custGeom>
            <a:avLst/>
            <a:gdLst>
              <a:gd name="T0" fmla="*/ 36 w 71"/>
              <a:gd name="T1" fmla="*/ 26 h 33"/>
              <a:gd name="T2" fmla="*/ 36 w 71"/>
              <a:gd name="T3" fmla="*/ 26 h 33"/>
              <a:gd name="T4" fmla="*/ 26 w 71"/>
              <a:gd name="T5" fmla="*/ 24 h 33"/>
              <a:gd name="T6" fmla="*/ 17 w 71"/>
              <a:gd name="T7" fmla="*/ 18 h 33"/>
              <a:gd name="T8" fmla="*/ 11 w 71"/>
              <a:gd name="T9" fmla="*/ 11 h 33"/>
              <a:gd name="T10" fmla="*/ 9 w 71"/>
              <a:gd name="T11" fmla="*/ 0 h 33"/>
              <a:gd name="T12" fmla="*/ 0 w 71"/>
              <a:gd name="T13" fmla="*/ 0 h 33"/>
              <a:gd name="T14" fmla="*/ 0 w 71"/>
              <a:gd name="T15" fmla="*/ 0 h 33"/>
              <a:gd name="T16" fmla="*/ 2 w 71"/>
              <a:gd name="T17" fmla="*/ 7 h 33"/>
              <a:gd name="T18" fmla="*/ 4 w 71"/>
              <a:gd name="T19" fmla="*/ 13 h 33"/>
              <a:gd name="T20" fmla="*/ 8 w 71"/>
              <a:gd name="T21" fmla="*/ 18 h 33"/>
              <a:gd name="T22" fmla="*/ 11 w 71"/>
              <a:gd name="T23" fmla="*/ 24 h 33"/>
              <a:gd name="T24" fmla="*/ 17 w 71"/>
              <a:gd name="T25" fmla="*/ 28 h 33"/>
              <a:gd name="T26" fmla="*/ 23 w 71"/>
              <a:gd name="T27" fmla="*/ 32 h 33"/>
              <a:gd name="T28" fmla="*/ 28 w 71"/>
              <a:gd name="T29" fmla="*/ 33 h 33"/>
              <a:gd name="T30" fmla="*/ 36 w 71"/>
              <a:gd name="T31" fmla="*/ 33 h 33"/>
              <a:gd name="T32" fmla="*/ 36 w 71"/>
              <a:gd name="T33" fmla="*/ 33 h 33"/>
              <a:gd name="T34" fmla="*/ 43 w 71"/>
              <a:gd name="T35" fmla="*/ 33 h 33"/>
              <a:gd name="T36" fmla="*/ 49 w 71"/>
              <a:gd name="T37" fmla="*/ 32 h 33"/>
              <a:gd name="T38" fmla="*/ 56 w 71"/>
              <a:gd name="T39" fmla="*/ 28 h 33"/>
              <a:gd name="T40" fmla="*/ 60 w 71"/>
              <a:gd name="T41" fmla="*/ 24 h 33"/>
              <a:gd name="T42" fmla="*/ 66 w 71"/>
              <a:gd name="T43" fmla="*/ 18 h 33"/>
              <a:gd name="T44" fmla="*/ 69 w 71"/>
              <a:gd name="T45" fmla="*/ 13 h 33"/>
              <a:gd name="T46" fmla="*/ 71 w 71"/>
              <a:gd name="T47" fmla="*/ 7 h 33"/>
              <a:gd name="T48" fmla="*/ 71 w 71"/>
              <a:gd name="T49" fmla="*/ 0 h 33"/>
              <a:gd name="T50" fmla="*/ 64 w 71"/>
              <a:gd name="T51" fmla="*/ 0 h 33"/>
              <a:gd name="T52" fmla="*/ 64 w 71"/>
              <a:gd name="T53" fmla="*/ 0 h 33"/>
              <a:gd name="T54" fmla="*/ 60 w 71"/>
              <a:gd name="T55" fmla="*/ 11 h 33"/>
              <a:gd name="T56" fmla="*/ 54 w 71"/>
              <a:gd name="T57" fmla="*/ 18 h 33"/>
              <a:gd name="T58" fmla="*/ 47 w 71"/>
              <a:gd name="T59" fmla="*/ 24 h 33"/>
              <a:gd name="T60" fmla="*/ 36 w 71"/>
              <a:gd name="T61" fmla="*/ 26 h 33"/>
              <a:gd name="T62" fmla="*/ 36 w 71"/>
              <a:gd name="T63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33">
                <a:moveTo>
                  <a:pt x="36" y="26"/>
                </a:moveTo>
                <a:lnTo>
                  <a:pt x="36" y="26"/>
                </a:lnTo>
                <a:lnTo>
                  <a:pt x="26" y="24"/>
                </a:lnTo>
                <a:lnTo>
                  <a:pt x="17" y="18"/>
                </a:lnTo>
                <a:lnTo>
                  <a:pt x="11" y="11"/>
                </a:lnTo>
                <a:lnTo>
                  <a:pt x="9" y="0"/>
                </a:lnTo>
                <a:lnTo>
                  <a:pt x="0" y="0"/>
                </a:lnTo>
                <a:lnTo>
                  <a:pt x="0" y="0"/>
                </a:lnTo>
                <a:lnTo>
                  <a:pt x="2" y="7"/>
                </a:lnTo>
                <a:lnTo>
                  <a:pt x="4" y="13"/>
                </a:lnTo>
                <a:lnTo>
                  <a:pt x="8" y="18"/>
                </a:lnTo>
                <a:lnTo>
                  <a:pt x="11" y="24"/>
                </a:lnTo>
                <a:lnTo>
                  <a:pt x="17" y="28"/>
                </a:lnTo>
                <a:lnTo>
                  <a:pt x="23" y="32"/>
                </a:lnTo>
                <a:lnTo>
                  <a:pt x="28" y="33"/>
                </a:lnTo>
                <a:lnTo>
                  <a:pt x="36" y="33"/>
                </a:lnTo>
                <a:lnTo>
                  <a:pt x="36" y="33"/>
                </a:lnTo>
                <a:lnTo>
                  <a:pt x="43" y="33"/>
                </a:lnTo>
                <a:lnTo>
                  <a:pt x="49" y="32"/>
                </a:lnTo>
                <a:lnTo>
                  <a:pt x="56" y="28"/>
                </a:lnTo>
                <a:lnTo>
                  <a:pt x="60" y="24"/>
                </a:lnTo>
                <a:lnTo>
                  <a:pt x="66" y="18"/>
                </a:lnTo>
                <a:lnTo>
                  <a:pt x="69" y="13"/>
                </a:lnTo>
                <a:lnTo>
                  <a:pt x="71" y="7"/>
                </a:lnTo>
                <a:lnTo>
                  <a:pt x="71" y="0"/>
                </a:lnTo>
                <a:lnTo>
                  <a:pt x="64" y="0"/>
                </a:lnTo>
                <a:lnTo>
                  <a:pt x="64" y="0"/>
                </a:lnTo>
                <a:lnTo>
                  <a:pt x="60" y="11"/>
                </a:lnTo>
                <a:lnTo>
                  <a:pt x="54" y="18"/>
                </a:lnTo>
                <a:lnTo>
                  <a:pt x="47" y="24"/>
                </a:lnTo>
                <a:lnTo>
                  <a:pt x="36" y="26"/>
                </a:lnTo>
                <a:lnTo>
                  <a:pt x="36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1" name="Freeform 211"/>
          <p:cNvSpPr>
            <a:spLocks/>
          </p:cNvSpPr>
          <p:nvPr/>
        </p:nvSpPr>
        <p:spPr bwMode="auto">
          <a:xfrm>
            <a:off x="6852673" y="1644809"/>
            <a:ext cx="179128" cy="68602"/>
          </a:xfrm>
          <a:custGeom>
            <a:avLst/>
            <a:gdLst>
              <a:gd name="T0" fmla="*/ 37 w 47"/>
              <a:gd name="T1" fmla="*/ 15 h 18"/>
              <a:gd name="T2" fmla="*/ 37 w 47"/>
              <a:gd name="T3" fmla="*/ 15 h 18"/>
              <a:gd name="T4" fmla="*/ 35 w 47"/>
              <a:gd name="T5" fmla="*/ 13 h 18"/>
              <a:gd name="T6" fmla="*/ 47 w 47"/>
              <a:gd name="T7" fmla="*/ 3 h 18"/>
              <a:gd name="T8" fmla="*/ 47 w 47"/>
              <a:gd name="T9" fmla="*/ 3 h 18"/>
              <a:gd name="T10" fmla="*/ 47 w 47"/>
              <a:gd name="T11" fmla="*/ 0 h 18"/>
              <a:gd name="T12" fmla="*/ 47 w 47"/>
              <a:gd name="T13" fmla="*/ 0 h 18"/>
              <a:gd name="T14" fmla="*/ 45 w 47"/>
              <a:gd name="T15" fmla="*/ 0 h 18"/>
              <a:gd name="T16" fmla="*/ 32 w 47"/>
              <a:gd name="T17" fmla="*/ 13 h 18"/>
              <a:gd name="T18" fmla="*/ 13 w 47"/>
              <a:gd name="T19" fmla="*/ 13 h 18"/>
              <a:gd name="T20" fmla="*/ 2 w 47"/>
              <a:gd name="T21" fmla="*/ 0 h 18"/>
              <a:gd name="T22" fmla="*/ 2 w 47"/>
              <a:gd name="T23" fmla="*/ 0 h 18"/>
              <a:gd name="T24" fmla="*/ 0 w 47"/>
              <a:gd name="T25" fmla="*/ 0 h 18"/>
              <a:gd name="T26" fmla="*/ 0 w 47"/>
              <a:gd name="T27" fmla="*/ 0 h 18"/>
              <a:gd name="T28" fmla="*/ 0 w 47"/>
              <a:gd name="T29" fmla="*/ 3 h 18"/>
              <a:gd name="T30" fmla="*/ 9 w 47"/>
              <a:gd name="T31" fmla="*/ 13 h 18"/>
              <a:gd name="T32" fmla="*/ 9 w 47"/>
              <a:gd name="T33" fmla="*/ 13 h 18"/>
              <a:gd name="T34" fmla="*/ 9 w 47"/>
              <a:gd name="T35" fmla="*/ 15 h 18"/>
              <a:gd name="T36" fmla="*/ 9 w 47"/>
              <a:gd name="T37" fmla="*/ 18 h 18"/>
              <a:gd name="T38" fmla="*/ 37 w 47"/>
              <a:gd name="T39" fmla="*/ 18 h 18"/>
              <a:gd name="T40" fmla="*/ 37 w 47"/>
              <a:gd name="T41" fmla="*/ 1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" h="18">
                <a:moveTo>
                  <a:pt x="37" y="15"/>
                </a:moveTo>
                <a:lnTo>
                  <a:pt x="37" y="15"/>
                </a:lnTo>
                <a:lnTo>
                  <a:pt x="35" y="13"/>
                </a:lnTo>
                <a:lnTo>
                  <a:pt x="47" y="3"/>
                </a:lnTo>
                <a:lnTo>
                  <a:pt x="47" y="3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32" y="13"/>
                </a:lnTo>
                <a:lnTo>
                  <a:pt x="13" y="1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9" y="13"/>
                </a:lnTo>
                <a:lnTo>
                  <a:pt x="9" y="13"/>
                </a:lnTo>
                <a:lnTo>
                  <a:pt x="9" y="15"/>
                </a:lnTo>
                <a:lnTo>
                  <a:pt x="9" y="18"/>
                </a:lnTo>
                <a:lnTo>
                  <a:pt x="37" y="18"/>
                </a:lnTo>
                <a:lnTo>
                  <a:pt x="37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2" name="Freeform 212"/>
          <p:cNvSpPr>
            <a:spLocks noEditPoints="1"/>
          </p:cNvSpPr>
          <p:nvPr/>
        </p:nvSpPr>
        <p:spPr bwMode="auto">
          <a:xfrm>
            <a:off x="6787883" y="1713412"/>
            <a:ext cx="301087" cy="243919"/>
          </a:xfrm>
          <a:custGeom>
            <a:avLst/>
            <a:gdLst>
              <a:gd name="T0" fmla="*/ 54 w 79"/>
              <a:gd name="T1" fmla="*/ 0 h 64"/>
              <a:gd name="T2" fmla="*/ 26 w 79"/>
              <a:gd name="T3" fmla="*/ 0 h 64"/>
              <a:gd name="T4" fmla="*/ 4 w 79"/>
              <a:gd name="T5" fmla="*/ 0 h 64"/>
              <a:gd name="T6" fmla="*/ 2 w 79"/>
              <a:gd name="T7" fmla="*/ 2 h 64"/>
              <a:gd name="T8" fmla="*/ 0 w 79"/>
              <a:gd name="T9" fmla="*/ 60 h 64"/>
              <a:gd name="T10" fmla="*/ 2 w 79"/>
              <a:gd name="T11" fmla="*/ 64 h 64"/>
              <a:gd name="T12" fmla="*/ 75 w 79"/>
              <a:gd name="T13" fmla="*/ 64 h 64"/>
              <a:gd name="T14" fmla="*/ 77 w 79"/>
              <a:gd name="T15" fmla="*/ 64 h 64"/>
              <a:gd name="T16" fmla="*/ 79 w 79"/>
              <a:gd name="T17" fmla="*/ 4 h 64"/>
              <a:gd name="T18" fmla="*/ 77 w 79"/>
              <a:gd name="T19" fmla="*/ 2 h 64"/>
              <a:gd name="T20" fmla="*/ 75 w 79"/>
              <a:gd name="T21" fmla="*/ 0 h 64"/>
              <a:gd name="T22" fmla="*/ 22 w 79"/>
              <a:gd name="T23" fmla="*/ 60 h 64"/>
              <a:gd name="T24" fmla="*/ 20 w 79"/>
              <a:gd name="T25" fmla="*/ 57 h 64"/>
              <a:gd name="T26" fmla="*/ 20 w 79"/>
              <a:gd name="T27" fmla="*/ 57 h 64"/>
              <a:gd name="T28" fmla="*/ 22 w 79"/>
              <a:gd name="T29" fmla="*/ 55 h 64"/>
              <a:gd name="T30" fmla="*/ 24 w 79"/>
              <a:gd name="T31" fmla="*/ 57 h 64"/>
              <a:gd name="T32" fmla="*/ 24 w 79"/>
              <a:gd name="T33" fmla="*/ 58 h 64"/>
              <a:gd name="T34" fmla="*/ 22 w 79"/>
              <a:gd name="T35" fmla="*/ 60 h 64"/>
              <a:gd name="T36" fmla="*/ 30 w 79"/>
              <a:gd name="T37" fmla="*/ 60 h 64"/>
              <a:gd name="T38" fmla="*/ 28 w 79"/>
              <a:gd name="T39" fmla="*/ 57 h 64"/>
              <a:gd name="T40" fmla="*/ 28 w 79"/>
              <a:gd name="T41" fmla="*/ 57 h 64"/>
              <a:gd name="T42" fmla="*/ 30 w 79"/>
              <a:gd name="T43" fmla="*/ 55 h 64"/>
              <a:gd name="T44" fmla="*/ 34 w 79"/>
              <a:gd name="T45" fmla="*/ 57 h 64"/>
              <a:gd name="T46" fmla="*/ 32 w 79"/>
              <a:gd name="T47" fmla="*/ 58 h 64"/>
              <a:gd name="T48" fmla="*/ 30 w 79"/>
              <a:gd name="T49" fmla="*/ 60 h 64"/>
              <a:gd name="T50" fmla="*/ 39 w 79"/>
              <a:gd name="T51" fmla="*/ 62 h 64"/>
              <a:gd name="T52" fmla="*/ 35 w 79"/>
              <a:gd name="T53" fmla="*/ 57 h 64"/>
              <a:gd name="T54" fmla="*/ 35 w 79"/>
              <a:gd name="T55" fmla="*/ 55 h 64"/>
              <a:gd name="T56" fmla="*/ 39 w 79"/>
              <a:gd name="T57" fmla="*/ 53 h 64"/>
              <a:gd name="T58" fmla="*/ 43 w 79"/>
              <a:gd name="T59" fmla="*/ 57 h 64"/>
              <a:gd name="T60" fmla="*/ 41 w 79"/>
              <a:gd name="T61" fmla="*/ 60 h 64"/>
              <a:gd name="T62" fmla="*/ 39 w 79"/>
              <a:gd name="T63" fmla="*/ 62 h 64"/>
              <a:gd name="T64" fmla="*/ 47 w 79"/>
              <a:gd name="T65" fmla="*/ 60 h 64"/>
              <a:gd name="T66" fmla="*/ 45 w 79"/>
              <a:gd name="T67" fmla="*/ 57 h 64"/>
              <a:gd name="T68" fmla="*/ 45 w 79"/>
              <a:gd name="T69" fmla="*/ 57 h 64"/>
              <a:gd name="T70" fmla="*/ 47 w 79"/>
              <a:gd name="T71" fmla="*/ 55 h 64"/>
              <a:gd name="T72" fmla="*/ 50 w 79"/>
              <a:gd name="T73" fmla="*/ 57 h 64"/>
              <a:gd name="T74" fmla="*/ 49 w 79"/>
              <a:gd name="T75" fmla="*/ 58 h 64"/>
              <a:gd name="T76" fmla="*/ 47 w 79"/>
              <a:gd name="T77" fmla="*/ 60 h 64"/>
              <a:gd name="T78" fmla="*/ 56 w 79"/>
              <a:gd name="T79" fmla="*/ 60 h 64"/>
              <a:gd name="T80" fmla="*/ 54 w 79"/>
              <a:gd name="T81" fmla="*/ 57 h 64"/>
              <a:gd name="T82" fmla="*/ 54 w 79"/>
              <a:gd name="T83" fmla="*/ 57 h 64"/>
              <a:gd name="T84" fmla="*/ 56 w 79"/>
              <a:gd name="T85" fmla="*/ 55 h 64"/>
              <a:gd name="T86" fmla="*/ 58 w 79"/>
              <a:gd name="T87" fmla="*/ 57 h 64"/>
              <a:gd name="T88" fmla="*/ 58 w 79"/>
              <a:gd name="T89" fmla="*/ 58 h 64"/>
              <a:gd name="T90" fmla="*/ 56 w 79"/>
              <a:gd name="T91" fmla="*/ 60 h 64"/>
              <a:gd name="T92" fmla="*/ 73 w 79"/>
              <a:gd name="T93" fmla="*/ 47 h 64"/>
              <a:gd name="T94" fmla="*/ 71 w 79"/>
              <a:gd name="T95" fmla="*/ 51 h 64"/>
              <a:gd name="T96" fmla="*/ 7 w 79"/>
              <a:gd name="T97" fmla="*/ 51 h 64"/>
              <a:gd name="T98" fmla="*/ 4 w 79"/>
              <a:gd name="T99" fmla="*/ 47 h 64"/>
              <a:gd name="T100" fmla="*/ 4 w 79"/>
              <a:gd name="T101" fmla="*/ 10 h 64"/>
              <a:gd name="T102" fmla="*/ 7 w 79"/>
              <a:gd name="T103" fmla="*/ 6 h 64"/>
              <a:gd name="T104" fmla="*/ 56 w 79"/>
              <a:gd name="T105" fmla="*/ 6 h 64"/>
              <a:gd name="T106" fmla="*/ 71 w 79"/>
              <a:gd name="T107" fmla="*/ 6 h 64"/>
              <a:gd name="T108" fmla="*/ 73 w 79"/>
              <a:gd name="T109" fmla="*/ 1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" h="64">
                <a:moveTo>
                  <a:pt x="75" y="0"/>
                </a:moveTo>
                <a:lnTo>
                  <a:pt x="54" y="0"/>
                </a:lnTo>
                <a:lnTo>
                  <a:pt x="54" y="0"/>
                </a:lnTo>
                <a:lnTo>
                  <a:pt x="26" y="0"/>
                </a:lnTo>
                <a:lnTo>
                  <a:pt x="24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60"/>
                </a:lnTo>
                <a:lnTo>
                  <a:pt x="0" y="60"/>
                </a:lnTo>
                <a:lnTo>
                  <a:pt x="2" y="64"/>
                </a:lnTo>
                <a:lnTo>
                  <a:pt x="4" y="64"/>
                </a:lnTo>
                <a:lnTo>
                  <a:pt x="75" y="64"/>
                </a:lnTo>
                <a:lnTo>
                  <a:pt x="75" y="64"/>
                </a:lnTo>
                <a:lnTo>
                  <a:pt x="77" y="64"/>
                </a:lnTo>
                <a:lnTo>
                  <a:pt x="79" y="60"/>
                </a:lnTo>
                <a:lnTo>
                  <a:pt x="79" y="4"/>
                </a:lnTo>
                <a:lnTo>
                  <a:pt x="79" y="4"/>
                </a:lnTo>
                <a:lnTo>
                  <a:pt x="77" y="2"/>
                </a:lnTo>
                <a:lnTo>
                  <a:pt x="75" y="0"/>
                </a:lnTo>
                <a:lnTo>
                  <a:pt x="75" y="0"/>
                </a:lnTo>
                <a:close/>
                <a:moveTo>
                  <a:pt x="22" y="60"/>
                </a:moveTo>
                <a:lnTo>
                  <a:pt x="22" y="60"/>
                </a:lnTo>
                <a:lnTo>
                  <a:pt x="20" y="58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2" y="55"/>
                </a:lnTo>
                <a:lnTo>
                  <a:pt x="22" y="55"/>
                </a:lnTo>
                <a:lnTo>
                  <a:pt x="24" y="57"/>
                </a:lnTo>
                <a:lnTo>
                  <a:pt x="24" y="57"/>
                </a:lnTo>
                <a:lnTo>
                  <a:pt x="24" y="57"/>
                </a:lnTo>
                <a:lnTo>
                  <a:pt x="24" y="58"/>
                </a:lnTo>
                <a:lnTo>
                  <a:pt x="22" y="60"/>
                </a:lnTo>
                <a:lnTo>
                  <a:pt x="22" y="60"/>
                </a:lnTo>
                <a:close/>
                <a:moveTo>
                  <a:pt x="30" y="60"/>
                </a:moveTo>
                <a:lnTo>
                  <a:pt x="30" y="60"/>
                </a:lnTo>
                <a:lnTo>
                  <a:pt x="28" y="58"/>
                </a:lnTo>
                <a:lnTo>
                  <a:pt x="28" y="57"/>
                </a:lnTo>
                <a:lnTo>
                  <a:pt x="28" y="57"/>
                </a:lnTo>
                <a:lnTo>
                  <a:pt x="28" y="57"/>
                </a:lnTo>
                <a:lnTo>
                  <a:pt x="30" y="55"/>
                </a:lnTo>
                <a:lnTo>
                  <a:pt x="30" y="55"/>
                </a:lnTo>
                <a:lnTo>
                  <a:pt x="32" y="57"/>
                </a:lnTo>
                <a:lnTo>
                  <a:pt x="34" y="57"/>
                </a:lnTo>
                <a:lnTo>
                  <a:pt x="34" y="57"/>
                </a:lnTo>
                <a:lnTo>
                  <a:pt x="32" y="58"/>
                </a:lnTo>
                <a:lnTo>
                  <a:pt x="30" y="60"/>
                </a:lnTo>
                <a:lnTo>
                  <a:pt x="30" y="60"/>
                </a:lnTo>
                <a:close/>
                <a:moveTo>
                  <a:pt x="39" y="62"/>
                </a:moveTo>
                <a:lnTo>
                  <a:pt x="39" y="62"/>
                </a:lnTo>
                <a:lnTo>
                  <a:pt x="35" y="60"/>
                </a:lnTo>
                <a:lnTo>
                  <a:pt x="35" y="57"/>
                </a:lnTo>
                <a:lnTo>
                  <a:pt x="35" y="57"/>
                </a:lnTo>
                <a:lnTo>
                  <a:pt x="35" y="55"/>
                </a:lnTo>
                <a:lnTo>
                  <a:pt x="39" y="53"/>
                </a:lnTo>
                <a:lnTo>
                  <a:pt x="39" y="53"/>
                </a:lnTo>
                <a:lnTo>
                  <a:pt x="41" y="55"/>
                </a:lnTo>
                <a:lnTo>
                  <a:pt x="43" y="57"/>
                </a:lnTo>
                <a:lnTo>
                  <a:pt x="43" y="57"/>
                </a:lnTo>
                <a:lnTo>
                  <a:pt x="41" y="60"/>
                </a:lnTo>
                <a:lnTo>
                  <a:pt x="39" y="62"/>
                </a:lnTo>
                <a:lnTo>
                  <a:pt x="39" y="62"/>
                </a:lnTo>
                <a:close/>
                <a:moveTo>
                  <a:pt x="47" y="60"/>
                </a:moveTo>
                <a:lnTo>
                  <a:pt x="47" y="60"/>
                </a:lnTo>
                <a:lnTo>
                  <a:pt x="45" y="58"/>
                </a:lnTo>
                <a:lnTo>
                  <a:pt x="45" y="57"/>
                </a:lnTo>
                <a:lnTo>
                  <a:pt x="45" y="57"/>
                </a:lnTo>
                <a:lnTo>
                  <a:pt x="45" y="57"/>
                </a:lnTo>
                <a:lnTo>
                  <a:pt x="47" y="55"/>
                </a:lnTo>
                <a:lnTo>
                  <a:pt x="47" y="55"/>
                </a:lnTo>
                <a:lnTo>
                  <a:pt x="49" y="57"/>
                </a:lnTo>
                <a:lnTo>
                  <a:pt x="50" y="57"/>
                </a:lnTo>
                <a:lnTo>
                  <a:pt x="50" y="57"/>
                </a:lnTo>
                <a:lnTo>
                  <a:pt x="49" y="58"/>
                </a:lnTo>
                <a:lnTo>
                  <a:pt x="47" y="60"/>
                </a:lnTo>
                <a:lnTo>
                  <a:pt x="47" y="60"/>
                </a:lnTo>
                <a:close/>
                <a:moveTo>
                  <a:pt x="56" y="60"/>
                </a:moveTo>
                <a:lnTo>
                  <a:pt x="56" y="60"/>
                </a:lnTo>
                <a:lnTo>
                  <a:pt x="54" y="58"/>
                </a:lnTo>
                <a:lnTo>
                  <a:pt x="54" y="57"/>
                </a:lnTo>
                <a:lnTo>
                  <a:pt x="54" y="57"/>
                </a:lnTo>
                <a:lnTo>
                  <a:pt x="54" y="57"/>
                </a:lnTo>
                <a:lnTo>
                  <a:pt x="56" y="55"/>
                </a:lnTo>
                <a:lnTo>
                  <a:pt x="56" y="55"/>
                </a:lnTo>
                <a:lnTo>
                  <a:pt x="58" y="57"/>
                </a:lnTo>
                <a:lnTo>
                  <a:pt x="58" y="57"/>
                </a:lnTo>
                <a:lnTo>
                  <a:pt x="58" y="57"/>
                </a:lnTo>
                <a:lnTo>
                  <a:pt x="58" y="58"/>
                </a:lnTo>
                <a:lnTo>
                  <a:pt x="56" y="60"/>
                </a:lnTo>
                <a:lnTo>
                  <a:pt x="56" y="60"/>
                </a:lnTo>
                <a:close/>
                <a:moveTo>
                  <a:pt x="73" y="47"/>
                </a:moveTo>
                <a:lnTo>
                  <a:pt x="73" y="47"/>
                </a:lnTo>
                <a:lnTo>
                  <a:pt x="73" y="51"/>
                </a:lnTo>
                <a:lnTo>
                  <a:pt x="71" y="51"/>
                </a:lnTo>
                <a:lnTo>
                  <a:pt x="7" y="51"/>
                </a:lnTo>
                <a:lnTo>
                  <a:pt x="7" y="51"/>
                </a:lnTo>
                <a:lnTo>
                  <a:pt x="5" y="51"/>
                </a:lnTo>
                <a:lnTo>
                  <a:pt x="4" y="47"/>
                </a:lnTo>
                <a:lnTo>
                  <a:pt x="4" y="10"/>
                </a:lnTo>
                <a:lnTo>
                  <a:pt x="4" y="10"/>
                </a:lnTo>
                <a:lnTo>
                  <a:pt x="5" y="6"/>
                </a:lnTo>
                <a:lnTo>
                  <a:pt x="7" y="6"/>
                </a:lnTo>
                <a:lnTo>
                  <a:pt x="22" y="6"/>
                </a:lnTo>
                <a:lnTo>
                  <a:pt x="56" y="6"/>
                </a:lnTo>
                <a:lnTo>
                  <a:pt x="71" y="6"/>
                </a:lnTo>
                <a:lnTo>
                  <a:pt x="71" y="6"/>
                </a:lnTo>
                <a:lnTo>
                  <a:pt x="73" y="6"/>
                </a:lnTo>
                <a:lnTo>
                  <a:pt x="73" y="10"/>
                </a:lnTo>
                <a:lnTo>
                  <a:pt x="73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3" name="Freeform 213"/>
          <p:cNvSpPr>
            <a:spLocks noEditPoints="1"/>
          </p:cNvSpPr>
          <p:nvPr/>
        </p:nvSpPr>
        <p:spPr bwMode="auto">
          <a:xfrm>
            <a:off x="5686442" y="1206517"/>
            <a:ext cx="358255" cy="266786"/>
          </a:xfrm>
          <a:custGeom>
            <a:avLst/>
            <a:gdLst>
              <a:gd name="T0" fmla="*/ 6 w 94"/>
              <a:gd name="T1" fmla="*/ 0 h 70"/>
              <a:gd name="T2" fmla="*/ 0 w 94"/>
              <a:gd name="T3" fmla="*/ 64 h 70"/>
              <a:gd name="T4" fmla="*/ 6 w 94"/>
              <a:gd name="T5" fmla="*/ 70 h 70"/>
              <a:gd name="T6" fmla="*/ 94 w 94"/>
              <a:gd name="T7" fmla="*/ 68 h 70"/>
              <a:gd name="T8" fmla="*/ 94 w 94"/>
              <a:gd name="T9" fmla="*/ 6 h 70"/>
              <a:gd name="T10" fmla="*/ 90 w 94"/>
              <a:gd name="T11" fmla="*/ 0 h 70"/>
              <a:gd name="T12" fmla="*/ 23 w 94"/>
              <a:gd name="T13" fmla="*/ 49 h 70"/>
              <a:gd name="T14" fmla="*/ 21 w 94"/>
              <a:gd name="T15" fmla="*/ 56 h 70"/>
              <a:gd name="T16" fmla="*/ 19 w 94"/>
              <a:gd name="T17" fmla="*/ 60 h 70"/>
              <a:gd name="T18" fmla="*/ 15 w 94"/>
              <a:gd name="T19" fmla="*/ 51 h 70"/>
              <a:gd name="T20" fmla="*/ 13 w 94"/>
              <a:gd name="T21" fmla="*/ 49 h 70"/>
              <a:gd name="T22" fmla="*/ 13 w 94"/>
              <a:gd name="T23" fmla="*/ 34 h 70"/>
              <a:gd name="T24" fmla="*/ 15 w 94"/>
              <a:gd name="T25" fmla="*/ 12 h 70"/>
              <a:gd name="T26" fmla="*/ 19 w 94"/>
              <a:gd name="T27" fmla="*/ 10 h 70"/>
              <a:gd name="T28" fmla="*/ 21 w 94"/>
              <a:gd name="T29" fmla="*/ 34 h 70"/>
              <a:gd name="T30" fmla="*/ 25 w 94"/>
              <a:gd name="T31" fmla="*/ 36 h 70"/>
              <a:gd name="T32" fmla="*/ 40 w 94"/>
              <a:gd name="T33" fmla="*/ 40 h 70"/>
              <a:gd name="T34" fmla="*/ 36 w 94"/>
              <a:gd name="T35" fmla="*/ 56 h 70"/>
              <a:gd name="T36" fmla="*/ 34 w 94"/>
              <a:gd name="T37" fmla="*/ 60 h 70"/>
              <a:gd name="T38" fmla="*/ 30 w 94"/>
              <a:gd name="T39" fmla="*/ 56 h 70"/>
              <a:gd name="T40" fmla="*/ 28 w 94"/>
              <a:gd name="T41" fmla="*/ 42 h 70"/>
              <a:gd name="T42" fmla="*/ 28 w 94"/>
              <a:gd name="T43" fmla="*/ 28 h 70"/>
              <a:gd name="T44" fmla="*/ 30 w 94"/>
              <a:gd name="T45" fmla="*/ 12 h 70"/>
              <a:gd name="T46" fmla="*/ 34 w 94"/>
              <a:gd name="T47" fmla="*/ 10 h 70"/>
              <a:gd name="T48" fmla="*/ 36 w 94"/>
              <a:gd name="T49" fmla="*/ 12 h 70"/>
              <a:gd name="T50" fmla="*/ 38 w 94"/>
              <a:gd name="T51" fmla="*/ 27 h 70"/>
              <a:gd name="T52" fmla="*/ 55 w 94"/>
              <a:gd name="T53" fmla="*/ 36 h 70"/>
              <a:gd name="T54" fmla="*/ 51 w 94"/>
              <a:gd name="T55" fmla="*/ 38 h 70"/>
              <a:gd name="T56" fmla="*/ 51 w 94"/>
              <a:gd name="T57" fmla="*/ 58 h 70"/>
              <a:gd name="T58" fmla="*/ 47 w 94"/>
              <a:gd name="T59" fmla="*/ 58 h 70"/>
              <a:gd name="T60" fmla="*/ 45 w 94"/>
              <a:gd name="T61" fmla="*/ 38 h 70"/>
              <a:gd name="T62" fmla="*/ 43 w 94"/>
              <a:gd name="T63" fmla="*/ 23 h 70"/>
              <a:gd name="T64" fmla="*/ 45 w 94"/>
              <a:gd name="T65" fmla="*/ 21 h 70"/>
              <a:gd name="T66" fmla="*/ 47 w 94"/>
              <a:gd name="T67" fmla="*/ 10 h 70"/>
              <a:gd name="T68" fmla="*/ 51 w 94"/>
              <a:gd name="T69" fmla="*/ 10 h 70"/>
              <a:gd name="T70" fmla="*/ 51 w 94"/>
              <a:gd name="T71" fmla="*/ 21 h 70"/>
              <a:gd name="T72" fmla="*/ 55 w 94"/>
              <a:gd name="T73" fmla="*/ 36 h 70"/>
              <a:gd name="T74" fmla="*/ 68 w 94"/>
              <a:gd name="T75" fmla="*/ 34 h 70"/>
              <a:gd name="T76" fmla="*/ 66 w 94"/>
              <a:gd name="T77" fmla="*/ 56 h 70"/>
              <a:gd name="T78" fmla="*/ 64 w 94"/>
              <a:gd name="T79" fmla="*/ 60 h 70"/>
              <a:gd name="T80" fmla="*/ 60 w 94"/>
              <a:gd name="T81" fmla="*/ 36 h 70"/>
              <a:gd name="T82" fmla="*/ 58 w 94"/>
              <a:gd name="T83" fmla="*/ 32 h 70"/>
              <a:gd name="T84" fmla="*/ 58 w 94"/>
              <a:gd name="T85" fmla="*/ 19 h 70"/>
              <a:gd name="T86" fmla="*/ 60 w 94"/>
              <a:gd name="T87" fmla="*/ 12 h 70"/>
              <a:gd name="T88" fmla="*/ 64 w 94"/>
              <a:gd name="T89" fmla="*/ 10 h 70"/>
              <a:gd name="T90" fmla="*/ 66 w 94"/>
              <a:gd name="T91" fmla="*/ 17 h 70"/>
              <a:gd name="T92" fmla="*/ 70 w 94"/>
              <a:gd name="T93" fmla="*/ 21 h 70"/>
              <a:gd name="T94" fmla="*/ 85 w 94"/>
              <a:gd name="T95" fmla="*/ 36 h 70"/>
              <a:gd name="T96" fmla="*/ 81 w 94"/>
              <a:gd name="T97" fmla="*/ 56 h 70"/>
              <a:gd name="T98" fmla="*/ 79 w 94"/>
              <a:gd name="T99" fmla="*/ 60 h 70"/>
              <a:gd name="T100" fmla="*/ 75 w 94"/>
              <a:gd name="T101" fmla="*/ 56 h 70"/>
              <a:gd name="T102" fmla="*/ 73 w 94"/>
              <a:gd name="T103" fmla="*/ 38 h 70"/>
              <a:gd name="T104" fmla="*/ 73 w 94"/>
              <a:gd name="T105" fmla="*/ 25 h 70"/>
              <a:gd name="T106" fmla="*/ 75 w 94"/>
              <a:gd name="T107" fmla="*/ 12 h 70"/>
              <a:gd name="T108" fmla="*/ 79 w 94"/>
              <a:gd name="T109" fmla="*/ 10 h 70"/>
              <a:gd name="T110" fmla="*/ 81 w 94"/>
              <a:gd name="T111" fmla="*/ 12 h 70"/>
              <a:gd name="T112" fmla="*/ 83 w 94"/>
              <a:gd name="T113" fmla="*/ 2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" h="70">
                <a:moveTo>
                  <a:pt x="90" y="0"/>
                </a:move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64"/>
                </a:lnTo>
                <a:lnTo>
                  <a:pt x="0" y="64"/>
                </a:lnTo>
                <a:lnTo>
                  <a:pt x="2" y="68"/>
                </a:lnTo>
                <a:lnTo>
                  <a:pt x="6" y="70"/>
                </a:lnTo>
                <a:lnTo>
                  <a:pt x="90" y="70"/>
                </a:lnTo>
                <a:lnTo>
                  <a:pt x="90" y="70"/>
                </a:lnTo>
                <a:lnTo>
                  <a:pt x="94" y="68"/>
                </a:lnTo>
                <a:lnTo>
                  <a:pt x="94" y="64"/>
                </a:lnTo>
                <a:lnTo>
                  <a:pt x="94" y="6"/>
                </a:lnTo>
                <a:lnTo>
                  <a:pt x="94" y="6"/>
                </a:lnTo>
                <a:lnTo>
                  <a:pt x="94" y="2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25" y="49"/>
                </a:moveTo>
                <a:lnTo>
                  <a:pt x="25" y="49"/>
                </a:lnTo>
                <a:lnTo>
                  <a:pt x="23" y="49"/>
                </a:lnTo>
                <a:lnTo>
                  <a:pt x="21" y="51"/>
                </a:lnTo>
                <a:lnTo>
                  <a:pt x="21" y="56"/>
                </a:lnTo>
                <a:lnTo>
                  <a:pt x="21" y="56"/>
                </a:lnTo>
                <a:lnTo>
                  <a:pt x="21" y="58"/>
                </a:lnTo>
                <a:lnTo>
                  <a:pt x="19" y="60"/>
                </a:lnTo>
                <a:lnTo>
                  <a:pt x="19" y="60"/>
                </a:lnTo>
                <a:lnTo>
                  <a:pt x="17" y="58"/>
                </a:lnTo>
                <a:lnTo>
                  <a:pt x="15" y="56"/>
                </a:lnTo>
                <a:lnTo>
                  <a:pt x="15" y="51"/>
                </a:lnTo>
                <a:lnTo>
                  <a:pt x="15" y="51"/>
                </a:lnTo>
                <a:lnTo>
                  <a:pt x="13" y="49"/>
                </a:lnTo>
                <a:lnTo>
                  <a:pt x="13" y="49"/>
                </a:lnTo>
                <a:lnTo>
                  <a:pt x="13" y="36"/>
                </a:lnTo>
                <a:lnTo>
                  <a:pt x="13" y="36"/>
                </a:lnTo>
                <a:lnTo>
                  <a:pt x="13" y="34"/>
                </a:lnTo>
                <a:lnTo>
                  <a:pt x="15" y="34"/>
                </a:lnTo>
                <a:lnTo>
                  <a:pt x="15" y="12"/>
                </a:lnTo>
                <a:lnTo>
                  <a:pt x="15" y="12"/>
                </a:lnTo>
                <a:lnTo>
                  <a:pt x="17" y="10"/>
                </a:lnTo>
                <a:lnTo>
                  <a:pt x="19" y="10"/>
                </a:lnTo>
                <a:lnTo>
                  <a:pt x="19" y="10"/>
                </a:lnTo>
                <a:lnTo>
                  <a:pt x="21" y="10"/>
                </a:lnTo>
                <a:lnTo>
                  <a:pt x="21" y="12"/>
                </a:lnTo>
                <a:lnTo>
                  <a:pt x="21" y="34"/>
                </a:lnTo>
                <a:lnTo>
                  <a:pt x="21" y="34"/>
                </a:lnTo>
                <a:lnTo>
                  <a:pt x="23" y="34"/>
                </a:lnTo>
                <a:lnTo>
                  <a:pt x="25" y="36"/>
                </a:lnTo>
                <a:lnTo>
                  <a:pt x="25" y="49"/>
                </a:lnTo>
                <a:close/>
                <a:moveTo>
                  <a:pt x="40" y="40"/>
                </a:moveTo>
                <a:lnTo>
                  <a:pt x="40" y="40"/>
                </a:lnTo>
                <a:lnTo>
                  <a:pt x="38" y="42"/>
                </a:lnTo>
                <a:lnTo>
                  <a:pt x="36" y="43"/>
                </a:lnTo>
                <a:lnTo>
                  <a:pt x="36" y="56"/>
                </a:lnTo>
                <a:lnTo>
                  <a:pt x="36" y="56"/>
                </a:lnTo>
                <a:lnTo>
                  <a:pt x="36" y="58"/>
                </a:lnTo>
                <a:lnTo>
                  <a:pt x="34" y="60"/>
                </a:lnTo>
                <a:lnTo>
                  <a:pt x="34" y="60"/>
                </a:lnTo>
                <a:lnTo>
                  <a:pt x="32" y="58"/>
                </a:lnTo>
                <a:lnTo>
                  <a:pt x="30" y="56"/>
                </a:lnTo>
                <a:lnTo>
                  <a:pt x="30" y="43"/>
                </a:lnTo>
                <a:lnTo>
                  <a:pt x="30" y="43"/>
                </a:lnTo>
                <a:lnTo>
                  <a:pt x="28" y="42"/>
                </a:lnTo>
                <a:lnTo>
                  <a:pt x="28" y="40"/>
                </a:lnTo>
                <a:lnTo>
                  <a:pt x="28" y="28"/>
                </a:lnTo>
                <a:lnTo>
                  <a:pt x="28" y="28"/>
                </a:lnTo>
                <a:lnTo>
                  <a:pt x="28" y="27"/>
                </a:lnTo>
                <a:lnTo>
                  <a:pt x="30" y="27"/>
                </a:lnTo>
                <a:lnTo>
                  <a:pt x="30" y="12"/>
                </a:lnTo>
                <a:lnTo>
                  <a:pt x="30" y="12"/>
                </a:lnTo>
                <a:lnTo>
                  <a:pt x="32" y="10"/>
                </a:lnTo>
                <a:lnTo>
                  <a:pt x="34" y="10"/>
                </a:lnTo>
                <a:lnTo>
                  <a:pt x="34" y="10"/>
                </a:lnTo>
                <a:lnTo>
                  <a:pt x="36" y="10"/>
                </a:lnTo>
                <a:lnTo>
                  <a:pt x="36" y="12"/>
                </a:lnTo>
                <a:lnTo>
                  <a:pt x="36" y="27"/>
                </a:lnTo>
                <a:lnTo>
                  <a:pt x="36" y="27"/>
                </a:lnTo>
                <a:lnTo>
                  <a:pt x="38" y="27"/>
                </a:lnTo>
                <a:lnTo>
                  <a:pt x="40" y="28"/>
                </a:lnTo>
                <a:lnTo>
                  <a:pt x="40" y="40"/>
                </a:lnTo>
                <a:close/>
                <a:moveTo>
                  <a:pt x="55" y="36"/>
                </a:moveTo>
                <a:lnTo>
                  <a:pt x="55" y="36"/>
                </a:lnTo>
                <a:lnTo>
                  <a:pt x="53" y="36"/>
                </a:lnTo>
                <a:lnTo>
                  <a:pt x="51" y="38"/>
                </a:lnTo>
                <a:lnTo>
                  <a:pt x="51" y="56"/>
                </a:lnTo>
                <a:lnTo>
                  <a:pt x="51" y="56"/>
                </a:lnTo>
                <a:lnTo>
                  <a:pt x="51" y="58"/>
                </a:lnTo>
                <a:lnTo>
                  <a:pt x="49" y="60"/>
                </a:lnTo>
                <a:lnTo>
                  <a:pt x="49" y="60"/>
                </a:lnTo>
                <a:lnTo>
                  <a:pt x="47" y="58"/>
                </a:lnTo>
                <a:lnTo>
                  <a:pt x="45" y="56"/>
                </a:lnTo>
                <a:lnTo>
                  <a:pt x="45" y="38"/>
                </a:lnTo>
                <a:lnTo>
                  <a:pt x="45" y="38"/>
                </a:lnTo>
                <a:lnTo>
                  <a:pt x="43" y="36"/>
                </a:lnTo>
                <a:lnTo>
                  <a:pt x="43" y="36"/>
                </a:lnTo>
                <a:lnTo>
                  <a:pt x="43" y="23"/>
                </a:lnTo>
                <a:lnTo>
                  <a:pt x="43" y="23"/>
                </a:lnTo>
                <a:lnTo>
                  <a:pt x="43" y="21"/>
                </a:lnTo>
                <a:lnTo>
                  <a:pt x="45" y="21"/>
                </a:lnTo>
                <a:lnTo>
                  <a:pt x="45" y="12"/>
                </a:lnTo>
                <a:lnTo>
                  <a:pt x="45" y="12"/>
                </a:lnTo>
                <a:lnTo>
                  <a:pt x="47" y="10"/>
                </a:lnTo>
                <a:lnTo>
                  <a:pt x="49" y="10"/>
                </a:lnTo>
                <a:lnTo>
                  <a:pt x="49" y="10"/>
                </a:lnTo>
                <a:lnTo>
                  <a:pt x="51" y="10"/>
                </a:lnTo>
                <a:lnTo>
                  <a:pt x="51" y="12"/>
                </a:lnTo>
                <a:lnTo>
                  <a:pt x="51" y="21"/>
                </a:lnTo>
                <a:lnTo>
                  <a:pt x="51" y="21"/>
                </a:lnTo>
                <a:lnTo>
                  <a:pt x="53" y="21"/>
                </a:lnTo>
                <a:lnTo>
                  <a:pt x="55" y="23"/>
                </a:lnTo>
                <a:lnTo>
                  <a:pt x="55" y="36"/>
                </a:lnTo>
                <a:close/>
                <a:moveTo>
                  <a:pt x="70" y="32"/>
                </a:moveTo>
                <a:lnTo>
                  <a:pt x="70" y="32"/>
                </a:lnTo>
                <a:lnTo>
                  <a:pt x="68" y="34"/>
                </a:lnTo>
                <a:lnTo>
                  <a:pt x="66" y="36"/>
                </a:lnTo>
                <a:lnTo>
                  <a:pt x="66" y="56"/>
                </a:lnTo>
                <a:lnTo>
                  <a:pt x="66" y="56"/>
                </a:lnTo>
                <a:lnTo>
                  <a:pt x="66" y="58"/>
                </a:lnTo>
                <a:lnTo>
                  <a:pt x="64" y="60"/>
                </a:lnTo>
                <a:lnTo>
                  <a:pt x="64" y="60"/>
                </a:lnTo>
                <a:lnTo>
                  <a:pt x="62" y="58"/>
                </a:lnTo>
                <a:lnTo>
                  <a:pt x="60" y="56"/>
                </a:lnTo>
                <a:lnTo>
                  <a:pt x="60" y="36"/>
                </a:lnTo>
                <a:lnTo>
                  <a:pt x="60" y="36"/>
                </a:lnTo>
                <a:lnTo>
                  <a:pt x="58" y="34"/>
                </a:lnTo>
                <a:lnTo>
                  <a:pt x="58" y="32"/>
                </a:lnTo>
                <a:lnTo>
                  <a:pt x="58" y="21"/>
                </a:lnTo>
                <a:lnTo>
                  <a:pt x="58" y="21"/>
                </a:lnTo>
                <a:lnTo>
                  <a:pt x="58" y="19"/>
                </a:lnTo>
                <a:lnTo>
                  <a:pt x="60" y="17"/>
                </a:lnTo>
                <a:lnTo>
                  <a:pt x="60" y="12"/>
                </a:lnTo>
                <a:lnTo>
                  <a:pt x="60" y="12"/>
                </a:lnTo>
                <a:lnTo>
                  <a:pt x="62" y="10"/>
                </a:lnTo>
                <a:lnTo>
                  <a:pt x="64" y="10"/>
                </a:lnTo>
                <a:lnTo>
                  <a:pt x="64" y="10"/>
                </a:lnTo>
                <a:lnTo>
                  <a:pt x="66" y="10"/>
                </a:lnTo>
                <a:lnTo>
                  <a:pt x="66" y="12"/>
                </a:lnTo>
                <a:lnTo>
                  <a:pt x="66" y="17"/>
                </a:lnTo>
                <a:lnTo>
                  <a:pt x="66" y="17"/>
                </a:lnTo>
                <a:lnTo>
                  <a:pt x="68" y="19"/>
                </a:lnTo>
                <a:lnTo>
                  <a:pt x="70" y="21"/>
                </a:lnTo>
                <a:lnTo>
                  <a:pt x="70" y="32"/>
                </a:lnTo>
                <a:close/>
                <a:moveTo>
                  <a:pt x="85" y="36"/>
                </a:moveTo>
                <a:lnTo>
                  <a:pt x="85" y="36"/>
                </a:lnTo>
                <a:lnTo>
                  <a:pt x="83" y="38"/>
                </a:lnTo>
                <a:lnTo>
                  <a:pt x="81" y="40"/>
                </a:lnTo>
                <a:lnTo>
                  <a:pt x="81" y="56"/>
                </a:lnTo>
                <a:lnTo>
                  <a:pt x="81" y="56"/>
                </a:lnTo>
                <a:lnTo>
                  <a:pt x="81" y="58"/>
                </a:lnTo>
                <a:lnTo>
                  <a:pt x="79" y="60"/>
                </a:lnTo>
                <a:lnTo>
                  <a:pt x="79" y="60"/>
                </a:lnTo>
                <a:lnTo>
                  <a:pt x="77" y="58"/>
                </a:lnTo>
                <a:lnTo>
                  <a:pt x="75" y="56"/>
                </a:lnTo>
                <a:lnTo>
                  <a:pt x="75" y="40"/>
                </a:lnTo>
                <a:lnTo>
                  <a:pt x="75" y="40"/>
                </a:lnTo>
                <a:lnTo>
                  <a:pt x="73" y="38"/>
                </a:lnTo>
                <a:lnTo>
                  <a:pt x="73" y="36"/>
                </a:lnTo>
                <a:lnTo>
                  <a:pt x="73" y="25"/>
                </a:lnTo>
                <a:lnTo>
                  <a:pt x="73" y="25"/>
                </a:lnTo>
                <a:lnTo>
                  <a:pt x="73" y="23"/>
                </a:lnTo>
                <a:lnTo>
                  <a:pt x="75" y="23"/>
                </a:lnTo>
                <a:lnTo>
                  <a:pt x="75" y="12"/>
                </a:lnTo>
                <a:lnTo>
                  <a:pt x="75" y="12"/>
                </a:lnTo>
                <a:lnTo>
                  <a:pt x="77" y="10"/>
                </a:lnTo>
                <a:lnTo>
                  <a:pt x="79" y="10"/>
                </a:lnTo>
                <a:lnTo>
                  <a:pt x="79" y="10"/>
                </a:lnTo>
                <a:lnTo>
                  <a:pt x="81" y="10"/>
                </a:lnTo>
                <a:lnTo>
                  <a:pt x="81" y="12"/>
                </a:lnTo>
                <a:lnTo>
                  <a:pt x="81" y="23"/>
                </a:lnTo>
                <a:lnTo>
                  <a:pt x="81" y="23"/>
                </a:lnTo>
                <a:lnTo>
                  <a:pt x="83" y="23"/>
                </a:lnTo>
                <a:lnTo>
                  <a:pt x="85" y="25"/>
                </a:lnTo>
                <a:lnTo>
                  <a:pt x="85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4" name="Freeform 214"/>
          <p:cNvSpPr>
            <a:spLocks/>
          </p:cNvSpPr>
          <p:nvPr/>
        </p:nvSpPr>
        <p:spPr bwMode="auto">
          <a:xfrm>
            <a:off x="3754156" y="2586179"/>
            <a:ext cx="247731" cy="236294"/>
          </a:xfrm>
          <a:custGeom>
            <a:avLst/>
            <a:gdLst>
              <a:gd name="T0" fmla="*/ 29 w 65"/>
              <a:gd name="T1" fmla="*/ 4 h 62"/>
              <a:gd name="T2" fmla="*/ 29 w 65"/>
              <a:gd name="T3" fmla="*/ 4 h 62"/>
              <a:gd name="T4" fmla="*/ 31 w 65"/>
              <a:gd name="T5" fmla="*/ 2 h 62"/>
              <a:gd name="T6" fmla="*/ 33 w 65"/>
              <a:gd name="T7" fmla="*/ 0 h 62"/>
              <a:gd name="T8" fmla="*/ 35 w 65"/>
              <a:gd name="T9" fmla="*/ 2 h 62"/>
              <a:gd name="T10" fmla="*/ 37 w 65"/>
              <a:gd name="T11" fmla="*/ 4 h 62"/>
              <a:gd name="T12" fmla="*/ 41 w 65"/>
              <a:gd name="T13" fmla="*/ 11 h 62"/>
              <a:gd name="T14" fmla="*/ 41 w 65"/>
              <a:gd name="T15" fmla="*/ 11 h 62"/>
              <a:gd name="T16" fmla="*/ 44 w 65"/>
              <a:gd name="T17" fmla="*/ 17 h 62"/>
              <a:gd name="T18" fmla="*/ 52 w 65"/>
              <a:gd name="T19" fmla="*/ 20 h 62"/>
              <a:gd name="T20" fmla="*/ 61 w 65"/>
              <a:gd name="T21" fmla="*/ 22 h 62"/>
              <a:gd name="T22" fmla="*/ 61 w 65"/>
              <a:gd name="T23" fmla="*/ 22 h 62"/>
              <a:gd name="T24" fmla="*/ 63 w 65"/>
              <a:gd name="T25" fmla="*/ 22 h 62"/>
              <a:gd name="T26" fmla="*/ 65 w 65"/>
              <a:gd name="T27" fmla="*/ 24 h 62"/>
              <a:gd name="T28" fmla="*/ 65 w 65"/>
              <a:gd name="T29" fmla="*/ 26 h 62"/>
              <a:gd name="T30" fmla="*/ 63 w 65"/>
              <a:gd name="T31" fmla="*/ 28 h 62"/>
              <a:gd name="T32" fmla="*/ 56 w 65"/>
              <a:gd name="T33" fmla="*/ 35 h 62"/>
              <a:gd name="T34" fmla="*/ 56 w 65"/>
              <a:gd name="T35" fmla="*/ 35 h 62"/>
              <a:gd name="T36" fmla="*/ 52 w 65"/>
              <a:gd name="T37" fmla="*/ 41 h 62"/>
              <a:gd name="T38" fmla="*/ 52 w 65"/>
              <a:gd name="T39" fmla="*/ 49 h 62"/>
              <a:gd name="T40" fmla="*/ 54 w 65"/>
              <a:gd name="T41" fmla="*/ 58 h 62"/>
              <a:gd name="T42" fmla="*/ 54 w 65"/>
              <a:gd name="T43" fmla="*/ 58 h 62"/>
              <a:gd name="T44" fmla="*/ 54 w 65"/>
              <a:gd name="T45" fmla="*/ 60 h 62"/>
              <a:gd name="T46" fmla="*/ 52 w 65"/>
              <a:gd name="T47" fmla="*/ 62 h 62"/>
              <a:gd name="T48" fmla="*/ 50 w 65"/>
              <a:gd name="T49" fmla="*/ 62 h 62"/>
              <a:gd name="T50" fmla="*/ 48 w 65"/>
              <a:gd name="T51" fmla="*/ 62 h 62"/>
              <a:gd name="T52" fmla="*/ 39 w 65"/>
              <a:gd name="T53" fmla="*/ 58 h 62"/>
              <a:gd name="T54" fmla="*/ 39 w 65"/>
              <a:gd name="T55" fmla="*/ 58 h 62"/>
              <a:gd name="T56" fmla="*/ 33 w 65"/>
              <a:gd name="T57" fmla="*/ 56 h 62"/>
              <a:gd name="T58" fmla="*/ 26 w 65"/>
              <a:gd name="T59" fmla="*/ 58 h 62"/>
              <a:gd name="T60" fmla="*/ 16 w 65"/>
              <a:gd name="T61" fmla="*/ 62 h 62"/>
              <a:gd name="T62" fmla="*/ 16 w 65"/>
              <a:gd name="T63" fmla="*/ 62 h 62"/>
              <a:gd name="T64" fmla="*/ 14 w 65"/>
              <a:gd name="T65" fmla="*/ 62 h 62"/>
              <a:gd name="T66" fmla="*/ 13 w 65"/>
              <a:gd name="T67" fmla="*/ 62 h 62"/>
              <a:gd name="T68" fmla="*/ 11 w 65"/>
              <a:gd name="T69" fmla="*/ 60 h 62"/>
              <a:gd name="T70" fmla="*/ 11 w 65"/>
              <a:gd name="T71" fmla="*/ 58 h 62"/>
              <a:gd name="T72" fmla="*/ 13 w 65"/>
              <a:gd name="T73" fmla="*/ 49 h 62"/>
              <a:gd name="T74" fmla="*/ 13 w 65"/>
              <a:gd name="T75" fmla="*/ 49 h 62"/>
              <a:gd name="T76" fmla="*/ 13 w 65"/>
              <a:gd name="T77" fmla="*/ 41 h 62"/>
              <a:gd name="T78" fmla="*/ 9 w 65"/>
              <a:gd name="T79" fmla="*/ 35 h 62"/>
              <a:gd name="T80" fmla="*/ 1 w 65"/>
              <a:gd name="T81" fmla="*/ 28 h 62"/>
              <a:gd name="T82" fmla="*/ 1 w 65"/>
              <a:gd name="T83" fmla="*/ 28 h 62"/>
              <a:gd name="T84" fmla="*/ 0 w 65"/>
              <a:gd name="T85" fmla="*/ 26 h 62"/>
              <a:gd name="T86" fmla="*/ 0 w 65"/>
              <a:gd name="T87" fmla="*/ 24 h 62"/>
              <a:gd name="T88" fmla="*/ 1 w 65"/>
              <a:gd name="T89" fmla="*/ 22 h 62"/>
              <a:gd name="T90" fmla="*/ 3 w 65"/>
              <a:gd name="T91" fmla="*/ 22 h 62"/>
              <a:gd name="T92" fmla="*/ 13 w 65"/>
              <a:gd name="T93" fmla="*/ 20 h 62"/>
              <a:gd name="T94" fmla="*/ 13 w 65"/>
              <a:gd name="T95" fmla="*/ 20 h 62"/>
              <a:gd name="T96" fmla="*/ 20 w 65"/>
              <a:gd name="T97" fmla="*/ 17 h 62"/>
              <a:gd name="T98" fmla="*/ 24 w 65"/>
              <a:gd name="T99" fmla="*/ 11 h 62"/>
              <a:gd name="T100" fmla="*/ 29 w 65"/>
              <a:gd name="T101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" h="62">
                <a:moveTo>
                  <a:pt x="29" y="4"/>
                </a:moveTo>
                <a:lnTo>
                  <a:pt x="29" y="4"/>
                </a:lnTo>
                <a:lnTo>
                  <a:pt x="31" y="2"/>
                </a:lnTo>
                <a:lnTo>
                  <a:pt x="33" y="0"/>
                </a:lnTo>
                <a:lnTo>
                  <a:pt x="35" y="2"/>
                </a:lnTo>
                <a:lnTo>
                  <a:pt x="37" y="4"/>
                </a:lnTo>
                <a:lnTo>
                  <a:pt x="41" y="11"/>
                </a:lnTo>
                <a:lnTo>
                  <a:pt x="41" y="11"/>
                </a:lnTo>
                <a:lnTo>
                  <a:pt x="44" y="17"/>
                </a:lnTo>
                <a:lnTo>
                  <a:pt x="52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5" y="24"/>
                </a:lnTo>
                <a:lnTo>
                  <a:pt x="65" y="26"/>
                </a:lnTo>
                <a:lnTo>
                  <a:pt x="63" y="28"/>
                </a:lnTo>
                <a:lnTo>
                  <a:pt x="56" y="35"/>
                </a:lnTo>
                <a:lnTo>
                  <a:pt x="56" y="35"/>
                </a:lnTo>
                <a:lnTo>
                  <a:pt x="52" y="41"/>
                </a:lnTo>
                <a:lnTo>
                  <a:pt x="52" y="49"/>
                </a:lnTo>
                <a:lnTo>
                  <a:pt x="54" y="58"/>
                </a:lnTo>
                <a:lnTo>
                  <a:pt x="54" y="58"/>
                </a:lnTo>
                <a:lnTo>
                  <a:pt x="54" y="60"/>
                </a:lnTo>
                <a:lnTo>
                  <a:pt x="52" y="62"/>
                </a:lnTo>
                <a:lnTo>
                  <a:pt x="50" y="62"/>
                </a:lnTo>
                <a:lnTo>
                  <a:pt x="48" y="62"/>
                </a:lnTo>
                <a:lnTo>
                  <a:pt x="39" y="58"/>
                </a:lnTo>
                <a:lnTo>
                  <a:pt x="39" y="58"/>
                </a:lnTo>
                <a:lnTo>
                  <a:pt x="33" y="56"/>
                </a:lnTo>
                <a:lnTo>
                  <a:pt x="26" y="58"/>
                </a:lnTo>
                <a:lnTo>
                  <a:pt x="16" y="62"/>
                </a:lnTo>
                <a:lnTo>
                  <a:pt x="16" y="62"/>
                </a:lnTo>
                <a:lnTo>
                  <a:pt x="14" y="62"/>
                </a:lnTo>
                <a:lnTo>
                  <a:pt x="13" y="62"/>
                </a:lnTo>
                <a:lnTo>
                  <a:pt x="11" y="60"/>
                </a:lnTo>
                <a:lnTo>
                  <a:pt x="11" y="58"/>
                </a:lnTo>
                <a:lnTo>
                  <a:pt x="13" y="49"/>
                </a:lnTo>
                <a:lnTo>
                  <a:pt x="13" y="49"/>
                </a:lnTo>
                <a:lnTo>
                  <a:pt x="13" y="41"/>
                </a:lnTo>
                <a:lnTo>
                  <a:pt x="9" y="35"/>
                </a:lnTo>
                <a:lnTo>
                  <a:pt x="1" y="28"/>
                </a:lnTo>
                <a:lnTo>
                  <a:pt x="1" y="28"/>
                </a:lnTo>
                <a:lnTo>
                  <a:pt x="0" y="26"/>
                </a:lnTo>
                <a:lnTo>
                  <a:pt x="0" y="24"/>
                </a:lnTo>
                <a:lnTo>
                  <a:pt x="1" y="22"/>
                </a:lnTo>
                <a:lnTo>
                  <a:pt x="3" y="22"/>
                </a:lnTo>
                <a:lnTo>
                  <a:pt x="13" y="20"/>
                </a:lnTo>
                <a:lnTo>
                  <a:pt x="13" y="20"/>
                </a:lnTo>
                <a:lnTo>
                  <a:pt x="20" y="17"/>
                </a:lnTo>
                <a:lnTo>
                  <a:pt x="24" y="11"/>
                </a:lnTo>
                <a:lnTo>
                  <a:pt x="29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5" name="Freeform 215"/>
          <p:cNvSpPr>
            <a:spLocks/>
          </p:cNvSpPr>
          <p:nvPr/>
        </p:nvSpPr>
        <p:spPr bwMode="auto">
          <a:xfrm>
            <a:off x="3186284" y="2578557"/>
            <a:ext cx="285842" cy="255353"/>
          </a:xfrm>
          <a:custGeom>
            <a:avLst/>
            <a:gdLst>
              <a:gd name="T0" fmla="*/ 72 w 75"/>
              <a:gd name="T1" fmla="*/ 0 h 67"/>
              <a:gd name="T2" fmla="*/ 72 w 75"/>
              <a:gd name="T3" fmla="*/ 0 h 67"/>
              <a:gd name="T4" fmla="*/ 68 w 75"/>
              <a:gd name="T5" fmla="*/ 0 h 67"/>
              <a:gd name="T6" fmla="*/ 64 w 75"/>
              <a:gd name="T7" fmla="*/ 2 h 67"/>
              <a:gd name="T8" fmla="*/ 32 w 75"/>
              <a:gd name="T9" fmla="*/ 51 h 67"/>
              <a:gd name="T10" fmla="*/ 17 w 75"/>
              <a:gd name="T11" fmla="*/ 30 h 67"/>
              <a:gd name="T12" fmla="*/ 0 w 75"/>
              <a:gd name="T13" fmla="*/ 30 h 67"/>
              <a:gd name="T14" fmla="*/ 2 w 75"/>
              <a:gd name="T15" fmla="*/ 32 h 67"/>
              <a:gd name="T16" fmla="*/ 29 w 75"/>
              <a:gd name="T17" fmla="*/ 66 h 67"/>
              <a:gd name="T18" fmla="*/ 29 w 75"/>
              <a:gd name="T19" fmla="*/ 66 h 67"/>
              <a:gd name="T20" fmla="*/ 30 w 75"/>
              <a:gd name="T21" fmla="*/ 67 h 67"/>
              <a:gd name="T22" fmla="*/ 32 w 75"/>
              <a:gd name="T23" fmla="*/ 67 h 67"/>
              <a:gd name="T24" fmla="*/ 32 w 75"/>
              <a:gd name="T25" fmla="*/ 67 h 67"/>
              <a:gd name="T26" fmla="*/ 32 w 75"/>
              <a:gd name="T27" fmla="*/ 67 h 67"/>
              <a:gd name="T28" fmla="*/ 36 w 75"/>
              <a:gd name="T29" fmla="*/ 67 h 67"/>
              <a:gd name="T30" fmla="*/ 38 w 75"/>
              <a:gd name="T31" fmla="*/ 66 h 67"/>
              <a:gd name="T32" fmla="*/ 74 w 75"/>
              <a:gd name="T33" fmla="*/ 9 h 67"/>
              <a:gd name="T34" fmla="*/ 74 w 75"/>
              <a:gd name="T35" fmla="*/ 9 h 67"/>
              <a:gd name="T36" fmla="*/ 75 w 75"/>
              <a:gd name="T37" fmla="*/ 4 h 67"/>
              <a:gd name="T38" fmla="*/ 72 w 75"/>
              <a:gd name="T39" fmla="*/ 0 h 67"/>
              <a:gd name="T40" fmla="*/ 72 w 75"/>
              <a:gd name="T4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5" h="67">
                <a:moveTo>
                  <a:pt x="72" y="0"/>
                </a:moveTo>
                <a:lnTo>
                  <a:pt x="72" y="0"/>
                </a:lnTo>
                <a:lnTo>
                  <a:pt x="68" y="0"/>
                </a:lnTo>
                <a:lnTo>
                  <a:pt x="64" y="2"/>
                </a:lnTo>
                <a:lnTo>
                  <a:pt x="32" y="51"/>
                </a:lnTo>
                <a:lnTo>
                  <a:pt x="17" y="30"/>
                </a:lnTo>
                <a:lnTo>
                  <a:pt x="0" y="30"/>
                </a:lnTo>
                <a:lnTo>
                  <a:pt x="2" y="32"/>
                </a:lnTo>
                <a:lnTo>
                  <a:pt x="29" y="66"/>
                </a:lnTo>
                <a:lnTo>
                  <a:pt x="29" y="66"/>
                </a:lnTo>
                <a:lnTo>
                  <a:pt x="30" y="67"/>
                </a:lnTo>
                <a:lnTo>
                  <a:pt x="32" y="67"/>
                </a:lnTo>
                <a:lnTo>
                  <a:pt x="32" y="67"/>
                </a:lnTo>
                <a:lnTo>
                  <a:pt x="32" y="67"/>
                </a:lnTo>
                <a:lnTo>
                  <a:pt x="36" y="67"/>
                </a:lnTo>
                <a:lnTo>
                  <a:pt x="38" y="66"/>
                </a:lnTo>
                <a:lnTo>
                  <a:pt x="74" y="9"/>
                </a:lnTo>
                <a:lnTo>
                  <a:pt x="74" y="9"/>
                </a:lnTo>
                <a:lnTo>
                  <a:pt x="75" y="4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6" name="Freeform 216"/>
          <p:cNvSpPr>
            <a:spLocks/>
          </p:cNvSpPr>
          <p:nvPr/>
        </p:nvSpPr>
        <p:spPr bwMode="auto">
          <a:xfrm>
            <a:off x="4886085" y="2719572"/>
            <a:ext cx="110526" cy="114336"/>
          </a:xfrm>
          <a:custGeom>
            <a:avLst/>
            <a:gdLst>
              <a:gd name="T0" fmla="*/ 29 w 29"/>
              <a:gd name="T1" fmla="*/ 4 h 30"/>
              <a:gd name="T2" fmla="*/ 29 w 29"/>
              <a:gd name="T3" fmla="*/ 4 h 30"/>
              <a:gd name="T4" fmla="*/ 27 w 29"/>
              <a:gd name="T5" fmla="*/ 6 h 30"/>
              <a:gd name="T6" fmla="*/ 23 w 29"/>
              <a:gd name="T7" fmla="*/ 8 h 30"/>
              <a:gd name="T8" fmla="*/ 23 w 29"/>
              <a:gd name="T9" fmla="*/ 8 h 30"/>
              <a:gd name="T10" fmla="*/ 8 w 29"/>
              <a:gd name="T11" fmla="*/ 8 h 30"/>
              <a:gd name="T12" fmla="*/ 8 w 29"/>
              <a:gd name="T13" fmla="*/ 0 h 30"/>
              <a:gd name="T14" fmla="*/ 0 w 29"/>
              <a:gd name="T15" fmla="*/ 15 h 30"/>
              <a:gd name="T16" fmla="*/ 8 w 29"/>
              <a:gd name="T17" fmla="*/ 30 h 30"/>
              <a:gd name="T18" fmla="*/ 8 w 29"/>
              <a:gd name="T19" fmla="*/ 23 h 30"/>
              <a:gd name="T20" fmla="*/ 15 w 29"/>
              <a:gd name="T21" fmla="*/ 23 h 30"/>
              <a:gd name="T22" fmla="*/ 15 w 29"/>
              <a:gd name="T23" fmla="*/ 23 h 30"/>
              <a:gd name="T24" fmla="*/ 17 w 29"/>
              <a:gd name="T25" fmla="*/ 23 h 30"/>
              <a:gd name="T26" fmla="*/ 19 w 29"/>
              <a:gd name="T27" fmla="*/ 21 h 30"/>
              <a:gd name="T28" fmla="*/ 25 w 29"/>
              <a:gd name="T29" fmla="*/ 15 h 30"/>
              <a:gd name="T30" fmla="*/ 29 w 29"/>
              <a:gd name="T31" fmla="*/ 4 h 30"/>
              <a:gd name="T32" fmla="*/ 29 w 29"/>
              <a:gd name="T3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" h="30">
                <a:moveTo>
                  <a:pt x="29" y="4"/>
                </a:moveTo>
                <a:lnTo>
                  <a:pt x="29" y="4"/>
                </a:lnTo>
                <a:lnTo>
                  <a:pt x="27" y="6"/>
                </a:lnTo>
                <a:lnTo>
                  <a:pt x="23" y="8"/>
                </a:lnTo>
                <a:lnTo>
                  <a:pt x="23" y="8"/>
                </a:lnTo>
                <a:lnTo>
                  <a:pt x="8" y="8"/>
                </a:lnTo>
                <a:lnTo>
                  <a:pt x="8" y="0"/>
                </a:lnTo>
                <a:lnTo>
                  <a:pt x="0" y="15"/>
                </a:lnTo>
                <a:lnTo>
                  <a:pt x="8" y="30"/>
                </a:lnTo>
                <a:lnTo>
                  <a:pt x="8" y="23"/>
                </a:lnTo>
                <a:lnTo>
                  <a:pt x="15" y="23"/>
                </a:lnTo>
                <a:lnTo>
                  <a:pt x="15" y="23"/>
                </a:lnTo>
                <a:lnTo>
                  <a:pt x="17" y="23"/>
                </a:lnTo>
                <a:lnTo>
                  <a:pt x="19" y="21"/>
                </a:lnTo>
                <a:lnTo>
                  <a:pt x="25" y="15"/>
                </a:lnTo>
                <a:lnTo>
                  <a:pt x="29" y="4"/>
                </a:lnTo>
                <a:lnTo>
                  <a:pt x="29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7" name="Freeform 217"/>
          <p:cNvSpPr>
            <a:spLocks/>
          </p:cNvSpPr>
          <p:nvPr/>
        </p:nvSpPr>
        <p:spPr bwMode="auto">
          <a:xfrm>
            <a:off x="4916576" y="2643347"/>
            <a:ext cx="80037" cy="91469"/>
          </a:xfrm>
          <a:custGeom>
            <a:avLst/>
            <a:gdLst>
              <a:gd name="T0" fmla="*/ 0 w 21"/>
              <a:gd name="T1" fmla="*/ 7 h 24"/>
              <a:gd name="T2" fmla="*/ 13 w 21"/>
              <a:gd name="T3" fmla="*/ 0 h 24"/>
              <a:gd name="T4" fmla="*/ 21 w 21"/>
              <a:gd name="T5" fmla="*/ 13 h 24"/>
              <a:gd name="T6" fmla="*/ 21 w 21"/>
              <a:gd name="T7" fmla="*/ 13 h 24"/>
              <a:gd name="T8" fmla="*/ 21 w 21"/>
              <a:gd name="T9" fmla="*/ 17 h 24"/>
              <a:gd name="T10" fmla="*/ 21 w 21"/>
              <a:gd name="T11" fmla="*/ 20 h 24"/>
              <a:gd name="T12" fmla="*/ 19 w 21"/>
              <a:gd name="T13" fmla="*/ 24 h 24"/>
              <a:gd name="T14" fmla="*/ 19 w 21"/>
              <a:gd name="T15" fmla="*/ 24 h 24"/>
              <a:gd name="T16" fmla="*/ 15 w 21"/>
              <a:gd name="T17" fmla="*/ 24 h 24"/>
              <a:gd name="T18" fmla="*/ 11 w 21"/>
              <a:gd name="T19" fmla="*/ 24 h 24"/>
              <a:gd name="T20" fmla="*/ 7 w 21"/>
              <a:gd name="T21" fmla="*/ 22 h 24"/>
              <a:gd name="T22" fmla="*/ 0 w 21"/>
              <a:gd name="T23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24">
                <a:moveTo>
                  <a:pt x="0" y="7"/>
                </a:moveTo>
                <a:lnTo>
                  <a:pt x="13" y="0"/>
                </a:lnTo>
                <a:lnTo>
                  <a:pt x="21" y="13"/>
                </a:lnTo>
                <a:lnTo>
                  <a:pt x="21" y="13"/>
                </a:lnTo>
                <a:lnTo>
                  <a:pt x="21" y="17"/>
                </a:lnTo>
                <a:lnTo>
                  <a:pt x="21" y="20"/>
                </a:lnTo>
                <a:lnTo>
                  <a:pt x="19" y="24"/>
                </a:lnTo>
                <a:lnTo>
                  <a:pt x="19" y="24"/>
                </a:lnTo>
                <a:lnTo>
                  <a:pt x="15" y="24"/>
                </a:lnTo>
                <a:lnTo>
                  <a:pt x="11" y="24"/>
                </a:lnTo>
                <a:lnTo>
                  <a:pt x="7" y="22"/>
                </a:lnTo>
                <a:lnTo>
                  <a:pt x="0" y="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8" name="Freeform 218"/>
          <p:cNvSpPr>
            <a:spLocks/>
          </p:cNvSpPr>
          <p:nvPr/>
        </p:nvSpPr>
        <p:spPr bwMode="auto">
          <a:xfrm>
            <a:off x="4737449" y="2670024"/>
            <a:ext cx="99092" cy="121958"/>
          </a:xfrm>
          <a:custGeom>
            <a:avLst/>
            <a:gdLst>
              <a:gd name="T0" fmla="*/ 13 w 26"/>
              <a:gd name="T1" fmla="*/ 32 h 32"/>
              <a:gd name="T2" fmla="*/ 13 w 26"/>
              <a:gd name="T3" fmla="*/ 32 h 32"/>
              <a:gd name="T4" fmla="*/ 11 w 26"/>
              <a:gd name="T5" fmla="*/ 30 h 32"/>
              <a:gd name="T6" fmla="*/ 11 w 26"/>
              <a:gd name="T7" fmla="*/ 25 h 32"/>
              <a:gd name="T8" fmla="*/ 11 w 26"/>
              <a:gd name="T9" fmla="*/ 25 h 32"/>
              <a:gd name="T10" fmla="*/ 19 w 26"/>
              <a:gd name="T11" fmla="*/ 12 h 32"/>
              <a:gd name="T12" fmla="*/ 26 w 26"/>
              <a:gd name="T13" fmla="*/ 15 h 32"/>
              <a:gd name="T14" fmla="*/ 17 w 26"/>
              <a:gd name="T15" fmla="*/ 0 h 32"/>
              <a:gd name="T16" fmla="*/ 0 w 26"/>
              <a:gd name="T17" fmla="*/ 0 h 32"/>
              <a:gd name="T18" fmla="*/ 8 w 26"/>
              <a:gd name="T19" fmla="*/ 4 h 32"/>
              <a:gd name="T20" fmla="*/ 2 w 26"/>
              <a:gd name="T21" fmla="*/ 12 h 32"/>
              <a:gd name="T22" fmla="*/ 2 w 26"/>
              <a:gd name="T23" fmla="*/ 12 h 32"/>
              <a:gd name="T24" fmla="*/ 2 w 26"/>
              <a:gd name="T25" fmla="*/ 12 h 32"/>
              <a:gd name="T26" fmla="*/ 2 w 26"/>
              <a:gd name="T27" fmla="*/ 15 h 32"/>
              <a:gd name="T28" fmla="*/ 4 w 26"/>
              <a:gd name="T29" fmla="*/ 23 h 32"/>
              <a:gd name="T30" fmla="*/ 13 w 26"/>
              <a:gd name="T31" fmla="*/ 32 h 32"/>
              <a:gd name="T32" fmla="*/ 13 w 26"/>
              <a:gd name="T3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2">
                <a:moveTo>
                  <a:pt x="13" y="32"/>
                </a:moveTo>
                <a:lnTo>
                  <a:pt x="13" y="32"/>
                </a:lnTo>
                <a:lnTo>
                  <a:pt x="11" y="30"/>
                </a:lnTo>
                <a:lnTo>
                  <a:pt x="11" y="25"/>
                </a:lnTo>
                <a:lnTo>
                  <a:pt x="11" y="25"/>
                </a:lnTo>
                <a:lnTo>
                  <a:pt x="19" y="12"/>
                </a:lnTo>
                <a:lnTo>
                  <a:pt x="26" y="15"/>
                </a:lnTo>
                <a:lnTo>
                  <a:pt x="17" y="0"/>
                </a:lnTo>
                <a:lnTo>
                  <a:pt x="0" y="0"/>
                </a:lnTo>
                <a:lnTo>
                  <a:pt x="8" y="4"/>
                </a:lnTo>
                <a:lnTo>
                  <a:pt x="2" y="12"/>
                </a:lnTo>
                <a:lnTo>
                  <a:pt x="2" y="12"/>
                </a:lnTo>
                <a:lnTo>
                  <a:pt x="2" y="12"/>
                </a:lnTo>
                <a:lnTo>
                  <a:pt x="2" y="15"/>
                </a:lnTo>
                <a:lnTo>
                  <a:pt x="4" y="23"/>
                </a:lnTo>
                <a:lnTo>
                  <a:pt x="13" y="32"/>
                </a:lnTo>
                <a:lnTo>
                  <a:pt x="13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9" name="Freeform 219"/>
          <p:cNvSpPr>
            <a:spLocks/>
          </p:cNvSpPr>
          <p:nvPr/>
        </p:nvSpPr>
        <p:spPr bwMode="auto">
          <a:xfrm>
            <a:off x="4794615" y="2757683"/>
            <a:ext cx="87659" cy="57170"/>
          </a:xfrm>
          <a:custGeom>
            <a:avLst/>
            <a:gdLst>
              <a:gd name="T0" fmla="*/ 23 w 23"/>
              <a:gd name="T1" fmla="*/ 0 h 15"/>
              <a:gd name="T2" fmla="*/ 23 w 23"/>
              <a:gd name="T3" fmla="*/ 15 h 15"/>
              <a:gd name="T4" fmla="*/ 8 w 23"/>
              <a:gd name="T5" fmla="*/ 15 h 15"/>
              <a:gd name="T6" fmla="*/ 8 w 23"/>
              <a:gd name="T7" fmla="*/ 15 h 15"/>
              <a:gd name="T8" fmla="*/ 4 w 23"/>
              <a:gd name="T9" fmla="*/ 13 h 15"/>
              <a:gd name="T10" fmla="*/ 2 w 23"/>
              <a:gd name="T11" fmla="*/ 11 h 15"/>
              <a:gd name="T12" fmla="*/ 0 w 23"/>
              <a:gd name="T13" fmla="*/ 7 h 15"/>
              <a:gd name="T14" fmla="*/ 0 w 23"/>
              <a:gd name="T15" fmla="*/ 7 h 15"/>
              <a:gd name="T16" fmla="*/ 0 w 23"/>
              <a:gd name="T17" fmla="*/ 4 h 15"/>
              <a:gd name="T18" fmla="*/ 4 w 23"/>
              <a:gd name="T19" fmla="*/ 2 h 15"/>
              <a:gd name="T20" fmla="*/ 8 w 23"/>
              <a:gd name="T21" fmla="*/ 0 h 15"/>
              <a:gd name="T22" fmla="*/ 23 w 23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15">
                <a:moveTo>
                  <a:pt x="23" y="0"/>
                </a:moveTo>
                <a:lnTo>
                  <a:pt x="23" y="15"/>
                </a:lnTo>
                <a:lnTo>
                  <a:pt x="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4" y="2"/>
                </a:lnTo>
                <a:lnTo>
                  <a:pt x="8" y="0"/>
                </a:lnTo>
                <a:lnTo>
                  <a:pt x="2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0" name="Freeform 220"/>
          <p:cNvSpPr>
            <a:spLocks/>
          </p:cNvSpPr>
          <p:nvPr/>
        </p:nvSpPr>
        <p:spPr bwMode="auto">
          <a:xfrm>
            <a:off x="4836541" y="2578557"/>
            <a:ext cx="129581" cy="80037"/>
          </a:xfrm>
          <a:custGeom>
            <a:avLst/>
            <a:gdLst>
              <a:gd name="T0" fmla="*/ 0 w 34"/>
              <a:gd name="T1" fmla="*/ 0 h 21"/>
              <a:gd name="T2" fmla="*/ 0 w 34"/>
              <a:gd name="T3" fmla="*/ 0 h 21"/>
              <a:gd name="T4" fmla="*/ 4 w 34"/>
              <a:gd name="T5" fmla="*/ 2 h 21"/>
              <a:gd name="T6" fmla="*/ 8 w 34"/>
              <a:gd name="T7" fmla="*/ 4 h 21"/>
              <a:gd name="T8" fmla="*/ 8 w 34"/>
              <a:gd name="T9" fmla="*/ 4 h 21"/>
              <a:gd name="T10" fmla="*/ 15 w 34"/>
              <a:gd name="T11" fmla="*/ 17 h 21"/>
              <a:gd name="T12" fmla="*/ 8 w 34"/>
              <a:gd name="T13" fmla="*/ 21 h 21"/>
              <a:gd name="T14" fmla="*/ 25 w 34"/>
              <a:gd name="T15" fmla="*/ 21 h 21"/>
              <a:gd name="T16" fmla="*/ 34 w 34"/>
              <a:gd name="T17" fmla="*/ 6 h 21"/>
              <a:gd name="T18" fmla="*/ 28 w 34"/>
              <a:gd name="T19" fmla="*/ 9 h 21"/>
              <a:gd name="T20" fmla="*/ 25 w 34"/>
              <a:gd name="T21" fmla="*/ 2 h 21"/>
              <a:gd name="T22" fmla="*/ 25 w 34"/>
              <a:gd name="T23" fmla="*/ 2 h 21"/>
              <a:gd name="T24" fmla="*/ 23 w 34"/>
              <a:gd name="T25" fmla="*/ 2 h 21"/>
              <a:gd name="T26" fmla="*/ 21 w 34"/>
              <a:gd name="T27" fmla="*/ 0 h 21"/>
              <a:gd name="T28" fmla="*/ 13 w 34"/>
              <a:gd name="T29" fmla="*/ 0 h 21"/>
              <a:gd name="T30" fmla="*/ 0 w 34"/>
              <a:gd name="T31" fmla="*/ 0 h 21"/>
              <a:gd name="T32" fmla="*/ 0 w 34"/>
              <a:gd name="T3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21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4"/>
                </a:lnTo>
                <a:lnTo>
                  <a:pt x="8" y="4"/>
                </a:lnTo>
                <a:lnTo>
                  <a:pt x="15" y="17"/>
                </a:lnTo>
                <a:lnTo>
                  <a:pt x="8" y="21"/>
                </a:lnTo>
                <a:lnTo>
                  <a:pt x="25" y="21"/>
                </a:lnTo>
                <a:lnTo>
                  <a:pt x="34" y="6"/>
                </a:lnTo>
                <a:lnTo>
                  <a:pt x="28" y="9"/>
                </a:lnTo>
                <a:lnTo>
                  <a:pt x="25" y="2"/>
                </a:lnTo>
                <a:lnTo>
                  <a:pt x="25" y="2"/>
                </a:lnTo>
                <a:lnTo>
                  <a:pt x="23" y="2"/>
                </a:lnTo>
                <a:lnTo>
                  <a:pt x="21" y="0"/>
                </a:lnTo>
                <a:lnTo>
                  <a:pt x="1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1" name="Freeform 221"/>
          <p:cNvSpPr>
            <a:spLocks/>
          </p:cNvSpPr>
          <p:nvPr/>
        </p:nvSpPr>
        <p:spPr bwMode="auto">
          <a:xfrm>
            <a:off x="4779371" y="2586179"/>
            <a:ext cx="80037" cy="91469"/>
          </a:xfrm>
          <a:custGeom>
            <a:avLst/>
            <a:gdLst>
              <a:gd name="T0" fmla="*/ 12 w 21"/>
              <a:gd name="T1" fmla="*/ 24 h 24"/>
              <a:gd name="T2" fmla="*/ 0 w 21"/>
              <a:gd name="T3" fmla="*/ 17 h 24"/>
              <a:gd name="T4" fmla="*/ 8 w 21"/>
              <a:gd name="T5" fmla="*/ 4 h 24"/>
              <a:gd name="T6" fmla="*/ 8 w 21"/>
              <a:gd name="T7" fmla="*/ 4 h 24"/>
              <a:gd name="T8" fmla="*/ 10 w 21"/>
              <a:gd name="T9" fmla="*/ 2 h 24"/>
              <a:gd name="T10" fmla="*/ 13 w 21"/>
              <a:gd name="T11" fmla="*/ 0 h 24"/>
              <a:gd name="T12" fmla="*/ 17 w 21"/>
              <a:gd name="T13" fmla="*/ 0 h 24"/>
              <a:gd name="T14" fmla="*/ 17 w 21"/>
              <a:gd name="T15" fmla="*/ 0 h 24"/>
              <a:gd name="T16" fmla="*/ 19 w 21"/>
              <a:gd name="T17" fmla="*/ 4 h 24"/>
              <a:gd name="T18" fmla="*/ 21 w 21"/>
              <a:gd name="T19" fmla="*/ 7 h 24"/>
              <a:gd name="T20" fmla="*/ 21 w 21"/>
              <a:gd name="T21" fmla="*/ 11 h 24"/>
              <a:gd name="T22" fmla="*/ 12 w 21"/>
              <a:gd name="T2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24">
                <a:moveTo>
                  <a:pt x="12" y="24"/>
                </a:moveTo>
                <a:lnTo>
                  <a:pt x="0" y="17"/>
                </a:lnTo>
                <a:lnTo>
                  <a:pt x="8" y="4"/>
                </a:lnTo>
                <a:lnTo>
                  <a:pt x="8" y="4"/>
                </a:lnTo>
                <a:lnTo>
                  <a:pt x="10" y="2"/>
                </a:lnTo>
                <a:lnTo>
                  <a:pt x="13" y="0"/>
                </a:lnTo>
                <a:lnTo>
                  <a:pt x="17" y="0"/>
                </a:lnTo>
                <a:lnTo>
                  <a:pt x="17" y="0"/>
                </a:lnTo>
                <a:lnTo>
                  <a:pt x="19" y="4"/>
                </a:lnTo>
                <a:lnTo>
                  <a:pt x="21" y="7"/>
                </a:lnTo>
                <a:lnTo>
                  <a:pt x="21" y="11"/>
                </a:lnTo>
                <a:lnTo>
                  <a:pt x="12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2" name="Freeform 222"/>
          <p:cNvSpPr>
            <a:spLocks/>
          </p:cNvSpPr>
          <p:nvPr/>
        </p:nvSpPr>
        <p:spPr bwMode="auto">
          <a:xfrm>
            <a:off x="8079885" y="1942084"/>
            <a:ext cx="621230" cy="644097"/>
          </a:xfrm>
          <a:custGeom>
            <a:avLst/>
            <a:gdLst>
              <a:gd name="T0" fmla="*/ 163 w 163"/>
              <a:gd name="T1" fmla="*/ 21 h 169"/>
              <a:gd name="T2" fmla="*/ 163 w 163"/>
              <a:gd name="T3" fmla="*/ 21 h 169"/>
              <a:gd name="T4" fmla="*/ 152 w 163"/>
              <a:gd name="T5" fmla="*/ 32 h 169"/>
              <a:gd name="T6" fmla="*/ 141 w 163"/>
              <a:gd name="T7" fmla="*/ 40 h 169"/>
              <a:gd name="T8" fmla="*/ 135 w 163"/>
              <a:gd name="T9" fmla="*/ 41 h 169"/>
              <a:gd name="T10" fmla="*/ 131 w 163"/>
              <a:gd name="T11" fmla="*/ 43 h 169"/>
              <a:gd name="T12" fmla="*/ 131 w 163"/>
              <a:gd name="T13" fmla="*/ 43 h 169"/>
              <a:gd name="T14" fmla="*/ 41 w 163"/>
              <a:gd name="T15" fmla="*/ 43 h 169"/>
              <a:gd name="T16" fmla="*/ 41 w 163"/>
              <a:gd name="T17" fmla="*/ 0 h 169"/>
              <a:gd name="T18" fmla="*/ 0 w 163"/>
              <a:gd name="T19" fmla="*/ 85 h 169"/>
              <a:gd name="T20" fmla="*/ 41 w 163"/>
              <a:gd name="T21" fmla="*/ 169 h 169"/>
              <a:gd name="T22" fmla="*/ 41 w 163"/>
              <a:gd name="T23" fmla="*/ 126 h 169"/>
              <a:gd name="T24" fmla="*/ 86 w 163"/>
              <a:gd name="T25" fmla="*/ 126 h 169"/>
              <a:gd name="T26" fmla="*/ 86 w 163"/>
              <a:gd name="T27" fmla="*/ 126 h 169"/>
              <a:gd name="T28" fmla="*/ 94 w 163"/>
              <a:gd name="T29" fmla="*/ 126 h 169"/>
              <a:gd name="T30" fmla="*/ 101 w 163"/>
              <a:gd name="T31" fmla="*/ 122 h 169"/>
              <a:gd name="T32" fmla="*/ 111 w 163"/>
              <a:gd name="T33" fmla="*/ 116 h 169"/>
              <a:gd name="T34" fmla="*/ 122 w 163"/>
              <a:gd name="T35" fmla="*/ 103 h 169"/>
              <a:gd name="T36" fmla="*/ 135 w 163"/>
              <a:gd name="T37" fmla="*/ 85 h 169"/>
              <a:gd name="T38" fmla="*/ 148 w 163"/>
              <a:gd name="T39" fmla="*/ 58 h 169"/>
              <a:gd name="T40" fmla="*/ 163 w 163"/>
              <a:gd name="T41" fmla="*/ 21 h 169"/>
              <a:gd name="T42" fmla="*/ 163 w 163"/>
              <a:gd name="T43" fmla="*/ 21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3" h="169">
                <a:moveTo>
                  <a:pt x="163" y="21"/>
                </a:moveTo>
                <a:lnTo>
                  <a:pt x="163" y="21"/>
                </a:lnTo>
                <a:lnTo>
                  <a:pt x="152" y="32"/>
                </a:lnTo>
                <a:lnTo>
                  <a:pt x="141" y="40"/>
                </a:lnTo>
                <a:lnTo>
                  <a:pt x="135" y="41"/>
                </a:lnTo>
                <a:lnTo>
                  <a:pt x="131" y="43"/>
                </a:lnTo>
                <a:lnTo>
                  <a:pt x="131" y="43"/>
                </a:lnTo>
                <a:lnTo>
                  <a:pt x="41" y="43"/>
                </a:lnTo>
                <a:lnTo>
                  <a:pt x="41" y="0"/>
                </a:lnTo>
                <a:lnTo>
                  <a:pt x="0" y="85"/>
                </a:lnTo>
                <a:lnTo>
                  <a:pt x="41" y="169"/>
                </a:lnTo>
                <a:lnTo>
                  <a:pt x="41" y="126"/>
                </a:lnTo>
                <a:lnTo>
                  <a:pt x="86" y="126"/>
                </a:lnTo>
                <a:lnTo>
                  <a:pt x="86" y="126"/>
                </a:lnTo>
                <a:lnTo>
                  <a:pt x="94" y="126"/>
                </a:lnTo>
                <a:lnTo>
                  <a:pt x="101" y="122"/>
                </a:lnTo>
                <a:lnTo>
                  <a:pt x="111" y="116"/>
                </a:lnTo>
                <a:lnTo>
                  <a:pt x="122" y="103"/>
                </a:lnTo>
                <a:lnTo>
                  <a:pt x="135" y="85"/>
                </a:lnTo>
                <a:lnTo>
                  <a:pt x="148" y="58"/>
                </a:lnTo>
                <a:lnTo>
                  <a:pt x="163" y="21"/>
                </a:lnTo>
                <a:lnTo>
                  <a:pt x="16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3" name="Freeform 223"/>
          <p:cNvSpPr>
            <a:spLocks/>
          </p:cNvSpPr>
          <p:nvPr/>
        </p:nvSpPr>
        <p:spPr bwMode="auto">
          <a:xfrm>
            <a:off x="8251392" y="1522851"/>
            <a:ext cx="457346" cy="518325"/>
          </a:xfrm>
          <a:custGeom>
            <a:avLst/>
            <a:gdLst>
              <a:gd name="T0" fmla="*/ 0 w 120"/>
              <a:gd name="T1" fmla="*/ 41 h 136"/>
              <a:gd name="T2" fmla="*/ 73 w 120"/>
              <a:gd name="T3" fmla="*/ 0 h 136"/>
              <a:gd name="T4" fmla="*/ 114 w 120"/>
              <a:gd name="T5" fmla="*/ 75 h 136"/>
              <a:gd name="T6" fmla="*/ 114 w 120"/>
              <a:gd name="T7" fmla="*/ 75 h 136"/>
              <a:gd name="T8" fmla="*/ 116 w 120"/>
              <a:gd name="T9" fmla="*/ 80 h 136"/>
              <a:gd name="T10" fmla="*/ 118 w 120"/>
              <a:gd name="T11" fmla="*/ 86 h 136"/>
              <a:gd name="T12" fmla="*/ 120 w 120"/>
              <a:gd name="T13" fmla="*/ 93 h 136"/>
              <a:gd name="T14" fmla="*/ 118 w 120"/>
              <a:gd name="T15" fmla="*/ 103 h 136"/>
              <a:gd name="T16" fmla="*/ 116 w 120"/>
              <a:gd name="T17" fmla="*/ 112 h 136"/>
              <a:gd name="T18" fmla="*/ 111 w 120"/>
              <a:gd name="T19" fmla="*/ 120 h 136"/>
              <a:gd name="T20" fmla="*/ 101 w 120"/>
              <a:gd name="T21" fmla="*/ 129 h 136"/>
              <a:gd name="T22" fmla="*/ 101 w 120"/>
              <a:gd name="T23" fmla="*/ 129 h 136"/>
              <a:gd name="T24" fmla="*/ 90 w 120"/>
              <a:gd name="T25" fmla="*/ 135 h 136"/>
              <a:gd name="T26" fmla="*/ 81 w 120"/>
              <a:gd name="T27" fmla="*/ 136 h 136"/>
              <a:gd name="T28" fmla="*/ 71 w 120"/>
              <a:gd name="T29" fmla="*/ 135 h 136"/>
              <a:gd name="T30" fmla="*/ 62 w 120"/>
              <a:gd name="T31" fmla="*/ 131 h 136"/>
              <a:gd name="T32" fmla="*/ 56 w 120"/>
              <a:gd name="T33" fmla="*/ 125 h 136"/>
              <a:gd name="T34" fmla="*/ 51 w 120"/>
              <a:gd name="T35" fmla="*/ 121 h 136"/>
              <a:gd name="T36" fmla="*/ 45 w 120"/>
              <a:gd name="T37" fmla="*/ 116 h 136"/>
              <a:gd name="T38" fmla="*/ 0 w 120"/>
              <a:gd name="T39" fmla="*/ 41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36">
                <a:moveTo>
                  <a:pt x="0" y="41"/>
                </a:moveTo>
                <a:lnTo>
                  <a:pt x="73" y="0"/>
                </a:lnTo>
                <a:lnTo>
                  <a:pt x="114" y="75"/>
                </a:lnTo>
                <a:lnTo>
                  <a:pt x="114" y="75"/>
                </a:lnTo>
                <a:lnTo>
                  <a:pt x="116" y="80"/>
                </a:lnTo>
                <a:lnTo>
                  <a:pt x="118" y="86"/>
                </a:lnTo>
                <a:lnTo>
                  <a:pt x="120" y="93"/>
                </a:lnTo>
                <a:lnTo>
                  <a:pt x="118" y="103"/>
                </a:lnTo>
                <a:lnTo>
                  <a:pt x="116" y="112"/>
                </a:lnTo>
                <a:lnTo>
                  <a:pt x="111" y="120"/>
                </a:lnTo>
                <a:lnTo>
                  <a:pt x="101" y="129"/>
                </a:lnTo>
                <a:lnTo>
                  <a:pt x="101" y="129"/>
                </a:lnTo>
                <a:lnTo>
                  <a:pt x="90" y="135"/>
                </a:lnTo>
                <a:lnTo>
                  <a:pt x="81" y="136"/>
                </a:lnTo>
                <a:lnTo>
                  <a:pt x="71" y="135"/>
                </a:lnTo>
                <a:lnTo>
                  <a:pt x="62" y="131"/>
                </a:lnTo>
                <a:lnTo>
                  <a:pt x="56" y="125"/>
                </a:lnTo>
                <a:lnTo>
                  <a:pt x="51" y="121"/>
                </a:lnTo>
                <a:lnTo>
                  <a:pt x="45" y="116"/>
                </a:lnTo>
                <a:lnTo>
                  <a:pt x="0" y="4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4" name="Freeform 224"/>
          <p:cNvSpPr>
            <a:spLocks/>
          </p:cNvSpPr>
          <p:nvPr/>
        </p:nvSpPr>
        <p:spPr bwMode="auto">
          <a:xfrm>
            <a:off x="7260474" y="1663864"/>
            <a:ext cx="556438" cy="686019"/>
          </a:xfrm>
          <a:custGeom>
            <a:avLst/>
            <a:gdLst>
              <a:gd name="T0" fmla="*/ 67 w 146"/>
              <a:gd name="T1" fmla="*/ 180 h 180"/>
              <a:gd name="T2" fmla="*/ 67 w 146"/>
              <a:gd name="T3" fmla="*/ 180 h 180"/>
              <a:gd name="T4" fmla="*/ 63 w 146"/>
              <a:gd name="T5" fmla="*/ 165 h 180"/>
              <a:gd name="T6" fmla="*/ 63 w 146"/>
              <a:gd name="T7" fmla="*/ 152 h 180"/>
              <a:gd name="T8" fmla="*/ 63 w 146"/>
              <a:gd name="T9" fmla="*/ 146 h 180"/>
              <a:gd name="T10" fmla="*/ 65 w 146"/>
              <a:gd name="T11" fmla="*/ 141 h 180"/>
              <a:gd name="T12" fmla="*/ 65 w 146"/>
              <a:gd name="T13" fmla="*/ 141 h 180"/>
              <a:gd name="T14" fmla="*/ 74 w 146"/>
              <a:gd name="T15" fmla="*/ 122 h 180"/>
              <a:gd name="T16" fmla="*/ 89 w 146"/>
              <a:gd name="T17" fmla="*/ 98 h 180"/>
              <a:gd name="T18" fmla="*/ 108 w 146"/>
              <a:gd name="T19" fmla="*/ 64 h 180"/>
              <a:gd name="T20" fmla="*/ 146 w 146"/>
              <a:gd name="T21" fmla="*/ 84 h 180"/>
              <a:gd name="T22" fmla="*/ 93 w 146"/>
              <a:gd name="T23" fmla="*/ 6 h 180"/>
              <a:gd name="T24" fmla="*/ 0 w 146"/>
              <a:gd name="T25" fmla="*/ 0 h 180"/>
              <a:gd name="T26" fmla="*/ 37 w 146"/>
              <a:gd name="T27" fmla="*/ 23 h 180"/>
              <a:gd name="T28" fmla="*/ 14 w 146"/>
              <a:gd name="T29" fmla="*/ 62 h 180"/>
              <a:gd name="T30" fmla="*/ 14 w 146"/>
              <a:gd name="T31" fmla="*/ 62 h 180"/>
              <a:gd name="T32" fmla="*/ 11 w 146"/>
              <a:gd name="T33" fmla="*/ 68 h 180"/>
              <a:gd name="T34" fmla="*/ 11 w 146"/>
              <a:gd name="T35" fmla="*/ 75 h 180"/>
              <a:gd name="T36" fmla="*/ 11 w 146"/>
              <a:gd name="T37" fmla="*/ 86 h 180"/>
              <a:gd name="T38" fmla="*/ 14 w 146"/>
              <a:gd name="T39" fmla="*/ 103 h 180"/>
              <a:gd name="T40" fmla="*/ 26 w 146"/>
              <a:gd name="T41" fmla="*/ 124 h 180"/>
              <a:gd name="T42" fmla="*/ 43 w 146"/>
              <a:gd name="T43" fmla="*/ 148 h 180"/>
              <a:gd name="T44" fmla="*/ 67 w 146"/>
              <a:gd name="T45" fmla="*/ 180 h 180"/>
              <a:gd name="T46" fmla="*/ 67 w 146"/>
              <a:gd name="T4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" h="180">
                <a:moveTo>
                  <a:pt x="67" y="180"/>
                </a:moveTo>
                <a:lnTo>
                  <a:pt x="67" y="180"/>
                </a:lnTo>
                <a:lnTo>
                  <a:pt x="63" y="165"/>
                </a:lnTo>
                <a:lnTo>
                  <a:pt x="63" y="152"/>
                </a:lnTo>
                <a:lnTo>
                  <a:pt x="63" y="146"/>
                </a:lnTo>
                <a:lnTo>
                  <a:pt x="65" y="141"/>
                </a:lnTo>
                <a:lnTo>
                  <a:pt x="65" y="141"/>
                </a:lnTo>
                <a:lnTo>
                  <a:pt x="74" y="122"/>
                </a:lnTo>
                <a:lnTo>
                  <a:pt x="89" y="98"/>
                </a:lnTo>
                <a:lnTo>
                  <a:pt x="108" y="64"/>
                </a:lnTo>
                <a:lnTo>
                  <a:pt x="146" y="84"/>
                </a:lnTo>
                <a:lnTo>
                  <a:pt x="93" y="6"/>
                </a:lnTo>
                <a:lnTo>
                  <a:pt x="0" y="0"/>
                </a:lnTo>
                <a:lnTo>
                  <a:pt x="37" y="23"/>
                </a:lnTo>
                <a:lnTo>
                  <a:pt x="14" y="62"/>
                </a:lnTo>
                <a:lnTo>
                  <a:pt x="14" y="62"/>
                </a:lnTo>
                <a:lnTo>
                  <a:pt x="11" y="68"/>
                </a:lnTo>
                <a:lnTo>
                  <a:pt x="11" y="75"/>
                </a:lnTo>
                <a:lnTo>
                  <a:pt x="11" y="86"/>
                </a:lnTo>
                <a:lnTo>
                  <a:pt x="14" y="103"/>
                </a:lnTo>
                <a:lnTo>
                  <a:pt x="26" y="124"/>
                </a:lnTo>
                <a:lnTo>
                  <a:pt x="43" y="148"/>
                </a:lnTo>
                <a:lnTo>
                  <a:pt x="67" y="180"/>
                </a:lnTo>
                <a:lnTo>
                  <a:pt x="67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5" name="Freeform 225"/>
          <p:cNvSpPr>
            <a:spLocks/>
          </p:cNvSpPr>
          <p:nvPr/>
        </p:nvSpPr>
        <p:spPr bwMode="auto">
          <a:xfrm>
            <a:off x="7572995" y="2136455"/>
            <a:ext cx="476403" cy="312519"/>
          </a:xfrm>
          <a:custGeom>
            <a:avLst/>
            <a:gdLst>
              <a:gd name="T0" fmla="*/ 125 w 125"/>
              <a:gd name="T1" fmla="*/ 0 h 82"/>
              <a:gd name="T2" fmla="*/ 125 w 125"/>
              <a:gd name="T3" fmla="*/ 82 h 82"/>
              <a:gd name="T4" fmla="*/ 39 w 125"/>
              <a:gd name="T5" fmla="*/ 80 h 82"/>
              <a:gd name="T6" fmla="*/ 39 w 125"/>
              <a:gd name="T7" fmla="*/ 80 h 82"/>
              <a:gd name="T8" fmla="*/ 34 w 125"/>
              <a:gd name="T9" fmla="*/ 80 h 82"/>
              <a:gd name="T10" fmla="*/ 28 w 125"/>
              <a:gd name="T11" fmla="*/ 79 h 82"/>
              <a:gd name="T12" fmla="*/ 21 w 125"/>
              <a:gd name="T13" fmla="*/ 75 h 82"/>
              <a:gd name="T14" fmla="*/ 13 w 125"/>
              <a:gd name="T15" fmla="*/ 71 h 82"/>
              <a:gd name="T16" fmla="*/ 7 w 125"/>
              <a:gd name="T17" fmla="*/ 64 h 82"/>
              <a:gd name="T18" fmla="*/ 2 w 125"/>
              <a:gd name="T19" fmla="*/ 54 h 82"/>
              <a:gd name="T20" fmla="*/ 0 w 125"/>
              <a:gd name="T21" fmla="*/ 43 h 82"/>
              <a:gd name="T22" fmla="*/ 0 w 125"/>
              <a:gd name="T23" fmla="*/ 43 h 82"/>
              <a:gd name="T24" fmla="*/ 0 w 125"/>
              <a:gd name="T25" fmla="*/ 30 h 82"/>
              <a:gd name="T26" fmla="*/ 4 w 125"/>
              <a:gd name="T27" fmla="*/ 20 h 82"/>
              <a:gd name="T28" fmla="*/ 11 w 125"/>
              <a:gd name="T29" fmla="*/ 13 h 82"/>
              <a:gd name="T30" fmla="*/ 17 w 125"/>
              <a:gd name="T31" fmla="*/ 7 h 82"/>
              <a:gd name="T32" fmla="*/ 24 w 125"/>
              <a:gd name="T33" fmla="*/ 4 h 82"/>
              <a:gd name="T34" fmla="*/ 32 w 125"/>
              <a:gd name="T35" fmla="*/ 2 h 82"/>
              <a:gd name="T36" fmla="*/ 37 w 125"/>
              <a:gd name="T37" fmla="*/ 0 h 82"/>
              <a:gd name="T38" fmla="*/ 125 w 125"/>
              <a:gd name="T3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5" h="82">
                <a:moveTo>
                  <a:pt x="125" y="0"/>
                </a:moveTo>
                <a:lnTo>
                  <a:pt x="125" y="82"/>
                </a:lnTo>
                <a:lnTo>
                  <a:pt x="39" y="80"/>
                </a:lnTo>
                <a:lnTo>
                  <a:pt x="39" y="80"/>
                </a:lnTo>
                <a:lnTo>
                  <a:pt x="34" y="80"/>
                </a:lnTo>
                <a:lnTo>
                  <a:pt x="28" y="79"/>
                </a:lnTo>
                <a:lnTo>
                  <a:pt x="21" y="75"/>
                </a:lnTo>
                <a:lnTo>
                  <a:pt x="13" y="71"/>
                </a:lnTo>
                <a:lnTo>
                  <a:pt x="7" y="64"/>
                </a:lnTo>
                <a:lnTo>
                  <a:pt x="2" y="54"/>
                </a:lnTo>
                <a:lnTo>
                  <a:pt x="0" y="43"/>
                </a:lnTo>
                <a:lnTo>
                  <a:pt x="0" y="43"/>
                </a:lnTo>
                <a:lnTo>
                  <a:pt x="0" y="30"/>
                </a:lnTo>
                <a:lnTo>
                  <a:pt x="4" y="20"/>
                </a:lnTo>
                <a:lnTo>
                  <a:pt x="11" y="13"/>
                </a:lnTo>
                <a:lnTo>
                  <a:pt x="17" y="7"/>
                </a:lnTo>
                <a:lnTo>
                  <a:pt x="24" y="4"/>
                </a:lnTo>
                <a:lnTo>
                  <a:pt x="32" y="2"/>
                </a:lnTo>
                <a:lnTo>
                  <a:pt x="37" y="0"/>
                </a:lnTo>
                <a:lnTo>
                  <a:pt x="125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6" name="Freeform 226"/>
          <p:cNvSpPr>
            <a:spLocks/>
          </p:cNvSpPr>
          <p:nvPr/>
        </p:nvSpPr>
        <p:spPr bwMode="auto">
          <a:xfrm>
            <a:off x="7824534" y="1141729"/>
            <a:ext cx="720322" cy="457346"/>
          </a:xfrm>
          <a:custGeom>
            <a:avLst/>
            <a:gdLst>
              <a:gd name="T0" fmla="*/ 0 w 189"/>
              <a:gd name="T1" fmla="*/ 4 h 120"/>
              <a:gd name="T2" fmla="*/ 0 w 189"/>
              <a:gd name="T3" fmla="*/ 4 h 120"/>
              <a:gd name="T4" fmla="*/ 16 w 189"/>
              <a:gd name="T5" fmla="*/ 10 h 120"/>
              <a:gd name="T6" fmla="*/ 28 w 189"/>
              <a:gd name="T7" fmla="*/ 15 h 120"/>
              <a:gd name="T8" fmla="*/ 33 w 189"/>
              <a:gd name="T9" fmla="*/ 17 h 120"/>
              <a:gd name="T10" fmla="*/ 35 w 189"/>
              <a:gd name="T11" fmla="*/ 21 h 120"/>
              <a:gd name="T12" fmla="*/ 35 w 189"/>
              <a:gd name="T13" fmla="*/ 21 h 120"/>
              <a:gd name="T14" fmla="*/ 80 w 189"/>
              <a:gd name="T15" fmla="*/ 98 h 120"/>
              <a:gd name="T16" fmla="*/ 43 w 189"/>
              <a:gd name="T17" fmla="*/ 120 h 120"/>
              <a:gd name="T18" fmla="*/ 138 w 189"/>
              <a:gd name="T19" fmla="*/ 115 h 120"/>
              <a:gd name="T20" fmla="*/ 189 w 189"/>
              <a:gd name="T21" fmla="*/ 36 h 120"/>
              <a:gd name="T22" fmla="*/ 151 w 189"/>
              <a:gd name="T23" fmla="*/ 57 h 120"/>
              <a:gd name="T24" fmla="*/ 129 w 189"/>
              <a:gd name="T25" fmla="*/ 19 h 120"/>
              <a:gd name="T26" fmla="*/ 129 w 189"/>
              <a:gd name="T27" fmla="*/ 19 h 120"/>
              <a:gd name="T28" fmla="*/ 127 w 189"/>
              <a:gd name="T29" fmla="*/ 14 h 120"/>
              <a:gd name="T30" fmla="*/ 121 w 189"/>
              <a:gd name="T31" fmla="*/ 10 h 120"/>
              <a:gd name="T32" fmla="*/ 112 w 189"/>
              <a:gd name="T33" fmla="*/ 6 h 120"/>
              <a:gd name="T34" fmla="*/ 95 w 189"/>
              <a:gd name="T35" fmla="*/ 2 h 120"/>
              <a:gd name="T36" fmla="*/ 73 w 189"/>
              <a:gd name="T37" fmla="*/ 0 h 120"/>
              <a:gd name="T38" fmla="*/ 41 w 189"/>
              <a:gd name="T39" fmla="*/ 0 h 120"/>
              <a:gd name="T40" fmla="*/ 0 w 189"/>
              <a:gd name="T41" fmla="*/ 4 h 120"/>
              <a:gd name="T42" fmla="*/ 0 w 189"/>
              <a:gd name="T43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9" h="120">
                <a:moveTo>
                  <a:pt x="0" y="4"/>
                </a:moveTo>
                <a:lnTo>
                  <a:pt x="0" y="4"/>
                </a:lnTo>
                <a:lnTo>
                  <a:pt x="16" y="10"/>
                </a:lnTo>
                <a:lnTo>
                  <a:pt x="28" y="15"/>
                </a:lnTo>
                <a:lnTo>
                  <a:pt x="33" y="17"/>
                </a:lnTo>
                <a:lnTo>
                  <a:pt x="35" y="21"/>
                </a:lnTo>
                <a:lnTo>
                  <a:pt x="35" y="21"/>
                </a:lnTo>
                <a:lnTo>
                  <a:pt x="80" y="98"/>
                </a:lnTo>
                <a:lnTo>
                  <a:pt x="43" y="120"/>
                </a:lnTo>
                <a:lnTo>
                  <a:pt x="138" y="115"/>
                </a:lnTo>
                <a:lnTo>
                  <a:pt x="189" y="36"/>
                </a:lnTo>
                <a:lnTo>
                  <a:pt x="151" y="57"/>
                </a:lnTo>
                <a:lnTo>
                  <a:pt x="129" y="19"/>
                </a:lnTo>
                <a:lnTo>
                  <a:pt x="129" y="19"/>
                </a:lnTo>
                <a:lnTo>
                  <a:pt x="127" y="14"/>
                </a:lnTo>
                <a:lnTo>
                  <a:pt x="121" y="10"/>
                </a:lnTo>
                <a:lnTo>
                  <a:pt x="112" y="6"/>
                </a:lnTo>
                <a:lnTo>
                  <a:pt x="95" y="2"/>
                </a:lnTo>
                <a:lnTo>
                  <a:pt x="73" y="0"/>
                </a:lnTo>
                <a:lnTo>
                  <a:pt x="41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7" name="Freeform 227"/>
          <p:cNvSpPr>
            <a:spLocks/>
          </p:cNvSpPr>
          <p:nvPr/>
        </p:nvSpPr>
        <p:spPr bwMode="auto">
          <a:xfrm>
            <a:off x="7481526" y="1195085"/>
            <a:ext cx="449724" cy="510702"/>
          </a:xfrm>
          <a:custGeom>
            <a:avLst/>
            <a:gdLst>
              <a:gd name="T0" fmla="*/ 71 w 118"/>
              <a:gd name="T1" fmla="*/ 134 h 134"/>
              <a:gd name="T2" fmla="*/ 0 w 118"/>
              <a:gd name="T3" fmla="*/ 93 h 134"/>
              <a:gd name="T4" fmla="*/ 43 w 118"/>
              <a:gd name="T5" fmla="*/ 20 h 134"/>
              <a:gd name="T6" fmla="*/ 43 w 118"/>
              <a:gd name="T7" fmla="*/ 20 h 134"/>
              <a:gd name="T8" fmla="*/ 46 w 118"/>
              <a:gd name="T9" fmla="*/ 15 h 134"/>
              <a:gd name="T10" fmla="*/ 52 w 118"/>
              <a:gd name="T11" fmla="*/ 11 h 134"/>
              <a:gd name="T12" fmla="*/ 58 w 118"/>
              <a:gd name="T13" fmla="*/ 5 h 134"/>
              <a:gd name="T14" fmla="*/ 65 w 118"/>
              <a:gd name="T15" fmla="*/ 1 h 134"/>
              <a:gd name="T16" fmla="*/ 75 w 118"/>
              <a:gd name="T17" fmla="*/ 0 h 134"/>
              <a:gd name="T18" fmla="*/ 86 w 118"/>
              <a:gd name="T19" fmla="*/ 0 h 134"/>
              <a:gd name="T20" fmla="*/ 97 w 118"/>
              <a:gd name="T21" fmla="*/ 3 h 134"/>
              <a:gd name="T22" fmla="*/ 97 w 118"/>
              <a:gd name="T23" fmla="*/ 3 h 134"/>
              <a:gd name="T24" fmla="*/ 106 w 118"/>
              <a:gd name="T25" fmla="*/ 11 h 134"/>
              <a:gd name="T26" fmla="*/ 114 w 118"/>
              <a:gd name="T27" fmla="*/ 18 h 134"/>
              <a:gd name="T28" fmla="*/ 116 w 118"/>
              <a:gd name="T29" fmla="*/ 28 h 134"/>
              <a:gd name="T30" fmla="*/ 118 w 118"/>
              <a:gd name="T31" fmla="*/ 37 h 134"/>
              <a:gd name="T32" fmla="*/ 118 w 118"/>
              <a:gd name="T33" fmla="*/ 45 h 134"/>
              <a:gd name="T34" fmla="*/ 116 w 118"/>
              <a:gd name="T35" fmla="*/ 52 h 134"/>
              <a:gd name="T36" fmla="*/ 114 w 118"/>
              <a:gd name="T37" fmla="*/ 58 h 134"/>
              <a:gd name="T38" fmla="*/ 71 w 118"/>
              <a:gd name="T39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8" h="134">
                <a:moveTo>
                  <a:pt x="71" y="134"/>
                </a:moveTo>
                <a:lnTo>
                  <a:pt x="0" y="93"/>
                </a:lnTo>
                <a:lnTo>
                  <a:pt x="43" y="20"/>
                </a:lnTo>
                <a:lnTo>
                  <a:pt x="43" y="20"/>
                </a:lnTo>
                <a:lnTo>
                  <a:pt x="46" y="15"/>
                </a:lnTo>
                <a:lnTo>
                  <a:pt x="52" y="11"/>
                </a:lnTo>
                <a:lnTo>
                  <a:pt x="58" y="5"/>
                </a:lnTo>
                <a:lnTo>
                  <a:pt x="65" y="1"/>
                </a:lnTo>
                <a:lnTo>
                  <a:pt x="75" y="0"/>
                </a:lnTo>
                <a:lnTo>
                  <a:pt x="86" y="0"/>
                </a:lnTo>
                <a:lnTo>
                  <a:pt x="97" y="3"/>
                </a:lnTo>
                <a:lnTo>
                  <a:pt x="97" y="3"/>
                </a:lnTo>
                <a:lnTo>
                  <a:pt x="106" y="11"/>
                </a:lnTo>
                <a:lnTo>
                  <a:pt x="114" y="18"/>
                </a:lnTo>
                <a:lnTo>
                  <a:pt x="116" y="28"/>
                </a:lnTo>
                <a:lnTo>
                  <a:pt x="118" y="37"/>
                </a:lnTo>
                <a:lnTo>
                  <a:pt x="118" y="45"/>
                </a:lnTo>
                <a:lnTo>
                  <a:pt x="116" y="52"/>
                </a:lnTo>
                <a:lnTo>
                  <a:pt x="114" y="58"/>
                </a:lnTo>
                <a:lnTo>
                  <a:pt x="71" y="1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8" name="Freeform 228"/>
          <p:cNvSpPr>
            <a:spLocks noEditPoints="1"/>
          </p:cNvSpPr>
          <p:nvPr/>
        </p:nvSpPr>
        <p:spPr bwMode="auto">
          <a:xfrm>
            <a:off x="4280103" y="2586179"/>
            <a:ext cx="236294" cy="243919"/>
          </a:xfrm>
          <a:custGeom>
            <a:avLst/>
            <a:gdLst>
              <a:gd name="T0" fmla="*/ 30 w 62"/>
              <a:gd name="T1" fmla="*/ 0 h 64"/>
              <a:gd name="T2" fmla="*/ 19 w 62"/>
              <a:gd name="T3" fmla="*/ 4 h 64"/>
              <a:gd name="T4" fmla="*/ 10 w 62"/>
              <a:gd name="T5" fmla="*/ 9 h 64"/>
              <a:gd name="T6" fmla="*/ 2 w 62"/>
              <a:gd name="T7" fmla="*/ 19 h 64"/>
              <a:gd name="T8" fmla="*/ 0 w 62"/>
              <a:gd name="T9" fmla="*/ 32 h 64"/>
              <a:gd name="T10" fmla="*/ 0 w 62"/>
              <a:gd name="T11" fmla="*/ 37 h 64"/>
              <a:gd name="T12" fmla="*/ 6 w 62"/>
              <a:gd name="T13" fmla="*/ 49 h 64"/>
              <a:gd name="T14" fmla="*/ 13 w 62"/>
              <a:gd name="T15" fmla="*/ 58 h 64"/>
              <a:gd name="T16" fmla="*/ 25 w 62"/>
              <a:gd name="T17" fmla="*/ 62 h 64"/>
              <a:gd name="T18" fmla="*/ 30 w 62"/>
              <a:gd name="T19" fmla="*/ 64 h 64"/>
              <a:gd name="T20" fmla="*/ 43 w 62"/>
              <a:gd name="T21" fmla="*/ 60 h 64"/>
              <a:gd name="T22" fmla="*/ 53 w 62"/>
              <a:gd name="T23" fmla="*/ 54 h 64"/>
              <a:gd name="T24" fmla="*/ 60 w 62"/>
              <a:gd name="T25" fmla="*/ 43 h 64"/>
              <a:gd name="T26" fmla="*/ 62 w 62"/>
              <a:gd name="T27" fmla="*/ 32 h 64"/>
              <a:gd name="T28" fmla="*/ 62 w 62"/>
              <a:gd name="T29" fmla="*/ 26 h 64"/>
              <a:gd name="T30" fmla="*/ 56 w 62"/>
              <a:gd name="T31" fmla="*/ 15 h 64"/>
              <a:gd name="T32" fmla="*/ 49 w 62"/>
              <a:gd name="T33" fmla="*/ 5 h 64"/>
              <a:gd name="T34" fmla="*/ 38 w 62"/>
              <a:gd name="T35" fmla="*/ 2 h 64"/>
              <a:gd name="T36" fmla="*/ 30 w 62"/>
              <a:gd name="T37" fmla="*/ 0 h 64"/>
              <a:gd name="T38" fmla="*/ 8 w 62"/>
              <a:gd name="T39" fmla="*/ 32 h 64"/>
              <a:gd name="T40" fmla="*/ 13 w 62"/>
              <a:gd name="T41" fmla="*/ 15 h 64"/>
              <a:gd name="T42" fmla="*/ 30 w 62"/>
              <a:gd name="T43" fmla="*/ 7 h 64"/>
              <a:gd name="T44" fmla="*/ 38 w 62"/>
              <a:gd name="T45" fmla="*/ 9 h 64"/>
              <a:gd name="T46" fmla="*/ 11 w 62"/>
              <a:gd name="T47" fmla="*/ 47 h 64"/>
              <a:gd name="T48" fmla="*/ 8 w 62"/>
              <a:gd name="T49" fmla="*/ 39 h 64"/>
              <a:gd name="T50" fmla="*/ 8 w 62"/>
              <a:gd name="T51" fmla="*/ 32 h 64"/>
              <a:gd name="T52" fmla="*/ 30 w 62"/>
              <a:gd name="T53" fmla="*/ 56 h 64"/>
              <a:gd name="T54" fmla="*/ 17 w 62"/>
              <a:gd name="T55" fmla="*/ 50 h 64"/>
              <a:gd name="T56" fmla="*/ 49 w 62"/>
              <a:gd name="T57" fmla="*/ 17 h 64"/>
              <a:gd name="T58" fmla="*/ 54 w 62"/>
              <a:gd name="T59" fmla="*/ 32 h 64"/>
              <a:gd name="T60" fmla="*/ 53 w 62"/>
              <a:gd name="T61" fmla="*/ 41 h 64"/>
              <a:gd name="T62" fmla="*/ 40 w 62"/>
              <a:gd name="T63" fmla="*/ 54 h 64"/>
              <a:gd name="T64" fmla="*/ 30 w 62"/>
              <a:gd name="T65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64">
                <a:moveTo>
                  <a:pt x="30" y="0"/>
                </a:moveTo>
                <a:lnTo>
                  <a:pt x="30" y="0"/>
                </a:lnTo>
                <a:lnTo>
                  <a:pt x="25" y="2"/>
                </a:lnTo>
                <a:lnTo>
                  <a:pt x="19" y="4"/>
                </a:lnTo>
                <a:lnTo>
                  <a:pt x="13" y="5"/>
                </a:lnTo>
                <a:lnTo>
                  <a:pt x="10" y="9"/>
                </a:lnTo>
                <a:lnTo>
                  <a:pt x="6" y="15"/>
                </a:lnTo>
                <a:lnTo>
                  <a:pt x="2" y="19"/>
                </a:lnTo>
                <a:lnTo>
                  <a:pt x="0" y="26"/>
                </a:lnTo>
                <a:lnTo>
                  <a:pt x="0" y="32"/>
                </a:lnTo>
                <a:lnTo>
                  <a:pt x="0" y="32"/>
                </a:lnTo>
                <a:lnTo>
                  <a:pt x="0" y="37"/>
                </a:lnTo>
                <a:lnTo>
                  <a:pt x="2" y="43"/>
                </a:lnTo>
                <a:lnTo>
                  <a:pt x="6" y="49"/>
                </a:lnTo>
                <a:lnTo>
                  <a:pt x="10" y="54"/>
                </a:lnTo>
                <a:lnTo>
                  <a:pt x="13" y="58"/>
                </a:lnTo>
                <a:lnTo>
                  <a:pt x="19" y="60"/>
                </a:lnTo>
                <a:lnTo>
                  <a:pt x="25" y="62"/>
                </a:lnTo>
                <a:lnTo>
                  <a:pt x="30" y="64"/>
                </a:lnTo>
                <a:lnTo>
                  <a:pt x="30" y="64"/>
                </a:lnTo>
                <a:lnTo>
                  <a:pt x="38" y="62"/>
                </a:lnTo>
                <a:lnTo>
                  <a:pt x="43" y="60"/>
                </a:lnTo>
                <a:lnTo>
                  <a:pt x="49" y="58"/>
                </a:lnTo>
                <a:lnTo>
                  <a:pt x="53" y="54"/>
                </a:lnTo>
                <a:lnTo>
                  <a:pt x="56" y="49"/>
                </a:lnTo>
                <a:lnTo>
                  <a:pt x="60" y="43"/>
                </a:lnTo>
                <a:lnTo>
                  <a:pt x="62" y="37"/>
                </a:lnTo>
                <a:lnTo>
                  <a:pt x="62" y="32"/>
                </a:lnTo>
                <a:lnTo>
                  <a:pt x="62" y="32"/>
                </a:lnTo>
                <a:lnTo>
                  <a:pt x="62" y="26"/>
                </a:lnTo>
                <a:lnTo>
                  <a:pt x="60" y="19"/>
                </a:lnTo>
                <a:lnTo>
                  <a:pt x="56" y="15"/>
                </a:lnTo>
                <a:lnTo>
                  <a:pt x="53" y="9"/>
                </a:lnTo>
                <a:lnTo>
                  <a:pt x="49" y="5"/>
                </a:lnTo>
                <a:lnTo>
                  <a:pt x="43" y="4"/>
                </a:lnTo>
                <a:lnTo>
                  <a:pt x="38" y="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8" y="32"/>
                </a:moveTo>
                <a:lnTo>
                  <a:pt x="8" y="32"/>
                </a:lnTo>
                <a:lnTo>
                  <a:pt x="10" y="22"/>
                </a:lnTo>
                <a:lnTo>
                  <a:pt x="13" y="15"/>
                </a:lnTo>
                <a:lnTo>
                  <a:pt x="21" y="9"/>
                </a:lnTo>
                <a:lnTo>
                  <a:pt x="30" y="7"/>
                </a:lnTo>
                <a:lnTo>
                  <a:pt x="30" y="7"/>
                </a:lnTo>
                <a:lnTo>
                  <a:pt x="38" y="9"/>
                </a:lnTo>
                <a:lnTo>
                  <a:pt x="45" y="11"/>
                </a:lnTo>
                <a:lnTo>
                  <a:pt x="11" y="47"/>
                </a:lnTo>
                <a:lnTo>
                  <a:pt x="11" y="47"/>
                </a:lnTo>
                <a:lnTo>
                  <a:pt x="8" y="39"/>
                </a:lnTo>
                <a:lnTo>
                  <a:pt x="8" y="32"/>
                </a:lnTo>
                <a:lnTo>
                  <a:pt x="8" y="32"/>
                </a:lnTo>
                <a:close/>
                <a:moveTo>
                  <a:pt x="30" y="56"/>
                </a:moveTo>
                <a:lnTo>
                  <a:pt x="30" y="56"/>
                </a:lnTo>
                <a:lnTo>
                  <a:pt x="25" y="54"/>
                </a:lnTo>
                <a:lnTo>
                  <a:pt x="17" y="50"/>
                </a:lnTo>
                <a:lnTo>
                  <a:pt x="49" y="17"/>
                </a:lnTo>
                <a:lnTo>
                  <a:pt x="49" y="17"/>
                </a:lnTo>
                <a:lnTo>
                  <a:pt x="53" y="24"/>
                </a:lnTo>
                <a:lnTo>
                  <a:pt x="54" y="32"/>
                </a:lnTo>
                <a:lnTo>
                  <a:pt x="54" y="32"/>
                </a:lnTo>
                <a:lnTo>
                  <a:pt x="53" y="41"/>
                </a:lnTo>
                <a:lnTo>
                  <a:pt x="47" y="49"/>
                </a:lnTo>
                <a:lnTo>
                  <a:pt x="40" y="54"/>
                </a:lnTo>
                <a:lnTo>
                  <a:pt x="30" y="56"/>
                </a:lnTo>
                <a:lnTo>
                  <a:pt x="3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9" name="Freeform 229"/>
          <p:cNvSpPr>
            <a:spLocks/>
          </p:cNvSpPr>
          <p:nvPr/>
        </p:nvSpPr>
        <p:spPr bwMode="auto">
          <a:xfrm>
            <a:off x="5724553" y="2628102"/>
            <a:ext cx="289652" cy="221050"/>
          </a:xfrm>
          <a:custGeom>
            <a:avLst/>
            <a:gdLst>
              <a:gd name="T0" fmla="*/ 76 w 76"/>
              <a:gd name="T1" fmla="*/ 15 h 58"/>
              <a:gd name="T2" fmla="*/ 76 w 76"/>
              <a:gd name="T3" fmla="*/ 15 h 58"/>
              <a:gd name="T4" fmla="*/ 75 w 76"/>
              <a:gd name="T5" fmla="*/ 9 h 58"/>
              <a:gd name="T6" fmla="*/ 73 w 76"/>
              <a:gd name="T7" fmla="*/ 6 h 58"/>
              <a:gd name="T8" fmla="*/ 67 w 76"/>
              <a:gd name="T9" fmla="*/ 2 h 58"/>
              <a:gd name="T10" fmla="*/ 61 w 76"/>
              <a:gd name="T11" fmla="*/ 0 h 58"/>
              <a:gd name="T12" fmla="*/ 46 w 76"/>
              <a:gd name="T13" fmla="*/ 0 h 58"/>
              <a:gd name="T14" fmla="*/ 46 w 76"/>
              <a:gd name="T15" fmla="*/ 11 h 58"/>
              <a:gd name="T16" fmla="*/ 61 w 76"/>
              <a:gd name="T17" fmla="*/ 11 h 58"/>
              <a:gd name="T18" fmla="*/ 61 w 76"/>
              <a:gd name="T19" fmla="*/ 11 h 58"/>
              <a:gd name="T20" fmla="*/ 65 w 76"/>
              <a:gd name="T21" fmla="*/ 11 h 58"/>
              <a:gd name="T22" fmla="*/ 67 w 76"/>
              <a:gd name="T23" fmla="*/ 15 h 58"/>
              <a:gd name="T24" fmla="*/ 67 w 76"/>
              <a:gd name="T25" fmla="*/ 45 h 58"/>
              <a:gd name="T26" fmla="*/ 67 w 76"/>
              <a:gd name="T27" fmla="*/ 45 h 58"/>
              <a:gd name="T28" fmla="*/ 65 w 76"/>
              <a:gd name="T29" fmla="*/ 47 h 58"/>
              <a:gd name="T30" fmla="*/ 61 w 76"/>
              <a:gd name="T31" fmla="*/ 49 h 58"/>
              <a:gd name="T32" fmla="*/ 13 w 76"/>
              <a:gd name="T33" fmla="*/ 49 h 58"/>
              <a:gd name="T34" fmla="*/ 13 w 76"/>
              <a:gd name="T35" fmla="*/ 49 h 58"/>
              <a:gd name="T36" fmla="*/ 11 w 76"/>
              <a:gd name="T37" fmla="*/ 47 h 58"/>
              <a:gd name="T38" fmla="*/ 9 w 76"/>
              <a:gd name="T39" fmla="*/ 45 h 58"/>
              <a:gd name="T40" fmla="*/ 9 w 76"/>
              <a:gd name="T41" fmla="*/ 15 h 58"/>
              <a:gd name="T42" fmla="*/ 9 w 76"/>
              <a:gd name="T43" fmla="*/ 15 h 58"/>
              <a:gd name="T44" fmla="*/ 11 w 76"/>
              <a:gd name="T45" fmla="*/ 11 h 58"/>
              <a:gd name="T46" fmla="*/ 13 w 76"/>
              <a:gd name="T47" fmla="*/ 11 h 58"/>
              <a:gd name="T48" fmla="*/ 30 w 76"/>
              <a:gd name="T49" fmla="*/ 11 h 58"/>
              <a:gd name="T50" fmla="*/ 30 w 76"/>
              <a:gd name="T51" fmla="*/ 0 h 58"/>
              <a:gd name="T52" fmla="*/ 13 w 76"/>
              <a:gd name="T53" fmla="*/ 0 h 58"/>
              <a:gd name="T54" fmla="*/ 13 w 76"/>
              <a:gd name="T55" fmla="*/ 0 h 58"/>
              <a:gd name="T56" fmla="*/ 7 w 76"/>
              <a:gd name="T57" fmla="*/ 2 h 58"/>
              <a:gd name="T58" fmla="*/ 3 w 76"/>
              <a:gd name="T59" fmla="*/ 6 h 58"/>
              <a:gd name="T60" fmla="*/ 0 w 76"/>
              <a:gd name="T61" fmla="*/ 9 h 58"/>
              <a:gd name="T62" fmla="*/ 0 w 76"/>
              <a:gd name="T63" fmla="*/ 15 h 58"/>
              <a:gd name="T64" fmla="*/ 0 w 76"/>
              <a:gd name="T65" fmla="*/ 45 h 58"/>
              <a:gd name="T66" fmla="*/ 0 w 76"/>
              <a:gd name="T67" fmla="*/ 45 h 58"/>
              <a:gd name="T68" fmla="*/ 0 w 76"/>
              <a:gd name="T69" fmla="*/ 51 h 58"/>
              <a:gd name="T70" fmla="*/ 3 w 76"/>
              <a:gd name="T71" fmla="*/ 54 h 58"/>
              <a:gd name="T72" fmla="*/ 7 w 76"/>
              <a:gd name="T73" fmla="*/ 58 h 58"/>
              <a:gd name="T74" fmla="*/ 13 w 76"/>
              <a:gd name="T75" fmla="*/ 58 h 58"/>
              <a:gd name="T76" fmla="*/ 61 w 76"/>
              <a:gd name="T77" fmla="*/ 58 h 58"/>
              <a:gd name="T78" fmla="*/ 61 w 76"/>
              <a:gd name="T79" fmla="*/ 58 h 58"/>
              <a:gd name="T80" fmla="*/ 67 w 76"/>
              <a:gd name="T81" fmla="*/ 58 h 58"/>
              <a:gd name="T82" fmla="*/ 73 w 76"/>
              <a:gd name="T83" fmla="*/ 54 h 58"/>
              <a:gd name="T84" fmla="*/ 75 w 76"/>
              <a:gd name="T85" fmla="*/ 51 h 58"/>
              <a:gd name="T86" fmla="*/ 76 w 76"/>
              <a:gd name="T87" fmla="*/ 45 h 58"/>
              <a:gd name="T88" fmla="*/ 76 w 76"/>
              <a:gd name="T89" fmla="*/ 1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" h="58">
                <a:moveTo>
                  <a:pt x="76" y="15"/>
                </a:moveTo>
                <a:lnTo>
                  <a:pt x="76" y="15"/>
                </a:lnTo>
                <a:lnTo>
                  <a:pt x="75" y="9"/>
                </a:lnTo>
                <a:lnTo>
                  <a:pt x="73" y="6"/>
                </a:lnTo>
                <a:lnTo>
                  <a:pt x="67" y="2"/>
                </a:lnTo>
                <a:lnTo>
                  <a:pt x="61" y="0"/>
                </a:lnTo>
                <a:lnTo>
                  <a:pt x="46" y="0"/>
                </a:lnTo>
                <a:lnTo>
                  <a:pt x="46" y="11"/>
                </a:lnTo>
                <a:lnTo>
                  <a:pt x="61" y="11"/>
                </a:lnTo>
                <a:lnTo>
                  <a:pt x="61" y="11"/>
                </a:lnTo>
                <a:lnTo>
                  <a:pt x="65" y="11"/>
                </a:lnTo>
                <a:lnTo>
                  <a:pt x="67" y="15"/>
                </a:lnTo>
                <a:lnTo>
                  <a:pt x="67" y="45"/>
                </a:lnTo>
                <a:lnTo>
                  <a:pt x="67" y="45"/>
                </a:lnTo>
                <a:lnTo>
                  <a:pt x="65" y="47"/>
                </a:lnTo>
                <a:lnTo>
                  <a:pt x="61" y="49"/>
                </a:lnTo>
                <a:lnTo>
                  <a:pt x="13" y="49"/>
                </a:lnTo>
                <a:lnTo>
                  <a:pt x="13" y="49"/>
                </a:lnTo>
                <a:lnTo>
                  <a:pt x="11" y="47"/>
                </a:lnTo>
                <a:lnTo>
                  <a:pt x="9" y="45"/>
                </a:lnTo>
                <a:lnTo>
                  <a:pt x="9" y="15"/>
                </a:lnTo>
                <a:lnTo>
                  <a:pt x="9" y="15"/>
                </a:lnTo>
                <a:lnTo>
                  <a:pt x="11" y="11"/>
                </a:lnTo>
                <a:lnTo>
                  <a:pt x="13" y="11"/>
                </a:lnTo>
                <a:lnTo>
                  <a:pt x="30" y="11"/>
                </a:lnTo>
                <a:lnTo>
                  <a:pt x="30" y="0"/>
                </a:lnTo>
                <a:lnTo>
                  <a:pt x="13" y="0"/>
                </a:lnTo>
                <a:lnTo>
                  <a:pt x="13" y="0"/>
                </a:lnTo>
                <a:lnTo>
                  <a:pt x="7" y="2"/>
                </a:lnTo>
                <a:lnTo>
                  <a:pt x="3" y="6"/>
                </a:lnTo>
                <a:lnTo>
                  <a:pt x="0" y="9"/>
                </a:lnTo>
                <a:lnTo>
                  <a:pt x="0" y="15"/>
                </a:lnTo>
                <a:lnTo>
                  <a:pt x="0" y="45"/>
                </a:lnTo>
                <a:lnTo>
                  <a:pt x="0" y="45"/>
                </a:lnTo>
                <a:lnTo>
                  <a:pt x="0" y="51"/>
                </a:lnTo>
                <a:lnTo>
                  <a:pt x="3" y="54"/>
                </a:lnTo>
                <a:lnTo>
                  <a:pt x="7" y="58"/>
                </a:lnTo>
                <a:lnTo>
                  <a:pt x="13" y="58"/>
                </a:lnTo>
                <a:lnTo>
                  <a:pt x="61" y="58"/>
                </a:lnTo>
                <a:lnTo>
                  <a:pt x="61" y="58"/>
                </a:lnTo>
                <a:lnTo>
                  <a:pt x="67" y="58"/>
                </a:lnTo>
                <a:lnTo>
                  <a:pt x="73" y="54"/>
                </a:lnTo>
                <a:lnTo>
                  <a:pt x="75" y="51"/>
                </a:lnTo>
                <a:lnTo>
                  <a:pt x="76" y="45"/>
                </a:lnTo>
                <a:lnTo>
                  <a:pt x="7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0" name="Freeform 230"/>
          <p:cNvSpPr>
            <a:spLocks/>
          </p:cNvSpPr>
          <p:nvPr/>
        </p:nvSpPr>
        <p:spPr bwMode="auto">
          <a:xfrm>
            <a:off x="5800778" y="2563310"/>
            <a:ext cx="137203" cy="236294"/>
          </a:xfrm>
          <a:custGeom>
            <a:avLst/>
            <a:gdLst>
              <a:gd name="T0" fmla="*/ 32 w 36"/>
              <a:gd name="T1" fmla="*/ 34 h 62"/>
              <a:gd name="T2" fmla="*/ 25 w 36"/>
              <a:gd name="T3" fmla="*/ 34 h 62"/>
              <a:gd name="T4" fmla="*/ 25 w 36"/>
              <a:gd name="T5" fmla="*/ 30 h 62"/>
              <a:gd name="T6" fmla="*/ 25 w 36"/>
              <a:gd name="T7" fmla="*/ 19 h 62"/>
              <a:gd name="T8" fmla="*/ 25 w 36"/>
              <a:gd name="T9" fmla="*/ 2 h 62"/>
              <a:gd name="T10" fmla="*/ 25 w 36"/>
              <a:gd name="T11" fmla="*/ 2 h 62"/>
              <a:gd name="T12" fmla="*/ 25 w 36"/>
              <a:gd name="T13" fmla="*/ 0 h 62"/>
              <a:gd name="T14" fmla="*/ 23 w 36"/>
              <a:gd name="T15" fmla="*/ 0 h 62"/>
              <a:gd name="T16" fmla="*/ 13 w 36"/>
              <a:gd name="T17" fmla="*/ 0 h 62"/>
              <a:gd name="T18" fmla="*/ 13 w 36"/>
              <a:gd name="T19" fmla="*/ 0 h 62"/>
              <a:gd name="T20" fmla="*/ 12 w 36"/>
              <a:gd name="T21" fmla="*/ 0 h 62"/>
              <a:gd name="T22" fmla="*/ 10 w 36"/>
              <a:gd name="T23" fmla="*/ 2 h 62"/>
              <a:gd name="T24" fmla="*/ 10 w 36"/>
              <a:gd name="T25" fmla="*/ 19 h 62"/>
              <a:gd name="T26" fmla="*/ 10 w 36"/>
              <a:gd name="T27" fmla="*/ 30 h 62"/>
              <a:gd name="T28" fmla="*/ 10 w 36"/>
              <a:gd name="T29" fmla="*/ 34 h 62"/>
              <a:gd name="T30" fmla="*/ 4 w 36"/>
              <a:gd name="T31" fmla="*/ 34 h 62"/>
              <a:gd name="T32" fmla="*/ 4 w 36"/>
              <a:gd name="T33" fmla="*/ 34 h 62"/>
              <a:gd name="T34" fmla="*/ 0 w 36"/>
              <a:gd name="T35" fmla="*/ 34 h 62"/>
              <a:gd name="T36" fmla="*/ 0 w 36"/>
              <a:gd name="T37" fmla="*/ 36 h 62"/>
              <a:gd name="T38" fmla="*/ 6 w 36"/>
              <a:gd name="T39" fmla="*/ 45 h 62"/>
              <a:gd name="T40" fmla="*/ 6 w 36"/>
              <a:gd name="T41" fmla="*/ 45 h 62"/>
              <a:gd name="T42" fmla="*/ 10 w 36"/>
              <a:gd name="T43" fmla="*/ 51 h 62"/>
              <a:gd name="T44" fmla="*/ 15 w 36"/>
              <a:gd name="T45" fmla="*/ 60 h 62"/>
              <a:gd name="T46" fmla="*/ 15 w 36"/>
              <a:gd name="T47" fmla="*/ 60 h 62"/>
              <a:gd name="T48" fmla="*/ 17 w 36"/>
              <a:gd name="T49" fmla="*/ 62 h 62"/>
              <a:gd name="T50" fmla="*/ 19 w 36"/>
              <a:gd name="T51" fmla="*/ 60 h 62"/>
              <a:gd name="T52" fmla="*/ 25 w 36"/>
              <a:gd name="T53" fmla="*/ 51 h 62"/>
              <a:gd name="T54" fmla="*/ 25 w 36"/>
              <a:gd name="T55" fmla="*/ 51 h 62"/>
              <a:gd name="T56" fmla="*/ 28 w 36"/>
              <a:gd name="T57" fmla="*/ 45 h 62"/>
              <a:gd name="T58" fmla="*/ 36 w 36"/>
              <a:gd name="T59" fmla="*/ 36 h 62"/>
              <a:gd name="T60" fmla="*/ 36 w 36"/>
              <a:gd name="T61" fmla="*/ 36 h 62"/>
              <a:gd name="T62" fmla="*/ 34 w 36"/>
              <a:gd name="T63" fmla="*/ 34 h 62"/>
              <a:gd name="T64" fmla="*/ 32 w 36"/>
              <a:gd name="T65" fmla="*/ 34 h 62"/>
              <a:gd name="T66" fmla="*/ 32 w 36"/>
              <a:gd name="T67" fmla="*/ 3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6" h="62">
                <a:moveTo>
                  <a:pt x="32" y="34"/>
                </a:moveTo>
                <a:lnTo>
                  <a:pt x="25" y="34"/>
                </a:lnTo>
                <a:lnTo>
                  <a:pt x="25" y="30"/>
                </a:lnTo>
                <a:lnTo>
                  <a:pt x="25" y="19"/>
                </a:lnTo>
                <a:lnTo>
                  <a:pt x="25" y="2"/>
                </a:lnTo>
                <a:lnTo>
                  <a:pt x="25" y="2"/>
                </a:lnTo>
                <a:lnTo>
                  <a:pt x="25" y="0"/>
                </a:lnTo>
                <a:lnTo>
                  <a:pt x="23" y="0"/>
                </a:lnTo>
                <a:lnTo>
                  <a:pt x="13" y="0"/>
                </a:lnTo>
                <a:lnTo>
                  <a:pt x="13" y="0"/>
                </a:lnTo>
                <a:lnTo>
                  <a:pt x="12" y="0"/>
                </a:lnTo>
                <a:lnTo>
                  <a:pt x="10" y="2"/>
                </a:lnTo>
                <a:lnTo>
                  <a:pt x="10" y="19"/>
                </a:lnTo>
                <a:lnTo>
                  <a:pt x="10" y="30"/>
                </a:lnTo>
                <a:lnTo>
                  <a:pt x="10" y="34"/>
                </a:lnTo>
                <a:lnTo>
                  <a:pt x="4" y="34"/>
                </a:lnTo>
                <a:lnTo>
                  <a:pt x="4" y="34"/>
                </a:lnTo>
                <a:lnTo>
                  <a:pt x="0" y="34"/>
                </a:lnTo>
                <a:lnTo>
                  <a:pt x="0" y="36"/>
                </a:lnTo>
                <a:lnTo>
                  <a:pt x="6" y="45"/>
                </a:lnTo>
                <a:lnTo>
                  <a:pt x="6" y="45"/>
                </a:lnTo>
                <a:lnTo>
                  <a:pt x="10" y="51"/>
                </a:lnTo>
                <a:lnTo>
                  <a:pt x="15" y="60"/>
                </a:lnTo>
                <a:lnTo>
                  <a:pt x="15" y="60"/>
                </a:lnTo>
                <a:lnTo>
                  <a:pt x="17" y="62"/>
                </a:lnTo>
                <a:lnTo>
                  <a:pt x="19" y="60"/>
                </a:lnTo>
                <a:lnTo>
                  <a:pt x="25" y="51"/>
                </a:lnTo>
                <a:lnTo>
                  <a:pt x="25" y="51"/>
                </a:lnTo>
                <a:lnTo>
                  <a:pt x="28" y="45"/>
                </a:lnTo>
                <a:lnTo>
                  <a:pt x="36" y="36"/>
                </a:lnTo>
                <a:lnTo>
                  <a:pt x="36" y="36"/>
                </a:lnTo>
                <a:lnTo>
                  <a:pt x="34" y="34"/>
                </a:lnTo>
                <a:lnTo>
                  <a:pt x="32" y="34"/>
                </a:lnTo>
                <a:lnTo>
                  <a:pt x="32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1" name="Freeform 231"/>
          <p:cNvSpPr>
            <a:spLocks/>
          </p:cNvSpPr>
          <p:nvPr/>
        </p:nvSpPr>
        <p:spPr bwMode="auto">
          <a:xfrm>
            <a:off x="411716" y="1522851"/>
            <a:ext cx="1562598" cy="1170044"/>
          </a:xfrm>
          <a:custGeom>
            <a:avLst/>
            <a:gdLst>
              <a:gd name="T0" fmla="*/ 410 w 410"/>
              <a:gd name="T1" fmla="*/ 75 h 307"/>
              <a:gd name="T2" fmla="*/ 404 w 410"/>
              <a:gd name="T3" fmla="*/ 45 h 307"/>
              <a:gd name="T4" fmla="*/ 389 w 410"/>
              <a:gd name="T5" fmla="*/ 22 h 307"/>
              <a:gd name="T6" fmla="*/ 365 w 410"/>
              <a:gd name="T7" fmla="*/ 5 h 307"/>
              <a:gd name="T8" fmla="*/ 337 w 410"/>
              <a:gd name="T9" fmla="*/ 0 h 307"/>
              <a:gd name="T10" fmla="*/ 253 w 410"/>
              <a:gd name="T11" fmla="*/ 52 h 307"/>
              <a:gd name="T12" fmla="*/ 337 w 410"/>
              <a:gd name="T13" fmla="*/ 52 h 307"/>
              <a:gd name="T14" fmla="*/ 352 w 410"/>
              <a:gd name="T15" fmla="*/ 60 h 307"/>
              <a:gd name="T16" fmla="*/ 357 w 410"/>
              <a:gd name="T17" fmla="*/ 75 h 307"/>
              <a:gd name="T18" fmla="*/ 357 w 410"/>
              <a:gd name="T19" fmla="*/ 234 h 307"/>
              <a:gd name="T20" fmla="*/ 352 w 410"/>
              <a:gd name="T21" fmla="*/ 249 h 307"/>
              <a:gd name="T22" fmla="*/ 337 w 410"/>
              <a:gd name="T23" fmla="*/ 255 h 307"/>
              <a:gd name="T24" fmla="*/ 75 w 410"/>
              <a:gd name="T25" fmla="*/ 255 h 307"/>
              <a:gd name="T26" fmla="*/ 60 w 410"/>
              <a:gd name="T27" fmla="*/ 249 h 307"/>
              <a:gd name="T28" fmla="*/ 52 w 410"/>
              <a:gd name="T29" fmla="*/ 234 h 307"/>
              <a:gd name="T30" fmla="*/ 52 w 410"/>
              <a:gd name="T31" fmla="*/ 75 h 307"/>
              <a:gd name="T32" fmla="*/ 60 w 410"/>
              <a:gd name="T33" fmla="*/ 60 h 307"/>
              <a:gd name="T34" fmla="*/ 75 w 410"/>
              <a:gd name="T35" fmla="*/ 52 h 307"/>
              <a:gd name="T36" fmla="*/ 157 w 410"/>
              <a:gd name="T37" fmla="*/ 0 h 307"/>
              <a:gd name="T38" fmla="*/ 75 w 410"/>
              <a:gd name="T39" fmla="*/ 0 h 307"/>
              <a:gd name="T40" fmla="*/ 45 w 410"/>
              <a:gd name="T41" fmla="*/ 5 h 307"/>
              <a:gd name="T42" fmla="*/ 22 w 410"/>
              <a:gd name="T43" fmla="*/ 22 h 307"/>
              <a:gd name="T44" fmla="*/ 5 w 410"/>
              <a:gd name="T45" fmla="*/ 45 h 307"/>
              <a:gd name="T46" fmla="*/ 0 w 410"/>
              <a:gd name="T47" fmla="*/ 75 h 307"/>
              <a:gd name="T48" fmla="*/ 0 w 410"/>
              <a:gd name="T49" fmla="*/ 234 h 307"/>
              <a:gd name="T50" fmla="*/ 5 w 410"/>
              <a:gd name="T51" fmla="*/ 262 h 307"/>
              <a:gd name="T52" fmla="*/ 22 w 410"/>
              <a:gd name="T53" fmla="*/ 286 h 307"/>
              <a:gd name="T54" fmla="*/ 45 w 410"/>
              <a:gd name="T55" fmla="*/ 301 h 307"/>
              <a:gd name="T56" fmla="*/ 75 w 410"/>
              <a:gd name="T57" fmla="*/ 307 h 307"/>
              <a:gd name="T58" fmla="*/ 337 w 410"/>
              <a:gd name="T59" fmla="*/ 307 h 307"/>
              <a:gd name="T60" fmla="*/ 365 w 410"/>
              <a:gd name="T61" fmla="*/ 301 h 307"/>
              <a:gd name="T62" fmla="*/ 389 w 410"/>
              <a:gd name="T63" fmla="*/ 286 h 307"/>
              <a:gd name="T64" fmla="*/ 404 w 410"/>
              <a:gd name="T65" fmla="*/ 262 h 307"/>
              <a:gd name="T66" fmla="*/ 410 w 410"/>
              <a:gd name="T67" fmla="*/ 23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0" h="307">
                <a:moveTo>
                  <a:pt x="410" y="75"/>
                </a:moveTo>
                <a:lnTo>
                  <a:pt x="410" y="75"/>
                </a:lnTo>
                <a:lnTo>
                  <a:pt x="408" y="60"/>
                </a:lnTo>
                <a:lnTo>
                  <a:pt x="404" y="45"/>
                </a:lnTo>
                <a:lnTo>
                  <a:pt x="397" y="33"/>
                </a:lnTo>
                <a:lnTo>
                  <a:pt x="389" y="22"/>
                </a:lnTo>
                <a:lnTo>
                  <a:pt x="378" y="13"/>
                </a:lnTo>
                <a:lnTo>
                  <a:pt x="365" y="5"/>
                </a:lnTo>
                <a:lnTo>
                  <a:pt x="352" y="2"/>
                </a:lnTo>
                <a:lnTo>
                  <a:pt x="337" y="0"/>
                </a:lnTo>
                <a:lnTo>
                  <a:pt x="253" y="0"/>
                </a:lnTo>
                <a:lnTo>
                  <a:pt x="253" y="52"/>
                </a:lnTo>
                <a:lnTo>
                  <a:pt x="337" y="52"/>
                </a:lnTo>
                <a:lnTo>
                  <a:pt x="337" y="52"/>
                </a:lnTo>
                <a:lnTo>
                  <a:pt x="344" y="54"/>
                </a:lnTo>
                <a:lnTo>
                  <a:pt x="352" y="60"/>
                </a:lnTo>
                <a:lnTo>
                  <a:pt x="356" y="65"/>
                </a:lnTo>
                <a:lnTo>
                  <a:pt x="357" y="75"/>
                </a:lnTo>
                <a:lnTo>
                  <a:pt x="357" y="234"/>
                </a:lnTo>
                <a:lnTo>
                  <a:pt x="357" y="234"/>
                </a:lnTo>
                <a:lnTo>
                  <a:pt x="356" y="241"/>
                </a:lnTo>
                <a:lnTo>
                  <a:pt x="352" y="249"/>
                </a:lnTo>
                <a:lnTo>
                  <a:pt x="344" y="253"/>
                </a:lnTo>
                <a:lnTo>
                  <a:pt x="337" y="255"/>
                </a:lnTo>
                <a:lnTo>
                  <a:pt x="75" y="255"/>
                </a:lnTo>
                <a:lnTo>
                  <a:pt x="75" y="255"/>
                </a:lnTo>
                <a:lnTo>
                  <a:pt x="65" y="253"/>
                </a:lnTo>
                <a:lnTo>
                  <a:pt x="60" y="249"/>
                </a:lnTo>
                <a:lnTo>
                  <a:pt x="54" y="241"/>
                </a:lnTo>
                <a:lnTo>
                  <a:pt x="52" y="234"/>
                </a:lnTo>
                <a:lnTo>
                  <a:pt x="52" y="75"/>
                </a:lnTo>
                <a:lnTo>
                  <a:pt x="52" y="75"/>
                </a:lnTo>
                <a:lnTo>
                  <a:pt x="54" y="65"/>
                </a:lnTo>
                <a:lnTo>
                  <a:pt x="60" y="60"/>
                </a:lnTo>
                <a:lnTo>
                  <a:pt x="65" y="54"/>
                </a:lnTo>
                <a:lnTo>
                  <a:pt x="75" y="52"/>
                </a:lnTo>
                <a:lnTo>
                  <a:pt x="157" y="52"/>
                </a:lnTo>
                <a:lnTo>
                  <a:pt x="157" y="0"/>
                </a:lnTo>
                <a:lnTo>
                  <a:pt x="75" y="0"/>
                </a:lnTo>
                <a:lnTo>
                  <a:pt x="75" y="0"/>
                </a:lnTo>
                <a:lnTo>
                  <a:pt x="60" y="2"/>
                </a:lnTo>
                <a:lnTo>
                  <a:pt x="45" y="5"/>
                </a:lnTo>
                <a:lnTo>
                  <a:pt x="33" y="13"/>
                </a:lnTo>
                <a:lnTo>
                  <a:pt x="22" y="22"/>
                </a:lnTo>
                <a:lnTo>
                  <a:pt x="13" y="33"/>
                </a:lnTo>
                <a:lnTo>
                  <a:pt x="5" y="45"/>
                </a:lnTo>
                <a:lnTo>
                  <a:pt x="1" y="60"/>
                </a:lnTo>
                <a:lnTo>
                  <a:pt x="0" y="75"/>
                </a:lnTo>
                <a:lnTo>
                  <a:pt x="0" y="234"/>
                </a:lnTo>
                <a:lnTo>
                  <a:pt x="0" y="234"/>
                </a:lnTo>
                <a:lnTo>
                  <a:pt x="1" y="249"/>
                </a:lnTo>
                <a:lnTo>
                  <a:pt x="5" y="262"/>
                </a:lnTo>
                <a:lnTo>
                  <a:pt x="13" y="275"/>
                </a:lnTo>
                <a:lnTo>
                  <a:pt x="22" y="286"/>
                </a:lnTo>
                <a:lnTo>
                  <a:pt x="33" y="294"/>
                </a:lnTo>
                <a:lnTo>
                  <a:pt x="45" y="301"/>
                </a:lnTo>
                <a:lnTo>
                  <a:pt x="60" y="305"/>
                </a:lnTo>
                <a:lnTo>
                  <a:pt x="75" y="307"/>
                </a:lnTo>
                <a:lnTo>
                  <a:pt x="337" y="307"/>
                </a:lnTo>
                <a:lnTo>
                  <a:pt x="337" y="307"/>
                </a:lnTo>
                <a:lnTo>
                  <a:pt x="352" y="305"/>
                </a:lnTo>
                <a:lnTo>
                  <a:pt x="365" y="301"/>
                </a:lnTo>
                <a:lnTo>
                  <a:pt x="378" y="294"/>
                </a:lnTo>
                <a:lnTo>
                  <a:pt x="389" y="286"/>
                </a:lnTo>
                <a:lnTo>
                  <a:pt x="397" y="275"/>
                </a:lnTo>
                <a:lnTo>
                  <a:pt x="404" y="262"/>
                </a:lnTo>
                <a:lnTo>
                  <a:pt x="408" y="249"/>
                </a:lnTo>
                <a:lnTo>
                  <a:pt x="410" y="234"/>
                </a:lnTo>
                <a:lnTo>
                  <a:pt x="410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2" name="Freeform 232"/>
          <p:cNvSpPr>
            <a:spLocks/>
          </p:cNvSpPr>
          <p:nvPr/>
        </p:nvSpPr>
        <p:spPr bwMode="auto">
          <a:xfrm>
            <a:off x="838573" y="1149351"/>
            <a:ext cx="712700" cy="1257701"/>
          </a:xfrm>
          <a:custGeom>
            <a:avLst/>
            <a:gdLst>
              <a:gd name="T0" fmla="*/ 171 w 187"/>
              <a:gd name="T1" fmla="*/ 182 h 330"/>
              <a:gd name="T2" fmla="*/ 131 w 187"/>
              <a:gd name="T3" fmla="*/ 182 h 330"/>
              <a:gd name="T4" fmla="*/ 131 w 187"/>
              <a:gd name="T5" fmla="*/ 160 h 330"/>
              <a:gd name="T6" fmla="*/ 131 w 187"/>
              <a:gd name="T7" fmla="*/ 107 h 330"/>
              <a:gd name="T8" fmla="*/ 131 w 187"/>
              <a:gd name="T9" fmla="*/ 13 h 330"/>
              <a:gd name="T10" fmla="*/ 131 w 187"/>
              <a:gd name="T11" fmla="*/ 13 h 330"/>
              <a:gd name="T12" fmla="*/ 131 w 187"/>
              <a:gd name="T13" fmla="*/ 8 h 330"/>
              <a:gd name="T14" fmla="*/ 127 w 187"/>
              <a:gd name="T15" fmla="*/ 4 h 330"/>
              <a:gd name="T16" fmla="*/ 122 w 187"/>
              <a:gd name="T17" fmla="*/ 0 h 330"/>
              <a:gd name="T18" fmla="*/ 116 w 187"/>
              <a:gd name="T19" fmla="*/ 0 h 330"/>
              <a:gd name="T20" fmla="*/ 69 w 187"/>
              <a:gd name="T21" fmla="*/ 0 h 330"/>
              <a:gd name="T22" fmla="*/ 69 w 187"/>
              <a:gd name="T23" fmla="*/ 0 h 330"/>
              <a:gd name="T24" fmla="*/ 64 w 187"/>
              <a:gd name="T25" fmla="*/ 0 h 330"/>
              <a:gd name="T26" fmla="*/ 58 w 187"/>
              <a:gd name="T27" fmla="*/ 4 h 330"/>
              <a:gd name="T28" fmla="*/ 54 w 187"/>
              <a:gd name="T29" fmla="*/ 8 h 330"/>
              <a:gd name="T30" fmla="*/ 54 w 187"/>
              <a:gd name="T31" fmla="*/ 13 h 330"/>
              <a:gd name="T32" fmla="*/ 54 w 187"/>
              <a:gd name="T33" fmla="*/ 107 h 330"/>
              <a:gd name="T34" fmla="*/ 54 w 187"/>
              <a:gd name="T35" fmla="*/ 160 h 330"/>
              <a:gd name="T36" fmla="*/ 54 w 187"/>
              <a:gd name="T37" fmla="*/ 182 h 330"/>
              <a:gd name="T38" fmla="*/ 15 w 187"/>
              <a:gd name="T39" fmla="*/ 182 h 330"/>
              <a:gd name="T40" fmla="*/ 15 w 187"/>
              <a:gd name="T41" fmla="*/ 182 h 330"/>
              <a:gd name="T42" fmla="*/ 8 w 187"/>
              <a:gd name="T43" fmla="*/ 184 h 330"/>
              <a:gd name="T44" fmla="*/ 2 w 187"/>
              <a:gd name="T45" fmla="*/ 186 h 330"/>
              <a:gd name="T46" fmla="*/ 0 w 187"/>
              <a:gd name="T47" fmla="*/ 191 h 330"/>
              <a:gd name="T48" fmla="*/ 2 w 187"/>
              <a:gd name="T49" fmla="*/ 197 h 330"/>
              <a:gd name="T50" fmla="*/ 32 w 187"/>
              <a:gd name="T51" fmla="*/ 246 h 330"/>
              <a:gd name="T52" fmla="*/ 32 w 187"/>
              <a:gd name="T53" fmla="*/ 246 h 330"/>
              <a:gd name="T54" fmla="*/ 52 w 187"/>
              <a:gd name="T55" fmla="*/ 276 h 330"/>
              <a:gd name="T56" fmla="*/ 84 w 187"/>
              <a:gd name="T57" fmla="*/ 324 h 330"/>
              <a:gd name="T58" fmla="*/ 84 w 187"/>
              <a:gd name="T59" fmla="*/ 324 h 330"/>
              <a:gd name="T60" fmla="*/ 88 w 187"/>
              <a:gd name="T61" fmla="*/ 330 h 330"/>
              <a:gd name="T62" fmla="*/ 94 w 187"/>
              <a:gd name="T63" fmla="*/ 330 h 330"/>
              <a:gd name="T64" fmla="*/ 99 w 187"/>
              <a:gd name="T65" fmla="*/ 330 h 330"/>
              <a:gd name="T66" fmla="*/ 103 w 187"/>
              <a:gd name="T67" fmla="*/ 324 h 330"/>
              <a:gd name="T68" fmla="*/ 135 w 187"/>
              <a:gd name="T69" fmla="*/ 276 h 330"/>
              <a:gd name="T70" fmla="*/ 135 w 187"/>
              <a:gd name="T71" fmla="*/ 276 h 330"/>
              <a:gd name="T72" fmla="*/ 154 w 187"/>
              <a:gd name="T73" fmla="*/ 246 h 330"/>
              <a:gd name="T74" fmla="*/ 186 w 187"/>
              <a:gd name="T75" fmla="*/ 197 h 330"/>
              <a:gd name="T76" fmla="*/ 186 w 187"/>
              <a:gd name="T77" fmla="*/ 197 h 330"/>
              <a:gd name="T78" fmla="*/ 187 w 187"/>
              <a:gd name="T79" fmla="*/ 191 h 330"/>
              <a:gd name="T80" fmla="*/ 186 w 187"/>
              <a:gd name="T81" fmla="*/ 186 h 330"/>
              <a:gd name="T82" fmla="*/ 180 w 187"/>
              <a:gd name="T83" fmla="*/ 182 h 330"/>
              <a:gd name="T84" fmla="*/ 171 w 187"/>
              <a:gd name="T85" fmla="*/ 182 h 330"/>
              <a:gd name="T86" fmla="*/ 171 w 187"/>
              <a:gd name="T87" fmla="*/ 18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7" h="330">
                <a:moveTo>
                  <a:pt x="171" y="182"/>
                </a:moveTo>
                <a:lnTo>
                  <a:pt x="131" y="182"/>
                </a:lnTo>
                <a:lnTo>
                  <a:pt x="131" y="160"/>
                </a:lnTo>
                <a:lnTo>
                  <a:pt x="131" y="107"/>
                </a:lnTo>
                <a:lnTo>
                  <a:pt x="131" y="13"/>
                </a:lnTo>
                <a:lnTo>
                  <a:pt x="131" y="13"/>
                </a:lnTo>
                <a:lnTo>
                  <a:pt x="131" y="8"/>
                </a:lnTo>
                <a:lnTo>
                  <a:pt x="127" y="4"/>
                </a:lnTo>
                <a:lnTo>
                  <a:pt x="122" y="0"/>
                </a:lnTo>
                <a:lnTo>
                  <a:pt x="116" y="0"/>
                </a:lnTo>
                <a:lnTo>
                  <a:pt x="69" y="0"/>
                </a:lnTo>
                <a:lnTo>
                  <a:pt x="69" y="0"/>
                </a:lnTo>
                <a:lnTo>
                  <a:pt x="64" y="0"/>
                </a:lnTo>
                <a:lnTo>
                  <a:pt x="58" y="4"/>
                </a:lnTo>
                <a:lnTo>
                  <a:pt x="54" y="8"/>
                </a:lnTo>
                <a:lnTo>
                  <a:pt x="54" y="13"/>
                </a:lnTo>
                <a:lnTo>
                  <a:pt x="54" y="107"/>
                </a:lnTo>
                <a:lnTo>
                  <a:pt x="54" y="160"/>
                </a:lnTo>
                <a:lnTo>
                  <a:pt x="54" y="182"/>
                </a:lnTo>
                <a:lnTo>
                  <a:pt x="15" y="182"/>
                </a:lnTo>
                <a:lnTo>
                  <a:pt x="15" y="182"/>
                </a:lnTo>
                <a:lnTo>
                  <a:pt x="8" y="184"/>
                </a:lnTo>
                <a:lnTo>
                  <a:pt x="2" y="186"/>
                </a:lnTo>
                <a:lnTo>
                  <a:pt x="0" y="191"/>
                </a:lnTo>
                <a:lnTo>
                  <a:pt x="2" y="197"/>
                </a:lnTo>
                <a:lnTo>
                  <a:pt x="32" y="246"/>
                </a:lnTo>
                <a:lnTo>
                  <a:pt x="32" y="246"/>
                </a:lnTo>
                <a:lnTo>
                  <a:pt x="52" y="276"/>
                </a:lnTo>
                <a:lnTo>
                  <a:pt x="84" y="324"/>
                </a:lnTo>
                <a:lnTo>
                  <a:pt x="84" y="324"/>
                </a:lnTo>
                <a:lnTo>
                  <a:pt x="88" y="330"/>
                </a:lnTo>
                <a:lnTo>
                  <a:pt x="94" y="330"/>
                </a:lnTo>
                <a:lnTo>
                  <a:pt x="99" y="330"/>
                </a:lnTo>
                <a:lnTo>
                  <a:pt x="103" y="324"/>
                </a:lnTo>
                <a:lnTo>
                  <a:pt x="135" y="276"/>
                </a:lnTo>
                <a:lnTo>
                  <a:pt x="135" y="276"/>
                </a:lnTo>
                <a:lnTo>
                  <a:pt x="154" y="246"/>
                </a:lnTo>
                <a:lnTo>
                  <a:pt x="186" y="197"/>
                </a:lnTo>
                <a:lnTo>
                  <a:pt x="186" y="197"/>
                </a:lnTo>
                <a:lnTo>
                  <a:pt x="187" y="191"/>
                </a:lnTo>
                <a:lnTo>
                  <a:pt x="186" y="186"/>
                </a:lnTo>
                <a:lnTo>
                  <a:pt x="180" y="182"/>
                </a:lnTo>
                <a:lnTo>
                  <a:pt x="171" y="182"/>
                </a:lnTo>
                <a:lnTo>
                  <a:pt x="171" y="18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3" name="Freeform 233"/>
          <p:cNvSpPr>
            <a:spLocks/>
          </p:cNvSpPr>
          <p:nvPr/>
        </p:nvSpPr>
        <p:spPr bwMode="auto">
          <a:xfrm>
            <a:off x="5202418" y="2529011"/>
            <a:ext cx="293465" cy="221050"/>
          </a:xfrm>
          <a:custGeom>
            <a:avLst/>
            <a:gdLst>
              <a:gd name="T0" fmla="*/ 0 w 77"/>
              <a:gd name="T1" fmla="*/ 43 h 58"/>
              <a:gd name="T2" fmla="*/ 0 w 77"/>
              <a:gd name="T3" fmla="*/ 43 h 58"/>
              <a:gd name="T4" fmla="*/ 2 w 77"/>
              <a:gd name="T5" fmla="*/ 49 h 58"/>
              <a:gd name="T6" fmla="*/ 4 w 77"/>
              <a:gd name="T7" fmla="*/ 52 h 58"/>
              <a:gd name="T8" fmla="*/ 9 w 77"/>
              <a:gd name="T9" fmla="*/ 56 h 58"/>
              <a:gd name="T10" fmla="*/ 15 w 77"/>
              <a:gd name="T11" fmla="*/ 58 h 58"/>
              <a:gd name="T12" fmla="*/ 30 w 77"/>
              <a:gd name="T13" fmla="*/ 58 h 58"/>
              <a:gd name="T14" fmla="*/ 30 w 77"/>
              <a:gd name="T15" fmla="*/ 47 h 58"/>
              <a:gd name="T16" fmla="*/ 15 w 77"/>
              <a:gd name="T17" fmla="*/ 47 h 58"/>
              <a:gd name="T18" fmla="*/ 15 w 77"/>
              <a:gd name="T19" fmla="*/ 47 h 58"/>
              <a:gd name="T20" fmla="*/ 11 w 77"/>
              <a:gd name="T21" fmla="*/ 47 h 58"/>
              <a:gd name="T22" fmla="*/ 11 w 77"/>
              <a:gd name="T23" fmla="*/ 43 h 58"/>
              <a:gd name="T24" fmla="*/ 11 w 77"/>
              <a:gd name="T25" fmla="*/ 13 h 58"/>
              <a:gd name="T26" fmla="*/ 11 w 77"/>
              <a:gd name="T27" fmla="*/ 13 h 58"/>
              <a:gd name="T28" fmla="*/ 11 w 77"/>
              <a:gd name="T29" fmla="*/ 11 h 58"/>
              <a:gd name="T30" fmla="*/ 15 w 77"/>
              <a:gd name="T31" fmla="*/ 9 h 58"/>
              <a:gd name="T32" fmla="*/ 64 w 77"/>
              <a:gd name="T33" fmla="*/ 9 h 58"/>
              <a:gd name="T34" fmla="*/ 64 w 77"/>
              <a:gd name="T35" fmla="*/ 9 h 58"/>
              <a:gd name="T36" fmla="*/ 65 w 77"/>
              <a:gd name="T37" fmla="*/ 11 h 58"/>
              <a:gd name="T38" fmla="*/ 67 w 77"/>
              <a:gd name="T39" fmla="*/ 13 h 58"/>
              <a:gd name="T40" fmla="*/ 67 w 77"/>
              <a:gd name="T41" fmla="*/ 43 h 58"/>
              <a:gd name="T42" fmla="*/ 67 w 77"/>
              <a:gd name="T43" fmla="*/ 43 h 58"/>
              <a:gd name="T44" fmla="*/ 65 w 77"/>
              <a:gd name="T45" fmla="*/ 47 h 58"/>
              <a:gd name="T46" fmla="*/ 64 w 77"/>
              <a:gd name="T47" fmla="*/ 47 h 58"/>
              <a:gd name="T48" fmla="*/ 49 w 77"/>
              <a:gd name="T49" fmla="*/ 47 h 58"/>
              <a:gd name="T50" fmla="*/ 49 w 77"/>
              <a:gd name="T51" fmla="*/ 58 h 58"/>
              <a:gd name="T52" fmla="*/ 64 w 77"/>
              <a:gd name="T53" fmla="*/ 58 h 58"/>
              <a:gd name="T54" fmla="*/ 64 w 77"/>
              <a:gd name="T55" fmla="*/ 58 h 58"/>
              <a:gd name="T56" fmla="*/ 69 w 77"/>
              <a:gd name="T57" fmla="*/ 56 h 58"/>
              <a:gd name="T58" fmla="*/ 73 w 77"/>
              <a:gd name="T59" fmla="*/ 52 h 58"/>
              <a:gd name="T60" fmla="*/ 77 w 77"/>
              <a:gd name="T61" fmla="*/ 49 h 58"/>
              <a:gd name="T62" fmla="*/ 77 w 77"/>
              <a:gd name="T63" fmla="*/ 43 h 58"/>
              <a:gd name="T64" fmla="*/ 77 w 77"/>
              <a:gd name="T65" fmla="*/ 13 h 58"/>
              <a:gd name="T66" fmla="*/ 77 w 77"/>
              <a:gd name="T67" fmla="*/ 13 h 58"/>
              <a:gd name="T68" fmla="*/ 77 w 77"/>
              <a:gd name="T69" fmla="*/ 7 h 58"/>
              <a:gd name="T70" fmla="*/ 73 w 77"/>
              <a:gd name="T71" fmla="*/ 4 h 58"/>
              <a:gd name="T72" fmla="*/ 69 w 77"/>
              <a:gd name="T73" fmla="*/ 0 h 58"/>
              <a:gd name="T74" fmla="*/ 64 w 77"/>
              <a:gd name="T75" fmla="*/ 0 h 58"/>
              <a:gd name="T76" fmla="*/ 15 w 77"/>
              <a:gd name="T77" fmla="*/ 0 h 58"/>
              <a:gd name="T78" fmla="*/ 15 w 77"/>
              <a:gd name="T79" fmla="*/ 0 h 58"/>
              <a:gd name="T80" fmla="*/ 9 w 77"/>
              <a:gd name="T81" fmla="*/ 0 h 58"/>
              <a:gd name="T82" fmla="*/ 4 w 77"/>
              <a:gd name="T83" fmla="*/ 4 h 58"/>
              <a:gd name="T84" fmla="*/ 2 w 77"/>
              <a:gd name="T85" fmla="*/ 7 h 58"/>
              <a:gd name="T86" fmla="*/ 0 w 77"/>
              <a:gd name="T87" fmla="*/ 13 h 58"/>
              <a:gd name="T88" fmla="*/ 0 w 77"/>
              <a:gd name="T89" fmla="*/ 4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" h="58">
                <a:moveTo>
                  <a:pt x="0" y="43"/>
                </a:moveTo>
                <a:lnTo>
                  <a:pt x="0" y="43"/>
                </a:lnTo>
                <a:lnTo>
                  <a:pt x="2" y="49"/>
                </a:lnTo>
                <a:lnTo>
                  <a:pt x="4" y="52"/>
                </a:lnTo>
                <a:lnTo>
                  <a:pt x="9" y="56"/>
                </a:lnTo>
                <a:lnTo>
                  <a:pt x="15" y="58"/>
                </a:lnTo>
                <a:lnTo>
                  <a:pt x="30" y="58"/>
                </a:lnTo>
                <a:lnTo>
                  <a:pt x="30" y="47"/>
                </a:lnTo>
                <a:lnTo>
                  <a:pt x="15" y="47"/>
                </a:lnTo>
                <a:lnTo>
                  <a:pt x="15" y="47"/>
                </a:lnTo>
                <a:lnTo>
                  <a:pt x="11" y="47"/>
                </a:lnTo>
                <a:lnTo>
                  <a:pt x="11" y="43"/>
                </a:lnTo>
                <a:lnTo>
                  <a:pt x="11" y="13"/>
                </a:lnTo>
                <a:lnTo>
                  <a:pt x="11" y="13"/>
                </a:lnTo>
                <a:lnTo>
                  <a:pt x="11" y="11"/>
                </a:lnTo>
                <a:lnTo>
                  <a:pt x="15" y="9"/>
                </a:lnTo>
                <a:lnTo>
                  <a:pt x="64" y="9"/>
                </a:lnTo>
                <a:lnTo>
                  <a:pt x="64" y="9"/>
                </a:lnTo>
                <a:lnTo>
                  <a:pt x="65" y="11"/>
                </a:lnTo>
                <a:lnTo>
                  <a:pt x="67" y="13"/>
                </a:lnTo>
                <a:lnTo>
                  <a:pt x="67" y="43"/>
                </a:lnTo>
                <a:lnTo>
                  <a:pt x="67" y="43"/>
                </a:lnTo>
                <a:lnTo>
                  <a:pt x="65" y="47"/>
                </a:lnTo>
                <a:lnTo>
                  <a:pt x="64" y="47"/>
                </a:lnTo>
                <a:lnTo>
                  <a:pt x="49" y="47"/>
                </a:lnTo>
                <a:lnTo>
                  <a:pt x="49" y="58"/>
                </a:lnTo>
                <a:lnTo>
                  <a:pt x="64" y="58"/>
                </a:lnTo>
                <a:lnTo>
                  <a:pt x="64" y="58"/>
                </a:lnTo>
                <a:lnTo>
                  <a:pt x="69" y="56"/>
                </a:lnTo>
                <a:lnTo>
                  <a:pt x="73" y="52"/>
                </a:lnTo>
                <a:lnTo>
                  <a:pt x="77" y="49"/>
                </a:lnTo>
                <a:lnTo>
                  <a:pt x="77" y="43"/>
                </a:lnTo>
                <a:lnTo>
                  <a:pt x="77" y="13"/>
                </a:lnTo>
                <a:lnTo>
                  <a:pt x="77" y="13"/>
                </a:lnTo>
                <a:lnTo>
                  <a:pt x="77" y="7"/>
                </a:lnTo>
                <a:lnTo>
                  <a:pt x="73" y="4"/>
                </a:lnTo>
                <a:lnTo>
                  <a:pt x="69" y="0"/>
                </a:lnTo>
                <a:lnTo>
                  <a:pt x="64" y="0"/>
                </a:lnTo>
                <a:lnTo>
                  <a:pt x="15" y="0"/>
                </a:lnTo>
                <a:lnTo>
                  <a:pt x="15" y="0"/>
                </a:lnTo>
                <a:lnTo>
                  <a:pt x="9" y="0"/>
                </a:lnTo>
                <a:lnTo>
                  <a:pt x="4" y="4"/>
                </a:lnTo>
                <a:lnTo>
                  <a:pt x="2" y="7"/>
                </a:lnTo>
                <a:lnTo>
                  <a:pt x="0" y="13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4" name="Freeform 234"/>
          <p:cNvSpPr>
            <a:spLocks/>
          </p:cNvSpPr>
          <p:nvPr/>
        </p:nvSpPr>
        <p:spPr bwMode="auto">
          <a:xfrm>
            <a:off x="5286265" y="2650969"/>
            <a:ext cx="129581" cy="236294"/>
          </a:xfrm>
          <a:custGeom>
            <a:avLst/>
            <a:gdLst>
              <a:gd name="T0" fmla="*/ 32 w 34"/>
              <a:gd name="T1" fmla="*/ 33 h 62"/>
              <a:gd name="T2" fmla="*/ 25 w 34"/>
              <a:gd name="T3" fmla="*/ 33 h 62"/>
              <a:gd name="T4" fmla="*/ 25 w 34"/>
              <a:gd name="T5" fmla="*/ 30 h 62"/>
              <a:gd name="T6" fmla="*/ 25 w 34"/>
              <a:gd name="T7" fmla="*/ 20 h 62"/>
              <a:gd name="T8" fmla="*/ 25 w 34"/>
              <a:gd name="T9" fmla="*/ 2 h 62"/>
              <a:gd name="T10" fmla="*/ 25 w 34"/>
              <a:gd name="T11" fmla="*/ 2 h 62"/>
              <a:gd name="T12" fmla="*/ 23 w 34"/>
              <a:gd name="T13" fmla="*/ 0 h 62"/>
              <a:gd name="T14" fmla="*/ 21 w 34"/>
              <a:gd name="T15" fmla="*/ 0 h 62"/>
              <a:gd name="T16" fmla="*/ 12 w 34"/>
              <a:gd name="T17" fmla="*/ 0 h 62"/>
              <a:gd name="T18" fmla="*/ 12 w 34"/>
              <a:gd name="T19" fmla="*/ 0 h 62"/>
              <a:gd name="T20" fmla="*/ 10 w 34"/>
              <a:gd name="T21" fmla="*/ 0 h 62"/>
              <a:gd name="T22" fmla="*/ 10 w 34"/>
              <a:gd name="T23" fmla="*/ 2 h 62"/>
              <a:gd name="T24" fmla="*/ 10 w 34"/>
              <a:gd name="T25" fmla="*/ 20 h 62"/>
              <a:gd name="T26" fmla="*/ 10 w 34"/>
              <a:gd name="T27" fmla="*/ 30 h 62"/>
              <a:gd name="T28" fmla="*/ 10 w 34"/>
              <a:gd name="T29" fmla="*/ 33 h 62"/>
              <a:gd name="T30" fmla="*/ 2 w 34"/>
              <a:gd name="T31" fmla="*/ 33 h 62"/>
              <a:gd name="T32" fmla="*/ 2 w 34"/>
              <a:gd name="T33" fmla="*/ 33 h 62"/>
              <a:gd name="T34" fmla="*/ 0 w 34"/>
              <a:gd name="T35" fmla="*/ 33 h 62"/>
              <a:gd name="T36" fmla="*/ 0 w 34"/>
              <a:gd name="T37" fmla="*/ 37 h 62"/>
              <a:gd name="T38" fmla="*/ 6 w 34"/>
              <a:gd name="T39" fmla="*/ 45 h 62"/>
              <a:gd name="T40" fmla="*/ 6 w 34"/>
              <a:gd name="T41" fmla="*/ 45 h 62"/>
              <a:gd name="T42" fmla="*/ 10 w 34"/>
              <a:gd name="T43" fmla="*/ 50 h 62"/>
              <a:gd name="T44" fmla="*/ 15 w 34"/>
              <a:gd name="T45" fmla="*/ 60 h 62"/>
              <a:gd name="T46" fmla="*/ 15 w 34"/>
              <a:gd name="T47" fmla="*/ 60 h 62"/>
              <a:gd name="T48" fmla="*/ 17 w 34"/>
              <a:gd name="T49" fmla="*/ 62 h 62"/>
              <a:gd name="T50" fmla="*/ 19 w 34"/>
              <a:gd name="T51" fmla="*/ 60 h 62"/>
              <a:gd name="T52" fmla="*/ 25 w 34"/>
              <a:gd name="T53" fmla="*/ 50 h 62"/>
              <a:gd name="T54" fmla="*/ 25 w 34"/>
              <a:gd name="T55" fmla="*/ 50 h 62"/>
              <a:gd name="T56" fmla="*/ 28 w 34"/>
              <a:gd name="T57" fmla="*/ 45 h 62"/>
              <a:gd name="T58" fmla="*/ 34 w 34"/>
              <a:gd name="T59" fmla="*/ 35 h 62"/>
              <a:gd name="T60" fmla="*/ 34 w 34"/>
              <a:gd name="T61" fmla="*/ 35 h 62"/>
              <a:gd name="T62" fmla="*/ 34 w 34"/>
              <a:gd name="T63" fmla="*/ 33 h 62"/>
              <a:gd name="T64" fmla="*/ 32 w 34"/>
              <a:gd name="T65" fmla="*/ 33 h 62"/>
              <a:gd name="T66" fmla="*/ 32 w 34"/>
              <a:gd name="T67" fmla="*/ 3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62">
                <a:moveTo>
                  <a:pt x="32" y="33"/>
                </a:moveTo>
                <a:lnTo>
                  <a:pt x="25" y="33"/>
                </a:lnTo>
                <a:lnTo>
                  <a:pt x="25" y="30"/>
                </a:lnTo>
                <a:lnTo>
                  <a:pt x="25" y="20"/>
                </a:lnTo>
                <a:lnTo>
                  <a:pt x="25" y="2"/>
                </a:lnTo>
                <a:lnTo>
                  <a:pt x="25" y="2"/>
                </a:lnTo>
                <a:lnTo>
                  <a:pt x="23" y="0"/>
                </a:lnTo>
                <a:lnTo>
                  <a:pt x="21" y="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2"/>
                </a:lnTo>
                <a:lnTo>
                  <a:pt x="10" y="20"/>
                </a:lnTo>
                <a:lnTo>
                  <a:pt x="10" y="30"/>
                </a:lnTo>
                <a:lnTo>
                  <a:pt x="10" y="33"/>
                </a:lnTo>
                <a:lnTo>
                  <a:pt x="2" y="33"/>
                </a:lnTo>
                <a:lnTo>
                  <a:pt x="2" y="33"/>
                </a:lnTo>
                <a:lnTo>
                  <a:pt x="0" y="33"/>
                </a:lnTo>
                <a:lnTo>
                  <a:pt x="0" y="37"/>
                </a:lnTo>
                <a:lnTo>
                  <a:pt x="6" y="45"/>
                </a:lnTo>
                <a:lnTo>
                  <a:pt x="6" y="45"/>
                </a:lnTo>
                <a:lnTo>
                  <a:pt x="10" y="50"/>
                </a:lnTo>
                <a:lnTo>
                  <a:pt x="15" y="60"/>
                </a:lnTo>
                <a:lnTo>
                  <a:pt x="15" y="60"/>
                </a:lnTo>
                <a:lnTo>
                  <a:pt x="17" y="62"/>
                </a:lnTo>
                <a:lnTo>
                  <a:pt x="19" y="60"/>
                </a:lnTo>
                <a:lnTo>
                  <a:pt x="25" y="50"/>
                </a:lnTo>
                <a:lnTo>
                  <a:pt x="25" y="50"/>
                </a:lnTo>
                <a:lnTo>
                  <a:pt x="28" y="45"/>
                </a:lnTo>
                <a:lnTo>
                  <a:pt x="34" y="35"/>
                </a:lnTo>
                <a:lnTo>
                  <a:pt x="34" y="35"/>
                </a:lnTo>
                <a:lnTo>
                  <a:pt x="34" y="33"/>
                </a:lnTo>
                <a:lnTo>
                  <a:pt x="32" y="33"/>
                </a:lnTo>
                <a:lnTo>
                  <a:pt x="32" y="3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5" name="Freeform 235"/>
          <p:cNvSpPr>
            <a:spLocks/>
          </p:cNvSpPr>
          <p:nvPr/>
        </p:nvSpPr>
        <p:spPr bwMode="auto">
          <a:xfrm>
            <a:off x="2660335" y="2570932"/>
            <a:ext cx="278220" cy="270598"/>
          </a:xfrm>
          <a:custGeom>
            <a:avLst/>
            <a:gdLst>
              <a:gd name="T0" fmla="*/ 67 w 73"/>
              <a:gd name="T1" fmla="*/ 24 h 71"/>
              <a:gd name="T2" fmla="*/ 47 w 73"/>
              <a:gd name="T3" fmla="*/ 24 h 71"/>
              <a:gd name="T4" fmla="*/ 47 w 73"/>
              <a:gd name="T5" fmla="*/ 4 h 71"/>
              <a:gd name="T6" fmla="*/ 47 w 73"/>
              <a:gd name="T7" fmla="*/ 4 h 71"/>
              <a:gd name="T8" fmla="*/ 45 w 73"/>
              <a:gd name="T9" fmla="*/ 0 h 71"/>
              <a:gd name="T10" fmla="*/ 41 w 73"/>
              <a:gd name="T11" fmla="*/ 0 h 71"/>
              <a:gd name="T12" fmla="*/ 32 w 73"/>
              <a:gd name="T13" fmla="*/ 0 h 71"/>
              <a:gd name="T14" fmla="*/ 32 w 73"/>
              <a:gd name="T15" fmla="*/ 0 h 71"/>
              <a:gd name="T16" fmla="*/ 28 w 73"/>
              <a:gd name="T17" fmla="*/ 0 h 71"/>
              <a:gd name="T18" fmla="*/ 26 w 73"/>
              <a:gd name="T19" fmla="*/ 4 h 71"/>
              <a:gd name="T20" fmla="*/ 26 w 73"/>
              <a:gd name="T21" fmla="*/ 24 h 71"/>
              <a:gd name="T22" fmla="*/ 5 w 73"/>
              <a:gd name="T23" fmla="*/ 24 h 71"/>
              <a:gd name="T24" fmla="*/ 5 w 73"/>
              <a:gd name="T25" fmla="*/ 24 h 71"/>
              <a:gd name="T26" fmla="*/ 2 w 73"/>
              <a:gd name="T27" fmla="*/ 26 h 71"/>
              <a:gd name="T28" fmla="*/ 0 w 73"/>
              <a:gd name="T29" fmla="*/ 30 h 71"/>
              <a:gd name="T30" fmla="*/ 0 w 73"/>
              <a:gd name="T31" fmla="*/ 39 h 71"/>
              <a:gd name="T32" fmla="*/ 0 w 73"/>
              <a:gd name="T33" fmla="*/ 39 h 71"/>
              <a:gd name="T34" fmla="*/ 2 w 73"/>
              <a:gd name="T35" fmla="*/ 43 h 71"/>
              <a:gd name="T36" fmla="*/ 5 w 73"/>
              <a:gd name="T37" fmla="*/ 45 h 71"/>
              <a:gd name="T38" fmla="*/ 26 w 73"/>
              <a:gd name="T39" fmla="*/ 45 h 71"/>
              <a:gd name="T40" fmla="*/ 26 w 73"/>
              <a:gd name="T41" fmla="*/ 68 h 71"/>
              <a:gd name="T42" fmla="*/ 26 w 73"/>
              <a:gd name="T43" fmla="*/ 68 h 71"/>
              <a:gd name="T44" fmla="*/ 28 w 73"/>
              <a:gd name="T45" fmla="*/ 69 h 71"/>
              <a:gd name="T46" fmla="*/ 32 w 73"/>
              <a:gd name="T47" fmla="*/ 71 h 71"/>
              <a:gd name="T48" fmla="*/ 41 w 73"/>
              <a:gd name="T49" fmla="*/ 71 h 71"/>
              <a:gd name="T50" fmla="*/ 41 w 73"/>
              <a:gd name="T51" fmla="*/ 71 h 71"/>
              <a:gd name="T52" fmla="*/ 45 w 73"/>
              <a:gd name="T53" fmla="*/ 69 h 71"/>
              <a:gd name="T54" fmla="*/ 47 w 73"/>
              <a:gd name="T55" fmla="*/ 68 h 71"/>
              <a:gd name="T56" fmla="*/ 47 w 73"/>
              <a:gd name="T57" fmla="*/ 45 h 71"/>
              <a:gd name="T58" fmla="*/ 67 w 73"/>
              <a:gd name="T59" fmla="*/ 45 h 71"/>
              <a:gd name="T60" fmla="*/ 67 w 73"/>
              <a:gd name="T61" fmla="*/ 45 h 71"/>
              <a:gd name="T62" fmla="*/ 71 w 73"/>
              <a:gd name="T63" fmla="*/ 43 h 71"/>
              <a:gd name="T64" fmla="*/ 73 w 73"/>
              <a:gd name="T65" fmla="*/ 39 h 71"/>
              <a:gd name="T66" fmla="*/ 73 w 73"/>
              <a:gd name="T67" fmla="*/ 30 h 71"/>
              <a:gd name="T68" fmla="*/ 73 w 73"/>
              <a:gd name="T69" fmla="*/ 30 h 71"/>
              <a:gd name="T70" fmla="*/ 71 w 73"/>
              <a:gd name="T71" fmla="*/ 26 h 71"/>
              <a:gd name="T72" fmla="*/ 67 w 73"/>
              <a:gd name="T73" fmla="*/ 24 h 71"/>
              <a:gd name="T74" fmla="*/ 67 w 73"/>
              <a:gd name="T75" fmla="*/ 2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3" h="71">
                <a:moveTo>
                  <a:pt x="67" y="24"/>
                </a:moveTo>
                <a:lnTo>
                  <a:pt x="47" y="24"/>
                </a:lnTo>
                <a:lnTo>
                  <a:pt x="47" y="4"/>
                </a:lnTo>
                <a:lnTo>
                  <a:pt x="47" y="4"/>
                </a:lnTo>
                <a:lnTo>
                  <a:pt x="45" y="0"/>
                </a:lnTo>
                <a:lnTo>
                  <a:pt x="41" y="0"/>
                </a:lnTo>
                <a:lnTo>
                  <a:pt x="32" y="0"/>
                </a:lnTo>
                <a:lnTo>
                  <a:pt x="32" y="0"/>
                </a:lnTo>
                <a:lnTo>
                  <a:pt x="28" y="0"/>
                </a:lnTo>
                <a:lnTo>
                  <a:pt x="26" y="4"/>
                </a:lnTo>
                <a:lnTo>
                  <a:pt x="26" y="24"/>
                </a:lnTo>
                <a:lnTo>
                  <a:pt x="5" y="24"/>
                </a:lnTo>
                <a:lnTo>
                  <a:pt x="5" y="24"/>
                </a:lnTo>
                <a:lnTo>
                  <a:pt x="2" y="26"/>
                </a:lnTo>
                <a:lnTo>
                  <a:pt x="0" y="30"/>
                </a:lnTo>
                <a:lnTo>
                  <a:pt x="0" y="39"/>
                </a:lnTo>
                <a:lnTo>
                  <a:pt x="0" y="39"/>
                </a:lnTo>
                <a:lnTo>
                  <a:pt x="2" y="43"/>
                </a:lnTo>
                <a:lnTo>
                  <a:pt x="5" y="45"/>
                </a:lnTo>
                <a:lnTo>
                  <a:pt x="26" y="45"/>
                </a:lnTo>
                <a:lnTo>
                  <a:pt x="26" y="68"/>
                </a:lnTo>
                <a:lnTo>
                  <a:pt x="26" y="68"/>
                </a:lnTo>
                <a:lnTo>
                  <a:pt x="28" y="69"/>
                </a:lnTo>
                <a:lnTo>
                  <a:pt x="32" y="71"/>
                </a:lnTo>
                <a:lnTo>
                  <a:pt x="41" y="71"/>
                </a:lnTo>
                <a:lnTo>
                  <a:pt x="41" y="71"/>
                </a:lnTo>
                <a:lnTo>
                  <a:pt x="45" y="69"/>
                </a:lnTo>
                <a:lnTo>
                  <a:pt x="47" y="68"/>
                </a:lnTo>
                <a:lnTo>
                  <a:pt x="47" y="45"/>
                </a:lnTo>
                <a:lnTo>
                  <a:pt x="67" y="45"/>
                </a:lnTo>
                <a:lnTo>
                  <a:pt x="67" y="45"/>
                </a:lnTo>
                <a:lnTo>
                  <a:pt x="71" y="43"/>
                </a:lnTo>
                <a:lnTo>
                  <a:pt x="73" y="39"/>
                </a:lnTo>
                <a:lnTo>
                  <a:pt x="73" y="30"/>
                </a:lnTo>
                <a:lnTo>
                  <a:pt x="73" y="30"/>
                </a:lnTo>
                <a:lnTo>
                  <a:pt x="71" y="26"/>
                </a:lnTo>
                <a:lnTo>
                  <a:pt x="67" y="24"/>
                </a:lnTo>
                <a:lnTo>
                  <a:pt x="67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6" name="Freeform 236"/>
          <p:cNvSpPr>
            <a:spLocks/>
          </p:cNvSpPr>
          <p:nvPr/>
        </p:nvSpPr>
        <p:spPr bwMode="auto">
          <a:xfrm>
            <a:off x="2153445" y="2593801"/>
            <a:ext cx="228672" cy="228672"/>
          </a:xfrm>
          <a:custGeom>
            <a:avLst/>
            <a:gdLst>
              <a:gd name="T0" fmla="*/ 45 w 60"/>
              <a:gd name="T1" fmla="*/ 0 h 60"/>
              <a:gd name="T2" fmla="*/ 30 w 60"/>
              <a:gd name="T3" fmla="*/ 15 h 60"/>
              <a:gd name="T4" fmla="*/ 15 w 60"/>
              <a:gd name="T5" fmla="*/ 0 h 60"/>
              <a:gd name="T6" fmla="*/ 15 w 60"/>
              <a:gd name="T7" fmla="*/ 0 h 60"/>
              <a:gd name="T8" fmla="*/ 11 w 60"/>
              <a:gd name="T9" fmla="*/ 0 h 60"/>
              <a:gd name="T10" fmla="*/ 7 w 60"/>
              <a:gd name="T11" fmla="*/ 2 h 60"/>
              <a:gd name="T12" fmla="*/ 2 w 60"/>
              <a:gd name="T13" fmla="*/ 7 h 60"/>
              <a:gd name="T14" fmla="*/ 2 w 60"/>
              <a:gd name="T15" fmla="*/ 7 h 60"/>
              <a:gd name="T16" fmla="*/ 0 w 60"/>
              <a:gd name="T17" fmla="*/ 11 h 60"/>
              <a:gd name="T18" fmla="*/ 0 w 60"/>
              <a:gd name="T19" fmla="*/ 15 h 60"/>
              <a:gd name="T20" fmla="*/ 15 w 60"/>
              <a:gd name="T21" fmla="*/ 30 h 60"/>
              <a:gd name="T22" fmla="*/ 0 w 60"/>
              <a:gd name="T23" fmla="*/ 45 h 60"/>
              <a:gd name="T24" fmla="*/ 0 w 60"/>
              <a:gd name="T25" fmla="*/ 45 h 60"/>
              <a:gd name="T26" fmla="*/ 0 w 60"/>
              <a:gd name="T27" fmla="*/ 48 h 60"/>
              <a:gd name="T28" fmla="*/ 2 w 60"/>
              <a:gd name="T29" fmla="*/ 52 h 60"/>
              <a:gd name="T30" fmla="*/ 7 w 60"/>
              <a:gd name="T31" fmla="*/ 58 h 60"/>
              <a:gd name="T32" fmla="*/ 7 w 60"/>
              <a:gd name="T33" fmla="*/ 58 h 60"/>
              <a:gd name="T34" fmla="*/ 11 w 60"/>
              <a:gd name="T35" fmla="*/ 60 h 60"/>
              <a:gd name="T36" fmla="*/ 15 w 60"/>
              <a:gd name="T37" fmla="*/ 58 h 60"/>
              <a:gd name="T38" fmla="*/ 30 w 60"/>
              <a:gd name="T39" fmla="*/ 45 h 60"/>
              <a:gd name="T40" fmla="*/ 45 w 60"/>
              <a:gd name="T41" fmla="*/ 58 h 60"/>
              <a:gd name="T42" fmla="*/ 45 w 60"/>
              <a:gd name="T43" fmla="*/ 58 h 60"/>
              <a:gd name="T44" fmla="*/ 49 w 60"/>
              <a:gd name="T45" fmla="*/ 60 h 60"/>
              <a:gd name="T46" fmla="*/ 52 w 60"/>
              <a:gd name="T47" fmla="*/ 58 h 60"/>
              <a:gd name="T48" fmla="*/ 58 w 60"/>
              <a:gd name="T49" fmla="*/ 52 h 60"/>
              <a:gd name="T50" fmla="*/ 58 w 60"/>
              <a:gd name="T51" fmla="*/ 52 h 60"/>
              <a:gd name="T52" fmla="*/ 60 w 60"/>
              <a:gd name="T53" fmla="*/ 48 h 60"/>
              <a:gd name="T54" fmla="*/ 60 w 60"/>
              <a:gd name="T55" fmla="*/ 45 h 60"/>
              <a:gd name="T56" fmla="*/ 45 w 60"/>
              <a:gd name="T57" fmla="*/ 30 h 60"/>
              <a:gd name="T58" fmla="*/ 60 w 60"/>
              <a:gd name="T59" fmla="*/ 15 h 60"/>
              <a:gd name="T60" fmla="*/ 60 w 60"/>
              <a:gd name="T61" fmla="*/ 15 h 60"/>
              <a:gd name="T62" fmla="*/ 60 w 60"/>
              <a:gd name="T63" fmla="*/ 11 h 60"/>
              <a:gd name="T64" fmla="*/ 58 w 60"/>
              <a:gd name="T65" fmla="*/ 7 h 60"/>
              <a:gd name="T66" fmla="*/ 52 w 60"/>
              <a:gd name="T67" fmla="*/ 2 h 60"/>
              <a:gd name="T68" fmla="*/ 52 w 60"/>
              <a:gd name="T69" fmla="*/ 2 h 60"/>
              <a:gd name="T70" fmla="*/ 49 w 60"/>
              <a:gd name="T71" fmla="*/ 0 h 60"/>
              <a:gd name="T72" fmla="*/ 45 w 60"/>
              <a:gd name="T73" fmla="*/ 0 h 60"/>
              <a:gd name="T74" fmla="*/ 45 w 60"/>
              <a:gd name="T7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" h="60">
                <a:moveTo>
                  <a:pt x="45" y="0"/>
                </a:moveTo>
                <a:lnTo>
                  <a:pt x="30" y="15"/>
                </a:lnTo>
                <a:lnTo>
                  <a:pt x="15" y="0"/>
                </a:lnTo>
                <a:lnTo>
                  <a:pt x="15" y="0"/>
                </a:lnTo>
                <a:lnTo>
                  <a:pt x="11" y="0"/>
                </a:lnTo>
                <a:lnTo>
                  <a:pt x="7" y="2"/>
                </a:lnTo>
                <a:lnTo>
                  <a:pt x="2" y="7"/>
                </a:lnTo>
                <a:lnTo>
                  <a:pt x="2" y="7"/>
                </a:lnTo>
                <a:lnTo>
                  <a:pt x="0" y="11"/>
                </a:lnTo>
                <a:lnTo>
                  <a:pt x="0" y="15"/>
                </a:lnTo>
                <a:lnTo>
                  <a:pt x="15" y="30"/>
                </a:lnTo>
                <a:lnTo>
                  <a:pt x="0" y="45"/>
                </a:lnTo>
                <a:lnTo>
                  <a:pt x="0" y="45"/>
                </a:lnTo>
                <a:lnTo>
                  <a:pt x="0" y="48"/>
                </a:lnTo>
                <a:lnTo>
                  <a:pt x="2" y="52"/>
                </a:lnTo>
                <a:lnTo>
                  <a:pt x="7" y="58"/>
                </a:lnTo>
                <a:lnTo>
                  <a:pt x="7" y="58"/>
                </a:lnTo>
                <a:lnTo>
                  <a:pt x="11" y="60"/>
                </a:lnTo>
                <a:lnTo>
                  <a:pt x="15" y="58"/>
                </a:lnTo>
                <a:lnTo>
                  <a:pt x="30" y="45"/>
                </a:lnTo>
                <a:lnTo>
                  <a:pt x="45" y="58"/>
                </a:lnTo>
                <a:lnTo>
                  <a:pt x="45" y="58"/>
                </a:lnTo>
                <a:lnTo>
                  <a:pt x="49" y="60"/>
                </a:lnTo>
                <a:lnTo>
                  <a:pt x="52" y="58"/>
                </a:lnTo>
                <a:lnTo>
                  <a:pt x="58" y="52"/>
                </a:lnTo>
                <a:lnTo>
                  <a:pt x="58" y="52"/>
                </a:lnTo>
                <a:lnTo>
                  <a:pt x="60" y="48"/>
                </a:lnTo>
                <a:lnTo>
                  <a:pt x="60" y="45"/>
                </a:lnTo>
                <a:lnTo>
                  <a:pt x="45" y="30"/>
                </a:lnTo>
                <a:lnTo>
                  <a:pt x="60" y="15"/>
                </a:lnTo>
                <a:lnTo>
                  <a:pt x="60" y="15"/>
                </a:lnTo>
                <a:lnTo>
                  <a:pt x="60" y="11"/>
                </a:lnTo>
                <a:lnTo>
                  <a:pt x="58" y="7"/>
                </a:lnTo>
                <a:lnTo>
                  <a:pt x="52" y="2"/>
                </a:lnTo>
                <a:lnTo>
                  <a:pt x="52" y="2"/>
                </a:lnTo>
                <a:lnTo>
                  <a:pt x="49" y="0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7" name="Freeform 237"/>
          <p:cNvSpPr>
            <a:spLocks/>
          </p:cNvSpPr>
          <p:nvPr/>
        </p:nvSpPr>
        <p:spPr bwMode="auto">
          <a:xfrm>
            <a:off x="6273369" y="2586179"/>
            <a:ext cx="262975" cy="236294"/>
          </a:xfrm>
          <a:custGeom>
            <a:avLst/>
            <a:gdLst>
              <a:gd name="T0" fmla="*/ 41 w 69"/>
              <a:gd name="T1" fmla="*/ 4 h 62"/>
              <a:gd name="T2" fmla="*/ 45 w 69"/>
              <a:gd name="T3" fmla="*/ 9 h 62"/>
              <a:gd name="T4" fmla="*/ 11 w 69"/>
              <a:gd name="T5" fmla="*/ 39 h 62"/>
              <a:gd name="T6" fmla="*/ 6 w 69"/>
              <a:gd name="T7" fmla="*/ 34 h 62"/>
              <a:gd name="T8" fmla="*/ 6 w 69"/>
              <a:gd name="T9" fmla="*/ 34 h 62"/>
              <a:gd name="T10" fmla="*/ 4 w 69"/>
              <a:gd name="T11" fmla="*/ 32 h 62"/>
              <a:gd name="T12" fmla="*/ 2 w 69"/>
              <a:gd name="T13" fmla="*/ 34 h 62"/>
              <a:gd name="T14" fmla="*/ 2 w 69"/>
              <a:gd name="T15" fmla="*/ 43 h 62"/>
              <a:gd name="T16" fmla="*/ 2 w 69"/>
              <a:gd name="T17" fmla="*/ 43 h 62"/>
              <a:gd name="T18" fmla="*/ 0 w 69"/>
              <a:gd name="T19" fmla="*/ 50 h 62"/>
              <a:gd name="T20" fmla="*/ 0 w 69"/>
              <a:gd name="T21" fmla="*/ 60 h 62"/>
              <a:gd name="T22" fmla="*/ 0 w 69"/>
              <a:gd name="T23" fmla="*/ 60 h 62"/>
              <a:gd name="T24" fmla="*/ 0 w 69"/>
              <a:gd name="T25" fmla="*/ 62 h 62"/>
              <a:gd name="T26" fmla="*/ 2 w 69"/>
              <a:gd name="T27" fmla="*/ 62 h 62"/>
              <a:gd name="T28" fmla="*/ 11 w 69"/>
              <a:gd name="T29" fmla="*/ 62 h 62"/>
              <a:gd name="T30" fmla="*/ 11 w 69"/>
              <a:gd name="T31" fmla="*/ 62 h 62"/>
              <a:gd name="T32" fmla="*/ 19 w 69"/>
              <a:gd name="T33" fmla="*/ 62 h 62"/>
              <a:gd name="T34" fmla="*/ 28 w 69"/>
              <a:gd name="T35" fmla="*/ 62 h 62"/>
              <a:gd name="T36" fmla="*/ 28 w 69"/>
              <a:gd name="T37" fmla="*/ 62 h 62"/>
              <a:gd name="T38" fmla="*/ 30 w 69"/>
              <a:gd name="T39" fmla="*/ 62 h 62"/>
              <a:gd name="T40" fmla="*/ 28 w 69"/>
              <a:gd name="T41" fmla="*/ 58 h 62"/>
              <a:gd name="T42" fmla="*/ 22 w 69"/>
              <a:gd name="T43" fmla="*/ 54 h 62"/>
              <a:gd name="T44" fmla="*/ 58 w 69"/>
              <a:gd name="T45" fmla="*/ 22 h 62"/>
              <a:gd name="T46" fmla="*/ 62 w 69"/>
              <a:gd name="T47" fmla="*/ 28 h 62"/>
              <a:gd name="T48" fmla="*/ 62 w 69"/>
              <a:gd name="T49" fmla="*/ 28 h 62"/>
              <a:gd name="T50" fmla="*/ 66 w 69"/>
              <a:gd name="T51" fmla="*/ 30 h 62"/>
              <a:gd name="T52" fmla="*/ 66 w 69"/>
              <a:gd name="T53" fmla="*/ 30 h 62"/>
              <a:gd name="T54" fmla="*/ 67 w 69"/>
              <a:gd name="T55" fmla="*/ 20 h 62"/>
              <a:gd name="T56" fmla="*/ 67 w 69"/>
              <a:gd name="T57" fmla="*/ 20 h 62"/>
              <a:gd name="T58" fmla="*/ 67 w 69"/>
              <a:gd name="T59" fmla="*/ 13 h 62"/>
              <a:gd name="T60" fmla="*/ 69 w 69"/>
              <a:gd name="T61" fmla="*/ 4 h 62"/>
              <a:gd name="T62" fmla="*/ 69 w 69"/>
              <a:gd name="T63" fmla="*/ 4 h 62"/>
              <a:gd name="T64" fmla="*/ 67 w 69"/>
              <a:gd name="T65" fmla="*/ 2 h 62"/>
              <a:gd name="T66" fmla="*/ 66 w 69"/>
              <a:gd name="T67" fmla="*/ 0 h 62"/>
              <a:gd name="T68" fmla="*/ 56 w 69"/>
              <a:gd name="T69" fmla="*/ 0 h 62"/>
              <a:gd name="T70" fmla="*/ 56 w 69"/>
              <a:gd name="T71" fmla="*/ 0 h 62"/>
              <a:gd name="T72" fmla="*/ 51 w 69"/>
              <a:gd name="T73" fmla="*/ 0 h 62"/>
              <a:gd name="T74" fmla="*/ 41 w 69"/>
              <a:gd name="T75" fmla="*/ 0 h 62"/>
              <a:gd name="T76" fmla="*/ 41 w 69"/>
              <a:gd name="T77" fmla="*/ 0 h 62"/>
              <a:gd name="T78" fmla="*/ 39 w 69"/>
              <a:gd name="T79" fmla="*/ 2 h 62"/>
              <a:gd name="T80" fmla="*/ 41 w 69"/>
              <a:gd name="T81" fmla="*/ 4 h 62"/>
              <a:gd name="T82" fmla="*/ 41 w 69"/>
              <a:gd name="T83" fmla="*/ 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9" h="62">
                <a:moveTo>
                  <a:pt x="41" y="4"/>
                </a:moveTo>
                <a:lnTo>
                  <a:pt x="45" y="9"/>
                </a:lnTo>
                <a:lnTo>
                  <a:pt x="11" y="39"/>
                </a:lnTo>
                <a:lnTo>
                  <a:pt x="6" y="34"/>
                </a:lnTo>
                <a:lnTo>
                  <a:pt x="6" y="34"/>
                </a:lnTo>
                <a:lnTo>
                  <a:pt x="4" y="32"/>
                </a:lnTo>
                <a:lnTo>
                  <a:pt x="2" y="34"/>
                </a:lnTo>
                <a:lnTo>
                  <a:pt x="2" y="43"/>
                </a:lnTo>
                <a:lnTo>
                  <a:pt x="2" y="43"/>
                </a:lnTo>
                <a:lnTo>
                  <a:pt x="0" y="50"/>
                </a:lnTo>
                <a:lnTo>
                  <a:pt x="0" y="60"/>
                </a:lnTo>
                <a:lnTo>
                  <a:pt x="0" y="60"/>
                </a:lnTo>
                <a:lnTo>
                  <a:pt x="0" y="62"/>
                </a:lnTo>
                <a:lnTo>
                  <a:pt x="2" y="62"/>
                </a:lnTo>
                <a:lnTo>
                  <a:pt x="11" y="62"/>
                </a:lnTo>
                <a:lnTo>
                  <a:pt x="11" y="62"/>
                </a:lnTo>
                <a:lnTo>
                  <a:pt x="19" y="62"/>
                </a:lnTo>
                <a:lnTo>
                  <a:pt x="28" y="62"/>
                </a:lnTo>
                <a:lnTo>
                  <a:pt x="28" y="62"/>
                </a:lnTo>
                <a:lnTo>
                  <a:pt x="30" y="62"/>
                </a:lnTo>
                <a:lnTo>
                  <a:pt x="28" y="58"/>
                </a:lnTo>
                <a:lnTo>
                  <a:pt x="22" y="54"/>
                </a:lnTo>
                <a:lnTo>
                  <a:pt x="58" y="22"/>
                </a:lnTo>
                <a:lnTo>
                  <a:pt x="62" y="28"/>
                </a:lnTo>
                <a:lnTo>
                  <a:pt x="62" y="28"/>
                </a:lnTo>
                <a:lnTo>
                  <a:pt x="66" y="30"/>
                </a:lnTo>
                <a:lnTo>
                  <a:pt x="66" y="30"/>
                </a:lnTo>
                <a:lnTo>
                  <a:pt x="67" y="20"/>
                </a:lnTo>
                <a:lnTo>
                  <a:pt x="67" y="20"/>
                </a:lnTo>
                <a:lnTo>
                  <a:pt x="67" y="13"/>
                </a:lnTo>
                <a:lnTo>
                  <a:pt x="69" y="4"/>
                </a:lnTo>
                <a:lnTo>
                  <a:pt x="69" y="4"/>
                </a:lnTo>
                <a:lnTo>
                  <a:pt x="67" y="2"/>
                </a:lnTo>
                <a:lnTo>
                  <a:pt x="66" y="0"/>
                </a:lnTo>
                <a:lnTo>
                  <a:pt x="56" y="0"/>
                </a:lnTo>
                <a:lnTo>
                  <a:pt x="56" y="0"/>
                </a:lnTo>
                <a:lnTo>
                  <a:pt x="51" y="0"/>
                </a:lnTo>
                <a:lnTo>
                  <a:pt x="41" y="0"/>
                </a:lnTo>
                <a:lnTo>
                  <a:pt x="41" y="0"/>
                </a:lnTo>
                <a:lnTo>
                  <a:pt x="39" y="2"/>
                </a:lnTo>
                <a:lnTo>
                  <a:pt x="41" y="4"/>
                </a:lnTo>
                <a:lnTo>
                  <a:pt x="41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9" name="Freeform 239"/>
          <p:cNvSpPr>
            <a:spLocks noEditPoints="1"/>
          </p:cNvSpPr>
          <p:nvPr/>
        </p:nvSpPr>
        <p:spPr bwMode="auto">
          <a:xfrm>
            <a:off x="7367190" y="2750061"/>
            <a:ext cx="1318681" cy="1749349"/>
          </a:xfrm>
          <a:custGeom>
            <a:avLst/>
            <a:gdLst>
              <a:gd name="T0" fmla="*/ 243 w 346"/>
              <a:gd name="T1" fmla="*/ 79 h 459"/>
              <a:gd name="T2" fmla="*/ 213 w 346"/>
              <a:gd name="T3" fmla="*/ 2 h 459"/>
              <a:gd name="T4" fmla="*/ 114 w 346"/>
              <a:gd name="T5" fmla="*/ 58 h 459"/>
              <a:gd name="T6" fmla="*/ 39 w 346"/>
              <a:gd name="T7" fmla="*/ 139 h 459"/>
              <a:gd name="T8" fmla="*/ 0 w 346"/>
              <a:gd name="T9" fmla="*/ 238 h 459"/>
              <a:gd name="T10" fmla="*/ 1 w 346"/>
              <a:gd name="T11" fmla="*/ 288 h 459"/>
              <a:gd name="T12" fmla="*/ 37 w 346"/>
              <a:gd name="T13" fmla="*/ 371 h 459"/>
              <a:gd name="T14" fmla="*/ 93 w 346"/>
              <a:gd name="T15" fmla="*/ 410 h 459"/>
              <a:gd name="T16" fmla="*/ 174 w 346"/>
              <a:gd name="T17" fmla="*/ 412 h 459"/>
              <a:gd name="T18" fmla="*/ 194 w 346"/>
              <a:gd name="T19" fmla="*/ 455 h 459"/>
              <a:gd name="T20" fmla="*/ 215 w 346"/>
              <a:gd name="T21" fmla="*/ 453 h 459"/>
              <a:gd name="T22" fmla="*/ 224 w 346"/>
              <a:gd name="T23" fmla="*/ 440 h 459"/>
              <a:gd name="T24" fmla="*/ 219 w 346"/>
              <a:gd name="T25" fmla="*/ 420 h 459"/>
              <a:gd name="T26" fmla="*/ 275 w 346"/>
              <a:gd name="T27" fmla="*/ 403 h 459"/>
              <a:gd name="T28" fmla="*/ 324 w 346"/>
              <a:gd name="T29" fmla="*/ 343 h 459"/>
              <a:gd name="T30" fmla="*/ 346 w 346"/>
              <a:gd name="T31" fmla="*/ 253 h 459"/>
              <a:gd name="T32" fmla="*/ 313 w 346"/>
              <a:gd name="T33" fmla="*/ 172 h 459"/>
              <a:gd name="T34" fmla="*/ 318 w 346"/>
              <a:gd name="T35" fmla="*/ 326 h 459"/>
              <a:gd name="T36" fmla="*/ 249 w 346"/>
              <a:gd name="T37" fmla="*/ 403 h 459"/>
              <a:gd name="T38" fmla="*/ 198 w 346"/>
              <a:gd name="T39" fmla="*/ 405 h 459"/>
              <a:gd name="T40" fmla="*/ 183 w 346"/>
              <a:gd name="T41" fmla="*/ 352 h 459"/>
              <a:gd name="T42" fmla="*/ 253 w 346"/>
              <a:gd name="T43" fmla="*/ 313 h 459"/>
              <a:gd name="T44" fmla="*/ 298 w 346"/>
              <a:gd name="T45" fmla="*/ 249 h 459"/>
              <a:gd name="T46" fmla="*/ 288 w 346"/>
              <a:gd name="T47" fmla="*/ 257 h 459"/>
              <a:gd name="T48" fmla="*/ 211 w 346"/>
              <a:gd name="T49" fmla="*/ 330 h 459"/>
              <a:gd name="T50" fmla="*/ 178 w 346"/>
              <a:gd name="T51" fmla="*/ 266 h 459"/>
              <a:gd name="T52" fmla="*/ 249 w 346"/>
              <a:gd name="T53" fmla="*/ 208 h 459"/>
              <a:gd name="T54" fmla="*/ 256 w 346"/>
              <a:gd name="T55" fmla="*/ 182 h 459"/>
              <a:gd name="T56" fmla="*/ 198 w 346"/>
              <a:gd name="T57" fmla="*/ 238 h 459"/>
              <a:gd name="T58" fmla="*/ 179 w 346"/>
              <a:gd name="T59" fmla="*/ 184 h 459"/>
              <a:gd name="T60" fmla="*/ 230 w 346"/>
              <a:gd name="T61" fmla="*/ 125 h 459"/>
              <a:gd name="T62" fmla="*/ 223 w 346"/>
              <a:gd name="T63" fmla="*/ 127 h 459"/>
              <a:gd name="T64" fmla="*/ 187 w 346"/>
              <a:gd name="T65" fmla="*/ 114 h 459"/>
              <a:gd name="T66" fmla="*/ 196 w 346"/>
              <a:gd name="T67" fmla="*/ 36 h 459"/>
              <a:gd name="T68" fmla="*/ 136 w 346"/>
              <a:gd name="T69" fmla="*/ 172 h 459"/>
              <a:gd name="T70" fmla="*/ 112 w 346"/>
              <a:gd name="T71" fmla="*/ 152 h 459"/>
              <a:gd name="T72" fmla="*/ 150 w 346"/>
              <a:gd name="T73" fmla="*/ 197 h 459"/>
              <a:gd name="T74" fmla="*/ 112 w 346"/>
              <a:gd name="T75" fmla="*/ 238 h 459"/>
              <a:gd name="T76" fmla="*/ 69 w 346"/>
              <a:gd name="T77" fmla="*/ 200 h 459"/>
              <a:gd name="T78" fmla="*/ 93 w 346"/>
              <a:gd name="T79" fmla="*/ 238 h 459"/>
              <a:gd name="T80" fmla="*/ 159 w 346"/>
              <a:gd name="T81" fmla="*/ 283 h 459"/>
              <a:gd name="T82" fmla="*/ 127 w 346"/>
              <a:gd name="T83" fmla="*/ 337 h 459"/>
              <a:gd name="T84" fmla="*/ 41 w 346"/>
              <a:gd name="T85" fmla="*/ 266 h 459"/>
              <a:gd name="T86" fmla="*/ 39 w 346"/>
              <a:gd name="T87" fmla="*/ 275 h 459"/>
              <a:gd name="T88" fmla="*/ 110 w 346"/>
              <a:gd name="T89" fmla="*/ 341 h 459"/>
              <a:gd name="T90" fmla="*/ 166 w 346"/>
              <a:gd name="T91" fmla="*/ 391 h 459"/>
              <a:gd name="T92" fmla="*/ 123 w 346"/>
              <a:gd name="T93" fmla="*/ 405 h 459"/>
              <a:gd name="T94" fmla="*/ 56 w 346"/>
              <a:gd name="T95" fmla="*/ 371 h 459"/>
              <a:gd name="T96" fmla="*/ 22 w 346"/>
              <a:gd name="T97" fmla="*/ 315 h 459"/>
              <a:gd name="T98" fmla="*/ 13 w 346"/>
              <a:gd name="T99" fmla="*/ 240 h 459"/>
              <a:gd name="T100" fmla="*/ 50 w 346"/>
              <a:gd name="T101" fmla="*/ 146 h 459"/>
              <a:gd name="T102" fmla="*/ 150 w 346"/>
              <a:gd name="T103" fmla="*/ 45 h 459"/>
              <a:gd name="T104" fmla="*/ 217 w 346"/>
              <a:gd name="T105" fmla="*/ 43 h 459"/>
              <a:gd name="T106" fmla="*/ 283 w 346"/>
              <a:gd name="T107" fmla="*/ 159 h 459"/>
              <a:gd name="T108" fmla="*/ 329 w 346"/>
              <a:gd name="T109" fmla="*/ 223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6" h="459">
                <a:moveTo>
                  <a:pt x="294" y="150"/>
                </a:moveTo>
                <a:lnTo>
                  <a:pt x="294" y="150"/>
                </a:lnTo>
                <a:lnTo>
                  <a:pt x="273" y="127"/>
                </a:lnTo>
                <a:lnTo>
                  <a:pt x="262" y="112"/>
                </a:lnTo>
                <a:lnTo>
                  <a:pt x="253" y="97"/>
                </a:lnTo>
                <a:lnTo>
                  <a:pt x="243" y="79"/>
                </a:lnTo>
                <a:lnTo>
                  <a:pt x="234" y="58"/>
                </a:lnTo>
                <a:lnTo>
                  <a:pt x="228" y="36"/>
                </a:lnTo>
                <a:lnTo>
                  <a:pt x="221" y="7"/>
                </a:lnTo>
                <a:lnTo>
                  <a:pt x="221" y="0"/>
                </a:lnTo>
                <a:lnTo>
                  <a:pt x="213" y="2"/>
                </a:lnTo>
                <a:lnTo>
                  <a:pt x="213" y="2"/>
                </a:lnTo>
                <a:lnTo>
                  <a:pt x="196" y="7"/>
                </a:lnTo>
                <a:lnTo>
                  <a:pt x="181" y="13"/>
                </a:lnTo>
                <a:lnTo>
                  <a:pt x="164" y="22"/>
                </a:lnTo>
                <a:lnTo>
                  <a:pt x="146" y="32"/>
                </a:lnTo>
                <a:lnTo>
                  <a:pt x="129" y="43"/>
                </a:lnTo>
                <a:lnTo>
                  <a:pt x="114" y="58"/>
                </a:lnTo>
                <a:lnTo>
                  <a:pt x="97" y="71"/>
                </a:lnTo>
                <a:lnTo>
                  <a:pt x="80" y="88"/>
                </a:lnTo>
                <a:lnTo>
                  <a:pt x="80" y="88"/>
                </a:lnTo>
                <a:lnTo>
                  <a:pt x="65" y="103"/>
                </a:lnTo>
                <a:lnTo>
                  <a:pt x="52" y="122"/>
                </a:lnTo>
                <a:lnTo>
                  <a:pt x="39" y="139"/>
                </a:lnTo>
                <a:lnTo>
                  <a:pt x="28" y="159"/>
                </a:lnTo>
                <a:lnTo>
                  <a:pt x="18" y="178"/>
                </a:lnTo>
                <a:lnTo>
                  <a:pt x="11" y="197"/>
                </a:lnTo>
                <a:lnTo>
                  <a:pt x="3" y="217"/>
                </a:lnTo>
                <a:lnTo>
                  <a:pt x="0" y="238"/>
                </a:lnTo>
                <a:lnTo>
                  <a:pt x="0" y="238"/>
                </a:lnTo>
                <a:lnTo>
                  <a:pt x="0" y="238"/>
                </a:lnTo>
                <a:lnTo>
                  <a:pt x="0" y="238"/>
                </a:lnTo>
                <a:lnTo>
                  <a:pt x="0" y="257"/>
                </a:lnTo>
                <a:lnTo>
                  <a:pt x="0" y="257"/>
                </a:lnTo>
                <a:lnTo>
                  <a:pt x="0" y="273"/>
                </a:lnTo>
                <a:lnTo>
                  <a:pt x="1" y="288"/>
                </a:lnTo>
                <a:lnTo>
                  <a:pt x="5" y="303"/>
                </a:lnTo>
                <a:lnTo>
                  <a:pt x="9" y="318"/>
                </a:lnTo>
                <a:lnTo>
                  <a:pt x="15" y="333"/>
                </a:lnTo>
                <a:lnTo>
                  <a:pt x="22" y="347"/>
                </a:lnTo>
                <a:lnTo>
                  <a:pt x="30" y="358"/>
                </a:lnTo>
                <a:lnTo>
                  <a:pt x="37" y="371"/>
                </a:lnTo>
                <a:lnTo>
                  <a:pt x="37" y="371"/>
                </a:lnTo>
                <a:lnTo>
                  <a:pt x="46" y="380"/>
                </a:lnTo>
                <a:lnTo>
                  <a:pt x="58" y="390"/>
                </a:lnTo>
                <a:lnTo>
                  <a:pt x="69" y="399"/>
                </a:lnTo>
                <a:lnTo>
                  <a:pt x="80" y="405"/>
                </a:lnTo>
                <a:lnTo>
                  <a:pt x="93" y="410"/>
                </a:lnTo>
                <a:lnTo>
                  <a:pt x="108" y="414"/>
                </a:lnTo>
                <a:lnTo>
                  <a:pt x="121" y="418"/>
                </a:lnTo>
                <a:lnTo>
                  <a:pt x="136" y="418"/>
                </a:lnTo>
                <a:lnTo>
                  <a:pt x="136" y="418"/>
                </a:lnTo>
                <a:lnTo>
                  <a:pt x="155" y="418"/>
                </a:lnTo>
                <a:lnTo>
                  <a:pt x="174" y="412"/>
                </a:lnTo>
                <a:lnTo>
                  <a:pt x="174" y="412"/>
                </a:lnTo>
                <a:lnTo>
                  <a:pt x="176" y="414"/>
                </a:lnTo>
                <a:lnTo>
                  <a:pt x="176" y="414"/>
                </a:lnTo>
                <a:lnTo>
                  <a:pt x="183" y="433"/>
                </a:lnTo>
                <a:lnTo>
                  <a:pt x="194" y="455"/>
                </a:lnTo>
                <a:lnTo>
                  <a:pt x="194" y="455"/>
                </a:lnTo>
                <a:lnTo>
                  <a:pt x="198" y="457"/>
                </a:lnTo>
                <a:lnTo>
                  <a:pt x="200" y="459"/>
                </a:lnTo>
                <a:lnTo>
                  <a:pt x="200" y="459"/>
                </a:lnTo>
                <a:lnTo>
                  <a:pt x="200" y="459"/>
                </a:lnTo>
                <a:lnTo>
                  <a:pt x="208" y="457"/>
                </a:lnTo>
                <a:lnTo>
                  <a:pt x="215" y="453"/>
                </a:lnTo>
                <a:lnTo>
                  <a:pt x="215" y="453"/>
                </a:lnTo>
                <a:lnTo>
                  <a:pt x="223" y="448"/>
                </a:lnTo>
                <a:lnTo>
                  <a:pt x="224" y="446"/>
                </a:lnTo>
                <a:lnTo>
                  <a:pt x="226" y="442"/>
                </a:lnTo>
                <a:lnTo>
                  <a:pt x="226" y="442"/>
                </a:lnTo>
                <a:lnTo>
                  <a:pt x="224" y="440"/>
                </a:lnTo>
                <a:lnTo>
                  <a:pt x="223" y="442"/>
                </a:lnTo>
                <a:lnTo>
                  <a:pt x="224" y="440"/>
                </a:lnTo>
                <a:lnTo>
                  <a:pt x="224" y="440"/>
                </a:lnTo>
                <a:lnTo>
                  <a:pt x="208" y="420"/>
                </a:lnTo>
                <a:lnTo>
                  <a:pt x="208" y="420"/>
                </a:lnTo>
                <a:lnTo>
                  <a:pt x="219" y="420"/>
                </a:lnTo>
                <a:lnTo>
                  <a:pt x="219" y="420"/>
                </a:lnTo>
                <a:lnTo>
                  <a:pt x="230" y="420"/>
                </a:lnTo>
                <a:lnTo>
                  <a:pt x="241" y="418"/>
                </a:lnTo>
                <a:lnTo>
                  <a:pt x="253" y="414"/>
                </a:lnTo>
                <a:lnTo>
                  <a:pt x="264" y="408"/>
                </a:lnTo>
                <a:lnTo>
                  <a:pt x="275" y="403"/>
                </a:lnTo>
                <a:lnTo>
                  <a:pt x="284" y="395"/>
                </a:lnTo>
                <a:lnTo>
                  <a:pt x="294" y="388"/>
                </a:lnTo>
                <a:lnTo>
                  <a:pt x="303" y="378"/>
                </a:lnTo>
                <a:lnTo>
                  <a:pt x="311" y="367"/>
                </a:lnTo>
                <a:lnTo>
                  <a:pt x="318" y="356"/>
                </a:lnTo>
                <a:lnTo>
                  <a:pt x="324" y="343"/>
                </a:lnTo>
                <a:lnTo>
                  <a:pt x="331" y="330"/>
                </a:lnTo>
                <a:lnTo>
                  <a:pt x="341" y="300"/>
                </a:lnTo>
                <a:lnTo>
                  <a:pt x="344" y="268"/>
                </a:lnTo>
                <a:lnTo>
                  <a:pt x="344" y="268"/>
                </a:lnTo>
                <a:lnTo>
                  <a:pt x="346" y="253"/>
                </a:lnTo>
                <a:lnTo>
                  <a:pt x="346" y="253"/>
                </a:lnTo>
                <a:lnTo>
                  <a:pt x="344" y="234"/>
                </a:lnTo>
                <a:lnTo>
                  <a:pt x="341" y="219"/>
                </a:lnTo>
                <a:lnTo>
                  <a:pt x="337" y="206"/>
                </a:lnTo>
                <a:lnTo>
                  <a:pt x="329" y="195"/>
                </a:lnTo>
                <a:lnTo>
                  <a:pt x="322" y="182"/>
                </a:lnTo>
                <a:lnTo>
                  <a:pt x="313" y="172"/>
                </a:lnTo>
                <a:lnTo>
                  <a:pt x="294" y="150"/>
                </a:lnTo>
                <a:lnTo>
                  <a:pt x="294" y="150"/>
                </a:lnTo>
                <a:close/>
                <a:moveTo>
                  <a:pt x="331" y="266"/>
                </a:moveTo>
                <a:lnTo>
                  <a:pt x="331" y="266"/>
                </a:lnTo>
                <a:lnTo>
                  <a:pt x="328" y="298"/>
                </a:lnTo>
                <a:lnTo>
                  <a:pt x="318" y="326"/>
                </a:lnTo>
                <a:lnTo>
                  <a:pt x="307" y="350"/>
                </a:lnTo>
                <a:lnTo>
                  <a:pt x="292" y="369"/>
                </a:lnTo>
                <a:lnTo>
                  <a:pt x="277" y="386"/>
                </a:lnTo>
                <a:lnTo>
                  <a:pt x="268" y="391"/>
                </a:lnTo>
                <a:lnTo>
                  <a:pt x="258" y="397"/>
                </a:lnTo>
                <a:lnTo>
                  <a:pt x="249" y="403"/>
                </a:lnTo>
                <a:lnTo>
                  <a:pt x="239" y="405"/>
                </a:lnTo>
                <a:lnTo>
                  <a:pt x="228" y="406"/>
                </a:lnTo>
                <a:lnTo>
                  <a:pt x="219" y="406"/>
                </a:lnTo>
                <a:lnTo>
                  <a:pt x="219" y="406"/>
                </a:lnTo>
                <a:lnTo>
                  <a:pt x="208" y="406"/>
                </a:lnTo>
                <a:lnTo>
                  <a:pt x="198" y="405"/>
                </a:lnTo>
                <a:lnTo>
                  <a:pt x="198" y="405"/>
                </a:lnTo>
                <a:lnTo>
                  <a:pt x="193" y="393"/>
                </a:lnTo>
                <a:lnTo>
                  <a:pt x="191" y="390"/>
                </a:lnTo>
                <a:lnTo>
                  <a:pt x="191" y="390"/>
                </a:lnTo>
                <a:lnTo>
                  <a:pt x="187" y="371"/>
                </a:lnTo>
                <a:lnTo>
                  <a:pt x="183" y="352"/>
                </a:lnTo>
                <a:lnTo>
                  <a:pt x="183" y="352"/>
                </a:lnTo>
                <a:lnTo>
                  <a:pt x="191" y="352"/>
                </a:lnTo>
                <a:lnTo>
                  <a:pt x="198" y="348"/>
                </a:lnTo>
                <a:lnTo>
                  <a:pt x="215" y="341"/>
                </a:lnTo>
                <a:lnTo>
                  <a:pt x="234" y="328"/>
                </a:lnTo>
                <a:lnTo>
                  <a:pt x="253" y="313"/>
                </a:lnTo>
                <a:lnTo>
                  <a:pt x="253" y="313"/>
                </a:lnTo>
                <a:lnTo>
                  <a:pt x="269" y="296"/>
                </a:lnTo>
                <a:lnTo>
                  <a:pt x="284" y="279"/>
                </a:lnTo>
                <a:lnTo>
                  <a:pt x="294" y="264"/>
                </a:lnTo>
                <a:lnTo>
                  <a:pt x="298" y="257"/>
                </a:lnTo>
                <a:lnTo>
                  <a:pt x="298" y="249"/>
                </a:lnTo>
                <a:lnTo>
                  <a:pt x="298" y="249"/>
                </a:lnTo>
                <a:lnTo>
                  <a:pt x="298" y="245"/>
                </a:lnTo>
                <a:lnTo>
                  <a:pt x="296" y="238"/>
                </a:lnTo>
                <a:lnTo>
                  <a:pt x="294" y="245"/>
                </a:lnTo>
                <a:lnTo>
                  <a:pt x="294" y="245"/>
                </a:lnTo>
                <a:lnTo>
                  <a:pt x="288" y="257"/>
                </a:lnTo>
                <a:lnTo>
                  <a:pt x="277" y="272"/>
                </a:lnTo>
                <a:lnTo>
                  <a:pt x="262" y="288"/>
                </a:lnTo>
                <a:lnTo>
                  <a:pt x="245" y="303"/>
                </a:lnTo>
                <a:lnTo>
                  <a:pt x="245" y="303"/>
                </a:lnTo>
                <a:lnTo>
                  <a:pt x="228" y="318"/>
                </a:lnTo>
                <a:lnTo>
                  <a:pt x="211" y="330"/>
                </a:lnTo>
                <a:lnTo>
                  <a:pt x="194" y="337"/>
                </a:lnTo>
                <a:lnTo>
                  <a:pt x="189" y="339"/>
                </a:lnTo>
                <a:lnTo>
                  <a:pt x="181" y="339"/>
                </a:lnTo>
                <a:lnTo>
                  <a:pt x="181" y="339"/>
                </a:lnTo>
                <a:lnTo>
                  <a:pt x="178" y="303"/>
                </a:lnTo>
                <a:lnTo>
                  <a:pt x="178" y="266"/>
                </a:lnTo>
                <a:lnTo>
                  <a:pt x="178" y="266"/>
                </a:lnTo>
                <a:lnTo>
                  <a:pt x="198" y="253"/>
                </a:lnTo>
                <a:lnTo>
                  <a:pt x="224" y="232"/>
                </a:lnTo>
                <a:lnTo>
                  <a:pt x="224" y="232"/>
                </a:lnTo>
                <a:lnTo>
                  <a:pt x="238" y="219"/>
                </a:lnTo>
                <a:lnTo>
                  <a:pt x="249" y="208"/>
                </a:lnTo>
                <a:lnTo>
                  <a:pt x="258" y="197"/>
                </a:lnTo>
                <a:lnTo>
                  <a:pt x="260" y="191"/>
                </a:lnTo>
                <a:lnTo>
                  <a:pt x="260" y="185"/>
                </a:lnTo>
                <a:lnTo>
                  <a:pt x="260" y="185"/>
                </a:lnTo>
                <a:lnTo>
                  <a:pt x="260" y="182"/>
                </a:lnTo>
                <a:lnTo>
                  <a:pt x="256" y="182"/>
                </a:lnTo>
                <a:lnTo>
                  <a:pt x="256" y="182"/>
                </a:lnTo>
                <a:lnTo>
                  <a:pt x="253" y="191"/>
                </a:lnTo>
                <a:lnTo>
                  <a:pt x="245" y="200"/>
                </a:lnTo>
                <a:lnTo>
                  <a:pt x="236" y="210"/>
                </a:lnTo>
                <a:lnTo>
                  <a:pt x="224" y="219"/>
                </a:lnTo>
                <a:lnTo>
                  <a:pt x="198" y="238"/>
                </a:lnTo>
                <a:lnTo>
                  <a:pt x="178" y="253"/>
                </a:lnTo>
                <a:lnTo>
                  <a:pt x="178" y="251"/>
                </a:lnTo>
                <a:lnTo>
                  <a:pt x="178" y="251"/>
                </a:lnTo>
                <a:lnTo>
                  <a:pt x="178" y="217"/>
                </a:lnTo>
                <a:lnTo>
                  <a:pt x="179" y="184"/>
                </a:lnTo>
                <a:lnTo>
                  <a:pt x="179" y="184"/>
                </a:lnTo>
                <a:lnTo>
                  <a:pt x="194" y="172"/>
                </a:lnTo>
                <a:lnTo>
                  <a:pt x="209" y="157"/>
                </a:lnTo>
                <a:lnTo>
                  <a:pt x="209" y="157"/>
                </a:lnTo>
                <a:lnTo>
                  <a:pt x="224" y="140"/>
                </a:lnTo>
                <a:lnTo>
                  <a:pt x="228" y="133"/>
                </a:lnTo>
                <a:lnTo>
                  <a:pt x="230" y="125"/>
                </a:lnTo>
                <a:lnTo>
                  <a:pt x="230" y="125"/>
                </a:lnTo>
                <a:lnTo>
                  <a:pt x="230" y="122"/>
                </a:lnTo>
                <a:lnTo>
                  <a:pt x="226" y="114"/>
                </a:lnTo>
                <a:lnTo>
                  <a:pt x="224" y="122"/>
                </a:lnTo>
                <a:lnTo>
                  <a:pt x="224" y="122"/>
                </a:lnTo>
                <a:lnTo>
                  <a:pt x="223" y="127"/>
                </a:lnTo>
                <a:lnTo>
                  <a:pt x="219" y="133"/>
                </a:lnTo>
                <a:lnTo>
                  <a:pt x="208" y="146"/>
                </a:lnTo>
                <a:lnTo>
                  <a:pt x="194" y="159"/>
                </a:lnTo>
                <a:lnTo>
                  <a:pt x="179" y="170"/>
                </a:lnTo>
                <a:lnTo>
                  <a:pt x="179" y="170"/>
                </a:lnTo>
                <a:lnTo>
                  <a:pt x="187" y="114"/>
                </a:lnTo>
                <a:lnTo>
                  <a:pt x="196" y="69"/>
                </a:lnTo>
                <a:lnTo>
                  <a:pt x="206" y="28"/>
                </a:lnTo>
                <a:lnTo>
                  <a:pt x="202" y="26"/>
                </a:lnTo>
                <a:lnTo>
                  <a:pt x="200" y="30"/>
                </a:lnTo>
                <a:lnTo>
                  <a:pt x="200" y="30"/>
                </a:lnTo>
                <a:lnTo>
                  <a:pt x="196" y="36"/>
                </a:lnTo>
                <a:lnTo>
                  <a:pt x="189" y="60"/>
                </a:lnTo>
                <a:lnTo>
                  <a:pt x="178" y="112"/>
                </a:lnTo>
                <a:lnTo>
                  <a:pt x="164" y="197"/>
                </a:lnTo>
                <a:lnTo>
                  <a:pt x="164" y="197"/>
                </a:lnTo>
                <a:lnTo>
                  <a:pt x="151" y="185"/>
                </a:lnTo>
                <a:lnTo>
                  <a:pt x="136" y="172"/>
                </a:lnTo>
                <a:lnTo>
                  <a:pt x="123" y="159"/>
                </a:lnTo>
                <a:lnTo>
                  <a:pt x="116" y="148"/>
                </a:lnTo>
                <a:lnTo>
                  <a:pt x="114" y="142"/>
                </a:lnTo>
                <a:lnTo>
                  <a:pt x="112" y="148"/>
                </a:lnTo>
                <a:lnTo>
                  <a:pt x="112" y="148"/>
                </a:lnTo>
                <a:lnTo>
                  <a:pt x="112" y="152"/>
                </a:lnTo>
                <a:lnTo>
                  <a:pt x="112" y="152"/>
                </a:lnTo>
                <a:lnTo>
                  <a:pt x="114" y="159"/>
                </a:lnTo>
                <a:lnTo>
                  <a:pt x="118" y="167"/>
                </a:lnTo>
                <a:lnTo>
                  <a:pt x="133" y="184"/>
                </a:lnTo>
                <a:lnTo>
                  <a:pt x="133" y="184"/>
                </a:lnTo>
                <a:lnTo>
                  <a:pt x="150" y="197"/>
                </a:lnTo>
                <a:lnTo>
                  <a:pt x="163" y="206"/>
                </a:lnTo>
                <a:lnTo>
                  <a:pt x="163" y="206"/>
                </a:lnTo>
                <a:lnTo>
                  <a:pt x="161" y="270"/>
                </a:lnTo>
                <a:lnTo>
                  <a:pt x="161" y="270"/>
                </a:lnTo>
                <a:lnTo>
                  <a:pt x="138" y="257"/>
                </a:lnTo>
                <a:lnTo>
                  <a:pt x="112" y="238"/>
                </a:lnTo>
                <a:lnTo>
                  <a:pt x="88" y="217"/>
                </a:lnTo>
                <a:lnTo>
                  <a:pt x="78" y="210"/>
                </a:lnTo>
                <a:lnTo>
                  <a:pt x="73" y="200"/>
                </a:lnTo>
                <a:lnTo>
                  <a:pt x="71" y="195"/>
                </a:lnTo>
                <a:lnTo>
                  <a:pt x="69" y="200"/>
                </a:lnTo>
                <a:lnTo>
                  <a:pt x="69" y="200"/>
                </a:lnTo>
                <a:lnTo>
                  <a:pt x="69" y="204"/>
                </a:lnTo>
                <a:lnTo>
                  <a:pt x="69" y="204"/>
                </a:lnTo>
                <a:lnTo>
                  <a:pt x="71" y="210"/>
                </a:lnTo>
                <a:lnTo>
                  <a:pt x="73" y="215"/>
                </a:lnTo>
                <a:lnTo>
                  <a:pt x="80" y="227"/>
                </a:lnTo>
                <a:lnTo>
                  <a:pt x="93" y="238"/>
                </a:lnTo>
                <a:lnTo>
                  <a:pt x="106" y="251"/>
                </a:lnTo>
                <a:lnTo>
                  <a:pt x="106" y="251"/>
                </a:lnTo>
                <a:lnTo>
                  <a:pt x="136" y="272"/>
                </a:lnTo>
                <a:lnTo>
                  <a:pt x="150" y="279"/>
                </a:lnTo>
                <a:lnTo>
                  <a:pt x="159" y="283"/>
                </a:lnTo>
                <a:lnTo>
                  <a:pt x="159" y="283"/>
                </a:lnTo>
                <a:lnTo>
                  <a:pt x="159" y="307"/>
                </a:lnTo>
                <a:lnTo>
                  <a:pt x="159" y="307"/>
                </a:lnTo>
                <a:lnTo>
                  <a:pt x="161" y="350"/>
                </a:lnTo>
                <a:lnTo>
                  <a:pt x="161" y="350"/>
                </a:lnTo>
                <a:lnTo>
                  <a:pt x="144" y="345"/>
                </a:lnTo>
                <a:lnTo>
                  <a:pt x="127" y="337"/>
                </a:lnTo>
                <a:lnTo>
                  <a:pt x="108" y="326"/>
                </a:lnTo>
                <a:lnTo>
                  <a:pt x="90" y="315"/>
                </a:lnTo>
                <a:lnTo>
                  <a:pt x="73" y="302"/>
                </a:lnTo>
                <a:lnTo>
                  <a:pt x="58" y="288"/>
                </a:lnTo>
                <a:lnTo>
                  <a:pt x="48" y="277"/>
                </a:lnTo>
                <a:lnTo>
                  <a:pt x="41" y="266"/>
                </a:lnTo>
                <a:lnTo>
                  <a:pt x="39" y="258"/>
                </a:lnTo>
                <a:lnTo>
                  <a:pt x="37" y="266"/>
                </a:lnTo>
                <a:lnTo>
                  <a:pt x="37" y="266"/>
                </a:lnTo>
                <a:lnTo>
                  <a:pt x="37" y="270"/>
                </a:lnTo>
                <a:lnTo>
                  <a:pt x="37" y="270"/>
                </a:lnTo>
                <a:lnTo>
                  <a:pt x="39" y="275"/>
                </a:lnTo>
                <a:lnTo>
                  <a:pt x="41" y="283"/>
                </a:lnTo>
                <a:lnTo>
                  <a:pt x="52" y="296"/>
                </a:lnTo>
                <a:lnTo>
                  <a:pt x="69" y="311"/>
                </a:lnTo>
                <a:lnTo>
                  <a:pt x="90" y="326"/>
                </a:lnTo>
                <a:lnTo>
                  <a:pt x="90" y="326"/>
                </a:lnTo>
                <a:lnTo>
                  <a:pt x="110" y="341"/>
                </a:lnTo>
                <a:lnTo>
                  <a:pt x="129" y="352"/>
                </a:lnTo>
                <a:lnTo>
                  <a:pt x="148" y="360"/>
                </a:lnTo>
                <a:lnTo>
                  <a:pt x="163" y="365"/>
                </a:lnTo>
                <a:lnTo>
                  <a:pt x="163" y="365"/>
                </a:lnTo>
                <a:lnTo>
                  <a:pt x="166" y="391"/>
                </a:lnTo>
                <a:lnTo>
                  <a:pt x="166" y="391"/>
                </a:lnTo>
                <a:lnTo>
                  <a:pt x="170" y="401"/>
                </a:lnTo>
                <a:lnTo>
                  <a:pt x="170" y="401"/>
                </a:lnTo>
                <a:lnTo>
                  <a:pt x="153" y="405"/>
                </a:lnTo>
                <a:lnTo>
                  <a:pt x="136" y="405"/>
                </a:lnTo>
                <a:lnTo>
                  <a:pt x="136" y="405"/>
                </a:lnTo>
                <a:lnTo>
                  <a:pt x="123" y="405"/>
                </a:lnTo>
                <a:lnTo>
                  <a:pt x="110" y="403"/>
                </a:lnTo>
                <a:lnTo>
                  <a:pt x="99" y="399"/>
                </a:lnTo>
                <a:lnTo>
                  <a:pt x="88" y="393"/>
                </a:lnTo>
                <a:lnTo>
                  <a:pt x="76" y="388"/>
                </a:lnTo>
                <a:lnTo>
                  <a:pt x="65" y="380"/>
                </a:lnTo>
                <a:lnTo>
                  <a:pt x="56" y="371"/>
                </a:lnTo>
                <a:lnTo>
                  <a:pt x="48" y="362"/>
                </a:lnTo>
                <a:lnTo>
                  <a:pt x="48" y="362"/>
                </a:lnTo>
                <a:lnTo>
                  <a:pt x="39" y="352"/>
                </a:lnTo>
                <a:lnTo>
                  <a:pt x="33" y="339"/>
                </a:lnTo>
                <a:lnTo>
                  <a:pt x="26" y="328"/>
                </a:lnTo>
                <a:lnTo>
                  <a:pt x="22" y="315"/>
                </a:lnTo>
                <a:lnTo>
                  <a:pt x="16" y="302"/>
                </a:lnTo>
                <a:lnTo>
                  <a:pt x="15" y="287"/>
                </a:lnTo>
                <a:lnTo>
                  <a:pt x="13" y="272"/>
                </a:lnTo>
                <a:lnTo>
                  <a:pt x="13" y="257"/>
                </a:lnTo>
                <a:lnTo>
                  <a:pt x="13" y="257"/>
                </a:lnTo>
                <a:lnTo>
                  <a:pt x="13" y="240"/>
                </a:lnTo>
                <a:lnTo>
                  <a:pt x="13" y="240"/>
                </a:lnTo>
                <a:lnTo>
                  <a:pt x="16" y="221"/>
                </a:lnTo>
                <a:lnTo>
                  <a:pt x="22" y="202"/>
                </a:lnTo>
                <a:lnTo>
                  <a:pt x="30" y="184"/>
                </a:lnTo>
                <a:lnTo>
                  <a:pt x="39" y="165"/>
                </a:lnTo>
                <a:lnTo>
                  <a:pt x="50" y="146"/>
                </a:lnTo>
                <a:lnTo>
                  <a:pt x="63" y="129"/>
                </a:lnTo>
                <a:lnTo>
                  <a:pt x="76" y="112"/>
                </a:lnTo>
                <a:lnTo>
                  <a:pt x="90" y="95"/>
                </a:lnTo>
                <a:lnTo>
                  <a:pt x="90" y="95"/>
                </a:lnTo>
                <a:lnTo>
                  <a:pt x="120" y="69"/>
                </a:lnTo>
                <a:lnTo>
                  <a:pt x="150" y="45"/>
                </a:lnTo>
                <a:lnTo>
                  <a:pt x="166" y="36"/>
                </a:lnTo>
                <a:lnTo>
                  <a:pt x="181" y="28"/>
                </a:lnTo>
                <a:lnTo>
                  <a:pt x="194" y="21"/>
                </a:lnTo>
                <a:lnTo>
                  <a:pt x="209" y="17"/>
                </a:lnTo>
                <a:lnTo>
                  <a:pt x="209" y="17"/>
                </a:lnTo>
                <a:lnTo>
                  <a:pt x="217" y="43"/>
                </a:lnTo>
                <a:lnTo>
                  <a:pt x="224" y="67"/>
                </a:lnTo>
                <a:lnTo>
                  <a:pt x="232" y="88"/>
                </a:lnTo>
                <a:lnTo>
                  <a:pt x="243" y="107"/>
                </a:lnTo>
                <a:lnTo>
                  <a:pt x="253" y="122"/>
                </a:lnTo>
                <a:lnTo>
                  <a:pt x="262" y="137"/>
                </a:lnTo>
                <a:lnTo>
                  <a:pt x="283" y="159"/>
                </a:lnTo>
                <a:lnTo>
                  <a:pt x="283" y="159"/>
                </a:lnTo>
                <a:lnTo>
                  <a:pt x="303" y="180"/>
                </a:lnTo>
                <a:lnTo>
                  <a:pt x="311" y="191"/>
                </a:lnTo>
                <a:lnTo>
                  <a:pt x="318" y="200"/>
                </a:lnTo>
                <a:lnTo>
                  <a:pt x="324" y="212"/>
                </a:lnTo>
                <a:lnTo>
                  <a:pt x="329" y="223"/>
                </a:lnTo>
                <a:lnTo>
                  <a:pt x="331" y="236"/>
                </a:lnTo>
                <a:lnTo>
                  <a:pt x="333" y="253"/>
                </a:lnTo>
                <a:lnTo>
                  <a:pt x="333" y="253"/>
                </a:lnTo>
                <a:lnTo>
                  <a:pt x="331" y="266"/>
                </a:lnTo>
                <a:lnTo>
                  <a:pt x="331" y="26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0" name="Freeform 240"/>
          <p:cNvSpPr>
            <a:spLocks noEditPoints="1"/>
          </p:cNvSpPr>
          <p:nvPr/>
        </p:nvSpPr>
        <p:spPr bwMode="auto">
          <a:xfrm>
            <a:off x="3182474" y="2128832"/>
            <a:ext cx="289652" cy="384934"/>
          </a:xfrm>
          <a:custGeom>
            <a:avLst/>
            <a:gdLst>
              <a:gd name="T0" fmla="*/ 56 w 76"/>
              <a:gd name="T1" fmla="*/ 21 h 101"/>
              <a:gd name="T2" fmla="*/ 46 w 76"/>
              <a:gd name="T3" fmla="*/ 0 h 101"/>
              <a:gd name="T4" fmla="*/ 18 w 76"/>
              <a:gd name="T5" fmla="*/ 19 h 101"/>
              <a:gd name="T6" fmla="*/ 1 w 76"/>
              <a:gd name="T7" fmla="*/ 43 h 101"/>
              <a:gd name="T8" fmla="*/ 0 w 76"/>
              <a:gd name="T9" fmla="*/ 52 h 101"/>
              <a:gd name="T10" fmla="*/ 1 w 76"/>
              <a:gd name="T11" fmla="*/ 69 h 101"/>
              <a:gd name="T12" fmla="*/ 13 w 76"/>
              <a:gd name="T13" fmla="*/ 86 h 101"/>
              <a:gd name="T14" fmla="*/ 30 w 76"/>
              <a:gd name="T15" fmla="*/ 92 h 101"/>
              <a:gd name="T16" fmla="*/ 43 w 76"/>
              <a:gd name="T17" fmla="*/ 99 h 101"/>
              <a:gd name="T18" fmla="*/ 45 w 76"/>
              <a:gd name="T19" fmla="*/ 101 h 101"/>
              <a:gd name="T20" fmla="*/ 50 w 76"/>
              <a:gd name="T21" fmla="*/ 96 h 101"/>
              <a:gd name="T22" fmla="*/ 46 w 76"/>
              <a:gd name="T23" fmla="*/ 92 h 101"/>
              <a:gd name="T24" fmla="*/ 54 w 76"/>
              <a:gd name="T25" fmla="*/ 92 h 101"/>
              <a:gd name="T26" fmla="*/ 76 w 76"/>
              <a:gd name="T27" fmla="*/ 58 h 101"/>
              <a:gd name="T28" fmla="*/ 75 w 76"/>
              <a:gd name="T29" fmla="*/ 49 h 101"/>
              <a:gd name="T30" fmla="*/ 73 w 76"/>
              <a:gd name="T31" fmla="*/ 58 h 101"/>
              <a:gd name="T32" fmla="*/ 58 w 76"/>
              <a:gd name="T33" fmla="*/ 86 h 101"/>
              <a:gd name="T34" fmla="*/ 43 w 76"/>
              <a:gd name="T35" fmla="*/ 88 h 101"/>
              <a:gd name="T36" fmla="*/ 41 w 76"/>
              <a:gd name="T37" fmla="*/ 77 h 101"/>
              <a:gd name="T38" fmla="*/ 63 w 76"/>
              <a:gd name="T39" fmla="*/ 62 h 101"/>
              <a:gd name="T40" fmla="*/ 65 w 76"/>
              <a:gd name="T41" fmla="*/ 52 h 101"/>
              <a:gd name="T42" fmla="*/ 54 w 76"/>
              <a:gd name="T43" fmla="*/ 66 h 101"/>
              <a:gd name="T44" fmla="*/ 39 w 76"/>
              <a:gd name="T45" fmla="*/ 58 h 101"/>
              <a:gd name="T46" fmla="*/ 56 w 76"/>
              <a:gd name="T47" fmla="*/ 45 h 101"/>
              <a:gd name="T48" fmla="*/ 56 w 76"/>
              <a:gd name="T49" fmla="*/ 39 h 101"/>
              <a:gd name="T50" fmla="*/ 39 w 76"/>
              <a:gd name="T51" fmla="*/ 54 h 101"/>
              <a:gd name="T52" fmla="*/ 46 w 76"/>
              <a:gd name="T53" fmla="*/ 34 h 101"/>
              <a:gd name="T54" fmla="*/ 50 w 76"/>
              <a:gd name="T55" fmla="*/ 26 h 101"/>
              <a:gd name="T56" fmla="*/ 46 w 76"/>
              <a:gd name="T57" fmla="*/ 32 h 101"/>
              <a:gd name="T58" fmla="*/ 45 w 76"/>
              <a:gd name="T59" fmla="*/ 6 h 101"/>
              <a:gd name="T60" fmla="*/ 41 w 76"/>
              <a:gd name="T61" fmla="*/ 13 h 101"/>
              <a:gd name="T62" fmla="*/ 26 w 76"/>
              <a:gd name="T63" fmla="*/ 32 h 101"/>
              <a:gd name="T64" fmla="*/ 24 w 76"/>
              <a:gd name="T65" fmla="*/ 32 h 101"/>
              <a:gd name="T66" fmla="*/ 35 w 76"/>
              <a:gd name="T67" fmla="*/ 45 h 101"/>
              <a:gd name="T68" fmla="*/ 24 w 76"/>
              <a:gd name="T69" fmla="*/ 52 h 101"/>
              <a:gd name="T70" fmla="*/ 15 w 76"/>
              <a:gd name="T71" fmla="*/ 43 h 101"/>
              <a:gd name="T72" fmla="*/ 24 w 76"/>
              <a:gd name="T73" fmla="*/ 54 h 101"/>
              <a:gd name="T74" fmla="*/ 35 w 76"/>
              <a:gd name="T75" fmla="*/ 67 h 101"/>
              <a:gd name="T76" fmla="*/ 28 w 76"/>
              <a:gd name="T77" fmla="*/ 73 h 101"/>
              <a:gd name="T78" fmla="*/ 9 w 76"/>
              <a:gd name="T79" fmla="*/ 56 h 101"/>
              <a:gd name="T80" fmla="*/ 9 w 76"/>
              <a:gd name="T81" fmla="*/ 62 h 101"/>
              <a:gd name="T82" fmla="*/ 28 w 76"/>
              <a:gd name="T83" fmla="*/ 77 h 101"/>
              <a:gd name="T84" fmla="*/ 37 w 76"/>
              <a:gd name="T85" fmla="*/ 86 h 101"/>
              <a:gd name="T86" fmla="*/ 30 w 76"/>
              <a:gd name="T87" fmla="*/ 88 h 101"/>
              <a:gd name="T88" fmla="*/ 11 w 76"/>
              <a:gd name="T89" fmla="*/ 79 h 101"/>
              <a:gd name="T90" fmla="*/ 3 w 76"/>
              <a:gd name="T91" fmla="*/ 56 h 101"/>
              <a:gd name="T92" fmla="*/ 9 w 76"/>
              <a:gd name="T93" fmla="*/ 36 h 101"/>
              <a:gd name="T94" fmla="*/ 33 w 76"/>
              <a:gd name="T95" fmla="*/ 9 h 101"/>
              <a:gd name="T96" fmla="*/ 54 w 76"/>
              <a:gd name="T97" fmla="*/ 22 h 101"/>
              <a:gd name="T98" fmla="*/ 73 w 76"/>
              <a:gd name="T99" fmla="*/ 49 h 101"/>
              <a:gd name="T100" fmla="*/ 73 w 76"/>
              <a:gd name="T101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" h="101">
                <a:moveTo>
                  <a:pt x="65" y="32"/>
                </a:moveTo>
                <a:lnTo>
                  <a:pt x="65" y="32"/>
                </a:lnTo>
                <a:lnTo>
                  <a:pt x="60" y="28"/>
                </a:lnTo>
                <a:lnTo>
                  <a:pt x="56" y="21"/>
                </a:lnTo>
                <a:lnTo>
                  <a:pt x="52" y="13"/>
                </a:lnTo>
                <a:lnTo>
                  <a:pt x="48" y="2"/>
                </a:lnTo>
                <a:lnTo>
                  <a:pt x="48" y="0"/>
                </a:lnTo>
                <a:lnTo>
                  <a:pt x="46" y="0"/>
                </a:lnTo>
                <a:lnTo>
                  <a:pt x="46" y="0"/>
                </a:lnTo>
                <a:lnTo>
                  <a:pt x="39" y="2"/>
                </a:lnTo>
                <a:lnTo>
                  <a:pt x="31" y="7"/>
                </a:lnTo>
                <a:lnTo>
                  <a:pt x="18" y="19"/>
                </a:lnTo>
                <a:lnTo>
                  <a:pt x="18" y="19"/>
                </a:lnTo>
                <a:lnTo>
                  <a:pt x="11" y="26"/>
                </a:lnTo>
                <a:lnTo>
                  <a:pt x="7" y="34"/>
                </a:lnTo>
                <a:lnTo>
                  <a:pt x="1" y="43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6"/>
                </a:lnTo>
                <a:lnTo>
                  <a:pt x="0" y="56"/>
                </a:lnTo>
                <a:lnTo>
                  <a:pt x="0" y="64"/>
                </a:lnTo>
                <a:lnTo>
                  <a:pt x="1" y="69"/>
                </a:lnTo>
                <a:lnTo>
                  <a:pt x="5" y="75"/>
                </a:lnTo>
                <a:lnTo>
                  <a:pt x="9" y="81"/>
                </a:lnTo>
                <a:lnTo>
                  <a:pt x="9" y="81"/>
                </a:lnTo>
                <a:lnTo>
                  <a:pt x="13" y="86"/>
                </a:lnTo>
                <a:lnTo>
                  <a:pt x="18" y="88"/>
                </a:lnTo>
                <a:lnTo>
                  <a:pt x="24" y="90"/>
                </a:lnTo>
                <a:lnTo>
                  <a:pt x="30" y="92"/>
                </a:lnTo>
                <a:lnTo>
                  <a:pt x="30" y="92"/>
                </a:lnTo>
                <a:lnTo>
                  <a:pt x="39" y="90"/>
                </a:lnTo>
                <a:lnTo>
                  <a:pt x="39" y="90"/>
                </a:lnTo>
                <a:lnTo>
                  <a:pt x="39" y="90"/>
                </a:lnTo>
                <a:lnTo>
                  <a:pt x="43" y="99"/>
                </a:lnTo>
                <a:lnTo>
                  <a:pt x="43" y="99"/>
                </a:lnTo>
                <a:lnTo>
                  <a:pt x="45" y="101"/>
                </a:lnTo>
                <a:lnTo>
                  <a:pt x="45" y="101"/>
                </a:lnTo>
                <a:lnTo>
                  <a:pt x="45" y="101"/>
                </a:lnTo>
                <a:lnTo>
                  <a:pt x="48" y="99"/>
                </a:lnTo>
                <a:lnTo>
                  <a:pt x="48" y="99"/>
                </a:lnTo>
                <a:lnTo>
                  <a:pt x="50" y="97"/>
                </a:lnTo>
                <a:lnTo>
                  <a:pt x="50" y="96"/>
                </a:lnTo>
                <a:lnTo>
                  <a:pt x="48" y="97"/>
                </a:lnTo>
                <a:lnTo>
                  <a:pt x="50" y="96"/>
                </a:lnTo>
                <a:lnTo>
                  <a:pt x="50" y="96"/>
                </a:lnTo>
                <a:lnTo>
                  <a:pt x="46" y="92"/>
                </a:lnTo>
                <a:lnTo>
                  <a:pt x="46" y="92"/>
                </a:lnTo>
                <a:lnTo>
                  <a:pt x="48" y="92"/>
                </a:lnTo>
                <a:lnTo>
                  <a:pt x="48" y="92"/>
                </a:lnTo>
                <a:lnTo>
                  <a:pt x="54" y="92"/>
                </a:lnTo>
                <a:lnTo>
                  <a:pt x="58" y="90"/>
                </a:lnTo>
                <a:lnTo>
                  <a:pt x="67" y="82"/>
                </a:lnTo>
                <a:lnTo>
                  <a:pt x="73" y="71"/>
                </a:lnTo>
                <a:lnTo>
                  <a:pt x="76" y="58"/>
                </a:lnTo>
                <a:lnTo>
                  <a:pt x="76" y="58"/>
                </a:lnTo>
                <a:lnTo>
                  <a:pt x="76" y="54"/>
                </a:lnTo>
                <a:lnTo>
                  <a:pt x="76" y="54"/>
                </a:lnTo>
                <a:lnTo>
                  <a:pt x="75" y="49"/>
                </a:lnTo>
                <a:lnTo>
                  <a:pt x="73" y="41"/>
                </a:lnTo>
                <a:lnTo>
                  <a:pt x="65" y="32"/>
                </a:lnTo>
                <a:lnTo>
                  <a:pt x="65" y="32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1" y="71"/>
                </a:lnTo>
                <a:lnTo>
                  <a:pt x="65" y="81"/>
                </a:lnTo>
                <a:lnTo>
                  <a:pt x="58" y="86"/>
                </a:lnTo>
                <a:lnTo>
                  <a:pt x="48" y="90"/>
                </a:lnTo>
                <a:lnTo>
                  <a:pt x="48" y="90"/>
                </a:lnTo>
                <a:lnTo>
                  <a:pt x="43" y="88"/>
                </a:lnTo>
                <a:lnTo>
                  <a:pt x="43" y="88"/>
                </a:lnTo>
                <a:lnTo>
                  <a:pt x="43" y="86"/>
                </a:lnTo>
                <a:lnTo>
                  <a:pt x="43" y="86"/>
                </a:lnTo>
                <a:lnTo>
                  <a:pt x="41" y="77"/>
                </a:lnTo>
                <a:lnTo>
                  <a:pt x="41" y="77"/>
                </a:lnTo>
                <a:lnTo>
                  <a:pt x="48" y="75"/>
                </a:lnTo>
                <a:lnTo>
                  <a:pt x="56" y="67"/>
                </a:lnTo>
                <a:lnTo>
                  <a:pt x="56" y="67"/>
                </a:lnTo>
                <a:lnTo>
                  <a:pt x="63" y="62"/>
                </a:lnTo>
                <a:lnTo>
                  <a:pt x="65" y="54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5" y="52"/>
                </a:lnTo>
                <a:lnTo>
                  <a:pt x="61" y="60"/>
                </a:lnTo>
                <a:lnTo>
                  <a:pt x="54" y="66"/>
                </a:lnTo>
                <a:lnTo>
                  <a:pt x="54" y="66"/>
                </a:lnTo>
                <a:lnTo>
                  <a:pt x="46" y="71"/>
                </a:lnTo>
                <a:lnTo>
                  <a:pt x="41" y="75"/>
                </a:lnTo>
                <a:lnTo>
                  <a:pt x="41" y="75"/>
                </a:lnTo>
                <a:lnTo>
                  <a:pt x="39" y="58"/>
                </a:lnTo>
                <a:lnTo>
                  <a:pt x="39" y="58"/>
                </a:lnTo>
                <a:lnTo>
                  <a:pt x="50" y="51"/>
                </a:lnTo>
                <a:lnTo>
                  <a:pt x="50" y="51"/>
                </a:lnTo>
                <a:lnTo>
                  <a:pt x="56" y="45"/>
                </a:lnTo>
                <a:lnTo>
                  <a:pt x="58" y="41"/>
                </a:lnTo>
                <a:lnTo>
                  <a:pt x="58" y="39"/>
                </a:lnTo>
                <a:lnTo>
                  <a:pt x="56" y="39"/>
                </a:lnTo>
                <a:lnTo>
                  <a:pt x="56" y="39"/>
                </a:lnTo>
                <a:lnTo>
                  <a:pt x="54" y="43"/>
                </a:lnTo>
                <a:lnTo>
                  <a:pt x="50" y="47"/>
                </a:lnTo>
                <a:lnTo>
                  <a:pt x="39" y="54"/>
                </a:lnTo>
                <a:lnTo>
                  <a:pt x="39" y="54"/>
                </a:lnTo>
                <a:lnTo>
                  <a:pt x="39" y="54"/>
                </a:lnTo>
                <a:lnTo>
                  <a:pt x="39" y="39"/>
                </a:lnTo>
                <a:lnTo>
                  <a:pt x="39" y="39"/>
                </a:lnTo>
                <a:lnTo>
                  <a:pt x="46" y="34"/>
                </a:lnTo>
                <a:lnTo>
                  <a:pt x="46" y="34"/>
                </a:lnTo>
                <a:lnTo>
                  <a:pt x="50" y="30"/>
                </a:lnTo>
                <a:lnTo>
                  <a:pt x="50" y="26"/>
                </a:lnTo>
                <a:lnTo>
                  <a:pt x="50" y="26"/>
                </a:lnTo>
                <a:lnTo>
                  <a:pt x="50" y="24"/>
                </a:lnTo>
                <a:lnTo>
                  <a:pt x="50" y="26"/>
                </a:lnTo>
                <a:lnTo>
                  <a:pt x="50" y="26"/>
                </a:lnTo>
                <a:lnTo>
                  <a:pt x="46" y="32"/>
                </a:lnTo>
                <a:lnTo>
                  <a:pt x="39" y="37"/>
                </a:lnTo>
                <a:lnTo>
                  <a:pt x="39" y="37"/>
                </a:lnTo>
                <a:lnTo>
                  <a:pt x="43" y="15"/>
                </a:lnTo>
                <a:lnTo>
                  <a:pt x="45" y="6"/>
                </a:lnTo>
                <a:lnTo>
                  <a:pt x="45" y="6"/>
                </a:lnTo>
                <a:lnTo>
                  <a:pt x="45" y="6"/>
                </a:lnTo>
                <a:lnTo>
                  <a:pt x="45" y="6"/>
                </a:lnTo>
                <a:lnTo>
                  <a:pt x="41" y="13"/>
                </a:lnTo>
                <a:lnTo>
                  <a:pt x="37" y="43"/>
                </a:lnTo>
                <a:lnTo>
                  <a:pt x="37" y="43"/>
                </a:lnTo>
                <a:lnTo>
                  <a:pt x="30" y="37"/>
                </a:lnTo>
                <a:lnTo>
                  <a:pt x="26" y="32"/>
                </a:lnTo>
                <a:lnTo>
                  <a:pt x="26" y="32"/>
                </a:lnTo>
                <a:lnTo>
                  <a:pt x="24" y="32"/>
                </a:lnTo>
                <a:lnTo>
                  <a:pt x="24" y="32"/>
                </a:lnTo>
                <a:lnTo>
                  <a:pt x="24" y="32"/>
                </a:lnTo>
                <a:lnTo>
                  <a:pt x="26" y="36"/>
                </a:lnTo>
                <a:lnTo>
                  <a:pt x="30" y="39"/>
                </a:lnTo>
                <a:lnTo>
                  <a:pt x="30" y="39"/>
                </a:lnTo>
                <a:lnTo>
                  <a:pt x="35" y="45"/>
                </a:lnTo>
                <a:lnTo>
                  <a:pt x="35" y="45"/>
                </a:lnTo>
                <a:lnTo>
                  <a:pt x="35" y="58"/>
                </a:lnTo>
                <a:lnTo>
                  <a:pt x="35" y="58"/>
                </a:lnTo>
                <a:lnTo>
                  <a:pt x="24" y="52"/>
                </a:lnTo>
                <a:lnTo>
                  <a:pt x="20" y="47"/>
                </a:lnTo>
                <a:lnTo>
                  <a:pt x="16" y="43"/>
                </a:lnTo>
                <a:lnTo>
                  <a:pt x="16" y="43"/>
                </a:lnTo>
                <a:lnTo>
                  <a:pt x="15" y="43"/>
                </a:lnTo>
                <a:lnTo>
                  <a:pt x="15" y="45"/>
                </a:lnTo>
                <a:lnTo>
                  <a:pt x="15" y="45"/>
                </a:lnTo>
                <a:lnTo>
                  <a:pt x="18" y="49"/>
                </a:lnTo>
                <a:lnTo>
                  <a:pt x="24" y="54"/>
                </a:lnTo>
                <a:lnTo>
                  <a:pt x="24" y="54"/>
                </a:lnTo>
                <a:lnTo>
                  <a:pt x="35" y="62"/>
                </a:lnTo>
                <a:lnTo>
                  <a:pt x="35" y="62"/>
                </a:lnTo>
                <a:lnTo>
                  <a:pt x="35" y="67"/>
                </a:lnTo>
                <a:lnTo>
                  <a:pt x="35" y="67"/>
                </a:lnTo>
                <a:lnTo>
                  <a:pt x="35" y="77"/>
                </a:lnTo>
                <a:lnTo>
                  <a:pt x="35" y="77"/>
                </a:lnTo>
                <a:lnTo>
                  <a:pt x="28" y="73"/>
                </a:lnTo>
                <a:lnTo>
                  <a:pt x="20" y="69"/>
                </a:lnTo>
                <a:lnTo>
                  <a:pt x="13" y="64"/>
                </a:lnTo>
                <a:lnTo>
                  <a:pt x="9" y="58"/>
                </a:lnTo>
                <a:lnTo>
                  <a:pt x="9" y="56"/>
                </a:lnTo>
                <a:lnTo>
                  <a:pt x="9" y="58"/>
                </a:lnTo>
                <a:lnTo>
                  <a:pt x="9" y="58"/>
                </a:lnTo>
                <a:lnTo>
                  <a:pt x="9" y="58"/>
                </a:lnTo>
                <a:lnTo>
                  <a:pt x="9" y="62"/>
                </a:lnTo>
                <a:lnTo>
                  <a:pt x="11" y="66"/>
                </a:lnTo>
                <a:lnTo>
                  <a:pt x="20" y="71"/>
                </a:lnTo>
                <a:lnTo>
                  <a:pt x="20" y="71"/>
                </a:lnTo>
                <a:lnTo>
                  <a:pt x="28" y="77"/>
                </a:lnTo>
                <a:lnTo>
                  <a:pt x="35" y="81"/>
                </a:lnTo>
                <a:lnTo>
                  <a:pt x="35" y="81"/>
                </a:lnTo>
                <a:lnTo>
                  <a:pt x="37" y="86"/>
                </a:lnTo>
                <a:lnTo>
                  <a:pt x="37" y="86"/>
                </a:lnTo>
                <a:lnTo>
                  <a:pt x="37" y="88"/>
                </a:lnTo>
                <a:lnTo>
                  <a:pt x="37" y="88"/>
                </a:lnTo>
                <a:lnTo>
                  <a:pt x="30" y="88"/>
                </a:lnTo>
                <a:lnTo>
                  <a:pt x="30" y="88"/>
                </a:lnTo>
                <a:lnTo>
                  <a:pt x="24" y="88"/>
                </a:lnTo>
                <a:lnTo>
                  <a:pt x="18" y="86"/>
                </a:lnTo>
                <a:lnTo>
                  <a:pt x="15" y="82"/>
                </a:lnTo>
                <a:lnTo>
                  <a:pt x="11" y="79"/>
                </a:lnTo>
                <a:lnTo>
                  <a:pt x="11" y="79"/>
                </a:lnTo>
                <a:lnTo>
                  <a:pt x="5" y="69"/>
                </a:lnTo>
                <a:lnTo>
                  <a:pt x="3" y="56"/>
                </a:lnTo>
                <a:lnTo>
                  <a:pt x="3" y="56"/>
                </a:lnTo>
                <a:lnTo>
                  <a:pt x="3" y="52"/>
                </a:lnTo>
                <a:lnTo>
                  <a:pt x="3" y="52"/>
                </a:lnTo>
                <a:lnTo>
                  <a:pt x="5" y="43"/>
                </a:lnTo>
                <a:lnTo>
                  <a:pt x="9" y="36"/>
                </a:lnTo>
                <a:lnTo>
                  <a:pt x="15" y="28"/>
                </a:lnTo>
                <a:lnTo>
                  <a:pt x="20" y="21"/>
                </a:lnTo>
                <a:lnTo>
                  <a:pt x="20" y="21"/>
                </a:lnTo>
                <a:lnTo>
                  <a:pt x="33" y="9"/>
                </a:lnTo>
                <a:lnTo>
                  <a:pt x="46" y="4"/>
                </a:lnTo>
                <a:lnTo>
                  <a:pt x="46" y="4"/>
                </a:lnTo>
                <a:lnTo>
                  <a:pt x="50" y="15"/>
                </a:lnTo>
                <a:lnTo>
                  <a:pt x="54" y="22"/>
                </a:lnTo>
                <a:lnTo>
                  <a:pt x="63" y="34"/>
                </a:lnTo>
                <a:lnTo>
                  <a:pt x="63" y="34"/>
                </a:lnTo>
                <a:lnTo>
                  <a:pt x="71" y="43"/>
                </a:lnTo>
                <a:lnTo>
                  <a:pt x="73" y="49"/>
                </a:lnTo>
                <a:lnTo>
                  <a:pt x="73" y="54"/>
                </a:lnTo>
                <a:lnTo>
                  <a:pt x="73" y="54"/>
                </a:lnTo>
                <a:lnTo>
                  <a:pt x="73" y="58"/>
                </a:lnTo>
                <a:lnTo>
                  <a:pt x="73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1" name="Freeform 241"/>
          <p:cNvSpPr>
            <a:spLocks/>
          </p:cNvSpPr>
          <p:nvPr/>
        </p:nvSpPr>
        <p:spPr bwMode="auto">
          <a:xfrm>
            <a:off x="2187744" y="1179840"/>
            <a:ext cx="213428" cy="304897"/>
          </a:xfrm>
          <a:custGeom>
            <a:avLst/>
            <a:gdLst>
              <a:gd name="T0" fmla="*/ 56 w 56"/>
              <a:gd name="T1" fmla="*/ 52 h 80"/>
              <a:gd name="T2" fmla="*/ 56 w 56"/>
              <a:gd name="T3" fmla="*/ 52 h 80"/>
              <a:gd name="T4" fmla="*/ 56 w 56"/>
              <a:gd name="T5" fmla="*/ 58 h 80"/>
              <a:gd name="T6" fmla="*/ 54 w 56"/>
              <a:gd name="T7" fmla="*/ 63 h 80"/>
              <a:gd name="T8" fmla="*/ 53 w 56"/>
              <a:gd name="T9" fmla="*/ 69 h 80"/>
              <a:gd name="T10" fmla="*/ 49 w 56"/>
              <a:gd name="T11" fmla="*/ 73 h 80"/>
              <a:gd name="T12" fmla="*/ 40 w 56"/>
              <a:gd name="T13" fmla="*/ 78 h 80"/>
              <a:gd name="T14" fmla="*/ 28 w 56"/>
              <a:gd name="T15" fmla="*/ 80 h 80"/>
              <a:gd name="T16" fmla="*/ 28 w 56"/>
              <a:gd name="T17" fmla="*/ 80 h 80"/>
              <a:gd name="T18" fmla="*/ 17 w 56"/>
              <a:gd name="T19" fmla="*/ 78 h 80"/>
              <a:gd name="T20" fmla="*/ 10 w 56"/>
              <a:gd name="T21" fmla="*/ 73 h 80"/>
              <a:gd name="T22" fmla="*/ 6 w 56"/>
              <a:gd name="T23" fmla="*/ 69 h 80"/>
              <a:gd name="T24" fmla="*/ 2 w 56"/>
              <a:gd name="T25" fmla="*/ 63 h 80"/>
              <a:gd name="T26" fmla="*/ 2 w 56"/>
              <a:gd name="T27" fmla="*/ 58 h 80"/>
              <a:gd name="T28" fmla="*/ 0 w 56"/>
              <a:gd name="T29" fmla="*/ 52 h 80"/>
              <a:gd name="T30" fmla="*/ 0 w 56"/>
              <a:gd name="T31" fmla="*/ 52 h 80"/>
              <a:gd name="T32" fmla="*/ 2 w 56"/>
              <a:gd name="T33" fmla="*/ 43 h 80"/>
              <a:gd name="T34" fmla="*/ 6 w 56"/>
              <a:gd name="T35" fmla="*/ 35 h 80"/>
              <a:gd name="T36" fmla="*/ 15 w 56"/>
              <a:gd name="T37" fmla="*/ 19 h 80"/>
              <a:gd name="T38" fmla="*/ 28 w 56"/>
              <a:gd name="T39" fmla="*/ 0 h 80"/>
              <a:gd name="T40" fmla="*/ 28 w 56"/>
              <a:gd name="T41" fmla="*/ 0 h 80"/>
              <a:gd name="T42" fmla="*/ 43 w 56"/>
              <a:gd name="T43" fmla="*/ 19 h 80"/>
              <a:gd name="T44" fmla="*/ 53 w 56"/>
              <a:gd name="T45" fmla="*/ 35 h 80"/>
              <a:gd name="T46" fmla="*/ 54 w 56"/>
              <a:gd name="T47" fmla="*/ 43 h 80"/>
              <a:gd name="T48" fmla="*/ 56 w 56"/>
              <a:gd name="T49" fmla="*/ 52 h 80"/>
              <a:gd name="T50" fmla="*/ 56 w 56"/>
              <a:gd name="T51" fmla="*/ 5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80">
                <a:moveTo>
                  <a:pt x="56" y="52"/>
                </a:moveTo>
                <a:lnTo>
                  <a:pt x="56" y="52"/>
                </a:lnTo>
                <a:lnTo>
                  <a:pt x="56" y="58"/>
                </a:lnTo>
                <a:lnTo>
                  <a:pt x="54" y="63"/>
                </a:lnTo>
                <a:lnTo>
                  <a:pt x="53" y="69"/>
                </a:lnTo>
                <a:lnTo>
                  <a:pt x="49" y="73"/>
                </a:lnTo>
                <a:lnTo>
                  <a:pt x="40" y="78"/>
                </a:lnTo>
                <a:lnTo>
                  <a:pt x="28" y="80"/>
                </a:lnTo>
                <a:lnTo>
                  <a:pt x="28" y="80"/>
                </a:lnTo>
                <a:lnTo>
                  <a:pt x="17" y="78"/>
                </a:lnTo>
                <a:lnTo>
                  <a:pt x="10" y="73"/>
                </a:lnTo>
                <a:lnTo>
                  <a:pt x="6" y="69"/>
                </a:lnTo>
                <a:lnTo>
                  <a:pt x="2" y="63"/>
                </a:lnTo>
                <a:lnTo>
                  <a:pt x="2" y="58"/>
                </a:lnTo>
                <a:lnTo>
                  <a:pt x="0" y="52"/>
                </a:lnTo>
                <a:lnTo>
                  <a:pt x="0" y="52"/>
                </a:lnTo>
                <a:lnTo>
                  <a:pt x="2" y="43"/>
                </a:lnTo>
                <a:lnTo>
                  <a:pt x="6" y="35"/>
                </a:lnTo>
                <a:lnTo>
                  <a:pt x="15" y="19"/>
                </a:lnTo>
                <a:lnTo>
                  <a:pt x="28" y="0"/>
                </a:lnTo>
                <a:lnTo>
                  <a:pt x="28" y="0"/>
                </a:lnTo>
                <a:lnTo>
                  <a:pt x="43" y="19"/>
                </a:lnTo>
                <a:lnTo>
                  <a:pt x="53" y="35"/>
                </a:lnTo>
                <a:lnTo>
                  <a:pt x="54" y="43"/>
                </a:lnTo>
                <a:lnTo>
                  <a:pt x="56" y="52"/>
                </a:lnTo>
                <a:lnTo>
                  <a:pt x="56" y="5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2" name="Freeform 242"/>
          <p:cNvSpPr>
            <a:spLocks/>
          </p:cNvSpPr>
          <p:nvPr/>
        </p:nvSpPr>
        <p:spPr bwMode="auto">
          <a:xfrm>
            <a:off x="3796078" y="2212679"/>
            <a:ext cx="179128" cy="179128"/>
          </a:xfrm>
          <a:custGeom>
            <a:avLst/>
            <a:gdLst>
              <a:gd name="T0" fmla="*/ 47 w 47"/>
              <a:gd name="T1" fmla="*/ 23 h 47"/>
              <a:gd name="T2" fmla="*/ 47 w 47"/>
              <a:gd name="T3" fmla="*/ 23 h 47"/>
              <a:gd name="T4" fmla="*/ 45 w 47"/>
              <a:gd name="T5" fmla="*/ 32 h 47"/>
              <a:gd name="T6" fmla="*/ 39 w 47"/>
              <a:gd name="T7" fmla="*/ 40 h 47"/>
              <a:gd name="T8" fmla="*/ 32 w 47"/>
              <a:gd name="T9" fmla="*/ 45 h 47"/>
              <a:gd name="T10" fmla="*/ 22 w 47"/>
              <a:gd name="T11" fmla="*/ 47 h 47"/>
              <a:gd name="T12" fmla="*/ 22 w 47"/>
              <a:gd name="T13" fmla="*/ 47 h 47"/>
              <a:gd name="T14" fmla="*/ 15 w 47"/>
              <a:gd name="T15" fmla="*/ 45 h 47"/>
              <a:gd name="T16" fmla="*/ 7 w 47"/>
              <a:gd name="T17" fmla="*/ 40 h 47"/>
              <a:gd name="T18" fmla="*/ 2 w 47"/>
              <a:gd name="T19" fmla="*/ 32 h 47"/>
              <a:gd name="T20" fmla="*/ 0 w 47"/>
              <a:gd name="T21" fmla="*/ 23 h 47"/>
              <a:gd name="T22" fmla="*/ 0 w 47"/>
              <a:gd name="T23" fmla="*/ 23 h 47"/>
              <a:gd name="T24" fmla="*/ 2 w 47"/>
              <a:gd name="T25" fmla="*/ 15 h 47"/>
              <a:gd name="T26" fmla="*/ 7 w 47"/>
              <a:gd name="T27" fmla="*/ 8 h 47"/>
              <a:gd name="T28" fmla="*/ 15 w 47"/>
              <a:gd name="T29" fmla="*/ 2 h 47"/>
              <a:gd name="T30" fmla="*/ 22 w 47"/>
              <a:gd name="T31" fmla="*/ 0 h 47"/>
              <a:gd name="T32" fmla="*/ 22 w 47"/>
              <a:gd name="T33" fmla="*/ 0 h 47"/>
              <a:gd name="T34" fmla="*/ 32 w 47"/>
              <a:gd name="T35" fmla="*/ 2 h 47"/>
              <a:gd name="T36" fmla="*/ 39 w 47"/>
              <a:gd name="T37" fmla="*/ 8 h 47"/>
              <a:gd name="T38" fmla="*/ 45 w 47"/>
              <a:gd name="T39" fmla="*/ 15 h 47"/>
              <a:gd name="T40" fmla="*/ 47 w 47"/>
              <a:gd name="T41" fmla="*/ 23 h 47"/>
              <a:gd name="T42" fmla="*/ 47 w 47"/>
              <a:gd name="T43" fmla="*/ 2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47">
                <a:moveTo>
                  <a:pt x="47" y="23"/>
                </a:moveTo>
                <a:lnTo>
                  <a:pt x="47" y="23"/>
                </a:lnTo>
                <a:lnTo>
                  <a:pt x="45" y="32"/>
                </a:lnTo>
                <a:lnTo>
                  <a:pt x="39" y="40"/>
                </a:lnTo>
                <a:lnTo>
                  <a:pt x="32" y="45"/>
                </a:lnTo>
                <a:lnTo>
                  <a:pt x="22" y="47"/>
                </a:lnTo>
                <a:lnTo>
                  <a:pt x="22" y="47"/>
                </a:lnTo>
                <a:lnTo>
                  <a:pt x="15" y="45"/>
                </a:lnTo>
                <a:lnTo>
                  <a:pt x="7" y="40"/>
                </a:lnTo>
                <a:lnTo>
                  <a:pt x="2" y="32"/>
                </a:lnTo>
                <a:lnTo>
                  <a:pt x="0" y="23"/>
                </a:lnTo>
                <a:lnTo>
                  <a:pt x="0" y="23"/>
                </a:lnTo>
                <a:lnTo>
                  <a:pt x="2" y="15"/>
                </a:lnTo>
                <a:lnTo>
                  <a:pt x="7" y="8"/>
                </a:lnTo>
                <a:lnTo>
                  <a:pt x="15" y="2"/>
                </a:lnTo>
                <a:lnTo>
                  <a:pt x="22" y="0"/>
                </a:lnTo>
                <a:lnTo>
                  <a:pt x="22" y="0"/>
                </a:lnTo>
                <a:lnTo>
                  <a:pt x="32" y="2"/>
                </a:lnTo>
                <a:lnTo>
                  <a:pt x="39" y="8"/>
                </a:lnTo>
                <a:lnTo>
                  <a:pt x="45" y="15"/>
                </a:lnTo>
                <a:lnTo>
                  <a:pt x="47" y="23"/>
                </a:lnTo>
                <a:lnTo>
                  <a:pt x="47" y="2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3" name="Freeform 243"/>
          <p:cNvSpPr>
            <a:spLocks/>
          </p:cNvSpPr>
          <p:nvPr/>
        </p:nvSpPr>
        <p:spPr bwMode="auto">
          <a:xfrm>
            <a:off x="3864680" y="2079287"/>
            <a:ext cx="38111" cy="106714"/>
          </a:xfrm>
          <a:custGeom>
            <a:avLst/>
            <a:gdLst>
              <a:gd name="T0" fmla="*/ 10 w 10"/>
              <a:gd name="T1" fmla="*/ 15 h 28"/>
              <a:gd name="T2" fmla="*/ 10 w 10"/>
              <a:gd name="T3" fmla="*/ 15 h 28"/>
              <a:gd name="T4" fmla="*/ 8 w 10"/>
              <a:gd name="T5" fmla="*/ 24 h 28"/>
              <a:gd name="T6" fmla="*/ 8 w 10"/>
              <a:gd name="T7" fmla="*/ 26 h 28"/>
              <a:gd name="T8" fmla="*/ 4 w 10"/>
              <a:gd name="T9" fmla="*/ 28 h 28"/>
              <a:gd name="T10" fmla="*/ 4 w 10"/>
              <a:gd name="T11" fmla="*/ 28 h 28"/>
              <a:gd name="T12" fmla="*/ 2 w 10"/>
              <a:gd name="T13" fmla="*/ 26 h 28"/>
              <a:gd name="T14" fmla="*/ 0 w 10"/>
              <a:gd name="T15" fmla="*/ 24 h 28"/>
              <a:gd name="T16" fmla="*/ 0 w 10"/>
              <a:gd name="T17" fmla="*/ 15 h 28"/>
              <a:gd name="T18" fmla="*/ 0 w 10"/>
              <a:gd name="T19" fmla="*/ 15 h 28"/>
              <a:gd name="T20" fmla="*/ 0 w 10"/>
              <a:gd name="T21" fmla="*/ 4 h 28"/>
              <a:gd name="T22" fmla="*/ 2 w 10"/>
              <a:gd name="T23" fmla="*/ 2 h 28"/>
              <a:gd name="T24" fmla="*/ 4 w 10"/>
              <a:gd name="T25" fmla="*/ 0 h 28"/>
              <a:gd name="T26" fmla="*/ 4 w 10"/>
              <a:gd name="T27" fmla="*/ 0 h 28"/>
              <a:gd name="T28" fmla="*/ 8 w 10"/>
              <a:gd name="T29" fmla="*/ 2 h 28"/>
              <a:gd name="T30" fmla="*/ 8 w 10"/>
              <a:gd name="T31" fmla="*/ 4 h 28"/>
              <a:gd name="T32" fmla="*/ 10 w 10"/>
              <a:gd name="T33" fmla="*/ 15 h 28"/>
              <a:gd name="T34" fmla="*/ 10 w 10"/>
              <a:gd name="T35" fmla="*/ 1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28">
                <a:moveTo>
                  <a:pt x="10" y="15"/>
                </a:moveTo>
                <a:lnTo>
                  <a:pt x="10" y="15"/>
                </a:lnTo>
                <a:lnTo>
                  <a:pt x="8" y="24"/>
                </a:lnTo>
                <a:lnTo>
                  <a:pt x="8" y="26"/>
                </a:lnTo>
                <a:lnTo>
                  <a:pt x="4" y="28"/>
                </a:lnTo>
                <a:lnTo>
                  <a:pt x="4" y="28"/>
                </a:lnTo>
                <a:lnTo>
                  <a:pt x="2" y="26"/>
                </a:lnTo>
                <a:lnTo>
                  <a:pt x="0" y="24"/>
                </a:lnTo>
                <a:lnTo>
                  <a:pt x="0" y="15"/>
                </a:lnTo>
                <a:lnTo>
                  <a:pt x="0" y="15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8" y="2"/>
                </a:lnTo>
                <a:lnTo>
                  <a:pt x="8" y="4"/>
                </a:lnTo>
                <a:lnTo>
                  <a:pt x="10" y="15"/>
                </a:lnTo>
                <a:lnTo>
                  <a:pt x="10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4" name="Freeform 244"/>
          <p:cNvSpPr>
            <a:spLocks/>
          </p:cNvSpPr>
          <p:nvPr/>
        </p:nvSpPr>
        <p:spPr bwMode="auto">
          <a:xfrm>
            <a:off x="3765589" y="2105966"/>
            <a:ext cx="64792" cy="95281"/>
          </a:xfrm>
          <a:custGeom>
            <a:avLst/>
            <a:gdLst>
              <a:gd name="T0" fmla="*/ 13 w 17"/>
              <a:gd name="T1" fmla="*/ 10 h 25"/>
              <a:gd name="T2" fmla="*/ 13 w 17"/>
              <a:gd name="T3" fmla="*/ 10 h 25"/>
              <a:gd name="T4" fmla="*/ 17 w 17"/>
              <a:gd name="T5" fmla="*/ 19 h 25"/>
              <a:gd name="T6" fmla="*/ 17 w 17"/>
              <a:gd name="T7" fmla="*/ 23 h 25"/>
              <a:gd name="T8" fmla="*/ 15 w 17"/>
              <a:gd name="T9" fmla="*/ 25 h 25"/>
              <a:gd name="T10" fmla="*/ 15 w 17"/>
              <a:gd name="T11" fmla="*/ 25 h 25"/>
              <a:gd name="T12" fmla="*/ 13 w 17"/>
              <a:gd name="T13" fmla="*/ 25 h 25"/>
              <a:gd name="T14" fmla="*/ 10 w 17"/>
              <a:gd name="T15" fmla="*/ 23 h 25"/>
              <a:gd name="T16" fmla="*/ 4 w 17"/>
              <a:gd name="T17" fmla="*/ 15 h 25"/>
              <a:gd name="T18" fmla="*/ 4 w 17"/>
              <a:gd name="T19" fmla="*/ 15 h 25"/>
              <a:gd name="T20" fmla="*/ 0 w 17"/>
              <a:gd name="T21" fmla="*/ 6 h 25"/>
              <a:gd name="T22" fmla="*/ 0 w 17"/>
              <a:gd name="T23" fmla="*/ 2 h 25"/>
              <a:gd name="T24" fmla="*/ 2 w 17"/>
              <a:gd name="T25" fmla="*/ 0 h 25"/>
              <a:gd name="T26" fmla="*/ 2 w 17"/>
              <a:gd name="T27" fmla="*/ 0 h 25"/>
              <a:gd name="T28" fmla="*/ 4 w 17"/>
              <a:gd name="T29" fmla="*/ 0 h 25"/>
              <a:gd name="T30" fmla="*/ 8 w 17"/>
              <a:gd name="T31" fmla="*/ 2 h 25"/>
              <a:gd name="T32" fmla="*/ 13 w 17"/>
              <a:gd name="T33" fmla="*/ 10 h 25"/>
              <a:gd name="T34" fmla="*/ 13 w 17"/>
              <a:gd name="T35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25">
                <a:moveTo>
                  <a:pt x="13" y="10"/>
                </a:moveTo>
                <a:lnTo>
                  <a:pt x="13" y="10"/>
                </a:lnTo>
                <a:lnTo>
                  <a:pt x="17" y="19"/>
                </a:lnTo>
                <a:lnTo>
                  <a:pt x="17" y="23"/>
                </a:lnTo>
                <a:lnTo>
                  <a:pt x="15" y="25"/>
                </a:lnTo>
                <a:lnTo>
                  <a:pt x="15" y="25"/>
                </a:lnTo>
                <a:lnTo>
                  <a:pt x="13" y="25"/>
                </a:lnTo>
                <a:lnTo>
                  <a:pt x="10" y="23"/>
                </a:lnTo>
                <a:lnTo>
                  <a:pt x="4" y="15"/>
                </a:lnTo>
                <a:lnTo>
                  <a:pt x="4" y="15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8" y="2"/>
                </a:lnTo>
                <a:lnTo>
                  <a:pt x="13" y="10"/>
                </a:lnTo>
                <a:lnTo>
                  <a:pt x="13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5" name="Freeform 245"/>
          <p:cNvSpPr>
            <a:spLocks/>
          </p:cNvSpPr>
          <p:nvPr/>
        </p:nvSpPr>
        <p:spPr bwMode="auto">
          <a:xfrm>
            <a:off x="3689364" y="2186002"/>
            <a:ext cx="91469" cy="64792"/>
          </a:xfrm>
          <a:custGeom>
            <a:avLst/>
            <a:gdLst>
              <a:gd name="T0" fmla="*/ 15 w 24"/>
              <a:gd name="T1" fmla="*/ 4 h 17"/>
              <a:gd name="T2" fmla="*/ 15 w 24"/>
              <a:gd name="T3" fmla="*/ 4 h 17"/>
              <a:gd name="T4" fmla="*/ 22 w 24"/>
              <a:gd name="T5" fmla="*/ 9 h 17"/>
              <a:gd name="T6" fmla="*/ 24 w 24"/>
              <a:gd name="T7" fmla="*/ 13 h 17"/>
              <a:gd name="T8" fmla="*/ 24 w 24"/>
              <a:gd name="T9" fmla="*/ 15 h 17"/>
              <a:gd name="T10" fmla="*/ 24 w 24"/>
              <a:gd name="T11" fmla="*/ 15 h 17"/>
              <a:gd name="T12" fmla="*/ 22 w 24"/>
              <a:gd name="T13" fmla="*/ 17 h 17"/>
              <a:gd name="T14" fmla="*/ 18 w 24"/>
              <a:gd name="T15" fmla="*/ 17 h 17"/>
              <a:gd name="T16" fmla="*/ 9 w 24"/>
              <a:gd name="T17" fmla="*/ 13 h 17"/>
              <a:gd name="T18" fmla="*/ 9 w 24"/>
              <a:gd name="T19" fmla="*/ 13 h 17"/>
              <a:gd name="T20" fmla="*/ 2 w 24"/>
              <a:gd name="T21" fmla="*/ 7 h 17"/>
              <a:gd name="T22" fmla="*/ 0 w 24"/>
              <a:gd name="T23" fmla="*/ 4 h 17"/>
              <a:gd name="T24" fmla="*/ 0 w 24"/>
              <a:gd name="T25" fmla="*/ 2 h 17"/>
              <a:gd name="T26" fmla="*/ 0 w 24"/>
              <a:gd name="T27" fmla="*/ 2 h 17"/>
              <a:gd name="T28" fmla="*/ 2 w 24"/>
              <a:gd name="T29" fmla="*/ 0 h 17"/>
              <a:gd name="T30" fmla="*/ 5 w 24"/>
              <a:gd name="T31" fmla="*/ 0 h 17"/>
              <a:gd name="T32" fmla="*/ 15 w 24"/>
              <a:gd name="T33" fmla="*/ 4 h 17"/>
              <a:gd name="T34" fmla="*/ 15 w 24"/>
              <a:gd name="T35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17">
                <a:moveTo>
                  <a:pt x="15" y="4"/>
                </a:moveTo>
                <a:lnTo>
                  <a:pt x="15" y="4"/>
                </a:lnTo>
                <a:lnTo>
                  <a:pt x="22" y="9"/>
                </a:lnTo>
                <a:lnTo>
                  <a:pt x="24" y="13"/>
                </a:lnTo>
                <a:lnTo>
                  <a:pt x="24" y="15"/>
                </a:lnTo>
                <a:lnTo>
                  <a:pt x="24" y="15"/>
                </a:lnTo>
                <a:lnTo>
                  <a:pt x="22" y="17"/>
                </a:lnTo>
                <a:lnTo>
                  <a:pt x="18" y="17"/>
                </a:lnTo>
                <a:lnTo>
                  <a:pt x="9" y="13"/>
                </a:lnTo>
                <a:lnTo>
                  <a:pt x="9" y="13"/>
                </a:lnTo>
                <a:lnTo>
                  <a:pt x="2" y="7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15" y="4"/>
                </a:lnTo>
                <a:lnTo>
                  <a:pt x="15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6" name="Freeform 246"/>
          <p:cNvSpPr>
            <a:spLocks/>
          </p:cNvSpPr>
          <p:nvPr/>
        </p:nvSpPr>
        <p:spPr bwMode="auto">
          <a:xfrm>
            <a:off x="3658875" y="2285094"/>
            <a:ext cx="106714" cy="38111"/>
          </a:xfrm>
          <a:custGeom>
            <a:avLst/>
            <a:gdLst>
              <a:gd name="T0" fmla="*/ 13 w 28"/>
              <a:gd name="T1" fmla="*/ 0 h 10"/>
              <a:gd name="T2" fmla="*/ 13 w 28"/>
              <a:gd name="T3" fmla="*/ 0 h 10"/>
              <a:gd name="T4" fmla="*/ 25 w 28"/>
              <a:gd name="T5" fmla="*/ 2 h 10"/>
              <a:gd name="T6" fmla="*/ 26 w 28"/>
              <a:gd name="T7" fmla="*/ 2 h 10"/>
              <a:gd name="T8" fmla="*/ 28 w 28"/>
              <a:gd name="T9" fmla="*/ 4 h 10"/>
              <a:gd name="T10" fmla="*/ 28 w 28"/>
              <a:gd name="T11" fmla="*/ 4 h 10"/>
              <a:gd name="T12" fmla="*/ 26 w 28"/>
              <a:gd name="T13" fmla="*/ 8 h 10"/>
              <a:gd name="T14" fmla="*/ 25 w 28"/>
              <a:gd name="T15" fmla="*/ 8 h 10"/>
              <a:gd name="T16" fmla="*/ 13 w 28"/>
              <a:gd name="T17" fmla="*/ 10 h 10"/>
              <a:gd name="T18" fmla="*/ 13 w 28"/>
              <a:gd name="T19" fmla="*/ 10 h 10"/>
              <a:gd name="T20" fmla="*/ 4 w 28"/>
              <a:gd name="T21" fmla="*/ 8 h 10"/>
              <a:gd name="T22" fmla="*/ 2 w 28"/>
              <a:gd name="T23" fmla="*/ 8 h 10"/>
              <a:gd name="T24" fmla="*/ 0 w 28"/>
              <a:gd name="T25" fmla="*/ 4 h 10"/>
              <a:gd name="T26" fmla="*/ 0 w 28"/>
              <a:gd name="T27" fmla="*/ 4 h 10"/>
              <a:gd name="T28" fmla="*/ 2 w 28"/>
              <a:gd name="T29" fmla="*/ 2 h 10"/>
              <a:gd name="T30" fmla="*/ 4 w 28"/>
              <a:gd name="T31" fmla="*/ 2 h 10"/>
              <a:gd name="T32" fmla="*/ 13 w 28"/>
              <a:gd name="T33" fmla="*/ 0 h 10"/>
              <a:gd name="T34" fmla="*/ 13 w 28"/>
              <a:gd name="T3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10">
                <a:moveTo>
                  <a:pt x="13" y="0"/>
                </a:moveTo>
                <a:lnTo>
                  <a:pt x="13" y="0"/>
                </a:lnTo>
                <a:lnTo>
                  <a:pt x="25" y="2"/>
                </a:lnTo>
                <a:lnTo>
                  <a:pt x="26" y="2"/>
                </a:lnTo>
                <a:lnTo>
                  <a:pt x="28" y="4"/>
                </a:lnTo>
                <a:lnTo>
                  <a:pt x="28" y="4"/>
                </a:lnTo>
                <a:lnTo>
                  <a:pt x="26" y="8"/>
                </a:lnTo>
                <a:lnTo>
                  <a:pt x="25" y="8"/>
                </a:lnTo>
                <a:lnTo>
                  <a:pt x="13" y="10"/>
                </a:lnTo>
                <a:lnTo>
                  <a:pt x="13" y="10"/>
                </a:lnTo>
                <a:lnTo>
                  <a:pt x="4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7" name="Freeform 247"/>
          <p:cNvSpPr>
            <a:spLocks/>
          </p:cNvSpPr>
          <p:nvPr/>
        </p:nvSpPr>
        <p:spPr bwMode="auto">
          <a:xfrm>
            <a:off x="3689364" y="2357505"/>
            <a:ext cx="91469" cy="64792"/>
          </a:xfrm>
          <a:custGeom>
            <a:avLst/>
            <a:gdLst>
              <a:gd name="T0" fmla="*/ 9 w 24"/>
              <a:gd name="T1" fmla="*/ 4 h 17"/>
              <a:gd name="T2" fmla="*/ 9 w 24"/>
              <a:gd name="T3" fmla="*/ 4 h 17"/>
              <a:gd name="T4" fmla="*/ 18 w 24"/>
              <a:gd name="T5" fmla="*/ 0 h 17"/>
              <a:gd name="T6" fmla="*/ 22 w 24"/>
              <a:gd name="T7" fmla="*/ 0 h 17"/>
              <a:gd name="T8" fmla="*/ 24 w 24"/>
              <a:gd name="T9" fmla="*/ 2 h 17"/>
              <a:gd name="T10" fmla="*/ 24 w 24"/>
              <a:gd name="T11" fmla="*/ 2 h 17"/>
              <a:gd name="T12" fmla="*/ 24 w 24"/>
              <a:gd name="T13" fmla="*/ 4 h 17"/>
              <a:gd name="T14" fmla="*/ 22 w 24"/>
              <a:gd name="T15" fmla="*/ 7 h 17"/>
              <a:gd name="T16" fmla="*/ 15 w 24"/>
              <a:gd name="T17" fmla="*/ 13 h 17"/>
              <a:gd name="T18" fmla="*/ 15 w 24"/>
              <a:gd name="T19" fmla="*/ 13 h 17"/>
              <a:gd name="T20" fmla="*/ 5 w 24"/>
              <a:gd name="T21" fmla="*/ 17 h 17"/>
              <a:gd name="T22" fmla="*/ 2 w 24"/>
              <a:gd name="T23" fmla="*/ 17 h 17"/>
              <a:gd name="T24" fmla="*/ 0 w 24"/>
              <a:gd name="T25" fmla="*/ 15 h 17"/>
              <a:gd name="T26" fmla="*/ 0 w 24"/>
              <a:gd name="T27" fmla="*/ 15 h 17"/>
              <a:gd name="T28" fmla="*/ 0 w 24"/>
              <a:gd name="T29" fmla="*/ 13 h 17"/>
              <a:gd name="T30" fmla="*/ 2 w 24"/>
              <a:gd name="T31" fmla="*/ 9 h 17"/>
              <a:gd name="T32" fmla="*/ 9 w 24"/>
              <a:gd name="T33" fmla="*/ 4 h 17"/>
              <a:gd name="T34" fmla="*/ 9 w 24"/>
              <a:gd name="T35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17">
                <a:moveTo>
                  <a:pt x="9" y="4"/>
                </a:moveTo>
                <a:lnTo>
                  <a:pt x="9" y="4"/>
                </a:lnTo>
                <a:lnTo>
                  <a:pt x="18" y="0"/>
                </a:lnTo>
                <a:lnTo>
                  <a:pt x="22" y="0"/>
                </a:lnTo>
                <a:lnTo>
                  <a:pt x="24" y="2"/>
                </a:lnTo>
                <a:lnTo>
                  <a:pt x="24" y="2"/>
                </a:lnTo>
                <a:lnTo>
                  <a:pt x="24" y="4"/>
                </a:lnTo>
                <a:lnTo>
                  <a:pt x="22" y="7"/>
                </a:lnTo>
                <a:lnTo>
                  <a:pt x="15" y="13"/>
                </a:lnTo>
                <a:lnTo>
                  <a:pt x="15" y="13"/>
                </a:lnTo>
                <a:lnTo>
                  <a:pt x="5" y="17"/>
                </a:lnTo>
                <a:lnTo>
                  <a:pt x="2" y="17"/>
                </a:lnTo>
                <a:lnTo>
                  <a:pt x="0" y="15"/>
                </a:lnTo>
                <a:lnTo>
                  <a:pt x="0" y="15"/>
                </a:lnTo>
                <a:lnTo>
                  <a:pt x="0" y="13"/>
                </a:lnTo>
                <a:lnTo>
                  <a:pt x="2" y="9"/>
                </a:lnTo>
                <a:lnTo>
                  <a:pt x="9" y="4"/>
                </a:lnTo>
                <a:lnTo>
                  <a:pt x="9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8" name="Freeform 248"/>
          <p:cNvSpPr>
            <a:spLocks/>
          </p:cNvSpPr>
          <p:nvPr/>
        </p:nvSpPr>
        <p:spPr bwMode="auto">
          <a:xfrm>
            <a:off x="3765589" y="2407052"/>
            <a:ext cx="64792" cy="91469"/>
          </a:xfrm>
          <a:custGeom>
            <a:avLst/>
            <a:gdLst>
              <a:gd name="T0" fmla="*/ 4 w 17"/>
              <a:gd name="T1" fmla="*/ 9 h 24"/>
              <a:gd name="T2" fmla="*/ 4 w 17"/>
              <a:gd name="T3" fmla="*/ 9 h 24"/>
              <a:gd name="T4" fmla="*/ 10 w 17"/>
              <a:gd name="T5" fmla="*/ 2 h 24"/>
              <a:gd name="T6" fmla="*/ 13 w 17"/>
              <a:gd name="T7" fmla="*/ 0 h 24"/>
              <a:gd name="T8" fmla="*/ 15 w 17"/>
              <a:gd name="T9" fmla="*/ 0 h 24"/>
              <a:gd name="T10" fmla="*/ 15 w 17"/>
              <a:gd name="T11" fmla="*/ 0 h 24"/>
              <a:gd name="T12" fmla="*/ 17 w 17"/>
              <a:gd name="T13" fmla="*/ 2 h 24"/>
              <a:gd name="T14" fmla="*/ 17 w 17"/>
              <a:gd name="T15" fmla="*/ 6 h 24"/>
              <a:gd name="T16" fmla="*/ 13 w 17"/>
              <a:gd name="T17" fmla="*/ 15 h 24"/>
              <a:gd name="T18" fmla="*/ 13 w 17"/>
              <a:gd name="T19" fmla="*/ 15 h 24"/>
              <a:gd name="T20" fmla="*/ 8 w 17"/>
              <a:gd name="T21" fmla="*/ 23 h 24"/>
              <a:gd name="T22" fmla="*/ 4 w 17"/>
              <a:gd name="T23" fmla="*/ 24 h 24"/>
              <a:gd name="T24" fmla="*/ 2 w 17"/>
              <a:gd name="T25" fmla="*/ 24 h 24"/>
              <a:gd name="T26" fmla="*/ 2 w 17"/>
              <a:gd name="T27" fmla="*/ 24 h 24"/>
              <a:gd name="T28" fmla="*/ 0 w 17"/>
              <a:gd name="T29" fmla="*/ 23 h 24"/>
              <a:gd name="T30" fmla="*/ 0 w 17"/>
              <a:gd name="T31" fmla="*/ 19 h 24"/>
              <a:gd name="T32" fmla="*/ 4 w 17"/>
              <a:gd name="T33" fmla="*/ 9 h 24"/>
              <a:gd name="T34" fmla="*/ 4 w 17"/>
              <a:gd name="T35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24">
                <a:moveTo>
                  <a:pt x="4" y="9"/>
                </a:moveTo>
                <a:lnTo>
                  <a:pt x="4" y="9"/>
                </a:lnTo>
                <a:lnTo>
                  <a:pt x="10" y="2"/>
                </a:lnTo>
                <a:lnTo>
                  <a:pt x="13" y="0"/>
                </a:lnTo>
                <a:lnTo>
                  <a:pt x="15" y="0"/>
                </a:lnTo>
                <a:lnTo>
                  <a:pt x="15" y="0"/>
                </a:lnTo>
                <a:lnTo>
                  <a:pt x="17" y="2"/>
                </a:lnTo>
                <a:lnTo>
                  <a:pt x="17" y="6"/>
                </a:lnTo>
                <a:lnTo>
                  <a:pt x="13" y="15"/>
                </a:lnTo>
                <a:lnTo>
                  <a:pt x="13" y="15"/>
                </a:lnTo>
                <a:lnTo>
                  <a:pt x="8" y="23"/>
                </a:lnTo>
                <a:lnTo>
                  <a:pt x="4" y="24"/>
                </a:lnTo>
                <a:lnTo>
                  <a:pt x="2" y="24"/>
                </a:lnTo>
                <a:lnTo>
                  <a:pt x="2" y="24"/>
                </a:lnTo>
                <a:lnTo>
                  <a:pt x="0" y="23"/>
                </a:lnTo>
                <a:lnTo>
                  <a:pt x="0" y="19"/>
                </a:lnTo>
                <a:lnTo>
                  <a:pt x="4" y="9"/>
                </a:lnTo>
                <a:lnTo>
                  <a:pt x="4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9" name="Freeform 249"/>
          <p:cNvSpPr>
            <a:spLocks/>
          </p:cNvSpPr>
          <p:nvPr/>
        </p:nvSpPr>
        <p:spPr bwMode="auto">
          <a:xfrm>
            <a:off x="3864680" y="2422297"/>
            <a:ext cx="38111" cy="106714"/>
          </a:xfrm>
          <a:custGeom>
            <a:avLst/>
            <a:gdLst>
              <a:gd name="T0" fmla="*/ 0 w 10"/>
              <a:gd name="T1" fmla="*/ 13 h 28"/>
              <a:gd name="T2" fmla="*/ 0 w 10"/>
              <a:gd name="T3" fmla="*/ 13 h 28"/>
              <a:gd name="T4" fmla="*/ 0 w 10"/>
              <a:gd name="T5" fmla="*/ 4 h 28"/>
              <a:gd name="T6" fmla="*/ 2 w 10"/>
              <a:gd name="T7" fmla="*/ 2 h 28"/>
              <a:gd name="T8" fmla="*/ 4 w 10"/>
              <a:gd name="T9" fmla="*/ 0 h 28"/>
              <a:gd name="T10" fmla="*/ 4 w 10"/>
              <a:gd name="T11" fmla="*/ 0 h 28"/>
              <a:gd name="T12" fmla="*/ 8 w 10"/>
              <a:gd name="T13" fmla="*/ 2 h 28"/>
              <a:gd name="T14" fmla="*/ 8 w 10"/>
              <a:gd name="T15" fmla="*/ 4 h 28"/>
              <a:gd name="T16" fmla="*/ 10 w 10"/>
              <a:gd name="T17" fmla="*/ 13 h 28"/>
              <a:gd name="T18" fmla="*/ 10 w 10"/>
              <a:gd name="T19" fmla="*/ 13 h 28"/>
              <a:gd name="T20" fmla="*/ 8 w 10"/>
              <a:gd name="T21" fmla="*/ 24 h 28"/>
              <a:gd name="T22" fmla="*/ 8 w 10"/>
              <a:gd name="T23" fmla="*/ 26 h 28"/>
              <a:gd name="T24" fmla="*/ 4 w 10"/>
              <a:gd name="T25" fmla="*/ 28 h 28"/>
              <a:gd name="T26" fmla="*/ 4 w 10"/>
              <a:gd name="T27" fmla="*/ 28 h 28"/>
              <a:gd name="T28" fmla="*/ 2 w 10"/>
              <a:gd name="T29" fmla="*/ 26 h 28"/>
              <a:gd name="T30" fmla="*/ 0 w 10"/>
              <a:gd name="T31" fmla="*/ 24 h 28"/>
              <a:gd name="T32" fmla="*/ 0 w 10"/>
              <a:gd name="T33" fmla="*/ 13 h 28"/>
              <a:gd name="T34" fmla="*/ 0 w 10"/>
              <a:gd name="T35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" h="28">
                <a:moveTo>
                  <a:pt x="0" y="13"/>
                </a:moveTo>
                <a:lnTo>
                  <a:pt x="0" y="13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8" y="2"/>
                </a:lnTo>
                <a:lnTo>
                  <a:pt x="8" y="4"/>
                </a:lnTo>
                <a:lnTo>
                  <a:pt x="10" y="13"/>
                </a:lnTo>
                <a:lnTo>
                  <a:pt x="10" y="13"/>
                </a:lnTo>
                <a:lnTo>
                  <a:pt x="8" y="24"/>
                </a:lnTo>
                <a:lnTo>
                  <a:pt x="8" y="26"/>
                </a:lnTo>
                <a:lnTo>
                  <a:pt x="4" y="28"/>
                </a:lnTo>
                <a:lnTo>
                  <a:pt x="4" y="28"/>
                </a:lnTo>
                <a:lnTo>
                  <a:pt x="2" y="26"/>
                </a:lnTo>
                <a:lnTo>
                  <a:pt x="0" y="24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0" name="Freeform 250"/>
          <p:cNvSpPr>
            <a:spLocks/>
          </p:cNvSpPr>
          <p:nvPr/>
        </p:nvSpPr>
        <p:spPr bwMode="auto">
          <a:xfrm>
            <a:off x="3937095" y="2407052"/>
            <a:ext cx="64792" cy="91469"/>
          </a:xfrm>
          <a:custGeom>
            <a:avLst/>
            <a:gdLst>
              <a:gd name="T0" fmla="*/ 4 w 17"/>
              <a:gd name="T1" fmla="*/ 15 h 24"/>
              <a:gd name="T2" fmla="*/ 4 w 17"/>
              <a:gd name="T3" fmla="*/ 15 h 24"/>
              <a:gd name="T4" fmla="*/ 0 w 17"/>
              <a:gd name="T5" fmla="*/ 6 h 24"/>
              <a:gd name="T6" fmla="*/ 0 w 17"/>
              <a:gd name="T7" fmla="*/ 2 h 24"/>
              <a:gd name="T8" fmla="*/ 2 w 17"/>
              <a:gd name="T9" fmla="*/ 0 h 24"/>
              <a:gd name="T10" fmla="*/ 2 w 17"/>
              <a:gd name="T11" fmla="*/ 0 h 24"/>
              <a:gd name="T12" fmla="*/ 4 w 17"/>
              <a:gd name="T13" fmla="*/ 0 h 24"/>
              <a:gd name="T14" fmla="*/ 6 w 17"/>
              <a:gd name="T15" fmla="*/ 2 h 24"/>
              <a:gd name="T16" fmla="*/ 13 w 17"/>
              <a:gd name="T17" fmla="*/ 9 h 24"/>
              <a:gd name="T18" fmla="*/ 13 w 17"/>
              <a:gd name="T19" fmla="*/ 9 h 24"/>
              <a:gd name="T20" fmla="*/ 17 w 17"/>
              <a:gd name="T21" fmla="*/ 19 h 24"/>
              <a:gd name="T22" fmla="*/ 17 w 17"/>
              <a:gd name="T23" fmla="*/ 23 h 24"/>
              <a:gd name="T24" fmla="*/ 15 w 17"/>
              <a:gd name="T25" fmla="*/ 24 h 24"/>
              <a:gd name="T26" fmla="*/ 15 w 17"/>
              <a:gd name="T27" fmla="*/ 24 h 24"/>
              <a:gd name="T28" fmla="*/ 13 w 17"/>
              <a:gd name="T29" fmla="*/ 24 h 24"/>
              <a:gd name="T30" fmla="*/ 10 w 17"/>
              <a:gd name="T31" fmla="*/ 23 h 24"/>
              <a:gd name="T32" fmla="*/ 4 w 17"/>
              <a:gd name="T33" fmla="*/ 15 h 24"/>
              <a:gd name="T34" fmla="*/ 4 w 17"/>
              <a:gd name="T3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24">
                <a:moveTo>
                  <a:pt x="4" y="15"/>
                </a:moveTo>
                <a:lnTo>
                  <a:pt x="4" y="15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13" y="9"/>
                </a:lnTo>
                <a:lnTo>
                  <a:pt x="13" y="9"/>
                </a:lnTo>
                <a:lnTo>
                  <a:pt x="17" y="19"/>
                </a:lnTo>
                <a:lnTo>
                  <a:pt x="17" y="23"/>
                </a:lnTo>
                <a:lnTo>
                  <a:pt x="15" y="24"/>
                </a:lnTo>
                <a:lnTo>
                  <a:pt x="15" y="24"/>
                </a:lnTo>
                <a:lnTo>
                  <a:pt x="13" y="24"/>
                </a:lnTo>
                <a:lnTo>
                  <a:pt x="10" y="23"/>
                </a:lnTo>
                <a:lnTo>
                  <a:pt x="4" y="15"/>
                </a:lnTo>
                <a:lnTo>
                  <a:pt x="4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1" name="Freeform 251"/>
          <p:cNvSpPr>
            <a:spLocks/>
          </p:cNvSpPr>
          <p:nvPr/>
        </p:nvSpPr>
        <p:spPr bwMode="auto">
          <a:xfrm>
            <a:off x="3986638" y="2357505"/>
            <a:ext cx="95281" cy="64792"/>
          </a:xfrm>
          <a:custGeom>
            <a:avLst/>
            <a:gdLst>
              <a:gd name="T0" fmla="*/ 10 w 25"/>
              <a:gd name="T1" fmla="*/ 13 h 17"/>
              <a:gd name="T2" fmla="*/ 10 w 25"/>
              <a:gd name="T3" fmla="*/ 13 h 17"/>
              <a:gd name="T4" fmla="*/ 2 w 25"/>
              <a:gd name="T5" fmla="*/ 7 h 17"/>
              <a:gd name="T6" fmla="*/ 0 w 25"/>
              <a:gd name="T7" fmla="*/ 4 h 17"/>
              <a:gd name="T8" fmla="*/ 0 w 25"/>
              <a:gd name="T9" fmla="*/ 2 h 17"/>
              <a:gd name="T10" fmla="*/ 0 w 25"/>
              <a:gd name="T11" fmla="*/ 2 h 17"/>
              <a:gd name="T12" fmla="*/ 2 w 25"/>
              <a:gd name="T13" fmla="*/ 0 h 17"/>
              <a:gd name="T14" fmla="*/ 6 w 25"/>
              <a:gd name="T15" fmla="*/ 0 h 17"/>
              <a:gd name="T16" fmla="*/ 15 w 25"/>
              <a:gd name="T17" fmla="*/ 4 h 17"/>
              <a:gd name="T18" fmla="*/ 15 w 25"/>
              <a:gd name="T19" fmla="*/ 4 h 17"/>
              <a:gd name="T20" fmla="*/ 23 w 25"/>
              <a:gd name="T21" fmla="*/ 9 h 17"/>
              <a:gd name="T22" fmla="*/ 25 w 25"/>
              <a:gd name="T23" fmla="*/ 13 h 17"/>
              <a:gd name="T24" fmla="*/ 25 w 25"/>
              <a:gd name="T25" fmla="*/ 15 h 17"/>
              <a:gd name="T26" fmla="*/ 25 w 25"/>
              <a:gd name="T27" fmla="*/ 15 h 17"/>
              <a:gd name="T28" fmla="*/ 23 w 25"/>
              <a:gd name="T29" fmla="*/ 17 h 17"/>
              <a:gd name="T30" fmla="*/ 19 w 25"/>
              <a:gd name="T31" fmla="*/ 17 h 17"/>
              <a:gd name="T32" fmla="*/ 10 w 25"/>
              <a:gd name="T33" fmla="*/ 13 h 17"/>
              <a:gd name="T34" fmla="*/ 10 w 25"/>
              <a:gd name="T3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17">
                <a:moveTo>
                  <a:pt x="10" y="13"/>
                </a:moveTo>
                <a:lnTo>
                  <a:pt x="10" y="13"/>
                </a:lnTo>
                <a:lnTo>
                  <a:pt x="2" y="7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5" y="4"/>
                </a:lnTo>
                <a:lnTo>
                  <a:pt x="15" y="4"/>
                </a:lnTo>
                <a:lnTo>
                  <a:pt x="23" y="9"/>
                </a:lnTo>
                <a:lnTo>
                  <a:pt x="25" y="13"/>
                </a:lnTo>
                <a:lnTo>
                  <a:pt x="25" y="15"/>
                </a:lnTo>
                <a:lnTo>
                  <a:pt x="25" y="15"/>
                </a:lnTo>
                <a:lnTo>
                  <a:pt x="23" y="17"/>
                </a:lnTo>
                <a:lnTo>
                  <a:pt x="19" y="17"/>
                </a:lnTo>
                <a:lnTo>
                  <a:pt x="10" y="13"/>
                </a:lnTo>
                <a:lnTo>
                  <a:pt x="10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2" name="Freeform 252"/>
          <p:cNvSpPr>
            <a:spLocks/>
          </p:cNvSpPr>
          <p:nvPr/>
        </p:nvSpPr>
        <p:spPr bwMode="auto">
          <a:xfrm>
            <a:off x="4001883" y="2285094"/>
            <a:ext cx="106714" cy="38111"/>
          </a:xfrm>
          <a:custGeom>
            <a:avLst/>
            <a:gdLst>
              <a:gd name="T0" fmla="*/ 13 w 28"/>
              <a:gd name="T1" fmla="*/ 10 h 10"/>
              <a:gd name="T2" fmla="*/ 13 w 28"/>
              <a:gd name="T3" fmla="*/ 10 h 10"/>
              <a:gd name="T4" fmla="*/ 4 w 28"/>
              <a:gd name="T5" fmla="*/ 8 h 10"/>
              <a:gd name="T6" fmla="*/ 2 w 28"/>
              <a:gd name="T7" fmla="*/ 8 h 10"/>
              <a:gd name="T8" fmla="*/ 0 w 28"/>
              <a:gd name="T9" fmla="*/ 4 h 10"/>
              <a:gd name="T10" fmla="*/ 0 w 28"/>
              <a:gd name="T11" fmla="*/ 4 h 10"/>
              <a:gd name="T12" fmla="*/ 2 w 28"/>
              <a:gd name="T13" fmla="*/ 2 h 10"/>
              <a:gd name="T14" fmla="*/ 4 w 28"/>
              <a:gd name="T15" fmla="*/ 2 h 10"/>
              <a:gd name="T16" fmla="*/ 13 w 28"/>
              <a:gd name="T17" fmla="*/ 0 h 10"/>
              <a:gd name="T18" fmla="*/ 13 w 28"/>
              <a:gd name="T19" fmla="*/ 0 h 10"/>
              <a:gd name="T20" fmla="*/ 24 w 28"/>
              <a:gd name="T21" fmla="*/ 2 h 10"/>
              <a:gd name="T22" fmla="*/ 26 w 28"/>
              <a:gd name="T23" fmla="*/ 2 h 10"/>
              <a:gd name="T24" fmla="*/ 28 w 28"/>
              <a:gd name="T25" fmla="*/ 4 h 10"/>
              <a:gd name="T26" fmla="*/ 28 w 28"/>
              <a:gd name="T27" fmla="*/ 4 h 10"/>
              <a:gd name="T28" fmla="*/ 26 w 28"/>
              <a:gd name="T29" fmla="*/ 8 h 10"/>
              <a:gd name="T30" fmla="*/ 24 w 28"/>
              <a:gd name="T31" fmla="*/ 8 h 10"/>
              <a:gd name="T32" fmla="*/ 13 w 28"/>
              <a:gd name="T33" fmla="*/ 10 h 10"/>
              <a:gd name="T34" fmla="*/ 13 w 28"/>
              <a:gd name="T3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10">
                <a:moveTo>
                  <a:pt x="13" y="10"/>
                </a:moveTo>
                <a:lnTo>
                  <a:pt x="13" y="10"/>
                </a:lnTo>
                <a:lnTo>
                  <a:pt x="4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13" y="0"/>
                </a:lnTo>
                <a:lnTo>
                  <a:pt x="13" y="0"/>
                </a:lnTo>
                <a:lnTo>
                  <a:pt x="24" y="2"/>
                </a:lnTo>
                <a:lnTo>
                  <a:pt x="26" y="2"/>
                </a:lnTo>
                <a:lnTo>
                  <a:pt x="28" y="4"/>
                </a:lnTo>
                <a:lnTo>
                  <a:pt x="28" y="4"/>
                </a:lnTo>
                <a:lnTo>
                  <a:pt x="26" y="8"/>
                </a:lnTo>
                <a:lnTo>
                  <a:pt x="24" y="8"/>
                </a:lnTo>
                <a:lnTo>
                  <a:pt x="13" y="10"/>
                </a:lnTo>
                <a:lnTo>
                  <a:pt x="13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3" name="Freeform 253"/>
          <p:cNvSpPr>
            <a:spLocks/>
          </p:cNvSpPr>
          <p:nvPr/>
        </p:nvSpPr>
        <p:spPr bwMode="auto">
          <a:xfrm>
            <a:off x="3986638" y="2186002"/>
            <a:ext cx="95281" cy="64792"/>
          </a:xfrm>
          <a:custGeom>
            <a:avLst/>
            <a:gdLst>
              <a:gd name="T0" fmla="*/ 15 w 25"/>
              <a:gd name="T1" fmla="*/ 13 h 17"/>
              <a:gd name="T2" fmla="*/ 15 w 25"/>
              <a:gd name="T3" fmla="*/ 13 h 17"/>
              <a:gd name="T4" fmla="*/ 6 w 25"/>
              <a:gd name="T5" fmla="*/ 17 h 17"/>
              <a:gd name="T6" fmla="*/ 2 w 25"/>
              <a:gd name="T7" fmla="*/ 17 h 17"/>
              <a:gd name="T8" fmla="*/ 0 w 25"/>
              <a:gd name="T9" fmla="*/ 15 h 17"/>
              <a:gd name="T10" fmla="*/ 0 w 25"/>
              <a:gd name="T11" fmla="*/ 15 h 17"/>
              <a:gd name="T12" fmla="*/ 0 w 25"/>
              <a:gd name="T13" fmla="*/ 13 h 17"/>
              <a:gd name="T14" fmla="*/ 2 w 25"/>
              <a:gd name="T15" fmla="*/ 9 h 17"/>
              <a:gd name="T16" fmla="*/ 10 w 25"/>
              <a:gd name="T17" fmla="*/ 4 h 17"/>
              <a:gd name="T18" fmla="*/ 10 w 25"/>
              <a:gd name="T19" fmla="*/ 4 h 17"/>
              <a:gd name="T20" fmla="*/ 19 w 25"/>
              <a:gd name="T21" fmla="*/ 0 h 17"/>
              <a:gd name="T22" fmla="*/ 23 w 25"/>
              <a:gd name="T23" fmla="*/ 0 h 17"/>
              <a:gd name="T24" fmla="*/ 25 w 25"/>
              <a:gd name="T25" fmla="*/ 2 h 17"/>
              <a:gd name="T26" fmla="*/ 25 w 25"/>
              <a:gd name="T27" fmla="*/ 2 h 17"/>
              <a:gd name="T28" fmla="*/ 25 w 25"/>
              <a:gd name="T29" fmla="*/ 4 h 17"/>
              <a:gd name="T30" fmla="*/ 23 w 25"/>
              <a:gd name="T31" fmla="*/ 7 h 17"/>
              <a:gd name="T32" fmla="*/ 15 w 25"/>
              <a:gd name="T33" fmla="*/ 13 h 17"/>
              <a:gd name="T34" fmla="*/ 15 w 25"/>
              <a:gd name="T3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17">
                <a:moveTo>
                  <a:pt x="15" y="13"/>
                </a:moveTo>
                <a:lnTo>
                  <a:pt x="15" y="13"/>
                </a:lnTo>
                <a:lnTo>
                  <a:pt x="6" y="17"/>
                </a:lnTo>
                <a:lnTo>
                  <a:pt x="2" y="17"/>
                </a:lnTo>
                <a:lnTo>
                  <a:pt x="0" y="15"/>
                </a:lnTo>
                <a:lnTo>
                  <a:pt x="0" y="15"/>
                </a:lnTo>
                <a:lnTo>
                  <a:pt x="0" y="13"/>
                </a:lnTo>
                <a:lnTo>
                  <a:pt x="2" y="9"/>
                </a:lnTo>
                <a:lnTo>
                  <a:pt x="10" y="4"/>
                </a:lnTo>
                <a:lnTo>
                  <a:pt x="10" y="4"/>
                </a:lnTo>
                <a:lnTo>
                  <a:pt x="19" y="0"/>
                </a:lnTo>
                <a:lnTo>
                  <a:pt x="23" y="0"/>
                </a:lnTo>
                <a:lnTo>
                  <a:pt x="25" y="2"/>
                </a:lnTo>
                <a:lnTo>
                  <a:pt x="25" y="2"/>
                </a:lnTo>
                <a:lnTo>
                  <a:pt x="25" y="4"/>
                </a:lnTo>
                <a:lnTo>
                  <a:pt x="23" y="7"/>
                </a:lnTo>
                <a:lnTo>
                  <a:pt x="15" y="13"/>
                </a:lnTo>
                <a:lnTo>
                  <a:pt x="15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4" name="Freeform 254"/>
          <p:cNvSpPr>
            <a:spLocks/>
          </p:cNvSpPr>
          <p:nvPr/>
        </p:nvSpPr>
        <p:spPr bwMode="auto">
          <a:xfrm>
            <a:off x="3937095" y="2105966"/>
            <a:ext cx="64792" cy="95281"/>
          </a:xfrm>
          <a:custGeom>
            <a:avLst/>
            <a:gdLst>
              <a:gd name="T0" fmla="*/ 13 w 17"/>
              <a:gd name="T1" fmla="*/ 15 h 25"/>
              <a:gd name="T2" fmla="*/ 13 w 17"/>
              <a:gd name="T3" fmla="*/ 15 h 25"/>
              <a:gd name="T4" fmla="*/ 6 w 17"/>
              <a:gd name="T5" fmla="*/ 23 h 25"/>
              <a:gd name="T6" fmla="*/ 4 w 17"/>
              <a:gd name="T7" fmla="*/ 25 h 25"/>
              <a:gd name="T8" fmla="*/ 2 w 17"/>
              <a:gd name="T9" fmla="*/ 25 h 25"/>
              <a:gd name="T10" fmla="*/ 2 w 17"/>
              <a:gd name="T11" fmla="*/ 25 h 25"/>
              <a:gd name="T12" fmla="*/ 0 w 17"/>
              <a:gd name="T13" fmla="*/ 23 h 25"/>
              <a:gd name="T14" fmla="*/ 0 w 17"/>
              <a:gd name="T15" fmla="*/ 19 h 25"/>
              <a:gd name="T16" fmla="*/ 4 w 17"/>
              <a:gd name="T17" fmla="*/ 10 h 25"/>
              <a:gd name="T18" fmla="*/ 4 w 17"/>
              <a:gd name="T19" fmla="*/ 10 h 25"/>
              <a:gd name="T20" fmla="*/ 10 w 17"/>
              <a:gd name="T21" fmla="*/ 2 h 25"/>
              <a:gd name="T22" fmla="*/ 13 w 17"/>
              <a:gd name="T23" fmla="*/ 0 h 25"/>
              <a:gd name="T24" fmla="*/ 15 w 17"/>
              <a:gd name="T25" fmla="*/ 0 h 25"/>
              <a:gd name="T26" fmla="*/ 15 w 17"/>
              <a:gd name="T27" fmla="*/ 0 h 25"/>
              <a:gd name="T28" fmla="*/ 17 w 17"/>
              <a:gd name="T29" fmla="*/ 2 h 25"/>
              <a:gd name="T30" fmla="*/ 17 w 17"/>
              <a:gd name="T31" fmla="*/ 6 h 25"/>
              <a:gd name="T32" fmla="*/ 13 w 17"/>
              <a:gd name="T33" fmla="*/ 15 h 25"/>
              <a:gd name="T34" fmla="*/ 13 w 17"/>
              <a:gd name="T35" fmla="*/ 1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25">
                <a:moveTo>
                  <a:pt x="13" y="15"/>
                </a:moveTo>
                <a:lnTo>
                  <a:pt x="13" y="15"/>
                </a:lnTo>
                <a:lnTo>
                  <a:pt x="6" y="23"/>
                </a:lnTo>
                <a:lnTo>
                  <a:pt x="4" y="25"/>
                </a:lnTo>
                <a:lnTo>
                  <a:pt x="2" y="25"/>
                </a:lnTo>
                <a:lnTo>
                  <a:pt x="2" y="25"/>
                </a:lnTo>
                <a:lnTo>
                  <a:pt x="0" y="23"/>
                </a:lnTo>
                <a:lnTo>
                  <a:pt x="0" y="19"/>
                </a:lnTo>
                <a:lnTo>
                  <a:pt x="4" y="10"/>
                </a:lnTo>
                <a:lnTo>
                  <a:pt x="4" y="10"/>
                </a:lnTo>
                <a:lnTo>
                  <a:pt x="10" y="2"/>
                </a:lnTo>
                <a:lnTo>
                  <a:pt x="13" y="0"/>
                </a:lnTo>
                <a:lnTo>
                  <a:pt x="15" y="0"/>
                </a:lnTo>
                <a:lnTo>
                  <a:pt x="15" y="0"/>
                </a:lnTo>
                <a:lnTo>
                  <a:pt x="17" y="2"/>
                </a:lnTo>
                <a:lnTo>
                  <a:pt x="17" y="6"/>
                </a:lnTo>
                <a:lnTo>
                  <a:pt x="13" y="15"/>
                </a:lnTo>
                <a:lnTo>
                  <a:pt x="13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5" name="Freeform 255"/>
          <p:cNvSpPr>
            <a:spLocks/>
          </p:cNvSpPr>
          <p:nvPr/>
        </p:nvSpPr>
        <p:spPr bwMode="auto">
          <a:xfrm>
            <a:off x="4786993" y="2086909"/>
            <a:ext cx="228672" cy="400178"/>
          </a:xfrm>
          <a:custGeom>
            <a:avLst/>
            <a:gdLst>
              <a:gd name="T0" fmla="*/ 45 w 60"/>
              <a:gd name="T1" fmla="*/ 56 h 105"/>
              <a:gd name="T2" fmla="*/ 40 w 60"/>
              <a:gd name="T3" fmla="*/ 45 h 105"/>
              <a:gd name="T4" fmla="*/ 60 w 60"/>
              <a:gd name="T5" fmla="*/ 45 h 105"/>
              <a:gd name="T6" fmla="*/ 45 w 60"/>
              <a:gd name="T7" fmla="*/ 22 h 105"/>
              <a:gd name="T8" fmla="*/ 30 w 60"/>
              <a:gd name="T9" fmla="*/ 0 h 105"/>
              <a:gd name="T10" fmla="*/ 15 w 60"/>
              <a:gd name="T11" fmla="*/ 22 h 105"/>
              <a:gd name="T12" fmla="*/ 0 w 60"/>
              <a:gd name="T13" fmla="*/ 45 h 105"/>
              <a:gd name="T14" fmla="*/ 21 w 60"/>
              <a:gd name="T15" fmla="*/ 45 h 105"/>
              <a:gd name="T16" fmla="*/ 15 w 60"/>
              <a:gd name="T17" fmla="*/ 56 h 105"/>
              <a:gd name="T18" fmla="*/ 0 w 60"/>
              <a:gd name="T19" fmla="*/ 78 h 105"/>
              <a:gd name="T20" fmla="*/ 25 w 60"/>
              <a:gd name="T21" fmla="*/ 78 h 105"/>
              <a:gd name="T22" fmla="*/ 25 w 60"/>
              <a:gd name="T23" fmla="*/ 105 h 105"/>
              <a:gd name="T24" fmla="*/ 36 w 60"/>
              <a:gd name="T25" fmla="*/ 105 h 105"/>
              <a:gd name="T26" fmla="*/ 36 w 60"/>
              <a:gd name="T27" fmla="*/ 78 h 105"/>
              <a:gd name="T28" fmla="*/ 60 w 60"/>
              <a:gd name="T29" fmla="*/ 78 h 105"/>
              <a:gd name="T30" fmla="*/ 45 w 60"/>
              <a:gd name="T3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0" h="105">
                <a:moveTo>
                  <a:pt x="45" y="56"/>
                </a:moveTo>
                <a:lnTo>
                  <a:pt x="40" y="45"/>
                </a:lnTo>
                <a:lnTo>
                  <a:pt x="60" y="45"/>
                </a:lnTo>
                <a:lnTo>
                  <a:pt x="45" y="22"/>
                </a:lnTo>
                <a:lnTo>
                  <a:pt x="30" y="0"/>
                </a:lnTo>
                <a:lnTo>
                  <a:pt x="15" y="22"/>
                </a:lnTo>
                <a:lnTo>
                  <a:pt x="0" y="45"/>
                </a:lnTo>
                <a:lnTo>
                  <a:pt x="21" y="45"/>
                </a:lnTo>
                <a:lnTo>
                  <a:pt x="15" y="56"/>
                </a:lnTo>
                <a:lnTo>
                  <a:pt x="0" y="78"/>
                </a:lnTo>
                <a:lnTo>
                  <a:pt x="25" y="78"/>
                </a:lnTo>
                <a:lnTo>
                  <a:pt x="25" y="105"/>
                </a:lnTo>
                <a:lnTo>
                  <a:pt x="36" y="105"/>
                </a:lnTo>
                <a:lnTo>
                  <a:pt x="36" y="78"/>
                </a:lnTo>
                <a:lnTo>
                  <a:pt x="60" y="78"/>
                </a:lnTo>
                <a:lnTo>
                  <a:pt x="45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6" name="Freeform 256"/>
          <p:cNvSpPr>
            <a:spLocks noEditPoints="1"/>
          </p:cNvSpPr>
          <p:nvPr/>
        </p:nvSpPr>
        <p:spPr bwMode="auto">
          <a:xfrm>
            <a:off x="4253424" y="2136455"/>
            <a:ext cx="335388" cy="335386"/>
          </a:xfrm>
          <a:custGeom>
            <a:avLst/>
            <a:gdLst>
              <a:gd name="T0" fmla="*/ 33 w 88"/>
              <a:gd name="T1" fmla="*/ 2 h 88"/>
              <a:gd name="T2" fmla="*/ 13 w 88"/>
              <a:gd name="T3" fmla="*/ 13 h 88"/>
              <a:gd name="T4" fmla="*/ 0 w 88"/>
              <a:gd name="T5" fmla="*/ 35 h 88"/>
              <a:gd name="T6" fmla="*/ 0 w 88"/>
              <a:gd name="T7" fmla="*/ 52 h 88"/>
              <a:gd name="T8" fmla="*/ 13 w 88"/>
              <a:gd name="T9" fmla="*/ 75 h 88"/>
              <a:gd name="T10" fmla="*/ 33 w 88"/>
              <a:gd name="T11" fmla="*/ 88 h 88"/>
              <a:gd name="T12" fmla="*/ 52 w 88"/>
              <a:gd name="T13" fmla="*/ 88 h 88"/>
              <a:gd name="T14" fmla="*/ 75 w 88"/>
              <a:gd name="T15" fmla="*/ 75 h 88"/>
              <a:gd name="T16" fmla="*/ 86 w 88"/>
              <a:gd name="T17" fmla="*/ 52 h 88"/>
              <a:gd name="T18" fmla="*/ 86 w 88"/>
              <a:gd name="T19" fmla="*/ 35 h 88"/>
              <a:gd name="T20" fmla="*/ 75 w 88"/>
              <a:gd name="T21" fmla="*/ 13 h 88"/>
              <a:gd name="T22" fmla="*/ 52 w 88"/>
              <a:gd name="T23" fmla="*/ 2 h 88"/>
              <a:gd name="T24" fmla="*/ 35 w 88"/>
              <a:gd name="T25" fmla="*/ 84 h 88"/>
              <a:gd name="T26" fmla="*/ 26 w 88"/>
              <a:gd name="T27" fmla="*/ 67 h 88"/>
              <a:gd name="T28" fmla="*/ 41 w 88"/>
              <a:gd name="T29" fmla="*/ 84 h 88"/>
              <a:gd name="T30" fmla="*/ 2 w 88"/>
              <a:gd name="T31" fmla="*/ 45 h 88"/>
              <a:gd name="T32" fmla="*/ 20 w 88"/>
              <a:gd name="T33" fmla="*/ 54 h 88"/>
              <a:gd name="T34" fmla="*/ 7 w 88"/>
              <a:gd name="T35" fmla="*/ 64 h 88"/>
              <a:gd name="T36" fmla="*/ 2 w 88"/>
              <a:gd name="T37" fmla="*/ 45 h 88"/>
              <a:gd name="T38" fmla="*/ 45 w 88"/>
              <a:gd name="T39" fmla="*/ 4 h 88"/>
              <a:gd name="T40" fmla="*/ 56 w 88"/>
              <a:gd name="T41" fmla="*/ 11 h 88"/>
              <a:gd name="T42" fmla="*/ 60 w 88"/>
              <a:gd name="T43" fmla="*/ 24 h 88"/>
              <a:gd name="T44" fmla="*/ 63 w 88"/>
              <a:gd name="T45" fmla="*/ 43 h 88"/>
              <a:gd name="T46" fmla="*/ 60 w 88"/>
              <a:gd name="T47" fmla="*/ 24 h 88"/>
              <a:gd name="T48" fmla="*/ 26 w 88"/>
              <a:gd name="T49" fmla="*/ 20 h 88"/>
              <a:gd name="T50" fmla="*/ 35 w 88"/>
              <a:gd name="T51" fmla="*/ 4 h 88"/>
              <a:gd name="T52" fmla="*/ 41 w 88"/>
              <a:gd name="T53" fmla="*/ 24 h 88"/>
              <a:gd name="T54" fmla="*/ 22 w 88"/>
              <a:gd name="T55" fmla="*/ 43 h 88"/>
              <a:gd name="T56" fmla="*/ 41 w 88"/>
              <a:gd name="T57" fmla="*/ 24 h 88"/>
              <a:gd name="T58" fmla="*/ 2 w 88"/>
              <a:gd name="T59" fmla="*/ 43 h 88"/>
              <a:gd name="T60" fmla="*/ 22 w 88"/>
              <a:gd name="T61" fmla="*/ 24 h 88"/>
              <a:gd name="T62" fmla="*/ 18 w 88"/>
              <a:gd name="T63" fmla="*/ 43 h 88"/>
              <a:gd name="T64" fmla="*/ 41 w 88"/>
              <a:gd name="T65" fmla="*/ 45 h 88"/>
              <a:gd name="T66" fmla="*/ 24 w 88"/>
              <a:gd name="T67" fmla="*/ 64 h 88"/>
              <a:gd name="T68" fmla="*/ 22 w 88"/>
              <a:gd name="T69" fmla="*/ 45 h 88"/>
              <a:gd name="T70" fmla="*/ 60 w 88"/>
              <a:gd name="T71" fmla="*/ 67 h 88"/>
              <a:gd name="T72" fmla="*/ 50 w 88"/>
              <a:gd name="T73" fmla="*/ 84 h 88"/>
              <a:gd name="T74" fmla="*/ 45 w 88"/>
              <a:gd name="T75" fmla="*/ 64 h 88"/>
              <a:gd name="T76" fmla="*/ 63 w 88"/>
              <a:gd name="T77" fmla="*/ 45 h 88"/>
              <a:gd name="T78" fmla="*/ 45 w 88"/>
              <a:gd name="T79" fmla="*/ 64 h 88"/>
              <a:gd name="T80" fmla="*/ 84 w 88"/>
              <a:gd name="T81" fmla="*/ 45 h 88"/>
              <a:gd name="T82" fmla="*/ 78 w 88"/>
              <a:gd name="T83" fmla="*/ 64 h 88"/>
              <a:gd name="T84" fmla="*/ 65 w 88"/>
              <a:gd name="T85" fmla="*/ 54 h 88"/>
              <a:gd name="T86" fmla="*/ 65 w 88"/>
              <a:gd name="T87" fmla="*/ 43 h 88"/>
              <a:gd name="T88" fmla="*/ 63 w 88"/>
              <a:gd name="T89" fmla="*/ 24 h 88"/>
              <a:gd name="T90" fmla="*/ 82 w 88"/>
              <a:gd name="T91" fmla="*/ 34 h 88"/>
              <a:gd name="T92" fmla="*/ 76 w 88"/>
              <a:gd name="T93" fmla="*/ 20 h 88"/>
              <a:gd name="T94" fmla="*/ 60 w 88"/>
              <a:gd name="T95" fmla="*/ 13 h 88"/>
              <a:gd name="T96" fmla="*/ 63 w 88"/>
              <a:gd name="T97" fmla="*/ 9 h 88"/>
              <a:gd name="T98" fmla="*/ 76 w 88"/>
              <a:gd name="T99" fmla="*/ 20 h 88"/>
              <a:gd name="T100" fmla="*/ 15 w 88"/>
              <a:gd name="T101" fmla="*/ 15 h 88"/>
              <a:gd name="T102" fmla="*/ 32 w 88"/>
              <a:gd name="T103" fmla="*/ 5 h 88"/>
              <a:gd name="T104" fmla="*/ 9 w 88"/>
              <a:gd name="T105" fmla="*/ 20 h 88"/>
              <a:gd name="T106" fmla="*/ 15 w 88"/>
              <a:gd name="T107" fmla="*/ 15 h 88"/>
              <a:gd name="T108" fmla="*/ 22 w 88"/>
              <a:gd name="T109" fmla="*/ 67 h 88"/>
              <a:gd name="T110" fmla="*/ 32 w 88"/>
              <a:gd name="T111" fmla="*/ 82 h 88"/>
              <a:gd name="T112" fmla="*/ 15 w 88"/>
              <a:gd name="T113" fmla="*/ 73 h 88"/>
              <a:gd name="T114" fmla="*/ 73 w 88"/>
              <a:gd name="T115" fmla="*/ 73 h 88"/>
              <a:gd name="T116" fmla="*/ 54 w 88"/>
              <a:gd name="T117" fmla="*/ 84 h 88"/>
              <a:gd name="T118" fmla="*/ 61 w 88"/>
              <a:gd name="T119" fmla="*/ 67 h 88"/>
              <a:gd name="T120" fmla="*/ 73 w 88"/>
              <a:gd name="T121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8" h="88">
                <a:moveTo>
                  <a:pt x="43" y="0"/>
                </a:moveTo>
                <a:lnTo>
                  <a:pt x="43" y="0"/>
                </a:lnTo>
                <a:lnTo>
                  <a:pt x="33" y="2"/>
                </a:lnTo>
                <a:lnTo>
                  <a:pt x="26" y="4"/>
                </a:lnTo>
                <a:lnTo>
                  <a:pt x="18" y="7"/>
                </a:lnTo>
                <a:lnTo>
                  <a:pt x="13" y="13"/>
                </a:lnTo>
                <a:lnTo>
                  <a:pt x="7" y="19"/>
                </a:lnTo>
                <a:lnTo>
                  <a:pt x="2" y="26"/>
                </a:lnTo>
                <a:lnTo>
                  <a:pt x="0" y="35"/>
                </a:lnTo>
                <a:lnTo>
                  <a:pt x="0" y="45"/>
                </a:lnTo>
                <a:lnTo>
                  <a:pt x="0" y="45"/>
                </a:lnTo>
                <a:lnTo>
                  <a:pt x="0" y="52"/>
                </a:lnTo>
                <a:lnTo>
                  <a:pt x="2" y="62"/>
                </a:lnTo>
                <a:lnTo>
                  <a:pt x="7" y="69"/>
                </a:lnTo>
                <a:lnTo>
                  <a:pt x="13" y="75"/>
                </a:lnTo>
                <a:lnTo>
                  <a:pt x="18" y="80"/>
                </a:lnTo>
                <a:lnTo>
                  <a:pt x="26" y="84"/>
                </a:lnTo>
                <a:lnTo>
                  <a:pt x="33" y="88"/>
                </a:lnTo>
                <a:lnTo>
                  <a:pt x="43" y="88"/>
                </a:lnTo>
                <a:lnTo>
                  <a:pt x="43" y="88"/>
                </a:lnTo>
                <a:lnTo>
                  <a:pt x="52" y="88"/>
                </a:lnTo>
                <a:lnTo>
                  <a:pt x="60" y="84"/>
                </a:lnTo>
                <a:lnTo>
                  <a:pt x="67" y="80"/>
                </a:lnTo>
                <a:lnTo>
                  <a:pt x="75" y="75"/>
                </a:lnTo>
                <a:lnTo>
                  <a:pt x="80" y="69"/>
                </a:lnTo>
                <a:lnTo>
                  <a:pt x="84" y="62"/>
                </a:lnTo>
                <a:lnTo>
                  <a:pt x="86" y="52"/>
                </a:lnTo>
                <a:lnTo>
                  <a:pt x="88" y="45"/>
                </a:lnTo>
                <a:lnTo>
                  <a:pt x="88" y="45"/>
                </a:lnTo>
                <a:lnTo>
                  <a:pt x="86" y="35"/>
                </a:lnTo>
                <a:lnTo>
                  <a:pt x="84" y="26"/>
                </a:lnTo>
                <a:lnTo>
                  <a:pt x="80" y="19"/>
                </a:lnTo>
                <a:lnTo>
                  <a:pt x="75" y="13"/>
                </a:lnTo>
                <a:lnTo>
                  <a:pt x="67" y="7"/>
                </a:lnTo>
                <a:lnTo>
                  <a:pt x="60" y="4"/>
                </a:lnTo>
                <a:lnTo>
                  <a:pt x="52" y="2"/>
                </a:lnTo>
                <a:lnTo>
                  <a:pt x="43" y="0"/>
                </a:lnTo>
                <a:lnTo>
                  <a:pt x="43" y="0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0" y="77"/>
                </a:lnTo>
                <a:lnTo>
                  <a:pt x="26" y="67"/>
                </a:lnTo>
                <a:lnTo>
                  <a:pt x="41" y="67"/>
                </a:lnTo>
                <a:lnTo>
                  <a:pt x="41" y="84"/>
                </a:lnTo>
                <a:lnTo>
                  <a:pt x="41" y="84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2" y="45"/>
                </a:moveTo>
                <a:lnTo>
                  <a:pt x="18" y="45"/>
                </a:lnTo>
                <a:lnTo>
                  <a:pt x="18" y="45"/>
                </a:lnTo>
                <a:lnTo>
                  <a:pt x="20" y="54"/>
                </a:lnTo>
                <a:lnTo>
                  <a:pt x="22" y="64"/>
                </a:lnTo>
                <a:lnTo>
                  <a:pt x="7" y="64"/>
                </a:lnTo>
                <a:lnTo>
                  <a:pt x="7" y="64"/>
                </a:lnTo>
                <a:lnTo>
                  <a:pt x="3" y="56"/>
                </a:lnTo>
                <a:lnTo>
                  <a:pt x="2" y="45"/>
                </a:lnTo>
                <a:lnTo>
                  <a:pt x="2" y="45"/>
                </a:lnTo>
                <a:close/>
                <a:moveTo>
                  <a:pt x="45" y="20"/>
                </a:moveTo>
                <a:lnTo>
                  <a:pt x="45" y="4"/>
                </a:lnTo>
                <a:lnTo>
                  <a:pt x="45" y="4"/>
                </a:lnTo>
                <a:lnTo>
                  <a:pt x="50" y="4"/>
                </a:lnTo>
                <a:lnTo>
                  <a:pt x="50" y="4"/>
                </a:lnTo>
                <a:lnTo>
                  <a:pt x="56" y="11"/>
                </a:lnTo>
                <a:lnTo>
                  <a:pt x="60" y="20"/>
                </a:lnTo>
                <a:lnTo>
                  <a:pt x="45" y="20"/>
                </a:lnTo>
                <a:close/>
                <a:moveTo>
                  <a:pt x="60" y="24"/>
                </a:moveTo>
                <a:lnTo>
                  <a:pt x="60" y="24"/>
                </a:lnTo>
                <a:lnTo>
                  <a:pt x="61" y="34"/>
                </a:lnTo>
                <a:lnTo>
                  <a:pt x="63" y="43"/>
                </a:lnTo>
                <a:lnTo>
                  <a:pt x="45" y="43"/>
                </a:lnTo>
                <a:lnTo>
                  <a:pt x="45" y="24"/>
                </a:lnTo>
                <a:lnTo>
                  <a:pt x="60" y="24"/>
                </a:lnTo>
                <a:close/>
                <a:moveTo>
                  <a:pt x="41" y="20"/>
                </a:moveTo>
                <a:lnTo>
                  <a:pt x="26" y="20"/>
                </a:lnTo>
                <a:lnTo>
                  <a:pt x="26" y="20"/>
                </a:lnTo>
                <a:lnTo>
                  <a:pt x="30" y="11"/>
                </a:lnTo>
                <a:lnTo>
                  <a:pt x="35" y="4"/>
                </a:lnTo>
                <a:lnTo>
                  <a:pt x="35" y="4"/>
                </a:lnTo>
                <a:lnTo>
                  <a:pt x="41" y="4"/>
                </a:lnTo>
                <a:lnTo>
                  <a:pt x="41" y="20"/>
                </a:lnTo>
                <a:close/>
                <a:moveTo>
                  <a:pt x="41" y="24"/>
                </a:moveTo>
                <a:lnTo>
                  <a:pt x="41" y="43"/>
                </a:lnTo>
                <a:lnTo>
                  <a:pt x="22" y="43"/>
                </a:lnTo>
                <a:lnTo>
                  <a:pt x="22" y="43"/>
                </a:lnTo>
                <a:lnTo>
                  <a:pt x="22" y="34"/>
                </a:lnTo>
                <a:lnTo>
                  <a:pt x="24" y="24"/>
                </a:lnTo>
                <a:lnTo>
                  <a:pt x="41" y="24"/>
                </a:lnTo>
                <a:close/>
                <a:moveTo>
                  <a:pt x="18" y="43"/>
                </a:moveTo>
                <a:lnTo>
                  <a:pt x="2" y="43"/>
                </a:lnTo>
                <a:lnTo>
                  <a:pt x="2" y="43"/>
                </a:lnTo>
                <a:lnTo>
                  <a:pt x="3" y="34"/>
                </a:lnTo>
                <a:lnTo>
                  <a:pt x="7" y="24"/>
                </a:lnTo>
                <a:lnTo>
                  <a:pt x="22" y="24"/>
                </a:lnTo>
                <a:lnTo>
                  <a:pt x="22" y="24"/>
                </a:lnTo>
                <a:lnTo>
                  <a:pt x="20" y="34"/>
                </a:lnTo>
                <a:lnTo>
                  <a:pt x="18" y="43"/>
                </a:lnTo>
                <a:lnTo>
                  <a:pt x="18" y="43"/>
                </a:lnTo>
                <a:close/>
                <a:moveTo>
                  <a:pt x="22" y="45"/>
                </a:moveTo>
                <a:lnTo>
                  <a:pt x="41" y="45"/>
                </a:lnTo>
                <a:lnTo>
                  <a:pt x="41" y="64"/>
                </a:lnTo>
                <a:lnTo>
                  <a:pt x="24" y="64"/>
                </a:lnTo>
                <a:lnTo>
                  <a:pt x="24" y="64"/>
                </a:lnTo>
                <a:lnTo>
                  <a:pt x="22" y="54"/>
                </a:lnTo>
                <a:lnTo>
                  <a:pt x="22" y="45"/>
                </a:lnTo>
                <a:lnTo>
                  <a:pt x="22" y="45"/>
                </a:lnTo>
                <a:close/>
                <a:moveTo>
                  <a:pt x="45" y="67"/>
                </a:moveTo>
                <a:lnTo>
                  <a:pt x="60" y="67"/>
                </a:lnTo>
                <a:lnTo>
                  <a:pt x="60" y="67"/>
                </a:lnTo>
                <a:lnTo>
                  <a:pt x="56" y="77"/>
                </a:lnTo>
                <a:lnTo>
                  <a:pt x="50" y="84"/>
                </a:lnTo>
                <a:lnTo>
                  <a:pt x="50" y="84"/>
                </a:lnTo>
                <a:lnTo>
                  <a:pt x="45" y="84"/>
                </a:lnTo>
                <a:lnTo>
                  <a:pt x="45" y="67"/>
                </a:lnTo>
                <a:close/>
                <a:moveTo>
                  <a:pt x="45" y="64"/>
                </a:moveTo>
                <a:lnTo>
                  <a:pt x="45" y="45"/>
                </a:lnTo>
                <a:lnTo>
                  <a:pt x="63" y="45"/>
                </a:lnTo>
                <a:lnTo>
                  <a:pt x="63" y="45"/>
                </a:lnTo>
                <a:lnTo>
                  <a:pt x="61" y="54"/>
                </a:lnTo>
                <a:lnTo>
                  <a:pt x="60" y="64"/>
                </a:lnTo>
                <a:lnTo>
                  <a:pt x="45" y="64"/>
                </a:lnTo>
                <a:close/>
                <a:moveTo>
                  <a:pt x="65" y="45"/>
                </a:moveTo>
                <a:lnTo>
                  <a:pt x="84" y="45"/>
                </a:lnTo>
                <a:lnTo>
                  <a:pt x="84" y="45"/>
                </a:lnTo>
                <a:lnTo>
                  <a:pt x="82" y="56"/>
                </a:lnTo>
                <a:lnTo>
                  <a:pt x="78" y="64"/>
                </a:lnTo>
                <a:lnTo>
                  <a:pt x="78" y="64"/>
                </a:lnTo>
                <a:lnTo>
                  <a:pt x="63" y="64"/>
                </a:lnTo>
                <a:lnTo>
                  <a:pt x="63" y="64"/>
                </a:lnTo>
                <a:lnTo>
                  <a:pt x="65" y="54"/>
                </a:lnTo>
                <a:lnTo>
                  <a:pt x="65" y="45"/>
                </a:lnTo>
                <a:lnTo>
                  <a:pt x="65" y="45"/>
                </a:lnTo>
                <a:close/>
                <a:moveTo>
                  <a:pt x="65" y="43"/>
                </a:moveTo>
                <a:lnTo>
                  <a:pt x="65" y="43"/>
                </a:lnTo>
                <a:lnTo>
                  <a:pt x="65" y="34"/>
                </a:lnTo>
                <a:lnTo>
                  <a:pt x="63" y="24"/>
                </a:lnTo>
                <a:lnTo>
                  <a:pt x="78" y="24"/>
                </a:lnTo>
                <a:lnTo>
                  <a:pt x="78" y="24"/>
                </a:lnTo>
                <a:lnTo>
                  <a:pt x="82" y="34"/>
                </a:lnTo>
                <a:lnTo>
                  <a:pt x="84" y="43"/>
                </a:lnTo>
                <a:lnTo>
                  <a:pt x="65" y="43"/>
                </a:lnTo>
                <a:close/>
                <a:moveTo>
                  <a:pt x="76" y="20"/>
                </a:moveTo>
                <a:lnTo>
                  <a:pt x="61" y="20"/>
                </a:lnTo>
                <a:lnTo>
                  <a:pt x="61" y="20"/>
                </a:lnTo>
                <a:lnTo>
                  <a:pt x="60" y="13"/>
                </a:lnTo>
                <a:lnTo>
                  <a:pt x="54" y="5"/>
                </a:lnTo>
                <a:lnTo>
                  <a:pt x="54" y="5"/>
                </a:lnTo>
                <a:lnTo>
                  <a:pt x="63" y="9"/>
                </a:lnTo>
                <a:lnTo>
                  <a:pt x="73" y="15"/>
                </a:lnTo>
                <a:lnTo>
                  <a:pt x="73" y="15"/>
                </a:lnTo>
                <a:lnTo>
                  <a:pt x="76" y="20"/>
                </a:lnTo>
                <a:lnTo>
                  <a:pt x="76" y="20"/>
                </a:lnTo>
                <a:close/>
                <a:moveTo>
                  <a:pt x="15" y="15"/>
                </a:moveTo>
                <a:lnTo>
                  <a:pt x="15" y="15"/>
                </a:lnTo>
                <a:lnTo>
                  <a:pt x="22" y="9"/>
                </a:lnTo>
                <a:lnTo>
                  <a:pt x="32" y="5"/>
                </a:lnTo>
                <a:lnTo>
                  <a:pt x="32" y="5"/>
                </a:lnTo>
                <a:lnTo>
                  <a:pt x="26" y="13"/>
                </a:lnTo>
                <a:lnTo>
                  <a:pt x="22" y="20"/>
                </a:lnTo>
                <a:lnTo>
                  <a:pt x="9" y="20"/>
                </a:lnTo>
                <a:lnTo>
                  <a:pt x="9" y="20"/>
                </a:lnTo>
                <a:lnTo>
                  <a:pt x="15" y="15"/>
                </a:lnTo>
                <a:lnTo>
                  <a:pt x="15" y="15"/>
                </a:lnTo>
                <a:close/>
                <a:moveTo>
                  <a:pt x="9" y="67"/>
                </a:moveTo>
                <a:lnTo>
                  <a:pt x="22" y="67"/>
                </a:lnTo>
                <a:lnTo>
                  <a:pt x="22" y="67"/>
                </a:lnTo>
                <a:lnTo>
                  <a:pt x="26" y="75"/>
                </a:lnTo>
                <a:lnTo>
                  <a:pt x="32" y="82"/>
                </a:lnTo>
                <a:lnTo>
                  <a:pt x="32" y="82"/>
                </a:lnTo>
                <a:lnTo>
                  <a:pt x="22" y="79"/>
                </a:lnTo>
                <a:lnTo>
                  <a:pt x="15" y="73"/>
                </a:lnTo>
                <a:lnTo>
                  <a:pt x="15" y="73"/>
                </a:lnTo>
                <a:lnTo>
                  <a:pt x="9" y="67"/>
                </a:lnTo>
                <a:lnTo>
                  <a:pt x="9" y="67"/>
                </a:lnTo>
                <a:close/>
                <a:moveTo>
                  <a:pt x="73" y="73"/>
                </a:moveTo>
                <a:lnTo>
                  <a:pt x="73" y="73"/>
                </a:lnTo>
                <a:lnTo>
                  <a:pt x="63" y="79"/>
                </a:lnTo>
                <a:lnTo>
                  <a:pt x="54" y="84"/>
                </a:lnTo>
                <a:lnTo>
                  <a:pt x="54" y="84"/>
                </a:lnTo>
                <a:lnTo>
                  <a:pt x="60" y="75"/>
                </a:lnTo>
                <a:lnTo>
                  <a:pt x="61" y="67"/>
                </a:lnTo>
                <a:lnTo>
                  <a:pt x="76" y="67"/>
                </a:lnTo>
                <a:lnTo>
                  <a:pt x="76" y="67"/>
                </a:lnTo>
                <a:lnTo>
                  <a:pt x="73" y="73"/>
                </a:lnTo>
                <a:lnTo>
                  <a:pt x="73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7" name="Freeform 257"/>
          <p:cNvSpPr>
            <a:spLocks/>
          </p:cNvSpPr>
          <p:nvPr/>
        </p:nvSpPr>
        <p:spPr bwMode="auto">
          <a:xfrm>
            <a:off x="3216773" y="3062582"/>
            <a:ext cx="251541" cy="251541"/>
          </a:xfrm>
          <a:custGeom>
            <a:avLst/>
            <a:gdLst>
              <a:gd name="T0" fmla="*/ 66 w 66"/>
              <a:gd name="T1" fmla="*/ 34 h 66"/>
              <a:gd name="T2" fmla="*/ 66 w 66"/>
              <a:gd name="T3" fmla="*/ 34 h 66"/>
              <a:gd name="T4" fmla="*/ 64 w 66"/>
              <a:gd name="T5" fmla="*/ 40 h 66"/>
              <a:gd name="T6" fmla="*/ 62 w 66"/>
              <a:gd name="T7" fmla="*/ 47 h 66"/>
              <a:gd name="T8" fmla="*/ 60 w 66"/>
              <a:gd name="T9" fmla="*/ 53 h 66"/>
              <a:gd name="T10" fmla="*/ 56 w 66"/>
              <a:gd name="T11" fmla="*/ 57 h 66"/>
              <a:gd name="T12" fmla="*/ 51 w 66"/>
              <a:gd name="T13" fmla="*/ 60 h 66"/>
              <a:gd name="T14" fmla="*/ 45 w 66"/>
              <a:gd name="T15" fmla="*/ 64 h 66"/>
              <a:gd name="T16" fmla="*/ 39 w 66"/>
              <a:gd name="T17" fmla="*/ 66 h 66"/>
              <a:gd name="T18" fmla="*/ 32 w 66"/>
              <a:gd name="T19" fmla="*/ 66 h 66"/>
              <a:gd name="T20" fmla="*/ 32 w 66"/>
              <a:gd name="T21" fmla="*/ 66 h 66"/>
              <a:gd name="T22" fmla="*/ 26 w 66"/>
              <a:gd name="T23" fmla="*/ 66 h 66"/>
              <a:gd name="T24" fmla="*/ 19 w 66"/>
              <a:gd name="T25" fmla="*/ 64 h 66"/>
              <a:gd name="T26" fmla="*/ 13 w 66"/>
              <a:gd name="T27" fmla="*/ 60 h 66"/>
              <a:gd name="T28" fmla="*/ 9 w 66"/>
              <a:gd name="T29" fmla="*/ 57 h 66"/>
              <a:gd name="T30" fmla="*/ 6 w 66"/>
              <a:gd name="T31" fmla="*/ 53 h 66"/>
              <a:gd name="T32" fmla="*/ 2 w 66"/>
              <a:gd name="T33" fmla="*/ 47 h 66"/>
              <a:gd name="T34" fmla="*/ 0 w 66"/>
              <a:gd name="T35" fmla="*/ 40 h 66"/>
              <a:gd name="T36" fmla="*/ 0 w 66"/>
              <a:gd name="T37" fmla="*/ 34 h 66"/>
              <a:gd name="T38" fmla="*/ 0 w 66"/>
              <a:gd name="T39" fmla="*/ 34 h 66"/>
              <a:gd name="T40" fmla="*/ 0 w 66"/>
              <a:gd name="T41" fmla="*/ 27 h 66"/>
              <a:gd name="T42" fmla="*/ 2 w 66"/>
              <a:gd name="T43" fmla="*/ 21 h 66"/>
              <a:gd name="T44" fmla="*/ 6 w 66"/>
              <a:gd name="T45" fmla="*/ 15 h 66"/>
              <a:gd name="T46" fmla="*/ 9 w 66"/>
              <a:gd name="T47" fmla="*/ 10 h 66"/>
              <a:gd name="T48" fmla="*/ 13 w 66"/>
              <a:gd name="T49" fmla="*/ 6 h 66"/>
              <a:gd name="T50" fmla="*/ 19 w 66"/>
              <a:gd name="T51" fmla="*/ 4 h 66"/>
              <a:gd name="T52" fmla="*/ 26 w 66"/>
              <a:gd name="T53" fmla="*/ 2 h 66"/>
              <a:gd name="T54" fmla="*/ 32 w 66"/>
              <a:gd name="T55" fmla="*/ 0 h 66"/>
              <a:gd name="T56" fmla="*/ 32 w 66"/>
              <a:gd name="T57" fmla="*/ 0 h 66"/>
              <a:gd name="T58" fmla="*/ 39 w 66"/>
              <a:gd name="T59" fmla="*/ 2 h 66"/>
              <a:gd name="T60" fmla="*/ 45 w 66"/>
              <a:gd name="T61" fmla="*/ 4 h 66"/>
              <a:gd name="T62" fmla="*/ 51 w 66"/>
              <a:gd name="T63" fmla="*/ 6 h 66"/>
              <a:gd name="T64" fmla="*/ 56 w 66"/>
              <a:gd name="T65" fmla="*/ 10 h 66"/>
              <a:gd name="T66" fmla="*/ 60 w 66"/>
              <a:gd name="T67" fmla="*/ 15 h 66"/>
              <a:gd name="T68" fmla="*/ 62 w 66"/>
              <a:gd name="T69" fmla="*/ 21 h 66"/>
              <a:gd name="T70" fmla="*/ 64 w 66"/>
              <a:gd name="T71" fmla="*/ 27 h 66"/>
              <a:gd name="T72" fmla="*/ 66 w 66"/>
              <a:gd name="T73" fmla="*/ 34 h 66"/>
              <a:gd name="T74" fmla="*/ 66 w 66"/>
              <a:gd name="T75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" h="66">
                <a:moveTo>
                  <a:pt x="66" y="34"/>
                </a:moveTo>
                <a:lnTo>
                  <a:pt x="66" y="34"/>
                </a:lnTo>
                <a:lnTo>
                  <a:pt x="64" y="40"/>
                </a:lnTo>
                <a:lnTo>
                  <a:pt x="62" y="47"/>
                </a:lnTo>
                <a:lnTo>
                  <a:pt x="60" y="53"/>
                </a:lnTo>
                <a:lnTo>
                  <a:pt x="56" y="57"/>
                </a:lnTo>
                <a:lnTo>
                  <a:pt x="51" y="60"/>
                </a:lnTo>
                <a:lnTo>
                  <a:pt x="45" y="64"/>
                </a:lnTo>
                <a:lnTo>
                  <a:pt x="39" y="66"/>
                </a:lnTo>
                <a:lnTo>
                  <a:pt x="32" y="66"/>
                </a:lnTo>
                <a:lnTo>
                  <a:pt x="32" y="66"/>
                </a:lnTo>
                <a:lnTo>
                  <a:pt x="26" y="66"/>
                </a:lnTo>
                <a:lnTo>
                  <a:pt x="19" y="64"/>
                </a:lnTo>
                <a:lnTo>
                  <a:pt x="13" y="60"/>
                </a:lnTo>
                <a:lnTo>
                  <a:pt x="9" y="57"/>
                </a:lnTo>
                <a:lnTo>
                  <a:pt x="6" y="53"/>
                </a:lnTo>
                <a:lnTo>
                  <a:pt x="2" y="47"/>
                </a:lnTo>
                <a:lnTo>
                  <a:pt x="0" y="40"/>
                </a:lnTo>
                <a:lnTo>
                  <a:pt x="0" y="34"/>
                </a:lnTo>
                <a:lnTo>
                  <a:pt x="0" y="34"/>
                </a:lnTo>
                <a:lnTo>
                  <a:pt x="0" y="27"/>
                </a:lnTo>
                <a:lnTo>
                  <a:pt x="2" y="21"/>
                </a:lnTo>
                <a:lnTo>
                  <a:pt x="6" y="15"/>
                </a:lnTo>
                <a:lnTo>
                  <a:pt x="9" y="10"/>
                </a:lnTo>
                <a:lnTo>
                  <a:pt x="13" y="6"/>
                </a:lnTo>
                <a:lnTo>
                  <a:pt x="19" y="4"/>
                </a:lnTo>
                <a:lnTo>
                  <a:pt x="26" y="2"/>
                </a:lnTo>
                <a:lnTo>
                  <a:pt x="32" y="0"/>
                </a:lnTo>
                <a:lnTo>
                  <a:pt x="32" y="0"/>
                </a:lnTo>
                <a:lnTo>
                  <a:pt x="39" y="2"/>
                </a:lnTo>
                <a:lnTo>
                  <a:pt x="45" y="4"/>
                </a:lnTo>
                <a:lnTo>
                  <a:pt x="51" y="6"/>
                </a:lnTo>
                <a:lnTo>
                  <a:pt x="56" y="10"/>
                </a:lnTo>
                <a:lnTo>
                  <a:pt x="60" y="15"/>
                </a:lnTo>
                <a:lnTo>
                  <a:pt x="62" y="21"/>
                </a:lnTo>
                <a:lnTo>
                  <a:pt x="64" y="27"/>
                </a:lnTo>
                <a:lnTo>
                  <a:pt x="66" y="34"/>
                </a:lnTo>
                <a:lnTo>
                  <a:pt x="66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8" name="Freeform 258"/>
          <p:cNvSpPr>
            <a:spLocks/>
          </p:cNvSpPr>
          <p:nvPr/>
        </p:nvSpPr>
        <p:spPr bwMode="auto">
          <a:xfrm>
            <a:off x="3308242" y="3001602"/>
            <a:ext cx="57170" cy="34301"/>
          </a:xfrm>
          <a:custGeom>
            <a:avLst/>
            <a:gdLst>
              <a:gd name="T0" fmla="*/ 15 w 15"/>
              <a:gd name="T1" fmla="*/ 5 h 9"/>
              <a:gd name="T2" fmla="*/ 15 w 15"/>
              <a:gd name="T3" fmla="*/ 5 h 9"/>
              <a:gd name="T4" fmla="*/ 15 w 15"/>
              <a:gd name="T5" fmla="*/ 7 h 9"/>
              <a:gd name="T6" fmla="*/ 13 w 15"/>
              <a:gd name="T7" fmla="*/ 9 h 9"/>
              <a:gd name="T8" fmla="*/ 8 w 15"/>
              <a:gd name="T9" fmla="*/ 9 h 9"/>
              <a:gd name="T10" fmla="*/ 8 w 15"/>
              <a:gd name="T11" fmla="*/ 9 h 9"/>
              <a:gd name="T12" fmla="*/ 2 w 15"/>
              <a:gd name="T13" fmla="*/ 9 h 9"/>
              <a:gd name="T14" fmla="*/ 0 w 15"/>
              <a:gd name="T15" fmla="*/ 7 h 9"/>
              <a:gd name="T16" fmla="*/ 0 w 15"/>
              <a:gd name="T17" fmla="*/ 5 h 9"/>
              <a:gd name="T18" fmla="*/ 0 w 15"/>
              <a:gd name="T19" fmla="*/ 5 h 9"/>
              <a:gd name="T20" fmla="*/ 0 w 15"/>
              <a:gd name="T21" fmla="*/ 1 h 9"/>
              <a:gd name="T22" fmla="*/ 2 w 15"/>
              <a:gd name="T23" fmla="*/ 0 h 9"/>
              <a:gd name="T24" fmla="*/ 8 w 15"/>
              <a:gd name="T25" fmla="*/ 0 h 9"/>
              <a:gd name="T26" fmla="*/ 8 w 15"/>
              <a:gd name="T27" fmla="*/ 0 h 9"/>
              <a:gd name="T28" fmla="*/ 13 w 15"/>
              <a:gd name="T29" fmla="*/ 0 h 9"/>
              <a:gd name="T30" fmla="*/ 15 w 15"/>
              <a:gd name="T31" fmla="*/ 1 h 9"/>
              <a:gd name="T32" fmla="*/ 15 w 15"/>
              <a:gd name="T33" fmla="*/ 5 h 9"/>
              <a:gd name="T34" fmla="*/ 15 w 15"/>
              <a:gd name="T3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9">
                <a:moveTo>
                  <a:pt x="15" y="5"/>
                </a:moveTo>
                <a:lnTo>
                  <a:pt x="15" y="5"/>
                </a:lnTo>
                <a:lnTo>
                  <a:pt x="15" y="7"/>
                </a:lnTo>
                <a:lnTo>
                  <a:pt x="13" y="9"/>
                </a:lnTo>
                <a:lnTo>
                  <a:pt x="8" y="9"/>
                </a:lnTo>
                <a:lnTo>
                  <a:pt x="8" y="9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1"/>
                </a:lnTo>
                <a:lnTo>
                  <a:pt x="15" y="5"/>
                </a:lnTo>
                <a:lnTo>
                  <a:pt x="15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" name="Freeform 259"/>
          <p:cNvSpPr>
            <a:spLocks/>
          </p:cNvSpPr>
          <p:nvPr/>
        </p:nvSpPr>
        <p:spPr bwMode="auto">
          <a:xfrm>
            <a:off x="3308242" y="3001602"/>
            <a:ext cx="57170" cy="34301"/>
          </a:xfrm>
          <a:custGeom>
            <a:avLst/>
            <a:gdLst>
              <a:gd name="T0" fmla="*/ 15 w 15"/>
              <a:gd name="T1" fmla="*/ 5 h 9"/>
              <a:gd name="T2" fmla="*/ 15 w 15"/>
              <a:gd name="T3" fmla="*/ 5 h 9"/>
              <a:gd name="T4" fmla="*/ 15 w 15"/>
              <a:gd name="T5" fmla="*/ 7 h 9"/>
              <a:gd name="T6" fmla="*/ 13 w 15"/>
              <a:gd name="T7" fmla="*/ 9 h 9"/>
              <a:gd name="T8" fmla="*/ 8 w 15"/>
              <a:gd name="T9" fmla="*/ 9 h 9"/>
              <a:gd name="T10" fmla="*/ 8 w 15"/>
              <a:gd name="T11" fmla="*/ 9 h 9"/>
              <a:gd name="T12" fmla="*/ 2 w 15"/>
              <a:gd name="T13" fmla="*/ 9 h 9"/>
              <a:gd name="T14" fmla="*/ 0 w 15"/>
              <a:gd name="T15" fmla="*/ 7 h 9"/>
              <a:gd name="T16" fmla="*/ 0 w 15"/>
              <a:gd name="T17" fmla="*/ 5 h 9"/>
              <a:gd name="T18" fmla="*/ 0 w 15"/>
              <a:gd name="T19" fmla="*/ 5 h 9"/>
              <a:gd name="T20" fmla="*/ 0 w 15"/>
              <a:gd name="T21" fmla="*/ 1 h 9"/>
              <a:gd name="T22" fmla="*/ 2 w 15"/>
              <a:gd name="T23" fmla="*/ 0 h 9"/>
              <a:gd name="T24" fmla="*/ 8 w 15"/>
              <a:gd name="T25" fmla="*/ 0 h 9"/>
              <a:gd name="T26" fmla="*/ 8 w 15"/>
              <a:gd name="T27" fmla="*/ 0 h 9"/>
              <a:gd name="T28" fmla="*/ 13 w 15"/>
              <a:gd name="T29" fmla="*/ 0 h 9"/>
              <a:gd name="T30" fmla="*/ 15 w 15"/>
              <a:gd name="T31" fmla="*/ 1 h 9"/>
              <a:gd name="T32" fmla="*/ 15 w 15"/>
              <a:gd name="T33" fmla="*/ 5 h 9"/>
              <a:gd name="T34" fmla="*/ 15 w 15"/>
              <a:gd name="T3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9">
                <a:moveTo>
                  <a:pt x="15" y="5"/>
                </a:moveTo>
                <a:lnTo>
                  <a:pt x="15" y="5"/>
                </a:lnTo>
                <a:lnTo>
                  <a:pt x="15" y="7"/>
                </a:lnTo>
                <a:lnTo>
                  <a:pt x="13" y="9"/>
                </a:lnTo>
                <a:lnTo>
                  <a:pt x="8" y="9"/>
                </a:lnTo>
                <a:lnTo>
                  <a:pt x="8" y="9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1"/>
                </a:lnTo>
                <a:lnTo>
                  <a:pt x="15" y="5"/>
                </a:lnTo>
                <a:lnTo>
                  <a:pt x="15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0" name="Freeform 260"/>
          <p:cNvSpPr>
            <a:spLocks/>
          </p:cNvSpPr>
          <p:nvPr/>
        </p:nvSpPr>
        <p:spPr bwMode="auto">
          <a:xfrm>
            <a:off x="3308242" y="3001602"/>
            <a:ext cx="57170" cy="34301"/>
          </a:xfrm>
          <a:custGeom>
            <a:avLst/>
            <a:gdLst>
              <a:gd name="T0" fmla="*/ 15 w 15"/>
              <a:gd name="T1" fmla="*/ 5 h 9"/>
              <a:gd name="T2" fmla="*/ 15 w 15"/>
              <a:gd name="T3" fmla="*/ 5 h 9"/>
              <a:gd name="T4" fmla="*/ 15 w 15"/>
              <a:gd name="T5" fmla="*/ 7 h 9"/>
              <a:gd name="T6" fmla="*/ 13 w 15"/>
              <a:gd name="T7" fmla="*/ 9 h 9"/>
              <a:gd name="T8" fmla="*/ 8 w 15"/>
              <a:gd name="T9" fmla="*/ 9 h 9"/>
              <a:gd name="T10" fmla="*/ 8 w 15"/>
              <a:gd name="T11" fmla="*/ 9 h 9"/>
              <a:gd name="T12" fmla="*/ 2 w 15"/>
              <a:gd name="T13" fmla="*/ 9 h 9"/>
              <a:gd name="T14" fmla="*/ 0 w 15"/>
              <a:gd name="T15" fmla="*/ 7 h 9"/>
              <a:gd name="T16" fmla="*/ 0 w 15"/>
              <a:gd name="T17" fmla="*/ 5 h 9"/>
              <a:gd name="T18" fmla="*/ 0 w 15"/>
              <a:gd name="T19" fmla="*/ 5 h 9"/>
              <a:gd name="T20" fmla="*/ 0 w 15"/>
              <a:gd name="T21" fmla="*/ 1 h 9"/>
              <a:gd name="T22" fmla="*/ 2 w 15"/>
              <a:gd name="T23" fmla="*/ 0 h 9"/>
              <a:gd name="T24" fmla="*/ 8 w 15"/>
              <a:gd name="T25" fmla="*/ 0 h 9"/>
              <a:gd name="T26" fmla="*/ 8 w 15"/>
              <a:gd name="T27" fmla="*/ 0 h 9"/>
              <a:gd name="T28" fmla="*/ 13 w 15"/>
              <a:gd name="T29" fmla="*/ 0 h 9"/>
              <a:gd name="T30" fmla="*/ 15 w 15"/>
              <a:gd name="T31" fmla="*/ 1 h 9"/>
              <a:gd name="T32" fmla="*/ 15 w 15"/>
              <a:gd name="T33" fmla="*/ 5 h 9"/>
              <a:gd name="T34" fmla="*/ 15 w 15"/>
              <a:gd name="T3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9">
                <a:moveTo>
                  <a:pt x="15" y="5"/>
                </a:moveTo>
                <a:lnTo>
                  <a:pt x="15" y="5"/>
                </a:lnTo>
                <a:lnTo>
                  <a:pt x="15" y="7"/>
                </a:lnTo>
                <a:lnTo>
                  <a:pt x="13" y="9"/>
                </a:lnTo>
                <a:lnTo>
                  <a:pt x="8" y="9"/>
                </a:lnTo>
                <a:lnTo>
                  <a:pt x="8" y="9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1"/>
                </a:lnTo>
                <a:lnTo>
                  <a:pt x="15" y="5"/>
                </a:lnTo>
                <a:lnTo>
                  <a:pt x="15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1" name="Freeform 261"/>
          <p:cNvSpPr>
            <a:spLocks/>
          </p:cNvSpPr>
          <p:nvPr/>
        </p:nvSpPr>
        <p:spPr bwMode="auto">
          <a:xfrm>
            <a:off x="3308242" y="3001602"/>
            <a:ext cx="57170" cy="34301"/>
          </a:xfrm>
          <a:custGeom>
            <a:avLst/>
            <a:gdLst>
              <a:gd name="T0" fmla="*/ 15 w 15"/>
              <a:gd name="T1" fmla="*/ 5 h 9"/>
              <a:gd name="T2" fmla="*/ 15 w 15"/>
              <a:gd name="T3" fmla="*/ 5 h 9"/>
              <a:gd name="T4" fmla="*/ 15 w 15"/>
              <a:gd name="T5" fmla="*/ 7 h 9"/>
              <a:gd name="T6" fmla="*/ 13 w 15"/>
              <a:gd name="T7" fmla="*/ 9 h 9"/>
              <a:gd name="T8" fmla="*/ 8 w 15"/>
              <a:gd name="T9" fmla="*/ 9 h 9"/>
              <a:gd name="T10" fmla="*/ 8 w 15"/>
              <a:gd name="T11" fmla="*/ 9 h 9"/>
              <a:gd name="T12" fmla="*/ 2 w 15"/>
              <a:gd name="T13" fmla="*/ 9 h 9"/>
              <a:gd name="T14" fmla="*/ 0 w 15"/>
              <a:gd name="T15" fmla="*/ 7 h 9"/>
              <a:gd name="T16" fmla="*/ 0 w 15"/>
              <a:gd name="T17" fmla="*/ 5 h 9"/>
              <a:gd name="T18" fmla="*/ 0 w 15"/>
              <a:gd name="T19" fmla="*/ 5 h 9"/>
              <a:gd name="T20" fmla="*/ 0 w 15"/>
              <a:gd name="T21" fmla="*/ 1 h 9"/>
              <a:gd name="T22" fmla="*/ 2 w 15"/>
              <a:gd name="T23" fmla="*/ 0 h 9"/>
              <a:gd name="T24" fmla="*/ 8 w 15"/>
              <a:gd name="T25" fmla="*/ 0 h 9"/>
              <a:gd name="T26" fmla="*/ 8 w 15"/>
              <a:gd name="T27" fmla="*/ 0 h 9"/>
              <a:gd name="T28" fmla="*/ 13 w 15"/>
              <a:gd name="T29" fmla="*/ 0 h 9"/>
              <a:gd name="T30" fmla="*/ 15 w 15"/>
              <a:gd name="T31" fmla="*/ 1 h 9"/>
              <a:gd name="T32" fmla="*/ 15 w 15"/>
              <a:gd name="T33" fmla="*/ 5 h 9"/>
              <a:gd name="T34" fmla="*/ 15 w 15"/>
              <a:gd name="T3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9">
                <a:moveTo>
                  <a:pt x="15" y="5"/>
                </a:moveTo>
                <a:lnTo>
                  <a:pt x="15" y="5"/>
                </a:lnTo>
                <a:lnTo>
                  <a:pt x="15" y="7"/>
                </a:lnTo>
                <a:lnTo>
                  <a:pt x="13" y="9"/>
                </a:lnTo>
                <a:lnTo>
                  <a:pt x="8" y="9"/>
                </a:lnTo>
                <a:lnTo>
                  <a:pt x="8" y="9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1"/>
                </a:lnTo>
                <a:lnTo>
                  <a:pt x="15" y="5"/>
                </a:lnTo>
                <a:lnTo>
                  <a:pt x="15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2" name="Freeform 262"/>
          <p:cNvSpPr>
            <a:spLocks/>
          </p:cNvSpPr>
          <p:nvPr/>
        </p:nvSpPr>
        <p:spPr bwMode="auto">
          <a:xfrm>
            <a:off x="3308242" y="3001602"/>
            <a:ext cx="57170" cy="34301"/>
          </a:xfrm>
          <a:custGeom>
            <a:avLst/>
            <a:gdLst>
              <a:gd name="T0" fmla="*/ 15 w 15"/>
              <a:gd name="T1" fmla="*/ 5 h 9"/>
              <a:gd name="T2" fmla="*/ 15 w 15"/>
              <a:gd name="T3" fmla="*/ 5 h 9"/>
              <a:gd name="T4" fmla="*/ 15 w 15"/>
              <a:gd name="T5" fmla="*/ 7 h 9"/>
              <a:gd name="T6" fmla="*/ 13 w 15"/>
              <a:gd name="T7" fmla="*/ 9 h 9"/>
              <a:gd name="T8" fmla="*/ 8 w 15"/>
              <a:gd name="T9" fmla="*/ 9 h 9"/>
              <a:gd name="T10" fmla="*/ 8 w 15"/>
              <a:gd name="T11" fmla="*/ 9 h 9"/>
              <a:gd name="T12" fmla="*/ 2 w 15"/>
              <a:gd name="T13" fmla="*/ 9 h 9"/>
              <a:gd name="T14" fmla="*/ 0 w 15"/>
              <a:gd name="T15" fmla="*/ 7 h 9"/>
              <a:gd name="T16" fmla="*/ 0 w 15"/>
              <a:gd name="T17" fmla="*/ 5 h 9"/>
              <a:gd name="T18" fmla="*/ 0 w 15"/>
              <a:gd name="T19" fmla="*/ 5 h 9"/>
              <a:gd name="T20" fmla="*/ 0 w 15"/>
              <a:gd name="T21" fmla="*/ 1 h 9"/>
              <a:gd name="T22" fmla="*/ 2 w 15"/>
              <a:gd name="T23" fmla="*/ 0 h 9"/>
              <a:gd name="T24" fmla="*/ 8 w 15"/>
              <a:gd name="T25" fmla="*/ 0 h 9"/>
              <a:gd name="T26" fmla="*/ 8 w 15"/>
              <a:gd name="T27" fmla="*/ 0 h 9"/>
              <a:gd name="T28" fmla="*/ 13 w 15"/>
              <a:gd name="T29" fmla="*/ 0 h 9"/>
              <a:gd name="T30" fmla="*/ 15 w 15"/>
              <a:gd name="T31" fmla="*/ 1 h 9"/>
              <a:gd name="T32" fmla="*/ 15 w 15"/>
              <a:gd name="T33" fmla="*/ 5 h 9"/>
              <a:gd name="T34" fmla="*/ 15 w 15"/>
              <a:gd name="T3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9">
                <a:moveTo>
                  <a:pt x="15" y="5"/>
                </a:moveTo>
                <a:lnTo>
                  <a:pt x="15" y="5"/>
                </a:lnTo>
                <a:lnTo>
                  <a:pt x="15" y="7"/>
                </a:lnTo>
                <a:lnTo>
                  <a:pt x="13" y="9"/>
                </a:lnTo>
                <a:lnTo>
                  <a:pt x="8" y="9"/>
                </a:lnTo>
                <a:lnTo>
                  <a:pt x="8" y="9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1"/>
                </a:lnTo>
                <a:lnTo>
                  <a:pt x="15" y="5"/>
                </a:lnTo>
                <a:lnTo>
                  <a:pt x="15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3" name="Freeform 263"/>
          <p:cNvSpPr>
            <a:spLocks/>
          </p:cNvSpPr>
          <p:nvPr/>
        </p:nvSpPr>
        <p:spPr bwMode="auto">
          <a:xfrm>
            <a:off x="3308242" y="3001602"/>
            <a:ext cx="57170" cy="34301"/>
          </a:xfrm>
          <a:custGeom>
            <a:avLst/>
            <a:gdLst>
              <a:gd name="T0" fmla="*/ 15 w 15"/>
              <a:gd name="T1" fmla="*/ 5 h 9"/>
              <a:gd name="T2" fmla="*/ 15 w 15"/>
              <a:gd name="T3" fmla="*/ 5 h 9"/>
              <a:gd name="T4" fmla="*/ 15 w 15"/>
              <a:gd name="T5" fmla="*/ 7 h 9"/>
              <a:gd name="T6" fmla="*/ 13 w 15"/>
              <a:gd name="T7" fmla="*/ 9 h 9"/>
              <a:gd name="T8" fmla="*/ 8 w 15"/>
              <a:gd name="T9" fmla="*/ 9 h 9"/>
              <a:gd name="T10" fmla="*/ 8 w 15"/>
              <a:gd name="T11" fmla="*/ 9 h 9"/>
              <a:gd name="T12" fmla="*/ 2 w 15"/>
              <a:gd name="T13" fmla="*/ 9 h 9"/>
              <a:gd name="T14" fmla="*/ 0 w 15"/>
              <a:gd name="T15" fmla="*/ 7 h 9"/>
              <a:gd name="T16" fmla="*/ 0 w 15"/>
              <a:gd name="T17" fmla="*/ 5 h 9"/>
              <a:gd name="T18" fmla="*/ 0 w 15"/>
              <a:gd name="T19" fmla="*/ 5 h 9"/>
              <a:gd name="T20" fmla="*/ 0 w 15"/>
              <a:gd name="T21" fmla="*/ 1 h 9"/>
              <a:gd name="T22" fmla="*/ 2 w 15"/>
              <a:gd name="T23" fmla="*/ 0 h 9"/>
              <a:gd name="T24" fmla="*/ 8 w 15"/>
              <a:gd name="T25" fmla="*/ 0 h 9"/>
              <a:gd name="T26" fmla="*/ 8 w 15"/>
              <a:gd name="T27" fmla="*/ 0 h 9"/>
              <a:gd name="T28" fmla="*/ 13 w 15"/>
              <a:gd name="T29" fmla="*/ 0 h 9"/>
              <a:gd name="T30" fmla="*/ 15 w 15"/>
              <a:gd name="T31" fmla="*/ 1 h 9"/>
              <a:gd name="T32" fmla="*/ 15 w 15"/>
              <a:gd name="T33" fmla="*/ 5 h 9"/>
              <a:gd name="T34" fmla="*/ 15 w 15"/>
              <a:gd name="T3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9">
                <a:moveTo>
                  <a:pt x="15" y="5"/>
                </a:moveTo>
                <a:lnTo>
                  <a:pt x="15" y="5"/>
                </a:lnTo>
                <a:lnTo>
                  <a:pt x="15" y="7"/>
                </a:lnTo>
                <a:lnTo>
                  <a:pt x="13" y="9"/>
                </a:lnTo>
                <a:lnTo>
                  <a:pt x="8" y="9"/>
                </a:lnTo>
                <a:lnTo>
                  <a:pt x="8" y="9"/>
                </a:lnTo>
                <a:lnTo>
                  <a:pt x="2" y="9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3" y="0"/>
                </a:lnTo>
                <a:lnTo>
                  <a:pt x="15" y="1"/>
                </a:lnTo>
                <a:lnTo>
                  <a:pt x="15" y="5"/>
                </a:lnTo>
                <a:lnTo>
                  <a:pt x="15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4" name="Freeform 264"/>
          <p:cNvSpPr>
            <a:spLocks/>
          </p:cNvSpPr>
          <p:nvPr/>
        </p:nvSpPr>
        <p:spPr bwMode="auto">
          <a:xfrm>
            <a:off x="3224395" y="3020656"/>
            <a:ext cx="57170" cy="41925"/>
          </a:xfrm>
          <a:custGeom>
            <a:avLst/>
            <a:gdLst>
              <a:gd name="T0" fmla="*/ 15 w 15"/>
              <a:gd name="T1" fmla="*/ 2 h 11"/>
              <a:gd name="T2" fmla="*/ 15 w 15"/>
              <a:gd name="T3" fmla="*/ 2 h 11"/>
              <a:gd name="T4" fmla="*/ 15 w 15"/>
              <a:gd name="T5" fmla="*/ 4 h 11"/>
              <a:gd name="T6" fmla="*/ 15 w 15"/>
              <a:gd name="T7" fmla="*/ 6 h 11"/>
              <a:gd name="T8" fmla="*/ 9 w 15"/>
              <a:gd name="T9" fmla="*/ 9 h 11"/>
              <a:gd name="T10" fmla="*/ 9 w 15"/>
              <a:gd name="T11" fmla="*/ 9 h 11"/>
              <a:gd name="T12" fmla="*/ 5 w 15"/>
              <a:gd name="T13" fmla="*/ 11 h 11"/>
              <a:gd name="T14" fmla="*/ 2 w 15"/>
              <a:gd name="T15" fmla="*/ 11 h 11"/>
              <a:gd name="T16" fmla="*/ 0 w 15"/>
              <a:gd name="T17" fmla="*/ 9 h 11"/>
              <a:gd name="T18" fmla="*/ 0 w 15"/>
              <a:gd name="T19" fmla="*/ 9 h 11"/>
              <a:gd name="T20" fmla="*/ 0 w 15"/>
              <a:gd name="T21" fmla="*/ 8 h 11"/>
              <a:gd name="T22" fmla="*/ 0 w 15"/>
              <a:gd name="T23" fmla="*/ 4 h 11"/>
              <a:gd name="T24" fmla="*/ 5 w 15"/>
              <a:gd name="T25" fmla="*/ 0 h 11"/>
              <a:gd name="T26" fmla="*/ 5 w 15"/>
              <a:gd name="T27" fmla="*/ 0 h 11"/>
              <a:gd name="T28" fmla="*/ 11 w 15"/>
              <a:gd name="T29" fmla="*/ 0 h 11"/>
              <a:gd name="T30" fmla="*/ 13 w 15"/>
              <a:gd name="T31" fmla="*/ 0 h 11"/>
              <a:gd name="T32" fmla="*/ 15 w 15"/>
              <a:gd name="T33" fmla="*/ 2 h 11"/>
              <a:gd name="T34" fmla="*/ 15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2"/>
                </a:moveTo>
                <a:lnTo>
                  <a:pt x="15" y="2"/>
                </a:lnTo>
                <a:lnTo>
                  <a:pt x="15" y="4"/>
                </a:lnTo>
                <a:lnTo>
                  <a:pt x="15" y="6"/>
                </a:lnTo>
                <a:lnTo>
                  <a:pt x="9" y="9"/>
                </a:lnTo>
                <a:lnTo>
                  <a:pt x="9" y="9"/>
                </a:lnTo>
                <a:lnTo>
                  <a:pt x="5" y="11"/>
                </a:lnTo>
                <a:lnTo>
                  <a:pt x="2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5" name="Freeform 265"/>
          <p:cNvSpPr>
            <a:spLocks/>
          </p:cNvSpPr>
          <p:nvPr/>
        </p:nvSpPr>
        <p:spPr bwMode="auto">
          <a:xfrm>
            <a:off x="3224395" y="3020656"/>
            <a:ext cx="57170" cy="41925"/>
          </a:xfrm>
          <a:custGeom>
            <a:avLst/>
            <a:gdLst>
              <a:gd name="T0" fmla="*/ 15 w 15"/>
              <a:gd name="T1" fmla="*/ 2 h 11"/>
              <a:gd name="T2" fmla="*/ 15 w 15"/>
              <a:gd name="T3" fmla="*/ 2 h 11"/>
              <a:gd name="T4" fmla="*/ 15 w 15"/>
              <a:gd name="T5" fmla="*/ 4 h 11"/>
              <a:gd name="T6" fmla="*/ 15 w 15"/>
              <a:gd name="T7" fmla="*/ 6 h 11"/>
              <a:gd name="T8" fmla="*/ 9 w 15"/>
              <a:gd name="T9" fmla="*/ 9 h 11"/>
              <a:gd name="T10" fmla="*/ 9 w 15"/>
              <a:gd name="T11" fmla="*/ 9 h 11"/>
              <a:gd name="T12" fmla="*/ 5 w 15"/>
              <a:gd name="T13" fmla="*/ 11 h 11"/>
              <a:gd name="T14" fmla="*/ 2 w 15"/>
              <a:gd name="T15" fmla="*/ 11 h 11"/>
              <a:gd name="T16" fmla="*/ 0 w 15"/>
              <a:gd name="T17" fmla="*/ 9 h 11"/>
              <a:gd name="T18" fmla="*/ 0 w 15"/>
              <a:gd name="T19" fmla="*/ 9 h 11"/>
              <a:gd name="T20" fmla="*/ 0 w 15"/>
              <a:gd name="T21" fmla="*/ 8 h 11"/>
              <a:gd name="T22" fmla="*/ 0 w 15"/>
              <a:gd name="T23" fmla="*/ 4 h 11"/>
              <a:gd name="T24" fmla="*/ 5 w 15"/>
              <a:gd name="T25" fmla="*/ 0 h 11"/>
              <a:gd name="T26" fmla="*/ 5 w 15"/>
              <a:gd name="T27" fmla="*/ 0 h 11"/>
              <a:gd name="T28" fmla="*/ 11 w 15"/>
              <a:gd name="T29" fmla="*/ 0 h 11"/>
              <a:gd name="T30" fmla="*/ 13 w 15"/>
              <a:gd name="T31" fmla="*/ 0 h 11"/>
              <a:gd name="T32" fmla="*/ 15 w 15"/>
              <a:gd name="T33" fmla="*/ 2 h 11"/>
              <a:gd name="T34" fmla="*/ 15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2"/>
                </a:moveTo>
                <a:lnTo>
                  <a:pt x="15" y="2"/>
                </a:lnTo>
                <a:lnTo>
                  <a:pt x="15" y="4"/>
                </a:lnTo>
                <a:lnTo>
                  <a:pt x="15" y="6"/>
                </a:lnTo>
                <a:lnTo>
                  <a:pt x="9" y="9"/>
                </a:lnTo>
                <a:lnTo>
                  <a:pt x="9" y="9"/>
                </a:lnTo>
                <a:lnTo>
                  <a:pt x="5" y="11"/>
                </a:lnTo>
                <a:lnTo>
                  <a:pt x="2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6" name="Freeform 266"/>
          <p:cNvSpPr>
            <a:spLocks/>
          </p:cNvSpPr>
          <p:nvPr/>
        </p:nvSpPr>
        <p:spPr bwMode="auto">
          <a:xfrm>
            <a:off x="3224395" y="3020656"/>
            <a:ext cx="57170" cy="41925"/>
          </a:xfrm>
          <a:custGeom>
            <a:avLst/>
            <a:gdLst>
              <a:gd name="T0" fmla="*/ 15 w 15"/>
              <a:gd name="T1" fmla="*/ 2 h 11"/>
              <a:gd name="T2" fmla="*/ 15 w 15"/>
              <a:gd name="T3" fmla="*/ 2 h 11"/>
              <a:gd name="T4" fmla="*/ 15 w 15"/>
              <a:gd name="T5" fmla="*/ 4 h 11"/>
              <a:gd name="T6" fmla="*/ 15 w 15"/>
              <a:gd name="T7" fmla="*/ 6 h 11"/>
              <a:gd name="T8" fmla="*/ 9 w 15"/>
              <a:gd name="T9" fmla="*/ 9 h 11"/>
              <a:gd name="T10" fmla="*/ 9 w 15"/>
              <a:gd name="T11" fmla="*/ 9 h 11"/>
              <a:gd name="T12" fmla="*/ 5 w 15"/>
              <a:gd name="T13" fmla="*/ 11 h 11"/>
              <a:gd name="T14" fmla="*/ 2 w 15"/>
              <a:gd name="T15" fmla="*/ 11 h 11"/>
              <a:gd name="T16" fmla="*/ 0 w 15"/>
              <a:gd name="T17" fmla="*/ 9 h 11"/>
              <a:gd name="T18" fmla="*/ 0 w 15"/>
              <a:gd name="T19" fmla="*/ 9 h 11"/>
              <a:gd name="T20" fmla="*/ 0 w 15"/>
              <a:gd name="T21" fmla="*/ 8 h 11"/>
              <a:gd name="T22" fmla="*/ 0 w 15"/>
              <a:gd name="T23" fmla="*/ 4 h 11"/>
              <a:gd name="T24" fmla="*/ 5 w 15"/>
              <a:gd name="T25" fmla="*/ 0 h 11"/>
              <a:gd name="T26" fmla="*/ 5 w 15"/>
              <a:gd name="T27" fmla="*/ 0 h 11"/>
              <a:gd name="T28" fmla="*/ 11 w 15"/>
              <a:gd name="T29" fmla="*/ 0 h 11"/>
              <a:gd name="T30" fmla="*/ 13 w 15"/>
              <a:gd name="T31" fmla="*/ 0 h 11"/>
              <a:gd name="T32" fmla="*/ 15 w 15"/>
              <a:gd name="T33" fmla="*/ 2 h 11"/>
              <a:gd name="T34" fmla="*/ 15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2"/>
                </a:moveTo>
                <a:lnTo>
                  <a:pt x="15" y="2"/>
                </a:lnTo>
                <a:lnTo>
                  <a:pt x="15" y="4"/>
                </a:lnTo>
                <a:lnTo>
                  <a:pt x="15" y="6"/>
                </a:lnTo>
                <a:lnTo>
                  <a:pt x="9" y="9"/>
                </a:lnTo>
                <a:lnTo>
                  <a:pt x="9" y="9"/>
                </a:lnTo>
                <a:lnTo>
                  <a:pt x="5" y="11"/>
                </a:lnTo>
                <a:lnTo>
                  <a:pt x="2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7" name="Freeform 267"/>
          <p:cNvSpPr>
            <a:spLocks/>
          </p:cNvSpPr>
          <p:nvPr/>
        </p:nvSpPr>
        <p:spPr bwMode="auto">
          <a:xfrm>
            <a:off x="3224395" y="3020656"/>
            <a:ext cx="57170" cy="41925"/>
          </a:xfrm>
          <a:custGeom>
            <a:avLst/>
            <a:gdLst>
              <a:gd name="T0" fmla="*/ 15 w 15"/>
              <a:gd name="T1" fmla="*/ 2 h 11"/>
              <a:gd name="T2" fmla="*/ 15 w 15"/>
              <a:gd name="T3" fmla="*/ 2 h 11"/>
              <a:gd name="T4" fmla="*/ 15 w 15"/>
              <a:gd name="T5" fmla="*/ 4 h 11"/>
              <a:gd name="T6" fmla="*/ 15 w 15"/>
              <a:gd name="T7" fmla="*/ 6 h 11"/>
              <a:gd name="T8" fmla="*/ 9 w 15"/>
              <a:gd name="T9" fmla="*/ 9 h 11"/>
              <a:gd name="T10" fmla="*/ 9 w 15"/>
              <a:gd name="T11" fmla="*/ 9 h 11"/>
              <a:gd name="T12" fmla="*/ 5 w 15"/>
              <a:gd name="T13" fmla="*/ 11 h 11"/>
              <a:gd name="T14" fmla="*/ 2 w 15"/>
              <a:gd name="T15" fmla="*/ 11 h 11"/>
              <a:gd name="T16" fmla="*/ 0 w 15"/>
              <a:gd name="T17" fmla="*/ 9 h 11"/>
              <a:gd name="T18" fmla="*/ 0 w 15"/>
              <a:gd name="T19" fmla="*/ 9 h 11"/>
              <a:gd name="T20" fmla="*/ 0 w 15"/>
              <a:gd name="T21" fmla="*/ 8 h 11"/>
              <a:gd name="T22" fmla="*/ 0 w 15"/>
              <a:gd name="T23" fmla="*/ 4 h 11"/>
              <a:gd name="T24" fmla="*/ 5 w 15"/>
              <a:gd name="T25" fmla="*/ 0 h 11"/>
              <a:gd name="T26" fmla="*/ 5 w 15"/>
              <a:gd name="T27" fmla="*/ 0 h 11"/>
              <a:gd name="T28" fmla="*/ 11 w 15"/>
              <a:gd name="T29" fmla="*/ 0 h 11"/>
              <a:gd name="T30" fmla="*/ 13 w 15"/>
              <a:gd name="T31" fmla="*/ 0 h 11"/>
              <a:gd name="T32" fmla="*/ 15 w 15"/>
              <a:gd name="T33" fmla="*/ 2 h 11"/>
              <a:gd name="T34" fmla="*/ 15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2"/>
                </a:moveTo>
                <a:lnTo>
                  <a:pt x="15" y="2"/>
                </a:lnTo>
                <a:lnTo>
                  <a:pt x="15" y="4"/>
                </a:lnTo>
                <a:lnTo>
                  <a:pt x="15" y="6"/>
                </a:lnTo>
                <a:lnTo>
                  <a:pt x="9" y="9"/>
                </a:lnTo>
                <a:lnTo>
                  <a:pt x="9" y="9"/>
                </a:lnTo>
                <a:lnTo>
                  <a:pt x="5" y="11"/>
                </a:lnTo>
                <a:lnTo>
                  <a:pt x="2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8" name="Freeform 268"/>
          <p:cNvSpPr>
            <a:spLocks/>
          </p:cNvSpPr>
          <p:nvPr/>
        </p:nvSpPr>
        <p:spPr bwMode="auto">
          <a:xfrm>
            <a:off x="3224395" y="3020656"/>
            <a:ext cx="57170" cy="41925"/>
          </a:xfrm>
          <a:custGeom>
            <a:avLst/>
            <a:gdLst>
              <a:gd name="T0" fmla="*/ 15 w 15"/>
              <a:gd name="T1" fmla="*/ 2 h 11"/>
              <a:gd name="T2" fmla="*/ 15 w 15"/>
              <a:gd name="T3" fmla="*/ 2 h 11"/>
              <a:gd name="T4" fmla="*/ 15 w 15"/>
              <a:gd name="T5" fmla="*/ 4 h 11"/>
              <a:gd name="T6" fmla="*/ 15 w 15"/>
              <a:gd name="T7" fmla="*/ 6 h 11"/>
              <a:gd name="T8" fmla="*/ 9 w 15"/>
              <a:gd name="T9" fmla="*/ 9 h 11"/>
              <a:gd name="T10" fmla="*/ 9 w 15"/>
              <a:gd name="T11" fmla="*/ 9 h 11"/>
              <a:gd name="T12" fmla="*/ 5 w 15"/>
              <a:gd name="T13" fmla="*/ 11 h 11"/>
              <a:gd name="T14" fmla="*/ 2 w 15"/>
              <a:gd name="T15" fmla="*/ 11 h 11"/>
              <a:gd name="T16" fmla="*/ 0 w 15"/>
              <a:gd name="T17" fmla="*/ 9 h 11"/>
              <a:gd name="T18" fmla="*/ 0 w 15"/>
              <a:gd name="T19" fmla="*/ 9 h 11"/>
              <a:gd name="T20" fmla="*/ 0 w 15"/>
              <a:gd name="T21" fmla="*/ 8 h 11"/>
              <a:gd name="T22" fmla="*/ 0 w 15"/>
              <a:gd name="T23" fmla="*/ 4 h 11"/>
              <a:gd name="T24" fmla="*/ 5 w 15"/>
              <a:gd name="T25" fmla="*/ 0 h 11"/>
              <a:gd name="T26" fmla="*/ 5 w 15"/>
              <a:gd name="T27" fmla="*/ 0 h 11"/>
              <a:gd name="T28" fmla="*/ 11 w 15"/>
              <a:gd name="T29" fmla="*/ 0 h 11"/>
              <a:gd name="T30" fmla="*/ 13 w 15"/>
              <a:gd name="T31" fmla="*/ 0 h 11"/>
              <a:gd name="T32" fmla="*/ 15 w 15"/>
              <a:gd name="T33" fmla="*/ 2 h 11"/>
              <a:gd name="T34" fmla="*/ 15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2"/>
                </a:moveTo>
                <a:lnTo>
                  <a:pt x="15" y="2"/>
                </a:lnTo>
                <a:lnTo>
                  <a:pt x="15" y="4"/>
                </a:lnTo>
                <a:lnTo>
                  <a:pt x="15" y="6"/>
                </a:lnTo>
                <a:lnTo>
                  <a:pt x="9" y="9"/>
                </a:lnTo>
                <a:lnTo>
                  <a:pt x="9" y="9"/>
                </a:lnTo>
                <a:lnTo>
                  <a:pt x="5" y="11"/>
                </a:lnTo>
                <a:lnTo>
                  <a:pt x="2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9" name="Freeform 269"/>
          <p:cNvSpPr>
            <a:spLocks/>
          </p:cNvSpPr>
          <p:nvPr/>
        </p:nvSpPr>
        <p:spPr bwMode="auto">
          <a:xfrm>
            <a:off x="3224395" y="3020656"/>
            <a:ext cx="57170" cy="41925"/>
          </a:xfrm>
          <a:custGeom>
            <a:avLst/>
            <a:gdLst>
              <a:gd name="T0" fmla="*/ 15 w 15"/>
              <a:gd name="T1" fmla="*/ 2 h 11"/>
              <a:gd name="T2" fmla="*/ 15 w 15"/>
              <a:gd name="T3" fmla="*/ 2 h 11"/>
              <a:gd name="T4" fmla="*/ 15 w 15"/>
              <a:gd name="T5" fmla="*/ 4 h 11"/>
              <a:gd name="T6" fmla="*/ 15 w 15"/>
              <a:gd name="T7" fmla="*/ 6 h 11"/>
              <a:gd name="T8" fmla="*/ 9 w 15"/>
              <a:gd name="T9" fmla="*/ 9 h 11"/>
              <a:gd name="T10" fmla="*/ 9 w 15"/>
              <a:gd name="T11" fmla="*/ 9 h 11"/>
              <a:gd name="T12" fmla="*/ 5 w 15"/>
              <a:gd name="T13" fmla="*/ 11 h 11"/>
              <a:gd name="T14" fmla="*/ 2 w 15"/>
              <a:gd name="T15" fmla="*/ 11 h 11"/>
              <a:gd name="T16" fmla="*/ 0 w 15"/>
              <a:gd name="T17" fmla="*/ 9 h 11"/>
              <a:gd name="T18" fmla="*/ 0 w 15"/>
              <a:gd name="T19" fmla="*/ 9 h 11"/>
              <a:gd name="T20" fmla="*/ 0 w 15"/>
              <a:gd name="T21" fmla="*/ 8 h 11"/>
              <a:gd name="T22" fmla="*/ 0 w 15"/>
              <a:gd name="T23" fmla="*/ 4 h 11"/>
              <a:gd name="T24" fmla="*/ 5 w 15"/>
              <a:gd name="T25" fmla="*/ 0 h 11"/>
              <a:gd name="T26" fmla="*/ 5 w 15"/>
              <a:gd name="T27" fmla="*/ 0 h 11"/>
              <a:gd name="T28" fmla="*/ 11 w 15"/>
              <a:gd name="T29" fmla="*/ 0 h 11"/>
              <a:gd name="T30" fmla="*/ 13 w 15"/>
              <a:gd name="T31" fmla="*/ 0 h 11"/>
              <a:gd name="T32" fmla="*/ 15 w 15"/>
              <a:gd name="T33" fmla="*/ 2 h 11"/>
              <a:gd name="T34" fmla="*/ 15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2"/>
                </a:moveTo>
                <a:lnTo>
                  <a:pt x="15" y="2"/>
                </a:lnTo>
                <a:lnTo>
                  <a:pt x="15" y="4"/>
                </a:lnTo>
                <a:lnTo>
                  <a:pt x="15" y="6"/>
                </a:lnTo>
                <a:lnTo>
                  <a:pt x="9" y="9"/>
                </a:lnTo>
                <a:lnTo>
                  <a:pt x="9" y="9"/>
                </a:lnTo>
                <a:lnTo>
                  <a:pt x="5" y="11"/>
                </a:lnTo>
                <a:lnTo>
                  <a:pt x="2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0" name="Freeform 270"/>
          <p:cNvSpPr>
            <a:spLocks/>
          </p:cNvSpPr>
          <p:nvPr/>
        </p:nvSpPr>
        <p:spPr bwMode="auto">
          <a:xfrm>
            <a:off x="3167229" y="3077826"/>
            <a:ext cx="41925" cy="57170"/>
          </a:xfrm>
          <a:custGeom>
            <a:avLst/>
            <a:gdLst>
              <a:gd name="T0" fmla="*/ 9 w 11"/>
              <a:gd name="T1" fmla="*/ 0 h 15"/>
              <a:gd name="T2" fmla="*/ 9 w 11"/>
              <a:gd name="T3" fmla="*/ 0 h 15"/>
              <a:gd name="T4" fmla="*/ 11 w 11"/>
              <a:gd name="T5" fmla="*/ 2 h 15"/>
              <a:gd name="T6" fmla="*/ 11 w 11"/>
              <a:gd name="T7" fmla="*/ 4 h 15"/>
              <a:gd name="T8" fmla="*/ 11 w 11"/>
              <a:gd name="T9" fmla="*/ 9 h 15"/>
              <a:gd name="T10" fmla="*/ 11 w 11"/>
              <a:gd name="T11" fmla="*/ 9 h 15"/>
              <a:gd name="T12" fmla="*/ 5 w 11"/>
              <a:gd name="T13" fmla="*/ 13 h 15"/>
              <a:gd name="T14" fmla="*/ 4 w 11"/>
              <a:gd name="T15" fmla="*/ 15 h 15"/>
              <a:gd name="T16" fmla="*/ 2 w 11"/>
              <a:gd name="T17" fmla="*/ 13 h 15"/>
              <a:gd name="T18" fmla="*/ 2 w 11"/>
              <a:gd name="T19" fmla="*/ 13 h 15"/>
              <a:gd name="T20" fmla="*/ 0 w 11"/>
              <a:gd name="T21" fmla="*/ 11 h 15"/>
              <a:gd name="T22" fmla="*/ 0 w 11"/>
              <a:gd name="T23" fmla="*/ 9 h 15"/>
              <a:gd name="T24" fmla="*/ 2 w 11"/>
              <a:gd name="T25" fmla="*/ 4 h 15"/>
              <a:gd name="T26" fmla="*/ 2 w 11"/>
              <a:gd name="T27" fmla="*/ 4 h 15"/>
              <a:gd name="T28" fmla="*/ 5 w 11"/>
              <a:gd name="T29" fmla="*/ 0 h 15"/>
              <a:gd name="T30" fmla="*/ 7 w 11"/>
              <a:gd name="T31" fmla="*/ 0 h 15"/>
              <a:gd name="T32" fmla="*/ 9 w 11"/>
              <a:gd name="T33" fmla="*/ 0 h 15"/>
              <a:gd name="T34" fmla="*/ 9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0"/>
                </a:move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1" y="9"/>
                </a:lnTo>
                <a:lnTo>
                  <a:pt x="11" y="9"/>
                </a:lnTo>
                <a:lnTo>
                  <a:pt x="5" y="13"/>
                </a:lnTo>
                <a:lnTo>
                  <a:pt x="4" y="15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2" y="4"/>
                </a:lnTo>
                <a:lnTo>
                  <a:pt x="2" y="4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1" name="Freeform 271"/>
          <p:cNvSpPr>
            <a:spLocks/>
          </p:cNvSpPr>
          <p:nvPr/>
        </p:nvSpPr>
        <p:spPr bwMode="auto">
          <a:xfrm>
            <a:off x="3167229" y="3077826"/>
            <a:ext cx="41925" cy="57170"/>
          </a:xfrm>
          <a:custGeom>
            <a:avLst/>
            <a:gdLst>
              <a:gd name="T0" fmla="*/ 9 w 11"/>
              <a:gd name="T1" fmla="*/ 0 h 15"/>
              <a:gd name="T2" fmla="*/ 9 w 11"/>
              <a:gd name="T3" fmla="*/ 0 h 15"/>
              <a:gd name="T4" fmla="*/ 11 w 11"/>
              <a:gd name="T5" fmla="*/ 2 h 15"/>
              <a:gd name="T6" fmla="*/ 11 w 11"/>
              <a:gd name="T7" fmla="*/ 4 h 15"/>
              <a:gd name="T8" fmla="*/ 11 w 11"/>
              <a:gd name="T9" fmla="*/ 9 h 15"/>
              <a:gd name="T10" fmla="*/ 11 w 11"/>
              <a:gd name="T11" fmla="*/ 9 h 15"/>
              <a:gd name="T12" fmla="*/ 5 w 11"/>
              <a:gd name="T13" fmla="*/ 13 h 15"/>
              <a:gd name="T14" fmla="*/ 4 w 11"/>
              <a:gd name="T15" fmla="*/ 15 h 15"/>
              <a:gd name="T16" fmla="*/ 2 w 11"/>
              <a:gd name="T17" fmla="*/ 13 h 15"/>
              <a:gd name="T18" fmla="*/ 2 w 11"/>
              <a:gd name="T19" fmla="*/ 13 h 15"/>
              <a:gd name="T20" fmla="*/ 0 w 11"/>
              <a:gd name="T21" fmla="*/ 11 h 15"/>
              <a:gd name="T22" fmla="*/ 0 w 11"/>
              <a:gd name="T23" fmla="*/ 9 h 15"/>
              <a:gd name="T24" fmla="*/ 2 w 11"/>
              <a:gd name="T25" fmla="*/ 4 h 15"/>
              <a:gd name="T26" fmla="*/ 2 w 11"/>
              <a:gd name="T27" fmla="*/ 4 h 15"/>
              <a:gd name="T28" fmla="*/ 5 w 11"/>
              <a:gd name="T29" fmla="*/ 0 h 15"/>
              <a:gd name="T30" fmla="*/ 7 w 11"/>
              <a:gd name="T31" fmla="*/ 0 h 15"/>
              <a:gd name="T32" fmla="*/ 9 w 11"/>
              <a:gd name="T33" fmla="*/ 0 h 15"/>
              <a:gd name="T34" fmla="*/ 9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0"/>
                </a:move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1" y="9"/>
                </a:lnTo>
                <a:lnTo>
                  <a:pt x="11" y="9"/>
                </a:lnTo>
                <a:lnTo>
                  <a:pt x="5" y="13"/>
                </a:lnTo>
                <a:lnTo>
                  <a:pt x="4" y="15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2" y="4"/>
                </a:lnTo>
                <a:lnTo>
                  <a:pt x="2" y="4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2" name="Freeform 272"/>
          <p:cNvSpPr>
            <a:spLocks/>
          </p:cNvSpPr>
          <p:nvPr/>
        </p:nvSpPr>
        <p:spPr bwMode="auto">
          <a:xfrm>
            <a:off x="3167229" y="3077826"/>
            <a:ext cx="41925" cy="57170"/>
          </a:xfrm>
          <a:custGeom>
            <a:avLst/>
            <a:gdLst>
              <a:gd name="T0" fmla="*/ 9 w 11"/>
              <a:gd name="T1" fmla="*/ 0 h 15"/>
              <a:gd name="T2" fmla="*/ 9 w 11"/>
              <a:gd name="T3" fmla="*/ 0 h 15"/>
              <a:gd name="T4" fmla="*/ 11 w 11"/>
              <a:gd name="T5" fmla="*/ 2 h 15"/>
              <a:gd name="T6" fmla="*/ 11 w 11"/>
              <a:gd name="T7" fmla="*/ 4 h 15"/>
              <a:gd name="T8" fmla="*/ 11 w 11"/>
              <a:gd name="T9" fmla="*/ 9 h 15"/>
              <a:gd name="T10" fmla="*/ 11 w 11"/>
              <a:gd name="T11" fmla="*/ 9 h 15"/>
              <a:gd name="T12" fmla="*/ 5 w 11"/>
              <a:gd name="T13" fmla="*/ 13 h 15"/>
              <a:gd name="T14" fmla="*/ 4 w 11"/>
              <a:gd name="T15" fmla="*/ 15 h 15"/>
              <a:gd name="T16" fmla="*/ 2 w 11"/>
              <a:gd name="T17" fmla="*/ 13 h 15"/>
              <a:gd name="T18" fmla="*/ 2 w 11"/>
              <a:gd name="T19" fmla="*/ 13 h 15"/>
              <a:gd name="T20" fmla="*/ 0 w 11"/>
              <a:gd name="T21" fmla="*/ 11 h 15"/>
              <a:gd name="T22" fmla="*/ 0 w 11"/>
              <a:gd name="T23" fmla="*/ 9 h 15"/>
              <a:gd name="T24" fmla="*/ 2 w 11"/>
              <a:gd name="T25" fmla="*/ 4 h 15"/>
              <a:gd name="T26" fmla="*/ 2 w 11"/>
              <a:gd name="T27" fmla="*/ 4 h 15"/>
              <a:gd name="T28" fmla="*/ 5 w 11"/>
              <a:gd name="T29" fmla="*/ 0 h 15"/>
              <a:gd name="T30" fmla="*/ 7 w 11"/>
              <a:gd name="T31" fmla="*/ 0 h 15"/>
              <a:gd name="T32" fmla="*/ 9 w 11"/>
              <a:gd name="T33" fmla="*/ 0 h 15"/>
              <a:gd name="T34" fmla="*/ 9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0"/>
                </a:move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1" y="9"/>
                </a:lnTo>
                <a:lnTo>
                  <a:pt x="11" y="9"/>
                </a:lnTo>
                <a:lnTo>
                  <a:pt x="5" y="13"/>
                </a:lnTo>
                <a:lnTo>
                  <a:pt x="4" y="15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2" y="4"/>
                </a:lnTo>
                <a:lnTo>
                  <a:pt x="2" y="4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3" name="Freeform 273"/>
          <p:cNvSpPr>
            <a:spLocks/>
          </p:cNvSpPr>
          <p:nvPr/>
        </p:nvSpPr>
        <p:spPr bwMode="auto">
          <a:xfrm>
            <a:off x="3167229" y="3077826"/>
            <a:ext cx="41925" cy="57170"/>
          </a:xfrm>
          <a:custGeom>
            <a:avLst/>
            <a:gdLst>
              <a:gd name="T0" fmla="*/ 9 w 11"/>
              <a:gd name="T1" fmla="*/ 0 h 15"/>
              <a:gd name="T2" fmla="*/ 9 w 11"/>
              <a:gd name="T3" fmla="*/ 0 h 15"/>
              <a:gd name="T4" fmla="*/ 11 w 11"/>
              <a:gd name="T5" fmla="*/ 2 h 15"/>
              <a:gd name="T6" fmla="*/ 11 w 11"/>
              <a:gd name="T7" fmla="*/ 4 h 15"/>
              <a:gd name="T8" fmla="*/ 11 w 11"/>
              <a:gd name="T9" fmla="*/ 9 h 15"/>
              <a:gd name="T10" fmla="*/ 11 w 11"/>
              <a:gd name="T11" fmla="*/ 9 h 15"/>
              <a:gd name="T12" fmla="*/ 5 w 11"/>
              <a:gd name="T13" fmla="*/ 13 h 15"/>
              <a:gd name="T14" fmla="*/ 4 w 11"/>
              <a:gd name="T15" fmla="*/ 15 h 15"/>
              <a:gd name="T16" fmla="*/ 2 w 11"/>
              <a:gd name="T17" fmla="*/ 13 h 15"/>
              <a:gd name="T18" fmla="*/ 2 w 11"/>
              <a:gd name="T19" fmla="*/ 13 h 15"/>
              <a:gd name="T20" fmla="*/ 0 w 11"/>
              <a:gd name="T21" fmla="*/ 11 h 15"/>
              <a:gd name="T22" fmla="*/ 0 w 11"/>
              <a:gd name="T23" fmla="*/ 9 h 15"/>
              <a:gd name="T24" fmla="*/ 2 w 11"/>
              <a:gd name="T25" fmla="*/ 4 h 15"/>
              <a:gd name="T26" fmla="*/ 2 w 11"/>
              <a:gd name="T27" fmla="*/ 4 h 15"/>
              <a:gd name="T28" fmla="*/ 5 w 11"/>
              <a:gd name="T29" fmla="*/ 0 h 15"/>
              <a:gd name="T30" fmla="*/ 7 w 11"/>
              <a:gd name="T31" fmla="*/ 0 h 15"/>
              <a:gd name="T32" fmla="*/ 9 w 11"/>
              <a:gd name="T33" fmla="*/ 0 h 15"/>
              <a:gd name="T34" fmla="*/ 9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0"/>
                </a:move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1" y="9"/>
                </a:lnTo>
                <a:lnTo>
                  <a:pt x="11" y="9"/>
                </a:lnTo>
                <a:lnTo>
                  <a:pt x="5" y="13"/>
                </a:lnTo>
                <a:lnTo>
                  <a:pt x="4" y="15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2" y="4"/>
                </a:lnTo>
                <a:lnTo>
                  <a:pt x="2" y="4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4" name="Freeform 274"/>
          <p:cNvSpPr>
            <a:spLocks/>
          </p:cNvSpPr>
          <p:nvPr/>
        </p:nvSpPr>
        <p:spPr bwMode="auto">
          <a:xfrm>
            <a:off x="3167229" y="3077826"/>
            <a:ext cx="41925" cy="57170"/>
          </a:xfrm>
          <a:custGeom>
            <a:avLst/>
            <a:gdLst>
              <a:gd name="T0" fmla="*/ 9 w 11"/>
              <a:gd name="T1" fmla="*/ 0 h 15"/>
              <a:gd name="T2" fmla="*/ 9 w 11"/>
              <a:gd name="T3" fmla="*/ 0 h 15"/>
              <a:gd name="T4" fmla="*/ 11 w 11"/>
              <a:gd name="T5" fmla="*/ 2 h 15"/>
              <a:gd name="T6" fmla="*/ 11 w 11"/>
              <a:gd name="T7" fmla="*/ 4 h 15"/>
              <a:gd name="T8" fmla="*/ 11 w 11"/>
              <a:gd name="T9" fmla="*/ 9 h 15"/>
              <a:gd name="T10" fmla="*/ 11 w 11"/>
              <a:gd name="T11" fmla="*/ 9 h 15"/>
              <a:gd name="T12" fmla="*/ 5 w 11"/>
              <a:gd name="T13" fmla="*/ 13 h 15"/>
              <a:gd name="T14" fmla="*/ 4 w 11"/>
              <a:gd name="T15" fmla="*/ 15 h 15"/>
              <a:gd name="T16" fmla="*/ 2 w 11"/>
              <a:gd name="T17" fmla="*/ 13 h 15"/>
              <a:gd name="T18" fmla="*/ 2 w 11"/>
              <a:gd name="T19" fmla="*/ 13 h 15"/>
              <a:gd name="T20" fmla="*/ 0 w 11"/>
              <a:gd name="T21" fmla="*/ 11 h 15"/>
              <a:gd name="T22" fmla="*/ 0 w 11"/>
              <a:gd name="T23" fmla="*/ 9 h 15"/>
              <a:gd name="T24" fmla="*/ 2 w 11"/>
              <a:gd name="T25" fmla="*/ 4 h 15"/>
              <a:gd name="T26" fmla="*/ 2 w 11"/>
              <a:gd name="T27" fmla="*/ 4 h 15"/>
              <a:gd name="T28" fmla="*/ 5 w 11"/>
              <a:gd name="T29" fmla="*/ 0 h 15"/>
              <a:gd name="T30" fmla="*/ 7 w 11"/>
              <a:gd name="T31" fmla="*/ 0 h 15"/>
              <a:gd name="T32" fmla="*/ 9 w 11"/>
              <a:gd name="T33" fmla="*/ 0 h 15"/>
              <a:gd name="T34" fmla="*/ 9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0"/>
                </a:move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1" y="9"/>
                </a:lnTo>
                <a:lnTo>
                  <a:pt x="11" y="9"/>
                </a:lnTo>
                <a:lnTo>
                  <a:pt x="5" y="13"/>
                </a:lnTo>
                <a:lnTo>
                  <a:pt x="4" y="15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2" y="4"/>
                </a:lnTo>
                <a:lnTo>
                  <a:pt x="2" y="4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5" name="Freeform 275"/>
          <p:cNvSpPr>
            <a:spLocks/>
          </p:cNvSpPr>
          <p:nvPr/>
        </p:nvSpPr>
        <p:spPr bwMode="auto">
          <a:xfrm>
            <a:off x="3167229" y="3077826"/>
            <a:ext cx="41925" cy="57170"/>
          </a:xfrm>
          <a:custGeom>
            <a:avLst/>
            <a:gdLst>
              <a:gd name="T0" fmla="*/ 9 w 11"/>
              <a:gd name="T1" fmla="*/ 0 h 15"/>
              <a:gd name="T2" fmla="*/ 9 w 11"/>
              <a:gd name="T3" fmla="*/ 0 h 15"/>
              <a:gd name="T4" fmla="*/ 11 w 11"/>
              <a:gd name="T5" fmla="*/ 2 h 15"/>
              <a:gd name="T6" fmla="*/ 11 w 11"/>
              <a:gd name="T7" fmla="*/ 4 h 15"/>
              <a:gd name="T8" fmla="*/ 11 w 11"/>
              <a:gd name="T9" fmla="*/ 9 h 15"/>
              <a:gd name="T10" fmla="*/ 11 w 11"/>
              <a:gd name="T11" fmla="*/ 9 h 15"/>
              <a:gd name="T12" fmla="*/ 5 w 11"/>
              <a:gd name="T13" fmla="*/ 13 h 15"/>
              <a:gd name="T14" fmla="*/ 4 w 11"/>
              <a:gd name="T15" fmla="*/ 15 h 15"/>
              <a:gd name="T16" fmla="*/ 2 w 11"/>
              <a:gd name="T17" fmla="*/ 13 h 15"/>
              <a:gd name="T18" fmla="*/ 2 w 11"/>
              <a:gd name="T19" fmla="*/ 13 h 15"/>
              <a:gd name="T20" fmla="*/ 0 w 11"/>
              <a:gd name="T21" fmla="*/ 11 h 15"/>
              <a:gd name="T22" fmla="*/ 0 w 11"/>
              <a:gd name="T23" fmla="*/ 9 h 15"/>
              <a:gd name="T24" fmla="*/ 2 w 11"/>
              <a:gd name="T25" fmla="*/ 4 h 15"/>
              <a:gd name="T26" fmla="*/ 2 w 11"/>
              <a:gd name="T27" fmla="*/ 4 h 15"/>
              <a:gd name="T28" fmla="*/ 5 w 11"/>
              <a:gd name="T29" fmla="*/ 0 h 15"/>
              <a:gd name="T30" fmla="*/ 7 w 11"/>
              <a:gd name="T31" fmla="*/ 0 h 15"/>
              <a:gd name="T32" fmla="*/ 9 w 11"/>
              <a:gd name="T33" fmla="*/ 0 h 15"/>
              <a:gd name="T34" fmla="*/ 9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0"/>
                </a:move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1" y="9"/>
                </a:lnTo>
                <a:lnTo>
                  <a:pt x="11" y="9"/>
                </a:lnTo>
                <a:lnTo>
                  <a:pt x="5" y="13"/>
                </a:lnTo>
                <a:lnTo>
                  <a:pt x="4" y="15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2" y="4"/>
                </a:lnTo>
                <a:lnTo>
                  <a:pt x="2" y="4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6" name="Freeform 276"/>
          <p:cNvSpPr>
            <a:spLocks/>
          </p:cNvSpPr>
          <p:nvPr/>
        </p:nvSpPr>
        <p:spPr bwMode="auto">
          <a:xfrm>
            <a:off x="3144360" y="3165484"/>
            <a:ext cx="41925" cy="57170"/>
          </a:xfrm>
          <a:custGeom>
            <a:avLst/>
            <a:gdLst>
              <a:gd name="T0" fmla="*/ 6 w 11"/>
              <a:gd name="T1" fmla="*/ 0 h 15"/>
              <a:gd name="T2" fmla="*/ 6 w 11"/>
              <a:gd name="T3" fmla="*/ 0 h 15"/>
              <a:gd name="T4" fmla="*/ 8 w 11"/>
              <a:gd name="T5" fmla="*/ 0 h 15"/>
              <a:gd name="T6" fmla="*/ 10 w 11"/>
              <a:gd name="T7" fmla="*/ 1 h 15"/>
              <a:gd name="T8" fmla="*/ 11 w 11"/>
              <a:gd name="T9" fmla="*/ 7 h 15"/>
              <a:gd name="T10" fmla="*/ 11 w 11"/>
              <a:gd name="T11" fmla="*/ 7 h 15"/>
              <a:gd name="T12" fmla="*/ 10 w 11"/>
              <a:gd name="T13" fmla="*/ 13 h 15"/>
              <a:gd name="T14" fmla="*/ 8 w 11"/>
              <a:gd name="T15" fmla="*/ 15 h 15"/>
              <a:gd name="T16" fmla="*/ 6 w 11"/>
              <a:gd name="T17" fmla="*/ 15 h 15"/>
              <a:gd name="T18" fmla="*/ 6 w 11"/>
              <a:gd name="T19" fmla="*/ 15 h 15"/>
              <a:gd name="T20" fmla="*/ 4 w 11"/>
              <a:gd name="T21" fmla="*/ 15 h 15"/>
              <a:gd name="T22" fmla="*/ 2 w 11"/>
              <a:gd name="T23" fmla="*/ 13 h 15"/>
              <a:gd name="T24" fmla="*/ 0 w 11"/>
              <a:gd name="T25" fmla="*/ 7 h 15"/>
              <a:gd name="T26" fmla="*/ 0 w 11"/>
              <a:gd name="T27" fmla="*/ 7 h 15"/>
              <a:gd name="T28" fmla="*/ 2 w 11"/>
              <a:gd name="T29" fmla="*/ 1 h 15"/>
              <a:gd name="T30" fmla="*/ 4 w 11"/>
              <a:gd name="T31" fmla="*/ 0 h 15"/>
              <a:gd name="T32" fmla="*/ 6 w 11"/>
              <a:gd name="T33" fmla="*/ 0 h 15"/>
              <a:gd name="T34" fmla="*/ 6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1" y="7"/>
                </a:lnTo>
                <a:lnTo>
                  <a:pt x="11" y="7"/>
                </a:lnTo>
                <a:lnTo>
                  <a:pt x="10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lnTo>
                  <a:pt x="4" y="15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7" name="Freeform 277"/>
          <p:cNvSpPr>
            <a:spLocks/>
          </p:cNvSpPr>
          <p:nvPr/>
        </p:nvSpPr>
        <p:spPr bwMode="auto">
          <a:xfrm>
            <a:off x="3144360" y="3165484"/>
            <a:ext cx="41925" cy="57170"/>
          </a:xfrm>
          <a:custGeom>
            <a:avLst/>
            <a:gdLst>
              <a:gd name="T0" fmla="*/ 6 w 11"/>
              <a:gd name="T1" fmla="*/ 0 h 15"/>
              <a:gd name="T2" fmla="*/ 6 w 11"/>
              <a:gd name="T3" fmla="*/ 0 h 15"/>
              <a:gd name="T4" fmla="*/ 8 w 11"/>
              <a:gd name="T5" fmla="*/ 0 h 15"/>
              <a:gd name="T6" fmla="*/ 10 w 11"/>
              <a:gd name="T7" fmla="*/ 1 h 15"/>
              <a:gd name="T8" fmla="*/ 11 w 11"/>
              <a:gd name="T9" fmla="*/ 7 h 15"/>
              <a:gd name="T10" fmla="*/ 11 w 11"/>
              <a:gd name="T11" fmla="*/ 7 h 15"/>
              <a:gd name="T12" fmla="*/ 10 w 11"/>
              <a:gd name="T13" fmla="*/ 13 h 15"/>
              <a:gd name="T14" fmla="*/ 8 w 11"/>
              <a:gd name="T15" fmla="*/ 15 h 15"/>
              <a:gd name="T16" fmla="*/ 6 w 11"/>
              <a:gd name="T17" fmla="*/ 15 h 15"/>
              <a:gd name="T18" fmla="*/ 6 w 11"/>
              <a:gd name="T19" fmla="*/ 15 h 15"/>
              <a:gd name="T20" fmla="*/ 4 w 11"/>
              <a:gd name="T21" fmla="*/ 15 h 15"/>
              <a:gd name="T22" fmla="*/ 2 w 11"/>
              <a:gd name="T23" fmla="*/ 13 h 15"/>
              <a:gd name="T24" fmla="*/ 0 w 11"/>
              <a:gd name="T25" fmla="*/ 7 h 15"/>
              <a:gd name="T26" fmla="*/ 0 w 11"/>
              <a:gd name="T27" fmla="*/ 7 h 15"/>
              <a:gd name="T28" fmla="*/ 2 w 11"/>
              <a:gd name="T29" fmla="*/ 1 h 15"/>
              <a:gd name="T30" fmla="*/ 4 w 11"/>
              <a:gd name="T31" fmla="*/ 0 h 15"/>
              <a:gd name="T32" fmla="*/ 6 w 11"/>
              <a:gd name="T33" fmla="*/ 0 h 15"/>
              <a:gd name="T34" fmla="*/ 6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1" y="7"/>
                </a:lnTo>
                <a:lnTo>
                  <a:pt x="11" y="7"/>
                </a:lnTo>
                <a:lnTo>
                  <a:pt x="10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lnTo>
                  <a:pt x="4" y="15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8" name="Freeform 278"/>
          <p:cNvSpPr>
            <a:spLocks/>
          </p:cNvSpPr>
          <p:nvPr/>
        </p:nvSpPr>
        <p:spPr bwMode="auto">
          <a:xfrm>
            <a:off x="3144360" y="3165484"/>
            <a:ext cx="41925" cy="57170"/>
          </a:xfrm>
          <a:custGeom>
            <a:avLst/>
            <a:gdLst>
              <a:gd name="T0" fmla="*/ 6 w 11"/>
              <a:gd name="T1" fmla="*/ 0 h 15"/>
              <a:gd name="T2" fmla="*/ 6 w 11"/>
              <a:gd name="T3" fmla="*/ 0 h 15"/>
              <a:gd name="T4" fmla="*/ 8 w 11"/>
              <a:gd name="T5" fmla="*/ 0 h 15"/>
              <a:gd name="T6" fmla="*/ 10 w 11"/>
              <a:gd name="T7" fmla="*/ 1 h 15"/>
              <a:gd name="T8" fmla="*/ 11 w 11"/>
              <a:gd name="T9" fmla="*/ 7 h 15"/>
              <a:gd name="T10" fmla="*/ 11 w 11"/>
              <a:gd name="T11" fmla="*/ 7 h 15"/>
              <a:gd name="T12" fmla="*/ 10 w 11"/>
              <a:gd name="T13" fmla="*/ 13 h 15"/>
              <a:gd name="T14" fmla="*/ 8 w 11"/>
              <a:gd name="T15" fmla="*/ 15 h 15"/>
              <a:gd name="T16" fmla="*/ 6 w 11"/>
              <a:gd name="T17" fmla="*/ 15 h 15"/>
              <a:gd name="T18" fmla="*/ 6 w 11"/>
              <a:gd name="T19" fmla="*/ 15 h 15"/>
              <a:gd name="T20" fmla="*/ 4 w 11"/>
              <a:gd name="T21" fmla="*/ 15 h 15"/>
              <a:gd name="T22" fmla="*/ 2 w 11"/>
              <a:gd name="T23" fmla="*/ 13 h 15"/>
              <a:gd name="T24" fmla="*/ 0 w 11"/>
              <a:gd name="T25" fmla="*/ 7 h 15"/>
              <a:gd name="T26" fmla="*/ 0 w 11"/>
              <a:gd name="T27" fmla="*/ 7 h 15"/>
              <a:gd name="T28" fmla="*/ 2 w 11"/>
              <a:gd name="T29" fmla="*/ 1 h 15"/>
              <a:gd name="T30" fmla="*/ 4 w 11"/>
              <a:gd name="T31" fmla="*/ 0 h 15"/>
              <a:gd name="T32" fmla="*/ 6 w 11"/>
              <a:gd name="T33" fmla="*/ 0 h 15"/>
              <a:gd name="T34" fmla="*/ 6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1" y="7"/>
                </a:lnTo>
                <a:lnTo>
                  <a:pt x="11" y="7"/>
                </a:lnTo>
                <a:lnTo>
                  <a:pt x="10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lnTo>
                  <a:pt x="4" y="15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9" name="Freeform 279"/>
          <p:cNvSpPr>
            <a:spLocks/>
          </p:cNvSpPr>
          <p:nvPr/>
        </p:nvSpPr>
        <p:spPr bwMode="auto">
          <a:xfrm>
            <a:off x="3144360" y="3165484"/>
            <a:ext cx="41925" cy="57170"/>
          </a:xfrm>
          <a:custGeom>
            <a:avLst/>
            <a:gdLst>
              <a:gd name="T0" fmla="*/ 6 w 11"/>
              <a:gd name="T1" fmla="*/ 0 h 15"/>
              <a:gd name="T2" fmla="*/ 6 w 11"/>
              <a:gd name="T3" fmla="*/ 0 h 15"/>
              <a:gd name="T4" fmla="*/ 8 w 11"/>
              <a:gd name="T5" fmla="*/ 0 h 15"/>
              <a:gd name="T6" fmla="*/ 10 w 11"/>
              <a:gd name="T7" fmla="*/ 1 h 15"/>
              <a:gd name="T8" fmla="*/ 11 w 11"/>
              <a:gd name="T9" fmla="*/ 7 h 15"/>
              <a:gd name="T10" fmla="*/ 11 w 11"/>
              <a:gd name="T11" fmla="*/ 7 h 15"/>
              <a:gd name="T12" fmla="*/ 10 w 11"/>
              <a:gd name="T13" fmla="*/ 13 h 15"/>
              <a:gd name="T14" fmla="*/ 8 w 11"/>
              <a:gd name="T15" fmla="*/ 15 h 15"/>
              <a:gd name="T16" fmla="*/ 6 w 11"/>
              <a:gd name="T17" fmla="*/ 15 h 15"/>
              <a:gd name="T18" fmla="*/ 6 w 11"/>
              <a:gd name="T19" fmla="*/ 15 h 15"/>
              <a:gd name="T20" fmla="*/ 4 w 11"/>
              <a:gd name="T21" fmla="*/ 15 h 15"/>
              <a:gd name="T22" fmla="*/ 2 w 11"/>
              <a:gd name="T23" fmla="*/ 13 h 15"/>
              <a:gd name="T24" fmla="*/ 0 w 11"/>
              <a:gd name="T25" fmla="*/ 7 h 15"/>
              <a:gd name="T26" fmla="*/ 0 w 11"/>
              <a:gd name="T27" fmla="*/ 7 h 15"/>
              <a:gd name="T28" fmla="*/ 2 w 11"/>
              <a:gd name="T29" fmla="*/ 1 h 15"/>
              <a:gd name="T30" fmla="*/ 4 w 11"/>
              <a:gd name="T31" fmla="*/ 0 h 15"/>
              <a:gd name="T32" fmla="*/ 6 w 11"/>
              <a:gd name="T33" fmla="*/ 0 h 15"/>
              <a:gd name="T34" fmla="*/ 6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1" y="7"/>
                </a:lnTo>
                <a:lnTo>
                  <a:pt x="11" y="7"/>
                </a:lnTo>
                <a:lnTo>
                  <a:pt x="10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lnTo>
                  <a:pt x="4" y="15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0" name="Freeform 280"/>
          <p:cNvSpPr>
            <a:spLocks/>
          </p:cNvSpPr>
          <p:nvPr/>
        </p:nvSpPr>
        <p:spPr bwMode="auto">
          <a:xfrm>
            <a:off x="3144360" y="3165484"/>
            <a:ext cx="41925" cy="57170"/>
          </a:xfrm>
          <a:custGeom>
            <a:avLst/>
            <a:gdLst>
              <a:gd name="T0" fmla="*/ 6 w 11"/>
              <a:gd name="T1" fmla="*/ 0 h 15"/>
              <a:gd name="T2" fmla="*/ 6 w 11"/>
              <a:gd name="T3" fmla="*/ 0 h 15"/>
              <a:gd name="T4" fmla="*/ 8 w 11"/>
              <a:gd name="T5" fmla="*/ 0 h 15"/>
              <a:gd name="T6" fmla="*/ 10 w 11"/>
              <a:gd name="T7" fmla="*/ 1 h 15"/>
              <a:gd name="T8" fmla="*/ 11 w 11"/>
              <a:gd name="T9" fmla="*/ 7 h 15"/>
              <a:gd name="T10" fmla="*/ 11 w 11"/>
              <a:gd name="T11" fmla="*/ 7 h 15"/>
              <a:gd name="T12" fmla="*/ 10 w 11"/>
              <a:gd name="T13" fmla="*/ 13 h 15"/>
              <a:gd name="T14" fmla="*/ 8 w 11"/>
              <a:gd name="T15" fmla="*/ 15 h 15"/>
              <a:gd name="T16" fmla="*/ 6 w 11"/>
              <a:gd name="T17" fmla="*/ 15 h 15"/>
              <a:gd name="T18" fmla="*/ 6 w 11"/>
              <a:gd name="T19" fmla="*/ 15 h 15"/>
              <a:gd name="T20" fmla="*/ 4 w 11"/>
              <a:gd name="T21" fmla="*/ 15 h 15"/>
              <a:gd name="T22" fmla="*/ 2 w 11"/>
              <a:gd name="T23" fmla="*/ 13 h 15"/>
              <a:gd name="T24" fmla="*/ 0 w 11"/>
              <a:gd name="T25" fmla="*/ 7 h 15"/>
              <a:gd name="T26" fmla="*/ 0 w 11"/>
              <a:gd name="T27" fmla="*/ 7 h 15"/>
              <a:gd name="T28" fmla="*/ 2 w 11"/>
              <a:gd name="T29" fmla="*/ 1 h 15"/>
              <a:gd name="T30" fmla="*/ 4 w 11"/>
              <a:gd name="T31" fmla="*/ 0 h 15"/>
              <a:gd name="T32" fmla="*/ 6 w 11"/>
              <a:gd name="T33" fmla="*/ 0 h 15"/>
              <a:gd name="T34" fmla="*/ 6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1" y="7"/>
                </a:lnTo>
                <a:lnTo>
                  <a:pt x="11" y="7"/>
                </a:lnTo>
                <a:lnTo>
                  <a:pt x="10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lnTo>
                  <a:pt x="4" y="15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1" name="Freeform 281"/>
          <p:cNvSpPr>
            <a:spLocks/>
          </p:cNvSpPr>
          <p:nvPr/>
        </p:nvSpPr>
        <p:spPr bwMode="auto">
          <a:xfrm>
            <a:off x="3144360" y="3165484"/>
            <a:ext cx="41925" cy="57170"/>
          </a:xfrm>
          <a:custGeom>
            <a:avLst/>
            <a:gdLst>
              <a:gd name="T0" fmla="*/ 6 w 11"/>
              <a:gd name="T1" fmla="*/ 0 h 15"/>
              <a:gd name="T2" fmla="*/ 6 w 11"/>
              <a:gd name="T3" fmla="*/ 0 h 15"/>
              <a:gd name="T4" fmla="*/ 8 w 11"/>
              <a:gd name="T5" fmla="*/ 0 h 15"/>
              <a:gd name="T6" fmla="*/ 10 w 11"/>
              <a:gd name="T7" fmla="*/ 1 h 15"/>
              <a:gd name="T8" fmla="*/ 11 w 11"/>
              <a:gd name="T9" fmla="*/ 7 h 15"/>
              <a:gd name="T10" fmla="*/ 11 w 11"/>
              <a:gd name="T11" fmla="*/ 7 h 15"/>
              <a:gd name="T12" fmla="*/ 10 w 11"/>
              <a:gd name="T13" fmla="*/ 13 h 15"/>
              <a:gd name="T14" fmla="*/ 8 w 11"/>
              <a:gd name="T15" fmla="*/ 15 h 15"/>
              <a:gd name="T16" fmla="*/ 6 w 11"/>
              <a:gd name="T17" fmla="*/ 15 h 15"/>
              <a:gd name="T18" fmla="*/ 6 w 11"/>
              <a:gd name="T19" fmla="*/ 15 h 15"/>
              <a:gd name="T20" fmla="*/ 4 w 11"/>
              <a:gd name="T21" fmla="*/ 15 h 15"/>
              <a:gd name="T22" fmla="*/ 2 w 11"/>
              <a:gd name="T23" fmla="*/ 13 h 15"/>
              <a:gd name="T24" fmla="*/ 0 w 11"/>
              <a:gd name="T25" fmla="*/ 7 h 15"/>
              <a:gd name="T26" fmla="*/ 0 w 11"/>
              <a:gd name="T27" fmla="*/ 7 h 15"/>
              <a:gd name="T28" fmla="*/ 2 w 11"/>
              <a:gd name="T29" fmla="*/ 1 h 15"/>
              <a:gd name="T30" fmla="*/ 4 w 11"/>
              <a:gd name="T31" fmla="*/ 0 h 15"/>
              <a:gd name="T32" fmla="*/ 6 w 11"/>
              <a:gd name="T33" fmla="*/ 0 h 15"/>
              <a:gd name="T34" fmla="*/ 6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1" y="7"/>
                </a:lnTo>
                <a:lnTo>
                  <a:pt x="11" y="7"/>
                </a:lnTo>
                <a:lnTo>
                  <a:pt x="10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lnTo>
                  <a:pt x="4" y="15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2" name="Freeform 282"/>
          <p:cNvSpPr>
            <a:spLocks/>
          </p:cNvSpPr>
          <p:nvPr/>
        </p:nvSpPr>
        <p:spPr bwMode="auto">
          <a:xfrm>
            <a:off x="3167229" y="3249331"/>
            <a:ext cx="41925" cy="57170"/>
          </a:xfrm>
          <a:custGeom>
            <a:avLst/>
            <a:gdLst>
              <a:gd name="T0" fmla="*/ 2 w 11"/>
              <a:gd name="T1" fmla="*/ 0 h 15"/>
              <a:gd name="T2" fmla="*/ 2 w 11"/>
              <a:gd name="T3" fmla="*/ 0 h 15"/>
              <a:gd name="T4" fmla="*/ 4 w 11"/>
              <a:gd name="T5" fmla="*/ 0 h 15"/>
              <a:gd name="T6" fmla="*/ 5 w 11"/>
              <a:gd name="T7" fmla="*/ 0 h 15"/>
              <a:gd name="T8" fmla="*/ 11 w 11"/>
              <a:gd name="T9" fmla="*/ 6 h 15"/>
              <a:gd name="T10" fmla="*/ 11 w 11"/>
              <a:gd name="T11" fmla="*/ 6 h 15"/>
              <a:gd name="T12" fmla="*/ 11 w 11"/>
              <a:gd name="T13" fmla="*/ 11 h 15"/>
              <a:gd name="T14" fmla="*/ 11 w 11"/>
              <a:gd name="T15" fmla="*/ 13 h 15"/>
              <a:gd name="T16" fmla="*/ 9 w 11"/>
              <a:gd name="T17" fmla="*/ 15 h 15"/>
              <a:gd name="T18" fmla="*/ 9 w 11"/>
              <a:gd name="T19" fmla="*/ 15 h 15"/>
              <a:gd name="T20" fmla="*/ 7 w 11"/>
              <a:gd name="T21" fmla="*/ 15 h 15"/>
              <a:gd name="T22" fmla="*/ 5 w 11"/>
              <a:gd name="T23" fmla="*/ 15 h 15"/>
              <a:gd name="T24" fmla="*/ 2 w 11"/>
              <a:gd name="T25" fmla="*/ 9 h 15"/>
              <a:gd name="T26" fmla="*/ 2 w 11"/>
              <a:gd name="T27" fmla="*/ 9 h 15"/>
              <a:gd name="T28" fmla="*/ 0 w 11"/>
              <a:gd name="T29" fmla="*/ 6 h 15"/>
              <a:gd name="T30" fmla="*/ 0 w 11"/>
              <a:gd name="T31" fmla="*/ 2 h 15"/>
              <a:gd name="T32" fmla="*/ 2 w 11"/>
              <a:gd name="T33" fmla="*/ 0 h 15"/>
              <a:gd name="T34" fmla="*/ 2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11" y="6"/>
                </a:lnTo>
                <a:lnTo>
                  <a:pt x="11" y="6"/>
                </a:lnTo>
                <a:lnTo>
                  <a:pt x="11" y="11"/>
                </a:lnTo>
                <a:lnTo>
                  <a:pt x="11" y="13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2" y="9"/>
                </a:lnTo>
                <a:lnTo>
                  <a:pt x="2" y="9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3" name="Freeform 283"/>
          <p:cNvSpPr>
            <a:spLocks/>
          </p:cNvSpPr>
          <p:nvPr/>
        </p:nvSpPr>
        <p:spPr bwMode="auto">
          <a:xfrm>
            <a:off x="3167229" y="3249331"/>
            <a:ext cx="41925" cy="57170"/>
          </a:xfrm>
          <a:custGeom>
            <a:avLst/>
            <a:gdLst>
              <a:gd name="T0" fmla="*/ 2 w 11"/>
              <a:gd name="T1" fmla="*/ 0 h 15"/>
              <a:gd name="T2" fmla="*/ 2 w 11"/>
              <a:gd name="T3" fmla="*/ 0 h 15"/>
              <a:gd name="T4" fmla="*/ 4 w 11"/>
              <a:gd name="T5" fmla="*/ 0 h 15"/>
              <a:gd name="T6" fmla="*/ 5 w 11"/>
              <a:gd name="T7" fmla="*/ 0 h 15"/>
              <a:gd name="T8" fmla="*/ 11 w 11"/>
              <a:gd name="T9" fmla="*/ 6 h 15"/>
              <a:gd name="T10" fmla="*/ 11 w 11"/>
              <a:gd name="T11" fmla="*/ 6 h 15"/>
              <a:gd name="T12" fmla="*/ 11 w 11"/>
              <a:gd name="T13" fmla="*/ 11 h 15"/>
              <a:gd name="T14" fmla="*/ 11 w 11"/>
              <a:gd name="T15" fmla="*/ 13 h 15"/>
              <a:gd name="T16" fmla="*/ 9 w 11"/>
              <a:gd name="T17" fmla="*/ 15 h 15"/>
              <a:gd name="T18" fmla="*/ 9 w 11"/>
              <a:gd name="T19" fmla="*/ 15 h 15"/>
              <a:gd name="T20" fmla="*/ 7 w 11"/>
              <a:gd name="T21" fmla="*/ 15 h 15"/>
              <a:gd name="T22" fmla="*/ 5 w 11"/>
              <a:gd name="T23" fmla="*/ 15 h 15"/>
              <a:gd name="T24" fmla="*/ 2 w 11"/>
              <a:gd name="T25" fmla="*/ 9 h 15"/>
              <a:gd name="T26" fmla="*/ 2 w 11"/>
              <a:gd name="T27" fmla="*/ 9 h 15"/>
              <a:gd name="T28" fmla="*/ 0 w 11"/>
              <a:gd name="T29" fmla="*/ 6 h 15"/>
              <a:gd name="T30" fmla="*/ 0 w 11"/>
              <a:gd name="T31" fmla="*/ 2 h 15"/>
              <a:gd name="T32" fmla="*/ 2 w 11"/>
              <a:gd name="T33" fmla="*/ 0 h 15"/>
              <a:gd name="T34" fmla="*/ 2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11" y="6"/>
                </a:lnTo>
                <a:lnTo>
                  <a:pt x="11" y="6"/>
                </a:lnTo>
                <a:lnTo>
                  <a:pt x="11" y="11"/>
                </a:lnTo>
                <a:lnTo>
                  <a:pt x="11" y="13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2" y="9"/>
                </a:lnTo>
                <a:lnTo>
                  <a:pt x="2" y="9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4" name="Freeform 284"/>
          <p:cNvSpPr>
            <a:spLocks/>
          </p:cNvSpPr>
          <p:nvPr/>
        </p:nvSpPr>
        <p:spPr bwMode="auto">
          <a:xfrm>
            <a:off x="3167229" y="3249331"/>
            <a:ext cx="41925" cy="57170"/>
          </a:xfrm>
          <a:custGeom>
            <a:avLst/>
            <a:gdLst>
              <a:gd name="T0" fmla="*/ 2 w 11"/>
              <a:gd name="T1" fmla="*/ 0 h 15"/>
              <a:gd name="T2" fmla="*/ 2 w 11"/>
              <a:gd name="T3" fmla="*/ 0 h 15"/>
              <a:gd name="T4" fmla="*/ 4 w 11"/>
              <a:gd name="T5" fmla="*/ 0 h 15"/>
              <a:gd name="T6" fmla="*/ 5 w 11"/>
              <a:gd name="T7" fmla="*/ 0 h 15"/>
              <a:gd name="T8" fmla="*/ 11 w 11"/>
              <a:gd name="T9" fmla="*/ 6 h 15"/>
              <a:gd name="T10" fmla="*/ 11 w 11"/>
              <a:gd name="T11" fmla="*/ 6 h 15"/>
              <a:gd name="T12" fmla="*/ 11 w 11"/>
              <a:gd name="T13" fmla="*/ 11 h 15"/>
              <a:gd name="T14" fmla="*/ 11 w 11"/>
              <a:gd name="T15" fmla="*/ 13 h 15"/>
              <a:gd name="T16" fmla="*/ 9 w 11"/>
              <a:gd name="T17" fmla="*/ 15 h 15"/>
              <a:gd name="T18" fmla="*/ 9 w 11"/>
              <a:gd name="T19" fmla="*/ 15 h 15"/>
              <a:gd name="T20" fmla="*/ 7 w 11"/>
              <a:gd name="T21" fmla="*/ 15 h 15"/>
              <a:gd name="T22" fmla="*/ 5 w 11"/>
              <a:gd name="T23" fmla="*/ 15 h 15"/>
              <a:gd name="T24" fmla="*/ 2 w 11"/>
              <a:gd name="T25" fmla="*/ 9 h 15"/>
              <a:gd name="T26" fmla="*/ 2 w 11"/>
              <a:gd name="T27" fmla="*/ 9 h 15"/>
              <a:gd name="T28" fmla="*/ 0 w 11"/>
              <a:gd name="T29" fmla="*/ 6 h 15"/>
              <a:gd name="T30" fmla="*/ 0 w 11"/>
              <a:gd name="T31" fmla="*/ 2 h 15"/>
              <a:gd name="T32" fmla="*/ 2 w 11"/>
              <a:gd name="T33" fmla="*/ 0 h 15"/>
              <a:gd name="T34" fmla="*/ 2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11" y="6"/>
                </a:lnTo>
                <a:lnTo>
                  <a:pt x="11" y="6"/>
                </a:lnTo>
                <a:lnTo>
                  <a:pt x="11" y="11"/>
                </a:lnTo>
                <a:lnTo>
                  <a:pt x="11" y="13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2" y="9"/>
                </a:lnTo>
                <a:lnTo>
                  <a:pt x="2" y="9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5" name="Freeform 285"/>
          <p:cNvSpPr>
            <a:spLocks/>
          </p:cNvSpPr>
          <p:nvPr/>
        </p:nvSpPr>
        <p:spPr bwMode="auto">
          <a:xfrm>
            <a:off x="3167229" y="3249331"/>
            <a:ext cx="41925" cy="57170"/>
          </a:xfrm>
          <a:custGeom>
            <a:avLst/>
            <a:gdLst>
              <a:gd name="T0" fmla="*/ 2 w 11"/>
              <a:gd name="T1" fmla="*/ 0 h 15"/>
              <a:gd name="T2" fmla="*/ 2 w 11"/>
              <a:gd name="T3" fmla="*/ 0 h 15"/>
              <a:gd name="T4" fmla="*/ 4 w 11"/>
              <a:gd name="T5" fmla="*/ 0 h 15"/>
              <a:gd name="T6" fmla="*/ 5 w 11"/>
              <a:gd name="T7" fmla="*/ 0 h 15"/>
              <a:gd name="T8" fmla="*/ 11 w 11"/>
              <a:gd name="T9" fmla="*/ 6 h 15"/>
              <a:gd name="T10" fmla="*/ 11 w 11"/>
              <a:gd name="T11" fmla="*/ 6 h 15"/>
              <a:gd name="T12" fmla="*/ 11 w 11"/>
              <a:gd name="T13" fmla="*/ 11 h 15"/>
              <a:gd name="T14" fmla="*/ 11 w 11"/>
              <a:gd name="T15" fmla="*/ 13 h 15"/>
              <a:gd name="T16" fmla="*/ 9 w 11"/>
              <a:gd name="T17" fmla="*/ 15 h 15"/>
              <a:gd name="T18" fmla="*/ 9 w 11"/>
              <a:gd name="T19" fmla="*/ 15 h 15"/>
              <a:gd name="T20" fmla="*/ 7 w 11"/>
              <a:gd name="T21" fmla="*/ 15 h 15"/>
              <a:gd name="T22" fmla="*/ 5 w 11"/>
              <a:gd name="T23" fmla="*/ 15 h 15"/>
              <a:gd name="T24" fmla="*/ 2 w 11"/>
              <a:gd name="T25" fmla="*/ 9 h 15"/>
              <a:gd name="T26" fmla="*/ 2 w 11"/>
              <a:gd name="T27" fmla="*/ 9 h 15"/>
              <a:gd name="T28" fmla="*/ 0 w 11"/>
              <a:gd name="T29" fmla="*/ 6 h 15"/>
              <a:gd name="T30" fmla="*/ 0 w 11"/>
              <a:gd name="T31" fmla="*/ 2 h 15"/>
              <a:gd name="T32" fmla="*/ 2 w 11"/>
              <a:gd name="T33" fmla="*/ 0 h 15"/>
              <a:gd name="T34" fmla="*/ 2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11" y="6"/>
                </a:lnTo>
                <a:lnTo>
                  <a:pt x="11" y="6"/>
                </a:lnTo>
                <a:lnTo>
                  <a:pt x="11" y="11"/>
                </a:lnTo>
                <a:lnTo>
                  <a:pt x="11" y="13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2" y="9"/>
                </a:lnTo>
                <a:lnTo>
                  <a:pt x="2" y="9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6" name="Freeform 286"/>
          <p:cNvSpPr>
            <a:spLocks/>
          </p:cNvSpPr>
          <p:nvPr/>
        </p:nvSpPr>
        <p:spPr bwMode="auto">
          <a:xfrm>
            <a:off x="3167229" y="3249331"/>
            <a:ext cx="41925" cy="57170"/>
          </a:xfrm>
          <a:custGeom>
            <a:avLst/>
            <a:gdLst>
              <a:gd name="T0" fmla="*/ 2 w 11"/>
              <a:gd name="T1" fmla="*/ 0 h 15"/>
              <a:gd name="T2" fmla="*/ 2 w 11"/>
              <a:gd name="T3" fmla="*/ 0 h 15"/>
              <a:gd name="T4" fmla="*/ 4 w 11"/>
              <a:gd name="T5" fmla="*/ 0 h 15"/>
              <a:gd name="T6" fmla="*/ 5 w 11"/>
              <a:gd name="T7" fmla="*/ 0 h 15"/>
              <a:gd name="T8" fmla="*/ 11 w 11"/>
              <a:gd name="T9" fmla="*/ 6 h 15"/>
              <a:gd name="T10" fmla="*/ 11 w 11"/>
              <a:gd name="T11" fmla="*/ 6 h 15"/>
              <a:gd name="T12" fmla="*/ 11 w 11"/>
              <a:gd name="T13" fmla="*/ 11 h 15"/>
              <a:gd name="T14" fmla="*/ 11 w 11"/>
              <a:gd name="T15" fmla="*/ 13 h 15"/>
              <a:gd name="T16" fmla="*/ 9 w 11"/>
              <a:gd name="T17" fmla="*/ 15 h 15"/>
              <a:gd name="T18" fmla="*/ 9 w 11"/>
              <a:gd name="T19" fmla="*/ 15 h 15"/>
              <a:gd name="T20" fmla="*/ 7 w 11"/>
              <a:gd name="T21" fmla="*/ 15 h 15"/>
              <a:gd name="T22" fmla="*/ 5 w 11"/>
              <a:gd name="T23" fmla="*/ 15 h 15"/>
              <a:gd name="T24" fmla="*/ 2 w 11"/>
              <a:gd name="T25" fmla="*/ 9 h 15"/>
              <a:gd name="T26" fmla="*/ 2 w 11"/>
              <a:gd name="T27" fmla="*/ 9 h 15"/>
              <a:gd name="T28" fmla="*/ 0 w 11"/>
              <a:gd name="T29" fmla="*/ 6 h 15"/>
              <a:gd name="T30" fmla="*/ 0 w 11"/>
              <a:gd name="T31" fmla="*/ 2 h 15"/>
              <a:gd name="T32" fmla="*/ 2 w 11"/>
              <a:gd name="T33" fmla="*/ 0 h 15"/>
              <a:gd name="T34" fmla="*/ 2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11" y="6"/>
                </a:lnTo>
                <a:lnTo>
                  <a:pt x="11" y="6"/>
                </a:lnTo>
                <a:lnTo>
                  <a:pt x="11" y="11"/>
                </a:lnTo>
                <a:lnTo>
                  <a:pt x="11" y="13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2" y="9"/>
                </a:lnTo>
                <a:lnTo>
                  <a:pt x="2" y="9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7" name="Freeform 287"/>
          <p:cNvSpPr>
            <a:spLocks/>
          </p:cNvSpPr>
          <p:nvPr/>
        </p:nvSpPr>
        <p:spPr bwMode="auto">
          <a:xfrm>
            <a:off x="3167229" y="3249331"/>
            <a:ext cx="41925" cy="57170"/>
          </a:xfrm>
          <a:custGeom>
            <a:avLst/>
            <a:gdLst>
              <a:gd name="T0" fmla="*/ 2 w 11"/>
              <a:gd name="T1" fmla="*/ 0 h 15"/>
              <a:gd name="T2" fmla="*/ 2 w 11"/>
              <a:gd name="T3" fmla="*/ 0 h 15"/>
              <a:gd name="T4" fmla="*/ 4 w 11"/>
              <a:gd name="T5" fmla="*/ 0 h 15"/>
              <a:gd name="T6" fmla="*/ 5 w 11"/>
              <a:gd name="T7" fmla="*/ 0 h 15"/>
              <a:gd name="T8" fmla="*/ 11 w 11"/>
              <a:gd name="T9" fmla="*/ 6 h 15"/>
              <a:gd name="T10" fmla="*/ 11 w 11"/>
              <a:gd name="T11" fmla="*/ 6 h 15"/>
              <a:gd name="T12" fmla="*/ 11 w 11"/>
              <a:gd name="T13" fmla="*/ 11 h 15"/>
              <a:gd name="T14" fmla="*/ 11 w 11"/>
              <a:gd name="T15" fmla="*/ 13 h 15"/>
              <a:gd name="T16" fmla="*/ 9 w 11"/>
              <a:gd name="T17" fmla="*/ 15 h 15"/>
              <a:gd name="T18" fmla="*/ 9 w 11"/>
              <a:gd name="T19" fmla="*/ 15 h 15"/>
              <a:gd name="T20" fmla="*/ 7 w 11"/>
              <a:gd name="T21" fmla="*/ 15 h 15"/>
              <a:gd name="T22" fmla="*/ 5 w 11"/>
              <a:gd name="T23" fmla="*/ 15 h 15"/>
              <a:gd name="T24" fmla="*/ 2 w 11"/>
              <a:gd name="T25" fmla="*/ 9 h 15"/>
              <a:gd name="T26" fmla="*/ 2 w 11"/>
              <a:gd name="T27" fmla="*/ 9 h 15"/>
              <a:gd name="T28" fmla="*/ 0 w 11"/>
              <a:gd name="T29" fmla="*/ 6 h 15"/>
              <a:gd name="T30" fmla="*/ 0 w 11"/>
              <a:gd name="T31" fmla="*/ 2 h 15"/>
              <a:gd name="T32" fmla="*/ 2 w 11"/>
              <a:gd name="T33" fmla="*/ 0 h 15"/>
              <a:gd name="T34" fmla="*/ 2 w 11"/>
              <a:gd name="T3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2" y="0"/>
                </a:move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11" y="6"/>
                </a:lnTo>
                <a:lnTo>
                  <a:pt x="11" y="6"/>
                </a:lnTo>
                <a:lnTo>
                  <a:pt x="11" y="11"/>
                </a:lnTo>
                <a:lnTo>
                  <a:pt x="11" y="13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5" y="15"/>
                </a:lnTo>
                <a:lnTo>
                  <a:pt x="2" y="9"/>
                </a:lnTo>
                <a:lnTo>
                  <a:pt x="2" y="9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8" name="Freeform 288"/>
          <p:cNvSpPr>
            <a:spLocks/>
          </p:cNvSpPr>
          <p:nvPr/>
        </p:nvSpPr>
        <p:spPr bwMode="auto">
          <a:xfrm>
            <a:off x="3224395" y="3321743"/>
            <a:ext cx="57170" cy="41925"/>
          </a:xfrm>
          <a:custGeom>
            <a:avLst/>
            <a:gdLst>
              <a:gd name="T0" fmla="*/ 0 w 15"/>
              <a:gd name="T1" fmla="*/ 2 h 11"/>
              <a:gd name="T2" fmla="*/ 0 w 15"/>
              <a:gd name="T3" fmla="*/ 2 h 11"/>
              <a:gd name="T4" fmla="*/ 2 w 15"/>
              <a:gd name="T5" fmla="*/ 0 h 11"/>
              <a:gd name="T6" fmla="*/ 5 w 15"/>
              <a:gd name="T7" fmla="*/ 0 h 11"/>
              <a:gd name="T8" fmla="*/ 9 w 15"/>
              <a:gd name="T9" fmla="*/ 0 h 11"/>
              <a:gd name="T10" fmla="*/ 9 w 15"/>
              <a:gd name="T11" fmla="*/ 0 h 11"/>
              <a:gd name="T12" fmla="*/ 15 w 15"/>
              <a:gd name="T13" fmla="*/ 5 h 11"/>
              <a:gd name="T14" fmla="*/ 15 w 15"/>
              <a:gd name="T15" fmla="*/ 7 h 11"/>
              <a:gd name="T16" fmla="*/ 15 w 15"/>
              <a:gd name="T17" fmla="*/ 9 h 11"/>
              <a:gd name="T18" fmla="*/ 15 w 15"/>
              <a:gd name="T19" fmla="*/ 9 h 11"/>
              <a:gd name="T20" fmla="*/ 13 w 15"/>
              <a:gd name="T21" fmla="*/ 11 h 11"/>
              <a:gd name="T22" fmla="*/ 11 w 15"/>
              <a:gd name="T23" fmla="*/ 11 h 11"/>
              <a:gd name="T24" fmla="*/ 5 w 15"/>
              <a:gd name="T25" fmla="*/ 9 h 11"/>
              <a:gd name="T26" fmla="*/ 5 w 15"/>
              <a:gd name="T27" fmla="*/ 9 h 11"/>
              <a:gd name="T28" fmla="*/ 0 w 15"/>
              <a:gd name="T29" fmla="*/ 5 h 11"/>
              <a:gd name="T30" fmla="*/ 0 w 15"/>
              <a:gd name="T31" fmla="*/ 4 h 11"/>
              <a:gd name="T32" fmla="*/ 0 w 15"/>
              <a:gd name="T33" fmla="*/ 2 h 11"/>
              <a:gd name="T34" fmla="*/ 0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5" y="5"/>
                </a:ln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9" name="Freeform 289"/>
          <p:cNvSpPr>
            <a:spLocks/>
          </p:cNvSpPr>
          <p:nvPr/>
        </p:nvSpPr>
        <p:spPr bwMode="auto">
          <a:xfrm>
            <a:off x="3224395" y="3321743"/>
            <a:ext cx="57170" cy="41925"/>
          </a:xfrm>
          <a:custGeom>
            <a:avLst/>
            <a:gdLst>
              <a:gd name="T0" fmla="*/ 0 w 15"/>
              <a:gd name="T1" fmla="*/ 2 h 11"/>
              <a:gd name="T2" fmla="*/ 0 w 15"/>
              <a:gd name="T3" fmla="*/ 2 h 11"/>
              <a:gd name="T4" fmla="*/ 2 w 15"/>
              <a:gd name="T5" fmla="*/ 0 h 11"/>
              <a:gd name="T6" fmla="*/ 5 w 15"/>
              <a:gd name="T7" fmla="*/ 0 h 11"/>
              <a:gd name="T8" fmla="*/ 9 w 15"/>
              <a:gd name="T9" fmla="*/ 0 h 11"/>
              <a:gd name="T10" fmla="*/ 9 w 15"/>
              <a:gd name="T11" fmla="*/ 0 h 11"/>
              <a:gd name="T12" fmla="*/ 15 w 15"/>
              <a:gd name="T13" fmla="*/ 5 h 11"/>
              <a:gd name="T14" fmla="*/ 15 w 15"/>
              <a:gd name="T15" fmla="*/ 7 h 11"/>
              <a:gd name="T16" fmla="*/ 15 w 15"/>
              <a:gd name="T17" fmla="*/ 9 h 11"/>
              <a:gd name="T18" fmla="*/ 15 w 15"/>
              <a:gd name="T19" fmla="*/ 9 h 11"/>
              <a:gd name="T20" fmla="*/ 13 w 15"/>
              <a:gd name="T21" fmla="*/ 11 h 11"/>
              <a:gd name="T22" fmla="*/ 11 w 15"/>
              <a:gd name="T23" fmla="*/ 11 h 11"/>
              <a:gd name="T24" fmla="*/ 5 w 15"/>
              <a:gd name="T25" fmla="*/ 9 h 11"/>
              <a:gd name="T26" fmla="*/ 5 w 15"/>
              <a:gd name="T27" fmla="*/ 9 h 11"/>
              <a:gd name="T28" fmla="*/ 0 w 15"/>
              <a:gd name="T29" fmla="*/ 5 h 11"/>
              <a:gd name="T30" fmla="*/ 0 w 15"/>
              <a:gd name="T31" fmla="*/ 4 h 11"/>
              <a:gd name="T32" fmla="*/ 0 w 15"/>
              <a:gd name="T33" fmla="*/ 2 h 11"/>
              <a:gd name="T34" fmla="*/ 0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5" y="5"/>
                </a:ln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0" name="Freeform 290"/>
          <p:cNvSpPr>
            <a:spLocks/>
          </p:cNvSpPr>
          <p:nvPr/>
        </p:nvSpPr>
        <p:spPr bwMode="auto">
          <a:xfrm>
            <a:off x="3224395" y="3321743"/>
            <a:ext cx="57170" cy="41925"/>
          </a:xfrm>
          <a:custGeom>
            <a:avLst/>
            <a:gdLst>
              <a:gd name="T0" fmla="*/ 0 w 15"/>
              <a:gd name="T1" fmla="*/ 2 h 11"/>
              <a:gd name="T2" fmla="*/ 0 w 15"/>
              <a:gd name="T3" fmla="*/ 2 h 11"/>
              <a:gd name="T4" fmla="*/ 2 w 15"/>
              <a:gd name="T5" fmla="*/ 0 h 11"/>
              <a:gd name="T6" fmla="*/ 5 w 15"/>
              <a:gd name="T7" fmla="*/ 0 h 11"/>
              <a:gd name="T8" fmla="*/ 9 w 15"/>
              <a:gd name="T9" fmla="*/ 0 h 11"/>
              <a:gd name="T10" fmla="*/ 9 w 15"/>
              <a:gd name="T11" fmla="*/ 0 h 11"/>
              <a:gd name="T12" fmla="*/ 15 w 15"/>
              <a:gd name="T13" fmla="*/ 5 h 11"/>
              <a:gd name="T14" fmla="*/ 15 w 15"/>
              <a:gd name="T15" fmla="*/ 7 h 11"/>
              <a:gd name="T16" fmla="*/ 15 w 15"/>
              <a:gd name="T17" fmla="*/ 9 h 11"/>
              <a:gd name="T18" fmla="*/ 15 w 15"/>
              <a:gd name="T19" fmla="*/ 9 h 11"/>
              <a:gd name="T20" fmla="*/ 13 w 15"/>
              <a:gd name="T21" fmla="*/ 11 h 11"/>
              <a:gd name="T22" fmla="*/ 11 w 15"/>
              <a:gd name="T23" fmla="*/ 11 h 11"/>
              <a:gd name="T24" fmla="*/ 5 w 15"/>
              <a:gd name="T25" fmla="*/ 9 h 11"/>
              <a:gd name="T26" fmla="*/ 5 w 15"/>
              <a:gd name="T27" fmla="*/ 9 h 11"/>
              <a:gd name="T28" fmla="*/ 0 w 15"/>
              <a:gd name="T29" fmla="*/ 5 h 11"/>
              <a:gd name="T30" fmla="*/ 0 w 15"/>
              <a:gd name="T31" fmla="*/ 4 h 11"/>
              <a:gd name="T32" fmla="*/ 0 w 15"/>
              <a:gd name="T33" fmla="*/ 2 h 11"/>
              <a:gd name="T34" fmla="*/ 0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5" y="5"/>
                </a:ln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1" name="Freeform 291"/>
          <p:cNvSpPr>
            <a:spLocks/>
          </p:cNvSpPr>
          <p:nvPr/>
        </p:nvSpPr>
        <p:spPr bwMode="auto">
          <a:xfrm>
            <a:off x="3224395" y="3321743"/>
            <a:ext cx="57170" cy="41925"/>
          </a:xfrm>
          <a:custGeom>
            <a:avLst/>
            <a:gdLst>
              <a:gd name="T0" fmla="*/ 0 w 15"/>
              <a:gd name="T1" fmla="*/ 2 h 11"/>
              <a:gd name="T2" fmla="*/ 0 w 15"/>
              <a:gd name="T3" fmla="*/ 2 h 11"/>
              <a:gd name="T4" fmla="*/ 2 w 15"/>
              <a:gd name="T5" fmla="*/ 0 h 11"/>
              <a:gd name="T6" fmla="*/ 5 w 15"/>
              <a:gd name="T7" fmla="*/ 0 h 11"/>
              <a:gd name="T8" fmla="*/ 9 w 15"/>
              <a:gd name="T9" fmla="*/ 0 h 11"/>
              <a:gd name="T10" fmla="*/ 9 w 15"/>
              <a:gd name="T11" fmla="*/ 0 h 11"/>
              <a:gd name="T12" fmla="*/ 15 w 15"/>
              <a:gd name="T13" fmla="*/ 5 h 11"/>
              <a:gd name="T14" fmla="*/ 15 w 15"/>
              <a:gd name="T15" fmla="*/ 7 h 11"/>
              <a:gd name="T16" fmla="*/ 15 w 15"/>
              <a:gd name="T17" fmla="*/ 9 h 11"/>
              <a:gd name="T18" fmla="*/ 15 w 15"/>
              <a:gd name="T19" fmla="*/ 9 h 11"/>
              <a:gd name="T20" fmla="*/ 13 w 15"/>
              <a:gd name="T21" fmla="*/ 11 h 11"/>
              <a:gd name="T22" fmla="*/ 11 w 15"/>
              <a:gd name="T23" fmla="*/ 11 h 11"/>
              <a:gd name="T24" fmla="*/ 5 w 15"/>
              <a:gd name="T25" fmla="*/ 9 h 11"/>
              <a:gd name="T26" fmla="*/ 5 w 15"/>
              <a:gd name="T27" fmla="*/ 9 h 11"/>
              <a:gd name="T28" fmla="*/ 0 w 15"/>
              <a:gd name="T29" fmla="*/ 5 h 11"/>
              <a:gd name="T30" fmla="*/ 0 w 15"/>
              <a:gd name="T31" fmla="*/ 4 h 11"/>
              <a:gd name="T32" fmla="*/ 0 w 15"/>
              <a:gd name="T33" fmla="*/ 2 h 11"/>
              <a:gd name="T34" fmla="*/ 0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5" y="5"/>
                </a:ln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2" name="Freeform 292"/>
          <p:cNvSpPr>
            <a:spLocks/>
          </p:cNvSpPr>
          <p:nvPr/>
        </p:nvSpPr>
        <p:spPr bwMode="auto">
          <a:xfrm>
            <a:off x="3224395" y="3321743"/>
            <a:ext cx="57170" cy="41925"/>
          </a:xfrm>
          <a:custGeom>
            <a:avLst/>
            <a:gdLst>
              <a:gd name="T0" fmla="*/ 0 w 15"/>
              <a:gd name="T1" fmla="*/ 2 h 11"/>
              <a:gd name="T2" fmla="*/ 0 w 15"/>
              <a:gd name="T3" fmla="*/ 2 h 11"/>
              <a:gd name="T4" fmla="*/ 2 w 15"/>
              <a:gd name="T5" fmla="*/ 0 h 11"/>
              <a:gd name="T6" fmla="*/ 5 w 15"/>
              <a:gd name="T7" fmla="*/ 0 h 11"/>
              <a:gd name="T8" fmla="*/ 9 w 15"/>
              <a:gd name="T9" fmla="*/ 0 h 11"/>
              <a:gd name="T10" fmla="*/ 9 w 15"/>
              <a:gd name="T11" fmla="*/ 0 h 11"/>
              <a:gd name="T12" fmla="*/ 15 w 15"/>
              <a:gd name="T13" fmla="*/ 5 h 11"/>
              <a:gd name="T14" fmla="*/ 15 w 15"/>
              <a:gd name="T15" fmla="*/ 7 h 11"/>
              <a:gd name="T16" fmla="*/ 15 w 15"/>
              <a:gd name="T17" fmla="*/ 9 h 11"/>
              <a:gd name="T18" fmla="*/ 15 w 15"/>
              <a:gd name="T19" fmla="*/ 9 h 11"/>
              <a:gd name="T20" fmla="*/ 13 w 15"/>
              <a:gd name="T21" fmla="*/ 11 h 11"/>
              <a:gd name="T22" fmla="*/ 11 w 15"/>
              <a:gd name="T23" fmla="*/ 11 h 11"/>
              <a:gd name="T24" fmla="*/ 5 w 15"/>
              <a:gd name="T25" fmla="*/ 9 h 11"/>
              <a:gd name="T26" fmla="*/ 5 w 15"/>
              <a:gd name="T27" fmla="*/ 9 h 11"/>
              <a:gd name="T28" fmla="*/ 0 w 15"/>
              <a:gd name="T29" fmla="*/ 5 h 11"/>
              <a:gd name="T30" fmla="*/ 0 w 15"/>
              <a:gd name="T31" fmla="*/ 4 h 11"/>
              <a:gd name="T32" fmla="*/ 0 w 15"/>
              <a:gd name="T33" fmla="*/ 2 h 11"/>
              <a:gd name="T34" fmla="*/ 0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5" y="5"/>
                </a:ln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3" name="Freeform 293"/>
          <p:cNvSpPr>
            <a:spLocks/>
          </p:cNvSpPr>
          <p:nvPr/>
        </p:nvSpPr>
        <p:spPr bwMode="auto">
          <a:xfrm>
            <a:off x="3224395" y="3321743"/>
            <a:ext cx="57170" cy="41925"/>
          </a:xfrm>
          <a:custGeom>
            <a:avLst/>
            <a:gdLst>
              <a:gd name="T0" fmla="*/ 0 w 15"/>
              <a:gd name="T1" fmla="*/ 2 h 11"/>
              <a:gd name="T2" fmla="*/ 0 w 15"/>
              <a:gd name="T3" fmla="*/ 2 h 11"/>
              <a:gd name="T4" fmla="*/ 2 w 15"/>
              <a:gd name="T5" fmla="*/ 0 h 11"/>
              <a:gd name="T6" fmla="*/ 5 w 15"/>
              <a:gd name="T7" fmla="*/ 0 h 11"/>
              <a:gd name="T8" fmla="*/ 9 w 15"/>
              <a:gd name="T9" fmla="*/ 0 h 11"/>
              <a:gd name="T10" fmla="*/ 9 w 15"/>
              <a:gd name="T11" fmla="*/ 0 h 11"/>
              <a:gd name="T12" fmla="*/ 15 w 15"/>
              <a:gd name="T13" fmla="*/ 5 h 11"/>
              <a:gd name="T14" fmla="*/ 15 w 15"/>
              <a:gd name="T15" fmla="*/ 7 h 11"/>
              <a:gd name="T16" fmla="*/ 15 w 15"/>
              <a:gd name="T17" fmla="*/ 9 h 11"/>
              <a:gd name="T18" fmla="*/ 15 w 15"/>
              <a:gd name="T19" fmla="*/ 9 h 11"/>
              <a:gd name="T20" fmla="*/ 13 w 15"/>
              <a:gd name="T21" fmla="*/ 11 h 11"/>
              <a:gd name="T22" fmla="*/ 11 w 15"/>
              <a:gd name="T23" fmla="*/ 11 h 11"/>
              <a:gd name="T24" fmla="*/ 5 w 15"/>
              <a:gd name="T25" fmla="*/ 9 h 11"/>
              <a:gd name="T26" fmla="*/ 5 w 15"/>
              <a:gd name="T27" fmla="*/ 9 h 11"/>
              <a:gd name="T28" fmla="*/ 0 w 15"/>
              <a:gd name="T29" fmla="*/ 5 h 11"/>
              <a:gd name="T30" fmla="*/ 0 w 15"/>
              <a:gd name="T31" fmla="*/ 4 h 11"/>
              <a:gd name="T32" fmla="*/ 0 w 15"/>
              <a:gd name="T33" fmla="*/ 2 h 11"/>
              <a:gd name="T34" fmla="*/ 0 w 15"/>
              <a:gd name="T35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5" y="5"/>
                </a:lnTo>
                <a:lnTo>
                  <a:pt x="15" y="7"/>
                </a:lnTo>
                <a:lnTo>
                  <a:pt x="15" y="9"/>
                </a:ln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4" name="Freeform 294"/>
          <p:cNvSpPr>
            <a:spLocks/>
          </p:cNvSpPr>
          <p:nvPr/>
        </p:nvSpPr>
        <p:spPr bwMode="auto">
          <a:xfrm>
            <a:off x="3308242" y="3340798"/>
            <a:ext cx="57170" cy="45734"/>
          </a:xfrm>
          <a:custGeom>
            <a:avLst/>
            <a:gdLst>
              <a:gd name="T0" fmla="*/ 0 w 15"/>
              <a:gd name="T1" fmla="*/ 6 h 12"/>
              <a:gd name="T2" fmla="*/ 0 w 15"/>
              <a:gd name="T3" fmla="*/ 6 h 12"/>
              <a:gd name="T4" fmla="*/ 0 w 15"/>
              <a:gd name="T5" fmla="*/ 4 h 12"/>
              <a:gd name="T6" fmla="*/ 2 w 15"/>
              <a:gd name="T7" fmla="*/ 2 h 12"/>
              <a:gd name="T8" fmla="*/ 8 w 15"/>
              <a:gd name="T9" fmla="*/ 0 h 12"/>
              <a:gd name="T10" fmla="*/ 8 w 15"/>
              <a:gd name="T11" fmla="*/ 0 h 12"/>
              <a:gd name="T12" fmla="*/ 13 w 15"/>
              <a:gd name="T13" fmla="*/ 2 h 12"/>
              <a:gd name="T14" fmla="*/ 15 w 15"/>
              <a:gd name="T15" fmla="*/ 4 h 12"/>
              <a:gd name="T16" fmla="*/ 15 w 15"/>
              <a:gd name="T17" fmla="*/ 6 h 12"/>
              <a:gd name="T18" fmla="*/ 15 w 15"/>
              <a:gd name="T19" fmla="*/ 6 h 12"/>
              <a:gd name="T20" fmla="*/ 15 w 15"/>
              <a:gd name="T21" fmla="*/ 8 h 12"/>
              <a:gd name="T22" fmla="*/ 13 w 15"/>
              <a:gd name="T23" fmla="*/ 10 h 12"/>
              <a:gd name="T24" fmla="*/ 8 w 15"/>
              <a:gd name="T25" fmla="*/ 12 h 12"/>
              <a:gd name="T26" fmla="*/ 8 w 15"/>
              <a:gd name="T27" fmla="*/ 12 h 12"/>
              <a:gd name="T28" fmla="*/ 2 w 15"/>
              <a:gd name="T29" fmla="*/ 10 h 12"/>
              <a:gd name="T30" fmla="*/ 0 w 15"/>
              <a:gd name="T31" fmla="*/ 8 h 12"/>
              <a:gd name="T32" fmla="*/ 0 w 15"/>
              <a:gd name="T33" fmla="*/ 6 h 12"/>
              <a:gd name="T34" fmla="*/ 0 w 15"/>
              <a:gd name="T3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2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3" y="2"/>
                </a:lnTo>
                <a:lnTo>
                  <a:pt x="15" y="4"/>
                </a:lnTo>
                <a:lnTo>
                  <a:pt x="15" y="6"/>
                </a:lnTo>
                <a:lnTo>
                  <a:pt x="15" y="6"/>
                </a:lnTo>
                <a:lnTo>
                  <a:pt x="15" y="8"/>
                </a:lnTo>
                <a:lnTo>
                  <a:pt x="13" y="10"/>
                </a:lnTo>
                <a:lnTo>
                  <a:pt x="8" y="12"/>
                </a:lnTo>
                <a:lnTo>
                  <a:pt x="8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5" name="Freeform 295"/>
          <p:cNvSpPr>
            <a:spLocks/>
          </p:cNvSpPr>
          <p:nvPr/>
        </p:nvSpPr>
        <p:spPr bwMode="auto">
          <a:xfrm>
            <a:off x="3308242" y="3340798"/>
            <a:ext cx="57170" cy="45734"/>
          </a:xfrm>
          <a:custGeom>
            <a:avLst/>
            <a:gdLst>
              <a:gd name="T0" fmla="*/ 0 w 15"/>
              <a:gd name="T1" fmla="*/ 6 h 12"/>
              <a:gd name="T2" fmla="*/ 0 w 15"/>
              <a:gd name="T3" fmla="*/ 6 h 12"/>
              <a:gd name="T4" fmla="*/ 0 w 15"/>
              <a:gd name="T5" fmla="*/ 4 h 12"/>
              <a:gd name="T6" fmla="*/ 2 w 15"/>
              <a:gd name="T7" fmla="*/ 2 h 12"/>
              <a:gd name="T8" fmla="*/ 8 w 15"/>
              <a:gd name="T9" fmla="*/ 0 h 12"/>
              <a:gd name="T10" fmla="*/ 8 w 15"/>
              <a:gd name="T11" fmla="*/ 0 h 12"/>
              <a:gd name="T12" fmla="*/ 13 w 15"/>
              <a:gd name="T13" fmla="*/ 2 h 12"/>
              <a:gd name="T14" fmla="*/ 15 w 15"/>
              <a:gd name="T15" fmla="*/ 4 h 12"/>
              <a:gd name="T16" fmla="*/ 15 w 15"/>
              <a:gd name="T17" fmla="*/ 6 h 12"/>
              <a:gd name="T18" fmla="*/ 15 w 15"/>
              <a:gd name="T19" fmla="*/ 6 h 12"/>
              <a:gd name="T20" fmla="*/ 15 w 15"/>
              <a:gd name="T21" fmla="*/ 8 h 12"/>
              <a:gd name="T22" fmla="*/ 13 w 15"/>
              <a:gd name="T23" fmla="*/ 10 h 12"/>
              <a:gd name="T24" fmla="*/ 8 w 15"/>
              <a:gd name="T25" fmla="*/ 12 h 12"/>
              <a:gd name="T26" fmla="*/ 8 w 15"/>
              <a:gd name="T27" fmla="*/ 12 h 12"/>
              <a:gd name="T28" fmla="*/ 2 w 15"/>
              <a:gd name="T29" fmla="*/ 10 h 12"/>
              <a:gd name="T30" fmla="*/ 0 w 15"/>
              <a:gd name="T31" fmla="*/ 8 h 12"/>
              <a:gd name="T32" fmla="*/ 0 w 15"/>
              <a:gd name="T33" fmla="*/ 6 h 12"/>
              <a:gd name="T34" fmla="*/ 0 w 15"/>
              <a:gd name="T3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2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3" y="2"/>
                </a:lnTo>
                <a:lnTo>
                  <a:pt x="15" y="4"/>
                </a:lnTo>
                <a:lnTo>
                  <a:pt x="15" y="6"/>
                </a:lnTo>
                <a:lnTo>
                  <a:pt x="15" y="6"/>
                </a:lnTo>
                <a:lnTo>
                  <a:pt x="15" y="8"/>
                </a:lnTo>
                <a:lnTo>
                  <a:pt x="13" y="10"/>
                </a:lnTo>
                <a:lnTo>
                  <a:pt x="8" y="12"/>
                </a:lnTo>
                <a:lnTo>
                  <a:pt x="8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6" name="Freeform 296"/>
          <p:cNvSpPr>
            <a:spLocks/>
          </p:cNvSpPr>
          <p:nvPr/>
        </p:nvSpPr>
        <p:spPr bwMode="auto">
          <a:xfrm>
            <a:off x="3308242" y="3340798"/>
            <a:ext cx="57170" cy="45734"/>
          </a:xfrm>
          <a:custGeom>
            <a:avLst/>
            <a:gdLst>
              <a:gd name="T0" fmla="*/ 0 w 15"/>
              <a:gd name="T1" fmla="*/ 6 h 12"/>
              <a:gd name="T2" fmla="*/ 0 w 15"/>
              <a:gd name="T3" fmla="*/ 6 h 12"/>
              <a:gd name="T4" fmla="*/ 0 w 15"/>
              <a:gd name="T5" fmla="*/ 4 h 12"/>
              <a:gd name="T6" fmla="*/ 2 w 15"/>
              <a:gd name="T7" fmla="*/ 2 h 12"/>
              <a:gd name="T8" fmla="*/ 8 w 15"/>
              <a:gd name="T9" fmla="*/ 0 h 12"/>
              <a:gd name="T10" fmla="*/ 8 w 15"/>
              <a:gd name="T11" fmla="*/ 0 h 12"/>
              <a:gd name="T12" fmla="*/ 13 w 15"/>
              <a:gd name="T13" fmla="*/ 2 h 12"/>
              <a:gd name="T14" fmla="*/ 15 w 15"/>
              <a:gd name="T15" fmla="*/ 4 h 12"/>
              <a:gd name="T16" fmla="*/ 15 w 15"/>
              <a:gd name="T17" fmla="*/ 6 h 12"/>
              <a:gd name="T18" fmla="*/ 15 w 15"/>
              <a:gd name="T19" fmla="*/ 6 h 12"/>
              <a:gd name="T20" fmla="*/ 15 w 15"/>
              <a:gd name="T21" fmla="*/ 8 h 12"/>
              <a:gd name="T22" fmla="*/ 13 w 15"/>
              <a:gd name="T23" fmla="*/ 10 h 12"/>
              <a:gd name="T24" fmla="*/ 8 w 15"/>
              <a:gd name="T25" fmla="*/ 12 h 12"/>
              <a:gd name="T26" fmla="*/ 8 w 15"/>
              <a:gd name="T27" fmla="*/ 12 h 12"/>
              <a:gd name="T28" fmla="*/ 2 w 15"/>
              <a:gd name="T29" fmla="*/ 10 h 12"/>
              <a:gd name="T30" fmla="*/ 0 w 15"/>
              <a:gd name="T31" fmla="*/ 8 h 12"/>
              <a:gd name="T32" fmla="*/ 0 w 15"/>
              <a:gd name="T33" fmla="*/ 6 h 12"/>
              <a:gd name="T34" fmla="*/ 0 w 15"/>
              <a:gd name="T3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2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3" y="2"/>
                </a:lnTo>
                <a:lnTo>
                  <a:pt x="15" y="4"/>
                </a:lnTo>
                <a:lnTo>
                  <a:pt x="15" y="6"/>
                </a:lnTo>
                <a:lnTo>
                  <a:pt x="15" y="6"/>
                </a:lnTo>
                <a:lnTo>
                  <a:pt x="15" y="8"/>
                </a:lnTo>
                <a:lnTo>
                  <a:pt x="13" y="10"/>
                </a:lnTo>
                <a:lnTo>
                  <a:pt x="8" y="12"/>
                </a:lnTo>
                <a:lnTo>
                  <a:pt x="8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7" name="Freeform 297"/>
          <p:cNvSpPr>
            <a:spLocks/>
          </p:cNvSpPr>
          <p:nvPr/>
        </p:nvSpPr>
        <p:spPr bwMode="auto">
          <a:xfrm>
            <a:off x="3308242" y="3340798"/>
            <a:ext cx="57170" cy="45734"/>
          </a:xfrm>
          <a:custGeom>
            <a:avLst/>
            <a:gdLst>
              <a:gd name="T0" fmla="*/ 0 w 15"/>
              <a:gd name="T1" fmla="*/ 6 h 12"/>
              <a:gd name="T2" fmla="*/ 0 w 15"/>
              <a:gd name="T3" fmla="*/ 6 h 12"/>
              <a:gd name="T4" fmla="*/ 0 w 15"/>
              <a:gd name="T5" fmla="*/ 4 h 12"/>
              <a:gd name="T6" fmla="*/ 2 w 15"/>
              <a:gd name="T7" fmla="*/ 2 h 12"/>
              <a:gd name="T8" fmla="*/ 8 w 15"/>
              <a:gd name="T9" fmla="*/ 0 h 12"/>
              <a:gd name="T10" fmla="*/ 8 w 15"/>
              <a:gd name="T11" fmla="*/ 0 h 12"/>
              <a:gd name="T12" fmla="*/ 13 w 15"/>
              <a:gd name="T13" fmla="*/ 2 h 12"/>
              <a:gd name="T14" fmla="*/ 15 w 15"/>
              <a:gd name="T15" fmla="*/ 4 h 12"/>
              <a:gd name="T16" fmla="*/ 15 w 15"/>
              <a:gd name="T17" fmla="*/ 6 h 12"/>
              <a:gd name="T18" fmla="*/ 15 w 15"/>
              <a:gd name="T19" fmla="*/ 6 h 12"/>
              <a:gd name="T20" fmla="*/ 15 w 15"/>
              <a:gd name="T21" fmla="*/ 8 h 12"/>
              <a:gd name="T22" fmla="*/ 13 w 15"/>
              <a:gd name="T23" fmla="*/ 10 h 12"/>
              <a:gd name="T24" fmla="*/ 8 w 15"/>
              <a:gd name="T25" fmla="*/ 12 h 12"/>
              <a:gd name="T26" fmla="*/ 8 w 15"/>
              <a:gd name="T27" fmla="*/ 12 h 12"/>
              <a:gd name="T28" fmla="*/ 2 w 15"/>
              <a:gd name="T29" fmla="*/ 10 h 12"/>
              <a:gd name="T30" fmla="*/ 0 w 15"/>
              <a:gd name="T31" fmla="*/ 8 h 12"/>
              <a:gd name="T32" fmla="*/ 0 w 15"/>
              <a:gd name="T33" fmla="*/ 6 h 12"/>
              <a:gd name="T34" fmla="*/ 0 w 15"/>
              <a:gd name="T3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2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3" y="2"/>
                </a:lnTo>
                <a:lnTo>
                  <a:pt x="15" y="4"/>
                </a:lnTo>
                <a:lnTo>
                  <a:pt x="15" y="6"/>
                </a:lnTo>
                <a:lnTo>
                  <a:pt x="15" y="6"/>
                </a:lnTo>
                <a:lnTo>
                  <a:pt x="15" y="8"/>
                </a:lnTo>
                <a:lnTo>
                  <a:pt x="13" y="10"/>
                </a:lnTo>
                <a:lnTo>
                  <a:pt x="8" y="12"/>
                </a:lnTo>
                <a:lnTo>
                  <a:pt x="8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8" name="Freeform 298"/>
          <p:cNvSpPr>
            <a:spLocks/>
          </p:cNvSpPr>
          <p:nvPr/>
        </p:nvSpPr>
        <p:spPr bwMode="auto">
          <a:xfrm>
            <a:off x="3308242" y="3340798"/>
            <a:ext cx="57170" cy="45734"/>
          </a:xfrm>
          <a:custGeom>
            <a:avLst/>
            <a:gdLst>
              <a:gd name="T0" fmla="*/ 0 w 15"/>
              <a:gd name="T1" fmla="*/ 6 h 12"/>
              <a:gd name="T2" fmla="*/ 0 w 15"/>
              <a:gd name="T3" fmla="*/ 6 h 12"/>
              <a:gd name="T4" fmla="*/ 0 w 15"/>
              <a:gd name="T5" fmla="*/ 4 h 12"/>
              <a:gd name="T6" fmla="*/ 2 w 15"/>
              <a:gd name="T7" fmla="*/ 2 h 12"/>
              <a:gd name="T8" fmla="*/ 8 w 15"/>
              <a:gd name="T9" fmla="*/ 0 h 12"/>
              <a:gd name="T10" fmla="*/ 8 w 15"/>
              <a:gd name="T11" fmla="*/ 0 h 12"/>
              <a:gd name="T12" fmla="*/ 13 w 15"/>
              <a:gd name="T13" fmla="*/ 2 h 12"/>
              <a:gd name="T14" fmla="*/ 15 w 15"/>
              <a:gd name="T15" fmla="*/ 4 h 12"/>
              <a:gd name="T16" fmla="*/ 15 w 15"/>
              <a:gd name="T17" fmla="*/ 6 h 12"/>
              <a:gd name="T18" fmla="*/ 15 w 15"/>
              <a:gd name="T19" fmla="*/ 6 h 12"/>
              <a:gd name="T20" fmla="*/ 15 w 15"/>
              <a:gd name="T21" fmla="*/ 8 h 12"/>
              <a:gd name="T22" fmla="*/ 13 w 15"/>
              <a:gd name="T23" fmla="*/ 10 h 12"/>
              <a:gd name="T24" fmla="*/ 8 w 15"/>
              <a:gd name="T25" fmla="*/ 12 h 12"/>
              <a:gd name="T26" fmla="*/ 8 w 15"/>
              <a:gd name="T27" fmla="*/ 12 h 12"/>
              <a:gd name="T28" fmla="*/ 2 w 15"/>
              <a:gd name="T29" fmla="*/ 10 h 12"/>
              <a:gd name="T30" fmla="*/ 0 w 15"/>
              <a:gd name="T31" fmla="*/ 8 h 12"/>
              <a:gd name="T32" fmla="*/ 0 w 15"/>
              <a:gd name="T33" fmla="*/ 6 h 12"/>
              <a:gd name="T34" fmla="*/ 0 w 15"/>
              <a:gd name="T3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2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3" y="2"/>
                </a:lnTo>
                <a:lnTo>
                  <a:pt x="15" y="4"/>
                </a:lnTo>
                <a:lnTo>
                  <a:pt x="15" y="6"/>
                </a:lnTo>
                <a:lnTo>
                  <a:pt x="15" y="6"/>
                </a:lnTo>
                <a:lnTo>
                  <a:pt x="15" y="8"/>
                </a:lnTo>
                <a:lnTo>
                  <a:pt x="13" y="10"/>
                </a:lnTo>
                <a:lnTo>
                  <a:pt x="8" y="12"/>
                </a:lnTo>
                <a:lnTo>
                  <a:pt x="8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9" name="Freeform 299"/>
          <p:cNvSpPr>
            <a:spLocks/>
          </p:cNvSpPr>
          <p:nvPr/>
        </p:nvSpPr>
        <p:spPr bwMode="auto">
          <a:xfrm>
            <a:off x="3308242" y="3340798"/>
            <a:ext cx="57170" cy="45734"/>
          </a:xfrm>
          <a:custGeom>
            <a:avLst/>
            <a:gdLst>
              <a:gd name="T0" fmla="*/ 0 w 15"/>
              <a:gd name="T1" fmla="*/ 6 h 12"/>
              <a:gd name="T2" fmla="*/ 0 w 15"/>
              <a:gd name="T3" fmla="*/ 6 h 12"/>
              <a:gd name="T4" fmla="*/ 0 w 15"/>
              <a:gd name="T5" fmla="*/ 4 h 12"/>
              <a:gd name="T6" fmla="*/ 2 w 15"/>
              <a:gd name="T7" fmla="*/ 2 h 12"/>
              <a:gd name="T8" fmla="*/ 8 w 15"/>
              <a:gd name="T9" fmla="*/ 0 h 12"/>
              <a:gd name="T10" fmla="*/ 8 w 15"/>
              <a:gd name="T11" fmla="*/ 0 h 12"/>
              <a:gd name="T12" fmla="*/ 13 w 15"/>
              <a:gd name="T13" fmla="*/ 2 h 12"/>
              <a:gd name="T14" fmla="*/ 15 w 15"/>
              <a:gd name="T15" fmla="*/ 4 h 12"/>
              <a:gd name="T16" fmla="*/ 15 w 15"/>
              <a:gd name="T17" fmla="*/ 6 h 12"/>
              <a:gd name="T18" fmla="*/ 15 w 15"/>
              <a:gd name="T19" fmla="*/ 6 h 12"/>
              <a:gd name="T20" fmla="*/ 15 w 15"/>
              <a:gd name="T21" fmla="*/ 8 h 12"/>
              <a:gd name="T22" fmla="*/ 13 w 15"/>
              <a:gd name="T23" fmla="*/ 10 h 12"/>
              <a:gd name="T24" fmla="*/ 8 w 15"/>
              <a:gd name="T25" fmla="*/ 12 h 12"/>
              <a:gd name="T26" fmla="*/ 8 w 15"/>
              <a:gd name="T27" fmla="*/ 12 h 12"/>
              <a:gd name="T28" fmla="*/ 2 w 15"/>
              <a:gd name="T29" fmla="*/ 10 h 12"/>
              <a:gd name="T30" fmla="*/ 0 w 15"/>
              <a:gd name="T31" fmla="*/ 8 h 12"/>
              <a:gd name="T32" fmla="*/ 0 w 15"/>
              <a:gd name="T33" fmla="*/ 6 h 12"/>
              <a:gd name="T34" fmla="*/ 0 w 15"/>
              <a:gd name="T3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2">
                <a:moveTo>
                  <a:pt x="0" y="6"/>
                </a:move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3" y="2"/>
                </a:lnTo>
                <a:lnTo>
                  <a:pt x="15" y="4"/>
                </a:lnTo>
                <a:lnTo>
                  <a:pt x="15" y="6"/>
                </a:lnTo>
                <a:lnTo>
                  <a:pt x="15" y="6"/>
                </a:lnTo>
                <a:lnTo>
                  <a:pt x="15" y="8"/>
                </a:lnTo>
                <a:lnTo>
                  <a:pt x="13" y="10"/>
                </a:lnTo>
                <a:lnTo>
                  <a:pt x="8" y="12"/>
                </a:lnTo>
                <a:lnTo>
                  <a:pt x="8" y="12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0" name="Freeform 300"/>
          <p:cNvSpPr>
            <a:spLocks/>
          </p:cNvSpPr>
          <p:nvPr/>
        </p:nvSpPr>
        <p:spPr bwMode="auto">
          <a:xfrm>
            <a:off x="3395901" y="3321743"/>
            <a:ext cx="57170" cy="41925"/>
          </a:xfrm>
          <a:custGeom>
            <a:avLst/>
            <a:gdLst>
              <a:gd name="T0" fmla="*/ 2 w 15"/>
              <a:gd name="T1" fmla="*/ 9 h 11"/>
              <a:gd name="T2" fmla="*/ 2 w 15"/>
              <a:gd name="T3" fmla="*/ 9 h 11"/>
              <a:gd name="T4" fmla="*/ 0 w 15"/>
              <a:gd name="T5" fmla="*/ 7 h 11"/>
              <a:gd name="T6" fmla="*/ 2 w 15"/>
              <a:gd name="T7" fmla="*/ 5 h 11"/>
              <a:gd name="T8" fmla="*/ 5 w 15"/>
              <a:gd name="T9" fmla="*/ 0 h 11"/>
              <a:gd name="T10" fmla="*/ 5 w 15"/>
              <a:gd name="T11" fmla="*/ 0 h 11"/>
              <a:gd name="T12" fmla="*/ 11 w 15"/>
              <a:gd name="T13" fmla="*/ 0 h 11"/>
              <a:gd name="T14" fmla="*/ 13 w 15"/>
              <a:gd name="T15" fmla="*/ 0 h 11"/>
              <a:gd name="T16" fmla="*/ 15 w 15"/>
              <a:gd name="T17" fmla="*/ 2 h 11"/>
              <a:gd name="T18" fmla="*/ 15 w 15"/>
              <a:gd name="T19" fmla="*/ 2 h 11"/>
              <a:gd name="T20" fmla="*/ 15 w 15"/>
              <a:gd name="T21" fmla="*/ 4 h 11"/>
              <a:gd name="T22" fmla="*/ 15 w 15"/>
              <a:gd name="T23" fmla="*/ 5 h 11"/>
              <a:gd name="T24" fmla="*/ 11 w 15"/>
              <a:gd name="T25" fmla="*/ 9 h 11"/>
              <a:gd name="T26" fmla="*/ 11 w 15"/>
              <a:gd name="T27" fmla="*/ 9 h 11"/>
              <a:gd name="T28" fmla="*/ 5 w 15"/>
              <a:gd name="T29" fmla="*/ 11 h 11"/>
              <a:gd name="T30" fmla="*/ 4 w 15"/>
              <a:gd name="T31" fmla="*/ 11 h 11"/>
              <a:gd name="T32" fmla="*/ 2 w 15"/>
              <a:gd name="T33" fmla="*/ 9 h 11"/>
              <a:gd name="T34" fmla="*/ 2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2" y="9"/>
                </a:moveTo>
                <a:lnTo>
                  <a:pt x="2" y="9"/>
                </a:lnTo>
                <a:lnTo>
                  <a:pt x="0" y="7"/>
                </a:lnTo>
                <a:lnTo>
                  <a:pt x="2" y="5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lnTo>
                  <a:pt x="15" y="4"/>
                </a:lnTo>
                <a:lnTo>
                  <a:pt x="15" y="5"/>
                </a:lnTo>
                <a:lnTo>
                  <a:pt x="11" y="9"/>
                </a:lnTo>
                <a:lnTo>
                  <a:pt x="11" y="9"/>
                </a:lnTo>
                <a:lnTo>
                  <a:pt x="5" y="11"/>
                </a:lnTo>
                <a:lnTo>
                  <a:pt x="4" y="11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1" name="Freeform 301"/>
          <p:cNvSpPr>
            <a:spLocks/>
          </p:cNvSpPr>
          <p:nvPr/>
        </p:nvSpPr>
        <p:spPr bwMode="auto">
          <a:xfrm>
            <a:off x="3395901" y="3321743"/>
            <a:ext cx="57170" cy="41925"/>
          </a:xfrm>
          <a:custGeom>
            <a:avLst/>
            <a:gdLst>
              <a:gd name="T0" fmla="*/ 2 w 15"/>
              <a:gd name="T1" fmla="*/ 9 h 11"/>
              <a:gd name="T2" fmla="*/ 2 w 15"/>
              <a:gd name="T3" fmla="*/ 9 h 11"/>
              <a:gd name="T4" fmla="*/ 0 w 15"/>
              <a:gd name="T5" fmla="*/ 7 h 11"/>
              <a:gd name="T6" fmla="*/ 2 w 15"/>
              <a:gd name="T7" fmla="*/ 5 h 11"/>
              <a:gd name="T8" fmla="*/ 5 w 15"/>
              <a:gd name="T9" fmla="*/ 0 h 11"/>
              <a:gd name="T10" fmla="*/ 5 w 15"/>
              <a:gd name="T11" fmla="*/ 0 h 11"/>
              <a:gd name="T12" fmla="*/ 11 w 15"/>
              <a:gd name="T13" fmla="*/ 0 h 11"/>
              <a:gd name="T14" fmla="*/ 13 w 15"/>
              <a:gd name="T15" fmla="*/ 0 h 11"/>
              <a:gd name="T16" fmla="*/ 15 w 15"/>
              <a:gd name="T17" fmla="*/ 2 h 11"/>
              <a:gd name="T18" fmla="*/ 15 w 15"/>
              <a:gd name="T19" fmla="*/ 2 h 11"/>
              <a:gd name="T20" fmla="*/ 15 w 15"/>
              <a:gd name="T21" fmla="*/ 4 h 11"/>
              <a:gd name="T22" fmla="*/ 15 w 15"/>
              <a:gd name="T23" fmla="*/ 5 h 11"/>
              <a:gd name="T24" fmla="*/ 11 w 15"/>
              <a:gd name="T25" fmla="*/ 9 h 11"/>
              <a:gd name="T26" fmla="*/ 11 w 15"/>
              <a:gd name="T27" fmla="*/ 9 h 11"/>
              <a:gd name="T28" fmla="*/ 5 w 15"/>
              <a:gd name="T29" fmla="*/ 11 h 11"/>
              <a:gd name="T30" fmla="*/ 4 w 15"/>
              <a:gd name="T31" fmla="*/ 11 h 11"/>
              <a:gd name="T32" fmla="*/ 2 w 15"/>
              <a:gd name="T33" fmla="*/ 9 h 11"/>
              <a:gd name="T34" fmla="*/ 2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2" y="9"/>
                </a:moveTo>
                <a:lnTo>
                  <a:pt x="2" y="9"/>
                </a:lnTo>
                <a:lnTo>
                  <a:pt x="0" y="7"/>
                </a:lnTo>
                <a:lnTo>
                  <a:pt x="2" y="5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lnTo>
                  <a:pt x="15" y="4"/>
                </a:lnTo>
                <a:lnTo>
                  <a:pt x="15" y="5"/>
                </a:lnTo>
                <a:lnTo>
                  <a:pt x="11" y="9"/>
                </a:lnTo>
                <a:lnTo>
                  <a:pt x="11" y="9"/>
                </a:lnTo>
                <a:lnTo>
                  <a:pt x="5" y="11"/>
                </a:lnTo>
                <a:lnTo>
                  <a:pt x="4" y="11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2" name="Freeform 302"/>
          <p:cNvSpPr>
            <a:spLocks/>
          </p:cNvSpPr>
          <p:nvPr/>
        </p:nvSpPr>
        <p:spPr bwMode="auto">
          <a:xfrm>
            <a:off x="3395901" y="3321743"/>
            <a:ext cx="57170" cy="41925"/>
          </a:xfrm>
          <a:custGeom>
            <a:avLst/>
            <a:gdLst>
              <a:gd name="T0" fmla="*/ 2 w 15"/>
              <a:gd name="T1" fmla="*/ 9 h 11"/>
              <a:gd name="T2" fmla="*/ 2 w 15"/>
              <a:gd name="T3" fmla="*/ 9 h 11"/>
              <a:gd name="T4" fmla="*/ 0 w 15"/>
              <a:gd name="T5" fmla="*/ 7 h 11"/>
              <a:gd name="T6" fmla="*/ 2 w 15"/>
              <a:gd name="T7" fmla="*/ 5 h 11"/>
              <a:gd name="T8" fmla="*/ 5 w 15"/>
              <a:gd name="T9" fmla="*/ 0 h 11"/>
              <a:gd name="T10" fmla="*/ 5 w 15"/>
              <a:gd name="T11" fmla="*/ 0 h 11"/>
              <a:gd name="T12" fmla="*/ 11 w 15"/>
              <a:gd name="T13" fmla="*/ 0 h 11"/>
              <a:gd name="T14" fmla="*/ 13 w 15"/>
              <a:gd name="T15" fmla="*/ 0 h 11"/>
              <a:gd name="T16" fmla="*/ 15 w 15"/>
              <a:gd name="T17" fmla="*/ 2 h 11"/>
              <a:gd name="T18" fmla="*/ 15 w 15"/>
              <a:gd name="T19" fmla="*/ 2 h 11"/>
              <a:gd name="T20" fmla="*/ 15 w 15"/>
              <a:gd name="T21" fmla="*/ 4 h 11"/>
              <a:gd name="T22" fmla="*/ 15 w 15"/>
              <a:gd name="T23" fmla="*/ 5 h 11"/>
              <a:gd name="T24" fmla="*/ 11 w 15"/>
              <a:gd name="T25" fmla="*/ 9 h 11"/>
              <a:gd name="T26" fmla="*/ 11 w 15"/>
              <a:gd name="T27" fmla="*/ 9 h 11"/>
              <a:gd name="T28" fmla="*/ 5 w 15"/>
              <a:gd name="T29" fmla="*/ 11 h 11"/>
              <a:gd name="T30" fmla="*/ 4 w 15"/>
              <a:gd name="T31" fmla="*/ 11 h 11"/>
              <a:gd name="T32" fmla="*/ 2 w 15"/>
              <a:gd name="T33" fmla="*/ 9 h 11"/>
              <a:gd name="T34" fmla="*/ 2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2" y="9"/>
                </a:moveTo>
                <a:lnTo>
                  <a:pt x="2" y="9"/>
                </a:lnTo>
                <a:lnTo>
                  <a:pt x="0" y="7"/>
                </a:lnTo>
                <a:lnTo>
                  <a:pt x="2" y="5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lnTo>
                  <a:pt x="15" y="4"/>
                </a:lnTo>
                <a:lnTo>
                  <a:pt x="15" y="5"/>
                </a:lnTo>
                <a:lnTo>
                  <a:pt x="11" y="9"/>
                </a:lnTo>
                <a:lnTo>
                  <a:pt x="11" y="9"/>
                </a:lnTo>
                <a:lnTo>
                  <a:pt x="5" y="11"/>
                </a:lnTo>
                <a:lnTo>
                  <a:pt x="4" y="11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3" name="Freeform 303"/>
          <p:cNvSpPr>
            <a:spLocks/>
          </p:cNvSpPr>
          <p:nvPr/>
        </p:nvSpPr>
        <p:spPr bwMode="auto">
          <a:xfrm>
            <a:off x="3395901" y="3321743"/>
            <a:ext cx="57170" cy="41925"/>
          </a:xfrm>
          <a:custGeom>
            <a:avLst/>
            <a:gdLst>
              <a:gd name="T0" fmla="*/ 2 w 15"/>
              <a:gd name="T1" fmla="*/ 9 h 11"/>
              <a:gd name="T2" fmla="*/ 2 w 15"/>
              <a:gd name="T3" fmla="*/ 9 h 11"/>
              <a:gd name="T4" fmla="*/ 0 w 15"/>
              <a:gd name="T5" fmla="*/ 7 h 11"/>
              <a:gd name="T6" fmla="*/ 2 w 15"/>
              <a:gd name="T7" fmla="*/ 5 h 11"/>
              <a:gd name="T8" fmla="*/ 5 w 15"/>
              <a:gd name="T9" fmla="*/ 0 h 11"/>
              <a:gd name="T10" fmla="*/ 5 w 15"/>
              <a:gd name="T11" fmla="*/ 0 h 11"/>
              <a:gd name="T12" fmla="*/ 11 w 15"/>
              <a:gd name="T13" fmla="*/ 0 h 11"/>
              <a:gd name="T14" fmla="*/ 13 w 15"/>
              <a:gd name="T15" fmla="*/ 0 h 11"/>
              <a:gd name="T16" fmla="*/ 15 w 15"/>
              <a:gd name="T17" fmla="*/ 2 h 11"/>
              <a:gd name="T18" fmla="*/ 15 w 15"/>
              <a:gd name="T19" fmla="*/ 2 h 11"/>
              <a:gd name="T20" fmla="*/ 15 w 15"/>
              <a:gd name="T21" fmla="*/ 4 h 11"/>
              <a:gd name="T22" fmla="*/ 15 w 15"/>
              <a:gd name="T23" fmla="*/ 5 h 11"/>
              <a:gd name="T24" fmla="*/ 11 w 15"/>
              <a:gd name="T25" fmla="*/ 9 h 11"/>
              <a:gd name="T26" fmla="*/ 11 w 15"/>
              <a:gd name="T27" fmla="*/ 9 h 11"/>
              <a:gd name="T28" fmla="*/ 5 w 15"/>
              <a:gd name="T29" fmla="*/ 11 h 11"/>
              <a:gd name="T30" fmla="*/ 4 w 15"/>
              <a:gd name="T31" fmla="*/ 11 h 11"/>
              <a:gd name="T32" fmla="*/ 2 w 15"/>
              <a:gd name="T33" fmla="*/ 9 h 11"/>
              <a:gd name="T34" fmla="*/ 2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2" y="9"/>
                </a:moveTo>
                <a:lnTo>
                  <a:pt x="2" y="9"/>
                </a:lnTo>
                <a:lnTo>
                  <a:pt x="0" y="7"/>
                </a:lnTo>
                <a:lnTo>
                  <a:pt x="2" y="5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lnTo>
                  <a:pt x="15" y="4"/>
                </a:lnTo>
                <a:lnTo>
                  <a:pt x="15" y="5"/>
                </a:lnTo>
                <a:lnTo>
                  <a:pt x="11" y="9"/>
                </a:lnTo>
                <a:lnTo>
                  <a:pt x="11" y="9"/>
                </a:lnTo>
                <a:lnTo>
                  <a:pt x="5" y="11"/>
                </a:lnTo>
                <a:lnTo>
                  <a:pt x="4" y="11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4" name="Freeform 304"/>
          <p:cNvSpPr>
            <a:spLocks/>
          </p:cNvSpPr>
          <p:nvPr/>
        </p:nvSpPr>
        <p:spPr bwMode="auto">
          <a:xfrm>
            <a:off x="3395901" y="3321743"/>
            <a:ext cx="57170" cy="41925"/>
          </a:xfrm>
          <a:custGeom>
            <a:avLst/>
            <a:gdLst>
              <a:gd name="T0" fmla="*/ 2 w 15"/>
              <a:gd name="T1" fmla="*/ 9 h 11"/>
              <a:gd name="T2" fmla="*/ 2 w 15"/>
              <a:gd name="T3" fmla="*/ 9 h 11"/>
              <a:gd name="T4" fmla="*/ 0 w 15"/>
              <a:gd name="T5" fmla="*/ 7 h 11"/>
              <a:gd name="T6" fmla="*/ 2 w 15"/>
              <a:gd name="T7" fmla="*/ 5 h 11"/>
              <a:gd name="T8" fmla="*/ 5 w 15"/>
              <a:gd name="T9" fmla="*/ 0 h 11"/>
              <a:gd name="T10" fmla="*/ 5 w 15"/>
              <a:gd name="T11" fmla="*/ 0 h 11"/>
              <a:gd name="T12" fmla="*/ 11 w 15"/>
              <a:gd name="T13" fmla="*/ 0 h 11"/>
              <a:gd name="T14" fmla="*/ 13 w 15"/>
              <a:gd name="T15" fmla="*/ 0 h 11"/>
              <a:gd name="T16" fmla="*/ 15 w 15"/>
              <a:gd name="T17" fmla="*/ 2 h 11"/>
              <a:gd name="T18" fmla="*/ 15 w 15"/>
              <a:gd name="T19" fmla="*/ 2 h 11"/>
              <a:gd name="T20" fmla="*/ 15 w 15"/>
              <a:gd name="T21" fmla="*/ 4 h 11"/>
              <a:gd name="T22" fmla="*/ 15 w 15"/>
              <a:gd name="T23" fmla="*/ 5 h 11"/>
              <a:gd name="T24" fmla="*/ 11 w 15"/>
              <a:gd name="T25" fmla="*/ 9 h 11"/>
              <a:gd name="T26" fmla="*/ 11 w 15"/>
              <a:gd name="T27" fmla="*/ 9 h 11"/>
              <a:gd name="T28" fmla="*/ 5 w 15"/>
              <a:gd name="T29" fmla="*/ 11 h 11"/>
              <a:gd name="T30" fmla="*/ 4 w 15"/>
              <a:gd name="T31" fmla="*/ 11 h 11"/>
              <a:gd name="T32" fmla="*/ 2 w 15"/>
              <a:gd name="T33" fmla="*/ 9 h 11"/>
              <a:gd name="T34" fmla="*/ 2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2" y="9"/>
                </a:moveTo>
                <a:lnTo>
                  <a:pt x="2" y="9"/>
                </a:lnTo>
                <a:lnTo>
                  <a:pt x="0" y="7"/>
                </a:lnTo>
                <a:lnTo>
                  <a:pt x="2" y="5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lnTo>
                  <a:pt x="15" y="4"/>
                </a:lnTo>
                <a:lnTo>
                  <a:pt x="15" y="5"/>
                </a:lnTo>
                <a:lnTo>
                  <a:pt x="11" y="9"/>
                </a:lnTo>
                <a:lnTo>
                  <a:pt x="11" y="9"/>
                </a:lnTo>
                <a:lnTo>
                  <a:pt x="5" y="11"/>
                </a:lnTo>
                <a:lnTo>
                  <a:pt x="4" y="11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5" name="Freeform 305"/>
          <p:cNvSpPr>
            <a:spLocks/>
          </p:cNvSpPr>
          <p:nvPr/>
        </p:nvSpPr>
        <p:spPr bwMode="auto">
          <a:xfrm>
            <a:off x="3395901" y="3321743"/>
            <a:ext cx="57170" cy="41925"/>
          </a:xfrm>
          <a:custGeom>
            <a:avLst/>
            <a:gdLst>
              <a:gd name="T0" fmla="*/ 2 w 15"/>
              <a:gd name="T1" fmla="*/ 9 h 11"/>
              <a:gd name="T2" fmla="*/ 2 w 15"/>
              <a:gd name="T3" fmla="*/ 9 h 11"/>
              <a:gd name="T4" fmla="*/ 0 w 15"/>
              <a:gd name="T5" fmla="*/ 7 h 11"/>
              <a:gd name="T6" fmla="*/ 2 w 15"/>
              <a:gd name="T7" fmla="*/ 5 h 11"/>
              <a:gd name="T8" fmla="*/ 5 w 15"/>
              <a:gd name="T9" fmla="*/ 0 h 11"/>
              <a:gd name="T10" fmla="*/ 5 w 15"/>
              <a:gd name="T11" fmla="*/ 0 h 11"/>
              <a:gd name="T12" fmla="*/ 11 w 15"/>
              <a:gd name="T13" fmla="*/ 0 h 11"/>
              <a:gd name="T14" fmla="*/ 13 w 15"/>
              <a:gd name="T15" fmla="*/ 0 h 11"/>
              <a:gd name="T16" fmla="*/ 15 w 15"/>
              <a:gd name="T17" fmla="*/ 2 h 11"/>
              <a:gd name="T18" fmla="*/ 15 w 15"/>
              <a:gd name="T19" fmla="*/ 2 h 11"/>
              <a:gd name="T20" fmla="*/ 15 w 15"/>
              <a:gd name="T21" fmla="*/ 4 h 11"/>
              <a:gd name="T22" fmla="*/ 15 w 15"/>
              <a:gd name="T23" fmla="*/ 5 h 11"/>
              <a:gd name="T24" fmla="*/ 11 w 15"/>
              <a:gd name="T25" fmla="*/ 9 h 11"/>
              <a:gd name="T26" fmla="*/ 11 w 15"/>
              <a:gd name="T27" fmla="*/ 9 h 11"/>
              <a:gd name="T28" fmla="*/ 5 w 15"/>
              <a:gd name="T29" fmla="*/ 11 h 11"/>
              <a:gd name="T30" fmla="*/ 4 w 15"/>
              <a:gd name="T31" fmla="*/ 11 h 11"/>
              <a:gd name="T32" fmla="*/ 2 w 15"/>
              <a:gd name="T33" fmla="*/ 9 h 11"/>
              <a:gd name="T34" fmla="*/ 2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2" y="9"/>
                </a:moveTo>
                <a:lnTo>
                  <a:pt x="2" y="9"/>
                </a:lnTo>
                <a:lnTo>
                  <a:pt x="0" y="7"/>
                </a:lnTo>
                <a:lnTo>
                  <a:pt x="2" y="5"/>
                </a:lnTo>
                <a:lnTo>
                  <a:pt x="5" y="0"/>
                </a:lnTo>
                <a:lnTo>
                  <a:pt x="5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"/>
                </a:lnTo>
                <a:lnTo>
                  <a:pt x="15" y="4"/>
                </a:lnTo>
                <a:lnTo>
                  <a:pt x="15" y="5"/>
                </a:lnTo>
                <a:lnTo>
                  <a:pt x="11" y="9"/>
                </a:lnTo>
                <a:lnTo>
                  <a:pt x="11" y="9"/>
                </a:lnTo>
                <a:lnTo>
                  <a:pt x="5" y="11"/>
                </a:lnTo>
                <a:lnTo>
                  <a:pt x="4" y="11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6" name="Freeform 306"/>
          <p:cNvSpPr>
            <a:spLocks/>
          </p:cNvSpPr>
          <p:nvPr/>
        </p:nvSpPr>
        <p:spPr bwMode="auto">
          <a:xfrm>
            <a:off x="3468314" y="3249331"/>
            <a:ext cx="41925" cy="57170"/>
          </a:xfrm>
          <a:custGeom>
            <a:avLst/>
            <a:gdLst>
              <a:gd name="T0" fmla="*/ 1 w 11"/>
              <a:gd name="T1" fmla="*/ 15 h 15"/>
              <a:gd name="T2" fmla="*/ 1 w 11"/>
              <a:gd name="T3" fmla="*/ 15 h 15"/>
              <a:gd name="T4" fmla="*/ 0 w 11"/>
              <a:gd name="T5" fmla="*/ 13 h 15"/>
              <a:gd name="T6" fmla="*/ 0 w 11"/>
              <a:gd name="T7" fmla="*/ 11 h 15"/>
              <a:gd name="T8" fmla="*/ 1 w 11"/>
              <a:gd name="T9" fmla="*/ 6 h 15"/>
              <a:gd name="T10" fmla="*/ 1 w 11"/>
              <a:gd name="T11" fmla="*/ 6 h 15"/>
              <a:gd name="T12" fmla="*/ 5 w 11"/>
              <a:gd name="T13" fmla="*/ 0 h 15"/>
              <a:gd name="T14" fmla="*/ 7 w 11"/>
              <a:gd name="T15" fmla="*/ 0 h 15"/>
              <a:gd name="T16" fmla="*/ 9 w 11"/>
              <a:gd name="T17" fmla="*/ 0 h 15"/>
              <a:gd name="T18" fmla="*/ 9 w 11"/>
              <a:gd name="T19" fmla="*/ 0 h 15"/>
              <a:gd name="T20" fmla="*/ 11 w 11"/>
              <a:gd name="T21" fmla="*/ 2 h 15"/>
              <a:gd name="T22" fmla="*/ 11 w 11"/>
              <a:gd name="T23" fmla="*/ 6 h 15"/>
              <a:gd name="T24" fmla="*/ 11 w 11"/>
              <a:gd name="T25" fmla="*/ 9 h 15"/>
              <a:gd name="T26" fmla="*/ 11 w 11"/>
              <a:gd name="T27" fmla="*/ 9 h 15"/>
              <a:gd name="T28" fmla="*/ 7 w 11"/>
              <a:gd name="T29" fmla="*/ 15 h 15"/>
              <a:gd name="T30" fmla="*/ 3 w 11"/>
              <a:gd name="T31" fmla="*/ 15 h 15"/>
              <a:gd name="T32" fmla="*/ 1 w 11"/>
              <a:gd name="T33" fmla="*/ 15 h 15"/>
              <a:gd name="T34" fmla="*/ 1 w 11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1" y="15"/>
                </a:moveTo>
                <a:lnTo>
                  <a:pt x="1" y="15"/>
                </a:lnTo>
                <a:lnTo>
                  <a:pt x="0" y="13"/>
                </a:lnTo>
                <a:lnTo>
                  <a:pt x="0" y="11"/>
                </a:lnTo>
                <a:lnTo>
                  <a:pt x="1" y="6"/>
                </a:lnTo>
                <a:lnTo>
                  <a:pt x="1" y="6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6"/>
                </a:lnTo>
                <a:lnTo>
                  <a:pt x="11" y="9"/>
                </a:lnTo>
                <a:lnTo>
                  <a:pt x="11" y="9"/>
                </a:lnTo>
                <a:lnTo>
                  <a:pt x="7" y="15"/>
                </a:lnTo>
                <a:lnTo>
                  <a:pt x="3" y="15"/>
                </a:ln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7" name="Freeform 307"/>
          <p:cNvSpPr>
            <a:spLocks/>
          </p:cNvSpPr>
          <p:nvPr/>
        </p:nvSpPr>
        <p:spPr bwMode="auto">
          <a:xfrm>
            <a:off x="3468314" y="3249331"/>
            <a:ext cx="41925" cy="57170"/>
          </a:xfrm>
          <a:custGeom>
            <a:avLst/>
            <a:gdLst>
              <a:gd name="T0" fmla="*/ 1 w 11"/>
              <a:gd name="T1" fmla="*/ 15 h 15"/>
              <a:gd name="T2" fmla="*/ 1 w 11"/>
              <a:gd name="T3" fmla="*/ 15 h 15"/>
              <a:gd name="T4" fmla="*/ 0 w 11"/>
              <a:gd name="T5" fmla="*/ 13 h 15"/>
              <a:gd name="T6" fmla="*/ 0 w 11"/>
              <a:gd name="T7" fmla="*/ 11 h 15"/>
              <a:gd name="T8" fmla="*/ 1 w 11"/>
              <a:gd name="T9" fmla="*/ 6 h 15"/>
              <a:gd name="T10" fmla="*/ 1 w 11"/>
              <a:gd name="T11" fmla="*/ 6 h 15"/>
              <a:gd name="T12" fmla="*/ 5 w 11"/>
              <a:gd name="T13" fmla="*/ 0 h 15"/>
              <a:gd name="T14" fmla="*/ 7 w 11"/>
              <a:gd name="T15" fmla="*/ 0 h 15"/>
              <a:gd name="T16" fmla="*/ 9 w 11"/>
              <a:gd name="T17" fmla="*/ 0 h 15"/>
              <a:gd name="T18" fmla="*/ 9 w 11"/>
              <a:gd name="T19" fmla="*/ 0 h 15"/>
              <a:gd name="T20" fmla="*/ 11 w 11"/>
              <a:gd name="T21" fmla="*/ 2 h 15"/>
              <a:gd name="T22" fmla="*/ 11 w 11"/>
              <a:gd name="T23" fmla="*/ 6 h 15"/>
              <a:gd name="T24" fmla="*/ 11 w 11"/>
              <a:gd name="T25" fmla="*/ 9 h 15"/>
              <a:gd name="T26" fmla="*/ 11 w 11"/>
              <a:gd name="T27" fmla="*/ 9 h 15"/>
              <a:gd name="T28" fmla="*/ 7 w 11"/>
              <a:gd name="T29" fmla="*/ 15 h 15"/>
              <a:gd name="T30" fmla="*/ 3 w 11"/>
              <a:gd name="T31" fmla="*/ 15 h 15"/>
              <a:gd name="T32" fmla="*/ 1 w 11"/>
              <a:gd name="T33" fmla="*/ 15 h 15"/>
              <a:gd name="T34" fmla="*/ 1 w 11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1" y="15"/>
                </a:moveTo>
                <a:lnTo>
                  <a:pt x="1" y="15"/>
                </a:lnTo>
                <a:lnTo>
                  <a:pt x="0" y="13"/>
                </a:lnTo>
                <a:lnTo>
                  <a:pt x="0" y="11"/>
                </a:lnTo>
                <a:lnTo>
                  <a:pt x="1" y="6"/>
                </a:lnTo>
                <a:lnTo>
                  <a:pt x="1" y="6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6"/>
                </a:lnTo>
                <a:lnTo>
                  <a:pt x="11" y="9"/>
                </a:lnTo>
                <a:lnTo>
                  <a:pt x="11" y="9"/>
                </a:lnTo>
                <a:lnTo>
                  <a:pt x="7" y="15"/>
                </a:lnTo>
                <a:lnTo>
                  <a:pt x="3" y="15"/>
                </a:ln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8" name="Freeform 308"/>
          <p:cNvSpPr>
            <a:spLocks/>
          </p:cNvSpPr>
          <p:nvPr/>
        </p:nvSpPr>
        <p:spPr bwMode="auto">
          <a:xfrm>
            <a:off x="3468314" y="3249331"/>
            <a:ext cx="41925" cy="57170"/>
          </a:xfrm>
          <a:custGeom>
            <a:avLst/>
            <a:gdLst>
              <a:gd name="T0" fmla="*/ 1 w 11"/>
              <a:gd name="T1" fmla="*/ 15 h 15"/>
              <a:gd name="T2" fmla="*/ 1 w 11"/>
              <a:gd name="T3" fmla="*/ 15 h 15"/>
              <a:gd name="T4" fmla="*/ 0 w 11"/>
              <a:gd name="T5" fmla="*/ 13 h 15"/>
              <a:gd name="T6" fmla="*/ 0 w 11"/>
              <a:gd name="T7" fmla="*/ 11 h 15"/>
              <a:gd name="T8" fmla="*/ 1 w 11"/>
              <a:gd name="T9" fmla="*/ 6 h 15"/>
              <a:gd name="T10" fmla="*/ 1 w 11"/>
              <a:gd name="T11" fmla="*/ 6 h 15"/>
              <a:gd name="T12" fmla="*/ 5 w 11"/>
              <a:gd name="T13" fmla="*/ 0 h 15"/>
              <a:gd name="T14" fmla="*/ 7 w 11"/>
              <a:gd name="T15" fmla="*/ 0 h 15"/>
              <a:gd name="T16" fmla="*/ 9 w 11"/>
              <a:gd name="T17" fmla="*/ 0 h 15"/>
              <a:gd name="T18" fmla="*/ 9 w 11"/>
              <a:gd name="T19" fmla="*/ 0 h 15"/>
              <a:gd name="T20" fmla="*/ 11 w 11"/>
              <a:gd name="T21" fmla="*/ 2 h 15"/>
              <a:gd name="T22" fmla="*/ 11 w 11"/>
              <a:gd name="T23" fmla="*/ 6 h 15"/>
              <a:gd name="T24" fmla="*/ 11 w 11"/>
              <a:gd name="T25" fmla="*/ 9 h 15"/>
              <a:gd name="T26" fmla="*/ 11 w 11"/>
              <a:gd name="T27" fmla="*/ 9 h 15"/>
              <a:gd name="T28" fmla="*/ 7 w 11"/>
              <a:gd name="T29" fmla="*/ 15 h 15"/>
              <a:gd name="T30" fmla="*/ 3 w 11"/>
              <a:gd name="T31" fmla="*/ 15 h 15"/>
              <a:gd name="T32" fmla="*/ 1 w 11"/>
              <a:gd name="T33" fmla="*/ 15 h 15"/>
              <a:gd name="T34" fmla="*/ 1 w 11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1" y="15"/>
                </a:moveTo>
                <a:lnTo>
                  <a:pt x="1" y="15"/>
                </a:lnTo>
                <a:lnTo>
                  <a:pt x="0" y="13"/>
                </a:lnTo>
                <a:lnTo>
                  <a:pt x="0" y="11"/>
                </a:lnTo>
                <a:lnTo>
                  <a:pt x="1" y="6"/>
                </a:lnTo>
                <a:lnTo>
                  <a:pt x="1" y="6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6"/>
                </a:lnTo>
                <a:lnTo>
                  <a:pt x="11" y="9"/>
                </a:lnTo>
                <a:lnTo>
                  <a:pt x="11" y="9"/>
                </a:lnTo>
                <a:lnTo>
                  <a:pt x="7" y="15"/>
                </a:lnTo>
                <a:lnTo>
                  <a:pt x="3" y="15"/>
                </a:ln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9" name="Freeform 309"/>
          <p:cNvSpPr>
            <a:spLocks/>
          </p:cNvSpPr>
          <p:nvPr/>
        </p:nvSpPr>
        <p:spPr bwMode="auto">
          <a:xfrm>
            <a:off x="3468314" y="3249331"/>
            <a:ext cx="41925" cy="57170"/>
          </a:xfrm>
          <a:custGeom>
            <a:avLst/>
            <a:gdLst>
              <a:gd name="T0" fmla="*/ 1 w 11"/>
              <a:gd name="T1" fmla="*/ 15 h 15"/>
              <a:gd name="T2" fmla="*/ 1 w 11"/>
              <a:gd name="T3" fmla="*/ 15 h 15"/>
              <a:gd name="T4" fmla="*/ 0 w 11"/>
              <a:gd name="T5" fmla="*/ 13 h 15"/>
              <a:gd name="T6" fmla="*/ 0 w 11"/>
              <a:gd name="T7" fmla="*/ 11 h 15"/>
              <a:gd name="T8" fmla="*/ 1 w 11"/>
              <a:gd name="T9" fmla="*/ 6 h 15"/>
              <a:gd name="T10" fmla="*/ 1 w 11"/>
              <a:gd name="T11" fmla="*/ 6 h 15"/>
              <a:gd name="T12" fmla="*/ 5 w 11"/>
              <a:gd name="T13" fmla="*/ 0 h 15"/>
              <a:gd name="T14" fmla="*/ 7 w 11"/>
              <a:gd name="T15" fmla="*/ 0 h 15"/>
              <a:gd name="T16" fmla="*/ 9 w 11"/>
              <a:gd name="T17" fmla="*/ 0 h 15"/>
              <a:gd name="T18" fmla="*/ 9 w 11"/>
              <a:gd name="T19" fmla="*/ 0 h 15"/>
              <a:gd name="T20" fmla="*/ 11 w 11"/>
              <a:gd name="T21" fmla="*/ 2 h 15"/>
              <a:gd name="T22" fmla="*/ 11 w 11"/>
              <a:gd name="T23" fmla="*/ 6 h 15"/>
              <a:gd name="T24" fmla="*/ 11 w 11"/>
              <a:gd name="T25" fmla="*/ 9 h 15"/>
              <a:gd name="T26" fmla="*/ 11 w 11"/>
              <a:gd name="T27" fmla="*/ 9 h 15"/>
              <a:gd name="T28" fmla="*/ 7 w 11"/>
              <a:gd name="T29" fmla="*/ 15 h 15"/>
              <a:gd name="T30" fmla="*/ 3 w 11"/>
              <a:gd name="T31" fmla="*/ 15 h 15"/>
              <a:gd name="T32" fmla="*/ 1 w 11"/>
              <a:gd name="T33" fmla="*/ 15 h 15"/>
              <a:gd name="T34" fmla="*/ 1 w 11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1" y="15"/>
                </a:moveTo>
                <a:lnTo>
                  <a:pt x="1" y="15"/>
                </a:lnTo>
                <a:lnTo>
                  <a:pt x="0" y="13"/>
                </a:lnTo>
                <a:lnTo>
                  <a:pt x="0" y="11"/>
                </a:lnTo>
                <a:lnTo>
                  <a:pt x="1" y="6"/>
                </a:lnTo>
                <a:lnTo>
                  <a:pt x="1" y="6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6"/>
                </a:lnTo>
                <a:lnTo>
                  <a:pt x="11" y="9"/>
                </a:lnTo>
                <a:lnTo>
                  <a:pt x="11" y="9"/>
                </a:lnTo>
                <a:lnTo>
                  <a:pt x="7" y="15"/>
                </a:lnTo>
                <a:lnTo>
                  <a:pt x="3" y="15"/>
                </a:ln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0" name="Freeform 310"/>
          <p:cNvSpPr>
            <a:spLocks/>
          </p:cNvSpPr>
          <p:nvPr/>
        </p:nvSpPr>
        <p:spPr bwMode="auto">
          <a:xfrm>
            <a:off x="3468314" y="3249331"/>
            <a:ext cx="41925" cy="57170"/>
          </a:xfrm>
          <a:custGeom>
            <a:avLst/>
            <a:gdLst>
              <a:gd name="T0" fmla="*/ 1 w 11"/>
              <a:gd name="T1" fmla="*/ 15 h 15"/>
              <a:gd name="T2" fmla="*/ 1 w 11"/>
              <a:gd name="T3" fmla="*/ 15 h 15"/>
              <a:gd name="T4" fmla="*/ 0 w 11"/>
              <a:gd name="T5" fmla="*/ 13 h 15"/>
              <a:gd name="T6" fmla="*/ 0 w 11"/>
              <a:gd name="T7" fmla="*/ 11 h 15"/>
              <a:gd name="T8" fmla="*/ 1 w 11"/>
              <a:gd name="T9" fmla="*/ 6 h 15"/>
              <a:gd name="T10" fmla="*/ 1 w 11"/>
              <a:gd name="T11" fmla="*/ 6 h 15"/>
              <a:gd name="T12" fmla="*/ 5 w 11"/>
              <a:gd name="T13" fmla="*/ 0 h 15"/>
              <a:gd name="T14" fmla="*/ 7 w 11"/>
              <a:gd name="T15" fmla="*/ 0 h 15"/>
              <a:gd name="T16" fmla="*/ 9 w 11"/>
              <a:gd name="T17" fmla="*/ 0 h 15"/>
              <a:gd name="T18" fmla="*/ 9 w 11"/>
              <a:gd name="T19" fmla="*/ 0 h 15"/>
              <a:gd name="T20" fmla="*/ 11 w 11"/>
              <a:gd name="T21" fmla="*/ 2 h 15"/>
              <a:gd name="T22" fmla="*/ 11 w 11"/>
              <a:gd name="T23" fmla="*/ 6 h 15"/>
              <a:gd name="T24" fmla="*/ 11 w 11"/>
              <a:gd name="T25" fmla="*/ 9 h 15"/>
              <a:gd name="T26" fmla="*/ 11 w 11"/>
              <a:gd name="T27" fmla="*/ 9 h 15"/>
              <a:gd name="T28" fmla="*/ 7 w 11"/>
              <a:gd name="T29" fmla="*/ 15 h 15"/>
              <a:gd name="T30" fmla="*/ 3 w 11"/>
              <a:gd name="T31" fmla="*/ 15 h 15"/>
              <a:gd name="T32" fmla="*/ 1 w 11"/>
              <a:gd name="T33" fmla="*/ 15 h 15"/>
              <a:gd name="T34" fmla="*/ 1 w 11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1" y="15"/>
                </a:moveTo>
                <a:lnTo>
                  <a:pt x="1" y="15"/>
                </a:lnTo>
                <a:lnTo>
                  <a:pt x="0" y="13"/>
                </a:lnTo>
                <a:lnTo>
                  <a:pt x="0" y="11"/>
                </a:lnTo>
                <a:lnTo>
                  <a:pt x="1" y="6"/>
                </a:lnTo>
                <a:lnTo>
                  <a:pt x="1" y="6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6"/>
                </a:lnTo>
                <a:lnTo>
                  <a:pt x="11" y="9"/>
                </a:lnTo>
                <a:lnTo>
                  <a:pt x="11" y="9"/>
                </a:lnTo>
                <a:lnTo>
                  <a:pt x="7" y="15"/>
                </a:lnTo>
                <a:lnTo>
                  <a:pt x="3" y="15"/>
                </a:ln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1" name="Freeform 311"/>
          <p:cNvSpPr>
            <a:spLocks/>
          </p:cNvSpPr>
          <p:nvPr/>
        </p:nvSpPr>
        <p:spPr bwMode="auto">
          <a:xfrm>
            <a:off x="3468314" y="3249331"/>
            <a:ext cx="41925" cy="57170"/>
          </a:xfrm>
          <a:custGeom>
            <a:avLst/>
            <a:gdLst>
              <a:gd name="T0" fmla="*/ 1 w 11"/>
              <a:gd name="T1" fmla="*/ 15 h 15"/>
              <a:gd name="T2" fmla="*/ 1 w 11"/>
              <a:gd name="T3" fmla="*/ 15 h 15"/>
              <a:gd name="T4" fmla="*/ 0 w 11"/>
              <a:gd name="T5" fmla="*/ 13 h 15"/>
              <a:gd name="T6" fmla="*/ 0 w 11"/>
              <a:gd name="T7" fmla="*/ 11 h 15"/>
              <a:gd name="T8" fmla="*/ 1 w 11"/>
              <a:gd name="T9" fmla="*/ 6 h 15"/>
              <a:gd name="T10" fmla="*/ 1 w 11"/>
              <a:gd name="T11" fmla="*/ 6 h 15"/>
              <a:gd name="T12" fmla="*/ 5 w 11"/>
              <a:gd name="T13" fmla="*/ 0 h 15"/>
              <a:gd name="T14" fmla="*/ 7 w 11"/>
              <a:gd name="T15" fmla="*/ 0 h 15"/>
              <a:gd name="T16" fmla="*/ 9 w 11"/>
              <a:gd name="T17" fmla="*/ 0 h 15"/>
              <a:gd name="T18" fmla="*/ 9 w 11"/>
              <a:gd name="T19" fmla="*/ 0 h 15"/>
              <a:gd name="T20" fmla="*/ 11 w 11"/>
              <a:gd name="T21" fmla="*/ 2 h 15"/>
              <a:gd name="T22" fmla="*/ 11 w 11"/>
              <a:gd name="T23" fmla="*/ 6 h 15"/>
              <a:gd name="T24" fmla="*/ 11 w 11"/>
              <a:gd name="T25" fmla="*/ 9 h 15"/>
              <a:gd name="T26" fmla="*/ 11 w 11"/>
              <a:gd name="T27" fmla="*/ 9 h 15"/>
              <a:gd name="T28" fmla="*/ 7 w 11"/>
              <a:gd name="T29" fmla="*/ 15 h 15"/>
              <a:gd name="T30" fmla="*/ 3 w 11"/>
              <a:gd name="T31" fmla="*/ 15 h 15"/>
              <a:gd name="T32" fmla="*/ 1 w 11"/>
              <a:gd name="T33" fmla="*/ 15 h 15"/>
              <a:gd name="T34" fmla="*/ 1 w 11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1" y="15"/>
                </a:moveTo>
                <a:lnTo>
                  <a:pt x="1" y="15"/>
                </a:lnTo>
                <a:lnTo>
                  <a:pt x="0" y="13"/>
                </a:lnTo>
                <a:lnTo>
                  <a:pt x="0" y="11"/>
                </a:lnTo>
                <a:lnTo>
                  <a:pt x="1" y="6"/>
                </a:lnTo>
                <a:lnTo>
                  <a:pt x="1" y="6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6"/>
                </a:lnTo>
                <a:lnTo>
                  <a:pt x="11" y="9"/>
                </a:lnTo>
                <a:lnTo>
                  <a:pt x="11" y="9"/>
                </a:lnTo>
                <a:lnTo>
                  <a:pt x="7" y="15"/>
                </a:lnTo>
                <a:lnTo>
                  <a:pt x="3" y="15"/>
                </a:lnTo>
                <a:lnTo>
                  <a:pt x="1" y="15"/>
                </a:lnTo>
                <a:lnTo>
                  <a:pt x="1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2" name="Freeform 312"/>
          <p:cNvSpPr>
            <a:spLocks/>
          </p:cNvSpPr>
          <p:nvPr/>
        </p:nvSpPr>
        <p:spPr bwMode="auto">
          <a:xfrm>
            <a:off x="3494993" y="3165484"/>
            <a:ext cx="34301" cy="57170"/>
          </a:xfrm>
          <a:custGeom>
            <a:avLst/>
            <a:gdLst>
              <a:gd name="T0" fmla="*/ 6 w 9"/>
              <a:gd name="T1" fmla="*/ 15 h 15"/>
              <a:gd name="T2" fmla="*/ 6 w 9"/>
              <a:gd name="T3" fmla="*/ 15 h 15"/>
              <a:gd name="T4" fmla="*/ 2 w 9"/>
              <a:gd name="T5" fmla="*/ 15 h 15"/>
              <a:gd name="T6" fmla="*/ 0 w 9"/>
              <a:gd name="T7" fmla="*/ 13 h 15"/>
              <a:gd name="T8" fmla="*/ 0 w 9"/>
              <a:gd name="T9" fmla="*/ 7 h 15"/>
              <a:gd name="T10" fmla="*/ 0 w 9"/>
              <a:gd name="T11" fmla="*/ 7 h 15"/>
              <a:gd name="T12" fmla="*/ 0 w 9"/>
              <a:gd name="T13" fmla="*/ 1 h 15"/>
              <a:gd name="T14" fmla="*/ 2 w 9"/>
              <a:gd name="T15" fmla="*/ 0 h 15"/>
              <a:gd name="T16" fmla="*/ 6 w 9"/>
              <a:gd name="T17" fmla="*/ 0 h 15"/>
              <a:gd name="T18" fmla="*/ 6 w 9"/>
              <a:gd name="T19" fmla="*/ 0 h 15"/>
              <a:gd name="T20" fmla="*/ 8 w 9"/>
              <a:gd name="T21" fmla="*/ 0 h 15"/>
              <a:gd name="T22" fmla="*/ 9 w 9"/>
              <a:gd name="T23" fmla="*/ 1 h 15"/>
              <a:gd name="T24" fmla="*/ 9 w 9"/>
              <a:gd name="T25" fmla="*/ 7 h 15"/>
              <a:gd name="T26" fmla="*/ 9 w 9"/>
              <a:gd name="T27" fmla="*/ 7 h 15"/>
              <a:gd name="T28" fmla="*/ 9 w 9"/>
              <a:gd name="T29" fmla="*/ 13 h 15"/>
              <a:gd name="T30" fmla="*/ 8 w 9"/>
              <a:gd name="T31" fmla="*/ 15 h 15"/>
              <a:gd name="T32" fmla="*/ 6 w 9"/>
              <a:gd name="T33" fmla="*/ 15 h 15"/>
              <a:gd name="T34" fmla="*/ 6 w 9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5">
                <a:moveTo>
                  <a:pt x="6" y="15"/>
                </a:move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0" y="7"/>
                </a:lnTo>
                <a:lnTo>
                  <a:pt x="0" y="7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7"/>
                </a:lnTo>
                <a:lnTo>
                  <a:pt x="9" y="7"/>
                </a:lnTo>
                <a:lnTo>
                  <a:pt x="9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3" name="Freeform 313"/>
          <p:cNvSpPr>
            <a:spLocks/>
          </p:cNvSpPr>
          <p:nvPr/>
        </p:nvSpPr>
        <p:spPr bwMode="auto">
          <a:xfrm>
            <a:off x="3494993" y="3165484"/>
            <a:ext cx="34301" cy="57170"/>
          </a:xfrm>
          <a:custGeom>
            <a:avLst/>
            <a:gdLst>
              <a:gd name="T0" fmla="*/ 6 w 9"/>
              <a:gd name="T1" fmla="*/ 15 h 15"/>
              <a:gd name="T2" fmla="*/ 6 w 9"/>
              <a:gd name="T3" fmla="*/ 15 h 15"/>
              <a:gd name="T4" fmla="*/ 2 w 9"/>
              <a:gd name="T5" fmla="*/ 15 h 15"/>
              <a:gd name="T6" fmla="*/ 0 w 9"/>
              <a:gd name="T7" fmla="*/ 13 h 15"/>
              <a:gd name="T8" fmla="*/ 0 w 9"/>
              <a:gd name="T9" fmla="*/ 7 h 15"/>
              <a:gd name="T10" fmla="*/ 0 w 9"/>
              <a:gd name="T11" fmla="*/ 7 h 15"/>
              <a:gd name="T12" fmla="*/ 0 w 9"/>
              <a:gd name="T13" fmla="*/ 1 h 15"/>
              <a:gd name="T14" fmla="*/ 2 w 9"/>
              <a:gd name="T15" fmla="*/ 0 h 15"/>
              <a:gd name="T16" fmla="*/ 6 w 9"/>
              <a:gd name="T17" fmla="*/ 0 h 15"/>
              <a:gd name="T18" fmla="*/ 6 w 9"/>
              <a:gd name="T19" fmla="*/ 0 h 15"/>
              <a:gd name="T20" fmla="*/ 8 w 9"/>
              <a:gd name="T21" fmla="*/ 0 h 15"/>
              <a:gd name="T22" fmla="*/ 9 w 9"/>
              <a:gd name="T23" fmla="*/ 1 h 15"/>
              <a:gd name="T24" fmla="*/ 9 w 9"/>
              <a:gd name="T25" fmla="*/ 7 h 15"/>
              <a:gd name="T26" fmla="*/ 9 w 9"/>
              <a:gd name="T27" fmla="*/ 7 h 15"/>
              <a:gd name="T28" fmla="*/ 9 w 9"/>
              <a:gd name="T29" fmla="*/ 13 h 15"/>
              <a:gd name="T30" fmla="*/ 8 w 9"/>
              <a:gd name="T31" fmla="*/ 15 h 15"/>
              <a:gd name="T32" fmla="*/ 6 w 9"/>
              <a:gd name="T33" fmla="*/ 15 h 15"/>
              <a:gd name="T34" fmla="*/ 6 w 9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5">
                <a:moveTo>
                  <a:pt x="6" y="15"/>
                </a:move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0" y="7"/>
                </a:lnTo>
                <a:lnTo>
                  <a:pt x="0" y="7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7"/>
                </a:lnTo>
                <a:lnTo>
                  <a:pt x="9" y="7"/>
                </a:lnTo>
                <a:lnTo>
                  <a:pt x="9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4" name="Freeform 314"/>
          <p:cNvSpPr>
            <a:spLocks/>
          </p:cNvSpPr>
          <p:nvPr/>
        </p:nvSpPr>
        <p:spPr bwMode="auto">
          <a:xfrm>
            <a:off x="3494993" y="3165484"/>
            <a:ext cx="34301" cy="57170"/>
          </a:xfrm>
          <a:custGeom>
            <a:avLst/>
            <a:gdLst>
              <a:gd name="T0" fmla="*/ 6 w 9"/>
              <a:gd name="T1" fmla="*/ 15 h 15"/>
              <a:gd name="T2" fmla="*/ 6 w 9"/>
              <a:gd name="T3" fmla="*/ 15 h 15"/>
              <a:gd name="T4" fmla="*/ 2 w 9"/>
              <a:gd name="T5" fmla="*/ 15 h 15"/>
              <a:gd name="T6" fmla="*/ 0 w 9"/>
              <a:gd name="T7" fmla="*/ 13 h 15"/>
              <a:gd name="T8" fmla="*/ 0 w 9"/>
              <a:gd name="T9" fmla="*/ 7 h 15"/>
              <a:gd name="T10" fmla="*/ 0 w 9"/>
              <a:gd name="T11" fmla="*/ 7 h 15"/>
              <a:gd name="T12" fmla="*/ 0 w 9"/>
              <a:gd name="T13" fmla="*/ 1 h 15"/>
              <a:gd name="T14" fmla="*/ 2 w 9"/>
              <a:gd name="T15" fmla="*/ 0 h 15"/>
              <a:gd name="T16" fmla="*/ 6 w 9"/>
              <a:gd name="T17" fmla="*/ 0 h 15"/>
              <a:gd name="T18" fmla="*/ 6 w 9"/>
              <a:gd name="T19" fmla="*/ 0 h 15"/>
              <a:gd name="T20" fmla="*/ 8 w 9"/>
              <a:gd name="T21" fmla="*/ 0 h 15"/>
              <a:gd name="T22" fmla="*/ 9 w 9"/>
              <a:gd name="T23" fmla="*/ 1 h 15"/>
              <a:gd name="T24" fmla="*/ 9 w 9"/>
              <a:gd name="T25" fmla="*/ 7 h 15"/>
              <a:gd name="T26" fmla="*/ 9 w 9"/>
              <a:gd name="T27" fmla="*/ 7 h 15"/>
              <a:gd name="T28" fmla="*/ 9 w 9"/>
              <a:gd name="T29" fmla="*/ 13 h 15"/>
              <a:gd name="T30" fmla="*/ 8 w 9"/>
              <a:gd name="T31" fmla="*/ 15 h 15"/>
              <a:gd name="T32" fmla="*/ 6 w 9"/>
              <a:gd name="T33" fmla="*/ 15 h 15"/>
              <a:gd name="T34" fmla="*/ 6 w 9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5">
                <a:moveTo>
                  <a:pt x="6" y="15"/>
                </a:move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0" y="7"/>
                </a:lnTo>
                <a:lnTo>
                  <a:pt x="0" y="7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7"/>
                </a:lnTo>
                <a:lnTo>
                  <a:pt x="9" y="7"/>
                </a:lnTo>
                <a:lnTo>
                  <a:pt x="9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5" name="Freeform 315"/>
          <p:cNvSpPr>
            <a:spLocks/>
          </p:cNvSpPr>
          <p:nvPr/>
        </p:nvSpPr>
        <p:spPr bwMode="auto">
          <a:xfrm>
            <a:off x="3494993" y="3165484"/>
            <a:ext cx="34301" cy="57170"/>
          </a:xfrm>
          <a:custGeom>
            <a:avLst/>
            <a:gdLst>
              <a:gd name="T0" fmla="*/ 6 w 9"/>
              <a:gd name="T1" fmla="*/ 15 h 15"/>
              <a:gd name="T2" fmla="*/ 6 w 9"/>
              <a:gd name="T3" fmla="*/ 15 h 15"/>
              <a:gd name="T4" fmla="*/ 2 w 9"/>
              <a:gd name="T5" fmla="*/ 15 h 15"/>
              <a:gd name="T6" fmla="*/ 0 w 9"/>
              <a:gd name="T7" fmla="*/ 13 h 15"/>
              <a:gd name="T8" fmla="*/ 0 w 9"/>
              <a:gd name="T9" fmla="*/ 7 h 15"/>
              <a:gd name="T10" fmla="*/ 0 w 9"/>
              <a:gd name="T11" fmla="*/ 7 h 15"/>
              <a:gd name="T12" fmla="*/ 0 w 9"/>
              <a:gd name="T13" fmla="*/ 1 h 15"/>
              <a:gd name="T14" fmla="*/ 2 w 9"/>
              <a:gd name="T15" fmla="*/ 0 h 15"/>
              <a:gd name="T16" fmla="*/ 6 w 9"/>
              <a:gd name="T17" fmla="*/ 0 h 15"/>
              <a:gd name="T18" fmla="*/ 6 w 9"/>
              <a:gd name="T19" fmla="*/ 0 h 15"/>
              <a:gd name="T20" fmla="*/ 8 w 9"/>
              <a:gd name="T21" fmla="*/ 0 h 15"/>
              <a:gd name="T22" fmla="*/ 9 w 9"/>
              <a:gd name="T23" fmla="*/ 1 h 15"/>
              <a:gd name="T24" fmla="*/ 9 w 9"/>
              <a:gd name="T25" fmla="*/ 7 h 15"/>
              <a:gd name="T26" fmla="*/ 9 w 9"/>
              <a:gd name="T27" fmla="*/ 7 h 15"/>
              <a:gd name="T28" fmla="*/ 9 w 9"/>
              <a:gd name="T29" fmla="*/ 13 h 15"/>
              <a:gd name="T30" fmla="*/ 8 w 9"/>
              <a:gd name="T31" fmla="*/ 15 h 15"/>
              <a:gd name="T32" fmla="*/ 6 w 9"/>
              <a:gd name="T33" fmla="*/ 15 h 15"/>
              <a:gd name="T34" fmla="*/ 6 w 9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5">
                <a:moveTo>
                  <a:pt x="6" y="15"/>
                </a:move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0" y="7"/>
                </a:lnTo>
                <a:lnTo>
                  <a:pt x="0" y="7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7"/>
                </a:lnTo>
                <a:lnTo>
                  <a:pt x="9" y="7"/>
                </a:lnTo>
                <a:lnTo>
                  <a:pt x="9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6" name="Freeform 316"/>
          <p:cNvSpPr>
            <a:spLocks/>
          </p:cNvSpPr>
          <p:nvPr/>
        </p:nvSpPr>
        <p:spPr bwMode="auto">
          <a:xfrm>
            <a:off x="3494993" y="3165484"/>
            <a:ext cx="34301" cy="57170"/>
          </a:xfrm>
          <a:custGeom>
            <a:avLst/>
            <a:gdLst>
              <a:gd name="T0" fmla="*/ 6 w 9"/>
              <a:gd name="T1" fmla="*/ 15 h 15"/>
              <a:gd name="T2" fmla="*/ 6 w 9"/>
              <a:gd name="T3" fmla="*/ 15 h 15"/>
              <a:gd name="T4" fmla="*/ 2 w 9"/>
              <a:gd name="T5" fmla="*/ 15 h 15"/>
              <a:gd name="T6" fmla="*/ 0 w 9"/>
              <a:gd name="T7" fmla="*/ 13 h 15"/>
              <a:gd name="T8" fmla="*/ 0 w 9"/>
              <a:gd name="T9" fmla="*/ 7 h 15"/>
              <a:gd name="T10" fmla="*/ 0 w 9"/>
              <a:gd name="T11" fmla="*/ 7 h 15"/>
              <a:gd name="T12" fmla="*/ 0 w 9"/>
              <a:gd name="T13" fmla="*/ 1 h 15"/>
              <a:gd name="T14" fmla="*/ 2 w 9"/>
              <a:gd name="T15" fmla="*/ 0 h 15"/>
              <a:gd name="T16" fmla="*/ 6 w 9"/>
              <a:gd name="T17" fmla="*/ 0 h 15"/>
              <a:gd name="T18" fmla="*/ 6 w 9"/>
              <a:gd name="T19" fmla="*/ 0 h 15"/>
              <a:gd name="T20" fmla="*/ 8 w 9"/>
              <a:gd name="T21" fmla="*/ 0 h 15"/>
              <a:gd name="T22" fmla="*/ 9 w 9"/>
              <a:gd name="T23" fmla="*/ 1 h 15"/>
              <a:gd name="T24" fmla="*/ 9 w 9"/>
              <a:gd name="T25" fmla="*/ 7 h 15"/>
              <a:gd name="T26" fmla="*/ 9 w 9"/>
              <a:gd name="T27" fmla="*/ 7 h 15"/>
              <a:gd name="T28" fmla="*/ 9 w 9"/>
              <a:gd name="T29" fmla="*/ 13 h 15"/>
              <a:gd name="T30" fmla="*/ 8 w 9"/>
              <a:gd name="T31" fmla="*/ 15 h 15"/>
              <a:gd name="T32" fmla="*/ 6 w 9"/>
              <a:gd name="T33" fmla="*/ 15 h 15"/>
              <a:gd name="T34" fmla="*/ 6 w 9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5">
                <a:moveTo>
                  <a:pt x="6" y="15"/>
                </a:move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0" y="7"/>
                </a:lnTo>
                <a:lnTo>
                  <a:pt x="0" y="7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7"/>
                </a:lnTo>
                <a:lnTo>
                  <a:pt x="9" y="7"/>
                </a:lnTo>
                <a:lnTo>
                  <a:pt x="9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7" name="Freeform 317"/>
          <p:cNvSpPr>
            <a:spLocks/>
          </p:cNvSpPr>
          <p:nvPr/>
        </p:nvSpPr>
        <p:spPr bwMode="auto">
          <a:xfrm>
            <a:off x="3494993" y="3165484"/>
            <a:ext cx="34301" cy="57170"/>
          </a:xfrm>
          <a:custGeom>
            <a:avLst/>
            <a:gdLst>
              <a:gd name="T0" fmla="*/ 6 w 9"/>
              <a:gd name="T1" fmla="*/ 15 h 15"/>
              <a:gd name="T2" fmla="*/ 6 w 9"/>
              <a:gd name="T3" fmla="*/ 15 h 15"/>
              <a:gd name="T4" fmla="*/ 2 w 9"/>
              <a:gd name="T5" fmla="*/ 15 h 15"/>
              <a:gd name="T6" fmla="*/ 0 w 9"/>
              <a:gd name="T7" fmla="*/ 13 h 15"/>
              <a:gd name="T8" fmla="*/ 0 w 9"/>
              <a:gd name="T9" fmla="*/ 7 h 15"/>
              <a:gd name="T10" fmla="*/ 0 w 9"/>
              <a:gd name="T11" fmla="*/ 7 h 15"/>
              <a:gd name="T12" fmla="*/ 0 w 9"/>
              <a:gd name="T13" fmla="*/ 1 h 15"/>
              <a:gd name="T14" fmla="*/ 2 w 9"/>
              <a:gd name="T15" fmla="*/ 0 h 15"/>
              <a:gd name="T16" fmla="*/ 6 w 9"/>
              <a:gd name="T17" fmla="*/ 0 h 15"/>
              <a:gd name="T18" fmla="*/ 6 w 9"/>
              <a:gd name="T19" fmla="*/ 0 h 15"/>
              <a:gd name="T20" fmla="*/ 8 w 9"/>
              <a:gd name="T21" fmla="*/ 0 h 15"/>
              <a:gd name="T22" fmla="*/ 9 w 9"/>
              <a:gd name="T23" fmla="*/ 1 h 15"/>
              <a:gd name="T24" fmla="*/ 9 w 9"/>
              <a:gd name="T25" fmla="*/ 7 h 15"/>
              <a:gd name="T26" fmla="*/ 9 w 9"/>
              <a:gd name="T27" fmla="*/ 7 h 15"/>
              <a:gd name="T28" fmla="*/ 9 w 9"/>
              <a:gd name="T29" fmla="*/ 13 h 15"/>
              <a:gd name="T30" fmla="*/ 8 w 9"/>
              <a:gd name="T31" fmla="*/ 15 h 15"/>
              <a:gd name="T32" fmla="*/ 6 w 9"/>
              <a:gd name="T33" fmla="*/ 15 h 15"/>
              <a:gd name="T34" fmla="*/ 6 w 9"/>
              <a:gd name="T3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" h="15">
                <a:moveTo>
                  <a:pt x="6" y="15"/>
                </a:moveTo>
                <a:lnTo>
                  <a:pt x="6" y="15"/>
                </a:lnTo>
                <a:lnTo>
                  <a:pt x="2" y="15"/>
                </a:lnTo>
                <a:lnTo>
                  <a:pt x="0" y="13"/>
                </a:lnTo>
                <a:lnTo>
                  <a:pt x="0" y="7"/>
                </a:lnTo>
                <a:lnTo>
                  <a:pt x="0" y="7"/>
                </a:lnTo>
                <a:lnTo>
                  <a:pt x="0" y="1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7"/>
                </a:lnTo>
                <a:lnTo>
                  <a:pt x="9" y="7"/>
                </a:lnTo>
                <a:lnTo>
                  <a:pt x="9" y="13"/>
                </a:lnTo>
                <a:lnTo>
                  <a:pt x="8" y="15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8" name="Freeform 318"/>
          <p:cNvSpPr>
            <a:spLocks/>
          </p:cNvSpPr>
          <p:nvPr/>
        </p:nvSpPr>
        <p:spPr bwMode="auto">
          <a:xfrm>
            <a:off x="3468314" y="3077826"/>
            <a:ext cx="41925" cy="57170"/>
          </a:xfrm>
          <a:custGeom>
            <a:avLst/>
            <a:gdLst>
              <a:gd name="T0" fmla="*/ 9 w 11"/>
              <a:gd name="T1" fmla="*/ 13 h 15"/>
              <a:gd name="T2" fmla="*/ 9 w 11"/>
              <a:gd name="T3" fmla="*/ 13 h 15"/>
              <a:gd name="T4" fmla="*/ 7 w 11"/>
              <a:gd name="T5" fmla="*/ 15 h 15"/>
              <a:gd name="T6" fmla="*/ 5 w 11"/>
              <a:gd name="T7" fmla="*/ 13 h 15"/>
              <a:gd name="T8" fmla="*/ 1 w 11"/>
              <a:gd name="T9" fmla="*/ 9 h 15"/>
              <a:gd name="T10" fmla="*/ 1 w 11"/>
              <a:gd name="T11" fmla="*/ 9 h 15"/>
              <a:gd name="T12" fmla="*/ 0 w 11"/>
              <a:gd name="T13" fmla="*/ 4 h 15"/>
              <a:gd name="T14" fmla="*/ 0 w 11"/>
              <a:gd name="T15" fmla="*/ 2 h 15"/>
              <a:gd name="T16" fmla="*/ 1 w 11"/>
              <a:gd name="T17" fmla="*/ 0 h 15"/>
              <a:gd name="T18" fmla="*/ 1 w 11"/>
              <a:gd name="T19" fmla="*/ 0 h 15"/>
              <a:gd name="T20" fmla="*/ 3 w 11"/>
              <a:gd name="T21" fmla="*/ 0 h 15"/>
              <a:gd name="T22" fmla="*/ 7 w 11"/>
              <a:gd name="T23" fmla="*/ 0 h 15"/>
              <a:gd name="T24" fmla="*/ 11 w 11"/>
              <a:gd name="T25" fmla="*/ 4 h 15"/>
              <a:gd name="T26" fmla="*/ 11 w 11"/>
              <a:gd name="T27" fmla="*/ 4 h 15"/>
              <a:gd name="T28" fmla="*/ 11 w 11"/>
              <a:gd name="T29" fmla="*/ 9 h 15"/>
              <a:gd name="T30" fmla="*/ 11 w 11"/>
              <a:gd name="T31" fmla="*/ 11 h 15"/>
              <a:gd name="T32" fmla="*/ 9 w 11"/>
              <a:gd name="T33" fmla="*/ 13 h 15"/>
              <a:gd name="T34" fmla="*/ 9 w 11"/>
              <a:gd name="T35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13"/>
                </a:moveTo>
                <a:lnTo>
                  <a:pt x="9" y="13"/>
                </a:lnTo>
                <a:lnTo>
                  <a:pt x="7" y="15"/>
                </a:lnTo>
                <a:lnTo>
                  <a:pt x="5" y="13"/>
                </a:lnTo>
                <a:lnTo>
                  <a:pt x="1" y="9"/>
                </a:lnTo>
                <a:lnTo>
                  <a:pt x="1" y="9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7" y="0"/>
                </a:lnTo>
                <a:lnTo>
                  <a:pt x="11" y="4"/>
                </a:lnTo>
                <a:lnTo>
                  <a:pt x="11" y="4"/>
                </a:lnTo>
                <a:lnTo>
                  <a:pt x="11" y="9"/>
                </a:lnTo>
                <a:lnTo>
                  <a:pt x="11" y="11"/>
                </a:lnTo>
                <a:lnTo>
                  <a:pt x="9" y="13"/>
                </a:lnTo>
                <a:lnTo>
                  <a:pt x="9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9" name="Freeform 319"/>
          <p:cNvSpPr>
            <a:spLocks/>
          </p:cNvSpPr>
          <p:nvPr/>
        </p:nvSpPr>
        <p:spPr bwMode="auto">
          <a:xfrm>
            <a:off x="3468314" y="3077826"/>
            <a:ext cx="41925" cy="57170"/>
          </a:xfrm>
          <a:custGeom>
            <a:avLst/>
            <a:gdLst>
              <a:gd name="T0" fmla="*/ 9 w 11"/>
              <a:gd name="T1" fmla="*/ 13 h 15"/>
              <a:gd name="T2" fmla="*/ 9 w 11"/>
              <a:gd name="T3" fmla="*/ 13 h 15"/>
              <a:gd name="T4" fmla="*/ 7 w 11"/>
              <a:gd name="T5" fmla="*/ 15 h 15"/>
              <a:gd name="T6" fmla="*/ 5 w 11"/>
              <a:gd name="T7" fmla="*/ 13 h 15"/>
              <a:gd name="T8" fmla="*/ 1 w 11"/>
              <a:gd name="T9" fmla="*/ 9 h 15"/>
              <a:gd name="T10" fmla="*/ 1 w 11"/>
              <a:gd name="T11" fmla="*/ 9 h 15"/>
              <a:gd name="T12" fmla="*/ 0 w 11"/>
              <a:gd name="T13" fmla="*/ 4 h 15"/>
              <a:gd name="T14" fmla="*/ 0 w 11"/>
              <a:gd name="T15" fmla="*/ 2 h 15"/>
              <a:gd name="T16" fmla="*/ 1 w 11"/>
              <a:gd name="T17" fmla="*/ 0 h 15"/>
              <a:gd name="T18" fmla="*/ 1 w 11"/>
              <a:gd name="T19" fmla="*/ 0 h 15"/>
              <a:gd name="T20" fmla="*/ 3 w 11"/>
              <a:gd name="T21" fmla="*/ 0 h 15"/>
              <a:gd name="T22" fmla="*/ 7 w 11"/>
              <a:gd name="T23" fmla="*/ 0 h 15"/>
              <a:gd name="T24" fmla="*/ 11 w 11"/>
              <a:gd name="T25" fmla="*/ 4 h 15"/>
              <a:gd name="T26" fmla="*/ 11 w 11"/>
              <a:gd name="T27" fmla="*/ 4 h 15"/>
              <a:gd name="T28" fmla="*/ 11 w 11"/>
              <a:gd name="T29" fmla="*/ 9 h 15"/>
              <a:gd name="T30" fmla="*/ 11 w 11"/>
              <a:gd name="T31" fmla="*/ 11 h 15"/>
              <a:gd name="T32" fmla="*/ 9 w 11"/>
              <a:gd name="T33" fmla="*/ 13 h 15"/>
              <a:gd name="T34" fmla="*/ 9 w 11"/>
              <a:gd name="T35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13"/>
                </a:moveTo>
                <a:lnTo>
                  <a:pt x="9" y="13"/>
                </a:lnTo>
                <a:lnTo>
                  <a:pt x="7" y="15"/>
                </a:lnTo>
                <a:lnTo>
                  <a:pt x="5" y="13"/>
                </a:lnTo>
                <a:lnTo>
                  <a:pt x="1" y="9"/>
                </a:lnTo>
                <a:lnTo>
                  <a:pt x="1" y="9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7" y="0"/>
                </a:lnTo>
                <a:lnTo>
                  <a:pt x="11" y="4"/>
                </a:lnTo>
                <a:lnTo>
                  <a:pt x="11" y="4"/>
                </a:lnTo>
                <a:lnTo>
                  <a:pt x="11" y="9"/>
                </a:lnTo>
                <a:lnTo>
                  <a:pt x="11" y="11"/>
                </a:lnTo>
                <a:lnTo>
                  <a:pt x="9" y="13"/>
                </a:lnTo>
                <a:lnTo>
                  <a:pt x="9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0" name="Freeform 320"/>
          <p:cNvSpPr>
            <a:spLocks/>
          </p:cNvSpPr>
          <p:nvPr/>
        </p:nvSpPr>
        <p:spPr bwMode="auto">
          <a:xfrm>
            <a:off x="3468314" y="3077826"/>
            <a:ext cx="41925" cy="57170"/>
          </a:xfrm>
          <a:custGeom>
            <a:avLst/>
            <a:gdLst>
              <a:gd name="T0" fmla="*/ 9 w 11"/>
              <a:gd name="T1" fmla="*/ 13 h 15"/>
              <a:gd name="T2" fmla="*/ 9 w 11"/>
              <a:gd name="T3" fmla="*/ 13 h 15"/>
              <a:gd name="T4" fmla="*/ 7 w 11"/>
              <a:gd name="T5" fmla="*/ 15 h 15"/>
              <a:gd name="T6" fmla="*/ 5 w 11"/>
              <a:gd name="T7" fmla="*/ 13 h 15"/>
              <a:gd name="T8" fmla="*/ 1 w 11"/>
              <a:gd name="T9" fmla="*/ 9 h 15"/>
              <a:gd name="T10" fmla="*/ 1 w 11"/>
              <a:gd name="T11" fmla="*/ 9 h 15"/>
              <a:gd name="T12" fmla="*/ 0 w 11"/>
              <a:gd name="T13" fmla="*/ 4 h 15"/>
              <a:gd name="T14" fmla="*/ 0 w 11"/>
              <a:gd name="T15" fmla="*/ 2 h 15"/>
              <a:gd name="T16" fmla="*/ 1 w 11"/>
              <a:gd name="T17" fmla="*/ 0 h 15"/>
              <a:gd name="T18" fmla="*/ 1 w 11"/>
              <a:gd name="T19" fmla="*/ 0 h 15"/>
              <a:gd name="T20" fmla="*/ 3 w 11"/>
              <a:gd name="T21" fmla="*/ 0 h 15"/>
              <a:gd name="T22" fmla="*/ 7 w 11"/>
              <a:gd name="T23" fmla="*/ 0 h 15"/>
              <a:gd name="T24" fmla="*/ 11 w 11"/>
              <a:gd name="T25" fmla="*/ 4 h 15"/>
              <a:gd name="T26" fmla="*/ 11 w 11"/>
              <a:gd name="T27" fmla="*/ 4 h 15"/>
              <a:gd name="T28" fmla="*/ 11 w 11"/>
              <a:gd name="T29" fmla="*/ 9 h 15"/>
              <a:gd name="T30" fmla="*/ 11 w 11"/>
              <a:gd name="T31" fmla="*/ 11 h 15"/>
              <a:gd name="T32" fmla="*/ 9 w 11"/>
              <a:gd name="T33" fmla="*/ 13 h 15"/>
              <a:gd name="T34" fmla="*/ 9 w 11"/>
              <a:gd name="T35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13"/>
                </a:moveTo>
                <a:lnTo>
                  <a:pt x="9" y="13"/>
                </a:lnTo>
                <a:lnTo>
                  <a:pt x="7" y="15"/>
                </a:lnTo>
                <a:lnTo>
                  <a:pt x="5" y="13"/>
                </a:lnTo>
                <a:lnTo>
                  <a:pt x="1" y="9"/>
                </a:lnTo>
                <a:lnTo>
                  <a:pt x="1" y="9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7" y="0"/>
                </a:lnTo>
                <a:lnTo>
                  <a:pt x="11" y="4"/>
                </a:lnTo>
                <a:lnTo>
                  <a:pt x="11" y="4"/>
                </a:lnTo>
                <a:lnTo>
                  <a:pt x="11" y="9"/>
                </a:lnTo>
                <a:lnTo>
                  <a:pt x="11" y="11"/>
                </a:lnTo>
                <a:lnTo>
                  <a:pt x="9" y="13"/>
                </a:lnTo>
                <a:lnTo>
                  <a:pt x="9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1" name="Freeform 321"/>
          <p:cNvSpPr>
            <a:spLocks/>
          </p:cNvSpPr>
          <p:nvPr/>
        </p:nvSpPr>
        <p:spPr bwMode="auto">
          <a:xfrm>
            <a:off x="3468314" y="3077826"/>
            <a:ext cx="41925" cy="57170"/>
          </a:xfrm>
          <a:custGeom>
            <a:avLst/>
            <a:gdLst>
              <a:gd name="T0" fmla="*/ 9 w 11"/>
              <a:gd name="T1" fmla="*/ 13 h 15"/>
              <a:gd name="T2" fmla="*/ 9 w 11"/>
              <a:gd name="T3" fmla="*/ 13 h 15"/>
              <a:gd name="T4" fmla="*/ 7 w 11"/>
              <a:gd name="T5" fmla="*/ 15 h 15"/>
              <a:gd name="T6" fmla="*/ 5 w 11"/>
              <a:gd name="T7" fmla="*/ 13 h 15"/>
              <a:gd name="T8" fmla="*/ 1 w 11"/>
              <a:gd name="T9" fmla="*/ 9 h 15"/>
              <a:gd name="T10" fmla="*/ 1 w 11"/>
              <a:gd name="T11" fmla="*/ 9 h 15"/>
              <a:gd name="T12" fmla="*/ 0 w 11"/>
              <a:gd name="T13" fmla="*/ 4 h 15"/>
              <a:gd name="T14" fmla="*/ 0 w 11"/>
              <a:gd name="T15" fmla="*/ 2 h 15"/>
              <a:gd name="T16" fmla="*/ 1 w 11"/>
              <a:gd name="T17" fmla="*/ 0 h 15"/>
              <a:gd name="T18" fmla="*/ 1 w 11"/>
              <a:gd name="T19" fmla="*/ 0 h 15"/>
              <a:gd name="T20" fmla="*/ 3 w 11"/>
              <a:gd name="T21" fmla="*/ 0 h 15"/>
              <a:gd name="T22" fmla="*/ 7 w 11"/>
              <a:gd name="T23" fmla="*/ 0 h 15"/>
              <a:gd name="T24" fmla="*/ 11 w 11"/>
              <a:gd name="T25" fmla="*/ 4 h 15"/>
              <a:gd name="T26" fmla="*/ 11 w 11"/>
              <a:gd name="T27" fmla="*/ 4 h 15"/>
              <a:gd name="T28" fmla="*/ 11 w 11"/>
              <a:gd name="T29" fmla="*/ 9 h 15"/>
              <a:gd name="T30" fmla="*/ 11 w 11"/>
              <a:gd name="T31" fmla="*/ 11 h 15"/>
              <a:gd name="T32" fmla="*/ 9 w 11"/>
              <a:gd name="T33" fmla="*/ 13 h 15"/>
              <a:gd name="T34" fmla="*/ 9 w 11"/>
              <a:gd name="T35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13"/>
                </a:moveTo>
                <a:lnTo>
                  <a:pt x="9" y="13"/>
                </a:lnTo>
                <a:lnTo>
                  <a:pt x="7" y="15"/>
                </a:lnTo>
                <a:lnTo>
                  <a:pt x="5" y="13"/>
                </a:lnTo>
                <a:lnTo>
                  <a:pt x="1" y="9"/>
                </a:lnTo>
                <a:lnTo>
                  <a:pt x="1" y="9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7" y="0"/>
                </a:lnTo>
                <a:lnTo>
                  <a:pt x="11" y="4"/>
                </a:lnTo>
                <a:lnTo>
                  <a:pt x="11" y="4"/>
                </a:lnTo>
                <a:lnTo>
                  <a:pt x="11" y="9"/>
                </a:lnTo>
                <a:lnTo>
                  <a:pt x="11" y="11"/>
                </a:lnTo>
                <a:lnTo>
                  <a:pt x="9" y="13"/>
                </a:lnTo>
                <a:lnTo>
                  <a:pt x="9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2" name="Freeform 322"/>
          <p:cNvSpPr>
            <a:spLocks/>
          </p:cNvSpPr>
          <p:nvPr/>
        </p:nvSpPr>
        <p:spPr bwMode="auto">
          <a:xfrm>
            <a:off x="3468314" y="3077826"/>
            <a:ext cx="41925" cy="57170"/>
          </a:xfrm>
          <a:custGeom>
            <a:avLst/>
            <a:gdLst>
              <a:gd name="T0" fmla="*/ 9 w 11"/>
              <a:gd name="T1" fmla="*/ 13 h 15"/>
              <a:gd name="T2" fmla="*/ 9 w 11"/>
              <a:gd name="T3" fmla="*/ 13 h 15"/>
              <a:gd name="T4" fmla="*/ 7 w 11"/>
              <a:gd name="T5" fmla="*/ 15 h 15"/>
              <a:gd name="T6" fmla="*/ 5 w 11"/>
              <a:gd name="T7" fmla="*/ 13 h 15"/>
              <a:gd name="T8" fmla="*/ 1 w 11"/>
              <a:gd name="T9" fmla="*/ 9 h 15"/>
              <a:gd name="T10" fmla="*/ 1 w 11"/>
              <a:gd name="T11" fmla="*/ 9 h 15"/>
              <a:gd name="T12" fmla="*/ 0 w 11"/>
              <a:gd name="T13" fmla="*/ 4 h 15"/>
              <a:gd name="T14" fmla="*/ 0 w 11"/>
              <a:gd name="T15" fmla="*/ 2 h 15"/>
              <a:gd name="T16" fmla="*/ 1 w 11"/>
              <a:gd name="T17" fmla="*/ 0 h 15"/>
              <a:gd name="T18" fmla="*/ 1 w 11"/>
              <a:gd name="T19" fmla="*/ 0 h 15"/>
              <a:gd name="T20" fmla="*/ 3 w 11"/>
              <a:gd name="T21" fmla="*/ 0 h 15"/>
              <a:gd name="T22" fmla="*/ 7 w 11"/>
              <a:gd name="T23" fmla="*/ 0 h 15"/>
              <a:gd name="T24" fmla="*/ 11 w 11"/>
              <a:gd name="T25" fmla="*/ 4 h 15"/>
              <a:gd name="T26" fmla="*/ 11 w 11"/>
              <a:gd name="T27" fmla="*/ 4 h 15"/>
              <a:gd name="T28" fmla="*/ 11 w 11"/>
              <a:gd name="T29" fmla="*/ 9 h 15"/>
              <a:gd name="T30" fmla="*/ 11 w 11"/>
              <a:gd name="T31" fmla="*/ 11 h 15"/>
              <a:gd name="T32" fmla="*/ 9 w 11"/>
              <a:gd name="T33" fmla="*/ 13 h 15"/>
              <a:gd name="T34" fmla="*/ 9 w 11"/>
              <a:gd name="T35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13"/>
                </a:moveTo>
                <a:lnTo>
                  <a:pt x="9" y="13"/>
                </a:lnTo>
                <a:lnTo>
                  <a:pt x="7" y="15"/>
                </a:lnTo>
                <a:lnTo>
                  <a:pt x="5" y="13"/>
                </a:lnTo>
                <a:lnTo>
                  <a:pt x="1" y="9"/>
                </a:lnTo>
                <a:lnTo>
                  <a:pt x="1" y="9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7" y="0"/>
                </a:lnTo>
                <a:lnTo>
                  <a:pt x="11" y="4"/>
                </a:lnTo>
                <a:lnTo>
                  <a:pt x="11" y="4"/>
                </a:lnTo>
                <a:lnTo>
                  <a:pt x="11" y="9"/>
                </a:lnTo>
                <a:lnTo>
                  <a:pt x="11" y="11"/>
                </a:lnTo>
                <a:lnTo>
                  <a:pt x="9" y="13"/>
                </a:lnTo>
                <a:lnTo>
                  <a:pt x="9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3" name="Freeform 323"/>
          <p:cNvSpPr>
            <a:spLocks/>
          </p:cNvSpPr>
          <p:nvPr/>
        </p:nvSpPr>
        <p:spPr bwMode="auto">
          <a:xfrm>
            <a:off x="3468314" y="3077826"/>
            <a:ext cx="41925" cy="57170"/>
          </a:xfrm>
          <a:custGeom>
            <a:avLst/>
            <a:gdLst>
              <a:gd name="T0" fmla="*/ 9 w 11"/>
              <a:gd name="T1" fmla="*/ 13 h 15"/>
              <a:gd name="T2" fmla="*/ 9 w 11"/>
              <a:gd name="T3" fmla="*/ 13 h 15"/>
              <a:gd name="T4" fmla="*/ 7 w 11"/>
              <a:gd name="T5" fmla="*/ 15 h 15"/>
              <a:gd name="T6" fmla="*/ 5 w 11"/>
              <a:gd name="T7" fmla="*/ 13 h 15"/>
              <a:gd name="T8" fmla="*/ 1 w 11"/>
              <a:gd name="T9" fmla="*/ 9 h 15"/>
              <a:gd name="T10" fmla="*/ 1 w 11"/>
              <a:gd name="T11" fmla="*/ 9 h 15"/>
              <a:gd name="T12" fmla="*/ 0 w 11"/>
              <a:gd name="T13" fmla="*/ 4 h 15"/>
              <a:gd name="T14" fmla="*/ 0 w 11"/>
              <a:gd name="T15" fmla="*/ 2 h 15"/>
              <a:gd name="T16" fmla="*/ 1 w 11"/>
              <a:gd name="T17" fmla="*/ 0 h 15"/>
              <a:gd name="T18" fmla="*/ 1 w 11"/>
              <a:gd name="T19" fmla="*/ 0 h 15"/>
              <a:gd name="T20" fmla="*/ 3 w 11"/>
              <a:gd name="T21" fmla="*/ 0 h 15"/>
              <a:gd name="T22" fmla="*/ 7 w 11"/>
              <a:gd name="T23" fmla="*/ 0 h 15"/>
              <a:gd name="T24" fmla="*/ 11 w 11"/>
              <a:gd name="T25" fmla="*/ 4 h 15"/>
              <a:gd name="T26" fmla="*/ 11 w 11"/>
              <a:gd name="T27" fmla="*/ 4 h 15"/>
              <a:gd name="T28" fmla="*/ 11 w 11"/>
              <a:gd name="T29" fmla="*/ 9 h 15"/>
              <a:gd name="T30" fmla="*/ 11 w 11"/>
              <a:gd name="T31" fmla="*/ 11 h 15"/>
              <a:gd name="T32" fmla="*/ 9 w 11"/>
              <a:gd name="T33" fmla="*/ 13 h 15"/>
              <a:gd name="T34" fmla="*/ 9 w 11"/>
              <a:gd name="T35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15">
                <a:moveTo>
                  <a:pt x="9" y="13"/>
                </a:moveTo>
                <a:lnTo>
                  <a:pt x="9" y="13"/>
                </a:lnTo>
                <a:lnTo>
                  <a:pt x="7" y="15"/>
                </a:lnTo>
                <a:lnTo>
                  <a:pt x="5" y="13"/>
                </a:lnTo>
                <a:lnTo>
                  <a:pt x="1" y="9"/>
                </a:lnTo>
                <a:lnTo>
                  <a:pt x="1" y="9"/>
                </a:lnTo>
                <a:lnTo>
                  <a:pt x="0" y="4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3" y="0"/>
                </a:lnTo>
                <a:lnTo>
                  <a:pt x="7" y="0"/>
                </a:lnTo>
                <a:lnTo>
                  <a:pt x="11" y="4"/>
                </a:lnTo>
                <a:lnTo>
                  <a:pt x="11" y="4"/>
                </a:lnTo>
                <a:lnTo>
                  <a:pt x="11" y="9"/>
                </a:lnTo>
                <a:lnTo>
                  <a:pt x="11" y="11"/>
                </a:lnTo>
                <a:lnTo>
                  <a:pt x="9" y="13"/>
                </a:lnTo>
                <a:lnTo>
                  <a:pt x="9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4" name="Freeform 324"/>
          <p:cNvSpPr>
            <a:spLocks/>
          </p:cNvSpPr>
          <p:nvPr/>
        </p:nvSpPr>
        <p:spPr bwMode="auto">
          <a:xfrm>
            <a:off x="3395901" y="3020656"/>
            <a:ext cx="57170" cy="41925"/>
          </a:xfrm>
          <a:custGeom>
            <a:avLst/>
            <a:gdLst>
              <a:gd name="T0" fmla="*/ 15 w 15"/>
              <a:gd name="T1" fmla="*/ 9 h 11"/>
              <a:gd name="T2" fmla="*/ 15 w 15"/>
              <a:gd name="T3" fmla="*/ 9 h 11"/>
              <a:gd name="T4" fmla="*/ 13 w 15"/>
              <a:gd name="T5" fmla="*/ 11 h 11"/>
              <a:gd name="T6" fmla="*/ 11 w 15"/>
              <a:gd name="T7" fmla="*/ 11 h 11"/>
              <a:gd name="T8" fmla="*/ 5 w 15"/>
              <a:gd name="T9" fmla="*/ 9 h 11"/>
              <a:gd name="T10" fmla="*/ 5 w 15"/>
              <a:gd name="T11" fmla="*/ 9 h 11"/>
              <a:gd name="T12" fmla="*/ 2 w 15"/>
              <a:gd name="T13" fmla="*/ 6 h 11"/>
              <a:gd name="T14" fmla="*/ 0 w 15"/>
              <a:gd name="T15" fmla="*/ 4 h 11"/>
              <a:gd name="T16" fmla="*/ 2 w 15"/>
              <a:gd name="T17" fmla="*/ 2 h 11"/>
              <a:gd name="T18" fmla="*/ 2 w 15"/>
              <a:gd name="T19" fmla="*/ 2 h 11"/>
              <a:gd name="T20" fmla="*/ 4 w 15"/>
              <a:gd name="T21" fmla="*/ 0 h 11"/>
              <a:gd name="T22" fmla="*/ 5 w 15"/>
              <a:gd name="T23" fmla="*/ 0 h 11"/>
              <a:gd name="T24" fmla="*/ 11 w 15"/>
              <a:gd name="T25" fmla="*/ 0 h 11"/>
              <a:gd name="T26" fmla="*/ 11 w 15"/>
              <a:gd name="T27" fmla="*/ 0 h 11"/>
              <a:gd name="T28" fmla="*/ 15 w 15"/>
              <a:gd name="T29" fmla="*/ 4 h 11"/>
              <a:gd name="T30" fmla="*/ 15 w 15"/>
              <a:gd name="T31" fmla="*/ 8 h 11"/>
              <a:gd name="T32" fmla="*/ 15 w 15"/>
              <a:gd name="T33" fmla="*/ 9 h 11"/>
              <a:gd name="T34" fmla="*/ 15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9"/>
                </a:move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11" y="0"/>
                </a:lnTo>
                <a:lnTo>
                  <a:pt x="11" y="0"/>
                </a:lnTo>
                <a:lnTo>
                  <a:pt x="15" y="4"/>
                </a:lnTo>
                <a:lnTo>
                  <a:pt x="15" y="8"/>
                </a:lnTo>
                <a:lnTo>
                  <a:pt x="15" y="9"/>
                </a:lnTo>
                <a:lnTo>
                  <a:pt x="1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5" name="Freeform 325"/>
          <p:cNvSpPr>
            <a:spLocks/>
          </p:cNvSpPr>
          <p:nvPr/>
        </p:nvSpPr>
        <p:spPr bwMode="auto">
          <a:xfrm>
            <a:off x="3395901" y="3020656"/>
            <a:ext cx="57170" cy="41925"/>
          </a:xfrm>
          <a:custGeom>
            <a:avLst/>
            <a:gdLst>
              <a:gd name="T0" fmla="*/ 15 w 15"/>
              <a:gd name="T1" fmla="*/ 9 h 11"/>
              <a:gd name="T2" fmla="*/ 15 w 15"/>
              <a:gd name="T3" fmla="*/ 9 h 11"/>
              <a:gd name="T4" fmla="*/ 13 w 15"/>
              <a:gd name="T5" fmla="*/ 11 h 11"/>
              <a:gd name="T6" fmla="*/ 11 w 15"/>
              <a:gd name="T7" fmla="*/ 11 h 11"/>
              <a:gd name="T8" fmla="*/ 5 w 15"/>
              <a:gd name="T9" fmla="*/ 9 h 11"/>
              <a:gd name="T10" fmla="*/ 5 w 15"/>
              <a:gd name="T11" fmla="*/ 9 h 11"/>
              <a:gd name="T12" fmla="*/ 2 w 15"/>
              <a:gd name="T13" fmla="*/ 6 h 11"/>
              <a:gd name="T14" fmla="*/ 0 w 15"/>
              <a:gd name="T15" fmla="*/ 4 h 11"/>
              <a:gd name="T16" fmla="*/ 2 w 15"/>
              <a:gd name="T17" fmla="*/ 2 h 11"/>
              <a:gd name="T18" fmla="*/ 2 w 15"/>
              <a:gd name="T19" fmla="*/ 2 h 11"/>
              <a:gd name="T20" fmla="*/ 4 w 15"/>
              <a:gd name="T21" fmla="*/ 0 h 11"/>
              <a:gd name="T22" fmla="*/ 5 w 15"/>
              <a:gd name="T23" fmla="*/ 0 h 11"/>
              <a:gd name="T24" fmla="*/ 11 w 15"/>
              <a:gd name="T25" fmla="*/ 0 h 11"/>
              <a:gd name="T26" fmla="*/ 11 w 15"/>
              <a:gd name="T27" fmla="*/ 0 h 11"/>
              <a:gd name="T28" fmla="*/ 15 w 15"/>
              <a:gd name="T29" fmla="*/ 4 h 11"/>
              <a:gd name="T30" fmla="*/ 15 w 15"/>
              <a:gd name="T31" fmla="*/ 8 h 11"/>
              <a:gd name="T32" fmla="*/ 15 w 15"/>
              <a:gd name="T33" fmla="*/ 9 h 11"/>
              <a:gd name="T34" fmla="*/ 15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9"/>
                </a:move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11" y="0"/>
                </a:lnTo>
                <a:lnTo>
                  <a:pt x="11" y="0"/>
                </a:lnTo>
                <a:lnTo>
                  <a:pt x="15" y="4"/>
                </a:lnTo>
                <a:lnTo>
                  <a:pt x="15" y="8"/>
                </a:lnTo>
                <a:lnTo>
                  <a:pt x="15" y="9"/>
                </a:lnTo>
                <a:lnTo>
                  <a:pt x="1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6" name="Freeform 326"/>
          <p:cNvSpPr>
            <a:spLocks/>
          </p:cNvSpPr>
          <p:nvPr/>
        </p:nvSpPr>
        <p:spPr bwMode="auto">
          <a:xfrm>
            <a:off x="3395901" y="3020656"/>
            <a:ext cx="57170" cy="41925"/>
          </a:xfrm>
          <a:custGeom>
            <a:avLst/>
            <a:gdLst>
              <a:gd name="T0" fmla="*/ 15 w 15"/>
              <a:gd name="T1" fmla="*/ 9 h 11"/>
              <a:gd name="T2" fmla="*/ 15 w 15"/>
              <a:gd name="T3" fmla="*/ 9 h 11"/>
              <a:gd name="T4" fmla="*/ 13 w 15"/>
              <a:gd name="T5" fmla="*/ 11 h 11"/>
              <a:gd name="T6" fmla="*/ 11 w 15"/>
              <a:gd name="T7" fmla="*/ 11 h 11"/>
              <a:gd name="T8" fmla="*/ 5 w 15"/>
              <a:gd name="T9" fmla="*/ 9 h 11"/>
              <a:gd name="T10" fmla="*/ 5 w 15"/>
              <a:gd name="T11" fmla="*/ 9 h 11"/>
              <a:gd name="T12" fmla="*/ 2 w 15"/>
              <a:gd name="T13" fmla="*/ 6 h 11"/>
              <a:gd name="T14" fmla="*/ 0 w 15"/>
              <a:gd name="T15" fmla="*/ 4 h 11"/>
              <a:gd name="T16" fmla="*/ 2 w 15"/>
              <a:gd name="T17" fmla="*/ 2 h 11"/>
              <a:gd name="T18" fmla="*/ 2 w 15"/>
              <a:gd name="T19" fmla="*/ 2 h 11"/>
              <a:gd name="T20" fmla="*/ 4 w 15"/>
              <a:gd name="T21" fmla="*/ 0 h 11"/>
              <a:gd name="T22" fmla="*/ 5 w 15"/>
              <a:gd name="T23" fmla="*/ 0 h 11"/>
              <a:gd name="T24" fmla="*/ 11 w 15"/>
              <a:gd name="T25" fmla="*/ 0 h 11"/>
              <a:gd name="T26" fmla="*/ 11 w 15"/>
              <a:gd name="T27" fmla="*/ 0 h 11"/>
              <a:gd name="T28" fmla="*/ 15 w 15"/>
              <a:gd name="T29" fmla="*/ 4 h 11"/>
              <a:gd name="T30" fmla="*/ 15 w 15"/>
              <a:gd name="T31" fmla="*/ 8 h 11"/>
              <a:gd name="T32" fmla="*/ 15 w 15"/>
              <a:gd name="T33" fmla="*/ 9 h 11"/>
              <a:gd name="T34" fmla="*/ 15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9"/>
                </a:move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11" y="0"/>
                </a:lnTo>
                <a:lnTo>
                  <a:pt x="11" y="0"/>
                </a:lnTo>
                <a:lnTo>
                  <a:pt x="15" y="4"/>
                </a:lnTo>
                <a:lnTo>
                  <a:pt x="15" y="8"/>
                </a:lnTo>
                <a:lnTo>
                  <a:pt x="15" y="9"/>
                </a:lnTo>
                <a:lnTo>
                  <a:pt x="1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7" name="Freeform 327"/>
          <p:cNvSpPr>
            <a:spLocks/>
          </p:cNvSpPr>
          <p:nvPr/>
        </p:nvSpPr>
        <p:spPr bwMode="auto">
          <a:xfrm>
            <a:off x="3395901" y="3020656"/>
            <a:ext cx="57170" cy="41925"/>
          </a:xfrm>
          <a:custGeom>
            <a:avLst/>
            <a:gdLst>
              <a:gd name="T0" fmla="*/ 15 w 15"/>
              <a:gd name="T1" fmla="*/ 9 h 11"/>
              <a:gd name="T2" fmla="*/ 15 w 15"/>
              <a:gd name="T3" fmla="*/ 9 h 11"/>
              <a:gd name="T4" fmla="*/ 13 w 15"/>
              <a:gd name="T5" fmla="*/ 11 h 11"/>
              <a:gd name="T6" fmla="*/ 11 w 15"/>
              <a:gd name="T7" fmla="*/ 11 h 11"/>
              <a:gd name="T8" fmla="*/ 5 w 15"/>
              <a:gd name="T9" fmla="*/ 9 h 11"/>
              <a:gd name="T10" fmla="*/ 5 w 15"/>
              <a:gd name="T11" fmla="*/ 9 h 11"/>
              <a:gd name="T12" fmla="*/ 2 w 15"/>
              <a:gd name="T13" fmla="*/ 6 h 11"/>
              <a:gd name="T14" fmla="*/ 0 w 15"/>
              <a:gd name="T15" fmla="*/ 4 h 11"/>
              <a:gd name="T16" fmla="*/ 2 w 15"/>
              <a:gd name="T17" fmla="*/ 2 h 11"/>
              <a:gd name="T18" fmla="*/ 2 w 15"/>
              <a:gd name="T19" fmla="*/ 2 h 11"/>
              <a:gd name="T20" fmla="*/ 4 w 15"/>
              <a:gd name="T21" fmla="*/ 0 h 11"/>
              <a:gd name="T22" fmla="*/ 5 w 15"/>
              <a:gd name="T23" fmla="*/ 0 h 11"/>
              <a:gd name="T24" fmla="*/ 11 w 15"/>
              <a:gd name="T25" fmla="*/ 0 h 11"/>
              <a:gd name="T26" fmla="*/ 11 w 15"/>
              <a:gd name="T27" fmla="*/ 0 h 11"/>
              <a:gd name="T28" fmla="*/ 15 w 15"/>
              <a:gd name="T29" fmla="*/ 4 h 11"/>
              <a:gd name="T30" fmla="*/ 15 w 15"/>
              <a:gd name="T31" fmla="*/ 8 h 11"/>
              <a:gd name="T32" fmla="*/ 15 w 15"/>
              <a:gd name="T33" fmla="*/ 9 h 11"/>
              <a:gd name="T34" fmla="*/ 15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9"/>
                </a:move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11" y="0"/>
                </a:lnTo>
                <a:lnTo>
                  <a:pt x="11" y="0"/>
                </a:lnTo>
                <a:lnTo>
                  <a:pt x="15" y="4"/>
                </a:lnTo>
                <a:lnTo>
                  <a:pt x="15" y="8"/>
                </a:lnTo>
                <a:lnTo>
                  <a:pt x="15" y="9"/>
                </a:lnTo>
                <a:lnTo>
                  <a:pt x="1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8" name="Freeform 328"/>
          <p:cNvSpPr>
            <a:spLocks/>
          </p:cNvSpPr>
          <p:nvPr/>
        </p:nvSpPr>
        <p:spPr bwMode="auto">
          <a:xfrm>
            <a:off x="3395901" y="3020656"/>
            <a:ext cx="57170" cy="41925"/>
          </a:xfrm>
          <a:custGeom>
            <a:avLst/>
            <a:gdLst>
              <a:gd name="T0" fmla="*/ 15 w 15"/>
              <a:gd name="T1" fmla="*/ 9 h 11"/>
              <a:gd name="T2" fmla="*/ 15 w 15"/>
              <a:gd name="T3" fmla="*/ 9 h 11"/>
              <a:gd name="T4" fmla="*/ 13 w 15"/>
              <a:gd name="T5" fmla="*/ 11 h 11"/>
              <a:gd name="T6" fmla="*/ 11 w 15"/>
              <a:gd name="T7" fmla="*/ 11 h 11"/>
              <a:gd name="T8" fmla="*/ 5 w 15"/>
              <a:gd name="T9" fmla="*/ 9 h 11"/>
              <a:gd name="T10" fmla="*/ 5 w 15"/>
              <a:gd name="T11" fmla="*/ 9 h 11"/>
              <a:gd name="T12" fmla="*/ 2 w 15"/>
              <a:gd name="T13" fmla="*/ 6 h 11"/>
              <a:gd name="T14" fmla="*/ 0 w 15"/>
              <a:gd name="T15" fmla="*/ 4 h 11"/>
              <a:gd name="T16" fmla="*/ 2 w 15"/>
              <a:gd name="T17" fmla="*/ 2 h 11"/>
              <a:gd name="T18" fmla="*/ 2 w 15"/>
              <a:gd name="T19" fmla="*/ 2 h 11"/>
              <a:gd name="T20" fmla="*/ 4 w 15"/>
              <a:gd name="T21" fmla="*/ 0 h 11"/>
              <a:gd name="T22" fmla="*/ 5 w 15"/>
              <a:gd name="T23" fmla="*/ 0 h 11"/>
              <a:gd name="T24" fmla="*/ 11 w 15"/>
              <a:gd name="T25" fmla="*/ 0 h 11"/>
              <a:gd name="T26" fmla="*/ 11 w 15"/>
              <a:gd name="T27" fmla="*/ 0 h 11"/>
              <a:gd name="T28" fmla="*/ 15 w 15"/>
              <a:gd name="T29" fmla="*/ 4 h 11"/>
              <a:gd name="T30" fmla="*/ 15 w 15"/>
              <a:gd name="T31" fmla="*/ 8 h 11"/>
              <a:gd name="T32" fmla="*/ 15 w 15"/>
              <a:gd name="T33" fmla="*/ 9 h 11"/>
              <a:gd name="T34" fmla="*/ 15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9"/>
                </a:move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11" y="0"/>
                </a:lnTo>
                <a:lnTo>
                  <a:pt x="11" y="0"/>
                </a:lnTo>
                <a:lnTo>
                  <a:pt x="15" y="4"/>
                </a:lnTo>
                <a:lnTo>
                  <a:pt x="15" y="8"/>
                </a:lnTo>
                <a:lnTo>
                  <a:pt x="15" y="9"/>
                </a:lnTo>
                <a:lnTo>
                  <a:pt x="1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9" name="Freeform 329"/>
          <p:cNvSpPr>
            <a:spLocks/>
          </p:cNvSpPr>
          <p:nvPr/>
        </p:nvSpPr>
        <p:spPr bwMode="auto">
          <a:xfrm>
            <a:off x="3395901" y="3020656"/>
            <a:ext cx="57170" cy="41925"/>
          </a:xfrm>
          <a:custGeom>
            <a:avLst/>
            <a:gdLst>
              <a:gd name="T0" fmla="*/ 15 w 15"/>
              <a:gd name="T1" fmla="*/ 9 h 11"/>
              <a:gd name="T2" fmla="*/ 15 w 15"/>
              <a:gd name="T3" fmla="*/ 9 h 11"/>
              <a:gd name="T4" fmla="*/ 13 w 15"/>
              <a:gd name="T5" fmla="*/ 11 h 11"/>
              <a:gd name="T6" fmla="*/ 11 w 15"/>
              <a:gd name="T7" fmla="*/ 11 h 11"/>
              <a:gd name="T8" fmla="*/ 5 w 15"/>
              <a:gd name="T9" fmla="*/ 9 h 11"/>
              <a:gd name="T10" fmla="*/ 5 w 15"/>
              <a:gd name="T11" fmla="*/ 9 h 11"/>
              <a:gd name="T12" fmla="*/ 2 w 15"/>
              <a:gd name="T13" fmla="*/ 6 h 11"/>
              <a:gd name="T14" fmla="*/ 0 w 15"/>
              <a:gd name="T15" fmla="*/ 4 h 11"/>
              <a:gd name="T16" fmla="*/ 2 w 15"/>
              <a:gd name="T17" fmla="*/ 2 h 11"/>
              <a:gd name="T18" fmla="*/ 2 w 15"/>
              <a:gd name="T19" fmla="*/ 2 h 11"/>
              <a:gd name="T20" fmla="*/ 4 w 15"/>
              <a:gd name="T21" fmla="*/ 0 h 11"/>
              <a:gd name="T22" fmla="*/ 5 w 15"/>
              <a:gd name="T23" fmla="*/ 0 h 11"/>
              <a:gd name="T24" fmla="*/ 11 w 15"/>
              <a:gd name="T25" fmla="*/ 0 h 11"/>
              <a:gd name="T26" fmla="*/ 11 w 15"/>
              <a:gd name="T27" fmla="*/ 0 h 11"/>
              <a:gd name="T28" fmla="*/ 15 w 15"/>
              <a:gd name="T29" fmla="*/ 4 h 11"/>
              <a:gd name="T30" fmla="*/ 15 w 15"/>
              <a:gd name="T31" fmla="*/ 8 h 11"/>
              <a:gd name="T32" fmla="*/ 15 w 15"/>
              <a:gd name="T33" fmla="*/ 9 h 11"/>
              <a:gd name="T34" fmla="*/ 15 w 15"/>
              <a:gd name="T35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11">
                <a:moveTo>
                  <a:pt x="15" y="9"/>
                </a:moveTo>
                <a:lnTo>
                  <a:pt x="15" y="9"/>
                </a:lnTo>
                <a:lnTo>
                  <a:pt x="13" y="11"/>
                </a:lnTo>
                <a:lnTo>
                  <a:pt x="11" y="11"/>
                </a:lnTo>
                <a:lnTo>
                  <a:pt x="5" y="9"/>
                </a:lnTo>
                <a:lnTo>
                  <a:pt x="5" y="9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5" y="0"/>
                </a:lnTo>
                <a:lnTo>
                  <a:pt x="11" y="0"/>
                </a:lnTo>
                <a:lnTo>
                  <a:pt x="11" y="0"/>
                </a:lnTo>
                <a:lnTo>
                  <a:pt x="15" y="4"/>
                </a:lnTo>
                <a:lnTo>
                  <a:pt x="15" y="8"/>
                </a:lnTo>
                <a:lnTo>
                  <a:pt x="15" y="9"/>
                </a:lnTo>
                <a:lnTo>
                  <a:pt x="1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0" name="Freeform 330"/>
          <p:cNvSpPr>
            <a:spLocks/>
          </p:cNvSpPr>
          <p:nvPr/>
        </p:nvSpPr>
        <p:spPr bwMode="auto">
          <a:xfrm>
            <a:off x="7607294" y="4827173"/>
            <a:ext cx="888014" cy="884202"/>
          </a:xfrm>
          <a:custGeom>
            <a:avLst/>
            <a:gdLst>
              <a:gd name="T0" fmla="*/ 233 w 233"/>
              <a:gd name="T1" fmla="*/ 116 h 232"/>
              <a:gd name="T2" fmla="*/ 233 w 233"/>
              <a:gd name="T3" fmla="*/ 116 h 232"/>
              <a:gd name="T4" fmla="*/ 233 w 233"/>
              <a:gd name="T5" fmla="*/ 129 h 232"/>
              <a:gd name="T6" fmla="*/ 231 w 233"/>
              <a:gd name="T7" fmla="*/ 141 h 232"/>
              <a:gd name="T8" fmla="*/ 227 w 233"/>
              <a:gd name="T9" fmla="*/ 152 h 232"/>
              <a:gd name="T10" fmla="*/ 223 w 233"/>
              <a:gd name="T11" fmla="*/ 161 h 232"/>
              <a:gd name="T12" fmla="*/ 214 w 233"/>
              <a:gd name="T13" fmla="*/ 182 h 232"/>
              <a:gd name="T14" fmla="*/ 199 w 233"/>
              <a:gd name="T15" fmla="*/ 199 h 232"/>
              <a:gd name="T16" fmla="*/ 182 w 233"/>
              <a:gd name="T17" fmla="*/ 214 h 232"/>
              <a:gd name="T18" fmla="*/ 161 w 233"/>
              <a:gd name="T19" fmla="*/ 225 h 232"/>
              <a:gd name="T20" fmla="*/ 152 w 233"/>
              <a:gd name="T21" fmla="*/ 229 h 232"/>
              <a:gd name="T22" fmla="*/ 141 w 233"/>
              <a:gd name="T23" fmla="*/ 231 h 232"/>
              <a:gd name="T24" fmla="*/ 128 w 233"/>
              <a:gd name="T25" fmla="*/ 232 h 232"/>
              <a:gd name="T26" fmla="*/ 116 w 233"/>
              <a:gd name="T27" fmla="*/ 232 h 232"/>
              <a:gd name="T28" fmla="*/ 116 w 233"/>
              <a:gd name="T29" fmla="*/ 232 h 232"/>
              <a:gd name="T30" fmla="*/ 105 w 233"/>
              <a:gd name="T31" fmla="*/ 232 h 232"/>
              <a:gd name="T32" fmla="*/ 92 w 233"/>
              <a:gd name="T33" fmla="*/ 231 h 232"/>
              <a:gd name="T34" fmla="*/ 83 w 233"/>
              <a:gd name="T35" fmla="*/ 229 h 232"/>
              <a:gd name="T36" fmla="*/ 72 w 233"/>
              <a:gd name="T37" fmla="*/ 225 h 232"/>
              <a:gd name="T38" fmla="*/ 51 w 233"/>
              <a:gd name="T39" fmla="*/ 214 h 232"/>
              <a:gd name="T40" fmla="*/ 34 w 233"/>
              <a:gd name="T41" fmla="*/ 199 h 232"/>
              <a:gd name="T42" fmla="*/ 19 w 233"/>
              <a:gd name="T43" fmla="*/ 182 h 232"/>
              <a:gd name="T44" fmla="*/ 10 w 233"/>
              <a:gd name="T45" fmla="*/ 161 h 232"/>
              <a:gd name="T46" fmla="*/ 6 w 233"/>
              <a:gd name="T47" fmla="*/ 152 h 232"/>
              <a:gd name="T48" fmla="*/ 2 w 233"/>
              <a:gd name="T49" fmla="*/ 141 h 232"/>
              <a:gd name="T50" fmla="*/ 0 w 233"/>
              <a:gd name="T51" fmla="*/ 129 h 232"/>
              <a:gd name="T52" fmla="*/ 0 w 233"/>
              <a:gd name="T53" fmla="*/ 116 h 232"/>
              <a:gd name="T54" fmla="*/ 0 w 233"/>
              <a:gd name="T55" fmla="*/ 116 h 232"/>
              <a:gd name="T56" fmla="*/ 0 w 233"/>
              <a:gd name="T57" fmla="*/ 105 h 232"/>
              <a:gd name="T58" fmla="*/ 2 w 233"/>
              <a:gd name="T59" fmla="*/ 94 h 232"/>
              <a:gd name="T60" fmla="*/ 6 w 233"/>
              <a:gd name="T61" fmla="*/ 83 h 232"/>
              <a:gd name="T62" fmla="*/ 10 w 233"/>
              <a:gd name="T63" fmla="*/ 71 h 232"/>
              <a:gd name="T64" fmla="*/ 19 w 233"/>
              <a:gd name="T65" fmla="*/ 51 h 232"/>
              <a:gd name="T66" fmla="*/ 34 w 233"/>
              <a:gd name="T67" fmla="*/ 34 h 232"/>
              <a:gd name="T68" fmla="*/ 51 w 233"/>
              <a:gd name="T69" fmla="*/ 21 h 232"/>
              <a:gd name="T70" fmla="*/ 72 w 233"/>
              <a:gd name="T71" fmla="*/ 9 h 232"/>
              <a:gd name="T72" fmla="*/ 83 w 233"/>
              <a:gd name="T73" fmla="*/ 6 h 232"/>
              <a:gd name="T74" fmla="*/ 92 w 233"/>
              <a:gd name="T75" fmla="*/ 2 h 232"/>
              <a:gd name="T76" fmla="*/ 105 w 233"/>
              <a:gd name="T77" fmla="*/ 0 h 232"/>
              <a:gd name="T78" fmla="*/ 116 w 233"/>
              <a:gd name="T79" fmla="*/ 0 h 232"/>
              <a:gd name="T80" fmla="*/ 116 w 233"/>
              <a:gd name="T81" fmla="*/ 0 h 232"/>
              <a:gd name="T82" fmla="*/ 128 w 233"/>
              <a:gd name="T83" fmla="*/ 0 h 232"/>
              <a:gd name="T84" fmla="*/ 141 w 233"/>
              <a:gd name="T85" fmla="*/ 2 h 232"/>
              <a:gd name="T86" fmla="*/ 152 w 233"/>
              <a:gd name="T87" fmla="*/ 6 h 232"/>
              <a:gd name="T88" fmla="*/ 161 w 233"/>
              <a:gd name="T89" fmla="*/ 9 h 232"/>
              <a:gd name="T90" fmla="*/ 182 w 233"/>
              <a:gd name="T91" fmla="*/ 21 h 232"/>
              <a:gd name="T92" fmla="*/ 199 w 233"/>
              <a:gd name="T93" fmla="*/ 34 h 232"/>
              <a:gd name="T94" fmla="*/ 214 w 233"/>
              <a:gd name="T95" fmla="*/ 51 h 232"/>
              <a:gd name="T96" fmla="*/ 223 w 233"/>
              <a:gd name="T97" fmla="*/ 71 h 232"/>
              <a:gd name="T98" fmla="*/ 227 w 233"/>
              <a:gd name="T99" fmla="*/ 83 h 232"/>
              <a:gd name="T100" fmla="*/ 231 w 233"/>
              <a:gd name="T101" fmla="*/ 94 h 232"/>
              <a:gd name="T102" fmla="*/ 233 w 233"/>
              <a:gd name="T103" fmla="*/ 105 h 232"/>
              <a:gd name="T104" fmla="*/ 233 w 233"/>
              <a:gd name="T105" fmla="*/ 116 h 232"/>
              <a:gd name="T106" fmla="*/ 233 w 233"/>
              <a:gd name="T107" fmla="*/ 1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3" h="232">
                <a:moveTo>
                  <a:pt x="233" y="116"/>
                </a:moveTo>
                <a:lnTo>
                  <a:pt x="233" y="116"/>
                </a:lnTo>
                <a:lnTo>
                  <a:pt x="233" y="129"/>
                </a:lnTo>
                <a:lnTo>
                  <a:pt x="231" y="141"/>
                </a:lnTo>
                <a:lnTo>
                  <a:pt x="227" y="152"/>
                </a:lnTo>
                <a:lnTo>
                  <a:pt x="223" y="161"/>
                </a:lnTo>
                <a:lnTo>
                  <a:pt x="214" y="182"/>
                </a:lnTo>
                <a:lnTo>
                  <a:pt x="199" y="199"/>
                </a:lnTo>
                <a:lnTo>
                  <a:pt x="182" y="214"/>
                </a:lnTo>
                <a:lnTo>
                  <a:pt x="161" y="225"/>
                </a:lnTo>
                <a:lnTo>
                  <a:pt x="152" y="229"/>
                </a:lnTo>
                <a:lnTo>
                  <a:pt x="141" y="231"/>
                </a:lnTo>
                <a:lnTo>
                  <a:pt x="128" y="232"/>
                </a:lnTo>
                <a:lnTo>
                  <a:pt x="116" y="232"/>
                </a:lnTo>
                <a:lnTo>
                  <a:pt x="116" y="232"/>
                </a:lnTo>
                <a:lnTo>
                  <a:pt x="105" y="232"/>
                </a:lnTo>
                <a:lnTo>
                  <a:pt x="92" y="231"/>
                </a:lnTo>
                <a:lnTo>
                  <a:pt x="83" y="229"/>
                </a:lnTo>
                <a:lnTo>
                  <a:pt x="72" y="225"/>
                </a:lnTo>
                <a:lnTo>
                  <a:pt x="51" y="214"/>
                </a:lnTo>
                <a:lnTo>
                  <a:pt x="34" y="199"/>
                </a:lnTo>
                <a:lnTo>
                  <a:pt x="19" y="182"/>
                </a:lnTo>
                <a:lnTo>
                  <a:pt x="10" y="161"/>
                </a:lnTo>
                <a:lnTo>
                  <a:pt x="6" y="152"/>
                </a:lnTo>
                <a:lnTo>
                  <a:pt x="2" y="141"/>
                </a:lnTo>
                <a:lnTo>
                  <a:pt x="0" y="129"/>
                </a:lnTo>
                <a:lnTo>
                  <a:pt x="0" y="116"/>
                </a:lnTo>
                <a:lnTo>
                  <a:pt x="0" y="116"/>
                </a:lnTo>
                <a:lnTo>
                  <a:pt x="0" y="105"/>
                </a:lnTo>
                <a:lnTo>
                  <a:pt x="2" y="94"/>
                </a:lnTo>
                <a:lnTo>
                  <a:pt x="6" y="83"/>
                </a:lnTo>
                <a:lnTo>
                  <a:pt x="10" y="71"/>
                </a:lnTo>
                <a:lnTo>
                  <a:pt x="19" y="51"/>
                </a:lnTo>
                <a:lnTo>
                  <a:pt x="34" y="34"/>
                </a:lnTo>
                <a:lnTo>
                  <a:pt x="51" y="21"/>
                </a:lnTo>
                <a:lnTo>
                  <a:pt x="72" y="9"/>
                </a:lnTo>
                <a:lnTo>
                  <a:pt x="83" y="6"/>
                </a:lnTo>
                <a:lnTo>
                  <a:pt x="92" y="2"/>
                </a:lnTo>
                <a:lnTo>
                  <a:pt x="105" y="0"/>
                </a:lnTo>
                <a:lnTo>
                  <a:pt x="116" y="0"/>
                </a:lnTo>
                <a:lnTo>
                  <a:pt x="116" y="0"/>
                </a:lnTo>
                <a:lnTo>
                  <a:pt x="128" y="0"/>
                </a:lnTo>
                <a:lnTo>
                  <a:pt x="141" y="2"/>
                </a:lnTo>
                <a:lnTo>
                  <a:pt x="152" y="6"/>
                </a:lnTo>
                <a:lnTo>
                  <a:pt x="161" y="9"/>
                </a:lnTo>
                <a:lnTo>
                  <a:pt x="182" y="21"/>
                </a:lnTo>
                <a:lnTo>
                  <a:pt x="199" y="34"/>
                </a:lnTo>
                <a:lnTo>
                  <a:pt x="214" y="51"/>
                </a:lnTo>
                <a:lnTo>
                  <a:pt x="223" y="71"/>
                </a:lnTo>
                <a:lnTo>
                  <a:pt x="227" y="83"/>
                </a:lnTo>
                <a:lnTo>
                  <a:pt x="231" y="94"/>
                </a:lnTo>
                <a:lnTo>
                  <a:pt x="233" y="105"/>
                </a:lnTo>
                <a:lnTo>
                  <a:pt x="233" y="116"/>
                </a:lnTo>
                <a:lnTo>
                  <a:pt x="233" y="11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1" name="Freeform 331"/>
          <p:cNvSpPr>
            <a:spLocks/>
          </p:cNvSpPr>
          <p:nvPr/>
        </p:nvSpPr>
        <p:spPr bwMode="auto">
          <a:xfrm>
            <a:off x="7942681" y="4583255"/>
            <a:ext cx="217240" cy="152449"/>
          </a:xfrm>
          <a:custGeom>
            <a:avLst/>
            <a:gdLst>
              <a:gd name="T0" fmla="*/ 57 w 57"/>
              <a:gd name="T1" fmla="*/ 19 h 40"/>
              <a:gd name="T2" fmla="*/ 57 w 57"/>
              <a:gd name="T3" fmla="*/ 19 h 40"/>
              <a:gd name="T4" fmla="*/ 53 w 57"/>
              <a:gd name="T5" fmla="*/ 27 h 40"/>
              <a:gd name="T6" fmla="*/ 47 w 57"/>
              <a:gd name="T7" fmla="*/ 34 h 40"/>
              <a:gd name="T8" fmla="*/ 40 w 57"/>
              <a:gd name="T9" fmla="*/ 38 h 40"/>
              <a:gd name="T10" fmla="*/ 28 w 57"/>
              <a:gd name="T11" fmla="*/ 40 h 40"/>
              <a:gd name="T12" fmla="*/ 28 w 57"/>
              <a:gd name="T13" fmla="*/ 40 h 40"/>
              <a:gd name="T14" fmla="*/ 17 w 57"/>
              <a:gd name="T15" fmla="*/ 38 h 40"/>
              <a:gd name="T16" fmla="*/ 10 w 57"/>
              <a:gd name="T17" fmla="*/ 34 h 40"/>
              <a:gd name="T18" fmla="*/ 4 w 57"/>
              <a:gd name="T19" fmla="*/ 27 h 40"/>
              <a:gd name="T20" fmla="*/ 0 w 57"/>
              <a:gd name="T21" fmla="*/ 19 h 40"/>
              <a:gd name="T22" fmla="*/ 0 w 57"/>
              <a:gd name="T23" fmla="*/ 19 h 40"/>
              <a:gd name="T24" fmla="*/ 4 w 57"/>
              <a:gd name="T25" fmla="*/ 12 h 40"/>
              <a:gd name="T26" fmla="*/ 10 w 57"/>
              <a:gd name="T27" fmla="*/ 6 h 40"/>
              <a:gd name="T28" fmla="*/ 17 w 57"/>
              <a:gd name="T29" fmla="*/ 2 h 40"/>
              <a:gd name="T30" fmla="*/ 28 w 57"/>
              <a:gd name="T31" fmla="*/ 0 h 40"/>
              <a:gd name="T32" fmla="*/ 28 w 57"/>
              <a:gd name="T33" fmla="*/ 0 h 40"/>
              <a:gd name="T34" fmla="*/ 40 w 57"/>
              <a:gd name="T35" fmla="*/ 2 h 40"/>
              <a:gd name="T36" fmla="*/ 47 w 57"/>
              <a:gd name="T37" fmla="*/ 6 h 40"/>
              <a:gd name="T38" fmla="*/ 53 w 57"/>
              <a:gd name="T39" fmla="*/ 12 h 40"/>
              <a:gd name="T40" fmla="*/ 57 w 57"/>
              <a:gd name="T41" fmla="*/ 19 h 40"/>
              <a:gd name="T42" fmla="*/ 57 w 57"/>
              <a:gd name="T43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40">
                <a:moveTo>
                  <a:pt x="57" y="19"/>
                </a:moveTo>
                <a:lnTo>
                  <a:pt x="57" y="19"/>
                </a:lnTo>
                <a:lnTo>
                  <a:pt x="53" y="27"/>
                </a:lnTo>
                <a:lnTo>
                  <a:pt x="47" y="34"/>
                </a:lnTo>
                <a:lnTo>
                  <a:pt x="40" y="38"/>
                </a:lnTo>
                <a:lnTo>
                  <a:pt x="28" y="40"/>
                </a:lnTo>
                <a:lnTo>
                  <a:pt x="28" y="40"/>
                </a:lnTo>
                <a:lnTo>
                  <a:pt x="17" y="38"/>
                </a:lnTo>
                <a:lnTo>
                  <a:pt x="10" y="34"/>
                </a:lnTo>
                <a:lnTo>
                  <a:pt x="4" y="27"/>
                </a:lnTo>
                <a:lnTo>
                  <a:pt x="0" y="19"/>
                </a:lnTo>
                <a:lnTo>
                  <a:pt x="0" y="19"/>
                </a:lnTo>
                <a:lnTo>
                  <a:pt x="4" y="12"/>
                </a:lnTo>
                <a:lnTo>
                  <a:pt x="10" y="6"/>
                </a:lnTo>
                <a:lnTo>
                  <a:pt x="17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47" y="6"/>
                </a:lnTo>
                <a:lnTo>
                  <a:pt x="53" y="12"/>
                </a:lnTo>
                <a:lnTo>
                  <a:pt x="57" y="19"/>
                </a:lnTo>
                <a:lnTo>
                  <a:pt x="57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2" name="Freeform 332"/>
          <p:cNvSpPr>
            <a:spLocks/>
          </p:cNvSpPr>
          <p:nvPr/>
        </p:nvSpPr>
        <p:spPr bwMode="auto">
          <a:xfrm>
            <a:off x="7942681" y="4583255"/>
            <a:ext cx="217240" cy="152449"/>
          </a:xfrm>
          <a:custGeom>
            <a:avLst/>
            <a:gdLst>
              <a:gd name="T0" fmla="*/ 57 w 57"/>
              <a:gd name="T1" fmla="*/ 19 h 40"/>
              <a:gd name="T2" fmla="*/ 57 w 57"/>
              <a:gd name="T3" fmla="*/ 19 h 40"/>
              <a:gd name="T4" fmla="*/ 53 w 57"/>
              <a:gd name="T5" fmla="*/ 27 h 40"/>
              <a:gd name="T6" fmla="*/ 47 w 57"/>
              <a:gd name="T7" fmla="*/ 34 h 40"/>
              <a:gd name="T8" fmla="*/ 40 w 57"/>
              <a:gd name="T9" fmla="*/ 38 h 40"/>
              <a:gd name="T10" fmla="*/ 28 w 57"/>
              <a:gd name="T11" fmla="*/ 40 h 40"/>
              <a:gd name="T12" fmla="*/ 28 w 57"/>
              <a:gd name="T13" fmla="*/ 40 h 40"/>
              <a:gd name="T14" fmla="*/ 17 w 57"/>
              <a:gd name="T15" fmla="*/ 38 h 40"/>
              <a:gd name="T16" fmla="*/ 10 w 57"/>
              <a:gd name="T17" fmla="*/ 34 h 40"/>
              <a:gd name="T18" fmla="*/ 4 w 57"/>
              <a:gd name="T19" fmla="*/ 27 h 40"/>
              <a:gd name="T20" fmla="*/ 0 w 57"/>
              <a:gd name="T21" fmla="*/ 19 h 40"/>
              <a:gd name="T22" fmla="*/ 0 w 57"/>
              <a:gd name="T23" fmla="*/ 19 h 40"/>
              <a:gd name="T24" fmla="*/ 4 w 57"/>
              <a:gd name="T25" fmla="*/ 12 h 40"/>
              <a:gd name="T26" fmla="*/ 10 w 57"/>
              <a:gd name="T27" fmla="*/ 6 h 40"/>
              <a:gd name="T28" fmla="*/ 17 w 57"/>
              <a:gd name="T29" fmla="*/ 2 h 40"/>
              <a:gd name="T30" fmla="*/ 28 w 57"/>
              <a:gd name="T31" fmla="*/ 0 h 40"/>
              <a:gd name="T32" fmla="*/ 28 w 57"/>
              <a:gd name="T33" fmla="*/ 0 h 40"/>
              <a:gd name="T34" fmla="*/ 40 w 57"/>
              <a:gd name="T35" fmla="*/ 2 h 40"/>
              <a:gd name="T36" fmla="*/ 47 w 57"/>
              <a:gd name="T37" fmla="*/ 6 h 40"/>
              <a:gd name="T38" fmla="*/ 53 w 57"/>
              <a:gd name="T39" fmla="*/ 12 h 40"/>
              <a:gd name="T40" fmla="*/ 57 w 57"/>
              <a:gd name="T41" fmla="*/ 19 h 40"/>
              <a:gd name="T42" fmla="*/ 57 w 57"/>
              <a:gd name="T43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40">
                <a:moveTo>
                  <a:pt x="57" y="19"/>
                </a:moveTo>
                <a:lnTo>
                  <a:pt x="57" y="19"/>
                </a:lnTo>
                <a:lnTo>
                  <a:pt x="53" y="27"/>
                </a:lnTo>
                <a:lnTo>
                  <a:pt x="47" y="34"/>
                </a:lnTo>
                <a:lnTo>
                  <a:pt x="40" y="38"/>
                </a:lnTo>
                <a:lnTo>
                  <a:pt x="28" y="40"/>
                </a:lnTo>
                <a:lnTo>
                  <a:pt x="28" y="40"/>
                </a:lnTo>
                <a:lnTo>
                  <a:pt x="17" y="38"/>
                </a:lnTo>
                <a:lnTo>
                  <a:pt x="10" y="34"/>
                </a:lnTo>
                <a:lnTo>
                  <a:pt x="4" y="27"/>
                </a:lnTo>
                <a:lnTo>
                  <a:pt x="0" y="19"/>
                </a:lnTo>
                <a:lnTo>
                  <a:pt x="0" y="19"/>
                </a:lnTo>
                <a:lnTo>
                  <a:pt x="4" y="12"/>
                </a:lnTo>
                <a:lnTo>
                  <a:pt x="10" y="6"/>
                </a:lnTo>
                <a:lnTo>
                  <a:pt x="17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47" y="6"/>
                </a:lnTo>
                <a:lnTo>
                  <a:pt x="53" y="12"/>
                </a:lnTo>
                <a:lnTo>
                  <a:pt x="57" y="19"/>
                </a:lnTo>
                <a:lnTo>
                  <a:pt x="57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3" name="Freeform 333"/>
          <p:cNvSpPr>
            <a:spLocks/>
          </p:cNvSpPr>
          <p:nvPr/>
        </p:nvSpPr>
        <p:spPr bwMode="auto">
          <a:xfrm>
            <a:off x="7942681" y="4583255"/>
            <a:ext cx="217240" cy="152449"/>
          </a:xfrm>
          <a:custGeom>
            <a:avLst/>
            <a:gdLst>
              <a:gd name="T0" fmla="*/ 57 w 57"/>
              <a:gd name="T1" fmla="*/ 19 h 40"/>
              <a:gd name="T2" fmla="*/ 57 w 57"/>
              <a:gd name="T3" fmla="*/ 19 h 40"/>
              <a:gd name="T4" fmla="*/ 53 w 57"/>
              <a:gd name="T5" fmla="*/ 27 h 40"/>
              <a:gd name="T6" fmla="*/ 47 w 57"/>
              <a:gd name="T7" fmla="*/ 34 h 40"/>
              <a:gd name="T8" fmla="*/ 40 w 57"/>
              <a:gd name="T9" fmla="*/ 38 h 40"/>
              <a:gd name="T10" fmla="*/ 28 w 57"/>
              <a:gd name="T11" fmla="*/ 40 h 40"/>
              <a:gd name="T12" fmla="*/ 28 w 57"/>
              <a:gd name="T13" fmla="*/ 40 h 40"/>
              <a:gd name="T14" fmla="*/ 17 w 57"/>
              <a:gd name="T15" fmla="*/ 38 h 40"/>
              <a:gd name="T16" fmla="*/ 10 w 57"/>
              <a:gd name="T17" fmla="*/ 34 h 40"/>
              <a:gd name="T18" fmla="*/ 4 w 57"/>
              <a:gd name="T19" fmla="*/ 27 h 40"/>
              <a:gd name="T20" fmla="*/ 0 w 57"/>
              <a:gd name="T21" fmla="*/ 19 h 40"/>
              <a:gd name="T22" fmla="*/ 0 w 57"/>
              <a:gd name="T23" fmla="*/ 19 h 40"/>
              <a:gd name="T24" fmla="*/ 4 w 57"/>
              <a:gd name="T25" fmla="*/ 12 h 40"/>
              <a:gd name="T26" fmla="*/ 10 w 57"/>
              <a:gd name="T27" fmla="*/ 6 h 40"/>
              <a:gd name="T28" fmla="*/ 17 w 57"/>
              <a:gd name="T29" fmla="*/ 2 h 40"/>
              <a:gd name="T30" fmla="*/ 28 w 57"/>
              <a:gd name="T31" fmla="*/ 0 h 40"/>
              <a:gd name="T32" fmla="*/ 28 w 57"/>
              <a:gd name="T33" fmla="*/ 0 h 40"/>
              <a:gd name="T34" fmla="*/ 40 w 57"/>
              <a:gd name="T35" fmla="*/ 2 h 40"/>
              <a:gd name="T36" fmla="*/ 47 w 57"/>
              <a:gd name="T37" fmla="*/ 6 h 40"/>
              <a:gd name="T38" fmla="*/ 53 w 57"/>
              <a:gd name="T39" fmla="*/ 12 h 40"/>
              <a:gd name="T40" fmla="*/ 57 w 57"/>
              <a:gd name="T41" fmla="*/ 19 h 40"/>
              <a:gd name="T42" fmla="*/ 57 w 57"/>
              <a:gd name="T43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40">
                <a:moveTo>
                  <a:pt x="57" y="19"/>
                </a:moveTo>
                <a:lnTo>
                  <a:pt x="57" y="19"/>
                </a:lnTo>
                <a:lnTo>
                  <a:pt x="53" y="27"/>
                </a:lnTo>
                <a:lnTo>
                  <a:pt x="47" y="34"/>
                </a:lnTo>
                <a:lnTo>
                  <a:pt x="40" y="38"/>
                </a:lnTo>
                <a:lnTo>
                  <a:pt x="28" y="40"/>
                </a:lnTo>
                <a:lnTo>
                  <a:pt x="28" y="40"/>
                </a:lnTo>
                <a:lnTo>
                  <a:pt x="17" y="38"/>
                </a:lnTo>
                <a:lnTo>
                  <a:pt x="10" y="34"/>
                </a:lnTo>
                <a:lnTo>
                  <a:pt x="4" y="27"/>
                </a:lnTo>
                <a:lnTo>
                  <a:pt x="0" y="19"/>
                </a:lnTo>
                <a:lnTo>
                  <a:pt x="0" y="19"/>
                </a:lnTo>
                <a:lnTo>
                  <a:pt x="4" y="12"/>
                </a:lnTo>
                <a:lnTo>
                  <a:pt x="10" y="6"/>
                </a:lnTo>
                <a:lnTo>
                  <a:pt x="17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47" y="6"/>
                </a:lnTo>
                <a:lnTo>
                  <a:pt x="53" y="12"/>
                </a:lnTo>
                <a:lnTo>
                  <a:pt x="57" y="19"/>
                </a:lnTo>
                <a:lnTo>
                  <a:pt x="57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4" name="Freeform 334"/>
          <p:cNvSpPr>
            <a:spLocks/>
          </p:cNvSpPr>
          <p:nvPr/>
        </p:nvSpPr>
        <p:spPr bwMode="auto">
          <a:xfrm>
            <a:off x="7942681" y="4583255"/>
            <a:ext cx="217240" cy="152449"/>
          </a:xfrm>
          <a:custGeom>
            <a:avLst/>
            <a:gdLst>
              <a:gd name="T0" fmla="*/ 57 w 57"/>
              <a:gd name="T1" fmla="*/ 19 h 40"/>
              <a:gd name="T2" fmla="*/ 57 w 57"/>
              <a:gd name="T3" fmla="*/ 19 h 40"/>
              <a:gd name="T4" fmla="*/ 53 w 57"/>
              <a:gd name="T5" fmla="*/ 27 h 40"/>
              <a:gd name="T6" fmla="*/ 47 w 57"/>
              <a:gd name="T7" fmla="*/ 34 h 40"/>
              <a:gd name="T8" fmla="*/ 40 w 57"/>
              <a:gd name="T9" fmla="*/ 38 h 40"/>
              <a:gd name="T10" fmla="*/ 28 w 57"/>
              <a:gd name="T11" fmla="*/ 40 h 40"/>
              <a:gd name="T12" fmla="*/ 28 w 57"/>
              <a:gd name="T13" fmla="*/ 40 h 40"/>
              <a:gd name="T14" fmla="*/ 17 w 57"/>
              <a:gd name="T15" fmla="*/ 38 h 40"/>
              <a:gd name="T16" fmla="*/ 10 w 57"/>
              <a:gd name="T17" fmla="*/ 34 h 40"/>
              <a:gd name="T18" fmla="*/ 4 w 57"/>
              <a:gd name="T19" fmla="*/ 27 h 40"/>
              <a:gd name="T20" fmla="*/ 0 w 57"/>
              <a:gd name="T21" fmla="*/ 19 h 40"/>
              <a:gd name="T22" fmla="*/ 0 w 57"/>
              <a:gd name="T23" fmla="*/ 19 h 40"/>
              <a:gd name="T24" fmla="*/ 4 w 57"/>
              <a:gd name="T25" fmla="*/ 12 h 40"/>
              <a:gd name="T26" fmla="*/ 10 w 57"/>
              <a:gd name="T27" fmla="*/ 6 h 40"/>
              <a:gd name="T28" fmla="*/ 17 w 57"/>
              <a:gd name="T29" fmla="*/ 2 h 40"/>
              <a:gd name="T30" fmla="*/ 28 w 57"/>
              <a:gd name="T31" fmla="*/ 0 h 40"/>
              <a:gd name="T32" fmla="*/ 28 w 57"/>
              <a:gd name="T33" fmla="*/ 0 h 40"/>
              <a:gd name="T34" fmla="*/ 40 w 57"/>
              <a:gd name="T35" fmla="*/ 2 h 40"/>
              <a:gd name="T36" fmla="*/ 47 w 57"/>
              <a:gd name="T37" fmla="*/ 6 h 40"/>
              <a:gd name="T38" fmla="*/ 53 w 57"/>
              <a:gd name="T39" fmla="*/ 12 h 40"/>
              <a:gd name="T40" fmla="*/ 57 w 57"/>
              <a:gd name="T41" fmla="*/ 19 h 40"/>
              <a:gd name="T42" fmla="*/ 57 w 57"/>
              <a:gd name="T43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40">
                <a:moveTo>
                  <a:pt x="57" y="19"/>
                </a:moveTo>
                <a:lnTo>
                  <a:pt x="57" y="19"/>
                </a:lnTo>
                <a:lnTo>
                  <a:pt x="53" y="27"/>
                </a:lnTo>
                <a:lnTo>
                  <a:pt x="47" y="34"/>
                </a:lnTo>
                <a:lnTo>
                  <a:pt x="40" y="38"/>
                </a:lnTo>
                <a:lnTo>
                  <a:pt x="28" y="40"/>
                </a:lnTo>
                <a:lnTo>
                  <a:pt x="28" y="40"/>
                </a:lnTo>
                <a:lnTo>
                  <a:pt x="17" y="38"/>
                </a:lnTo>
                <a:lnTo>
                  <a:pt x="10" y="34"/>
                </a:lnTo>
                <a:lnTo>
                  <a:pt x="4" y="27"/>
                </a:lnTo>
                <a:lnTo>
                  <a:pt x="0" y="19"/>
                </a:lnTo>
                <a:lnTo>
                  <a:pt x="0" y="19"/>
                </a:lnTo>
                <a:lnTo>
                  <a:pt x="4" y="12"/>
                </a:lnTo>
                <a:lnTo>
                  <a:pt x="10" y="6"/>
                </a:lnTo>
                <a:lnTo>
                  <a:pt x="17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47" y="6"/>
                </a:lnTo>
                <a:lnTo>
                  <a:pt x="53" y="12"/>
                </a:lnTo>
                <a:lnTo>
                  <a:pt x="57" y="19"/>
                </a:lnTo>
                <a:lnTo>
                  <a:pt x="57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5" name="Freeform 335"/>
          <p:cNvSpPr>
            <a:spLocks/>
          </p:cNvSpPr>
          <p:nvPr/>
        </p:nvSpPr>
        <p:spPr bwMode="auto">
          <a:xfrm>
            <a:off x="7942681" y="4583255"/>
            <a:ext cx="217240" cy="152449"/>
          </a:xfrm>
          <a:custGeom>
            <a:avLst/>
            <a:gdLst>
              <a:gd name="T0" fmla="*/ 57 w 57"/>
              <a:gd name="T1" fmla="*/ 19 h 40"/>
              <a:gd name="T2" fmla="*/ 57 w 57"/>
              <a:gd name="T3" fmla="*/ 19 h 40"/>
              <a:gd name="T4" fmla="*/ 53 w 57"/>
              <a:gd name="T5" fmla="*/ 27 h 40"/>
              <a:gd name="T6" fmla="*/ 47 w 57"/>
              <a:gd name="T7" fmla="*/ 34 h 40"/>
              <a:gd name="T8" fmla="*/ 40 w 57"/>
              <a:gd name="T9" fmla="*/ 38 h 40"/>
              <a:gd name="T10" fmla="*/ 28 w 57"/>
              <a:gd name="T11" fmla="*/ 40 h 40"/>
              <a:gd name="T12" fmla="*/ 28 w 57"/>
              <a:gd name="T13" fmla="*/ 40 h 40"/>
              <a:gd name="T14" fmla="*/ 17 w 57"/>
              <a:gd name="T15" fmla="*/ 38 h 40"/>
              <a:gd name="T16" fmla="*/ 10 w 57"/>
              <a:gd name="T17" fmla="*/ 34 h 40"/>
              <a:gd name="T18" fmla="*/ 4 w 57"/>
              <a:gd name="T19" fmla="*/ 27 h 40"/>
              <a:gd name="T20" fmla="*/ 0 w 57"/>
              <a:gd name="T21" fmla="*/ 19 h 40"/>
              <a:gd name="T22" fmla="*/ 0 w 57"/>
              <a:gd name="T23" fmla="*/ 19 h 40"/>
              <a:gd name="T24" fmla="*/ 4 w 57"/>
              <a:gd name="T25" fmla="*/ 12 h 40"/>
              <a:gd name="T26" fmla="*/ 10 w 57"/>
              <a:gd name="T27" fmla="*/ 6 h 40"/>
              <a:gd name="T28" fmla="*/ 17 w 57"/>
              <a:gd name="T29" fmla="*/ 2 h 40"/>
              <a:gd name="T30" fmla="*/ 28 w 57"/>
              <a:gd name="T31" fmla="*/ 0 h 40"/>
              <a:gd name="T32" fmla="*/ 28 w 57"/>
              <a:gd name="T33" fmla="*/ 0 h 40"/>
              <a:gd name="T34" fmla="*/ 40 w 57"/>
              <a:gd name="T35" fmla="*/ 2 h 40"/>
              <a:gd name="T36" fmla="*/ 47 w 57"/>
              <a:gd name="T37" fmla="*/ 6 h 40"/>
              <a:gd name="T38" fmla="*/ 53 w 57"/>
              <a:gd name="T39" fmla="*/ 12 h 40"/>
              <a:gd name="T40" fmla="*/ 57 w 57"/>
              <a:gd name="T41" fmla="*/ 19 h 40"/>
              <a:gd name="T42" fmla="*/ 57 w 57"/>
              <a:gd name="T43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40">
                <a:moveTo>
                  <a:pt x="57" y="19"/>
                </a:moveTo>
                <a:lnTo>
                  <a:pt x="57" y="19"/>
                </a:lnTo>
                <a:lnTo>
                  <a:pt x="53" y="27"/>
                </a:lnTo>
                <a:lnTo>
                  <a:pt x="47" y="34"/>
                </a:lnTo>
                <a:lnTo>
                  <a:pt x="40" y="38"/>
                </a:lnTo>
                <a:lnTo>
                  <a:pt x="28" y="40"/>
                </a:lnTo>
                <a:lnTo>
                  <a:pt x="28" y="40"/>
                </a:lnTo>
                <a:lnTo>
                  <a:pt x="17" y="38"/>
                </a:lnTo>
                <a:lnTo>
                  <a:pt x="10" y="34"/>
                </a:lnTo>
                <a:lnTo>
                  <a:pt x="4" y="27"/>
                </a:lnTo>
                <a:lnTo>
                  <a:pt x="0" y="19"/>
                </a:lnTo>
                <a:lnTo>
                  <a:pt x="0" y="19"/>
                </a:lnTo>
                <a:lnTo>
                  <a:pt x="4" y="12"/>
                </a:lnTo>
                <a:lnTo>
                  <a:pt x="10" y="6"/>
                </a:lnTo>
                <a:lnTo>
                  <a:pt x="17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47" y="6"/>
                </a:lnTo>
                <a:lnTo>
                  <a:pt x="53" y="12"/>
                </a:lnTo>
                <a:lnTo>
                  <a:pt x="57" y="19"/>
                </a:lnTo>
                <a:lnTo>
                  <a:pt x="57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6" name="Freeform 336"/>
          <p:cNvSpPr>
            <a:spLocks/>
          </p:cNvSpPr>
          <p:nvPr/>
        </p:nvSpPr>
        <p:spPr bwMode="auto">
          <a:xfrm>
            <a:off x="7942681" y="4583255"/>
            <a:ext cx="217240" cy="152449"/>
          </a:xfrm>
          <a:custGeom>
            <a:avLst/>
            <a:gdLst>
              <a:gd name="T0" fmla="*/ 57 w 57"/>
              <a:gd name="T1" fmla="*/ 19 h 40"/>
              <a:gd name="T2" fmla="*/ 57 w 57"/>
              <a:gd name="T3" fmla="*/ 19 h 40"/>
              <a:gd name="T4" fmla="*/ 53 w 57"/>
              <a:gd name="T5" fmla="*/ 27 h 40"/>
              <a:gd name="T6" fmla="*/ 47 w 57"/>
              <a:gd name="T7" fmla="*/ 34 h 40"/>
              <a:gd name="T8" fmla="*/ 40 w 57"/>
              <a:gd name="T9" fmla="*/ 38 h 40"/>
              <a:gd name="T10" fmla="*/ 28 w 57"/>
              <a:gd name="T11" fmla="*/ 40 h 40"/>
              <a:gd name="T12" fmla="*/ 28 w 57"/>
              <a:gd name="T13" fmla="*/ 40 h 40"/>
              <a:gd name="T14" fmla="*/ 17 w 57"/>
              <a:gd name="T15" fmla="*/ 38 h 40"/>
              <a:gd name="T16" fmla="*/ 10 w 57"/>
              <a:gd name="T17" fmla="*/ 34 h 40"/>
              <a:gd name="T18" fmla="*/ 4 w 57"/>
              <a:gd name="T19" fmla="*/ 27 h 40"/>
              <a:gd name="T20" fmla="*/ 0 w 57"/>
              <a:gd name="T21" fmla="*/ 19 h 40"/>
              <a:gd name="T22" fmla="*/ 0 w 57"/>
              <a:gd name="T23" fmla="*/ 19 h 40"/>
              <a:gd name="T24" fmla="*/ 4 w 57"/>
              <a:gd name="T25" fmla="*/ 12 h 40"/>
              <a:gd name="T26" fmla="*/ 10 w 57"/>
              <a:gd name="T27" fmla="*/ 6 h 40"/>
              <a:gd name="T28" fmla="*/ 17 w 57"/>
              <a:gd name="T29" fmla="*/ 2 h 40"/>
              <a:gd name="T30" fmla="*/ 28 w 57"/>
              <a:gd name="T31" fmla="*/ 0 h 40"/>
              <a:gd name="T32" fmla="*/ 28 w 57"/>
              <a:gd name="T33" fmla="*/ 0 h 40"/>
              <a:gd name="T34" fmla="*/ 40 w 57"/>
              <a:gd name="T35" fmla="*/ 2 h 40"/>
              <a:gd name="T36" fmla="*/ 47 w 57"/>
              <a:gd name="T37" fmla="*/ 6 h 40"/>
              <a:gd name="T38" fmla="*/ 53 w 57"/>
              <a:gd name="T39" fmla="*/ 12 h 40"/>
              <a:gd name="T40" fmla="*/ 57 w 57"/>
              <a:gd name="T41" fmla="*/ 19 h 40"/>
              <a:gd name="T42" fmla="*/ 57 w 57"/>
              <a:gd name="T43" fmla="*/ 1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40">
                <a:moveTo>
                  <a:pt x="57" y="19"/>
                </a:moveTo>
                <a:lnTo>
                  <a:pt x="57" y="19"/>
                </a:lnTo>
                <a:lnTo>
                  <a:pt x="53" y="27"/>
                </a:lnTo>
                <a:lnTo>
                  <a:pt x="47" y="34"/>
                </a:lnTo>
                <a:lnTo>
                  <a:pt x="40" y="38"/>
                </a:lnTo>
                <a:lnTo>
                  <a:pt x="28" y="40"/>
                </a:lnTo>
                <a:lnTo>
                  <a:pt x="28" y="40"/>
                </a:lnTo>
                <a:lnTo>
                  <a:pt x="17" y="38"/>
                </a:lnTo>
                <a:lnTo>
                  <a:pt x="10" y="34"/>
                </a:lnTo>
                <a:lnTo>
                  <a:pt x="4" y="27"/>
                </a:lnTo>
                <a:lnTo>
                  <a:pt x="0" y="19"/>
                </a:lnTo>
                <a:lnTo>
                  <a:pt x="0" y="19"/>
                </a:lnTo>
                <a:lnTo>
                  <a:pt x="4" y="12"/>
                </a:lnTo>
                <a:lnTo>
                  <a:pt x="10" y="6"/>
                </a:lnTo>
                <a:lnTo>
                  <a:pt x="17" y="2"/>
                </a:lnTo>
                <a:lnTo>
                  <a:pt x="28" y="0"/>
                </a:lnTo>
                <a:lnTo>
                  <a:pt x="28" y="0"/>
                </a:lnTo>
                <a:lnTo>
                  <a:pt x="40" y="2"/>
                </a:lnTo>
                <a:lnTo>
                  <a:pt x="47" y="6"/>
                </a:lnTo>
                <a:lnTo>
                  <a:pt x="53" y="12"/>
                </a:lnTo>
                <a:lnTo>
                  <a:pt x="57" y="19"/>
                </a:lnTo>
                <a:lnTo>
                  <a:pt x="57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7" name="Freeform 337"/>
          <p:cNvSpPr>
            <a:spLocks/>
          </p:cNvSpPr>
          <p:nvPr/>
        </p:nvSpPr>
        <p:spPr bwMode="auto">
          <a:xfrm>
            <a:off x="7645406" y="4663291"/>
            <a:ext cx="198183" cy="156262"/>
          </a:xfrm>
          <a:custGeom>
            <a:avLst/>
            <a:gdLst>
              <a:gd name="T0" fmla="*/ 50 w 52"/>
              <a:gd name="T1" fmla="*/ 8 h 41"/>
              <a:gd name="T2" fmla="*/ 50 w 52"/>
              <a:gd name="T3" fmla="*/ 8 h 41"/>
              <a:gd name="T4" fmla="*/ 52 w 52"/>
              <a:gd name="T5" fmla="*/ 15 h 41"/>
              <a:gd name="T6" fmla="*/ 50 w 52"/>
              <a:gd name="T7" fmla="*/ 22 h 41"/>
              <a:gd name="T8" fmla="*/ 45 w 52"/>
              <a:gd name="T9" fmla="*/ 30 h 41"/>
              <a:gd name="T10" fmla="*/ 35 w 52"/>
              <a:gd name="T11" fmla="*/ 37 h 41"/>
              <a:gd name="T12" fmla="*/ 35 w 52"/>
              <a:gd name="T13" fmla="*/ 37 h 41"/>
              <a:gd name="T14" fmla="*/ 26 w 52"/>
              <a:gd name="T15" fmla="*/ 41 h 41"/>
              <a:gd name="T16" fmla="*/ 17 w 52"/>
              <a:gd name="T17" fmla="*/ 41 h 41"/>
              <a:gd name="T18" fmla="*/ 7 w 52"/>
              <a:gd name="T19" fmla="*/ 39 h 41"/>
              <a:gd name="T20" fmla="*/ 2 w 52"/>
              <a:gd name="T21" fmla="*/ 34 h 41"/>
              <a:gd name="T22" fmla="*/ 2 w 52"/>
              <a:gd name="T23" fmla="*/ 34 h 41"/>
              <a:gd name="T24" fmla="*/ 0 w 52"/>
              <a:gd name="T25" fmla="*/ 26 h 41"/>
              <a:gd name="T26" fmla="*/ 3 w 52"/>
              <a:gd name="T27" fmla="*/ 19 h 41"/>
              <a:gd name="T28" fmla="*/ 7 w 52"/>
              <a:gd name="T29" fmla="*/ 11 h 41"/>
              <a:gd name="T30" fmla="*/ 17 w 52"/>
              <a:gd name="T31" fmla="*/ 4 h 41"/>
              <a:gd name="T32" fmla="*/ 17 w 52"/>
              <a:gd name="T33" fmla="*/ 4 h 41"/>
              <a:gd name="T34" fmla="*/ 26 w 52"/>
              <a:gd name="T35" fmla="*/ 0 h 41"/>
              <a:gd name="T36" fmla="*/ 35 w 52"/>
              <a:gd name="T37" fmla="*/ 0 h 41"/>
              <a:gd name="T38" fmla="*/ 45 w 52"/>
              <a:gd name="T39" fmla="*/ 2 h 41"/>
              <a:gd name="T40" fmla="*/ 50 w 52"/>
              <a:gd name="T41" fmla="*/ 8 h 41"/>
              <a:gd name="T42" fmla="*/ 50 w 52"/>
              <a:gd name="T43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8"/>
                </a:moveTo>
                <a:lnTo>
                  <a:pt x="50" y="8"/>
                </a:lnTo>
                <a:lnTo>
                  <a:pt x="52" y="15"/>
                </a:lnTo>
                <a:lnTo>
                  <a:pt x="50" y="22"/>
                </a:lnTo>
                <a:lnTo>
                  <a:pt x="45" y="30"/>
                </a:lnTo>
                <a:lnTo>
                  <a:pt x="35" y="37"/>
                </a:lnTo>
                <a:lnTo>
                  <a:pt x="35" y="37"/>
                </a:lnTo>
                <a:lnTo>
                  <a:pt x="26" y="41"/>
                </a:lnTo>
                <a:lnTo>
                  <a:pt x="17" y="41"/>
                </a:lnTo>
                <a:lnTo>
                  <a:pt x="7" y="39"/>
                </a:lnTo>
                <a:lnTo>
                  <a:pt x="2" y="34"/>
                </a:lnTo>
                <a:lnTo>
                  <a:pt x="2" y="34"/>
                </a:lnTo>
                <a:lnTo>
                  <a:pt x="0" y="26"/>
                </a:lnTo>
                <a:lnTo>
                  <a:pt x="3" y="19"/>
                </a:lnTo>
                <a:lnTo>
                  <a:pt x="7" y="11"/>
                </a:lnTo>
                <a:lnTo>
                  <a:pt x="17" y="4"/>
                </a:lnTo>
                <a:lnTo>
                  <a:pt x="17" y="4"/>
                </a:lnTo>
                <a:lnTo>
                  <a:pt x="26" y="0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8" name="Freeform 338"/>
          <p:cNvSpPr>
            <a:spLocks/>
          </p:cNvSpPr>
          <p:nvPr/>
        </p:nvSpPr>
        <p:spPr bwMode="auto">
          <a:xfrm>
            <a:off x="7645406" y="4663291"/>
            <a:ext cx="198183" cy="156262"/>
          </a:xfrm>
          <a:custGeom>
            <a:avLst/>
            <a:gdLst>
              <a:gd name="T0" fmla="*/ 50 w 52"/>
              <a:gd name="T1" fmla="*/ 8 h 41"/>
              <a:gd name="T2" fmla="*/ 50 w 52"/>
              <a:gd name="T3" fmla="*/ 8 h 41"/>
              <a:gd name="T4" fmla="*/ 52 w 52"/>
              <a:gd name="T5" fmla="*/ 15 h 41"/>
              <a:gd name="T6" fmla="*/ 50 w 52"/>
              <a:gd name="T7" fmla="*/ 22 h 41"/>
              <a:gd name="T8" fmla="*/ 45 w 52"/>
              <a:gd name="T9" fmla="*/ 30 h 41"/>
              <a:gd name="T10" fmla="*/ 35 w 52"/>
              <a:gd name="T11" fmla="*/ 37 h 41"/>
              <a:gd name="T12" fmla="*/ 35 w 52"/>
              <a:gd name="T13" fmla="*/ 37 h 41"/>
              <a:gd name="T14" fmla="*/ 26 w 52"/>
              <a:gd name="T15" fmla="*/ 41 h 41"/>
              <a:gd name="T16" fmla="*/ 17 w 52"/>
              <a:gd name="T17" fmla="*/ 41 h 41"/>
              <a:gd name="T18" fmla="*/ 7 w 52"/>
              <a:gd name="T19" fmla="*/ 39 h 41"/>
              <a:gd name="T20" fmla="*/ 2 w 52"/>
              <a:gd name="T21" fmla="*/ 34 h 41"/>
              <a:gd name="T22" fmla="*/ 2 w 52"/>
              <a:gd name="T23" fmla="*/ 34 h 41"/>
              <a:gd name="T24" fmla="*/ 0 w 52"/>
              <a:gd name="T25" fmla="*/ 26 h 41"/>
              <a:gd name="T26" fmla="*/ 3 w 52"/>
              <a:gd name="T27" fmla="*/ 19 h 41"/>
              <a:gd name="T28" fmla="*/ 7 w 52"/>
              <a:gd name="T29" fmla="*/ 11 h 41"/>
              <a:gd name="T30" fmla="*/ 17 w 52"/>
              <a:gd name="T31" fmla="*/ 4 h 41"/>
              <a:gd name="T32" fmla="*/ 17 w 52"/>
              <a:gd name="T33" fmla="*/ 4 h 41"/>
              <a:gd name="T34" fmla="*/ 26 w 52"/>
              <a:gd name="T35" fmla="*/ 0 h 41"/>
              <a:gd name="T36" fmla="*/ 35 w 52"/>
              <a:gd name="T37" fmla="*/ 0 h 41"/>
              <a:gd name="T38" fmla="*/ 45 w 52"/>
              <a:gd name="T39" fmla="*/ 2 h 41"/>
              <a:gd name="T40" fmla="*/ 50 w 52"/>
              <a:gd name="T41" fmla="*/ 8 h 41"/>
              <a:gd name="T42" fmla="*/ 50 w 52"/>
              <a:gd name="T43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8"/>
                </a:moveTo>
                <a:lnTo>
                  <a:pt x="50" y="8"/>
                </a:lnTo>
                <a:lnTo>
                  <a:pt x="52" y="15"/>
                </a:lnTo>
                <a:lnTo>
                  <a:pt x="50" y="22"/>
                </a:lnTo>
                <a:lnTo>
                  <a:pt x="45" y="30"/>
                </a:lnTo>
                <a:lnTo>
                  <a:pt x="35" y="37"/>
                </a:lnTo>
                <a:lnTo>
                  <a:pt x="35" y="37"/>
                </a:lnTo>
                <a:lnTo>
                  <a:pt x="26" y="41"/>
                </a:lnTo>
                <a:lnTo>
                  <a:pt x="17" y="41"/>
                </a:lnTo>
                <a:lnTo>
                  <a:pt x="7" y="39"/>
                </a:lnTo>
                <a:lnTo>
                  <a:pt x="2" y="34"/>
                </a:lnTo>
                <a:lnTo>
                  <a:pt x="2" y="34"/>
                </a:lnTo>
                <a:lnTo>
                  <a:pt x="0" y="26"/>
                </a:lnTo>
                <a:lnTo>
                  <a:pt x="3" y="19"/>
                </a:lnTo>
                <a:lnTo>
                  <a:pt x="7" y="11"/>
                </a:lnTo>
                <a:lnTo>
                  <a:pt x="17" y="4"/>
                </a:lnTo>
                <a:lnTo>
                  <a:pt x="17" y="4"/>
                </a:lnTo>
                <a:lnTo>
                  <a:pt x="26" y="0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9" name="Freeform 339"/>
          <p:cNvSpPr>
            <a:spLocks/>
          </p:cNvSpPr>
          <p:nvPr/>
        </p:nvSpPr>
        <p:spPr bwMode="auto">
          <a:xfrm>
            <a:off x="7645406" y="4663291"/>
            <a:ext cx="198183" cy="156262"/>
          </a:xfrm>
          <a:custGeom>
            <a:avLst/>
            <a:gdLst>
              <a:gd name="T0" fmla="*/ 50 w 52"/>
              <a:gd name="T1" fmla="*/ 8 h 41"/>
              <a:gd name="T2" fmla="*/ 50 w 52"/>
              <a:gd name="T3" fmla="*/ 8 h 41"/>
              <a:gd name="T4" fmla="*/ 52 w 52"/>
              <a:gd name="T5" fmla="*/ 15 h 41"/>
              <a:gd name="T6" fmla="*/ 50 w 52"/>
              <a:gd name="T7" fmla="*/ 22 h 41"/>
              <a:gd name="T8" fmla="*/ 45 w 52"/>
              <a:gd name="T9" fmla="*/ 30 h 41"/>
              <a:gd name="T10" fmla="*/ 35 w 52"/>
              <a:gd name="T11" fmla="*/ 37 h 41"/>
              <a:gd name="T12" fmla="*/ 35 w 52"/>
              <a:gd name="T13" fmla="*/ 37 h 41"/>
              <a:gd name="T14" fmla="*/ 26 w 52"/>
              <a:gd name="T15" fmla="*/ 41 h 41"/>
              <a:gd name="T16" fmla="*/ 17 w 52"/>
              <a:gd name="T17" fmla="*/ 41 h 41"/>
              <a:gd name="T18" fmla="*/ 7 w 52"/>
              <a:gd name="T19" fmla="*/ 39 h 41"/>
              <a:gd name="T20" fmla="*/ 2 w 52"/>
              <a:gd name="T21" fmla="*/ 34 h 41"/>
              <a:gd name="T22" fmla="*/ 2 w 52"/>
              <a:gd name="T23" fmla="*/ 34 h 41"/>
              <a:gd name="T24" fmla="*/ 0 w 52"/>
              <a:gd name="T25" fmla="*/ 26 h 41"/>
              <a:gd name="T26" fmla="*/ 3 w 52"/>
              <a:gd name="T27" fmla="*/ 19 h 41"/>
              <a:gd name="T28" fmla="*/ 7 w 52"/>
              <a:gd name="T29" fmla="*/ 11 h 41"/>
              <a:gd name="T30" fmla="*/ 17 w 52"/>
              <a:gd name="T31" fmla="*/ 4 h 41"/>
              <a:gd name="T32" fmla="*/ 17 w 52"/>
              <a:gd name="T33" fmla="*/ 4 h 41"/>
              <a:gd name="T34" fmla="*/ 26 w 52"/>
              <a:gd name="T35" fmla="*/ 0 h 41"/>
              <a:gd name="T36" fmla="*/ 35 w 52"/>
              <a:gd name="T37" fmla="*/ 0 h 41"/>
              <a:gd name="T38" fmla="*/ 45 w 52"/>
              <a:gd name="T39" fmla="*/ 2 h 41"/>
              <a:gd name="T40" fmla="*/ 50 w 52"/>
              <a:gd name="T41" fmla="*/ 8 h 41"/>
              <a:gd name="T42" fmla="*/ 50 w 52"/>
              <a:gd name="T43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8"/>
                </a:moveTo>
                <a:lnTo>
                  <a:pt x="50" y="8"/>
                </a:lnTo>
                <a:lnTo>
                  <a:pt x="52" y="15"/>
                </a:lnTo>
                <a:lnTo>
                  <a:pt x="50" y="22"/>
                </a:lnTo>
                <a:lnTo>
                  <a:pt x="45" y="30"/>
                </a:lnTo>
                <a:lnTo>
                  <a:pt x="35" y="37"/>
                </a:lnTo>
                <a:lnTo>
                  <a:pt x="35" y="37"/>
                </a:lnTo>
                <a:lnTo>
                  <a:pt x="26" y="41"/>
                </a:lnTo>
                <a:lnTo>
                  <a:pt x="17" y="41"/>
                </a:lnTo>
                <a:lnTo>
                  <a:pt x="7" y="39"/>
                </a:lnTo>
                <a:lnTo>
                  <a:pt x="2" y="34"/>
                </a:lnTo>
                <a:lnTo>
                  <a:pt x="2" y="34"/>
                </a:lnTo>
                <a:lnTo>
                  <a:pt x="0" y="26"/>
                </a:lnTo>
                <a:lnTo>
                  <a:pt x="3" y="19"/>
                </a:lnTo>
                <a:lnTo>
                  <a:pt x="7" y="11"/>
                </a:lnTo>
                <a:lnTo>
                  <a:pt x="17" y="4"/>
                </a:lnTo>
                <a:lnTo>
                  <a:pt x="17" y="4"/>
                </a:lnTo>
                <a:lnTo>
                  <a:pt x="26" y="0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0" name="Freeform 340"/>
          <p:cNvSpPr>
            <a:spLocks/>
          </p:cNvSpPr>
          <p:nvPr/>
        </p:nvSpPr>
        <p:spPr bwMode="auto">
          <a:xfrm>
            <a:off x="7645406" y="4663291"/>
            <a:ext cx="198183" cy="156262"/>
          </a:xfrm>
          <a:custGeom>
            <a:avLst/>
            <a:gdLst>
              <a:gd name="T0" fmla="*/ 50 w 52"/>
              <a:gd name="T1" fmla="*/ 8 h 41"/>
              <a:gd name="T2" fmla="*/ 50 w 52"/>
              <a:gd name="T3" fmla="*/ 8 h 41"/>
              <a:gd name="T4" fmla="*/ 52 w 52"/>
              <a:gd name="T5" fmla="*/ 15 h 41"/>
              <a:gd name="T6" fmla="*/ 50 w 52"/>
              <a:gd name="T7" fmla="*/ 22 h 41"/>
              <a:gd name="T8" fmla="*/ 45 w 52"/>
              <a:gd name="T9" fmla="*/ 30 h 41"/>
              <a:gd name="T10" fmla="*/ 35 w 52"/>
              <a:gd name="T11" fmla="*/ 37 h 41"/>
              <a:gd name="T12" fmla="*/ 35 w 52"/>
              <a:gd name="T13" fmla="*/ 37 h 41"/>
              <a:gd name="T14" fmla="*/ 26 w 52"/>
              <a:gd name="T15" fmla="*/ 41 h 41"/>
              <a:gd name="T16" fmla="*/ 17 w 52"/>
              <a:gd name="T17" fmla="*/ 41 h 41"/>
              <a:gd name="T18" fmla="*/ 7 w 52"/>
              <a:gd name="T19" fmla="*/ 39 h 41"/>
              <a:gd name="T20" fmla="*/ 2 w 52"/>
              <a:gd name="T21" fmla="*/ 34 h 41"/>
              <a:gd name="T22" fmla="*/ 2 w 52"/>
              <a:gd name="T23" fmla="*/ 34 h 41"/>
              <a:gd name="T24" fmla="*/ 0 w 52"/>
              <a:gd name="T25" fmla="*/ 26 h 41"/>
              <a:gd name="T26" fmla="*/ 3 w 52"/>
              <a:gd name="T27" fmla="*/ 19 h 41"/>
              <a:gd name="T28" fmla="*/ 7 w 52"/>
              <a:gd name="T29" fmla="*/ 11 h 41"/>
              <a:gd name="T30" fmla="*/ 17 w 52"/>
              <a:gd name="T31" fmla="*/ 4 h 41"/>
              <a:gd name="T32" fmla="*/ 17 w 52"/>
              <a:gd name="T33" fmla="*/ 4 h 41"/>
              <a:gd name="T34" fmla="*/ 26 w 52"/>
              <a:gd name="T35" fmla="*/ 0 h 41"/>
              <a:gd name="T36" fmla="*/ 35 w 52"/>
              <a:gd name="T37" fmla="*/ 0 h 41"/>
              <a:gd name="T38" fmla="*/ 45 w 52"/>
              <a:gd name="T39" fmla="*/ 2 h 41"/>
              <a:gd name="T40" fmla="*/ 50 w 52"/>
              <a:gd name="T41" fmla="*/ 8 h 41"/>
              <a:gd name="T42" fmla="*/ 50 w 52"/>
              <a:gd name="T43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8"/>
                </a:moveTo>
                <a:lnTo>
                  <a:pt x="50" y="8"/>
                </a:lnTo>
                <a:lnTo>
                  <a:pt x="52" y="15"/>
                </a:lnTo>
                <a:lnTo>
                  <a:pt x="50" y="22"/>
                </a:lnTo>
                <a:lnTo>
                  <a:pt x="45" y="30"/>
                </a:lnTo>
                <a:lnTo>
                  <a:pt x="35" y="37"/>
                </a:lnTo>
                <a:lnTo>
                  <a:pt x="35" y="37"/>
                </a:lnTo>
                <a:lnTo>
                  <a:pt x="26" y="41"/>
                </a:lnTo>
                <a:lnTo>
                  <a:pt x="17" y="41"/>
                </a:lnTo>
                <a:lnTo>
                  <a:pt x="7" y="39"/>
                </a:lnTo>
                <a:lnTo>
                  <a:pt x="2" y="34"/>
                </a:lnTo>
                <a:lnTo>
                  <a:pt x="2" y="34"/>
                </a:lnTo>
                <a:lnTo>
                  <a:pt x="0" y="26"/>
                </a:lnTo>
                <a:lnTo>
                  <a:pt x="3" y="19"/>
                </a:lnTo>
                <a:lnTo>
                  <a:pt x="7" y="11"/>
                </a:lnTo>
                <a:lnTo>
                  <a:pt x="17" y="4"/>
                </a:lnTo>
                <a:lnTo>
                  <a:pt x="17" y="4"/>
                </a:lnTo>
                <a:lnTo>
                  <a:pt x="26" y="0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1" name="Freeform 341"/>
          <p:cNvSpPr>
            <a:spLocks/>
          </p:cNvSpPr>
          <p:nvPr/>
        </p:nvSpPr>
        <p:spPr bwMode="auto">
          <a:xfrm>
            <a:off x="7645406" y="4663291"/>
            <a:ext cx="198183" cy="156262"/>
          </a:xfrm>
          <a:custGeom>
            <a:avLst/>
            <a:gdLst>
              <a:gd name="T0" fmla="*/ 50 w 52"/>
              <a:gd name="T1" fmla="*/ 8 h 41"/>
              <a:gd name="T2" fmla="*/ 50 w 52"/>
              <a:gd name="T3" fmla="*/ 8 h 41"/>
              <a:gd name="T4" fmla="*/ 52 w 52"/>
              <a:gd name="T5" fmla="*/ 15 h 41"/>
              <a:gd name="T6" fmla="*/ 50 w 52"/>
              <a:gd name="T7" fmla="*/ 22 h 41"/>
              <a:gd name="T8" fmla="*/ 45 w 52"/>
              <a:gd name="T9" fmla="*/ 30 h 41"/>
              <a:gd name="T10" fmla="*/ 35 w 52"/>
              <a:gd name="T11" fmla="*/ 37 h 41"/>
              <a:gd name="T12" fmla="*/ 35 w 52"/>
              <a:gd name="T13" fmla="*/ 37 h 41"/>
              <a:gd name="T14" fmla="*/ 26 w 52"/>
              <a:gd name="T15" fmla="*/ 41 h 41"/>
              <a:gd name="T16" fmla="*/ 17 w 52"/>
              <a:gd name="T17" fmla="*/ 41 h 41"/>
              <a:gd name="T18" fmla="*/ 7 w 52"/>
              <a:gd name="T19" fmla="*/ 39 h 41"/>
              <a:gd name="T20" fmla="*/ 2 w 52"/>
              <a:gd name="T21" fmla="*/ 34 h 41"/>
              <a:gd name="T22" fmla="*/ 2 w 52"/>
              <a:gd name="T23" fmla="*/ 34 h 41"/>
              <a:gd name="T24" fmla="*/ 0 w 52"/>
              <a:gd name="T25" fmla="*/ 26 h 41"/>
              <a:gd name="T26" fmla="*/ 3 w 52"/>
              <a:gd name="T27" fmla="*/ 19 h 41"/>
              <a:gd name="T28" fmla="*/ 7 w 52"/>
              <a:gd name="T29" fmla="*/ 11 h 41"/>
              <a:gd name="T30" fmla="*/ 17 w 52"/>
              <a:gd name="T31" fmla="*/ 4 h 41"/>
              <a:gd name="T32" fmla="*/ 17 w 52"/>
              <a:gd name="T33" fmla="*/ 4 h 41"/>
              <a:gd name="T34" fmla="*/ 26 w 52"/>
              <a:gd name="T35" fmla="*/ 0 h 41"/>
              <a:gd name="T36" fmla="*/ 35 w 52"/>
              <a:gd name="T37" fmla="*/ 0 h 41"/>
              <a:gd name="T38" fmla="*/ 45 w 52"/>
              <a:gd name="T39" fmla="*/ 2 h 41"/>
              <a:gd name="T40" fmla="*/ 50 w 52"/>
              <a:gd name="T41" fmla="*/ 8 h 41"/>
              <a:gd name="T42" fmla="*/ 50 w 52"/>
              <a:gd name="T43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8"/>
                </a:moveTo>
                <a:lnTo>
                  <a:pt x="50" y="8"/>
                </a:lnTo>
                <a:lnTo>
                  <a:pt x="52" y="15"/>
                </a:lnTo>
                <a:lnTo>
                  <a:pt x="50" y="22"/>
                </a:lnTo>
                <a:lnTo>
                  <a:pt x="45" y="30"/>
                </a:lnTo>
                <a:lnTo>
                  <a:pt x="35" y="37"/>
                </a:lnTo>
                <a:lnTo>
                  <a:pt x="35" y="37"/>
                </a:lnTo>
                <a:lnTo>
                  <a:pt x="26" y="41"/>
                </a:lnTo>
                <a:lnTo>
                  <a:pt x="17" y="41"/>
                </a:lnTo>
                <a:lnTo>
                  <a:pt x="7" y="39"/>
                </a:lnTo>
                <a:lnTo>
                  <a:pt x="2" y="34"/>
                </a:lnTo>
                <a:lnTo>
                  <a:pt x="2" y="34"/>
                </a:lnTo>
                <a:lnTo>
                  <a:pt x="0" y="26"/>
                </a:lnTo>
                <a:lnTo>
                  <a:pt x="3" y="19"/>
                </a:lnTo>
                <a:lnTo>
                  <a:pt x="7" y="11"/>
                </a:lnTo>
                <a:lnTo>
                  <a:pt x="17" y="4"/>
                </a:lnTo>
                <a:lnTo>
                  <a:pt x="17" y="4"/>
                </a:lnTo>
                <a:lnTo>
                  <a:pt x="26" y="0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2" name="Freeform 342"/>
          <p:cNvSpPr>
            <a:spLocks/>
          </p:cNvSpPr>
          <p:nvPr/>
        </p:nvSpPr>
        <p:spPr bwMode="auto">
          <a:xfrm>
            <a:off x="7645406" y="4663291"/>
            <a:ext cx="198183" cy="156262"/>
          </a:xfrm>
          <a:custGeom>
            <a:avLst/>
            <a:gdLst>
              <a:gd name="T0" fmla="*/ 50 w 52"/>
              <a:gd name="T1" fmla="*/ 8 h 41"/>
              <a:gd name="T2" fmla="*/ 50 w 52"/>
              <a:gd name="T3" fmla="*/ 8 h 41"/>
              <a:gd name="T4" fmla="*/ 52 w 52"/>
              <a:gd name="T5" fmla="*/ 15 h 41"/>
              <a:gd name="T6" fmla="*/ 50 w 52"/>
              <a:gd name="T7" fmla="*/ 22 h 41"/>
              <a:gd name="T8" fmla="*/ 45 w 52"/>
              <a:gd name="T9" fmla="*/ 30 h 41"/>
              <a:gd name="T10" fmla="*/ 35 w 52"/>
              <a:gd name="T11" fmla="*/ 37 h 41"/>
              <a:gd name="T12" fmla="*/ 35 w 52"/>
              <a:gd name="T13" fmla="*/ 37 h 41"/>
              <a:gd name="T14" fmla="*/ 26 w 52"/>
              <a:gd name="T15" fmla="*/ 41 h 41"/>
              <a:gd name="T16" fmla="*/ 17 w 52"/>
              <a:gd name="T17" fmla="*/ 41 h 41"/>
              <a:gd name="T18" fmla="*/ 7 w 52"/>
              <a:gd name="T19" fmla="*/ 39 h 41"/>
              <a:gd name="T20" fmla="*/ 2 w 52"/>
              <a:gd name="T21" fmla="*/ 34 h 41"/>
              <a:gd name="T22" fmla="*/ 2 w 52"/>
              <a:gd name="T23" fmla="*/ 34 h 41"/>
              <a:gd name="T24" fmla="*/ 0 w 52"/>
              <a:gd name="T25" fmla="*/ 26 h 41"/>
              <a:gd name="T26" fmla="*/ 3 w 52"/>
              <a:gd name="T27" fmla="*/ 19 h 41"/>
              <a:gd name="T28" fmla="*/ 7 w 52"/>
              <a:gd name="T29" fmla="*/ 11 h 41"/>
              <a:gd name="T30" fmla="*/ 17 w 52"/>
              <a:gd name="T31" fmla="*/ 4 h 41"/>
              <a:gd name="T32" fmla="*/ 17 w 52"/>
              <a:gd name="T33" fmla="*/ 4 h 41"/>
              <a:gd name="T34" fmla="*/ 26 w 52"/>
              <a:gd name="T35" fmla="*/ 0 h 41"/>
              <a:gd name="T36" fmla="*/ 35 w 52"/>
              <a:gd name="T37" fmla="*/ 0 h 41"/>
              <a:gd name="T38" fmla="*/ 45 w 52"/>
              <a:gd name="T39" fmla="*/ 2 h 41"/>
              <a:gd name="T40" fmla="*/ 50 w 52"/>
              <a:gd name="T41" fmla="*/ 8 h 41"/>
              <a:gd name="T42" fmla="*/ 50 w 52"/>
              <a:gd name="T43" fmla="*/ 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8"/>
                </a:moveTo>
                <a:lnTo>
                  <a:pt x="50" y="8"/>
                </a:lnTo>
                <a:lnTo>
                  <a:pt x="52" y="15"/>
                </a:lnTo>
                <a:lnTo>
                  <a:pt x="50" y="22"/>
                </a:lnTo>
                <a:lnTo>
                  <a:pt x="45" y="30"/>
                </a:lnTo>
                <a:lnTo>
                  <a:pt x="35" y="37"/>
                </a:lnTo>
                <a:lnTo>
                  <a:pt x="35" y="37"/>
                </a:lnTo>
                <a:lnTo>
                  <a:pt x="26" y="41"/>
                </a:lnTo>
                <a:lnTo>
                  <a:pt x="17" y="41"/>
                </a:lnTo>
                <a:lnTo>
                  <a:pt x="7" y="39"/>
                </a:lnTo>
                <a:lnTo>
                  <a:pt x="2" y="34"/>
                </a:lnTo>
                <a:lnTo>
                  <a:pt x="2" y="34"/>
                </a:lnTo>
                <a:lnTo>
                  <a:pt x="0" y="26"/>
                </a:lnTo>
                <a:lnTo>
                  <a:pt x="3" y="19"/>
                </a:lnTo>
                <a:lnTo>
                  <a:pt x="7" y="11"/>
                </a:lnTo>
                <a:lnTo>
                  <a:pt x="17" y="4"/>
                </a:lnTo>
                <a:lnTo>
                  <a:pt x="17" y="4"/>
                </a:lnTo>
                <a:lnTo>
                  <a:pt x="26" y="0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3" name="Freeform 343"/>
          <p:cNvSpPr>
            <a:spLocks/>
          </p:cNvSpPr>
          <p:nvPr/>
        </p:nvSpPr>
        <p:spPr bwMode="auto">
          <a:xfrm>
            <a:off x="7435790" y="4869097"/>
            <a:ext cx="163884" cy="194373"/>
          </a:xfrm>
          <a:custGeom>
            <a:avLst/>
            <a:gdLst>
              <a:gd name="T0" fmla="*/ 36 w 43"/>
              <a:gd name="T1" fmla="*/ 2 h 51"/>
              <a:gd name="T2" fmla="*/ 36 w 43"/>
              <a:gd name="T3" fmla="*/ 2 h 51"/>
              <a:gd name="T4" fmla="*/ 42 w 43"/>
              <a:gd name="T5" fmla="*/ 8 h 51"/>
              <a:gd name="T6" fmla="*/ 43 w 43"/>
              <a:gd name="T7" fmla="*/ 15 h 51"/>
              <a:gd name="T8" fmla="*/ 43 w 43"/>
              <a:gd name="T9" fmla="*/ 25 h 51"/>
              <a:gd name="T10" fmla="*/ 40 w 43"/>
              <a:gd name="T11" fmla="*/ 34 h 51"/>
              <a:gd name="T12" fmla="*/ 40 w 43"/>
              <a:gd name="T13" fmla="*/ 34 h 51"/>
              <a:gd name="T14" fmla="*/ 32 w 43"/>
              <a:gd name="T15" fmla="*/ 43 h 51"/>
              <a:gd name="T16" fmla="*/ 25 w 43"/>
              <a:gd name="T17" fmla="*/ 49 h 51"/>
              <a:gd name="T18" fmla="*/ 15 w 43"/>
              <a:gd name="T19" fmla="*/ 51 h 51"/>
              <a:gd name="T20" fmla="*/ 8 w 43"/>
              <a:gd name="T21" fmla="*/ 49 h 51"/>
              <a:gd name="T22" fmla="*/ 8 w 43"/>
              <a:gd name="T23" fmla="*/ 49 h 51"/>
              <a:gd name="T24" fmla="*/ 4 w 43"/>
              <a:gd name="T25" fmla="*/ 43 h 51"/>
              <a:gd name="T26" fmla="*/ 0 w 43"/>
              <a:gd name="T27" fmla="*/ 36 h 51"/>
              <a:gd name="T28" fmla="*/ 2 w 43"/>
              <a:gd name="T29" fmla="*/ 27 h 51"/>
              <a:gd name="T30" fmla="*/ 6 w 43"/>
              <a:gd name="T31" fmla="*/ 15 h 51"/>
              <a:gd name="T32" fmla="*/ 6 w 43"/>
              <a:gd name="T33" fmla="*/ 15 h 51"/>
              <a:gd name="T34" fmla="*/ 12 w 43"/>
              <a:gd name="T35" fmla="*/ 8 h 51"/>
              <a:gd name="T36" fmla="*/ 21 w 43"/>
              <a:gd name="T37" fmla="*/ 2 h 51"/>
              <a:gd name="T38" fmla="*/ 28 w 43"/>
              <a:gd name="T39" fmla="*/ 0 h 51"/>
              <a:gd name="T40" fmla="*/ 36 w 43"/>
              <a:gd name="T41" fmla="*/ 2 h 51"/>
              <a:gd name="T42" fmla="*/ 36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6" y="2"/>
                </a:moveTo>
                <a:lnTo>
                  <a:pt x="36" y="2"/>
                </a:lnTo>
                <a:lnTo>
                  <a:pt x="42" y="8"/>
                </a:lnTo>
                <a:lnTo>
                  <a:pt x="43" y="15"/>
                </a:lnTo>
                <a:lnTo>
                  <a:pt x="43" y="25"/>
                </a:lnTo>
                <a:lnTo>
                  <a:pt x="40" y="34"/>
                </a:lnTo>
                <a:lnTo>
                  <a:pt x="40" y="34"/>
                </a:lnTo>
                <a:lnTo>
                  <a:pt x="32" y="43"/>
                </a:lnTo>
                <a:lnTo>
                  <a:pt x="25" y="49"/>
                </a:lnTo>
                <a:lnTo>
                  <a:pt x="15" y="51"/>
                </a:lnTo>
                <a:lnTo>
                  <a:pt x="8" y="49"/>
                </a:lnTo>
                <a:lnTo>
                  <a:pt x="8" y="49"/>
                </a:lnTo>
                <a:lnTo>
                  <a:pt x="4" y="43"/>
                </a:lnTo>
                <a:lnTo>
                  <a:pt x="0" y="36"/>
                </a:lnTo>
                <a:lnTo>
                  <a:pt x="2" y="27"/>
                </a:lnTo>
                <a:lnTo>
                  <a:pt x="6" y="15"/>
                </a:lnTo>
                <a:lnTo>
                  <a:pt x="6" y="15"/>
                </a:lnTo>
                <a:lnTo>
                  <a:pt x="12" y="8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4" name="Freeform 344"/>
          <p:cNvSpPr>
            <a:spLocks/>
          </p:cNvSpPr>
          <p:nvPr/>
        </p:nvSpPr>
        <p:spPr bwMode="auto">
          <a:xfrm>
            <a:off x="7435790" y="4869097"/>
            <a:ext cx="163884" cy="194373"/>
          </a:xfrm>
          <a:custGeom>
            <a:avLst/>
            <a:gdLst>
              <a:gd name="T0" fmla="*/ 36 w 43"/>
              <a:gd name="T1" fmla="*/ 2 h 51"/>
              <a:gd name="T2" fmla="*/ 36 w 43"/>
              <a:gd name="T3" fmla="*/ 2 h 51"/>
              <a:gd name="T4" fmla="*/ 42 w 43"/>
              <a:gd name="T5" fmla="*/ 8 h 51"/>
              <a:gd name="T6" fmla="*/ 43 w 43"/>
              <a:gd name="T7" fmla="*/ 15 h 51"/>
              <a:gd name="T8" fmla="*/ 43 w 43"/>
              <a:gd name="T9" fmla="*/ 25 h 51"/>
              <a:gd name="T10" fmla="*/ 40 w 43"/>
              <a:gd name="T11" fmla="*/ 34 h 51"/>
              <a:gd name="T12" fmla="*/ 40 w 43"/>
              <a:gd name="T13" fmla="*/ 34 h 51"/>
              <a:gd name="T14" fmla="*/ 32 w 43"/>
              <a:gd name="T15" fmla="*/ 43 h 51"/>
              <a:gd name="T16" fmla="*/ 25 w 43"/>
              <a:gd name="T17" fmla="*/ 49 h 51"/>
              <a:gd name="T18" fmla="*/ 15 w 43"/>
              <a:gd name="T19" fmla="*/ 51 h 51"/>
              <a:gd name="T20" fmla="*/ 8 w 43"/>
              <a:gd name="T21" fmla="*/ 49 h 51"/>
              <a:gd name="T22" fmla="*/ 8 w 43"/>
              <a:gd name="T23" fmla="*/ 49 h 51"/>
              <a:gd name="T24" fmla="*/ 4 w 43"/>
              <a:gd name="T25" fmla="*/ 43 h 51"/>
              <a:gd name="T26" fmla="*/ 0 w 43"/>
              <a:gd name="T27" fmla="*/ 36 h 51"/>
              <a:gd name="T28" fmla="*/ 2 w 43"/>
              <a:gd name="T29" fmla="*/ 27 h 51"/>
              <a:gd name="T30" fmla="*/ 6 w 43"/>
              <a:gd name="T31" fmla="*/ 15 h 51"/>
              <a:gd name="T32" fmla="*/ 6 w 43"/>
              <a:gd name="T33" fmla="*/ 15 h 51"/>
              <a:gd name="T34" fmla="*/ 12 w 43"/>
              <a:gd name="T35" fmla="*/ 8 h 51"/>
              <a:gd name="T36" fmla="*/ 21 w 43"/>
              <a:gd name="T37" fmla="*/ 2 h 51"/>
              <a:gd name="T38" fmla="*/ 28 w 43"/>
              <a:gd name="T39" fmla="*/ 0 h 51"/>
              <a:gd name="T40" fmla="*/ 36 w 43"/>
              <a:gd name="T41" fmla="*/ 2 h 51"/>
              <a:gd name="T42" fmla="*/ 36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6" y="2"/>
                </a:moveTo>
                <a:lnTo>
                  <a:pt x="36" y="2"/>
                </a:lnTo>
                <a:lnTo>
                  <a:pt x="42" y="8"/>
                </a:lnTo>
                <a:lnTo>
                  <a:pt x="43" y="15"/>
                </a:lnTo>
                <a:lnTo>
                  <a:pt x="43" y="25"/>
                </a:lnTo>
                <a:lnTo>
                  <a:pt x="40" y="34"/>
                </a:lnTo>
                <a:lnTo>
                  <a:pt x="40" y="34"/>
                </a:lnTo>
                <a:lnTo>
                  <a:pt x="32" y="43"/>
                </a:lnTo>
                <a:lnTo>
                  <a:pt x="25" y="49"/>
                </a:lnTo>
                <a:lnTo>
                  <a:pt x="15" y="51"/>
                </a:lnTo>
                <a:lnTo>
                  <a:pt x="8" y="49"/>
                </a:lnTo>
                <a:lnTo>
                  <a:pt x="8" y="49"/>
                </a:lnTo>
                <a:lnTo>
                  <a:pt x="4" y="43"/>
                </a:lnTo>
                <a:lnTo>
                  <a:pt x="0" y="36"/>
                </a:lnTo>
                <a:lnTo>
                  <a:pt x="2" y="27"/>
                </a:lnTo>
                <a:lnTo>
                  <a:pt x="6" y="15"/>
                </a:lnTo>
                <a:lnTo>
                  <a:pt x="6" y="15"/>
                </a:lnTo>
                <a:lnTo>
                  <a:pt x="12" y="8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5" name="Freeform 345"/>
          <p:cNvSpPr>
            <a:spLocks/>
          </p:cNvSpPr>
          <p:nvPr/>
        </p:nvSpPr>
        <p:spPr bwMode="auto">
          <a:xfrm>
            <a:off x="7435790" y="4869097"/>
            <a:ext cx="163884" cy="194373"/>
          </a:xfrm>
          <a:custGeom>
            <a:avLst/>
            <a:gdLst>
              <a:gd name="T0" fmla="*/ 36 w 43"/>
              <a:gd name="T1" fmla="*/ 2 h 51"/>
              <a:gd name="T2" fmla="*/ 36 w 43"/>
              <a:gd name="T3" fmla="*/ 2 h 51"/>
              <a:gd name="T4" fmla="*/ 42 w 43"/>
              <a:gd name="T5" fmla="*/ 8 h 51"/>
              <a:gd name="T6" fmla="*/ 43 w 43"/>
              <a:gd name="T7" fmla="*/ 15 h 51"/>
              <a:gd name="T8" fmla="*/ 43 w 43"/>
              <a:gd name="T9" fmla="*/ 25 h 51"/>
              <a:gd name="T10" fmla="*/ 40 w 43"/>
              <a:gd name="T11" fmla="*/ 34 h 51"/>
              <a:gd name="T12" fmla="*/ 40 w 43"/>
              <a:gd name="T13" fmla="*/ 34 h 51"/>
              <a:gd name="T14" fmla="*/ 32 w 43"/>
              <a:gd name="T15" fmla="*/ 43 h 51"/>
              <a:gd name="T16" fmla="*/ 25 w 43"/>
              <a:gd name="T17" fmla="*/ 49 h 51"/>
              <a:gd name="T18" fmla="*/ 15 w 43"/>
              <a:gd name="T19" fmla="*/ 51 h 51"/>
              <a:gd name="T20" fmla="*/ 8 w 43"/>
              <a:gd name="T21" fmla="*/ 49 h 51"/>
              <a:gd name="T22" fmla="*/ 8 w 43"/>
              <a:gd name="T23" fmla="*/ 49 h 51"/>
              <a:gd name="T24" fmla="*/ 4 w 43"/>
              <a:gd name="T25" fmla="*/ 43 h 51"/>
              <a:gd name="T26" fmla="*/ 0 w 43"/>
              <a:gd name="T27" fmla="*/ 36 h 51"/>
              <a:gd name="T28" fmla="*/ 2 w 43"/>
              <a:gd name="T29" fmla="*/ 27 h 51"/>
              <a:gd name="T30" fmla="*/ 6 w 43"/>
              <a:gd name="T31" fmla="*/ 15 h 51"/>
              <a:gd name="T32" fmla="*/ 6 w 43"/>
              <a:gd name="T33" fmla="*/ 15 h 51"/>
              <a:gd name="T34" fmla="*/ 12 w 43"/>
              <a:gd name="T35" fmla="*/ 8 h 51"/>
              <a:gd name="T36" fmla="*/ 21 w 43"/>
              <a:gd name="T37" fmla="*/ 2 h 51"/>
              <a:gd name="T38" fmla="*/ 28 w 43"/>
              <a:gd name="T39" fmla="*/ 0 h 51"/>
              <a:gd name="T40" fmla="*/ 36 w 43"/>
              <a:gd name="T41" fmla="*/ 2 h 51"/>
              <a:gd name="T42" fmla="*/ 36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6" y="2"/>
                </a:moveTo>
                <a:lnTo>
                  <a:pt x="36" y="2"/>
                </a:lnTo>
                <a:lnTo>
                  <a:pt x="42" y="8"/>
                </a:lnTo>
                <a:lnTo>
                  <a:pt x="43" y="15"/>
                </a:lnTo>
                <a:lnTo>
                  <a:pt x="43" y="25"/>
                </a:lnTo>
                <a:lnTo>
                  <a:pt x="40" y="34"/>
                </a:lnTo>
                <a:lnTo>
                  <a:pt x="40" y="34"/>
                </a:lnTo>
                <a:lnTo>
                  <a:pt x="32" y="43"/>
                </a:lnTo>
                <a:lnTo>
                  <a:pt x="25" y="49"/>
                </a:lnTo>
                <a:lnTo>
                  <a:pt x="15" y="51"/>
                </a:lnTo>
                <a:lnTo>
                  <a:pt x="8" y="49"/>
                </a:lnTo>
                <a:lnTo>
                  <a:pt x="8" y="49"/>
                </a:lnTo>
                <a:lnTo>
                  <a:pt x="4" y="43"/>
                </a:lnTo>
                <a:lnTo>
                  <a:pt x="0" y="36"/>
                </a:lnTo>
                <a:lnTo>
                  <a:pt x="2" y="27"/>
                </a:lnTo>
                <a:lnTo>
                  <a:pt x="6" y="15"/>
                </a:lnTo>
                <a:lnTo>
                  <a:pt x="6" y="15"/>
                </a:lnTo>
                <a:lnTo>
                  <a:pt x="12" y="8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6" name="Freeform 346"/>
          <p:cNvSpPr>
            <a:spLocks/>
          </p:cNvSpPr>
          <p:nvPr/>
        </p:nvSpPr>
        <p:spPr bwMode="auto">
          <a:xfrm>
            <a:off x="7435790" y="4869097"/>
            <a:ext cx="163884" cy="194373"/>
          </a:xfrm>
          <a:custGeom>
            <a:avLst/>
            <a:gdLst>
              <a:gd name="T0" fmla="*/ 36 w 43"/>
              <a:gd name="T1" fmla="*/ 2 h 51"/>
              <a:gd name="T2" fmla="*/ 36 w 43"/>
              <a:gd name="T3" fmla="*/ 2 h 51"/>
              <a:gd name="T4" fmla="*/ 42 w 43"/>
              <a:gd name="T5" fmla="*/ 8 h 51"/>
              <a:gd name="T6" fmla="*/ 43 w 43"/>
              <a:gd name="T7" fmla="*/ 15 h 51"/>
              <a:gd name="T8" fmla="*/ 43 w 43"/>
              <a:gd name="T9" fmla="*/ 25 h 51"/>
              <a:gd name="T10" fmla="*/ 40 w 43"/>
              <a:gd name="T11" fmla="*/ 34 h 51"/>
              <a:gd name="T12" fmla="*/ 40 w 43"/>
              <a:gd name="T13" fmla="*/ 34 h 51"/>
              <a:gd name="T14" fmla="*/ 32 w 43"/>
              <a:gd name="T15" fmla="*/ 43 h 51"/>
              <a:gd name="T16" fmla="*/ 25 w 43"/>
              <a:gd name="T17" fmla="*/ 49 h 51"/>
              <a:gd name="T18" fmla="*/ 15 w 43"/>
              <a:gd name="T19" fmla="*/ 51 h 51"/>
              <a:gd name="T20" fmla="*/ 8 w 43"/>
              <a:gd name="T21" fmla="*/ 49 h 51"/>
              <a:gd name="T22" fmla="*/ 8 w 43"/>
              <a:gd name="T23" fmla="*/ 49 h 51"/>
              <a:gd name="T24" fmla="*/ 4 w 43"/>
              <a:gd name="T25" fmla="*/ 43 h 51"/>
              <a:gd name="T26" fmla="*/ 0 w 43"/>
              <a:gd name="T27" fmla="*/ 36 h 51"/>
              <a:gd name="T28" fmla="*/ 2 w 43"/>
              <a:gd name="T29" fmla="*/ 27 h 51"/>
              <a:gd name="T30" fmla="*/ 6 w 43"/>
              <a:gd name="T31" fmla="*/ 15 h 51"/>
              <a:gd name="T32" fmla="*/ 6 w 43"/>
              <a:gd name="T33" fmla="*/ 15 h 51"/>
              <a:gd name="T34" fmla="*/ 12 w 43"/>
              <a:gd name="T35" fmla="*/ 8 h 51"/>
              <a:gd name="T36" fmla="*/ 21 w 43"/>
              <a:gd name="T37" fmla="*/ 2 h 51"/>
              <a:gd name="T38" fmla="*/ 28 w 43"/>
              <a:gd name="T39" fmla="*/ 0 h 51"/>
              <a:gd name="T40" fmla="*/ 36 w 43"/>
              <a:gd name="T41" fmla="*/ 2 h 51"/>
              <a:gd name="T42" fmla="*/ 36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6" y="2"/>
                </a:moveTo>
                <a:lnTo>
                  <a:pt x="36" y="2"/>
                </a:lnTo>
                <a:lnTo>
                  <a:pt x="42" y="8"/>
                </a:lnTo>
                <a:lnTo>
                  <a:pt x="43" y="15"/>
                </a:lnTo>
                <a:lnTo>
                  <a:pt x="43" y="25"/>
                </a:lnTo>
                <a:lnTo>
                  <a:pt x="40" y="34"/>
                </a:lnTo>
                <a:lnTo>
                  <a:pt x="40" y="34"/>
                </a:lnTo>
                <a:lnTo>
                  <a:pt x="32" y="43"/>
                </a:lnTo>
                <a:lnTo>
                  <a:pt x="25" y="49"/>
                </a:lnTo>
                <a:lnTo>
                  <a:pt x="15" y="51"/>
                </a:lnTo>
                <a:lnTo>
                  <a:pt x="8" y="49"/>
                </a:lnTo>
                <a:lnTo>
                  <a:pt x="8" y="49"/>
                </a:lnTo>
                <a:lnTo>
                  <a:pt x="4" y="43"/>
                </a:lnTo>
                <a:lnTo>
                  <a:pt x="0" y="36"/>
                </a:lnTo>
                <a:lnTo>
                  <a:pt x="2" y="27"/>
                </a:lnTo>
                <a:lnTo>
                  <a:pt x="6" y="15"/>
                </a:lnTo>
                <a:lnTo>
                  <a:pt x="6" y="15"/>
                </a:lnTo>
                <a:lnTo>
                  <a:pt x="12" y="8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7" name="Freeform 347"/>
          <p:cNvSpPr>
            <a:spLocks/>
          </p:cNvSpPr>
          <p:nvPr/>
        </p:nvSpPr>
        <p:spPr bwMode="auto">
          <a:xfrm>
            <a:off x="7435790" y="4869097"/>
            <a:ext cx="163884" cy="194373"/>
          </a:xfrm>
          <a:custGeom>
            <a:avLst/>
            <a:gdLst>
              <a:gd name="T0" fmla="*/ 36 w 43"/>
              <a:gd name="T1" fmla="*/ 2 h 51"/>
              <a:gd name="T2" fmla="*/ 36 w 43"/>
              <a:gd name="T3" fmla="*/ 2 h 51"/>
              <a:gd name="T4" fmla="*/ 42 w 43"/>
              <a:gd name="T5" fmla="*/ 8 h 51"/>
              <a:gd name="T6" fmla="*/ 43 w 43"/>
              <a:gd name="T7" fmla="*/ 15 h 51"/>
              <a:gd name="T8" fmla="*/ 43 w 43"/>
              <a:gd name="T9" fmla="*/ 25 h 51"/>
              <a:gd name="T10" fmla="*/ 40 w 43"/>
              <a:gd name="T11" fmla="*/ 34 h 51"/>
              <a:gd name="T12" fmla="*/ 40 w 43"/>
              <a:gd name="T13" fmla="*/ 34 h 51"/>
              <a:gd name="T14" fmla="*/ 32 w 43"/>
              <a:gd name="T15" fmla="*/ 43 h 51"/>
              <a:gd name="T16" fmla="*/ 25 w 43"/>
              <a:gd name="T17" fmla="*/ 49 h 51"/>
              <a:gd name="T18" fmla="*/ 15 w 43"/>
              <a:gd name="T19" fmla="*/ 51 h 51"/>
              <a:gd name="T20" fmla="*/ 8 w 43"/>
              <a:gd name="T21" fmla="*/ 49 h 51"/>
              <a:gd name="T22" fmla="*/ 8 w 43"/>
              <a:gd name="T23" fmla="*/ 49 h 51"/>
              <a:gd name="T24" fmla="*/ 4 w 43"/>
              <a:gd name="T25" fmla="*/ 43 h 51"/>
              <a:gd name="T26" fmla="*/ 0 w 43"/>
              <a:gd name="T27" fmla="*/ 36 h 51"/>
              <a:gd name="T28" fmla="*/ 2 w 43"/>
              <a:gd name="T29" fmla="*/ 27 h 51"/>
              <a:gd name="T30" fmla="*/ 6 w 43"/>
              <a:gd name="T31" fmla="*/ 15 h 51"/>
              <a:gd name="T32" fmla="*/ 6 w 43"/>
              <a:gd name="T33" fmla="*/ 15 h 51"/>
              <a:gd name="T34" fmla="*/ 12 w 43"/>
              <a:gd name="T35" fmla="*/ 8 h 51"/>
              <a:gd name="T36" fmla="*/ 21 w 43"/>
              <a:gd name="T37" fmla="*/ 2 h 51"/>
              <a:gd name="T38" fmla="*/ 28 w 43"/>
              <a:gd name="T39" fmla="*/ 0 h 51"/>
              <a:gd name="T40" fmla="*/ 36 w 43"/>
              <a:gd name="T41" fmla="*/ 2 h 51"/>
              <a:gd name="T42" fmla="*/ 36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6" y="2"/>
                </a:moveTo>
                <a:lnTo>
                  <a:pt x="36" y="2"/>
                </a:lnTo>
                <a:lnTo>
                  <a:pt x="42" y="8"/>
                </a:lnTo>
                <a:lnTo>
                  <a:pt x="43" y="15"/>
                </a:lnTo>
                <a:lnTo>
                  <a:pt x="43" y="25"/>
                </a:lnTo>
                <a:lnTo>
                  <a:pt x="40" y="34"/>
                </a:lnTo>
                <a:lnTo>
                  <a:pt x="40" y="34"/>
                </a:lnTo>
                <a:lnTo>
                  <a:pt x="32" y="43"/>
                </a:lnTo>
                <a:lnTo>
                  <a:pt x="25" y="49"/>
                </a:lnTo>
                <a:lnTo>
                  <a:pt x="15" y="51"/>
                </a:lnTo>
                <a:lnTo>
                  <a:pt x="8" y="49"/>
                </a:lnTo>
                <a:lnTo>
                  <a:pt x="8" y="49"/>
                </a:lnTo>
                <a:lnTo>
                  <a:pt x="4" y="43"/>
                </a:lnTo>
                <a:lnTo>
                  <a:pt x="0" y="36"/>
                </a:lnTo>
                <a:lnTo>
                  <a:pt x="2" y="27"/>
                </a:lnTo>
                <a:lnTo>
                  <a:pt x="6" y="15"/>
                </a:lnTo>
                <a:lnTo>
                  <a:pt x="6" y="15"/>
                </a:lnTo>
                <a:lnTo>
                  <a:pt x="12" y="8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8" name="Freeform 348"/>
          <p:cNvSpPr>
            <a:spLocks/>
          </p:cNvSpPr>
          <p:nvPr/>
        </p:nvSpPr>
        <p:spPr bwMode="auto">
          <a:xfrm>
            <a:off x="7435790" y="4869097"/>
            <a:ext cx="163884" cy="194373"/>
          </a:xfrm>
          <a:custGeom>
            <a:avLst/>
            <a:gdLst>
              <a:gd name="T0" fmla="*/ 36 w 43"/>
              <a:gd name="T1" fmla="*/ 2 h 51"/>
              <a:gd name="T2" fmla="*/ 36 w 43"/>
              <a:gd name="T3" fmla="*/ 2 h 51"/>
              <a:gd name="T4" fmla="*/ 42 w 43"/>
              <a:gd name="T5" fmla="*/ 8 h 51"/>
              <a:gd name="T6" fmla="*/ 43 w 43"/>
              <a:gd name="T7" fmla="*/ 15 h 51"/>
              <a:gd name="T8" fmla="*/ 43 w 43"/>
              <a:gd name="T9" fmla="*/ 25 h 51"/>
              <a:gd name="T10" fmla="*/ 40 w 43"/>
              <a:gd name="T11" fmla="*/ 34 h 51"/>
              <a:gd name="T12" fmla="*/ 40 w 43"/>
              <a:gd name="T13" fmla="*/ 34 h 51"/>
              <a:gd name="T14" fmla="*/ 32 w 43"/>
              <a:gd name="T15" fmla="*/ 43 h 51"/>
              <a:gd name="T16" fmla="*/ 25 w 43"/>
              <a:gd name="T17" fmla="*/ 49 h 51"/>
              <a:gd name="T18" fmla="*/ 15 w 43"/>
              <a:gd name="T19" fmla="*/ 51 h 51"/>
              <a:gd name="T20" fmla="*/ 8 w 43"/>
              <a:gd name="T21" fmla="*/ 49 h 51"/>
              <a:gd name="T22" fmla="*/ 8 w 43"/>
              <a:gd name="T23" fmla="*/ 49 h 51"/>
              <a:gd name="T24" fmla="*/ 4 w 43"/>
              <a:gd name="T25" fmla="*/ 43 h 51"/>
              <a:gd name="T26" fmla="*/ 0 w 43"/>
              <a:gd name="T27" fmla="*/ 36 h 51"/>
              <a:gd name="T28" fmla="*/ 2 w 43"/>
              <a:gd name="T29" fmla="*/ 27 h 51"/>
              <a:gd name="T30" fmla="*/ 6 w 43"/>
              <a:gd name="T31" fmla="*/ 15 h 51"/>
              <a:gd name="T32" fmla="*/ 6 w 43"/>
              <a:gd name="T33" fmla="*/ 15 h 51"/>
              <a:gd name="T34" fmla="*/ 12 w 43"/>
              <a:gd name="T35" fmla="*/ 8 h 51"/>
              <a:gd name="T36" fmla="*/ 21 w 43"/>
              <a:gd name="T37" fmla="*/ 2 h 51"/>
              <a:gd name="T38" fmla="*/ 28 w 43"/>
              <a:gd name="T39" fmla="*/ 0 h 51"/>
              <a:gd name="T40" fmla="*/ 36 w 43"/>
              <a:gd name="T41" fmla="*/ 2 h 51"/>
              <a:gd name="T42" fmla="*/ 36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6" y="2"/>
                </a:moveTo>
                <a:lnTo>
                  <a:pt x="36" y="2"/>
                </a:lnTo>
                <a:lnTo>
                  <a:pt x="42" y="8"/>
                </a:lnTo>
                <a:lnTo>
                  <a:pt x="43" y="15"/>
                </a:lnTo>
                <a:lnTo>
                  <a:pt x="43" y="25"/>
                </a:lnTo>
                <a:lnTo>
                  <a:pt x="40" y="34"/>
                </a:lnTo>
                <a:lnTo>
                  <a:pt x="40" y="34"/>
                </a:lnTo>
                <a:lnTo>
                  <a:pt x="32" y="43"/>
                </a:lnTo>
                <a:lnTo>
                  <a:pt x="25" y="49"/>
                </a:lnTo>
                <a:lnTo>
                  <a:pt x="15" y="51"/>
                </a:lnTo>
                <a:lnTo>
                  <a:pt x="8" y="49"/>
                </a:lnTo>
                <a:lnTo>
                  <a:pt x="8" y="49"/>
                </a:lnTo>
                <a:lnTo>
                  <a:pt x="4" y="43"/>
                </a:lnTo>
                <a:lnTo>
                  <a:pt x="0" y="36"/>
                </a:lnTo>
                <a:lnTo>
                  <a:pt x="2" y="27"/>
                </a:lnTo>
                <a:lnTo>
                  <a:pt x="6" y="15"/>
                </a:lnTo>
                <a:lnTo>
                  <a:pt x="6" y="15"/>
                </a:lnTo>
                <a:lnTo>
                  <a:pt x="12" y="8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9" name="Freeform 349"/>
          <p:cNvSpPr>
            <a:spLocks/>
          </p:cNvSpPr>
          <p:nvPr/>
        </p:nvSpPr>
        <p:spPr bwMode="auto">
          <a:xfrm>
            <a:off x="7367190" y="5170184"/>
            <a:ext cx="141017" cy="205805"/>
          </a:xfrm>
          <a:custGeom>
            <a:avLst/>
            <a:gdLst>
              <a:gd name="T0" fmla="*/ 18 w 37"/>
              <a:gd name="T1" fmla="*/ 0 h 54"/>
              <a:gd name="T2" fmla="*/ 18 w 37"/>
              <a:gd name="T3" fmla="*/ 0 h 54"/>
              <a:gd name="T4" fmla="*/ 26 w 37"/>
              <a:gd name="T5" fmla="*/ 2 h 54"/>
              <a:gd name="T6" fmla="*/ 31 w 37"/>
              <a:gd name="T7" fmla="*/ 8 h 54"/>
              <a:gd name="T8" fmla="*/ 37 w 37"/>
              <a:gd name="T9" fmla="*/ 17 h 54"/>
              <a:gd name="T10" fmla="*/ 37 w 37"/>
              <a:gd name="T11" fmla="*/ 26 h 54"/>
              <a:gd name="T12" fmla="*/ 37 w 37"/>
              <a:gd name="T13" fmla="*/ 26 h 54"/>
              <a:gd name="T14" fmla="*/ 37 w 37"/>
              <a:gd name="T15" fmla="*/ 37 h 54"/>
              <a:gd name="T16" fmla="*/ 31 w 37"/>
              <a:gd name="T17" fmla="*/ 47 h 54"/>
              <a:gd name="T18" fmla="*/ 26 w 37"/>
              <a:gd name="T19" fmla="*/ 52 h 54"/>
              <a:gd name="T20" fmla="*/ 18 w 37"/>
              <a:gd name="T21" fmla="*/ 54 h 54"/>
              <a:gd name="T22" fmla="*/ 18 w 37"/>
              <a:gd name="T23" fmla="*/ 54 h 54"/>
              <a:gd name="T24" fmla="*/ 11 w 37"/>
              <a:gd name="T25" fmla="*/ 52 h 54"/>
              <a:gd name="T26" fmla="*/ 5 w 37"/>
              <a:gd name="T27" fmla="*/ 47 h 54"/>
              <a:gd name="T28" fmla="*/ 1 w 37"/>
              <a:gd name="T29" fmla="*/ 37 h 54"/>
              <a:gd name="T30" fmla="*/ 0 w 37"/>
              <a:gd name="T31" fmla="*/ 26 h 54"/>
              <a:gd name="T32" fmla="*/ 0 w 37"/>
              <a:gd name="T33" fmla="*/ 26 h 54"/>
              <a:gd name="T34" fmla="*/ 1 w 37"/>
              <a:gd name="T35" fmla="*/ 17 h 54"/>
              <a:gd name="T36" fmla="*/ 5 w 37"/>
              <a:gd name="T37" fmla="*/ 8 h 54"/>
              <a:gd name="T38" fmla="*/ 11 w 37"/>
              <a:gd name="T39" fmla="*/ 2 h 54"/>
              <a:gd name="T40" fmla="*/ 18 w 37"/>
              <a:gd name="T41" fmla="*/ 0 h 54"/>
              <a:gd name="T42" fmla="*/ 18 w 37"/>
              <a:gd name="T4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8" y="0"/>
                </a:moveTo>
                <a:lnTo>
                  <a:pt x="18" y="0"/>
                </a:lnTo>
                <a:lnTo>
                  <a:pt x="26" y="2"/>
                </a:lnTo>
                <a:lnTo>
                  <a:pt x="31" y="8"/>
                </a:lnTo>
                <a:lnTo>
                  <a:pt x="37" y="17"/>
                </a:lnTo>
                <a:lnTo>
                  <a:pt x="37" y="26"/>
                </a:lnTo>
                <a:lnTo>
                  <a:pt x="37" y="26"/>
                </a:lnTo>
                <a:lnTo>
                  <a:pt x="37" y="37"/>
                </a:lnTo>
                <a:lnTo>
                  <a:pt x="31" y="47"/>
                </a:lnTo>
                <a:lnTo>
                  <a:pt x="26" y="52"/>
                </a:lnTo>
                <a:lnTo>
                  <a:pt x="18" y="54"/>
                </a:lnTo>
                <a:lnTo>
                  <a:pt x="18" y="54"/>
                </a:lnTo>
                <a:lnTo>
                  <a:pt x="11" y="52"/>
                </a:lnTo>
                <a:lnTo>
                  <a:pt x="5" y="47"/>
                </a:lnTo>
                <a:lnTo>
                  <a:pt x="1" y="37"/>
                </a:lnTo>
                <a:lnTo>
                  <a:pt x="0" y="26"/>
                </a:lnTo>
                <a:lnTo>
                  <a:pt x="0" y="26"/>
                </a:lnTo>
                <a:lnTo>
                  <a:pt x="1" y="17"/>
                </a:lnTo>
                <a:lnTo>
                  <a:pt x="5" y="8"/>
                </a:lnTo>
                <a:lnTo>
                  <a:pt x="11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0" name="Freeform 350"/>
          <p:cNvSpPr>
            <a:spLocks/>
          </p:cNvSpPr>
          <p:nvPr/>
        </p:nvSpPr>
        <p:spPr bwMode="auto">
          <a:xfrm>
            <a:off x="7367190" y="5170184"/>
            <a:ext cx="141017" cy="205805"/>
          </a:xfrm>
          <a:custGeom>
            <a:avLst/>
            <a:gdLst>
              <a:gd name="T0" fmla="*/ 18 w 37"/>
              <a:gd name="T1" fmla="*/ 0 h 54"/>
              <a:gd name="T2" fmla="*/ 18 w 37"/>
              <a:gd name="T3" fmla="*/ 0 h 54"/>
              <a:gd name="T4" fmla="*/ 26 w 37"/>
              <a:gd name="T5" fmla="*/ 2 h 54"/>
              <a:gd name="T6" fmla="*/ 31 w 37"/>
              <a:gd name="T7" fmla="*/ 8 h 54"/>
              <a:gd name="T8" fmla="*/ 37 w 37"/>
              <a:gd name="T9" fmla="*/ 17 h 54"/>
              <a:gd name="T10" fmla="*/ 37 w 37"/>
              <a:gd name="T11" fmla="*/ 26 h 54"/>
              <a:gd name="T12" fmla="*/ 37 w 37"/>
              <a:gd name="T13" fmla="*/ 26 h 54"/>
              <a:gd name="T14" fmla="*/ 37 w 37"/>
              <a:gd name="T15" fmla="*/ 37 h 54"/>
              <a:gd name="T16" fmla="*/ 31 w 37"/>
              <a:gd name="T17" fmla="*/ 47 h 54"/>
              <a:gd name="T18" fmla="*/ 26 w 37"/>
              <a:gd name="T19" fmla="*/ 52 h 54"/>
              <a:gd name="T20" fmla="*/ 18 w 37"/>
              <a:gd name="T21" fmla="*/ 54 h 54"/>
              <a:gd name="T22" fmla="*/ 18 w 37"/>
              <a:gd name="T23" fmla="*/ 54 h 54"/>
              <a:gd name="T24" fmla="*/ 11 w 37"/>
              <a:gd name="T25" fmla="*/ 52 h 54"/>
              <a:gd name="T26" fmla="*/ 5 w 37"/>
              <a:gd name="T27" fmla="*/ 47 h 54"/>
              <a:gd name="T28" fmla="*/ 1 w 37"/>
              <a:gd name="T29" fmla="*/ 37 h 54"/>
              <a:gd name="T30" fmla="*/ 0 w 37"/>
              <a:gd name="T31" fmla="*/ 26 h 54"/>
              <a:gd name="T32" fmla="*/ 0 w 37"/>
              <a:gd name="T33" fmla="*/ 26 h 54"/>
              <a:gd name="T34" fmla="*/ 1 w 37"/>
              <a:gd name="T35" fmla="*/ 17 h 54"/>
              <a:gd name="T36" fmla="*/ 5 w 37"/>
              <a:gd name="T37" fmla="*/ 8 h 54"/>
              <a:gd name="T38" fmla="*/ 11 w 37"/>
              <a:gd name="T39" fmla="*/ 2 h 54"/>
              <a:gd name="T40" fmla="*/ 18 w 37"/>
              <a:gd name="T41" fmla="*/ 0 h 54"/>
              <a:gd name="T42" fmla="*/ 18 w 37"/>
              <a:gd name="T4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8" y="0"/>
                </a:moveTo>
                <a:lnTo>
                  <a:pt x="18" y="0"/>
                </a:lnTo>
                <a:lnTo>
                  <a:pt x="26" y="2"/>
                </a:lnTo>
                <a:lnTo>
                  <a:pt x="31" y="8"/>
                </a:lnTo>
                <a:lnTo>
                  <a:pt x="37" y="17"/>
                </a:lnTo>
                <a:lnTo>
                  <a:pt x="37" y="26"/>
                </a:lnTo>
                <a:lnTo>
                  <a:pt x="37" y="26"/>
                </a:lnTo>
                <a:lnTo>
                  <a:pt x="37" y="37"/>
                </a:lnTo>
                <a:lnTo>
                  <a:pt x="31" y="47"/>
                </a:lnTo>
                <a:lnTo>
                  <a:pt x="26" y="52"/>
                </a:lnTo>
                <a:lnTo>
                  <a:pt x="18" y="54"/>
                </a:lnTo>
                <a:lnTo>
                  <a:pt x="18" y="54"/>
                </a:lnTo>
                <a:lnTo>
                  <a:pt x="11" y="52"/>
                </a:lnTo>
                <a:lnTo>
                  <a:pt x="5" y="47"/>
                </a:lnTo>
                <a:lnTo>
                  <a:pt x="1" y="37"/>
                </a:lnTo>
                <a:lnTo>
                  <a:pt x="0" y="26"/>
                </a:lnTo>
                <a:lnTo>
                  <a:pt x="0" y="26"/>
                </a:lnTo>
                <a:lnTo>
                  <a:pt x="1" y="17"/>
                </a:lnTo>
                <a:lnTo>
                  <a:pt x="5" y="8"/>
                </a:lnTo>
                <a:lnTo>
                  <a:pt x="11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1" name="Freeform 351"/>
          <p:cNvSpPr>
            <a:spLocks/>
          </p:cNvSpPr>
          <p:nvPr/>
        </p:nvSpPr>
        <p:spPr bwMode="auto">
          <a:xfrm>
            <a:off x="7367190" y="5170184"/>
            <a:ext cx="141017" cy="205805"/>
          </a:xfrm>
          <a:custGeom>
            <a:avLst/>
            <a:gdLst>
              <a:gd name="T0" fmla="*/ 18 w 37"/>
              <a:gd name="T1" fmla="*/ 0 h 54"/>
              <a:gd name="T2" fmla="*/ 18 w 37"/>
              <a:gd name="T3" fmla="*/ 0 h 54"/>
              <a:gd name="T4" fmla="*/ 26 w 37"/>
              <a:gd name="T5" fmla="*/ 2 h 54"/>
              <a:gd name="T6" fmla="*/ 31 w 37"/>
              <a:gd name="T7" fmla="*/ 8 h 54"/>
              <a:gd name="T8" fmla="*/ 37 w 37"/>
              <a:gd name="T9" fmla="*/ 17 h 54"/>
              <a:gd name="T10" fmla="*/ 37 w 37"/>
              <a:gd name="T11" fmla="*/ 26 h 54"/>
              <a:gd name="T12" fmla="*/ 37 w 37"/>
              <a:gd name="T13" fmla="*/ 26 h 54"/>
              <a:gd name="T14" fmla="*/ 37 w 37"/>
              <a:gd name="T15" fmla="*/ 37 h 54"/>
              <a:gd name="T16" fmla="*/ 31 w 37"/>
              <a:gd name="T17" fmla="*/ 47 h 54"/>
              <a:gd name="T18" fmla="*/ 26 w 37"/>
              <a:gd name="T19" fmla="*/ 52 h 54"/>
              <a:gd name="T20" fmla="*/ 18 w 37"/>
              <a:gd name="T21" fmla="*/ 54 h 54"/>
              <a:gd name="T22" fmla="*/ 18 w 37"/>
              <a:gd name="T23" fmla="*/ 54 h 54"/>
              <a:gd name="T24" fmla="*/ 11 w 37"/>
              <a:gd name="T25" fmla="*/ 52 h 54"/>
              <a:gd name="T26" fmla="*/ 5 w 37"/>
              <a:gd name="T27" fmla="*/ 47 h 54"/>
              <a:gd name="T28" fmla="*/ 1 w 37"/>
              <a:gd name="T29" fmla="*/ 37 h 54"/>
              <a:gd name="T30" fmla="*/ 0 w 37"/>
              <a:gd name="T31" fmla="*/ 26 h 54"/>
              <a:gd name="T32" fmla="*/ 0 w 37"/>
              <a:gd name="T33" fmla="*/ 26 h 54"/>
              <a:gd name="T34" fmla="*/ 1 w 37"/>
              <a:gd name="T35" fmla="*/ 17 h 54"/>
              <a:gd name="T36" fmla="*/ 5 w 37"/>
              <a:gd name="T37" fmla="*/ 8 h 54"/>
              <a:gd name="T38" fmla="*/ 11 w 37"/>
              <a:gd name="T39" fmla="*/ 2 h 54"/>
              <a:gd name="T40" fmla="*/ 18 w 37"/>
              <a:gd name="T41" fmla="*/ 0 h 54"/>
              <a:gd name="T42" fmla="*/ 18 w 37"/>
              <a:gd name="T4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8" y="0"/>
                </a:moveTo>
                <a:lnTo>
                  <a:pt x="18" y="0"/>
                </a:lnTo>
                <a:lnTo>
                  <a:pt x="26" y="2"/>
                </a:lnTo>
                <a:lnTo>
                  <a:pt x="31" y="8"/>
                </a:lnTo>
                <a:lnTo>
                  <a:pt x="37" y="17"/>
                </a:lnTo>
                <a:lnTo>
                  <a:pt x="37" y="26"/>
                </a:lnTo>
                <a:lnTo>
                  <a:pt x="37" y="26"/>
                </a:lnTo>
                <a:lnTo>
                  <a:pt x="37" y="37"/>
                </a:lnTo>
                <a:lnTo>
                  <a:pt x="31" y="47"/>
                </a:lnTo>
                <a:lnTo>
                  <a:pt x="26" y="52"/>
                </a:lnTo>
                <a:lnTo>
                  <a:pt x="18" y="54"/>
                </a:lnTo>
                <a:lnTo>
                  <a:pt x="18" y="54"/>
                </a:lnTo>
                <a:lnTo>
                  <a:pt x="11" y="52"/>
                </a:lnTo>
                <a:lnTo>
                  <a:pt x="5" y="47"/>
                </a:lnTo>
                <a:lnTo>
                  <a:pt x="1" y="37"/>
                </a:lnTo>
                <a:lnTo>
                  <a:pt x="0" y="26"/>
                </a:lnTo>
                <a:lnTo>
                  <a:pt x="0" y="26"/>
                </a:lnTo>
                <a:lnTo>
                  <a:pt x="1" y="17"/>
                </a:lnTo>
                <a:lnTo>
                  <a:pt x="5" y="8"/>
                </a:lnTo>
                <a:lnTo>
                  <a:pt x="11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2" name="Freeform 352"/>
          <p:cNvSpPr>
            <a:spLocks/>
          </p:cNvSpPr>
          <p:nvPr/>
        </p:nvSpPr>
        <p:spPr bwMode="auto">
          <a:xfrm>
            <a:off x="7367190" y="5170184"/>
            <a:ext cx="141017" cy="205805"/>
          </a:xfrm>
          <a:custGeom>
            <a:avLst/>
            <a:gdLst>
              <a:gd name="T0" fmla="*/ 18 w 37"/>
              <a:gd name="T1" fmla="*/ 0 h 54"/>
              <a:gd name="T2" fmla="*/ 18 w 37"/>
              <a:gd name="T3" fmla="*/ 0 h 54"/>
              <a:gd name="T4" fmla="*/ 26 w 37"/>
              <a:gd name="T5" fmla="*/ 2 h 54"/>
              <a:gd name="T6" fmla="*/ 31 w 37"/>
              <a:gd name="T7" fmla="*/ 8 h 54"/>
              <a:gd name="T8" fmla="*/ 37 w 37"/>
              <a:gd name="T9" fmla="*/ 17 h 54"/>
              <a:gd name="T10" fmla="*/ 37 w 37"/>
              <a:gd name="T11" fmla="*/ 26 h 54"/>
              <a:gd name="T12" fmla="*/ 37 w 37"/>
              <a:gd name="T13" fmla="*/ 26 h 54"/>
              <a:gd name="T14" fmla="*/ 37 w 37"/>
              <a:gd name="T15" fmla="*/ 37 h 54"/>
              <a:gd name="T16" fmla="*/ 31 w 37"/>
              <a:gd name="T17" fmla="*/ 47 h 54"/>
              <a:gd name="T18" fmla="*/ 26 w 37"/>
              <a:gd name="T19" fmla="*/ 52 h 54"/>
              <a:gd name="T20" fmla="*/ 18 w 37"/>
              <a:gd name="T21" fmla="*/ 54 h 54"/>
              <a:gd name="T22" fmla="*/ 18 w 37"/>
              <a:gd name="T23" fmla="*/ 54 h 54"/>
              <a:gd name="T24" fmla="*/ 11 w 37"/>
              <a:gd name="T25" fmla="*/ 52 h 54"/>
              <a:gd name="T26" fmla="*/ 5 w 37"/>
              <a:gd name="T27" fmla="*/ 47 h 54"/>
              <a:gd name="T28" fmla="*/ 1 w 37"/>
              <a:gd name="T29" fmla="*/ 37 h 54"/>
              <a:gd name="T30" fmla="*/ 0 w 37"/>
              <a:gd name="T31" fmla="*/ 26 h 54"/>
              <a:gd name="T32" fmla="*/ 0 w 37"/>
              <a:gd name="T33" fmla="*/ 26 h 54"/>
              <a:gd name="T34" fmla="*/ 1 w 37"/>
              <a:gd name="T35" fmla="*/ 17 h 54"/>
              <a:gd name="T36" fmla="*/ 5 w 37"/>
              <a:gd name="T37" fmla="*/ 8 h 54"/>
              <a:gd name="T38" fmla="*/ 11 w 37"/>
              <a:gd name="T39" fmla="*/ 2 h 54"/>
              <a:gd name="T40" fmla="*/ 18 w 37"/>
              <a:gd name="T41" fmla="*/ 0 h 54"/>
              <a:gd name="T42" fmla="*/ 18 w 37"/>
              <a:gd name="T4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8" y="0"/>
                </a:moveTo>
                <a:lnTo>
                  <a:pt x="18" y="0"/>
                </a:lnTo>
                <a:lnTo>
                  <a:pt x="26" y="2"/>
                </a:lnTo>
                <a:lnTo>
                  <a:pt x="31" y="8"/>
                </a:lnTo>
                <a:lnTo>
                  <a:pt x="37" y="17"/>
                </a:lnTo>
                <a:lnTo>
                  <a:pt x="37" y="26"/>
                </a:lnTo>
                <a:lnTo>
                  <a:pt x="37" y="26"/>
                </a:lnTo>
                <a:lnTo>
                  <a:pt x="37" y="37"/>
                </a:lnTo>
                <a:lnTo>
                  <a:pt x="31" y="47"/>
                </a:lnTo>
                <a:lnTo>
                  <a:pt x="26" y="52"/>
                </a:lnTo>
                <a:lnTo>
                  <a:pt x="18" y="54"/>
                </a:lnTo>
                <a:lnTo>
                  <a:pt x="18" y="54"/>
                </a:lnTo>
                <a:lnTo>
                  <a:pt x="11" y="52"/>
                </a:lnTo>
                <a:lnTo>
                  <a:pt x="5" y="47"/>
                </a:lnTo>
                <a:lnTo>
                  <a:pt x="1" y="37"/>
                </a:lnTo>
                <a:lnTo>
                  <a:pt x="0" y="26"/>
                </a:lnTo>
                <a:lnTo>
                  <a:pt x="0" y="26"/>
                </a:lnTo>
                <a:lnTo>
                  <a:pt x="1" y="17"/>
                </a:lnTo>
                <a:lnTo>
                  <a:pt x="5" y="8"/>
                </a:lnTo>
                <a:lnTo>
                  <a:pt x="11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3" name="Freeform 353"/>
          <p:cNvSpPr>
            <a:spLocks/>
          </p:cNvSpPr>
          <p:nvPr/>
        </p:nvSpPr>
        <p:spPr bwMode="auto">
          <a:xfrm>
            <a:off x="7367190" y="5170184"/>
            <a:ext cx="141017" cy="205805"/>
          </a:xfrm>
          <a:custGeom>
            <a:avLst/>
            <a:gdLst>
              <a:gd name="T0" fmla="*/ 18 w 37"/>
              <a:gd name="T1" fmla="*/ 0 h 54"/>
              <a:gd name="T2" fmla="*/ 18 w 37"/>
              <a:gd name="T3" fmla="*/ 0 h 54"/>
              <a:gd name="T4" fmla="*/ 26 w 37"/>
              <a:gd name="T5" fmla="*/ 2 h 54"/>
              <a:gd name="T6" fmla="*/ 31 w 37"/>
              <a:gd name="T7" fmla="*/ 8 h 54"/>
              <a:gd name="T8" fmla="*/ 37 w 37"/>
              <a:gd name="T9" fmla="*/ 17 h 54"/>
              <a:gd name="T10" fmla="*/ 37 w 37"/>
              <a:gd name="T11" fmla="*/ 26 h 54"/>
              <a:gd name="T12" fmla="*/ 37 w 37"/>
              <a:gd name="T13" fmla="*/ 26 h 54"/>
              <a:gd name="T14" fmla="*/ 37 w 37"/>
              <a:gd name="T15" fmla="*/ 37 h 54"/>
              <a:gd name="T16" fmla="*/ 31 w 37"/>
              <a:gd name="T17" fmla="*/ 47 h 54"/>
              <a:gd name="T18" fmla="*/ 26 w 37"/>
              <a:gd name="T19" fmla="*/ 52 h 54"/>
              <a:gd name="T20" fmla="*/ 18 w 37"/>
              <a:gd name="T21" fmla="*/ 54 h 54"/>
              <a:gd name="T22" fmla="*/ 18 w 37"/>
              <a:gd name="T23" fmla="*/ 54 h 54"/>
              <a:gd name="T24" fmla="*/ 11 w 37"/>
              <a:gd name="T25" fmla="*/ 52 h 54"/>
              <a:gd name="T26" fmla="*/ 5 w 37"/>
              <a:gd name="T27" fmla="*/ 47 h 54"/>
              <a:gd name="T28" fmla="*/ 1 w 37"/>
              <a:gd name="T29" fmla="*/ 37 h 54"/>
              <a:gd name="T30" fmla="*/ 0 w 37"/>
              <a:gd name="T31" fmla="*/ 26 h 54"/>
              <a:gd name="T32" fmla="*/ 0 w 37"/>
              <a:gd name="T33" fmla="*/ 26 h 54"/>
              <a:gd name="T34" fmla="*/ 1 w 37"/>
              <a:gd name="T35" fmla="*/ 17 h 54"/>
              <a:gd name="T36" fmla="*/ 5 w 37"/>
              <a:gd name="T37" fmla="*/ 8 h 54"/>
              <a:gd name="T38" fmla="*/ 11 w 37"/>
              <a:gd name="T39" fmla="*/ 2 h 54"/>
              <a:gd name="T40" fmla="*/ 18 w 37"/>
              <a:gd name="T41" fmla="*/ 0 h 54"/>
              <a:gd name="T42" fmla="*/ 18 w 37"/>
              <a:gd name="T4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8" y="0"/>
                </a:moveTo>
                <a:lnTo>
                  <a:pt x="18" y="0"/>
                </a:lnTo>
                <a:lnTo>
                  <a:pt x="26" y="2"/>
                </a:lnTo>
                <a:lnTo>
                  <a:pt x="31" y="8"/>
                </a:lnTo>
                <a:lnTo>
                  <a:pt x="37" y="17"/>
                </a:lnTo>
                <a:lnTo>
                  <a:pt x="37" y="26"/>
                </a:lnTo>
                <a:lnTo>
                  <a:pt x="37" y="26"/>
                </a:lnTo>
                <a:lnTo>
                  <a:pt x="37" y="37"/>
                </a:lnTo>
                <a:lnTo>
                  <a:pt x="31" y="47"/>
                </a:lnTo>
                <a:lnTo>
                  <a:pt x="26" y="52"/>
                </a:lnTo>
                <a:lnTo>
                  <a:pt x="18" y="54"/>
                </a:lnTo>
                <a:lnTo>
                  <a:pt x="18" y="54"/>
                </a:lnTo>
                <a:lnTo>
                  <a:pt x="11" y="52"/>
                </a:lnTo>
                <a:lnTo>
                  <a:pt x="5" y="47"/>
                </a:lnTo>
                <a:lnTo>
                  <a:pt x="1" y="37"/>
                </a:lnTo>
                <a:lnTo>
                  <a:pt x="0" y="26"/>
                </a:lnTo>
                <a:lnTo>
                  <a:pt x="0" y="26"/>
                </a:lnTo>
                <a:lnTo>
                  <a:pt x="1" y="17"/>
                </a:lnTo>
                <a:lnTo>
                  <a:pt x="5" y="8"/>
                </a:lnTo>
                <a:lnTo>
                  <a:pt x="11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4" name="Freeform 354"/>
          <p:cNvSpPr>
            <a:spLocks/>
          </p:cNvSpPr>
          <p:nvPr/>
        </p:nvSpPr>
        <p:spPr bwMode="auto">
          <a:xfrm>
            <a:off x="7367190" y="5170184"/>
            <a:ext cx="141017" cy="205805"/>
          </a:xfrm>
          <a:custGeom>
            <a:avLst/>
            <a:gdLst>
              <a:gd name="T0" fmla="*/ 18 w 37"/>
              <a:gd name="T1" fmla="*/ 0 h 54"/>
              <a:gd name="T2" fmla="*/ 18 w 37"/>
              <a:gd name="T3" fmla="*/ 0 h 54"/>
              <a:gd name="T4" fmla="*/ 26 w 37"/>
              <a:gd name="T5" fmla="*/ 2 h 54"/>
              <a:gd name="T6" fmla="*/ 31 w 37"/>
              <a:gd name="T7" fmla="*/ 8 h 54"/>
              <a:gd name="T8" fmla="*/ 37 w 37"/>
              <a:gd name="T9" fmla="*/ 17 h 54"/>
              <a:gd name="T10" fmla="*/ 37 w 37"/>
              <a:gd name="T11" fmla="*/ 26 h 54"/>
              <a:gd name="T12" fmla="*/ 37 w 37"/>
              <a:gd name="T13" fmla="*/ 26 h 54"/>
              <a:gd name="T14" fmla="*/ 37 w 37"/>
              <a:gd name="T15" fmla="*/ 37 h 54"/>
              <a:gd name="T16" fmla="*/ 31 w 37"/>
              <a:gd name="T17" fmla="*/ 47 h 54"/>
              <a:gd name="T18" fmla="*/ 26 w 37"/>
              <a:gd name="T19" fmla="*/ 52 h 54"/>
              <a:gd name="T20" fmla="*/ 18 w 37"/>
              <a:gd name="T21" fmla="*/ 54 h 54"/>
              <a:gd name="T22" fmla="*/ 18 w 37"/>
              <a:gd name="T23" fmla="*/ 54 h 54"/>
              <a:gd name="T24" fmla="*/ 11 w 37"/>
              <a:gd name="T25" fmla="*/ 52 h 54"/>
              <a:gd name="T26" fmla="*/ 5 w 37"/>
              <a:gd name="T27" fmla="*/ 47 h 54"/>
              <a:gd name="T28" fmla="*/ 1 w 37"/>
              <a:gd name="T29" fmla="*/ 37 h 54"/>
              <a:gd name="T30" fmla="*/ 0 w 37"/>
              <a:gd name="T31" fmla="*/ 26 h 54"/>
              <a:gd name="T32" fmla="*/ 0 w 37"/>
              <a:gd name="T33" fmla="*/ 26 h 54"/>
              <a:gd name="T34" fmla="*/ 1 w 37"/>
              <a:gd name="T35" fmla="*/ 17 h 54"/>
              <a:gd name="T36" fmla="*/ 5 w 37"/>
              <a:gd name="T37" fmla="*/ 8 h 54"/>
              <a:gd name="T38" fmla="*/ 11 w 37"/>
              <a:gd name="T39" fmla="*/ 2 h 54"/>
              <a:gd name="T40" fmla="*/ 18 w 37"/>
              <a:gd name="T41" fmla="*/ 0 h 54"/>
              <a:gd name="T42" fmla="*/ 18 w 37"/>
              <a:gd name="T4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8" y="0"/>
                </a:moveTo>
                <a:lnTo>
                  <a:pt x="18" y="0"/>
                </a:lnTo>
                <a:lnTo>
                  <a:pt x="26" y="2"/>
                </a:lnTo>
                <a:lnTo>
                  <a:pt x="31" y="8"/>
                </a:lnTo>
                <a:lnTo>
                  <a:pt x="37" y="17"/>
                </a:lnTo>
                <a:lnTo>
                  <a:pt x="37" y="26"/>
                </a:lnTo>
                <a:lnTo>
                  <a:pt x="37" y="26"/>
                </a:lnTo>
                <a:lnTo>
                  <a:pt x="37" y="37"/>
                </a:lnTo>
                <a:lnTo>
                  <a:pt x="31" y="47"/>
                </a:lnTo>
                <a:lnTo>
                  <a:pt x="26" y="52"/>
                </a:lnTo>
                <a:lnTo>
                  <a:pt x="18" y="54"/>
                </a:lnTo>
                <a:lnTo>
                  <a:pt x="18" y="54"/>
                </a:lnTo>
                <a:lnTo>
                  <a:pt x="11" y="52"/>
                </a:lnTo>
                <a:lnTo>
                  <a:pt x="5" y="47"/>
                </a:lnTo>
                <a:lnTo>
                  <a:pt x="1" y="37"/>
                </a:lnTo>
                <a:lnTo>
                  <a:pt x="0" y="26"/>
                </a:lnTo>
                <a:lnTo>
                  <a:pt x="0" y="26"/>
                </a:lnTo>
                <a:lnTo>
                  <a:pt x="1" y="17"/>
                </a:lnTo>
                <a:lnTo>
                  <a:pt x="5" y="8"/>
                </a:lnTo>
                <a:lnTo>
                  <a:pt x="11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5" name="Freeform 355"/>
          <p:cNvSpPr>
            <a:spLocks/>
          </p:cNvSpPr>
          <p:nvPr/>
        </p:nvSpPr>
        <p:spPr bwMode="auto">
          <a:xfrm>
            <a:off x="7435790" y="5482703"/>
            <a:ext cx="163884" cy="194373"/>
          </a:xfrm>
          <a:custGeom>
            <a:avLst/>
            <a:gdLst>
              <a:gd name="T0" fmla="*/ 8 w 43"/>
              <a:gd name="T1" fmla="*/ 2 h 51"/>
              <a:gd name="T2" fmla="*/ 8 w 43"/>
              <a:gd name="T3" fmla="*/ 2 h 51"/>
              <a:gd name="T4" fmla="*/ 15 w 43"/>
              <a:gd name="T5" fmla="*/ 0 h 51"/>
              <a:gd name="T6" fmla="*/ 25 w 43"/>
              <a:gd name="T7" fmla="*/ 2 h 51"/>
              <a:gd name="T8" fmla="*/ 32 w 43"/>
              <a:gd name="T9" fmla="*/ 8 h 51"/>
              <a:gd name="T10" fmla="*/ 40 w 43"/>
              <a:gd name="T11" fmla="*/ 15 h 51"/>
              <a:gd name="T12" fmla="*/ 40 w 43"/>
              <a:gd name="T13" fmla="*/ 15 h 51"/>
              <a:gd name="T14" fmla="*/ 43 w 43"/>
              <a:gd name="T15" fmla="*/ 25 h 51"/>
              <a:gd name="T16" fmla="*/ 43 w 43"/>
              <a:gd name="T17" fmla="*/ 34 h 51"/>
              <a:gd name="T18" fmla="*/ 42 w 43"/>
              <a:gd name="T19" fmla="*/ 44 h 51"/>
              <a:gd name="T20" fmla="*/ 36 w 43"/>
              <a:gd name="T21" fmla="*/ 49 h 51"/>
              <a:gd name="T22" fmla="*/ 36 w 43"/>
              <a:gd name="T23" fmla="*/ 49 h 51"/>
              <a:gd name="T24" fmla="*/ 28 w 43"/>
              <a:gd name="T25" fmla="*/ 51 h 51"/>
              <a:gd name="T26" fmla="*/ 21 w 43"/>
              <a:gd name="T27" fmla="*/ 49 h 51"/>
              <a:gd name="T28" fmla="*/ 12 w 43"/>
              <a:gd name="T29" fmla="*/ 44 h 51"/>
              <a:gd name="T30" fmla="*/ 6 w 43"/>
              <a:gd name="T31" fmla="*/ 34 h 51"/>
              <a:gd name="T32" fmla="*/ 6 w 43"/>
              <a:gd name="T33" fmla="*/ 34 h 51"/>
              <a:gd name="T34" fmla="*/ 2 w 43"/>
              <a:gd name="T35" fmla="*/ 25 h 51"/>
              <a:gd name="T36" fmla="*/ 0 w 43"/>
              <a:gd name="T37" fmla="*/ 15 h 51"/>
              <a:gd name="T38" fmla="*/ 4 w 43"/>
              <a:gd name="T39" fmla="*/ 8 h 51"/>
              <a:gd name="T40" fmla="*/ 8 w 43"/>
              <a:gd name="T41" fmla="*/ 2 h 51"/>
              <a:gd name="T42" fmla="*/ 8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8" y="2"/>
                </a:moveTo>
                <a:lnTo>
                  <a:pt x="8" y="2"/>
                </a:lnTo>
                <a:lnTo>
                  <a:pt x="15" y="0"/>
                </a:lnTo>
                <a:lnTo>
                  <a:pt x="25" y="2"/>
                </a:lnTo>
                <a:lnTo>
                  <a:pt x="32" y="8"/>
                </a:lnTo>
                <a:lnTo>
                  <a:pt x="40" y="15"/>
                </a:lnTo>
                <a:lnTo>
                  <a:pt x="40" y="15"/>
                </a:lnTo>
                <a:lnTo>
                  <a:pt x="43" y="25"/>
                </a:lnTo>
                <a:lnTo>
                  <a:pt x="43" y="34"/>
                </a:lnTo>
                <a:lnTo>
                  <a:pt x="42" y="44"/>
                </a:lnTo>
                <a:lnTo>
                  <a:pt x="36" y="49"/>
                </a:lnTo>
                <a:lnTo>
                  <a:pt x="36" y="49"/>
                </a:lnTo>
                <a:lnTo>
                  <a:pt x="28" y="51"/>
                </a:lnTo>
                <a:lnTo>
                  <a:pt x="21" y="49"/>
                </a:lnTo>
                <a:lnTo>
                  <a:pt x="12" y="44"/>
                </a:lnTo>
                <a:lnTo>
                  <a:pt x="6" y="34"/>
                </a:lnTo>
                <a:lnTo>
                  <a:pt x="6" y="34"/>
                </a:lnTo>
                <a:lnTo>
                  <a:pt x="2" y="25"/>
                </a:lnTo>
                <a:lnTo>
                  <a:pt x="0" y="15"/>
                </a:lnTo>
                <a:lnTo>
                  <a:pt x="4" y="8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6" name="Freeform 356"/>
          <p:cNvSpPr>
            <a:spLocks/>
          </p:cNvSpPr>
          <p:nvPr/>
        </p:nvSpPr>
        <p:spPr bwMode="auto">
          <a:xfrm>
            <a:off x="7435790" y="5482703"/>
            <a:ext cx="163884" cy="194373"/>
          </a:xfrm>
          <a:custGeom>
            <a:avLst/>
            <a:gdLst>
              <a:gd name="T0" fmla="*/ 8 w 43"/>
              <a:gd name="T1" fmla="*/ 2 h 51"/>
              <a:gd name="T2" fmla="*/ 8 w 43"/>
              <a:gd name="T3" fmla="*/ 2 h 51"/>
              <a:gd name="T4" fmla="*/ 15 w 43"/>
              <a:gd name="T5" fmla="*/ 0 h 51"/>
              <a:gd name="T6" fmla="*/ 25 w 43"/>
              <a:gd name="T7" fmla="*/ 2 h 51"/>
              <a:gd name="T8" fmla="*/ 32 w 43"/>
              <a:gd name="T9" fmla="*/ 8 h 51"/>
              <a:gd name="T10" fmla="*/ 40 w 43"/>
              <a:gd name="T11" fmla="*/ 15 h 51"/>
              <a:gd name="T12" fmla="*/ 40 w 43"/>
              <a:gd name="T13" fmla="*/ 15 h 51"/>
              <a:gd name="T14" fmla="*/ 43 w 43"/>
              <a:gd name="T15" fmla="*/ 25 h 51"/>
              <a:gd name="T16" fmla="*/ 43 w 43"/>
              <a:gd name="T17" fmla="*/ 34 h 51"/>
              <a:gd name="T18" fmla="*/ 42 w 43"/>
              <a:gd name="T19" fmla="*/ 44 h 51"/>
              <a:gd name="T20" fmla="*/ 36 w 43"/>
              <a:gd name="T21" fmla="*/ 49 h 51"/>
              <a:gd name="T22" fmla="*/ 36 w 43"/>
              <a:gd name="T23" fmla="*/ 49 h 51"/>
              <a:gd name="T24" fmla="*/ 28 w 43"/>
              <a:gd name="T25" fmla="*/ 51 h 51"/>
              <a:gd name="T26" fmla="*/ 21 w 43"/>
              <a:gd name="T27" fmla="*/ 49 h 51"/>
              <a:gd name="T28" fmla="*/ 12 w 43"/>
              <a:gd name="T29" fmla="*/ 44 h 51"/>
              <a:gd name="T30" fmla="*/ 6 w 43"/>
              <a:gd name="T31" fmla="*/ 34 h 51"/>
              <a:gd name="T32" fmla="*/ 6 w 43"/>
              <a:gd name="T33" fmla="*/ 34 h 51"/>
              <a:gd name="T34" fmla="*/ 2 w 43"/>
              <a:gd name="T35" fmla="*/ 25 h 51"/>
              <a:gd name="T36" fmla="*/ 0 w 43"/>
              <a:gd name="T37" fmla="*/ 15 h 51"/>
              <a:gd name="T38" fmla="*/ 4 w 43"/>
              <a:gd name="T39" fmla="*/ 8 h 51"/>
              <a:gd name="T40" fmla="*/ 8 w 43"/>
              <a:gd name="T41" fmla="*/ 2 h 51"/>
              <a:gd name="T42" fmla="*/ 8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8" y="2"/>
                </a:moveTo>
                <a:lnTo>
                  <a:pt x="8" y="2"/>
                </a:lnTo>
                <a:lnTo>
                  <a:pt x="15" y="0"/>
                </a:lnTo>
                <a:lnTo>
                  <a:pt x="25" y="2"/>
                </a:lnTo>
                <a:lnTo>
                  <a:pt x="32" y="8"/>
                </a:lnTo>
                <a:lnTo>
                  <a:pt x="40" y="15"/>
                </a:lnTo>
                <a:lnTo>
                  <a:pt x="40" y="15"/>
                </a:lnTo>
                <a:lnTo>
                  <a:pt x="43" y="25"/>
                </a:lnTo>
                <a:lnTo>
                  <a:pt x="43" y="34"/>
                </a:lnTo>
                <a:lnTo>
                  <a:pt x="42" y="44"/>
                </a:lnTo>
                <a:lnTo>
                  <a:pt x="36" y="49"/>
                </a:lnTo>
                <a:lnTo>
                  <a:pt x="36" y="49"/>
                </a:lnTo>
                <a:lnTo>
                  <a:pt x="28" y="51"/>
                </a:lnTo>
                <a:lnTo>
                  <a:pt x="21" y="49"/>
                </a:lnTo>
                <a:lnTo>
                  <a:pt x="12" y="44"/>
                </a:lnTo>
                <a:lnTo>
                  <a:pt x="6" y="34"/>
                </a:lnTo>
                <a:lnTo>
                  <a:pt x="6" y="34"/>
                </a:lnTo>
                <a:lnTo>
                  <a:pt x="2" y="25"/>
                </a:lnTo>
                <a:lnTo>
                  <a:pt x="0" y="15"/>
                </a:lnTo>
                <a:lnTo>
                  <a:pt x="4" y="8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7" name="Freeform 357"/>
          <p:cNvSpPr>
            <a:spLocks/>
          </p:cNvSpPr>
          <p:nvPr/>
        </p:nvSpPr>
        <p:spPr bwMode="auto">
          <a:xfrm>
            <a:off x="7435790" y="5482703"/>
            <a:ext cx="163884" cy="194373"/>
          </a:xfrm>
          <a:custGeom>
            <a:avLst/>
            <a:gdLst>
              <a:gd name="T0" fmla="*/ 8 w 43"/>
              <a:gd name="T1" fmla="*/ 2 h 51"/>
              <a:gd name="T2" fmla="*/ 8 w 43"/>
              <a:gd name="T3" fmla="*/ 2 h 51"/>
              <a:gd name="T4" fmla="*/ 15 w 43"/>
              <a:gd name="T5" fmla="*/ 0 h 51"/>
              <a:gd name="T6" fmla="*/ 25 w 43"/>
              <a:gd name="T7" fmla="*/ 2 h 51"/>
              <a:gd name="T8" fmla="*/ 32 w 43"/>
              <a:gd name="T9" fmla="*/ 8 h 51"/>
              <a:gd name="T10" fmla="*/ 40 w 43"/>
              <a:gd name="T11" fmla="*/ 15 h 51"/>
              <a:gd name="T12" fmla="*/ 40 w 43"/>
              <a:gd name="T13" fmla="*/ 15 h 51"/>
              <a:gd name="T14" fmla="*/ 43 w 43"/>
              <a:gd name="T15" fmla="*/ 25 h 51"/>
              <a:gd name="T16" fmla="*/ 43 w 43"/>
              <a:gd name="T17" fmla="*/ 34 h 51"/>
              <a:gd name="T18" fmla="*/ 42 w 43"/>
              <a:gd name="T19" fmla="*/ 44 h 51"/>
              <a:gd name="T20" fmla="*/ 36 w 43"/>
              <a:gd name="T21" fmla="*/ 49 h 51"/>
              <a:gd name="T22" fmla="*/ 36 w 43"/>
              <a:gd name="T23" fmla="*/ 49 h 51"/>
              <a:gd name="T24" fmla="*/ 28 w 43"/>
              <a:gd name="T25" fmla="*/ 51 h 51"/>
              <a:gd name="T26" fmla="*/ 21 w 43"/>
              <a:gd name="T27" fmla="*/ 49 h 51"/>
              <a:gd name="T28" fmla="*/ 12 w 43"/>
              <a:gd name="T29" fmla="*/ 44 h 51"/>
              <a:gd name="T30" fmla="*/ 6 w 43"/>
              <a:gd name="T31" fmla="*/ 34 h 51"/>
              <a:gd name="T32" fmla="*/ 6 w 43"/>
              <a:gd name="T33" fmla="*/ 34 h 51"/>
              <a:gd name="T34" fmla="*/ 2 w 43"/>
              <a:gd name="T35" fmla="*/ 25 h 51"/>
              <a:gd name="T36" fmla="*/ 0 w 43"/>
              <a:gd name="T37" fmla="*/ 15 h 51"/>
              <a:gd name="T38" fmla="*/ 4 w 43"/>
              <a:gd name="T39" fmla="*/ 8 h 51"/>
              <a:gd name="T40" fmla="*/ 8 w 43"/>
              <a:gd name="T41" fmla="*/ 2 h 51"/>
              <a:gd name="T42" fmla="*/ 8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8" y="2"/>
                </a:moveTo>
                <a:lnTo>
                  <a:pt x="8" y="2"/>
                </a:lnTo>
                <a:lnTo>
                  <a:pt x="15" y="0"/>
                </a:lnTo>
                <a:lnTo>
                  <a:pt x="25" y="2"/>
                </a:lnTo>
                <a:lnTo>
                  <a:pt x="32" y="8"/>
                </a:lnTo>
                <a:lnTo>
                  <a:pt x="40" y="15"/>
                </a:lnTo>
                <a:lnTo>
                  <a:pt x="40" y="15"/>
                </a:lnTo>
                <a:lnTo>
                  <a:pt x="43" y="25"/>
                </a:lnTo>
                <a:lnTo>
                  <a:pt x="43" y="34"/>
                </a:lnTo>
                <a:lnTo>
                  <a:pt x="42" y="44"/>
                </a:lnTo>
                <a:lnTo>
                  <a:pt x="36" y="49"/>
                </a:lnTo>
                <a:lnTo>
                  <a:pt x="36" y="49"/>
                </a:lnTo>
                <a:lnTo>
                  <a:pt x="28" y="51"/>
                </a:lnTo>
                <a:lnTo>
                  <a:pt x="21" y="49"/>
                </a:lnTo>
                <a:lnTo>
                  <a:pt x="12" y="44"/>
                </a:lnTo>
                <a:lnTo>
                  <a:pt x="6" y="34"/>
                </a:lnTo>
                <a:lnTo>
                  <a:pt x="6" y="34"/>
                </a:lnTo>
                <a:lnTo>
                  <a:pt x="2" y="25"/>
                </a:lnTo>
                <a:lnTo>
                  <a:pt x="0" y="15"/>
                </a:lnTo>
                <a:lnTo>
                  <a:pt x="4" y="8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8" name="Freeform 358"/>
          <p:cNvSpPr>
            <a:spLocks/>
          </p:cNvSpPr>
          <p:nvPr/>
        </p:nvSpPr>
        <p:spPr bwMode="auto">
          <a:xfrm>
            <a:off x="7435790" y="5482703"/>
            <a:ext cx="163884" cy="194373"/>
          </a:xfrm>
          <a:custGeom>
            <a:avLst/>
            <a:gdLst>
              <a:gd name="T0" fmla="*/ 8 w 43"/>
              <a:gd name="T1" fmla="*/ 2 h 51"/>
              <a:gd name="T2" fmla="*/ 8 w 43"/>
              <a:gd name="T3" fmla="*/ 2 h 51"/>
              <a:gd name="T4" fmla="*/ 15 w 43"/>
              <a:gd name="T5" fmla="*/ 0 h 51"/>
              <a:gd name="T6" fmla="*/ 25 w 43"/>
              <a:gd name="T7" fmla="*/ 2 h 51"/>
              <a:gd name="T8" fmla="*/ 32 w 43"/>
              <a:gd name="T9" fmla="*/ 8 h 51"/>
              <a:gd name="T10" fmla="*/ 40 w 43"/>
              <a:gd name="T11" fmla="*/ 15 h 51"/>
              <a:gd name="T12" fmla="*/ 40 w 43"/>
              <a:gd name="T13" fmla="*/ 15 h 51"/>
              <a:gd name="T14" fmla="*/ 43 w 43"/>
              <a:gd name="T15" fmla="*/ 25 h 51"/>
              <a:gd name="T16" fmla="*/ 43 w 43"/>
              <a:gd name="T17" fmla="*/ 34 h 51"/>
              <a:gd name="T18" fmla="*/ 42 w 43"/>
              <a:gd name="T19" fmla="*/ 44 h 51"/>
              <a:gd name="T20" fmla="*/ 36 w 43"/>
              <a:gd name="T21" fmla="*/ 49 h 51"/>
              <a:gd name="T22" fmla="*/ 36 w 43"/>
              <a:gd name="T23" fmla="*/ 49 h 51"/>
              <a:gd name="T24" fmla="*/ 28 w 43"/>
              <a:gd name="T25" fmla="*/ 51 h 51"/>
              <a:gd name="T26" fmla="*/ 21 w 43"/>
              <a:gd name="T27" fmla="*/ 49 h 51"/>
              <a:gd name="T28" fmla="*/ 12 w 43"/>
              <a:gd name="T29" fmla="*/ 44 h 51"/>
              <a:gd name="T30" fmla="*/ 6 w 43"/>
              <a:gd name="T31" fmla="*/ 34 h 51"/>
              <a:gd name="T32" fmla="*/ 6 w 43"/>
              <a:gd name="T33" fmla="*/ 34 h 51"/>
              <a:gd name="T34" fmla="*/ 2 w 43"/>
              <a:gd name="T35" fmla="*/ 25 h 51"/>
              <a:gd name="T36" fmla="*/ 0 w 43"/>
              <a:gd name="T37" fmla="*/ 15 h 51"/>
              <a:gd name="T38" fmla="*/ 4 w 43"/>
              <a:gd name="T39" fmla="*/ 8 h 51"/>
              <a:gd name="T40" fmla="*/ 8 w 43"/>
              <a:gd name="T41" fmla="*/ 2 h 51"/>
              <a:gd name="T42" fmla="*/ 8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8" y="2"/>
                </a:moveTo>
                <a:lnTo>
                  <a:pt x="8" y="2"/>
                </a:lnTo>
                <a:lnTo>
                  <a:pt x="15" y="0"/>
                </a:lnTo>
                <a:lnTo>
                  <a:pt x="25" y="2"/>
                </a:lnTo>
                <a:lnTo>
                  <a:pt x="32" y="8"/>
                </a:lnTo>
                <a:lnTo>
                  <a:pt x="40" y="15"/>
                </a:lnTo>
                <a:lnTo>
                  <a:pt x="40" y="15"/>
                </a:lnTo>
                <a:lnTo>
                  <a:pt x="43" y="25"/>
                </a:lnTo>
                <a:lnTo>
                  <a:pt x="43" y="34"/>
                </a:lnTo>
                <a:lnTo>
                  <a:pt x="42" y="44"/>
                </a:lnTo>
                <a:lnTo>
                  <a:pt x="36" y="49"/>
                </a:lnTo>
                <a:lnTo>
                  <a:pt x="36" y="49"/>
                </a:lnTo>
                <a:lnTo>
                  <a:pt x="28" y="51"/>
                </a:lnTo>
                <a:lnTo>
                  <a:pt x="21" y="49"/>
                </a:lnTo>
                <a:lnTo>
                  <a:pt x="12" y="44"/>
                </a:lnTo>
                <a:lnTo>
                  <a:pt x="6" y="34"/>
                </a:lnTo>
                <a:lnTo>
                  <a:pt x="6" y="34"/>
                </a:lnTo>
                <a:lnTo>
                  <a:pt x="2" y="25"/>
                </a:lnTo>
                <a:lnTo>
                  <a:pt x="0" y="15"/>
                </a:lnTo>
                <a:lnTo>
                  <a:pt x="4" y="8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9" name="Freeform 359"/>
          <p:cNvSpPr>
            <a:spLocks/>
          </p:cNvSpPr>
          <p:nvPr/>
        </p:nvSpPr>
        <p:spPr bwMode="auto">
          <a:xfrm>
            <a:off x="7435790" y="5482703"/>
            <a:ext cx="163884" cy="194373"/>
          </a:xfrm>
          <a:custGeom>
            <a:avLst/>
            <a:gdLst>
              <a:gd name="T0" fmla="*/ 8 w 43"/>
              <a:gd name="T1" fmla="*/ 2 h 51"/>
              <a:gd name="T2" fmla="*/ 8 w 43"/>
              <a:gd name="T3" fmla="*/ 2 h 51"/>
              <a:gd name="T4" fmla="*/ 15 w 43"/>
              <a:gd name="T5" fmla="*/ 0 h 51"/>
              <a:gd name="T6" fmla="*/ 25 w 43"/>
              <a:gd name="T7" fmla="*/ 2 h 51"/>
              <a:gd name="T8" fmla="*/ 32 w 43"/>
              <a:gd name="T9" fmla="*/ 8 h 51"/>
              <a:gd name="T10" fmla="*/ 40 w 43"/>
              <a:gd name="T11" fmla="*/ 15 h 51"/>
              <a:gd name="T12" fmla="*/ 40 w 43"/>
              <a:gd name="T13" fmla="*/ 15 h 51"/>
              <a:gd name="T14" fmla="*/ 43 w 43"/>
              <a:gd name="T15" fmla="*/ 25 h 51"/>
              <a:gd name="T16" fmla="*/ 43 w 43"/>
              <a:gd name="T17" fmla="*/ 34 h 51"/>
              <a:gd name="T18" fmla="*/ 42 w 43"/>
              <a:gd name="T19" fmla="*/ 44 h 51"/>
              <a:gd name="T20" fmla="*/ 36 w 43"/>
              <a:gd name="T21" fmla="*/ 49 h 51"/>
              <a:gd name="T22" fmla="*/ 36 w 43"/>
              <a:gd name="T23" fmla="*/ 49 h 51"/>
              <a:gd name="T24" fmla="*/ 28 w 43"/>
              <a:gd name="T25" fmla="*/ 51 h 51"/>
              <a:gd name="T26" fmla="*/ 21 w 43"/>
              <a:gd name="T27" fmla="*/ 49 h 51"/>
              <a:gd name="T28" fmla="*/ 12 w 43"/>
              <a:gd name="T29" fmla="*/ 44 h 51"/>
              <a:gd name="T30" fmla="*/ 6 w 43"/>
              <a:gd name="T31" fmla="*/ 34 h 51"/>
              <a:gd name="T32" fmla="*/ 6 w 43"/>
              <a:gd name="T33" fmla="*/ 34 h 51"/>
              <a:gd name="T34" fmla="*/ 2 w 43"/>
              <a:gd name="T35" fmla="*/ 25 h 51"/>
              <a:gd name="T36" fmla="*/ 0 w 43"/>
              <a:gd name="T37" fmla="*/ 15 h 51"/>
              <a:gd name="T38" fmla="*/ 4 w 43"/>
              <a:gd name="T39" fmla="*/ 8 h 51"/>
              <a:gd name="T40" fmla="*/ 8 w 43"/>
              <a:gd name="T41" fmla="*/ 2 h 51"/>
              <a:gd name="T42" fmla="*/ 8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8" y="2"/>
                </a:moveTo>
                <a:lnTo>
                  <a:pt x="8" y="2"/>
                </a:lnTo>
                <a:lnTo>
                  <a:pt x="15" y="0"/>
                </a:lnTo>
                <a:lnTo>
                  <a:pt x="25" y="2"/>
                </a:lnTo>
                <a:lnTo>
                  <a:pt x="32" y="8"/>
                </a:lnTo>
                <a:lnTo>
                  <a:pt x="40" y="15"/>
                </a:lnTo>
                <a:lnTo>
                  <a:pt x="40" y="15"/>
                </a:lnTo>
                <a:lnTo>
                  <a:pt x="43" y="25"/>
                </a:lnTo>
                <a:lnTo>
                  <a:pt x="43" y="34"/>
                </a:lnTo>
                <a:lnTo>
                  <a:pt x="42" y="44"/>
                </a:lnTo>
                <a:lnTo>
                  <a:pt x="36" y="49"/>
                </a:lnTo>
                <a:lnTo>
                  <a:pt x="36" y="49"/>
                </a:lnTo>
                <a:lnTo>
                  <a:pt x="28" y="51"/>
                </a:lnTo>
                <a:lnTo>
                  <a:pt x="21" y="49"/>
                </a:lnTo>
                <a:lnTo>
                  <a:pt x="12" y="44"/>
                </a:lnTo>
                <a:lnTo>
                  <a:pt x="6" y="34"/>
                </a:lnTo>
                <a:lnTo>
                  <a:pt x="6" y="34"/>
                </a:lnTo>
                <a:lnTo>
                  <a:pt x="2" y="25"/>
                </a:lnTo>
                <a:lnTo>
                  <a:pt x="0" y="15"/>
                </a:lnTo>
                <a:lnTo>
                  <a:pt x="4" y="8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0" name="Freeform 360"/>
          <p:cNvSpPr>
            <a:spLocks/>
          </p:cNvSpPr>
          <p:nvPr/>
        </p:nvSpPr>
        <p:spPr bwMode="auto">
          <a:xfrm>
            <a:off x="7435790" y="5482703"/>
            <a:ext cx="163884" cy="194373"/>
          </a:xfrm>
          <a:custGeom>
            <a:avLst/>
            <a:gdLst>
              <a:gd name="T0" fmla="*/ 8 w 43"/>
              <a:gd name="T1" fmla="*/ 2 h 51"/>
              <a:gd name="T2" fmla="*/ 8 w 43"/>
              <a:gd name="T3" fmla="*/ 2 h 51"/>
              <a:gd name="T4" fmla="*/ 15 w 43"/>
              <a:gd name="T5" fmla="*/ 0 h 51"/>
              <a:gd name="T6" fmla="*/ 25 w 43"/>
              <a:gd name="T7" fmla="*/ 2 h 51"/>
              <a:gd name="T8" fmla="*/ 32 w 43"/>
              <a:gd name="T9" fmla="*/ 8 h 51"/>
              <a:gd name="T10" fmla="*/ 40 w 43"/>
              <a:gd name="T11" fmla="*/ 15 h 51"/>
              <a:gd name="T12" fmla="*/ 40 w 43"/>
              <a:gd name="T13" fmla="*/ 15 h 51"/>
              <a:gd name="T14" fmla="*/ 43 w 43"/>
              <a:gd name="T15" fmla="*/ 25 h 51"/>
              <a:gd name="T16" fmla="*/ 43 w 43"/>
              <a:gd name="T17" fmla="*/ 34 h 51"/>
              <a:gd name="T18" fmla="*/ 42 w 43"/>
              <a:gd name="T19" fmla="*/ 44 h 51"/>
              <a:gd name="T20" fmla="*/ 36 w 43"/>
              <a:gd name="T21" fmla="*/ 49 h 51"/>
              <a:gd name="T22" fmla="*/ 36 w 43"/>
              <a:gd name="T23" fmla="*/ 49 h 51"/>
              <a:gd name="T24" fmla="*/ 28 w 43"/>
              <a:gd name="T25" fmla="*/ 51 h 51"/>
              <a:gd name="T26" fmla="*/ 21 w 43"/>
              <a:gd name="T27" fmla="*/ 49 h 51"/>
              <a:gd name="T28" fmla="*/ 12 w 43"/>
              <a:gd name="T29" fmla="*/ 44 h 51"/>
              <a:gd name="T30" fmla="*/ 6 w 43"/>
              <a:gd name="T31" fmla="*/ 34 h 51"/>
              <a:gd name="T32" fmla="*/ 6 w 43"/>
              <a:gd name="T33" fmla="*/ 34 h 51"/>
              <a:gd name="T34" fmla="*/ 2 w 43"/>
              <a:gd name="T35" fmla="*/ 25 h 51"/>
              <a:gd name="T36" fmla="*/ 0 w 43"/>
              <a:gd name="T37" fmla="*/ 15 h 51"/>
              <a:gd name="T38" fmla="*/ 4 w 43"/>
              <a:gd name="T39" fmla="*/ 8 h 51"/>
              <a:gd name="T40" fmla="*/ 8 w 43"/>
              <a:gd name="T41" fmla="*/ 2 h 51"/>
              <a:gd name="T42" fmla="*/ 8 w 43"/>
              <a:gd name="T4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8" y="2"/>
                </a:moveTo>
                <a:lnTo>
                  <a:pt x="8" y="2"/>
                </a:lnTo>
                <a:lnTo>
                  <a:pt x="15" y="0"/>
                </a:lnTo>
                <a:lnTo>
                  <a:pt x="25" y="2"/>
                </a:lnTo>
                <a:lnTo>
                  <a:pt x="32" y="8"/>
                </a:lnTo>
                <a:lnTo>
                  <a:pt x="40" y="15"/>
                </a:lnTo>
                <a:lnTo>
                  <a:pt x="40" y="15"/>
                </a:lnTo>
                <a:lnTo>
                  <a:pt x="43" y="25"/>
                </a:lnTo>
                <a:lnTo>
                  <a:pt x="43" y="34"/>
                </a:lnTo>
                <a:lnTo>
                  <a:pt x="42" y="44"/>
                </a:lnTo>
                <a:lnTo>
                  <a:pt x="36" y="49"/>
                </a:lnTo>
                <a:lnTo>
                  <a:pt x="36" y="49"/>
                </a:lnTo>
                <a:lnTo>
                  <a:pt x="28" y="51"/>
                </a:lnTo>
                <a:lnTo>
                  <a:pt x="21" y="49"/>
                </a:lnTo>
                <a:lnTo>
                  <a:pt x="12" y="44"/>
                </a:lnTo>
                <a:lnTo>
                  <a:pt x="6" y="34"/>
                </a:lnTo>
                <a:lnTo>
                  <a:pt x="6" y="34"/>
                </a:lnTo>
                <a:lnTo>
                  <a:pt x="2" y="25"/>
                </a:lnTo>
                <a:lnTo>
                  <a:pt x="0" y="15"/>
                </a:lnTo>
                <a:lnTo>
                  <a:pt x="4" y="8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" name="Freeform 361"/>
          <p:cNvSpPr>
            <a:spLocks/>
          </p:cNvSpPr>
          <p:nvPr/>
        </p:nvSpPr>
        <p:spPr bwMode="auto">
          <a:xfrm>
            <a:off x="7645406" y="5718997"/>
            <a:ext cx="198183" cy="163884"/>
          </a:xfrm>
          <a:custGeom>
            <a:avLst/>
            <a:gdLst>
              <a:gd name="T0" fmla="*/ 2 w 52"/>
              <a:gd name="T1" fmla="*/ 8 h 43"/>
              <a:gd name="T2" fmla="*/ 2 w 52"/>
              <a:gd name="T3" fmla="*/ 8 h 43"/>
              <a:gd name="T4" fmla="*/ 7 w 52"/>
              <a:gd name="T5" fmla="*/ 2 h 43"/>
              <a:gd name="T6" fmla="*/ 17 w 52"/>
              <a:gd name="T7" fmla="*/ 0 h 43"/>
              <a:gd name="T8" fmla="*/ 26 w 52"/>
              <a:gd name="T9" fmla="*/ 2 h 43"/>
              <a:gd name="T10" fmla="*/ 35 w 52"/>
              <a:gd name="T11" fmla="*/ 6 h 43"/>
              <a:gd name="T12" fmla="*/ 35 w 52"/>
              <a:gd name="T13" fmla="*/ 6 h 43"/>
              <a:gd name="T14" fmla="*/ 45 w 52"/>
              <a:gd name="T15" fmla="*/ 12 h 43"/>
              <a:gd name="T16" fmla="*/ 50 w 52"/>
              <a:gd name="T17" fmla="*/ 19 h 43"/>
              <a:gd name="T18" fmla="*/ 52 w 52"/>
              <a:gd name="T19" fmla="*/ 28 h 43"/>
              <a:gd name="T20" fmla="*/ 50 w 52"/>
              <a:gd name="T21" fmla="*/ 36 h 43"/>
              <a:gd name="T22" fmla="*/ 50 w 52"/>
              <a:gd name="T23" fmla="*/ 36 h 43"/>
              <a:gd name="T24" fmla="*/ 45 w 52"/>
              <a:gd name="T25" fmla="*/ 41 h 43"/>
              <a:gd name="T26" fmla="*/ 35 w 52"/>
              <a:gd name="T27" fmla="*/ 43 h 43"/>
              <a:gd name="T28" fmla="*/ 26 w 52"/>
              <a:gd name="T29" fmla="*/ 43 h 43"/>
              <a:gd name="T30" fmla="*/ 17 w 52"/>
              <a:gd name="T31" fmla="*/ 38 h 43"/>
              <a:gd name="T32" fmla="*/ 17 w 52"/>
              <a:gd name="T33" fmla="*/ 38 h 43"/>
              <a:gd name="T34" fmla="*/ 7 w 52"/>
              <a:gd name="T35" fmla="*/ 32 h 43"/>
              <a:gd name="T36" fmla="*/ 3 w 52"/>
              <a:gd name="T37" fmla="*/ 25 h 43"/>
              <a:gd name="T38" fmla="*/ 0 w 52"/>
              <a:gd name="T39" fmla="*/ 15 h 43"/>
              <a:gd name="T40" fmla="*/ 2 w 52"/>
              <a:gd name="T41" fmla="*/ 8 h 43"/>
              <a:gd name="T42" fmla="*/ 2 w 52"/>
              <a:gd name="T43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8"/>
                </a:move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2"/>
                </a:lnTo>
                <a:lnTo>
                  <a:pt x="35" y="6"/>
                </a:lnTo>
                <a:lnTo>
                  <a:pt x="35" y="6"/>
                </a:lnTo>
                <a:lnTo>
                  <a:pt x="45" y="12"/>
                </a:lnTo>
                <a:lnTo>
                  <a:pt x="50" y="19"/>
                </a:lnTo>
                <a:lnTo>
                  <a:pt x="52" y="28"/>
                </a:lnTo>
                <a:lnTo>
                  <a:pt x="50" y="36"/>
                </a:lnTo>
                <a:lnTo>
                  <a:pt x="50" y="36"/>
                </a:lnTo>
                <a:lnTo>
                  <a:pt x="45" y="41"/>
                </a:lnTo>
                <a:lnTo>
                  <a:pt x="35" y="43"/>
                </a:lnTo>
                <a:lnTo>
                  <a:pt x="26" y="43"/>
                </a:lnTo>
                <a:lnTo>
                  <a:pt x="17" y="38"/>
                </a:lnTo>
                <a:lnTo>
                  <a:pt x="17" y="38"/>
                </a:lnTo>
                <a:lnTo>
                  <a:pt x="7" y="32"/>
                </a:lnTo>
                <a:lnTo>
                  <a:pt x="3" y="25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2" name="Freeform 362"/>
          <p:cNvSpPr>
            <a:spLocks/>
          </p:cNvSpPr>
          <p:nvPr/>
        </p:nvSpPr>
        <p:spPr bwMode="auto">
          <a:xfrm>
            <a:off x="7645406" y="5718997"/>
            <a:ext cx="198183" cy="163884"/>
          </a:xfrm>
          <a:custGeom>
            <a:avLst/>
            <a:gdLst>
              <a:gd name="T0" fmla="*/ 2 w 52"/>
              <a:gd name="T1" fmla="*/ 8 h 43"/>
              <a:gd name="T2" fmla="*/ 2 w 52"/>
              <a:gd name="T3" fmla="*/ 8 h 43"/>
              <a:gd name="T4" fmla="*/ 7 w 52"/>
              <a:gd name="T5" fmla="*/ 2 h 43"/>
              <a:gd name="T6" fmla="*/ 17 w 52"/>
              <a:gd name="T7" fmla="*/ 0 h 43"/>
              <a:gd name="T8" fmla="*/ 26 w 52"/>
              <a:gd name="T9" fmla="*/ 2 h 43"/>
              <a:gd name="T10" fmla="*/ 35 w 52"/>
              <a:gd name="T11" fmla="*/ 6 h 43"/>
              <a:gd name="T12" fmla="*/ 35 w 52"/>
              <a:gd name="T13" fmla="*/ 6 h 43"/>
              <a:gd name="T14" fmla="*/ 45 w 52"/>
              <a:gd name="T15" fmla="*/ 12 h 43"/>
              <a:gd name="T16" fmla="*/ 50 w 52"/>
              <a:gd name="T17" fmla="*/ 19 h 43"/>
              <a:gd name="T18" fmla="*/ 52 w 52"/>
              <a:gd name="T19" fmla="*/ 28 h 43"/>
              <a:gd name="T20" fmla="*/ 50 w 52"/>
              <a:gd name="T21" fmla="*/ 36 h 43"/>
              <a:gd name="T22" fmla="*/ 50 w 52"/>
              <a:gd name="T23" fmla="*/ 36 h 43"/>
              <a:gd name="T24" fmla="*/ 45 w 52"/>
              <a:gd name="T25" fmla="*/ 41 h 43"/>
              <a:gd name="T26" fmla="*/ 35 w 52"/>
              <a:gd name="T27" fmla="*/ 43 h 43"/>
              <a:gd name="T28" fmla="*/ 26 w 52"/>
              <a:gd name="T29" fmla="*/ 43 h 43"/>
              <a:gd name="T30" fmla="*/ 17 w 52"/>
              <a:gd name="T31" fmla="*/ 38 h 43"/>
              <a:gd name="T32" fmla="*/ 17 w 52"/>
              <a:gd name="T33" fmla="*/ 38 h 43"/>
              <a:gd name="T34" fmla="*/ 7 w 52"/>
              <a:gd name="T35" fmla="*/ 32 h 43"/>
              <a:gd name="T36" fmla="*/ 3 w 52"/>
              <a:gd name="T37" fmla="*/ 25 h 43"/>
              <a:gd name="T38" fmla="*/ 0 w 52"/>
              <a:gd name="T39" fmla="*/ 15 h 43"/>
              <a:gd name="T40" fmla="*/ 2 w 52"/>
              <a:gd name="T41" fmla="*/ 8 h 43"/>
              <a:gd name="T42" fmla="*/ 2 w 52"/>
              <a:gd name="T43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8"/>
                </a:move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2"/>
                </a:lnTo>
                <a:lnTo>
                  <a:pt x="35" y="6"/>
                </a:lnTo>
                <a:lnTo>
                  <a:pt x="35" y="6"/>
                </a:lnTo>
                <a:lnTo>
                  <a:pt x="45" y="12"/>
                </a:lnTo>
                <a:lnTo>
                  <a:pt x="50" y="19"/>
                </a:lnTo>
                <a:lnTo>
                  <a:pt x="52" y="28"/>
                </a:lnTo>
                <a:lnTo>
                  <a:pt x="50" y="36"/>
                </a:lnTo>
                <a:lnTo>
                  <a:pt x="50" y="36"/>
                </a:lnTo>
                <a:lnTo>
                  <a:pt x="45" y="41"/>
                </a:lnTo>
                <a:lnTo>
                  <a:pt x="35" y="43"/>
                </a:lnTo>
                <a:lnTo>
                  <a:pt x="26" y="43"/>
                </a:lnTo>
                <a:lnTo>
                  <a:pt x="17" y="38"/>
                </a:lnTo>
                <a:lnTo>
                  <a:pt x="17" y="38"/>
                </a:lnTo>
                <a:lnTo>
                  <a:pt x="7" y="32"/>
                </a:lnTo>
                <a:lnTo>
                  <a:pt x="3" y="25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3" name="Freeform 363"/>
          <p:cNvSpPr>
            <a:spLocks/>
          </p:cNvSpPr>
          <p:nvPr/>
        </p:nvSpPr>
        <p:spPr bwMode="auto">
          <a:xfrm>
            <a:off x="7645406" y="5718997"/>
            <a:ext cx="198183" cy="163884"/>
          </a:xfrm>
          <a:custGeom>
            <a:avLst/>
            <a:gdLst>
              <a:gd name="T0" fmla="*/ 2 w 52"/>
              <a:gd name="T1" fmla="*/ 8 h 43"/>
              <a:gd name="T2" fmla="*/ 2 w 52"/>
              <a:gd name="T3" fmla="*/ 8 h 43"/>
              <a:gd name="T4" fmla="*/ 7 w 52"/>
              <a:gd name="T5" fmla="*/ 2 h 43"/>
              <a:gd name="T6" fmla="*/ 17 w 52"/>
              <a:gd name="T7" fmla="*/ 0 h 43"/>
              <a:gd name="T8" fmla="*/ 26 w 52"/>
              <a:gd name="T9" fmla="*/ 2 h 43"/>
              <a:gd name="T10" fmla="*/ 35 w 52"/>
              <a:gd name="T11" fmla="*/ 6 h 43"/>
              <a:gd name="T12" fmla="*/ 35 w 52"/>
              <a:gd name="T13" fmla="*/ 6 h 43"/>
              <a:gd name="T14" fmla="*/ 45 w 52"/>
              <a:gd name="T15" fmla="*/ 12 h 43"/>
              <a:gd name="T16" fmla="*/ 50 w 52"/>
              <a:gd name="T17" fmla="*/ 19 h 43"/>
              <a:gd name="T18" fmla="*/ 52 w 52"/>
              <a:gd name="T19" fmla="*/ 28 h 43"/>
              <a:gd name="T20" fmla="*/ 50 w 52"/>
              <a:gd name="T21" fmla="*/ 36 h 43"/>
              <a:gd name="T22" fmla="*/ 50 w 52"/>
              <a:gd name="T23" fmla="*/ 36 h 43"/>
              <a:gd name="T24" fmla="*/ 45 w 52"/>
              <a:gd name="T25" fmla="*/ 41 h 43"/>
              <a:gd name="T26" fmla="*/ 35 w 52"/>
              <a:gd name="T27" fmla="*/ 43 h 43"/>
              <a:gd name="T28" fmla="*/ 26 w 52"/>
              <a:gd name="T29" fmla="*/ 43 h 43"/>
              <a:gd name="T30" fmla="*/ 17 w 52"/>
              <a:gd name="T31" fmla="*/ 38 h 43"/>
              <a:gd name="T32" fmla="*/ 17 w 52"/>
              <a:gd name="T33" fmla="*/ 38 h 43"/>
              <a:gd name="T34" fmla="*/ 7 w 52"/>
              <a:gd name="T35" fmla="*/ 32 h 43"/>
              <a:gd name="T36" fmla="*/ 3 w 52"/>
              <a:gd name="T37" fmla="*/ 25 h 43"/>
              <a:gd name="T38" fmla="*/ 0 w 52"/>
              <a:gd name="T39" fmla="*/ 15 h 43"/>
              <a:gd name="T40" fmla="*/ 2 w 52"/>
              <a:gd name="T41" fmla="*/ 8 h 43"/>
              <a:gd name="T42" fmla="*/ 2 w 52"/>
              <a:gd name="T43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8"/>
                </a:move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2"/>
                </a:lnTo>
                <a:lnTo>
                  <a:pt x="35" y="6"/>
                </a:lnTo>
                <a:lnTo>
                  <a:pt x="35" y="6"/>
                </a:lnTo>
                <a:lnTo>
                  <a:pt x="45" y="12"/>
                </a:lnTo>
                <a:lnTo>
                  <a:pt x="50" y="19"/>
                </a:lnTo>
                <a:lnTo>
                  <a:pt x="52" y="28"/>
                </a:lnTo>
                <a:lnTo>
                  <a:pt x="50" y="36"/>
                </a:lnTo>
                <a:lnTo>
                  <a:pt x="50" y="36"/>
                </a:lnTo>
                <a:lnTo>
                  <a:pt x="45" y="41"/>
                </a:lnTo>
                <a:lnTo>
                  <a:pt x="35" y="43"/>
                </a:lnTo>
                <a:lnTo>
                  <a:pt x="26" y="43"/>
                </a:lnTo>
                <a:lnTo>
                  <a:pt x="17" y="38"/>
                </a:lnTo>
                <a:lnTo>
                  <a:pt x="17" y="38"/>
                </a:lnTo>
                <a:lnTo>
                  <a:pt x="7" y="32"/>
                </a:lnTo>
                <a:lnTo>
                  <a:pt x="3" y="25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4" name="Freeform 364"/>
          <p:cNvSpPr>
            <a:spLocks/>
          </p:cNvSpPr>
          <p:nvPr/>
        </p:nvSpPr>
        <p:spPr bwMode="auto">
          <a:xfrm>
            <a:off x="7645406" y="5718997"/>
            <a:ext cx="198183" cy="163884"/>
          </a:xfrm>
          <a:custGeom>
            <a:avLst/>
            <a:gdLst>
              <a:gd name="T0" fmla="*/ 2 w 52"/>
              <a:gd name="T1" fmla="*/ 8 h 43"/>
              <a:gd name="T2" fmla="*/ 2 w 52"/>
              <a:gd name="T3" fmla="*/ 8 h 43"/>
              <a:gd name="T4" fmla="*/ 7 w 52"/>
              <a:gd name="T5" fmla="*/ 2 h 43"/>
              <a:gd name="T6" fmla="*/ 17 w 52"/>
              <a:gd name="T7" fmla="*/ 0 h 43"/>
              <a:gd name="T8" fmla="*/ 26 w 52"/>
              <a:gd name="T9" fmla="*/ 2 h 43"/>
              <a:gd name="T10" fmla="*/ 35 w 52"/>
              <a:gd name="T11" fmla="*/ 6 h 43"/>
              <a:gd name="T12" fmla="*/ 35 w 52"/>
              <a:gd name="T13" fmla="*/ 6 h 43"/>
              <a:gd name="T14" fmla="*/ 45 w 52"/>
              <a:gd name="T15" fmla="*/ 12 h 43"/>
              <a:gd name="T16" fmla="*/ 50 w 52"/>
              <a:gd name="T17" fmla="*/ 19 h 43"/>
              <a:gd name="T18" fmla="*/ 52 w 52"/>
              <a:gd name="T19" fmla="*/ 28 h 43"/>
              <a:gd name="T20" fmla="*/ 50 w 52"/>
              <a:gd name="T21" fmla="*/ 36 h 43"/>
              <a:gd name="T22" fmla="*/ 50 w 52"/>
              <a:gd name="T23" fmla="*/ 36 h 43"/>
              <a:gd name="T24" fmla="*/ 45 w 52"/>
              <a:gd name="T25" fmla="*/ 41 h 43"/>
              <a:gd name="T26" fmla="*/ 35 w 52"/>
              <a:gd name="T27" fmla="*/ 43 h 43"/>
              <a:gd name="T28" fmla="*/ 26 w 52"/>
              <a:gd name="T29" fmla="*/ 43 h 43"/>
              <a:gd name="T30" fmla="*/ 17 w 52"/>
              <a:gd name="T31" fmla="*/ 38 h 43"/>
              <a:gd name="T32" fmla="*/ 17 w 52"/>
              <a:gd name="T33" fmla="*/ 38 h 43"/>
              <a:gd name="T34" fmla="*/ 7 w 52"/>
              <a:gd name="T35" fmla="*/ 32 h 43"/>
              <a:gd name="T36" fmla="*/ 3 w 52"/>
              <a:gd name="T37" fmla="*/ 25 h 43"/>
              <a:gd name="T38" fmla="*/ 0 w 52"/>
              <a:gd name="T39" fmla="*/ 15 h 43"/>
              <a:gd name="T40" fmla="*/ 2 w 52"/>
              <a:gd name="T41" fmla="*/ 8 h 43"/>
              <a:gd name="T42" fmla="*/ 2 w 52"/>
              <a:gd name="T43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8"/>
                </a:move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2"/>
                </a:lnTo>
                <a:lnTo>
                  <a:pt x="35" y="6"/>
                </a:lnTo>
                <a:lnTo>
                  <a:pt x="35" y="6"/>
                </a:lnTo>
                <a:lnTo>
                  <a:pt x="45" y="12"/>
                </a:lnTo>
                <a:lnTo>
                  <a:pt x="50" y="19"/>
                </a:lnTo>
                <a:lnTo>
                  <a:pt x="52" y="28"/>
                </a:lnTo>
                <a:lnTo>
                  <a:pt x="50" y="36"/>
                </a:lnTo>
                <a:lnTo>
                  <a:pt x="50" y="36"/>
                </a:lnTo>
                <a:lnTo>
                  <a:pt x="45" y="41"/>
                </a:lnTo>
                <a:lnTo>
                  <a:pt x="35" y="43"/>
                </a:lnTo>
                <a:lnTo>
                  <a:pt x="26" y="43"/>
                </a:lnTo>
                <a:lnTo>
                  <a:pt x="17" y="38"/>
                </a:lnTo>
                <a:lnTo>
                  <a:pt x="17" y="38"/>
                </a:lnTo>
                <a:lnTo>
                  <a:pt x="7" y="32"/>
                </a:lnTo>
                <a:lnTo>
                  <a:pt x="3" y="25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5" name="Freeform 365"/>
          <p:cNvSpPr>
            <a:spLocks/>
          </p:cNvSpPr>
          <p:nvPr/>
        </p:nvSpPr>
        <p:spPr bwMode="auto">
          <a:xfrm>
            <a:off x="7645406" y="5718997"/>
            <a:ext cx="198183" cy="163884"/>
          </a:xfrm>
          <a:custGeom>
            <a:avLst/>
            <a:gdLst>
              <a:gd name="T0" fmla="*/ 2 w 52"/>
              <a:gd name="T1" fmla="*/ 8 h 43"/>
              <a:gd name="T2" fmla="*/ 2 w 52"/>
              <a:gd name="T3" fmla="*/ 8 h 43"/>
              <a:gd name="T4" fmla="*/ 7 w 52"/>
              <a:gd name="T5" fmla="*/ 2 h 43"/>
              <a:gd name="T6" fmla="*/ 17 w 52"/>
              <a:gd name="T7" fmla="*/ 0 h 43"/>
              <a:gd name="T8" fmla="*/ 26 w 52"/>
              <a:gd name="T9" fmla="*/ 2 h 43"/>
              <a:gd name="T10" fmla="*/ 35 w 52"/>
              <a:gd name="T11" fmla="*/ 6 h 43"/>
              <a:gd name="T12" fmla="*/ 35 w 52"/>
              <a:gd name="T13" fmla="*/ 6 h 43"/>
              <a:gd name="T14" fmla="*/ 45 w 52"/>
              <a:gd name="T15" fmla="*/ 12 h 43"/>
              <a:gd name="T16" fmla="*/ 50 w 52"/>
              <a:gd name="T17" fmla="*/ 19 h 43"/>
              <a:gd name="T18" fmla="*/ 52 w 52"/>
              <a:gd name="T19" fmla="*/ 28 h 43"/>
              <a:gd name="T20" fmla="*/ 50 w 52"/>
              <a:gd name="T21" fmla="*/ 36 h 43"/>
              <a:gd name="T22" fmla="*/ 50 w 52"/>
              <a:gd name="T23" fmla="*/ 36 h 43"/>
              <a:gd name="T24" fmla="*/ 45 w 52"/>
              <a:gd name="T25" fmla="*/ 41 h 43"/>
              <a:gd name="T26" fmla="*/ 35 w 52"/>
              <a:gd name="T27" fmla="*/ 43 h 43"/>
              <a:gd name="T28" fmla="*/ 26 w 52"/>
              <a:gd name="T29" fmla="*/ 43 h 43"/>
              <a:gd name="T30" fmla="*/ 17 w 52"/>
              <a:gd name="T31" fmla="*/ 38 h 43"/>
              <a:gd name="T32" fmla="*/ 17 w 52"/>
              <a:gd name="T33" fmla="*/ 38 h 43"/>
              <a:gd name="T34" fmla="*/ 7 w 52"/>
              <a:gd name="T35" fmla="*/ 32 h 43"/>
              <a:gd name="T36" fmla="*/ 3 w 52"/>
              <a:gd name="T37" fmla="*/ 25 h 43"/>
              <a:gd name="T38" fmla="*/ 0 w 52"/>
              <a:gd name="T39" fmla="*/ 15 h 43"/>
              <a:gd name="T40" fmla="*/ 2 w 52"/>
              <a:gd name="T41" fmla="*/ 8 h 43"/>
              <a:gd name="T42" fmla="*/ 2 w 52"/>
              <a:gd name="T43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8"/>
                </a:move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2"/>
                </a:lnTo>
                <a:lnTo>
                  <a:pt x="35" y="6"/>
                </a:lnTo>
                <a:lnTo>
                  <a:pt x="35" y="6"/>
                </a:lnTo>
                <a:lnTo>
                  <a:pt x="45" y="12"/>
                </a:lnTo>
                <a:lnTo>
                  <a:pt x="50" y="19"/>
                </a:lnTo>
                <a:lnTo>
                  <a:pt x="52" y="28"/>
                </a:lnTo>
                <a:lnTo>
                  <a:pt x="50" y="36"/>
                </a:lnTo>
                <a:lnTo>
                  <a:pt x="50" y="36"/>
                </a:lnTo>
                <a:lnTo>
                  <a:pt x="45" y="41"/>
                </a:lnTo>
                <a:lnTo>
                  <a:pt x="35" y="43"/>
                </a:lnTo>
                <a:lnTo>
                  <a:pt x="26" y="43"/>
                </a:lnTo>
                <a:lnTo>
                  <a:pt x="17" y="38"/>
                </a:lnTo>
                <a:lnTo>
                  <a:pt x="17" y="38"/>
                </a:lnTo>
                <a:lnTo>
                  <a:pt x="7" y="32"/>
                </a:lnTo>
                <a:lnTo>
                  <a:pt x="3" y="25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6" name="Freeform 366"/>
          <p:cNvSpPr>
            <a:spLocks/>
          </p:cNvSpPr>
          <p:nvPr/>
        </p:nvSpPr>
        <p:spPr bwMode="auto">
          <a:xfrm>
            <a:off x="7645406" y="5718997"/>
            <a:ext cx="198183" cy="163884"/>
          </a:xfrm>
          <a:custGeom>
            <a:avLst/>
            <a:gdLst>
              <a:gd name="T0" fmla="*/ 2 w 52"/>
              <a:gd name="T1" fmla="*/ 8 h 43"/>
              <a:gd name="T2" fmla="*/ 2 w 52"/>
              <a:gd name="T3" fmla="*/ 8 h 43"/>
              <a:gd name="T4" fmla="*/ 7 w 52"/>
              <a:gd name="T5" fmla="*/ 2 h 43"/>
              <a:gd name="T6" fmla="*/ 17 w 52"/>
              <a:gd name="T7" fmla="*/ 0 h 43"/>
              <a:gd name="T8" fmla="*/ 26 w 52"/>
              <a:gd name="T9" fmla="*/ 2 h 43"/>
              <a:gd name="T10" fmla="*/ 35 w 52"/>
              <a:gd name="T11" fmla="*/ 6 h 43"/>
              <a:gd name="T12" fmla="*/ 35 w 52"/>
              <a:gd name="T13" fmla="*/ 6 h 43"/>
              <a:gd name="T14" fmla="*/ 45 w 52"/>
              <a:gd name="T15" fmla="*/ 12 h 43"/>
              <a:gd name="T16" fmla="*/ 50 w 52"/>
              <a:gd name="T17" fmla="*/ 19 h 43"/>
              <a:gd name="T18" fmla="*/ 52 w 52"/>
              <a:gd name="T19" fmla="*/ 28 h 43"/>
              <a:gd name="T20" fmla="*/ 50 w 52"/>
              <a:gd name="T21" fmla="*/ 36 h 43"/>
              <a:gd name="T22" fmla="*/ 50 w 52"/>
              <a:gd name="T23" fmla="*/ 36 h 43"/>
              <a:gd name="T24" fmla="*/ 45 w 52"/>
              <a:gd name="T25" fmla="*/ 41 h 43"/>
              <a:gd name="T26" fmla="*/ 35 w 52"/>
              <a:gd name="T27" fmla="*/ 43 h 43"/>
              <a:gd name="T28" fmla="*/ 26 w 52"/>
              <a:gd name="T29" fmla="*/ 43 h 43"/>
              <a:gd name="T30" fmla="*/ 17 w 52"/>
              <a:gd name="T31" fmla="*/ 38 h 43"/>
              <a:gd name="T32" fmla="*/ 17 w 52"/>
              <a:gd name="T33" fmla="*/ 38 h 43"/>
              <a:gd name="T34" fmla="*/ 7 w 52"/>
              <a:gd name="T35" fmla="*/ 32 h 43"/>
              <a:gd name="T36" fmla="*/ 3 w 52"/>
              <a:gd name="T37" fmla="*/ 25 h 43"/>
              <a:gd name="T38" fmla="*/ 0 w 52"/>
              <a:gd name="T39" fmla="*/ 15 h 43"/>
              <a:gd name="T40" fmla="*/ 2 w 52"/>
              <a:gd name="T41" fmla="*/ 8 h 43"/>
              <a:gd name="T42" fmla="*/ 2 w 52"/>
              <a:gd name="T43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8"/>
                </a:move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2"/>
                </a:lnTo>
                <a:lnTo>
                  <a:pt x="35" y="6"/>
                </a:lnTo>
                <a:lnTo>
                  <a:pt x="35" y="6"/>
                </a:lnTo>
                <a:lnTo>
                  <a:pt x="45" y="12"/>
                </a:lnTo>
                <a:lnTo>
                  <a:pt x="50" y="19"/>
                </a:lnTo>
                <a:lnTo>
                  <a:pt x="52" y="28"/>
                </a:lnTo>
                <a:lnTo>
                  <a:pt x="50" y="36"/>
                </a:lnTo>
                <a:lnTo>
                  <a:pt x="50" y="36"/>
                </a:lnTo>
                <a:lnTo>
                  <a:pt x="45" y="41"/>
                </a:lnTo>
                <a:lnTo>
                  <a:pt x="35" y="43"/>
                </a:lnTo>
                <a:lnTo>
                  <a:pt x="26" y="43"/>
                </a:lnTo>
                <a:lnTo>
                  <a:pt x="17" y="38"/>
                </a:lnTo>
                <a:lnTo>
                  <a:pt x="17" y="38"/>
                </a:lnTo>
                <a:lnTo>
                  <a:pt x="7" y="32"/>
                </a:lnTo>
                <a:lnTo>
                  <a:pt x="3" y="25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7" name="Freeform 367"/>
          <p:cNvSpPr>
            <a:spLocks/>
          </p:cNvSpPr>
          <p:nvPr/>
        </p:nvSpPr>
        <p:spPr bwMode="auto">
          <a:xfrm>
            <a:off x="7942681" y="5814279"/>
            <a:ext cx="217240" cy="141017"/>
          </a:xfrm>
          <a:custGeom>
            <a:avLst/>
            <a:gdLst>
              <a:gd name="T0" fmla="*/ 0 w 57"/>
              <a:gd name="T1" fmla="*/ 18 h 37"/>
              <a:gd name="T2" fmla="*/ 0 w 57"/>
              <a:gd name="T3" fmla="*/ 18 h 37"/>
              <a:gd name="T4" fmla="*/ 4 w 57"/>
              <a:gd name="T5" fmla="*/ 11 h 37"/>
              <a:gd name="T6" fmla="*/ 10 w 57"/>
              <a:gd name="T7" fmla="*/ 5 h 37"/>
              <a:gd name="T8" fmla="*/ 17 w 57"/>
              <a:gd name="T9" fmla="*/ 1 h 37"/>
              <a:gd name="T10" fmla="*/ 28 w 57"/>
              <a:gd name="T11" fmla="*/ 0 h 37"/>
              <a:gd name="T12" fmla="*/ 28 w 57"/>
              <a:gd name="T13" fmla="*/ 0 h 37"/>
              <a:gd name="T14" fmla="*/ 40 w 57"/>
              <a:gd name="T15" fmla="*/ 1 h 37"/>
              <a:gd name="T16" fmla="*/ 47 w 57"/>
              <a:gd name="T17" fmla="*/ 5 h 37"/>
              <a:gd name="T18" fmla="*/ 53 w 57"/>
              <a:gd name="T19" fmla="*/ 11 h 37"/>
              <a:gd name="T20" fmla="*/ 57 w 57"/>
              <a:gd name="T21" fmla="*/ 18 h 37"/>
              <a:gd name="T22" fmla="*/ 57 w 57"/>
              <a:gd name="T23" fmla="*/ 18 h 37"/>
              <a:gd name="T24" fmla="*/ 53 w 57"/>
              <a:gd name="T25" fmla="*/ 26 h 37"/>
              <a:gd name="T26" fmla="*/ 47 w 57"/>
              <a:gd name="T27" fmla="*/ 31 h 37"/>
              <a:gd name="T28" fmla="*/ 40 w 57"/>
              <a:gd name="T29" fmla="*/ 35 h 37"/>
              <a:gd name="T30" fmla="*/ 28 w 57"/>
              <a:gd name="T31" fmla="*/ 37 h 37"/>
              <a:gd name="T32" fmla="*/ 28 w 57"/>
              <a:gd name="T33" fmla="*/ 37 h 37"/>
              <a:gd name="T34" fmla="*/ 17 w 57"/>
              <a:gd name="T35" fmla="*/ 35 h 37"/>
              <a:gd name="T36" fmla="*/ 10 w 57"/>
              <a:gd name="T37" fmla="*/ 31 h 37"/>
              <a:gd name="T38" fmla="*/ 4 w 57"/>
              <a:gd name="T39" fmla="*/ 26 h 37"/>
              <a:gd name="T40" fmla="*/ 0 w 57"/>
              <a:gd name="T41" fmla="*/ 18 h 37"/>
              <a:gd name="T42" fmla="*/ 0 w 57"/>
              <a:gd name="T4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37">
                <a:moveTo>
                  <a:pt x="0" y="18"/>
                </a:moveTo>
                <a:lnTo>
                  <a:pt x="0" y="18"/>
                </a:lnTo>
                <a:lnTo>
                  <a:pt x="4" y="11"/>
                </a:lnTo>
                <a:lnTo>
                  <a:pt x="10" y="5"/>
                </a:lnTo>
                <a:lnTo>
                  <a:pt x="17" y="1"/>
                </a:lnTo>
                <a:lnTo>
                  <a:pt x="28" y="0"/>
                </a:lnTo>
                <a:lnTo>
                  <a:pt x="28" y="0"/>
                </a:lnTo>
                <a:lnTo>
                  <a:pt x="40" y="1"/>
                </a:lnTo>
                <a:lnTo>
                  <a:pt x="47" y="5"/>
                </a:lnTo>
                <a:lnTo>
                  <a:pt x="53" y="11"/>
                </a:lnTo>
                <a:lnTo>
                  <a:pt x="57" y="18"/>
                </a:lnTo>
                <a:lnTo>
                  <a:pt x="57" y="18"/>
                </a:lnTo>
                <a:lnTo>
                  <a:pt x="53" y="26"/>
                </a:lnTo>
                <a:lnTo>
                  <a:pt x="47" y="31"/>
                </a:lnTo>
                <a:lnTo>
                  <a:pt x="40" y="35"/>
                </a:lnTo>
                <a:lnTo>
                  <a:pt x="28" y="37"/>
                </a:lnTo>
                <a:lnTo>
                  <a:pt x="28" y="37"/>
                </a:lnTo>
                <a:lnTo>
                  <a:pt x="17" y="35"/>
                </a:lnTo>
                <a:lnTo>
                  <a:pt x="10" y="31"/>
                </a:lnTo>
                <a:lnTo>
                  <a:pt x="4" y="2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8" name="Freeform 368"/>
          <p:cNvSpPr>
            <a:spLocks/>
          </p:cNvSpPr>
          <p:nvPr/>
        </p:nvSpPr>
        <p:spPr bwMode="auto">
          <a:xfrm>
            <a:off x="7942681" y="5814279"/>
            <a:ext cx="217240" cy="141017"/>
          </a:xfrm>
          <a:custGeom>
            <a:avLst/>
            <a:gdLst>
              <a:gd name="T0" fmla="*/ 0 w 57"/>
              <a:gd name="T1" fmla="*/ 18 h 37"/>
              <a:gd name="T2" fmla="*/ 0 w 57"/>
              <a:gd name="T3" fmla="*/ 18 h 37"/>
              <a:gd name="T4" fmla="*/ 4 w 57"/>
              <a:gd name="T5" fmla="*/ 11 h 37"/>
              <a:gd name="T6" fmla="*/ 10 w 57"/>
              <a:gd name="T7" fmla="*/ 5 h 37"/>
              <a:gd name="T8" fmla="*/ 17 w 57"/>
              <a:gd name="T9" fmla="*/ 1 h 37"/>
              <a:gd name="T10" fmla="*/ 28 w 57"/>
              <a:gd name="T11" fmla="*/ 0 h 37"/>
              <a:gd name="T12" fmla="*/ 28 w 57"/>
              <a:gd name="T13" fmla="*/ 0 h 37"/>
              <a:gd name="T14" fmla="*/ 40 w 57"/>
              <a:gd name="T15" fmla="*/ 1 h 37"/>
              <a:gd name="T16" fmla="*/ 47 w 57"/>
              <a:gd name="T17" fmla="*/ 5 h 37"/>
              <a:gd name="T18" fmla="*/ 53 w 57"/>
              <a:gd name="T19" fmla="*/ 11 h 37"/>
              <a:gd name="T20" fmla="*/ 57 w 57"/>
              <a:gd name="T21" fmla="*/ 18 h 37"/>
              <a:gd name="T22" fmla="*/ 57 w 57"/>
              <a:gd name="T23" fmla="*/ 18 h 37"/>
              <a:gd name="T24" fmla="*/ 53 w 57"/>
              <a:gd name="T25" fmla="*/ 26 h 37"/>
              <a:gd name="T26" fmla="*/ 47 w 57"/>
              <a:gd name="T27" fmla="*/ 31 h 37"/>
              <a:gd name="T28" fmla="*/ 40 w 57"/>
              <a:gd name="T29" fmla="*/ 35 h 37"/>
              <a:gd name="T30" fmla="*/ 28 w 57"/>
              <a:gd name="T31" fmla="*/ 37 h 37"/>
              <a:gd name="T32" fmla="*/ 28 w 57"/>
              <a:gd name="T33" fmla="*/ 37 h 37"/>
              <a:gd name="T34" fmla="*/ 17 w 57"/>
              <a:gd name="T35" fmla="*/ 35 h 37"/>
              <a:gd name="T36" fmla="*/ 10 w 57"/>
              <a:gd name="T37" fmla="*/ 31 h 37"/>
              <a:gd name="T38" fmla="*/ 4 w 57"/>
              <a:gd name="T39" fmla="*/ 26 h 37"/>
              <a:gd name="T40" fmla="*/ 0 w 57"/>
              <a:gd name="T41" fmla="*/ 18 h 37"/>
              <a:gd name="T42" fmla="*/ 0 w 57"/>
              <a:gd name="T4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37">
                <a:moveTo>
                  <a:pt x="0" y="18"/>
                </a:moveTo>
                <a:lnTo>
                  <a:pt x="0" y="18"/>
                </a:lnTo>
                <a:lnTo>
                  <a:pt x="4" y="11"/>
                </a:lnTo>
                <a:lnTo>
                  <a:pt x="10" y="5"/>
                </a:lnTo>
                <a:lnTo>
                  <a:pt x="17" y="1"/>
                </a:lnTo>
                <a:lnTo>
                  <a:pt x="28" y="0"/>
                </a:lnTo>
                <a:lnTo>
                  <a:pt x="28" y="0"/>
                </a:lnTo>
                <a:lnTo>
                  <a:pt x="40" y="1"/>
                </a:lnTo>
                <a:lnTo>
                  <a:pt x="47" y="5"/>
                </a:lnTo>
                <a:lnTo>
                  <a:pt x="53" y="11"/>
                </a:lnTo>
                <a:lnTo>
                  <a:pt x="57" y="18"/>
                </a:lnTo>
                <a:lnTo>
                  <a:pt x="57" y="18"/>
                </a:lnTo>
                <a:lnTo>
                  <a:pt x="53" y="26"/>
                </a:lnTo>
                <a:lnTo>
                  <a:pt x="47" y="31"/>
                </a:lnTo>
                <a:lnTo>
                  <a:pt x="40" y="35"/>
                </a:lnTo>
                <a:lnTo>
                  <a:pt x="28" y="37"/>
                </a:lnTo>
                <a:lnTo>
                  <a:pt x="28" y="37"/>
                </a:lnTo>
                <a:lnTo>
                  <a:pt x="17" y="35"/>
                </a:lnTo>
                <a:lnTo>
                  <a:pt x="10" y="31"/>
                </a:lnTo>
                <a:lnTo>
                  <a:pt x="4" y="2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9" name="Freeform 369"/>
          <p:cNvSpPr>
            <a:spLocks/>
          </p:cNvSpPr>
          <p:nvPr/>
        </p:nvSpPr>
        <p:spPr bwMode="auto">
          <a:xfrm>
            <a:off x="7942681" y="5814279"/>
            <a:ext cx="217240" cy="141017"/>
          </a:xfrm>
          <a:custGeom>
            <a:avLst/>
            <a:gdLst>
              <a:gd name="T0" fmla="*/ 0 w 57"/>
              <a:gd name="T1" fmla="*/ 18 h 37"/>
              <a:gd name="T2" fmla="*/ 0 w 57"/>
              <a:gd name="T3" fmla="*/ 18 h 37"/>
              <a:gd name="T4" fmla="*/ 4 w 57"/>
              <a:gd name="T5" fmla="*/ 11 h 37"/>
              <a:gd name="T6" fmla="*/ 10 w 57"/>
              <a:gd name="T7" fmla="*/ 5 h 37"/>
              <a:gd name="T8" fmla="*/ 17 w 57"/>
              <a:gd name="T9" fmla="*/ 1 h 37"/>
              <a:gd name="T10" fmla="*/ 28 w 57"/>
              <a:gd name="T11" fmla="*/ 0 h 37"/>
              <a:gd name="T12" fmla="*/ 28 w 57"/>
              <a:gd name="T13" fmla="*/ 0 h 37"/>
              <a:gd name="T14" fmla="*/ 40 w 57"/>
              <a:gd name="T15" fmla="*/ 1 h 37"/>
              <a:gd name="T16" fmla="*/ 47 w 57"/>
              <a:gd name="T17" fmla="*/ 5 h 37"/>
              <a:gd name="T18" fmla="*/ 53 w 57"/>
              <a:gd name="T19" fmla="*/ 11 h 37"/>
              <a:gd name="T20" fmla="*/ 57 w 57"/>
              <a:gd name="T21" fmla="*/ 18 h 37"/>
              <a:gd name="T22" fmla="*/ 57 w 57"/>
              <a:gd name="T23" fmla="*/ 18 h 37"/>
              <a:gd name="T24" fmla="*/ 53 w 57"/>
              <a:gd name="T25" fmla="*/ 26 h 37"/>
              <a:gd name="T26" fmla="*/ 47 w 57"/>
              <a:gd name="T27" fmla="*/ 31 h 37"/>
              <a:gd name="T28" fmla="*/ 40 w 57"/>
              <a:gd name="T29" fmla="*/ 35 h 37"/>
              <a:gd name="T30" fmla="*/ 28 w 57"/>
              <a:gd name="T31" fmla="*/ 37 h 37"/>
              <a:gd name="T32" fmla="*/ 28 w 57"/>
              <a:gd name="T33" fmla="*/ 37 h 37"/>
              <a:gd name="T34" fmla="*/ 17 w 57"/>
              <a:gd name="T35" fmla="*/ 35 h 37"/>
              <a:gd name="T36" fmla="*/ 10 w 57"/>
              <a:gd name="T37" fmla="*/ 31 h 37"/>
              <a:gd name="T38" fmla="*/ 4 w 57"/>
              <a:gd name="T39" fmla="*/ 26 h 37"/>
              <a:gd name="T40" fmla="*/ 0 w 57"/>
              <a:gd name="T41" fmla="*/ 18 h 37"/>
              <a:gd name="T42" fmla="*/ 0 w 57"/>
              <a:gd name="T4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37">
                <a:moveTo>
                  <a:pt x="0" y="18"/>
                </a:moveTo>
                <a:lnTo>
                  <a:pt x="0" y="18"/>
                </a:lnTo>
                <a:lnTo>
                  <a:pt x="4" y="11"/>
                </a:lnTo>
                <a:lnTo>
                  <a:pt x="10" y="5"/>
                </a:lnTo>
                <a:lnTo>
                  <a:pt x="17" y="1"/>
                </a:lnTo>
                <a:lnTo>
                  <a:pt x="28" y="0"/>
                </a:lnTo>
                <a:lnTo>
                  <a:pt x="28" y="0"/>
                </a:lnTo>
                <a:lnTo>
                  <a:pt x="40" y="1"/>
                </a:lnTo>
                <a:lnTo>
                  <a:pt x="47" y="5"/>
                </a:lnTo>
                <a:lnTo>
                  <a:pt x="53" y="11"/>
                </a:lnTo>
                <a:lnTo>
                  <a:pt x="57" y="18"/>
                </a:lnTo>
                <a:lnTo>
                  <a:pt x="57" y="18"/>
                </a:lnTo>
                <a:lnTo>
                  <a:pt x="53" y="26"/>
                </a:lnTo>
                <a:lnTo>
                  <a:pt x="47" y="31"/>
                </a:lnTo>
                <a:lnTo>
                  <a:pt x="40" y="35"/>
                </a:lnTo>
                <a:lnTo>
                  <a:pt x="28" y="37"/>
                </a:lnTo>
                <a:lnTo>
                  <a:pt x="28" y="37"/>
                </a:lnTo>
                <a:lnTo>
                  <a:pt x="17" y="35"/>
                </a:lnTo>
                <a:lnTo>
                  <a:pt x="10" y="31"/>
                </a:lnTo>
                <a:lnTo>
                  <a:pt x="4" y="2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0" name="Freeform 370"/>
          <p:cNvSpPr>
            <a:spLocks/>
          </p:cNvSpPr>
          <p:nvPr/>
        </p:nvSpPr>
        <p:spPr bwMode="auto">
          <a:xfrm>
            <a:off x="7942681" y="5814279"/>
            <a:ext cx="217240" cy="141017"/>
          </a:xfrm>
          <a:custGeom>
            <a:avLst/>
            <a:gdLst>
              <a:gd name="T0" fmla="*/ 0 w 57"/>
              <a:gd name="T1" fmla="*/ 18 h 37"/>
              <a:gd name="T2" fmla="*/ 0 w 57"/>
              <a:gd name="T3" fmla="*/ 18 h 37"/>
              <a:gd name="T4" fmla="*/ 4 w 57"/>
              <a:gd name="T5" fmla="*/ 11 h 37"/>
              <a:gd name="T6" fmla="*/ 10 w 57"/>
              <a:gd name="T7" fmla="*/ 5 h 37"/>
              <a:gd name="T8" fmla="*/ 17 w 57"/>
              <a:gd name="T9" fmla="*/ 1 h 37"/>
              <a:gd name="T10" fmla="*/ 28 w 57"/>
              <a:gd name="T11" fmla="*/ 0 h 37"/>
              <a:gd name="T12" fmla="*/ 28 w 57"/>
              <a:gd name="T13" fmla="*/ 0 h 37"/>
              <a:gd name="T14" fmla="*/ 40 w 57"/>
              <a:gd name="T15" fmla="*/ 1 h 37"/>
              <a:gd name="T16" fmla="*/ 47 w 57"/>
              <a:gd name="T17" fmla="*/ 5 h 37"/>
              <a:gd name="T18" fmla="*/ 53 w 57"/>
              <a:gd name="T19" fmla="*/ 11 h 37"/>
              <a:gd name="T20" fmla="*/ 57 w 57"/>
              <a:gd name="T21" fmla="*/ 18 h 37"/>
              <a:gd name="T22" fmla="*/ 57 w 57"/>
              <a:gd name="T23" fmla="*/ 18 h 37"/>
              <a:gd name="T24" fmla="*/ 53 w 57"/>
              <a:gd name="T25" fmla="*/ 26 h 37"/>
              <a:gd name="T26" fmla="*/ 47 w 57"/>
              <a:gd name="T27" fmla="*/ 31 h 37"/>
              <a:gd name="T28" fmla="*/ 40 w 57"/>
              <a:gd name="T29" fmla="*/ 35 h 37"/>
              <a:gd name="T30" fmla="*/ 28 w 57"/>
              <a:gd name="T31" fmla="*/ 37 h 37"/>
              <a:gd name="T32" fmla="*/ 28 w 57"/>
              <a:gd name="T33" fmla="*/ 37 h 37"/>
              <a:gd name="T34" fmla="*/ 17 w 57"/>
              <a:gd name="T35" fmla="*/ 35 h 37"/>
              <a:gd name="T36" fmla="*/ 10 w 57"/>
              <a:gd name="T37" fmla="*/ 31 h 37"/>
              <a:gd name="T38" fmla="*/ 4 w 57"/>
              <a:gd name="T39" fmla="*/ 26 h 37"/>
              <a:gd name="T40" fmla="*/ 0 w 57"/>
              <a:gd name="T41" fmla="*/ 18 h 37"/>
              <a:gd name="T42" fmla="*/ 0 w 57"/>
              <a:gd name="T4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37">
                <a:moveTo>
                  <a:pt x="0" y="18"/>
                </a:moveTo>
                <a:lnTo>
                  <a:pt x="0" y="18"/>
                </a:lnTo>
                <a:lnTo>
                  <a:pt x="4" y="11"/>
                </a:lnTo>
                <a:lnTo>
                  <a:pt x="10" y="5"/>
                </a:lnTo>
                <a:lnTo>
                  <a:pt x="17" y="1"/>
                </a:lnTo>
                <a:lnTo>
                  <a:pt x="28" y="0"/>
                </a:lnTo>
                <a:lnTo>
                  <a:pt x="28" y="0"/>
                </a:lnTo>
                <a:lnTo>
                  <a:pt x="40" y="1"/>
                </a:lnTo>
                <a:lnTo>
                  <a:pt x="47" y="5"/>
                </a:lnTo>
                <a:lnTo>
                  <a:pt x="53" y="11"/>
                </a:lnTo>
                <a:lnTo>
                  <a:pt x="57" y="18"/>
                </a:lnTo>
                <a:lnTo>
                  <a:pt x="57" y="18"/>
                </a:lnTo>
                <a:lnTo>
                  <a:pt x="53" y="26"/>
                </a:lnTo>
                <a:lnTo>
                  <a:pt x="47" y="31"/>
                </a:lnTo>
                <a:lnTo>
                  <a:pt x="40" y="35"/>
                </a:lnTo>
                <a:lnTo>
                  <a:pt x="28" y="37"/>
                </a:lnTo>
                <a:lnTo>
                  <a:pt x="28" y="37"/>
                </a:lnTo>
                <a:lnTo>
                  <a:pt x="17" y="35"/>
                </a:lnTo>
                <a:lnTo>
                  <a:pt x="10" y="31"/>
                </a:lnTo>
                <a:lnTo>
                  <a:pt x="4" y="2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1" name="Freeform 371"/>
          <p:cNvSpPr>
            <a:spLocks/>
          </p:cNvSpPr>
          <p:nvPr/>
        </p:nvSpPr>
        <p:spPr bwMode="auto">
          <a:xfrm>
            <a:off x="7942681" y="5814279"/>
            <a:ext cx="217240" cy="141017"/>
          </a:xfrm>
          <a:custGeom>
            <a:avLst/>
            <a:gdLst>
              <a:gd name="T0" fmla="*/ 0 w 57"/>
              <a:gd name="T1" fmla="*/ 18 h 37"/>
              <a:gd name="T2" fmla="*/ 0 w 57"/>
              <a:gd name="T3" fmla="*/ 18 h 37"/>
              <a:gd name="T4" fmla="*/ 4 w 57"/>
              <a:gd name="T5" fmla="*/ 11 h 37"/>
              <a:gd name="T6" fmla="*/ 10 w 57"/>
              <a:gd name="T7" fmla="*/ 5 h 37"/>
              <a:gd name="T8" fmla="*/ 17 w 57"/>
              <a:gd name="T9" fmla="*/ 1 h 37"/>
              <a:gd name="T10" fmla="*/ 28 w 57"/>
              <a:gd name="T11" fmla="*/ 0 h 37"/>
              <a:gd name="T12" fmla="*/ 28 w 57"/>
              <a:gd name="T13" fmla="*/ 0 h 37"/>
              <a:gd name="T14" fmla="*/ 40 w 57"/>
              <a:gd name="T15" fmla="*/ 1 h 37"/>
              <a:gd name="T16" fmla="*/ 47 w 57"/>
              <a:gd name="T17" fmla="*/ 5 h 37"/>
              <a:gd name="T18" fmla="*/ 53 w 57"/>
              <a:gd name="T19" fmla="*/ 11 h 37"/>
              <a:gd name="T20" fmla="*/ 57 w 57"/>
              <a:gd name="T21" fmla="*/ 18 h 37"/>
              <a:gd name="T22" fmla="*/ 57 w 57"/>
              <a:gd name="T23" fmla="*/ 18 h 37"/>
              <a:gd name="T24" fmla="*/ 53 w 57"/>
              <a:gd name="T25" fmla="*/ 26 h 37"/>
              <a:gd name="T26" fmla="*/ 47 w 57"/>
              <a:gd name="T27" fmla="*/ 31 h 37"/>
              <a:gd name="T28" fmla="*/ 40 w 57"/>
              <a:gd name="T29" fmla="*/ 35 h 37"/>
              <a:gd name="T30" fmla="*/ 28 w 57"/>
              <a:gd name="T31" fmla="*/ 37 h 37"/>
              <a:gd name="T32" fmla="*/ 28 w 57"/>
              <a:gd name="T33" fmla="*/ 37 h 37"/>
              <a:gd name="T34" fmla="*/ 17 w 57"/>
              <a:gd name="T35" fmla="*/ 35 h 37"/>
              <a:gd name="T36" fmla="*/ 10 w 57"/>
              <a:gd name="T37" fmla="*/ 31 h 37"/>
              <a:gd name="T38" fmla="*/ 4 w 57"/>
              <a:gd name="T39" fmla="*/ 26 h 37"/>
              <a:gd name="T40" fmla="*/ 0 w 57"/>
              <a:gd name="T41" fmla="*/ 18 h 37"/>
              <a:gd name="T42" fmla="*/ 0 w 57"/>
              <a:gd name="T4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37">
                <a:moveTo>
                  <a:pt x="0" y="18"/>
                </a:moveTo>
                <a:lnTo>
                  <a:pt x="0" y="18"/>
                </a:lnTo>
                <a:lnTo>
                  <a:pt x="4" y="11"/>
                </a:lnTo>
                <a:lnTo>
                  <a:pt x="10" y="5"/>
                </a:lnTo>
                <a:lnTo>
                  <a:pt x="17" y="1"/>
                </a:lnTo>
                <a:lnTo>
                  <a:pt x="28" y="0"/>
                </a:lnTo>
                <a:lnTo>
                  <a:pt x="28" y="0"/>
                </a:lnTo>
                <a:lnTo>
                  <a:pt x="40" y="1"/>
                </a:lnTo>
                <a:lnTo>
                  <a:pt x="47" y="5"/>
                </a:lnTo>
                <a:lnTo>
                  <a:pt x="53" y="11"/>
                </a:lnTo>
                <a:lnTo>
                  <a:pt x="57" y="18"/>
                </a:lnTo>
                <a:lnTo>
                  <a:pt x="57" y="18"/>
                </a:lnTo>
                <a:lnTo>
                  <a:pt x="53" y="26"/>
                </a:lnTo>
                <a:lnTo>
                  <a:pt x="47" y="31"/>
                </a:lnTo>
                <a:lnTo>
                  <a:pt x="40" y="35"/>
                </a:lnTo>
                <a:lnTo>
                  <a:pt x="28" y="37"/>
                </a:lnTo>
                <a:lnTo>
                  <a:pt x="28" y="37"/>
                </a:lnTo>
                <a:lnTo>
                  <a:pt x="17" y="35"/>
                </a:lnTo>
                <a:lnTo>
                  <a:pt x="10" y="31"/>
                </a:lnTo>
                <a:lnTo>
                  <a:pt x="4" y="2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2" name="Freeform 372"/>
          <p:cNvSpPr>
            <a:spLocks/>
          </p:cNvSpPr>
          <p:nvPr/>
        </p:nvSpPr>
        <p:spPr bwMode="auto">
          <a:xfrm>
            <a:off x="7942681" y="5814279"/>
            <a:ext cx="217240" cy="141017"/>
          </a:xfrm>
          <a:custGeom>
            <a:avLst/>
            <a:gdLst>
              <a:gd name="T0" fmla="*/ 0 w 57"/>
              <a:gd name="T1" fmla="*/ 18 h 37"/>
              <a:gd name="T2" fmla="*/ 0 w 57"/>
              <a:gd name="T3" fmla="*/ 18 h 37"/>
              <a:gd name="T4" fmla="*/ 4 w 57"/>
              <a:gd name="T5" fmla="*/ 11 h 37"/>
              <a:gd name="T6" fmla="*/ 10 w 57"/>
              <a:gd name="T7" fmla="*/ 5 h 37"/>
              <a:gd name="T8" fmla="*/ 17 w 57"/>
              <a:gd name="T9" fmla="*/ 1 h 37"/>
              <a:gd name="T10" fmla="*/ 28 w 57"/>
              <a:gd name="T11" fmla="*/ 0 h 37"/>
              <a:gd name="T12" fmla="*/ 28 w 57"/>
              <a:gd name="T13" fmla="*/ 0 h 37"/>
              <a:gd name="T14" fmla="*/ 40 w 57"/>
              <a:gd name="T15" fmla="*/ 1 h 37"/>
              <a:gd name="T16" fmla="*/ 47 w 57"/>
              <a:gd name="T17" fmla="*/ 5 h 37"/>
              <a:gd name="T18" fmla="*/ 53 w 57"/>
              <a:gd name="T19" fmla="*/ 11 h 37"/>
              <a:gd name="T20" fmla="*/ 57 w 57"/>
              <a:gd name="T21" fmla="*/ 18 h 37"/>
              <a:gd name="T22" fmla="*/ 57 w 57"/>
              <a:gd name="T23" fmla="*/ 18 h 37"/>
              <a:gd name="T24" fmla="*/ 53 w 57"/>
              <a:gd name="T25" fmla="*/ 26 h 37"/>
              <a:gd name="T26" fmla="*/ 47 w 57"/>
              <a:gd name="T27" fmla="*/ 31 h 37"/>
              <a:gd name="T28" fmla="*/ 40 w 57"/>
              <a:gd name="T29" fmla="*/ 35 h 37"/>
              <a:gd name="T30" fmla="*/ 28 w 57"/>
              <a:gd name="T31" fmla="*/ 37 h 37"/>
              <a:gd name="T32" fmla="*/ 28 w 57"/>
              <a:gd name="T33" fmla="*/ 37 h 37"/>
              <a:gd name="T34" fmla="*/ 17 w 57"/>
              <a:gd name="T35" fmla="*/ 35 h 37"/>
              <a:gd name="T36" fmla="*/ 10 w 57"/>
              <a:gd name="T37" fmla="*/ 31 h 37"/>
              <a:gd name="T38" fmla="*/ 4 w 57"/>
              <a:gd name="T39" fmla="*/ 26 h 37"/>
              <a:gd name="T40" fmla="*/ 0 w 57"/>
              <a:gd name="T41" fmla="*/ 18 h 37"/>
              <a:gd name="T42" fmla="*/ 0 w 57"/>
              <a:gd name="T43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7" h="37">
                <a:moveTo>
                  <a:pt x="0" y="18"/>
                </a:moveTo>
                <a:lnTo>
                  <a:pt x="0" y="18"/>
                </a:lnTo>
                <a:lnTo>
                  <a:pt x="4" y="11"/>
                </a:lnTo>
                <a:lnTo>
                  <a:pt x="10" y="5"/>
                </a:lnTo>
                <a:lnTo>
                  <a:pt x="17" y="1"/>
                </a:lnTo>
                <a:lnTo>
                  <a:pt x="28" y="0"/>
                </a:lnTo>
                <a:lnTo>
                  <a:pt x="28" y="0"/>
                </a:lnTo>
                <a:lnTo>
                  <a:pt x="40" y="1"/>
                </a:lnTo>
                <a:lnTo>
                  <a:pt x="47" y="5"/>
                </a:lnTo>
                <a:lnTo>
                  <a:pt x="53" y="11"/>
                </a:lnTo>
                <a:lnTo>
                  <a:pt x="57" y="18"/>
                </a:lnTo>
                <a:lnTo>
                  <a:pt x="57" y="18"/>
                </a:lnTo>
                <a:lnTo>
                  <a:pt x="53" y="26"/>
                </a:lnTo>
                <a:lnTo>
                  <a:pt x="47" y="31"/>
                </a:lnTo>
                <a:lnTo>
                  <a:pt x="40" y="35"/>
                </a:lnTo>
                <a:lnTo>
                  <a:pt x="28" y="37"/>
                </a:lnTo>
                <a:lnTo>
                  <a:pt x="28" y="37"/>
                </a:lnTo>
                <a:lnTo>
                  <a:pt x="17" y="35"/>
                </a:lnTo>
                <a:lnTo>
                  <a:pt x="10" y="31"/>
                </a:lnTo>
                <a:lnTo>
                  <a:pt x="4" y="2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3" name="Freeform 373"/>
          <p:cNvSpPr>
            <a:spLocks/>
          </p:cNvSpPr>
          <p:nvPr/>
        </p:nvSpPr>
        <p:spPr bwMode="auto">
          <a:xfrm>
            <a:off x="8259014" y="5718997"/>
            <a:ext cx="198183" cy="163884"/>
          </a:xfrm>
          <a:custGeom>
            <a:avLst/>
            <a:gdLst>
              <a:gd name="T0" fmla="*/ 2 w 52"/>
              <a:gd name="T1" fmla="*/ 36 h 43"/>
              <a:gd name="T2" fmla="*/ 2 w 52"/>
              <a:gd name="T3" fmla="*/ 36 h 43"/>
              <a:gd name="T4" fmla="*/ 0 w 52"/>
              <a:gd name="T5" fmla="*/ 28 h 43"/>
              <a:gd name="T6" fmla="*/ 2 w 52"/>
              <a:gd name="T7" fmla="*/ 19 h 43"/>
              <a:gd name="T8" fmla="*/ 7 w 52"/>
              <a:gd name="T9" fmla="*/ 12 h 43"/>
              <a:gd name="T10" fmla="*/ 17 w 52"/>
              <a:gd name="T11" fmla="*/ 6 h 43"/>
              <a:gd name="T12" fmla="*/ 17 w 52"/>
              <a:gd name="T13" fmla="*/ 6 h 43"/>
              <a:gd name="T14" fmla="*/ 26 w 52"/>
              <a:gd name="T15" fmla="*/ 2 h 43"/>
              <a:gd name="T16" fmla="*/ 35 w 52"/>
              <a:gd name="T17" fmla="*/ 0 h 43"/>
              <a:gd name="T18" fmla="*/ 45 w 52"/>
              <a:gd name="T19" fmla="*/ 2 h 43"/>
              <a:gd name="T20" fmla="*/ 50 w 52"/>
              <a:gd name="T21" fmla="*/ 8 h 43"/>
              <a:gd name="T22" fmla="*/ 50 w 52"/>
              <a:gd name="T23" fmla="*/ 8 h 43"/>
              <a:gd name="T24" fmla="*/ 52 w 52"/>
              <a:gd name="T25" fmla="*/ 15 h 43"/>
              <a:gd name="T26" fmla="*/ 49 w 52"/>
              <a:gd name="T27" fmla="*/ 25 h 43"/>
              <a:gd name="T28" fmla="*/ 45 w 52"/>
              <a:gd name="T29" fmla="*/ 32 h 43"/>
              <a:gd name="T30" fmla="*/ 35 w 52"/>
              <a:gd name="T31" fmla="*/ 38 h 43"/>
              <a:gd name="T32" fmla="*/ 35 w 52"/>
              <a:gd name="T33" fmla="*/ 38 h 43"/>
              <a:gd name="T34" fmla="*/ 26 w 52"/>
              <a:gd name="T35" fmla="*/ 43 h 43"/>
              <a:gd name="T36" fmla="*/ 17 w 52"/>
              <a:gd name="T37" fmla="*/ 43 h 43"/>
              <a:gd name="T38" fmla="*/ 7 w 52"/>
              <a:gd name="T39" fmla="*/ 41 h 43"/>
              <a:gd name="T40" fmla="*/ 2 w 52"/>
              <a:gd name="T41" fmla="*/ 36 h 43"/>
              <a:gd name="T42" fmla="*/ 2 w 52"/>
              <a:gd name="T43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36"/>
                </a:moveTo>
                <a:lnTo>
                  <a:pt x="2" y="36"/>
                </a:lnTo>
                <a:lnTo>
                  <a:pt x="0" y="28"/>
                </a:lnTo>
                <a:lnTo>
                  <a:pt x="2" y="19"/>
                </a:lnTo>
                <a:lnTo>
                  <a:pt x="7" y="12"/>
                </a:lnTo>
                <a:lnTo>
                  <a:pt x="17" y="6"/>
                </a:lnTo>
                <a:lnTo>
                  <a:pt x="17" y="6"/>
                </a:lnTo>
                <a:lnTo>
                  <a:pt x="26" y="2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lnTo>
                  <a:pt x="52" y="15"/>
                </a:lnTo>
                <a:lnTo>
                  <a:pt x="49" y="25"/>
                </a:lnTo>
                <a:lnTo>
                  <a:pt x="45" y="32"/>
                </a:lnTo>
                <a:lnTo>
                  <a:pt x="35" y="38"/>
                </a:lnTo>
                <a:lnTo>
                  <a:pt x="35" y="38"/>
                </a:lnTo>
                <a:lnTo>
                  <a:pt x="26" y="43"/>
                </a:lnTo>
                <a:lnTo>
                  <a:pt x="17" y="43"/>
                </a:lnTo>
                <a:lnTo>
                  <a:pt x="7" y="41"/>
                </a:lnTo>
                <a:lnTo>
                  <a:pt x="2" y="36"/>
                </a:lnTo>
                <a:lnTo>
                  <a:pt x="2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4" name="Freeform 374"/>
          <p:cNvSpPr>
            <a:spLocks/>
          </p:cNvSpPr>
          <p:nvPr/>
        </p:nvSpPr>
        <p:spPr bwMode="auto">
          <a:xfrm>
            <a:off x="8259014" y="5718997"/>
            <a:ext cx="198183" cy="163884"/>
          </a:xfrm>
          <a:custGeom>
            <a:avLst/>
            <a:gdLst>
              <a:gd name="T0" fmla="*/ 2 w 52"/>
              <a:gd name="T1" fmla="*/ 36 h 43"/>
              <a:gd name="T2" fmla="*/ 2 w 52"/>
              <a:gd name="T3" fmla="*/ 36 h 43"/>
              <a:gd name="T4" fmla="*/ 0 w 52"/>
              <a:gd name="T5" fmla="*/ 28 h 43"/>
              <a:gd name="T6" fmla="*/ 2 w 52"/>
              <a:gd name="T7" fmla="*/ 19 h 43"/>
              <a:gd name="T8" fmla="*/ 7 w 52"/>
              <a:gd name="T9" fmla="*/ 12 h 43"/>
              <a:gd name="T10" fmla="*/ 17 w 52"/>
              <a:gd name="T11" fmla="*/ 6 h 43"/>
              <a:gd name="T12" fmla="*/ 17 w 52"/>
              <a:gd name="T13" fmla="*/ 6 h 43"/>
              <a:gd name="T14" fmla="*/ 26 w 52"/>
              <a:gd name="T15" fmla="*/ 2 h 43"/>
              <a:gd name="T16" fmla="*/ 35 w 52"/>
              <a:gd name="T17" fmla="*/ 0 h 43"/>
              <a:gd name="T18" fmla="*/ 45 w 52"/>
              <a:gd name="T19" fmla="*/ 2 h 43"/>
              <a:gd name="T20" fmla="*/ 50 w 52"/>
              <a:gd name="T21" fmla="*/ 8 h 43"/>
              <a:gd name="T22" fmla="*/ 50 w 52"/>
              <a:gd name="T23" fmla="*/ 8 h 43"/>
              <a:gd name="T24" fmla="*/ 52 w 52"/>
              <a:gd name="T25" fmla="*/ 15 h 43"/>
              <a:gd name="T26" fmla="*/ 49 w 52"/>
              <a:gd name="T27" fmla="*/ 25 h 43"/>
              <a:gd name="T28" fmla="*/ 45 w 52"/>
              <a:gd name="T29" fmla="*/ 32 h 43"/>
              <a:gd name="T30" fmla="*/ 35 w 52"/>
              <a:gd name="T31" fmla="*/ 38 h 43"/>
              <a:gd name="T32" fmla="*/ 35 w 52"/>
              <a:gd name="T33" fmla="*/ 38 h 43"/>
              <a:gd name="T34" fmla="*/ 26 w 52"/>
              <a:gd name="T35" fmla="*/ 43 h 43"/>
              <a:gd name="T36" fmla="*/ 17 w 52"/>
              <a:gd name="T37" fmla="*/ 43 h 43"/>
              <a:gd name="T38" fmla="*/ 7 w 52"/>
              <a:gd name="T39" fmla="*/ 41 h 43"/>
              <a:gd name="T40" fmla="*/ 2 w 52"/>
              <a:gd name="T41" fmla="*/ 36 h 43"/>
              <a:gd name="T42" fmla="*/ 2 w 52"/>
              <a:gd name="T43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36"/>
                </a:moveTo>
                <a:lnTo>
                  <a:pt x="2" y="36"/>
                </a:lnTo>
                <a:lnTo>
                  <a:pt x="0" y="28"/>
                </a:lnTo>
                <a:lnTo>
                  <a:pt x="2" y="19"/>
                </a:lnTo>
                <a:lnTo>
                  <a:pt x="7" y="12"/>
                </a:lnTo>
                <a:lnTo>
                  <a:pt x="17" y="6"/>
                </a:lnTo>
                <a:lnTo>
                  <a:pt x="17" y="6"/>
                </a:lnTo>
                <a:lnTo>
                  <a:pt x="26" y="2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lnTo>
                  <a:pt x="52" y="15"/>
                </a:lnTo>
                <a:lnTo>
                  <a:pt x="49" y="25"/>
                </a:lnTo>
                <a:lnTo>
                  <a:pt x="45" y="32"/>
                </a:lnTo>
                <a:lnTo>
                  <a:pt x="35" y="38"/>
                </a:lnTo>
                <a:lnTo>
                  <a:pt x="35" y="38"/>
                </a:lnTo>
                <a:lnTo>
                  <a:pt x="26" y="43"/>
                </a:lnTo>
                <a:lnTo>
                  <a:pt x="17" y="43"/>
                </a:lnTo>
                <a:lnTo>
                  <a:pt x="7" y="41"/>
                </a:lnTo>
                <a:lnTo>
                  <a:pt x="2" y="36"/>
                </a:lnTo>
                <a:lnTo>
                  <a:pt x="2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5" name="Freeform 375"/>
          <p:cNvSpPr>
            <a:spLocks/>
          </p:cNvSpPr>
          <p:nvPr/>
        </p:nvSpPr>
        <p:spPr bwMode="auto">
          <a:xfrm>
            <a:off x="8259014" y="5718997"/>
            <a:ext cx="198183" cy="163884"/>
          </a:xfrm>
          <a:custGeom>
            <a:avLst/>
            <a:gdLst>
              <a:gd name="T0" fmla="*/ 2 w 52"/>
              <a:gd name="T1" fmla="*/ 36 h 43"/>
              <a:gd name="T2" fmla="*/ 2 w 52"/>
              <a:gd name="T3" fmla="*/ 36 h 43"/>
              <a:gd name="T4" fmla="*/ 0 w 52"/>
              <a:gd name="T5" fmla="*/ 28 h 43"/>
              <a:gd name="T6" fmla="*/ 2 w 52"/>
              <a:gd name="T7" fmla="*/ 19 h 43"/>
              <a:gd name="T8" fmla="*/ 7 w 52"/>
              <a:gd name="T9" fmla="*/ 12 h 43"/>
              <a:gd name="T10" fmla="*/ 17 w 52"/>
              <a:gd name="T11" fmla="*/ 6 h 43"/>
              <a:gd name="T12" fmla="*/ 17 w 52"/>
              <a:gd name="T13" fmla="*/ 6 h 43"/>
              <a:gd name="T14" fmla="*/ 26 w 52"/>
              <a:gd name="T15" fmla="*/ 2 h 43"/>
              <a:gd name="T16" fmla="*/ 35 w 52"/>
              <a:gd name="T17" fmla="*/ 0 h 43"/>
              <a:gd name="T18" fmla="*/ 45 w 52"/>
              <a:gd name="T19" fmla="*/ 2 h 43"/>
              <a:gd name="T20" fmla="*/ 50 w 52"/>
              <a:gd name="T21" fmla="*/ 8 h 43"/>
              <a:gd name="T22" fmla="*/ 50 w 52"/>
              <a:gd name="T23" fmla="*/ 8 h 43"/>
              <a:gd name="T24" fmla="*/ 52 w 52"/>
              <a:gd name="T25" fmla="*/ 15 h 43"/>
              <a:gd name="T26" fmla="*/ 49 w 52"/>
              <a:gd name="T27" fmla="*/ 25 h 43"/>
              <a:gd name="T28" fmla="*/ 45 w 52"/>
              <a:gd name="T29" fmla="*/ 32 h 43"/>
              <a:gd name="T30" fmla="*/ 35 w 52"/>
              <a:gd name="T31" fmla="*/ 38 h 43"/>
              <a:gd name="T32" fmla="*/ 35 w 52"/>
              <a:gd name="T33" fmla="*/ 38 h 43"/>
              <a:gd name="T34" fmla="*/ 26 w 52"/>
              <a:gd name="T35" fmla="*/ 43 h 43"/>
              <a:gd name="T36" fmla="*/ 17 w 52"/>
              <a:gd name="T37" fmla="*/ 43 h 43"/>
              <a:gd name="T38" fmla="*/ 7 w 52"/>
              <a:gd name="T39" fmla="*/ 41 h 43"/>
              <a:gd name="T40" fmla="*/ 2 w 52"/>
              <a:gd name="T41" fmla="*/ 36 h 43"/>
              <a:gd name="T42" fmla="*/ 2 w 52"/>
              <a:gd name="T43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36"/>
                </a:moveTo>
                <a:lnTo>
                  <a:pt x="2" y="36"/>
                </a:lnTo>
                <a:lnTo>
                  <a:pt x="0" y="28"/>
                </a:lnTo>
                <a:lnTo>
                  <a:pt x="2" y="19"/>
                </a:lnTo>
                <a:lnTo>
                  <a:pt x="7" y="12"/>
                </a:lnTo>
                <a:lnTo>
                  <a:pt x="17" y="6"/>
                </a:lnTo>
                <a:lnTo>
                  <a:pt x="17" y="6"/>
                </a:lnTo>
                <a:lnTo>
                  <a:pt x="26" y="2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lnTo>
                  <a:pt x="52" y="15"/>
                </a:lnTo>
                <a:lnTo>
                  <a:pt x="49" y="25"/>
                </a:lnTo>
                <a:lnTo>
                  <a:pt x="45" y="32"/>
                </a:lnTo>
                <a:lnTo>
                  <a:pt x="35" y="38"/>
                </a:lnTo>
                <a:lnTo>
                  <a:pt x="35" y="38"/>
                </a:lnTo>
                <a:lnTo>
                  <a:pt x="26" y="43"/>
                </a:lnTo>
                <a:lnTo>
                  <a:pt x="17" y="43"/>
                </a:lnTo>
                <a:lnTo>
                  <a:pt x="7" y="41"/>
                </a:lnTo>
                <a:lnTo>
                  <a:pt x="2" y="36"/>
                </a:lnTo>
                <a:lnTo>
                  <a:pt x="2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6" name="Freeform 376"/>
          <p:cNvSpPr>
            <a:spLocks/>
          </p:cNvSpPr>
          <p:nvPr/>
        </p:nvSpPr>
        <p:spPr bwMode="auto">
          <a:xfrm>
            <a:off x="8259014" y="5718997"/>
            <a:ext cx="198183" cy="163884"/>
          </a:xfrm>
          <a:custGeom>
            <a:avLst/>
            <a:gdLst>
              <a:gd name="T0" fmla="*/ 2 w 52"/>
              <a:gd name="T1" fmla="*/ 36 h 43"/>
              <a:gd name="T2" fmla="*/ 2 w 52"/>
              <a:gd name="T3" fmla="*/ 36 h 43"/>
              <a:gd name="T4" fmla="*/ 0 w 52"/>
              <a:gd name="T5" fmla="*/ 28 h 43"/>
              <a:gd name="T6" fmla="*/ 2 w 52"/>
              <a:gd name="T7" fmla="*/ 19 h 43"/>
              <a:gd name="T8" fmla="*/ 7 w 52"/>
              <a:gd name="T9" fmla="*/ 12 h 43"/>
              <a:gd name="T10" fmla="*/ 17 w 52"/>
              <a:gd name="T11" fmla="*/ 6 h 43"/>
              <a:gd name="T12" fmla="*/ 17 w 52"/>
              <a:gd name="T13" fmla="*/ 6 h 43"/>
              <a:gd name="T14" fmla="*/ 26 w 52"/>
              <a:gd name="T15" fmla="*/ 2 h 43"/>
              <a:gd name="T16" fmla="*/ 35 w 52"/>
              <a:gd name="T17" fmla="*/ 0 h 43"/>
              <a:gd name="T18" fmla="*/ 45 w 52"/>
              <a:gd name="T19" fmla="*/ 2 h 43"/>
              <a:gd name="T20" fmla="*/ 50 w 52"/>
              <a:gd name="T21" fmla="*/ 8 h 43"/>
              <a:gd name="T22" fmla="*/ 50 w 52"/>
              <a:gd name="T23" fmla="*/ 8 h 43"/>
              <a:gd name="T24" fmla="*/ 52 w 52"/>
              <a:gd name="T25" fmla="*/ 15 h 43"/>
              <a:gd name="T26" fmla="*/ 49 w 52"/>
              <a:gd name="T27" fmla="*/ 25 h 43"/>
              <a:gd name="T28" fmla="*/ 45 w 52"/>
              <a:gd name="T29" fmla="*/ 32 h 43"/>
              <a:gd name="T30" fmla="*/ 35 w 52"/>
              <a:gd name="T31" fmla="*/ 38 h 43"/>
              <a:gd name="T32" fmla="*/ 35 w 52"/>
              <a:gd name="T33" fmla="*/ 38 h 43"/>
              <a:gd name="T34" fmla="*/ 26 w 52"/>
              <a:gd name="T35" fmla="*/ 43 h 43"/>
              <a:gd name="T36" fmla="*/ 17 w 52"/>
              <a:gd name="T37" fmla="*/ 43 h 43"/>
              <a:gd name="T38" fmla="*/ 7 w 52"/>
              <a:gd name="T39" fmla="*/ 41 h 43"/>
              <a:gd name="T40" fmla="*/ 2 w 52"/>
              <a:gd name="T41" fmla="*/ 36 h 43"/>
              <a:gd name="T42" fmla="*/ 2 w 52"/>
              <a:gd name="T43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36"/>
                </a:moveTo>
                <a:lnTo>
                  <a:pt x="2" y="36"/>
                </a:lnTo>
                <a:lnTo>
                  <a:pt x="0" y="28"/>
                </a:lnTo>
                <a:lnTo>
                  <a:pt x="2" y="19"/>
                </a:lnTo>
                <a:lnTo>
                  <a:pt x="7" y="12"/>
                </a:lnTo>
                <a:lnTo>
                  <a:pt x="17" y="6"/>
                </a:lnTo>
                <a:lnTo>
                  <a:pt x="17" y="6"/>
                </a:lnTo>
                <a:lnTo>
                  <a:pt x="26" y="2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lnTo>
                  <a:pt x="52" y="15"/>
                </a:lnTo>
                <a:lnTo>
                  <a:pt x="49" y="25"/>
                </a:lnTo>
                <a:lnTo>
                  <a:pt x="45" y="32"/>
                </a:lnTo>
                <a:lnTo>
                  <a:pt x="35" y="38"/>
                </a:lnTo>
                <a:lnTo>
                  <a:pt x="35" y="38"/>
                </a:lnTo>
                <a:lnTo>
                  <a:pt x="26" y="43"/>
                </a:lnTo>
                <a:lnTo>
                  <a:pt x="17" y="43"/>
                </a:lnTo>
                <a:lnTo>
                  <a:pt x="7" y="41"/>
                </a:lnTo>
                <a:lnTo>
                  <a:pt x="2" y="36"/>
                </a:lnTo>
                <a:lnTo>
                  <a:pt x="2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7" name="Freeform 377"/>
          <p:cNvSpPr>
            <a:spLocks/>
          </p:cNvSpPr>
          <p:nvPr/>
        </p:nvSpPr>
        <p:spPr bwMode="auto">
          <a:xfrm>
            <a:off x="8259014" y="5718997"/>
            <a:ext cx="198183" cy="163884"/>
          </a:xfrm>
          <a:custGeom>
            <a:avLst/>
            <a:gdLst>
              <a:gd name="T0" fmla="*/ 2 w 52"/>
              <a:gd name="T1" fmla="*/ 36 h 43"/>
              <a:gd name="T2" fmla="*/ 2 w 52"/>
              <a:gd name="T3" fmla="*/ 36 h 43"/>
              <a:gd name="T4" fmla="*/ 0 w 52"/>
              <a:gd name="T5" fmla="*/ 28 h 43"/>
              <a:gd name="T6" fmla="*/ 2 w 52"/>
              <a:gd name="T7" fmla="*/ 19 h 43"/>
              <a:gd name="T8" fmla="*/ 7 w 52"/>
              <a:gd name="T9" fmla="*/ 12 h 43"/>
              <a:gd name="T10" fmla="*/ 17 w 52"/>
              <a:gd name="T11" fmla="*/ 6 h 43"/>
              <a:gd name="T12" fmla="*/ 17 w 52"/>
              <a:gd name="T13" fmla="*/ 6 h 43"/>
              <a:gd name="T14" fmla="*/ 26 w 52"/>
              <a:gd name="T15" fmla="*/ 2 h 43"/>
              <a:gd name="T16" fmla="*/ 35 w 52"/>
              <a:gd name="T17" fmla="*/ 0 h 43"/>
              <a:gd name="T18" fmla="*/ 45 w 52"/>
              <a:gd name="T19" fmla="*/ 2 h 43"/>
              <a:gd name="T20" fmla="*/ 50 w 52"/>
              <a:gd name="T21" fmla="*/ 8 h 43"/>
              <a:gd name="T22" fmla="*/ 50 w 52"/>
              <a:gd name="T23" fmla="*/ 8 h 43"/>
              <a:gd name="T24" fmla="*/ 52 w 52"/>
              <a:gd name="T25" fmla="*/ 15 h 43"/>
              <a:gd name="T26" fmla="*/ 49 w 52"/>
              <a:gd name="T27" fmla="*/ 25 h 43"/>
              <a:gd name="T28" fmla="*/ 45 w 52"/>
              <a:gd name="T29" fmla="*/ 32 h 43"/>
              <a:gd name="T30" fmla="*/ 35 w 52"/>
              <a:gd name="T31" fmla="*/ 38 h 43"/>
              <a:gd name="T32" fmla="*/ 35 w 52"/>
              <a:gd name="T33" fmla="*/ 38 h 43"/>
              <a:gd name="T34" fmla="*/ 26 w 52"/>
              <a:gd name="T35" fmla="*/ 43 h 43"/>
              <a:gd name="T36" fmla="*/ 17 w 52"/>
              <a:gd name="T37" fmla="*/ 43 h 43"/>
              <a:gd name="T38" fmla="*/ 7 w 52"/>
              <a:gd name="T39" fmla="*/ 41 h 43"/>
              <a:gd name="T40" fmla="*/ 2 w 52"/>
              <a:gd name="T41" fmla="*/ 36 h 43"/>
              <a:gd name="T42" fmla="*/ 2 w 52"/>
              <a:gd name="T43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36"/>
                </a:moveTo>
                <a:lnTo>
                  <a:pt x="2" y="36"/>
                </a:lnTo>
                <a:lnTo>
                  <a:pt x="0" y="28"/>
                </a:lnTo>
                <a:lnTo>
                  <a:pt x="2" y="19"/>
                </a:lnTo>
                <a:lnTo>
                  <a:pt x="7" y="12"/>
                </a:lnTo>
                <a:lnTo>
                  <a:pt x="17" y="6"/>
                </a:lnTo>
                <a:lnTo>
                  <a:pt x="17" y="6"/>
                </a:lnTo>
                <a:lnTo>
                  <a:pt x="26" y="2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lnTo>
                  <a:pt x="52" y="15"/>
                </a:lnTo>
                <a:lnTo>
                  <a:pt x="49" y="25"/>
                </a:lnTo>
                <a:lnTo>
                  <a:pt x="45" y="32"/>
                </a:lnTo>
                <a:lnTo>
                  <a:pt x="35" y="38"/>
                </a:lnTo>
                <a:lnTo>
                  <a:pt x="35" y="38"/>
                </a:lnTo>
                <a:lnTo>
                  <a:pt x="26" y="43"/>
                </a:lnTo>
                <a:lnTo>
                  <a:pt x="17" y="43"/>
                </a:lnTo>
                <a:lnTo>
                  <a:pt x="7" y="41"/>
                </a:lnTo>
                <a:lnTo>
                  <a:pt x="2" y="36"/>
                </a:lnTo>
                <a:lnTo>
                  <a:pt x="2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8" name="Freeform 378"/>
          <p:cNvSpPr>
            <a:spLocks/>
          </p:cNvSpPr>
          <p:nvPr/>
        </p:nvSpPr>
        <p:spPr bwMode="auto">
          <a:xfrm>
            <a:off x="8259014" y="5718997"/>
            <a:ext cx="198183" cy="163884"/>
          </a:xfrm>
          <a:custGeom>
            <a:avLst/>
            <a:gdLst>
              <a:gd name="T0" fmla="*/ 2 w 52"/>
              <a:gd name="T1" fmla="*/ 36 h 43"/>
              <a:gd name="T2" fmla="*/ 2 w 52"/>
              <a:gd name="T3" fmla="*/ 36 h 43"/>
              <a:gd name="T4" fmla="*/ 0 w 52"/>
              <a:gd name="T5" fmla="*/ 28 h 43"/>
              <a:gd name="T6" fmla="*/ 2 w 52"/>
              <a:gd name="T7" fmla="*/ 19 h 43"/>
              <a:gd name="T8" fmla="*/ 7 w 52"/>
              <a:gd name="T9" fmla="*/ 12 h 43"/>
              <a:gd name="T10" fmla="*/ 17 w 52"/>
              <a:gd name="T11" fmla="*/ 6 h 43"/>
              <a:gd name="T12" fmla="*/ 17 w 52"/>
              <a:gd name="T13" fmla="*/ 6 h 43"/>
              <a:gd name="T14" fmla="*/ 26 w 52"/>
              <a:gd name="T15" fmla="*/ 2 h 43"/>
              <a:gd name="T16" fmla="*/ 35 w 52"/>
              <a:gd name="T17" fmla="*/ 0 h 43"/>
              <a:gd name="T18" fmla="*/ 45 w 52"/>
              <a:gd name="T19" fmla="*/ 2 h 43"/>
              <a:gd name="T20" fmla="*/ 50 w 52"/>
              <a:gd name="T21" fmla="*/ 8 h 43"/>
              <a:gd name="T22" fmla="*/ 50 w 52"/>
              <a:gd name="T23" fmla="*/ 8 h 43"/>
              <a:gd name="T24" fmla="*/ 52 w 52"/>
              <a:gd name="T25" fmla="*/ 15 h 43"/>
              <a:gd name="T26" fmla="*/ 49 w 52"/>
              <a:gd name="T27" fmla="*/ 25 h 43"/>
              <a:gd name="T28" fmla="*/ 45 w 52"/>
              <a:gd name="T29" fmla="*/ 32 h 43"/>
              <a:gd name="T30" fmla="*/ 35 w 52"/>
              <a:gd name="T31" fmla="*/ 38 h 43"/>
              <a:gd name="T32" fmla="*/ 35 w 52"/>
              <a:gd name="T33" fmla="*/ 38 h 43"/>
              <a:gd name="T34" fmla="*/ 26 w 52"/>
              <a:gd name="T35" fmla="*/ 43 h 43"/>
              <a:gd name="T36" fmla="*/ 17 w 52"/>
              <a:gd name="T37" fmla="*/ 43 h 43"/>
              <a:gd name="T38" fmla="*/ 7 w 52"/>
              <a:gd name="T39" fmla="*/ 41 h 43"/>
              <a:gd name="T40" fmla="*/ 2 w 52"/>
              <a:gd name="T41" fmla="*/ 36 h 43"/>
              <a:gd name="T42" fmla="*/ 2 w 52"/>
              <a:gd name="T43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3">
                <a:moveTo>
                  <a:pt x="2" y="36"/>
                </a:moveTo>
                <a:lnTo>
                  <a:pt x="2" y="36"/>
                </a:lnTo>
                <a:lnTo>
                  <a:pt x="0" y="28"/>
                </a:lnTo>
                <a:lnTo>
                  <a:pt x="2" y="19"/>
                </a:lnTo>
                <a:lnTo>
                  <a:pt x="7" y="12"/>
                </a:lnTo>
                <a:lnTo>
                  <a:pt x="17" y="6"/>
                </a:lnTo>
                <a:lnTo>
                  <a:pt x="17" y="6"/>
                </a:lnTo>
                <a:lnTo>
                  <a:pt x="26" y="2"/>
                </a:lnTo>
                <a:lnTo>
                  <a:pt x="35" y="0"/>
                </a:lnTo>
                <a:lnTo>
                  <a:pt x="45" y="2"/>
                </a:lnTo>
                <a:lnTo>
                  <a:pt x="50" y="8"/>
                </a:lnTo>
                <a:lnTo>
                  <a:pt x="50" y="8"/>
                </a:lnTo>
                <a:lnTo>
                  <a:pt x="52" y="15"/>
                </a:lnTo>
                <a:lnTo>
                  <a:pt x="49" y="25"/>
                </a:lnTo>
                <a:lnTo>
                  <a:pt x="45" y="32"/>
                </a:lnTo>
                <a:lnTo>
                  <a:pt x="35" y="38"/>
                </a:lnTo>
                <a:lnTo>
                  <a:pt x="35" y="38"/>
                </a:lnTo>
                <a:lnTo>
                  <a:pt x="26" y="43"/>
                </a:lnTo>
                <a:lnTo>
                  <a:pt x="17" y="43"/>
                </a:lnTo>
                <a:lnTo>
                  <a:pt x="7" y="41"/>
                </a:lnTo>
                <a:lnTo>
                  <a:pt x="2" y="36"/>
                </a:lnTo>
                <a:lnTo>
                  <a:pt x="2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9" name="Freeform 379"/>
          <p:cNvSpPr>
            <a:spLocks/>
          </p:cNvSpPr>
          <p:nvPr/>
        </p:nvSpPr>
        <p:spPr bwMode="auto">
          <a:xfrm>
            <a:off x="8502931" y="5482703"/>
            <a:ext cx="163884" cy="194373"/>
          </a:xfrm>
          <a:custGeom>
            <a:avLst/>
            <a:gdLst>
              <a:gd name="T0" fmla="*/ 7 w 43"/>
              <a:gd name="T1" fmla="*/ 49 h 51"/>
              <a:gd name="T2" fmla="*/ 7 w 43"/>
              <a:gd name="T3" fmla="*/ 49 h 51"/>
              <a:gd name="T4" fmla="*/ 1 w 43"/>
              <a:gd name="T5" fmla="*/ 44 h 51"/>
              <a:gd name="T6" fmla="*/ 0 w 43"/>
              <a:gd name="T7" fmla="*/ 34 h 51"/>
              <a:gd name="T8" fmla="*/ 0 w 43"/>
              <a:gd name="T9" fmla="*/ 25 h 51"/>
              <a:gd name="T10" fmla="*/ 3 w 43"/>
              <a:gd name="T11" fmla="*/ 15 h 51"/>
              <a:gd name="T12" fmla="*/ 3 w 43"/>
              <a:gd name="T13" fmla="*/ 15 h 51"/>
              <a:gd name="T14" fmla="*/ 11 w 43"/>
              <a:gd name="T15" fmla="*/ 8 h 51"/>
              <a:gd name="T16" fmla="*/ 18 w 43"/>
              <a:gd name="T17" fmla="*/ 2 h 51"/>
              <a:gd name="T18" fmla="*/ 28 w 43"/>
              <a:gd name="T19" fmla="*/ 0 h 51"/>
              <a:gd name="T20" fmla="*/ 35 w 43"/>
              <a:gd name="T21" fmla="*/ 2 h 51"/>
              <a:gd name="T22" fmla="*/ 35 w 43"/>
              <a:gd name="T23" fmla="*/ 2 h 51"/>
              <a:gd name="T24" fmla="*/ 39 w 43"/>
              <a:gd name="T25" fmla="*/ 8 h 51"/>
              <a:gd name="T26" fmla="*/ 43 w 43"/>
              <a:gd name="T27" fmla="*/ 15 h 51"/>
              <a:gd name="T28" fmla="*/ 41 w 43"/>
              <a:gd name="T29" fmla="*/ 25 h 51"/>
              <a:gd name="T30" fmla="*/ 37 w 43"/>
              <a:gd name="T31" fmla="*/ 34 h 51"/>
              <a:gd name="T32" fmla="*/ 37 w 43"/>
              <a:gd name="T33" fmla="*/ 34 h 51"/>
              <a:gd name="T34" fmla="*/ 31 w 43"/>
              <a:gd name="T35" fmla="*/ 44 h 51"/>
              <a:gd name="T36" fmla="*/ 22 w 43"/>
              <a:gd name="T37" fmla="*/ 49 h 51"/>
              <a:gd name="T38" fmla="*/ 15 w 43"/>
              <a:gd name="T39" fmla="*/ 51 h 51"/>
              <a:gd name="T40" fmla="*/ 7 w 43"/>
              <a:gd name="T41" fmla="*/ 49 h 51"/>
              <a:gd name="T42" fmla="*/ 7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7" y="49"/>
                </a:moveTo>
                <a:lnTo>
                  <a:pt x="7" y="49"/>
                </a:lnTo>
                <a:lnTo>
                  <a:pt x="1" y="44"/>
                </a:lnTo>
                <a:lnTo>
                  <a:pt x="0" y="34"/>
                </a:lnTo>
                <a:lnTo>
                  <a:pt x="0" y="25"/>
                </a:lnTo>
                <a:lnTo>
                  <a:pt x="3" y="15"/>
                </a:lnTo>
                <a:lnTo>
                  <a:pt x="3" y="15"/>
                </a:lnTo>
                <a:lnTo>
                  <a:pt x="11" y="8"/>
                </a:lnTo>
                <a:lnTo>
                  <a:pt x="18" y="2"/>
                </a:lnTo>
                <a:lnTo>
                  <a:pt x="28" y="0"/>
                </a:lnTo>
                <a:lnTo>
                  <a:pt x="35" y="2"/>
                </a:lnTo>
                <a:lnTo>
                  <a:pt x="35" y="2"/>
                </a:lnTo>
                <a:lnTo>
                  <a:pt x="39" y="8"/>
                </a:lnTo>
                <a:lnTo>
                  <a:pt x="43" y="15"/>
                </a:lnTo>
                <a:lnTo>
                  <a:pt x="41" y="25"/>
                </a:lnTo>
                <a:lnTo>
                  <a:pt x="37" y="34"/>
                </a:lnTo>
                <a:lnTo>
                  <a:pt x="37" y="34"/>
                </a:lnTo>
                <a:lnTo>
                  <a:pt x="31" y="44"/>
                </a:lnTo>
                <a:lnTo>
                  <a:pt x="22" y="49"/>
                </a:lnTo>
                <a:lnTo>
                  <a:pt x="15" y="51"/>
                </a:lnTo>
                <a:lnTo>
                  <a:pt x="7" y="49"/>
                </a:lnTo>
                <a:lnTo>
                  <a:pt x="7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0" name="Freeform 380"/>
          <p:cNvSpPr>
            <a:spLocks/>
          </p:cNvSpPr>
          <p:nvPr/>
        </p:nvSpPr>
        <p:spPr bwMode="auto">
          <a:xfrm>
            <a:off x="8502931" y="5482703"/>
            <a:ext cx="163884" cy="194373"/>
          </a:xfrm>
          <a:custGeom>
            <a:avLst/>
            <a:gdLst>
              <a:gd name="T0" fmla="*/ 7 w 43"/>
              <a:gd name="T1" fmla="*/ 49 h 51"/>
              <a:gd name="T2" fmla="*/ 7 w 43"/>
              <a:gd name="T3" fmla="*/ 49 h 51"/>
              <a:gd name="T4" fmla="*/ 1 w 43"/>
              <a:gd name="T5" fmla="*/ 44 h 51"/>
              <a:gd name="T6" fmla="*/ 0 w 43"/>
              <a:gd name="T7" fmla="*/ 34 h 51"/>
              <a:gd name="T8" fmla="*/ 0 w 43"/>
              <a:gd name="T9" fmla="*/ 25 h 51"/>
              <a:gd name="T10" fmla="*/ 3 w 43"/>
              <a:gd name="T11" fmla="*/ 15 h 51"/>
              <a:gd name="T12" fmla="*/ 3 w 43"/>
              <a:gd name="T13" fmla="*/ 15 h 51"/>
              <a:gd name="T14" fmla="*/ 11 w 43"/>
              <a:gd name="T15" fmla="*/ 8 h 51"/>
              <a:gd name="T16" fmla="*/ 18 w 43"/>
              <a:gd name="T17" fmla="*/ 2 h 51"/>
              <a:gd name="T18" fmla="*/ 28 w 43"/>
              <a:gd name="T19" fmla="*/ 0 h 51"/>
              <a:gd name="T20" fmla="*/ 35 w 43"/>
              <a:gd name="T21" fmla="*/ 2 h 51"/>
              <a:gd name="T22" fmla="*/ 35 w 43"/>
              <a:gd name="T23" fmla="*/ 2 h 51"/>
              <a:gd name="T24" fmla="*/ 39 w 43"/>
              <a:gd name="T25" fmla="*/ 8 h 51"/>
              <a:gd name="T26" fmla="*/ 43 w 43"/>
              <a:gd name="T27" fmla="*/ 15 h 51"/>
              <a:gd name="T28" fmla="*/ 41 w 43"/>
              <a:gd name="T29" fmla="*/ 25 h 51"/>
              <a:gd name="T30" fmla="*/ 37 w 43"/>
              <a:gd name="T31" fmla="*/ 34 h 51"/>
              <a:gd name="T32" fmla="*/ 37 w 43"/>
              <a:gd name="T33" fmla="*/ 34 h 51"/>
              <a:gd name="T34" fmla="*/ 31 w 43"/>
              <a:gd name="T35" fmla="*/ 44 h 51"/>
              <a:gd name="T36" fmla="*/ 22 w 43"/>
              <a:gd name="T37" fmla="*/ 49 h 51"/>
              <a:gd name="T38" fmla="*/ 15 w 43"/>
              <a:gd name="T39" fmla="*/ 51 h 51"/>
              <a:gd name="T40" fmla="*/ 7 w 43"/>
              <a:gd name="T41" fmla="*/ 49 h 51"/>
              <a:gd name="T42" fmla="*/ 7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7" y="49"/>
                </a:moveTo>
                <a:lnTo>
                  <a:pt x="7" y="49"/>
                </a:lnTo>
                <a:lnTo>
                  <a:pt x="1" y="44"/>
                </a:lnTo>
                <a:lnTo>
                  <a:pt x="0" y="34"/>
                </a:lnTo>
                <a:lnTo>
                  <a:pt x="0" y="25"/>
                </a:lnTo>
                <a:lnTo>
                  <a:pt x="3" y="15"/>
                </a:lnTo>
                <a:lnTo>
                  <a:pt x="3" y="15"/>
                </a:lnTo>
                <a:lnTo>
                  <a:pt x="11" y="8"/>
                </a:lnTo>
                <a:lnTo>
                  <a:pt x="18" y="2"/>
                </a:lnTo>
                <a:lnTo>
                  <a:pt x="28" y="0"/>
                </a:lnTo>
                <a:lnTo>
                  <a:pt x="35" y="2"/>
                </a:lnTo>
                <a:lnTo>
                  <a:pt x="35" y="2"/>
                </a:lnTo>
                <a:lnTo>
                  <a:pt x="39" y="8"/>
                </a:lnTo>
                <a:lnTo>
                  <a:pt x="43" y="15"/>
                </a:lnTo>
                <a:lnTo>
                  <a:pt x="41" y="25"/>
                </a:lnTo>
                <a:lnTo>
                  <a:pt x="37" y="34"/>
                </a:lnTo>
                <a:lnTo>
                  <a:pt x="37" y="34"/>
                </a:lnTo>
                <a:lnTo>
                  <a:pt x="31" y="44"/>
                </a:lnTo>
                <a:lnTo>
                  <a:pt x="22" y="49"/>
                </a:lnTo>
                <a:lnTo>
                  <a:pt x="15" y="51"/>
                </a:lnTo>
                <a:lnTo>
                  <a:pt x="7" y="49"/>
                </a:lnTo>
                <a:lnTo>
                  <a:pt x="7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1" name="Freeform 381"/>
          <p:cNvSpPr>
            <a:spLocks/>
          </p:cNvSpPr>
          <p:nvPr/>
        </p:nvSpPr>
        <p:spPr bwMode="auto">
          <a:xfrm>
            <a:off x="8502931" y="5482703"/>
            <a:ext cx="163884" cy="194373"/>
          </a:xfrm>
          <a:custGeom>
            <a:avLst/>
            <a:gdLst>
              <a:gd name="T0" fmla="*/ 7 w 43"/>
              <a:gd name="T1" fmla="*/ 49 h 51"/>
              <a:gd name="T2" fmla="*/ 7 w 43"/>
              <a:gd name="T3" fmla="*/ 49 h 51"/>
              <a:gd name="T4" fmla="*/ 1 w 43"/>
              <a:gd name="T5" fmla="*/ 44 h 51"/>
              <a:gd name="T6" fmla="*/ 0 w 43"/>
              <a:gd name="T7" fmla="*/ 34 h 51"/>
              <a:gd name="T8" fmla="*/ 0 w 43"/>
              <a:gd name="T9" fmla="*/ 25 h 51"/>
              <a:gd name="T10" fmla="*/ 3 w 43"/>
              <a:gd name="T11" fmla="*/ 15 h 51"/>
              <a:gd name="T12" fmla="*/ 3 w 43"/>
              <a:gd name="T13" fmla="*/ 15 h 51"/>
              <a:gd name="T14" fmla="*/ 11 w 43"/>
              <a:gd name="T15" fmla="*/ 8 h 51"/>
              <a:gd name="T16" fmla="*/ 18 w 43"/>
              <a:gd name="T17" fmla="*/ 2 h 51"/>
              <a:gd name="T18" fmla="*/ 28 w 43"/>
              <a:gd name="T19" fmla="*/ 0 h 51"/>
              <a:gd name="T20" fmla="*/ 35 w 43"/>
              <a:gd name="T21" fmla="*/ 2 h 51"/>
              <a:gd name="T22" fmla="*/ 35 w 43"/>
              <a:gd name="T23" fmla="*/ 2 h 51"/>
              <a:gd name="T24" fmla="*/ 39 w 43"/>
              <a:gd name="T25" fmla="*/ 8 h 51"/>
              <a:gd name="T26" fmla="*/ 43 w 43"/>
              <a:gd name="T27" fmla="*/ 15 h 51"/>
              <a:gd name="T28" fmla="*/ 41 w 43"/>
              <a:gd name="T29" fmla="*/ 25 h 51"/>
              <a:gd name="T30" fmla="*/ 37 w 43"/>
              <a:gd name="T31" fmla="*/ 34 h 51"/>
              <a:gd name="T32" fmla="*/ 37 w 43"/>
              <a:gd name="T33" fmla="*/ 34 h 51"/>
              <a:gd name="T34" fmla="*/ 31 w 43"/>
              <a:gd name="T35" fmla="*/ 44 h 51"/>
              <a:gd name="T36" fmla="*/ 22 w 43"/>
              <a:gd name="T37" fmla="*/ 49 h 51"/>
              <a:gd name="T38" fmla="*/ 15 w 43"/>
              <a:gd name="T39" fmla="*/ 51 h 51"/>
              <a:gd name="T40" fmla="*/ 7 w 43"/>
              <a:gd name="T41" fmla="*/ 49 h 51"/>
              <a:gd name="T42" fmla="*/ 7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7" y="49"/>
                </a:moveTo>
                <a:lnTo>
                  <a:pt x="7" y="49"/>
                </a:lnTo>
                <a:lnTo>
                  <a:pt x="1" y="44"/>
                </a:lnTo>
                <a:lnTo>
                  <a:pt x="0" y="34"/>
                </a:lnTo>
                <a:lnTo>
                  <a:pt x="0" y="25"/>
                </a:lnTo>
                <a:lnTo>
                  <a:pt x="3" y="15"/>
                </a:lnTo>
                <a:lnTo>
                  <a:pt x="3" y="15"/>
                </a:lnTo>
                <a:lnTo>
                  <a:pt x="11" y="8"/>
                </a:lnTo>
                <a:lnTo>
                  <a:pt x="18" y="2"/>
                </a:lnTo>
                <a:lnTo>
                  <a:pt x="28" y="0"/>
                </a:lnTo>
                <a:lnTo>
                  <a:pt x="35" y="2"/>
                </a:lnTo>
                <a:lnTo>
                  <a:pt x="35" y="2"/>
                </a:lnTo>
                <a:lnTo>
                  <a:pt x="39" y="8"/>
                </a:lnTo>
                <a:lnTo>
                  <a:pt x="43" y="15"/>
                </a:lnTo>
                <a:lnTo>
                  <a:pt x="41" y="25"/>
                </a:lnTo>
                <a:lnTo>
                  <a:pt x="37" y="34"/>
                </a:lnTo>
                <a:lnTo>
                  <a:pt x="37" y="34"/>
                </a:lnTo>
                <a:lnTo>
                  <a:pt x="31" y="44"/>
                </a:lnTo>
                <a:lnTo>
                  <a:pt x="22" y="49"/>
                </a:lnTo>
                <a:lnTo>
                  <a:pt x="15" y="51"/>
                </a:lnTo>
                <a:lnTo>
                  <a:pt x="7" y="49"/>
                </a:lnTo>
                <a:lnTo>
                  <a:pt x="7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2" name="Freeform 382"/>
          <p:cNvSpPr>
            <a:spLocks/>
          </p:cNvSpPr>
          <p:nvPr/>
        </p:nvSpPr>
        <p:spPr bwMode="auto">
          <a:xfrm>
            <a:off x="8502931" y="5482703"/>
            <a:ext cx="163884" cy="194373"/>
          </a:xfrm>
          <a:custGeom>
            <a:avLst/>
            <a:gdLst>
              <a:gd name="T0" fmla="*/ 7 w 43"/>
              <a:gd name="T1" fmla="*/ 49 h 51"/>
              <a:gd name="T2" fmla="*/ 7 w 43"/>
              <a:gd name="T3" fmla="*/ 49 h 51"/>
              <a:gd name="T4" fmla="*/ 1 w 43"/>
              <a:gd name="T5" fmla="*/ 44 h 51"/>
              <a:gd name="T6" fmla="*/ 0 w 43"/>
              <a:gd name="T7" fmla="*/ 34 h 51"/>
              <a:gd name="T8" fmla="*/ 0 w 43"/>
              <a:gd name="T9" fmla="*/ 25 h 51"/>
              <a:gd name="T10" fmla="*/ 3 w 43"/>
              <a:gd name="T11" fmla="*/ 15 h 51"/>
              <a:gd name="T12" fmla="*/ 3 w 43"/>
              <a:gd name="T13" fmla="*/ 15 h 51"/>
              <a:gd name="T14" fmla="*/ 11 w 43"/>
              <a:gd name="T15" fmla="*/ 8 h 51"/>
              <a:gd name="T16" fmla="*/ 18 w 43"/>
              <a:gd name="T17" fmla="*/ 2 h 51"/>
              <a:gd name="T18" fmla="*/ 28 w 43"/>
              <a:gd name="T19" fmla="*/ 0 h 51"/>
              <a:gd name="T20" fmla="*/ 35 w 43"/>
              <a:gd name="T21" fmla="*/ 2 h 51"/>
              <a:gd name="T22" fmla="*/ 35 w 43"/>
              <a:gd name="T23" fmla="*/ 2 h 51"/>
              <a:gd name="T24" fmla="*/ 39 w 43"/>
              <a:gd name="T25" fmla="*/ 8 h 51"/>
              <a:gd name="T26" fmla="*/ 43 w 43"/>
              <a:gd name="T27" fmla="*/ 15 h 51"/>
              <a:gd name="T28" fmla="*/ 41 w 43"/>
              <a:gd name="T29" fmla="*/ 25 h 51"/>
              <a:gd name="T30" fmla="*/ 37 w 43"/>
              <a:gd name="T31" fmla="*/ 34 h 51"/>
              <a:gd name="T32" fmla="*/ 37 w 43"/>
              <a:gd name="T33" fmla="*/ 34 h 51"/>
              <a:gd name="T34" fmla="*/ 31 w 43"/>
              <a:gd name="T35" fmla="*/ 44 h 51"/>
              <a:gd name="T36" fmla="*/ 22 w 43"/>
              <a:gd name="T37" fmla="*/ 49 h 51"/>
              <a:gd name="T38" fmla="*/ 15 w 43"/>
              <a:gd name="T39" fmla="*/ 51 h 51"/>
              <a:gd name="T40" fmla="*/ 7 w 43"/>
              <a:gd name="T41" fmla="*/ 49 h 51"/>
              <a:gd name="T42" fmla="*/ 7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7" y="49"/>
                </a:moveTo>
                <a:lnTo>
                  <a:pt x="7" y="49"/>
                </a:lnTo>
                <a:lnTo>
                  <a:pt x="1" y="44"/>
                </a:lnTo>
                <a:lnTo>
                  <a:pt x="0" y="34"/>
                </a:lnTo>
                <a:lnTo>
                  <a:pt x="0" y="25"/>
                </a:lnTo>
                <a:lnTo>
                  <a:pt x="3" y="15"/>
                </a:lnTo>
                <a:lnTo>
                  <a:pt x="3" y="15"/>
                </a:lnTo>
                <a:lnTo>
                  <a:pt x="11" y="8"/>
                </a:lnTo>
                <a:lnTo>
                  <a:pt x="18" y="2"/>
                </a:lnTo>
                <a:lnTo>
                  <a:pt x="28" y="0"/>
                </a:lnTo>
                <a:lnTo>
                  <a:pt x="35" y="2"/>
                </a:lnTo>
                <a:lnTo>
                  <a:pt x="35" y="2"/>
                </a:lnTo>
                <a:lnTo>
                  <a:pt x="39" y="8"/>
                </a:lnTo>
                <a:lnTo>
                  <a:pt x="43" y="15"/>
                </a:lnTo>
                <a:lnTo>
                  <a:pt x="41" y="25"/>
                </a:lnTo>
                <a:lnTo>
                  <a:pt x="37" y="34"/>
                </a:lnTo>
                <a:lnTo>
                  <a:pt x="37" y="34"/>
                </a:lnTo>
                <a:lnTo>
                  <a:pt x="31" y="44"/>
                </a:lnTo>
                <a:lnTo>
                  <a:pt x="22" y="49"/>
                </a:lnTo>
                <a:lnTo>
                  <a:pt x="15" y="51"/>
                </a:lnTo>
                <a:lnTo>
                  <a:pt x="7" y="49"/>
                </a:lnTo>
                <a:lnTo>
                  <a:pt x="7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3" name="Freeform 383"/>
          <p:cNvSpPr>
            <a:spLocks/>
          </p:cNvSpPr>
          <p:nvPr/>
        </p:nvSpPr>
        <p:spPr bwMode="auto">
          <a:xfrm>
            <a:off x="8502931" y="5482703"/>
            <a:ext cx="163884" cy="194373"/>
          </a:xfrm>
          <a:custGeom>
            <a:avLst/>
            <a:gdLst>
              <a:gd name="T0" fmla="*/ 7 w 43"/>
              <a:gd name="T1" fmla="*/ 49 h 51"/>
              <a:gd name="T2" fmla="*/ 7 w 43"/>
              <a:gd name="T3" fmla="*/ 49 h 51"/>
              <a:gd name="T4" fmla="*/ 1 w 43"/>
              <a:gd name="T5" fmla="*/ 44 h 51"/>
              <a:gd name="T6" fmla="*/ 0 w 43"/>
              <a:gd name="T7" fmla="*/ 34 h 51"/>
              <a:gd name="T8" fmla="*/ 0 w 43"/>
              <a:gd name="T9" fmla="*/ 25 h 51"/>
              <a:gd name="T10" fmla="*/ 3 w 43"/>
              <a:gd name="T11" fmla="*/ 15 h 51"/>
              <a:gd name="T12" fmla="*/ 3 w 43"/>
              <a:gd name="T13" fmla="*/ 15 h 51"/>
              <a:gd name="T14" fmla="*/ 11 w 43"/>
              <a:gd name="T15" fmla="*/ 8 h 51"/>
              <a:gd name="T16" fmla="*/ 18 w 43"/>
              <a:gd name="T17" fmla="*/ 2 h 51"/>
              <a:gd name="T18" fmla="*/ 28 w 43"/>
              <a:gd name="T19" fmla="*/ 0 h 51"/>
              <a:gd name="T20" fmla="*/ 35 w 43"/>
              <a:gd name="T21" fmla="*/ 2 h 51"/>
              <a:gd name="T22" fmla="*/ 35 w 43"/>
              <a:gd name="T23" fmla="*/ 2 h 51"/>
              <a:gd name="T24" fmla="*/ 39 w 43"/>
              <a:gd name="T25" fmla="*/ 8 h 51"/>
              <a:gd name="T26" fmla="*/ 43 w 43"/>
              <a:gd name="T27" fmla="*/ 15 h 51"/>
              <a:gd name="T28" fmla="*/ 41 w 43"/>
              <a:gd name="T29" fmla="*/ 25 h 51"/>
              <a:gd name="T30" fmla="*/ 37 w 43"/>
              <a:gd name="T31" fmla="*/ 34 h 51"/>
              <a:gd name="T32" fmla="*/ 37 w 43"/>
              <a:gd name="T33" fmla="*/ 34 h 51"/>
              <a:gd name="T34" fmla="*/ 31 w 43"/>
              <a:gd name="T35" fmla="*/ 44 h 51"/>
              <a:gd name="T36" fmla="*/ 22 w 43"/>
              <a:gd name="T37" fmla="*/ 49 h 51"/>
              <a:gd name="T38" fmla="*/ 15 w 43"/>
              <a:gd name="T39" fmla="*/ 51 h 51"/>
              <a:gd name="T40" fmla="*/ 7 w 43"/>
              <a:gd name="T41" fmla="*/ 49 h 51"/>
              <a:gd name="T42" fmla="*/ 7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7" y="49"/>
                </a:moveTo>
                <a:lnTo>
                  <a:pt x="7" y="49"/>
                </a:lnTo>
                <a:lnTo>
                  <a:pt x="1" y="44"/>
                </a:lnTo>
                <a:lnTo>
                  <a:pt x="0" y="34"/>
                </a:lnTo>
                <a:lnTo>
                  <a:pt x="0" y="25"/>
                </a:lnTo>
                <a:lnTo>
                  <a:pt x="3" y="15"/>
                </a:lnTo>
                <a:lnTo>
                  <a:pt x="3" y="15"/>
                </a:lnTo>
                <a:lnTo>
                  <a:pt x="11" y="8"/>
                </a:lnTo>
                <a:lnTo>
                  <a:pt x="18" y="2"/>
                </a:lnTo>
                <a:lnTo>
                  <a:pt x="28" y="0"/>
                </a:lnTo>
                <a:lnTo>
                  <a:pt x="35" y="2"/>
                </a:lnTo>
                <a:lnTo>
                  <a:pt x="35" y="2"/>
                </a:lnTo>
                <a:lnTo>
                  <a:pt x="39" y="8"/>
                </a:lnTo>
                <a:lnTo>
                  <a:pt x="43" y="15"/>
                </a:lnTo>
                <a:lnTo>
                  <a:pt x="41" y="25"/>
                </a:lnTo>
                <a:lnTo>
                  <a:pt x="37" y="34"/>
                </a:lnTo>
                <a:lnTo>
                  <a:pt x="37" y="34"/>
                </a:lnTo>
                <a:lnTo>
                  <a:pt x="31" y="44"/>
                </a:lnTo>
                <a:lnTo>
                  <a:pt x="22" y="49"/>
                </a:lnTo>
                <a:lnTo>
                  <a:pt x="15" y="51"/>
                </a:lnTo>
                <a:lnTo>
                  <a:pt x="7" y="49"/>
                </a:lnTo>
                <a:lnTo>
                  <a:pt x="7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4" name="Freeform 384"/>
          <p:cNvSpPr>
            <a:spLocks/>
          </p:cNvSpPr>
          <p:nvPr/>
        </p:nvSpPr>
        <p:spPr bwMode="auto">
          <a:xfrm>
            <a:off x="8502931" y="5482703"/>
            <a:ext cx="163884" cy="194373"/>
          </a:xfrm>
          <a:custGeom>
            <a:avLst/>
            <a:gdLst>
              <a:gd name="T0" fmla="*/ 7 w 43"/>
              <a:gd name="T1" fmla="*/ 49 h 51"/>
              <a:gd name="T2" fmla="*/ 7 w 43"/>
              <a:gd name="T3" fmla="*/ 49 h 51"/>
              <a:gd name="T4" fmla="*/ 1 w 43"/>
              <a:gd name="T5" fmla="*/ 44 h 51"/>
              <a:gd name="T6" fmla="*/ 0 w 43"/>
              <a:gd name="T7" fmla="*/ 34 h 51"/>
              <a:gd name="T8" fmla="*/ 0 w 43"/>
              <a:gd name="T9" fmla="*/ 25 h 51"/>
              <a:gd name="T10" fmla="*/ 3 w 43"/>
              <a:gd name="T11" fmla="*/ 15 h 51"/>
              <a:gd name="T12" fmla="*/ 3 w 43"/>
              <a:gd name="T13" fmla="*/ 15 h 51"/>
              <a:gd name="T14" fmla="*/ 11 w 43"/>
              <a:gd name="T15" fmla="*/ 8 h 51"/>
              <a:gd name="T16" fmla="*/ 18 w 43"/>
              <a:gd name="T17" fmla="*/ 2 h 51"/>
              <a:gd name="T18" fmla="*/ 28 w 43"/>
              <a:gd name="T19" fmla="*/ 0 h 51"/>
              <a:gd name="T20" fmla="*/ 35 w 43"/>
              <a:gd name="T21" fmla="*/ 2 h 51"/>
              <a:gd name="T22" fmla="*/ 35 w 43"/>
              <a:gd name="T23" fmla="*/ 2 h 51"/>
              <a:gd name="T24" fmla="*/ 39 w 43"/>
              <a:gd name="T25" fmla="*/ 8 h 51"/>
              <a:gd name="T26" fmla="*/ 43 w 43"/>
              <a:gd name="T27" fmla="*/ 15 h 51"/>
              <a:gd name="T28" fmla="*/ 41 w 43"/>
              <a:gd name="T29" fmla="*/ 25 h 51"/>
              <a:gd name="T30" fmla="*/ 37 w 43"/>
              <a:gd name="T31" fmla="*/ 34 h 51"/>
              <a:gd name="T32" fmla="*/ 37 w 43"/>
              <a:gd name="T33" fmla="*/ 34 h 51"/>
              <a:gd name="T34" fmla="*/ 31 w 43"/>
              <a:gd name="T35" fmla="*/ 44 h 51"/>
              <a:gd name="T36" fmla="*/ 22 w 43"/>
              <a:gd name="T37" fmla="*/ 49 h 51"/>
              <a:gd name="T38" fmla="*/ 15 w 43"/>
              <a:gd name="T39" fmla="*/ 51 h 51"/>
              <a:gd name="T40" fmla="*/ 7 w 43"/>
              <a:gd name="T41" fmla="*/ 49 h 51"/>
              <a:gd name="T42" fmla="*/ 7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7" y="49"/>
                </a:moveTo>
                <a:lnTo>
                  <a:pt x="7" y="49"/>
                </a:lnTo>
                <a:lnTo>
                  <a:pt x="1" y="44"/>
                </a:lnTo>
                <a:lnTo>
                  <a:pt x="0" y="34"/>
                </a:lnTo>
                <a:lnTo>
                  <a:pt x="0" y="25"/>
                </a:lnTo>
                <a:lnTo>
                  <a:pt x="3" y="15"/>
                </a:lnTo>
                <a:lnTo>
                  <a:pt x="3" y="15"/>
                </a:lnTo>
                <a:lnTo>
                  <a:pt x="11" y="8"/>
                </a:lnTo>
                <a:lnTo>
                  <a:pt x="18" y="2"/>
                </a:lnTo>
                <a:lnTo>
                  <a:pt x="28" y="0"/>
                </a:lnTo>
                <a:lnTo>
                  <a:pt x="35" y="2"/>
                </a:lnTo>
                <a:lnTo>
                  <a:pt x="35" y="2"/>
                </a:lnTo>
                <a:lnTo>
                  <a:pt x="39" y="8"/>
                </a:lnTo>
                <a:lnTo>
                  <a:pt x="43" y="15"/>
                </a:lnTo>
                <a:lnTo>
                  <a:pt x="41" y="25"/>
                </a:lnTo>
                <a:lnTo>
                  <a:pt x="37" y="34"/>
                </a:lnTo>
                <a:lnTo>
                  <a:pt x="37" y="34"/>
                </a:lnTo>
                <a:lnTo>
                  <a:pt x="31" y="44"/>
                </a:lnTo>
                <a:lnTo>
                  <a:pt x="22" y="49"/>
                </a:lnTo>
                <a:lnTo>
                  <a:pt x="15" y="51"/>
                </a:lnTo>
                <a:lnTo>
                  <a:pt x="7" y="49"/>
                </a:lnTo>
                <a:lnTo>
                  <a:pt x="7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5" name="Freeform 385"/>
          <p:cNvSpPr>
            <a:spLocks/>
          </p:cNvSpPr>
          <p:nvPr/>
        </p:nvSpPr>
        <p:spPr bwMode="auto">
          <a:xfrm>
            <a:off x="8594400" y="5170184"/>
            <a:ext cx="141017" cy="205805"/>
          </a:xfrm>
          <a:custGeom>
            <a:avLst/>
            <a:gdLst>
              <a:gd name="T0" fmla="*/ 19 w 37"/>
              <a:gd name="T1" fmla="*/ 54 h 54"/>
              <a:gd name="T2" fmla="*/ 19 w 37"/>
              <a:gd name="T3" fmla="*/ 54 h 54"/>
              <a:gd name="T4" fmla="*/ 11 w 37"/>
              <a:gd name="T5" fmla="*/ 52 h 54"/>
              <a:gd name="T6" fmla="*/ 6 w 37"/>
              <a:gd name="T7" fmla="*/ 47 h 54"/>
              <a:gd name="T8" fmla="*/ 0 w 37"/>
              <a:gd name="T9" fmla="*/ 37 h 54"/>
              <a:gd name="T10" fmla="*/ 0 w 37"/>
              <a:gd name="T11" fmla="*/ 26 h 54"/>
              <a:gd name="T12" fmla="*/ 0 w 37"/>
              <a:gd name="T13" fmla="*/ 26 h 54"/>
              <a:gd name="T14" fmla="*/ 0 w 37"/>
              <a:gd name="T15" fmla="*/ 17 h 54"/>
              <a:gd name="T16" fmla="*/ 6 w 37"/>
              <a:gd name="T17" fmla="*/ 8 h 54"/>
              <a:gd name="T18" fmla="*/ 11 w 37"/>
              <a:gd name="T19" fmla="*/ 2 h 54"/>
              <a:gd name="T20" fmla="*/ 19 w 37"/>
              <a:gd name="T21" fmla="*/ 0 h 54"/>
              <a:gd name="T22" fmla="*/ 19 w 37"/>
              <a:gd name="T23" fmla="*/ 0 h 54"/>
              <a:gd name="T24" fmla="*/ 26 w 37"/>
              <a:gd name="T25" fmla="*/ 2 h 54"/>
              <a:gd name="T26" fmla="*/ 32 w 37"/>
              <a:gd name="T27" fmla="*/ 8 h 54"/>
              <a:gd name="T28" fmla="*/ 35 w 37"/>
              <a:gd name="T29" fmla="*/ 17 h 54"/>
              <a:gd name="T30" fmla="*/ 37 w 37"/>
              <a:gd name="T31" fmla="*/ 26 h 54"/>
              <a:gd name="T32" fmla="*/ 37 w 37"/>
              <a:gd name="T33" fmla="*/ 26 h 54"/>
              <a:gd name="T34" fmla="*/ 35 w 37"/>
              <a:gd name="T35" fmla="*/ 37 h 54"/>
              <a:gd name="T36" fmla="*/ 32 w 37"/>
              <a:gd name="T37" fmla="*/ 47 h 54"/>
              <a:gd name="T38" fmla="*/ 26 w 37"/>
              <a:gd name="T39" fmla="*/ 52 h 54"/>
              <a:gd name="T40" fmla="*/ 19 w 37"/>
              <a:gd name="T41" fmla="*/ 54 h 54"/>
              <a:gd name="T42" fmla="*/ 19 w 37"/>
              <a:gd name="T4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9" y="54"/>
                </a:moveTo>
                <a:lnTo>
                  <a:pt x="19" y="54"/>
                </a:lnTo>
                <a:lnTo>
                  <a:pt x="11" y="52"/>
                </a:lnTo>
                <a:lnTo>
                  <a:pt x="6" y="47"/>
                </a:lnTo>
                <a:lnTo>
                  <a:pt x="0" y="37"/>
                </a:lnTo>
                <a:lnTo>
                  <a:pt x="0" y="26"/>
                </a:lnTo>
                <a:lnTo>
                  <a:pt x="0" y="26"/>
                </a:lnTo>
                <a:lnTo>
                  <a:pt x="0" y="17"/>
                </a:lnTo>
                <a:lnTo>
                  <a:pt x="6" y="8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2" y="8"/>
                </a:lnTo>
                <a:lnTo>
                  <a:pt x="35" y="17"/>
                </a:lnTo>
                <a:lnTo>
                  <a:pt x="37" y="26"/>
                </a:lnTo>
                <a:lnTo>
                  <a:pt x="37" y="26"/>
                </a:lnTo>
                <a:lnTo>
                  <a:pt x="35" y="37"/>
                </a:lnTo>
                <a:lnTo>
                  <a:pt x="32" y="47"/>
                </a:lnTo>
                <a:lnTo>
                  <a:pt x="26" y="52"/>
                </a:lnTo>
                <a:lnTo>
                  <a:pt x="19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6" name="Freeform 386"/>
          <p:cNvSpPr>
            <a:spLocks/>
          </p:cNvSpPr>
          <p:nvPr/>
        </p:nvSpPr>
        <p:spPr bwMode="auto">
          <a:xfrm>
            <a:off x="8594400" y="5170184"/>
            <a:ext cx="141017" cy="205805"/>
          </a:xfrm>
          <a:custGeom>
            <a:avLst/>
            <a:gdLst>
              <a:gd name="T0" fmla="*/ 19 w 37"/>
              <a:gd name="T1" fmla="*/ 54 h 54"/>
              <a:gd name="T2" fmla="*/ 19 w 37"/>
              <a:gd name="T3" fmla="*/ 54 h 54"/>
              <a:gd name="T4" fmla="*/ 11 w 37"/>
              <a:gd name="T5" fmla="*/ 52 h 54"/>
              <a:gd name="T6" fmla="*/ 6 w 37"/>
              <a:gd name="T7" fmla="*/ 47 h 54"/>
              <a:gd name="T8" fmla="*/ 0 w 37"/>
              <a:gd name="T9" fmla="*/ 37 h 54"/>
              <a:gd name="T10" fmla="*/ 0 w 37"/>
              <a:gd name="T11" fmla="*/ 26 h 54"/>
              <a:gd name="T12" fmla="*/ 0 w 37"/>
              <a:gd name="T13" fmla="*/ 26 h 54"/>
              <a:gd name="T14" fmla="*/ 0 w 37"/>
              <a:gd name="T15" fmla="*/ 17 h 54"/>
              <a:gd name="T16" fmla="*/ 6 w 37"/>
              <a:gd name="T17" fmla="*/ 8 h 54"/>
              <a:gd name="T18" fmla="*/ 11 w 37"/>
              <a:gd name="T19" fmla="*/ 2 h 54"/>
              <a:gd name="T20" fmla="*/ 19 w 37"/>
              <a:gd name="T21" fmla="*/ 0 h 54"/>
              <a:gd name="T22" fmla="*/ 19 w 37"/>
              <a:gd name="T23" fmla="*/ 0 h 54"/>
              <a:gd name="T24" fmla="*/ 26 w 37"/>
              <a:gd name="T25" fmla="*/ 2 h 54"/>
              <a:gd name="T26" fmla="*/ 32 w 37"/>
              <a:gd name="T27" fmla="*/ 8 h 54"/>
              <a:gd name="T28" fmla="*/ 35 w 37"/>
              <a:gd name="T29" fmla="*/ 17 h 54"/>
              <a:gd name="T30" fmla="*/ 37 w 37"/>
              <a:gd name="T31" fmla="*/ 26 h 54"/>
              <a:gd name="T32" fmla="*/ 37 w 37"/>
              <a:gd name="T33" fmla="*/ 26 h 54"/>
              <a:gd name="T34" fmla="*/ 35 w 37"/>
              <a:gd name="T35" fmla="*/ 37 h 54"/>
              <a:gd name="T36" fmla="*/ 32 w 37"/>
              <a:gd name="T37" fmla="*/ 47 h 54"/>
              <a:gd name="T38" fmla="*/ 26 w 37"/>
              <a:gd name="T39" fmla="*/ 52 h 54"/>
              <a:gd name="T40" fmla="*/ 19 w 37"/>
              <a:gd name="T41" fmla="*/ 54 h 54"/>
              <a:gd name="T42" fmla="*/ 19 w 37"/>
              <a:gd name="T4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9" y="54"/>
                </a:moveTo>
                <a:lnTo>
                  <a:pt x="19" y="54"/>
                </a:lnTo>
                <a:lnTo>
                  <a:pt x="11" y="52"/>
                </a:lnTo>
                <a:lnTo>
                  <a:pt x="6" y="47"/>
                </a:lnTo>
                <a:lnTo>
                  <a:pt x="0" y="37"/>
                </a:lnTo>
                <a:lnTo>
                  <a:pt x="0" y="26"/>
                </a:lnTo>
                <a:lnTo>
                  <a:pt x="0" y="26"/>
                </a:lnTo>
                <a:lnTo>
                  <a:pt x="0" y="17"/>
                </a:lnTo>
                <a:lnTo>
                  <a:pt x="6" y="8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2" y="8"/>
                </a:lnTo>
                <a:lnTo>
                  <a:pt x="35" y="17"/>
                </a:lnTo>
                <a:lnTo>
                  <a:pt x="37" y="26"/>
                </a:lnTo>
                <a:lnTo>
                  <a:pt x="37" y="26"/>
                </a:lnTo>
                <a:lnTo>
                  <a:pt x="35" y="37"/>
                </a:lnTo>
                <a:lnTo>
                  <a:pt x="32" y="47"/>
                </a:lnTo>
                <a:lnTo>
                  <a:pt x="26" y="52"/>
                </a:lnTo>
                <a:lnTo>
                  <a:pt x="19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7" name="Freeform 387"/>
          <p:cNvSpPr>
            <a:spLocks/>
          </p:cNvSpPr>
          <p:nvPr/>
        </p:nvSpPr>
        <p:spPr bwMode="auto">
          <a:xfrm>
            <a:off x="8594400" y="5170184"/>
            <a:ext cx="141017" cy="205805"/>
          </a:xfrm>
          <a:custGeom>
            <a:avLst/>
            <a:gdLst>
              <a:gd name="T0" fmla="*/ 19 w 37"/>
              <a:gd name="T1" fmla="*/ 54 h 54"/>
              <a:gd name="T2" fmla="*/ 19 w 37"/>
              <a:gd name="T3" fmla="*/ 54 h 54"/>
              <a:gd name="T4" fmla="*/ 11 w 37"/>
              <a:gd name="T5" fmla="*/ 52 h 54"/>
              <a:gd name="T6" fmla="*/ 6 w 37"/>
              <a:gd name="T7" fmla="*/ 47 h 54"/>
              <a:gd name="T8" fmla="*/ 0 w 37"/>
              <a:gd name="T9" fmla="*/ 37 h 54"/>
              <a:gd name="T10" fmla="*/ 0 w 37"/>
              <a:gd name="T11" fmla="*/ 26 h 54"/>
              <a:gd name="T12" fmla="*/ 0 w 37"/>
              <a:gd name="T13" fmla="*/ 26 h 54"/>
              <a:gd name="T14" fmla="*/ 0 w 37"/>
              <a:gd name="T15" fmla="*/ 17 h 54"/>
              <a:gd name="T16" fmla="*/ 6 w 37"/>
              <a:gd name="T17" fmla="*/ 8 h 54"/>
              <a:gd name="T18" fmla="*/ 11 w 37"/>
              <a:gd name="T19" fmla="*/ 2 h 54"/>
              <a:gd name="T20" fmla="*/ 19 w 37"/>
              <a:gd name="T21" fmla="*/ 0 h 54"/>
              <a:gd name="T22" fmla="*/ 19 w 37"/>
              <a:gd name="T23" fmla="*/ 0 h 54"/>
              <a:gd name="T24" fmla="*/ 26 w 37"/>
              <a:gd name="T25" fmla="*/ 2 h 54"/>
              <a:gd name="T26" fmla="*/ 32 w 37"/>
              <a:gd name="T27" fmla="*/ 8 h 54"/>
              <a:gd name="T28" fmla="*/ 35 w 37"/>
              <a:gd name="T29" fmla="*/ 17 h 54"/>
              <a:gd name="T30" fmla="*/ 37 w 37"/>
              <a:gd name="T31" fmla="*/ 26 h 54"/>
              <a:gd name="T32" fmla="*/ 37 w 37"/>
              <a:gd name="T33" fmla="*/ 26 h 54"/>
              <a:gd name="T34" fmla="*/ 35 w 37"/>
              <a:gd name="T35" fmla="*/ 37 h 54"/>
              <a:gd name="T36" fmla="*/ 32 w 37"/>
              <a:gd name="T37" fmla="*/ 47 h 54"/>
              <a:gd name="T38" fmla="*/ 26 w 37"/>
              <a:gd name="T39" fmla="*/ 52 h 54"/>
              <a:gd name="T40" fmla="*/ 19 w 37"/>
              <a:gd name="T41" fmla="*/ 54 h 54"/>
              <a:gd name="T42" fmla="*/ 19 w 37"/>
              <a:gd name="T4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9" y="54"/>
                </a:moveTo>
                <a:lnTo>
                  <a:pt x="19" y="54"/>
                </a:lnTo>
                <a:lnTo>
                  <a:pt x="11" y="52"/>
                </a:lnTo>
                <a:lnTo>
                  <a:pt x="6" y="47"/>
                </a:lnTo>
                <a:lnTo>
                  <a:pt x="0" y="37"/>
                </a:lnTo>
                <a:lnTo>
                  <a:pt x="0" y="26"/>
                </a:lnTo>
                <a:lnTo>
                  <a:pt x="0" y="26"/>
                </a:lnTo>
                <a:lnTo>
                  <a:pt x="0" y="17"/>
                </a:lnTo>
                <a:lnTo>
                  <a:pt x="6" y="8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2" y="8"/>
                </a:lnTo>
                <a:lnTo>
                  <a:pt x="35" y="17"/>
                </a:lnTo>
                <a:lnTo>
                  <a:pt x="37" y="26"/>
                </a:lnTo>
                <a:lnTo>
                  <a:pt x="37" y="26"/>
                </a:lnTo>
                <a:lnTo>
                  <a:pt x="35" y="37"/>
                </a:lnTo>
                <a:lnTo>
                  <a:pt x="32" y="47"/>
                </a:lnTo>
                <a:lnTo>
                  <a:pt x="26" y="52"/>
                </a:lnTo>
                <a:lnTo>
                  <a:pt x="19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8" name="Freeform 388"/>
          <p:cNvSpPr>
            <a:spLocks/>
          </p:cNvSpPr>
          <p:nvPr/>
        </p:nvSpPr>
        <p:spPr bwMode="auto">
          <a:xfrm>
            <a:off x="8594400" y="5170184"/>
            <a:ext cx="141017" cy="205805"/>
          </a:xfrm>
          <a:custGeom>
            <a:avLst/>
            <a:gdLst>
              <a:gd name="T0" fmla="*/ 19 w 37"/>
              <a:gd name="T1" fmla="*/ 54 h 54"/>
              <a:gd name="T2" fmla="*/ 19 w 37"/>
              <a:gd name="T3" fmla="*/ 54 h 54"/>
              <a:gd name="T4" fmla="*/ 11 w 37"/>
              <a:gd name="T5" fmla="*/ 52 h 54"/>
              <a:gd name="T6" fmla="*/ 6 w 37"/>
              <a:gd name="T7" fmla="*/ 47 h 54"/>
              <a:gd name="T8" fmla="*/ 0 w 37"/>
              <a:gd name="T9" fmla="*/ 37 h 54"/>
              <a:gd name="T10" fmla="*/ 0 w 37"/>
              <a:gd name="T11" fmla="*/ 26 h 54"/>
              <a:gd name="T12" fmla="*/ 0 w 37"/>
              <a:gd name="T13" fmla="*/ 26 h 54"/>
              <a:gd name="T14" fmla="*/ 0 w 37"/>
              <a:gd name="T15" fmla="*/ 17 h 54"/>
              <a:gd name="T16" fmla="*/ 6 w 37"/>
              <a:gd name="T17" fmla="*/ 8 h 54"/>
              <a:gd name="T18" fmla="*/ 11 w 37"/>
              <a:gd name="T19" fmla="*/ 2 h 54"/>
              <a:gd name="T20" fmla="*/ 19 w 37"/>
              <a:gd name="T21" fmla="*/ 0 h 54"/>
              <a:gd name="T22" fmla="*/ 19 w 37"/>
              <a:gd name="T23" fmla="*/ 0 h 54"/>
              <a:gd name="T24" fmla="*/ 26 w 37"/>
              <a:gd name="T25" fmla="*/ 2 h 54"/>
              <a:gd name="T26" fmla="*/ 32 w 37"/>
              <a:gd name="T27" fmla="*/ 8 h 54"/>
              <a:gd name="T28" fmla="*/ 35 w 37"/>
              <a:gd name="T29" fmla="*/ 17 h 54"/>
              <a:gd name="T30" fmla="*/ 37 w 37"/>
              <a:gd name="T31" fmla="*/ 26 h 54"/>
              <a:gd name="T32" fmla="*/ 37 w 37"/>
              <a:gd name="T33" fmla="*/ 26 h 54"/>
              <a:gd name="T34" fmla="*/ 35 w 37"/>
              <a:gd name="T35" fmla="*/ 37 h 54"/>
              <a:gd name="T36" fmla="*/ 32 w 37"/>
              <a:gd name="T37" fmla="*/ 47 h 54"/>
              <a:gd name="T38" fmla="*/ 26 w 37"/>
              <a:gd name="T39" fmla="*/ 52 h 54"/>
              <a:gd name="T40" fmla="*/ 19 w 37"/>
              <a:gd name="T41" fmla="*/ 54 h 54"/>
              <a:gd name="T42" fmla="*/ 19 w 37"/>
              <a:gd name="T4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9" y="54"/>
                </a:moveTo>
                <a:lnTo>
                  <a:pt x="19" y="54"/>
                </a:lnTo>
                <a:lnTo>
                  <a:pt x="11" y="52"/>
                </a:lnTo>
                <a:lnTo>
                  <a:pt x="6" y="47"/>
                </a:lnTo>
                <a:lnTo>
                  <a:pt x="0" y="37"/>
                </a:lnTo>
                <a:lnTo>
                  <a:pt x="0" y="26"/>
                </a:lnTo>
                <a:lnTo>
                  <a:pt x="0" y="26"/>
                </a:lnTo>
                <a:lnTo>
                  <a:pt x="0" y="17"/>
                </a:lnTo>
                <a:lnTo>
                  <a:pt x="6" y="8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2" y="8"/>
                </a:lnTo>
                <a:lnTo>
                  <a:pt x="35" y="17"/>
                </a:lnTo>
                <a:lnTo>
                  <a:pt x="37" y="26"/>
                </a:lnTo>
                <a:lnTo>
                  <a:pt x="37" y="26"/>
                </a:lnTo>
                <a:lnTo>
                  <a:pt x="35" y="37"/>
                </a:lnTo>
                <a:lnTo>
                  <a:pt x="32" y="47"/>
                </a:lnTo>
                <a:lnTo>
                  <a:pt x="26" y="52"/>
                </a:lnTo>
                <a:lnTo>
                  <a:pt x="19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9" name="Freeform 389"/>
          <p:cNvSpPr>
            <a:spLocks/>
          </p:cNvSpPr>
          <p:nvPr/>
        </p:nvSpPr>
        <p:spPr bwMode="auto">
          <a:xfrm>
            <a:off x="8594400" y="5170184"/>
            <a:ext cx="141017" cy="205805"/>
          </a:xfrm>
          <a:custGeom>
            <a:avLst/>
            <a:gdLst>
              <a:gd name="T0" fmla="*/ 19 w 37"/>
              <a:gd name="T1" fmla="*/ 54 h 54"/>
              <a:gd name="T2" fmla="*/ 19 w 37"/>
              <a:gd name="T3" fmla="*/ 54 h 54"/>
              <a:gd name="T4" fmla="*/ 11 w 37"/>
              <a:gd name="T5" fmla="*/ 52 h 54"/>
              <a:gd name="T6" fmla="*/ 6 w 37"/>
              <a:gd name="T7" fmla="*/ 47 h 54"/>
              <a:gd name="T8" fmla="*/ 0 w 37"/>
              <a:gd name="T9" fmla="*/ 37 h 54"/>
              <a:gd name="T10" fmla="*/ 0 w 37"/>
              <a:gd name="T11" fmla="*/ 26 h 54"/>
              <a:gd name="T12" fmla="*/ 0 w 37"/>
              <a:gd name="T13" fmla="*/ 26 h 54"/>
              <a:gd name="T14" fmla="*/ 0 w 37"/>
              <a:gd name="T15" fmla="*/ 17 h 54"/>
              <a:gd name="T16" fmla="*/ 6 w 37"/>
              <a:gd name="T17" fmla="*/ 8 h 54"/>
              <a:gd name="T18" fmla="*/ 11 w 37"/>
              <a:gd name="T19" fmla="*/ 2 h 54"/>
              <a:gd name="T20" fmla="*/ 19 w 37"/>
              <a:gd name="T21" fmla="*/ 0 h 54"/>
              <a:gd name="T22" fmla="*/ 19 w 37"/>
              <a:gd name="T23" fmla="*/ 0 h 54"/>
              <a:gd name="T24" fmla="*/ 26 w 37"/>
              <a:gd name="T25" fmla="*/ 2 h 54"/>
              <a:gd name="T26" fmla="*/ 32 w 37"/>
              <a:gd name="T27" fmla="*/ 8 h 54"/>
              <a:gd name="T28" fmla="*/ 35 w 37"/>
              <a:gd name="T29" fmla="*/ 17 h 54"/>
              <a:gd name="T30" fmla="*/ 37 w 37"/>
              <a:gd name="T31" fmla="*/ 26 h 54"/>
              <a:gd name="T32" fmla="*/ 37 w 37"/>
              <a:gd name="T33" fmla="*/ 26 h 54"/>
              <a:gd name="T34" fmla="*/ 35 w 37"/>
              <a:gd name="T35" fmla="*/ 37 h 54"/>
              <a:gd name="T36" fmla="*/ 32 w 37"/>
              <a:gd name="T37" fmla="*/ 47 h 54"/>
              <a:gd name="T38" fmla="*/ 26 w 37"/>
              <a:gd name="T39" fmla="*/ 52 h 54"/>
              <a:gd name="T40" fmla="*/ 19 w 37"/>
              <a:gd name="T41" fmla="*/ 54 h 54"/>
              <a:gd name="T42" fmla="*/ 19 w 37"/>
              <a:gd name="T4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9" y="54"/>
                </a:moveTo>
                <a:lnTo>
                  <a:pt x="19" y="54"/>
                </a:lnTo>
                <a:lnTo>
                  <a:pt x="11" y="52"/>
                </a:lnTo>
                <a:lnTo>
                  <a:pt x="6" y="47"/>
                </a:lnTo>
                <a:lnTo>
                  <a:pt x="0" y="37"/>
                </a:lnTo>
                <a:lnTo>
                  <a:pt x="0" y="26"/>
                </a:lnTo>
                <a:lnTo>
                  <a:pt x="0" y="26"/>
                </a:lnTo>
                <a:lnTo>
                  <a:pt x="0" y="17"/>
                </a:lnTo>
                <a:lnTo>
                  <a:pt x="6" y="8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2" y="8"/>
                </a:lnTo>
                <a:lnTo>
                  <a:pt x="35" y="17"/>
                </a:lnTo>
                <a:lnTo>
                  <a:pt x="37" y="26"/>
                </a:lnTo>
                <a:lnTo>
                  <a:pt x="37" y="26"/>
                </a:lnTo>
                <a:lnTo>
                  <a:pt x="35" y="37"/>
                </a:lnTo>
                <a:lnTo>
                  <a:pt x="32" y="47"/>
                </a:lnTo>
                <a:lnTo>
                  <a:pt x="26" y="52"/>
                </a:lnTo>
                <a:lnTo>
                  <a:pt x="19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0" name="Freeform 390"/>
          <p:cNvSpPr>
            <a:spLocks/>
          </p:cNvSpPr>
          <p:nvPr/>
        </p:nvSpPr>
        <p:spPr bwMode="auto">
          <a:xfrm>
            <a:off x="8594400" y="5170184"/>
            <a:ext cx="141017" cy="205805"/>
          </a:xfrm>
          <a:custGeom>
            <a:avLst/>
            <a:gdLst>
              <a:gd name="T0" fmla="*/ 19 w 37"/>
              <a:gd name="T1" fmla="*/ 54 h 54"/>
              <a:gd name="T2" fmla="*/ 19 w 37"/>
              <a:gd name="T3" fmla="*/ 54 h 54"/>
              <a:gd name="T4" fmla="*/ 11 w 37"/>
              <a:gd name="T5" fmla="*/ 52 h 54"/>
              <a:gd name="T6" fmla="*/ 6 w 37"/>
              <a:gd name="T7" fmla="*/ 47 h 54"/>
              <a:gd name="T8" fmla="*/ 0 w 37"/>
              <a:gd name="T9" fmla="*/ 37 h 54"/>
              <a:gd name="T10" fmla="*/ 0 w 37"/>
              <a:gd name="T11" fmla="*/ 26 h 54"/>
              <a:gd name="T12" fmla="*/ 0 w 37"/>
              <a:gd name="T13" fmla="*/ 26 h 54"/>
              <a:gd name="T14" fmla="*/ 0 w 37"/>
              <a:gd name="T15" fmla="*/ 17 h 54"/>
              <a:gd name="T16" fmla="*/ 6 w 37"/>
              <a:gd name="T17" fmla="*/ 8 h 54"/>
              <a:gd name="T18" fmla="*/ 11 w 37"/>
              <a:gd name="T19" fmla="*/ 2 h 54"/>
              <a:gd name="T20" fmla="*/ 19 w 37"/>
              <a:gd name="T21" fmla="*/ 0 h 54"/>
              <a:gd name="T22" fmla="*/ 19 w 37"/>
              <a:gd name="T23" fmla="*/ 0 h 54"/>
              <a:gd name="T24" fmla="*/ 26 w 37"/>
              <a:gd name="T25" fmla="*/ 2 h 54"/>
              <a:gd name="T26" fmla="*/ 32 w 37"/>
              <a:gd name="T27" fmla="*/ 8 h 54"/>
              <a:gd name="T28" fmla="*/ 35 w 37"/>
              <a:gd name="T29" fmla="*/ 17 h 54"/>
              <a:gd name="T30" fmla="*/ 37 w 37"/>
              <a:gd name="T31" fmla="*/ 26 h 54"/>
              <a:gd name="T32" fmla="*/ 37 w 37"/>
              <a:gd name="T33" fmla="*/ 26 h 54"/>
              <a:gd name="T34" fmla="*/ 35 w 37"/>
              <a:gd name="T35" fmla="*/ 37 h 54"/>
              <a:gd name="T36" fmla="*/ 32 w 37"/>
              <a:gd name="T37" fmla="*/ 47 h 54"/>
              <a:gd name="T38" fmla="*/ 26 w 37"/>
              <a:gd name="T39" fmla="*/ 52 h 54"/>
              <a:gd name="T40" fmla="*/ 19 w 37"/>
              <a:gd name="T41" fmla="*/ 54 h 54"/>
              <a:gd name="T42" fmla="*/ 19 w 37"/>
              <a:gd name="T4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54">
                <a:moveTo>
                  <a:pt x="19" y="54"/>
                </a:moveTo>
                <a:lnTo>
                  <a:pt x="19" y="54"/>
                </a:lnTo>
                <a:lnTo>
                  <a:pt x="11" y="52"/>
                </a:lnTo>
                <a:lnTo>
                  <a:pt x="6" y="47"/>
                </a:lnTo>
                <a:lnTo>
                  <a:pt x="0" y="37"/>
                </a:lnTo>
                <a:lnTo>
                  <a:pt x="0" y="26"/>
                </a:lnTo>
                <a:lnTo>
                  <a:pt x="0" y="26"/>
                </a:lnTo>
                <a:lnTo>
                  <a:pt x="0" y="17"/>
                </a:lnTo>
                <a:lnTo>
                  <a:pt x="6" y="8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2" y="8"/>
                </a:lnTo>
                <a:lnTo>
                  <a:pt x="35" y="17"/>
                </a:lnTo>
                <a:lnTo>
                  <a:pt x="37" y="26"/>
                </a:lnTo>
                <a:lnTo>
                  <a:pt x="37" y="26"/>
                </a:lnTo>
                <a:lnTo>
                  <a:pt x="35" y="37"/>
                </a:lnTo>
                <a:lnTo>
                  <a:pt x="32" y="47"/>
                </a:lnTo>
                <a:lnTo>
                  <a:pt x="26" y="52"/>
                </a:lnTo>
                <a:lnTo>
                  <a:pt x="19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1" name="Freeform 391"/>
          <p:cNvSpPr>
            <a:spLocks/>
          </p:cNvSpPr>
          <p:nvPr/>
        </p:nvSpPr>
        <p:spPr bwMode="auto">
          <a:xfrm>
            <a:off x="8502931" y="4869097"/>
            <a:ext cx="163884" cy="194373"/>
          </a:xfrm>
          <a:custGeom>
            <a:avLst/>
            <a:gdLst>
              <a:gd name="T0" fmla="*/ 35 w 43"/>
              <a:gd name="T1" fmla="*/ 49 h 51"/>
              <a:gd name="T2" fmla="*/ 35 w 43"/>
              <a:gd name="T3" fmla="*/ 49 h 51"/>
              <a:gd name="T4" fmla="*/ 28 w 43"/>
              <a:gd name="T5" fmla="*/ 51 h 51"/>
              <a:gd name="T6" fmla="*/ 18 w 43"/>
              <a:gd name="T7" fmla="*/ 49 h 51"/>
              <a:gd name="T8" fmla="*/ 11 w 43"/>
              <a:gd name="T9" fmla="*/ 43 h 51"/>
              <a:gd name="T10" fmla="*/ 3 w 43"/>
              <a:gd name="T11" fmla="*/ 34 h 51"/>
              <a:gd name="T12" fmla="*/ 3 w 43"/>
              <a:gd name="T13" fmla="*/ 34 h 51"/>
              <a:gd name="T14" fmla="*/ 0 w 43"/>
              <a:gd name="T15" fmla="*/ 25 h 51"/>
              <a:gd name="T16" fmla="*/ 0 w 43"/>
              <a:gd name="T17" fmla="*/ 15 h 51"/>
              <a:gd name="T18" fmla="*/ 1 w 43"/>
              <a:gd name="T19" fmla="*/ 8 h 51"/>
              <a:gd name="T20" fmla="*/ 7 w 43"/>
              <a:gd name="T21" fmla="*/ 2 h 51"/>
              <a:gd name="T22" fmla="*/ 7 w 43"/>
              <a:gd name="T23" fmla="*/ 2 h 51"/>
              <a:gd name="T24" fmla="*/ 15 w 43"/>
              <a:gd name="T25" fmla="*/ 0 h 51"/>
              <a:gd name="T26" fmla="*/ 22 w 43"/>
              <a:gd name="T27" fmla="*/ 2 h 51"/>
              <a:gd name="T28" fmla="*/ 31 w 43"/>
              <a:gd name="T29" fmla="*/ 8 h 51"/>
              <a:gd name="T30" fmla="*/ 37 w 43"/>
              <a:gd name="T31" fmla="*/ 15 h 51"/>
              <a:gd name="T32" fmla="*/ 37 w 43"/>
              <a:gd name="T33" fmla="*/ 15 h 51"/>
              <a:gd name="T34" fmla="*/ 41 w 43"/>
              <a:gd name="T35" fmla="*/ 27 h 51"/>
              <a:gd name="T36" fmla="*/ 43 w 43"/>
              <a:gd name="T37" fmla="*/ 36 h 51"/>
              <a:gd name="T38" fmla="*/ 39 w 43"/>
              <a:gd name="T39" fmla="*/ 43 h 51"/>
              <a:gd name="T40" fmla="*/ 35 w 43"/>
              <a:gd name="T41" fmla="*/ 49 h 51"/>
              <a:gd name="T42" fmla="*/ 35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5" y="49"/>
                </a:moveTo>
                <a:lnTo>
                  <a:pt x="35" y="49"/>
                </a:lnTo>
                <a:lnTo>
                  <a:pt x="28" y="51"/>
                </a:lnTo>
                <a:lnTo>
                  <a:pt x="18" y="49"/>
                </a:lnTo>
                <a:lnTo>
                  <a:pt x="11" y="43"/>
                </a:lnTo>
                <a:lnTo>
                  <a:pt x="3" y="34"/>
                </a:lnTo>
                <a:lnTo>
                  <a:pt x="3" y="34"/>
                </a:lnTo>
                <a:lnTo>
                  <a:pt x="0" y="25"/>
                </a:lnTo>
                <a:lnTo>
                  <a:pt x="0" y="15"/>
                </a:lnTo>
                <a:lnTo>
                  <a:pt x="1" y="8"/>
                </a:lnTo>
                <a:lnTo>
                  <a:pt x="7" y="2"/>
                </a:lnTo>
                <a:lnTo>
                  <a:pt x="7" y="2"/>
                </a:lnTo>
                <a:lnTo>
                  <a:pt x="15" y="0"/>
                </a:lnTo>
                <a:lnTo>
                  <a:pt x="22" y="2"/>
                </a:lnTo>
                <a:lnTo>
                  <a:pt x="31" y="8"/>
                </a:lnTo>
                <a:lnTo>
                  <a:pt x="37" y="15"/>
                </a:lnTo>
                <a:lnTo>
                  <a:pt x="37" y="15"/>
                </a:lnTo>
                <a:lnTo>
                  <a:pt x="41" y="27"/>
                </a:lnTo>
                <a:lnTo>
                  <a:pt x="43" y="36"/>
                </a:lnTo>
                <a:lnTo>
                  <a:pt x="39" y="43"/>
                </a:lnTo>
                <a:lnTo>
                  <a:pt x="35" y="49"/>
                </a:lnTo>
                <a:lnTo>
                  <a:pt x="35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2" name="Freeform 392"/>
          <p:cNvSpPr>
            <a:spLocks/>
          </p:cNvSpPr>
          <p:nvPr/>
        </p:nvSpPr>
        <p:spPr bwMode="auto">
          <a:xfrm>
            <a:off x="8502931" y="4869097"/>
            <a:ext cx="163884" cy="194373"/>
          </a:xfrm>
          <a:custGeom>
            <a:avLst/>
            <a:gdLst>
              <a:gd name="T0" fmla="*/ 35 w 43"/>
              <a:gd name="T1" fmla="*/ 49 h 51"/>
              <a:gd name="T2" fmla="*/ 35 w 43"/>
              <a:gd name="T3" fmla="*/ 49 h 51"/>
              <a:gd name="T4" fmla="*/ 28 w 43"/>
              <a:gd name="T5" fmla="*/ 51 h 51"/>
              <a:gd name="T6" fmla="*/ 18 w 43"/>
              <a:gd name="T7" fmla="*/ 49 h 51"/>
              <a:gd name="T8" fmla="*/ 11 w 43"/>
              <a:gd name="T9" fmla="*/ 43 h 51"/>
              <a:gd name="T10" fmla="*/ 3 w 43"/>
              <a:gd name="T11" fmla="*/ 34 h 51"/>
              <a:gd name="T12" fmla="*/ 3 w 43"/>
              <a:gd name="T13" fmla="*/ 34 h 51"/>
              <a:gd name="T14" fmla="*/ 0 w 43"/>
              <a:gd name="T15" fmla="*/ 25 h 51"/>
              <a:gd name="T16" fmla="*/ 0 w 43"/>
              <a:gd name="T17" fmla="*/ 15 h 51"/>
              <a:gd name="T18" fmla="*/ 1 w 43"/>
              <a:gd name="T19" fmla="*/ 8 h 51"/>
              <a:gd name="T20" fmla="*/ 7 w 43"/>
              <a:gd name="T21" fmla="*/ 2 h 51"/>
              <a:gd name="T22" fmla="*/ 7 w 43"/>
              <a:gd name="T23" fmla="*/ 2 h 51"/>
              <a:gd name="T24" fmla="*/ 15 w 43"/>
              <a:gd name="T25" fmla="*/ 0 h 51"/>
              <a:gd name="T26" fmla="*/ 22 w 43"/>
              <a:gd name="T27" fmla="*/ 2 h 51"/>
              <a:gd name="T28" fmla="*/ 31 w 43"/>
              <a:gd name="T29" fmla="*/ 8 h 51"/>
              <a:gd name="T30" fmla="*/ 37 w 43"/>
              <a:gd name="T31" fmla="*/ 15 h 51"/>
              <a:gd name="T32" fmla="*/ 37 w 43"/>
              <a:gd name="T33" fmla="*/ 15 h 51"/>
              <a:gd name="T34" fmla="*/ 41 w 43"/>
              <a:gd name="T35" fmla="*/ 27 h 51"/>
              <a:gd name="T36" fmla="*/ 43 w 43"/>
              <a:gd name="T37" fmla="*/ 36 h 51"/>
              <a:gd name="T38" fmla="*/ 39 w 43"/>
              <a:gd name="T39" fmla="*/ 43 h 51"/>
              <a:gd name="T40" fmla="*/ 35 w 43"/>
              <a:gd name="T41" fmla="*/ 49 h 51"/>
              <a:gd name="T42" fmla="*/ 35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5" y="49"/>
                </a:moveTo>
                <a:lnTo>
                  <a:pt x="35" y="49"/>
                </a:lnTo>
                <a:lnTo>
                  <a:pt x="28" y="51"/>
                </a:lnTo>
                <a:lnTo>
                  <a:pt x="18" y="49"/>
                </a:lnTo>
                <a:lnTo>
                  <a:pt x="11" y="43"/>
                </a:lnTo>
                <a:lnTo>
                  <a:pt x="3" y="34"/>
                </a:lnTo>
                <a:lnTo>
                  <a:pt x="3" y="34"/>
                </a:lnTo>
                <a:lnTo>
                  <a:pt x="0" y="25"/>
                </a:lnTo>
                <a:lnTo>
                  <a:pt x="0" y="15"/>
                </a:lnTo>
                <a:lnTo>
                  <a:pt x="1" y="8"/>
                </a:lnTo>
                <a:lnTo>
                  <a:pt x="7" y="2"/>
                </a:lnTo>
                <a:lnTo>
                  <a:pt x="7" y="2"/>
                </a:lnTo>
                <a:lnTo>
                  <a:pt x="15" y="0"/>
                </a:lnTo>
                <a:lnTo>
                  <a:pt x="22" y="2"/>
                </a:lnTo>
                <a:lnTo>
                  <a:pt x="31" y="8"/>
                </a:lnTo>
                <a:lnTo>
                  <a:pt x="37" y="15"/>
                </a:lnTo>
                <a:lnTo>
                  <a:pt x="37" y="15"/>
                </a:lnTo>
                <a:lnTo>
                  <a:pt x="41" y="27"/>
                </a:lnTo>
                <a:lnTo>
                  <a:pt x="43" y="36"/>
                </a:lnTo>
                <a:lnTo>
                  <a:pt x="39" y="43"/>
                </a:lnTo>
                <a:lnTo>
                  <a:pt x="35" y="49"/>
                </a:lnTo>
                <a:lnTo>
                  <a:pt x="35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3" name="Freeform 393"/>
          <p:cNvSpPr>
            <a:spLocks/>
          </p:cNvSpPr>
          <p:nvPr/>
        </p:nvSpPr>
        <p:spPr bwMode="auto">
          <a:xfrm>
            <a:off x="8502931" y="4869097"/>
            <a:ext cx="163884" cy="194373"/>
          </a:xfrm>
          <a:custGeom>
            <a:avLst/>
            <a:gdLst>
              <a:gd name="T0" fmla="*/ 35 w 43"/>
              <a:gd name="T1" fmla="*/ 49 h 51"/>
              <a:gd name="T2" fmla="*/ 35 w 43"/>
              <a:gd name="T3" fmla="*/ 49 h 51"/>
              <a:gd name="T4" fmla="*/ 28 w 43"/>
              <a:gd name="T5" fmla="*/ 51 h 51"/>
              <a:gd name="T6" fmla="*/ 18 w 43"/>
              <a:gd name="T7" fmla="*/ 49 h 51"/>
              <a:gd name="T8" fmla="*/ 11 w 43"/>
              <a:gd name="T9" fmla="*/ 43 h 51"/>
              <a:gd name="T10" fmla="*/ 3 w 43"/>
              <a:gd name="T11" fmla="*/ 34 h 51"/>
              <a:gd name="T12" fmla="*/ 3 w 43"/>
              <a:gd name="T13" fmla="*/ 34 h 51"/>
              <a:gd name="T14" fmla="*/ 0 w 43"/>
              <a:gd name="T15" fmla="*/ 25 h 51"/>
              <a:gd name="T16" fmla="*/ 0 w 43"/>
              <a:gd name="T17" fmla="*/ 15 h 51"/>
              <a:gd name="T18" fmla="*/ 1 w 43"/>
              <a:gd name="T19" fmla="*/ 8 h 51"/>
              <a:gd name="T20" fmla="*/ 7 w 43"/>
              <a:gd name="T21" fmla="*/ 2 h 51"/>
              <a:gd name="T22" fmla="*/ 7 w 43"/>
              <a:gd name="T23" fmla="*/ 2 h 51"/>
              <a:gd name="T24" fmla="*/ 15 w 43"/>
              <a:gd name="T25" fmla="*/ 0 h 51"/>
              <a:gd name="T26" fmla="*/ 22 w 43"/>
              <a:gd name="T27" fmla="*/ 2 h 51"/>
              <a:gd name="T28" fmla="*/ 31 w 43"/>
              <a:gd name="T29" fmla="*/ 8 h 51"/>
              <a:gd name="T30" fmla="*/ 37 w 43"/>
              <a:gd name="T31" fmla="*/ 15 h 51"/>
              <a:gd name="T32" fmla="*/ 37 w 43"/>
              <a:gd name="T33" fmla="*/ 15 h 51"/>
              <a:gd name="T34" fmla="*/ 41 w 43"/>
              <a:gd name="T35" fmla="*/ 27 h 51"/>
              <a:gd name="T36" fmla="*/ 43 w 43"/>
              <a:gd name="T37" fmla="*/ 36 h 51"/>
              <a:gd name="T38" fmla="*/ 39 w 43"/>
              <a:gd name="T39" fmla="*/ 43 h 51"/>
              <a:gd name="T40" fmla="*/ 35 w 43"/>
              <a:gd name="T41" fmla="*/ 49 h 51"/>
              <a:gd name="T42" fmla="*/ 35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5" y="49"/>
                </a:moveTo>
                <a:lnTo>
                  <a:pt x="35" y="49"/>
                </a:lnTo>
                <a:lnTo>
                  <a:pt x="28" y="51"/>
                </a:lnTo>
                <a:lnTo>
                  <a:pt x="18" y="49"/>
                </a:lnTo>
                <a:lnTo>
                  <a:pt x="11" y="43"/>
                </a:lnTo>
                <a:lnTo>
                  <a:pt x="3" y="34"/>
                </a:lnTo>
                <a:lnTo>
                  <a:pt x="3" y="34"/>
                </a:lnTo>
                <a:lnTo>
                  <a:pt x="0" y="25"/>
                </a:lnTo>
                <a:lnTo>
                  <a:pt x="0" y="15"/>
                </a:lnTo>
                <a:lnTo>
                  <a:pt x="1" y="8"/>
                </a:lnTo>
                <a:lnTo>
                  <a:pt x="7" y="2"/>
                </a:lnTo>
                <a:lnTo>
                  <a:pt x="7" y="2"/>
                </a:lnTo>
                <a:lnTo>
                  <a:pt x="15" y="0"/>
                </a:lnTo>
                <a:lnTo>
                  <a:pt x="22" y="2"/>
                </a:lnTo>
                <a:lnTo>
                  <a:pt x="31" y="8"/>
                </a:lnTo>
                <a:lnTo>
                  <a:pt x="37" y="15"/>
                </a:lnTo>
                <a:lnTo>
                  <a:pt x="37" y="15"/>
                </a:lnTo>
                <a:lnTo>
                  <a:pt x="41" y="27"/>
                </a:lnTo>
                <a:lnTo>
                  <a:pt x="43" y="36"/>
                </a:lnTo>
                <a:lnTo>
                  <a:pt x="39" y="43"/>
                </a:lnTo>
                <a:lnTo>
                  <a:pt x="35" y="49"/>
                </a:lnTo>
                <a:lnTo>
                  <a:pt x="35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4" name="Freeform 394"/>
          <p:cNvSpPr>
            <a:spLocks/>
          </p:cNvSpPr>
          <p:nvPr/>
        </p:nvSpPr>
        <p:spPr bwMode="auto">
          <a:xfrm>
            <a:off x="8502931" y="4869097"/>
            <a:ext cx="163884" cy="194373"/>
          </a:xfrm>
          <a:custGeom>
            <a:avLst/>
            <a:gdLst>
              <a:gd name="T0" fmla="*/ 35 w 43"/>
              <a:gd name="T1" fmla="*/ 49 h 51"/>
              <a:gd name="T2" fmla="*/ 35 w 43"/>
              <a:gd name="T3" fmla="*/ 49 h 51"/>
              <a:gd name="T4" fmla="*/ 28 w 43"/>
              <a:gd name="T5" fmla="*/ 51 h 51"/>
              <a:gd name="T6" fmla="*/ 18 w 43"/>
              <a:gd name="T7" fmla="*/ 49 h 51"/>
              <a:gd name="T8" fmla="*/ 11 w 43"/>
              <a:gd name="T9" fmla="*/ 43 h 51"/>
              <a:gd name="T10" fmla="*/ 3 w 43"/>
              <a:gd name="T11" fmla="*/ 34 h 51"/>
              <a:gd name="T12" fmla="*/ 3 w 43"/>
              <a:gd name="T13" fmla="*/ 34 h 51"/>
              <a:gd name="T14" fmla="*/ 0 w 43"/>
              <a:gd name="T15" fmla="*/ 25 h 51"/>
              <a:gd name="T16" fmla="*/ 0 w 43"/>
              <a:gd name="T17" fmla="*/ 15 h 51"/>
              <a:gd name="T18" fmla="*/ 1 w 43"/>
              <a:gd name="T19" fmla="*/ 8 h 51"/>
              <a:gd name="T20" fmla="*/ 7 w 43"/>
              <a:gd name="T21" fmla="*/ 2 h 51"/>
              <a:gd name="T22" fmla="*/ 7 w 43"/>
              <a:gd name="T23" fmla="*/ 2 h 51"/>
              <a:gd name="T24" fmla="*/ 15 w 43"/>
              <a:gd name="T25" fmla="*/ 0 h 51"/>
              <a:gd name="T26" fmla="*/ 22 w 43"/>
              <a:gd name="T27" fmla="*/ 2 h 51"/>
              <a:gd name="T28" fmla="*/ 31 w 43"/>
              <a:gd name="T29" fmla="*/ 8 h 51"/>
              <a:gd name="T30" fmla="*/ 37 w 43"/>
              <a:gd name="T31" fmla="*/ 15 h 51"/>
              <a:gd name="T32" fmla="*/ 37 w 43"/>
              <a:gd name="T33" fmla="*/ 15 h 51"/>
              <a:gd name="T34" fmla="*/ 41 w 43"/>
              <a:gd name="T35" fmla="*/ 27 h 51"/>
              <a:gd name="T36" fmla="*/ 43 w 43"/>
              <a:gd name="T37" fmla="*/ 36 h 51"/>
              <a:gd name="T38" fmla="*/ 39 w 43"/>
              <a:gd name="T39" fmla="*/ 43 h 51"/>
              <a:gd name="T40" fmla="*/ 35 w 43"/>
              <a:gd name="T41" fmla="*/ 49 h 51"/>
              <a:gd name="T42" fmla="*/ 35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5" y="49"/>
                </a:moveTo>
                <a:lnTo>
                  <a:pt x="35" y="49"/>
                </a:lnTo>
                <a:lnTo>
                  <a:pt x="28" y="51"/>
                </a:lnTo>
                <a:lnTo>
                  <a:pt x="18" y="49"/>
                </a:lnTo>
                <a:lnTo>
                  <a:pt x="11" y="43"/>
                </a:lnTo>
                <a:lnTo>
                  <a:pt x="3" y="34"/>
                </a:lnTo>
                <a:lnTo>
                  <a:pt x="3" y="34"/>
                </a:lnTo>
                <a:lnTo>
                  <a:pt x="0" y="25"/>
                </a:lnTo>
                <a:lnTo>
                  <a:pt x="0" y="15"/>
                </a:lnTo>
                <a:lnTo>
                  <a:pt x="1" y="8"/>
                </a:lnTo>
                <a:lnTo>
                  <a:pt x="7" y="2"/>
                </a:lnTo>
                <a:lnTo>
                  <a:pt x="7" y="2"/>
                </a:lnTo>
                <a:lnTo>
                  <a:pt x="15" y="0"/>
                </a:lnTo>
                <a:lnTo>
                  <a:pt x="22" y="2"/>
                </a:lnTo>
                <a:lnTo>
                  <a:pt x="31" y="8"/>
                </a:lnTo>
                <a:lnTo>
                  <a:pt x="37" y="15"/>
                </a:lnTo>
                <a:lnTo>
                  <a:pt x="37" y="15"/>
                </a:lnTo>
                <a:lnTo>
                  <a:pt x="41" y="27"/>
                </a:lnTo>
                <a:lnTo>
                  <a:pt x="43" y="36"/>
                </a:lnTo>
                <a:lnTo>
                  <a:pt x="39" y="43"/>
                </a:lnTo>
                <a:lnTo>
                  <a:pt x="35" y="49"/>
                </a:lnTo>
                <a:lnTo>
                  <a:pt x="35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5" name="Freeform 395"/>
          <p:cNvSpPr>
            <a:spLocks/>
          </p:cNvSpPr>
          <p:nvPr/>
        </p:nvSpPr>
        <p:spPr bwMode="auto">
          <a:xfrm>
            <a:off x="8502931" y="4869097"/>
            <a:ext cx="163884" cy="194373"/>
          </a:xfrm>
          <a:custGeom>
            <a:avLst/>
            <a:gdLst>
              <a:gd name="T0" fmla="*/ 35 w 43"/>
              <a:gd name="T1" fmla="*/ 49 h 51"/>
              <a:gd name="T2" fmla="*/ 35 w 43"/>
              <a:gd name="T3" fmla="*/ 49 h 51"/>
              <a:gd name="T4" fmla="*/ 28 w 43"/>
              <a:gd name="T5" fmla="*/ 51 h 51"/>
              <a:gd name="T6" fmla="*/ 18 w 43"/>
              <a:gd name="T7" fmla="*/ 49 h 51"/>
              <a:gd name="T8" fmla="*/ 11 w 43"/>
              <a:gd name="T9" fmla="*/ 43 h 51"/>
              <a:gd name="T10" fmla="*/ 3 w 43"/>
              <a:gd name="T11" fmla="*/ 34 h 51"/>
              <a:gd name="T12" fmla="*/ 3 w 43"/>
              <a:gd name="T13" fmla="*/ 34 h 51"/>
              <a:gd name="T14" fmla="*/ 0 w 43"/>
              <a:gd name="T15" fmla="*/ 25 h 51"/>
              <a:gd name="T16" fmla="*/ 0 w 43"/>
              <a:gd name="T17" fmla="*/ 15 h 51"/>
              <a:gd name="T18" fmla="*/ 1 w 43"/>
              <a:gd name="T19" fmla="*/ 8 h 51"/>
              <a:gd name="T20" fmla="*/ 7 w 43"/>
              <a:gd name="T21" fmla="*/ 2 h 51"/>
              <a:gd name="T22" fmla="*/ 7 w 43"/>
              <a:gd name="T23" fmla="*/ 2 h 51"/>
              <a:gd name="T24" fmla="*/ 15 w 43"/>
              <a:gd name="T25" fmla="*/ 0 h 51"/>
              <a:gd name="T26" fmla="*/ 22 w 43"/>
              <a:gd name="T27" fmla="*/ 2 h 51"/>
              <a:gd name="T28" fmla="*/ 31 w 43"/>
              <a:gd name="T29" fmla="*/ 8 h 51"/>
              <a:gd name="T30" fmla="*/ 37 w 43"/>
              <a:gd name="T31" fmla="*/ 15 h 51"/>
              <a:gd name="T32" fmla="*/ 37 w 43"/>
              <a:gd name="T33" fmla="*/ 15 h 51"/>
              <a:gd name="T34" fmla="*/ 41 w 43"/>
              <a:gd name="T35" fmla="*/ 27 h 51"/>
              <a:gd name="T36" fmla="*/ 43 w 43"/>
              <a:gd name="T37" fmla="*/ 36 h 51"/>
              <a:gd name="T38" fmla="*/ 39 w 43"/>
              <a:gd name="T39" fmla="*/ 43 h 51"/>
              <a:gd name="T40" fmla="*/ 35 w 43"/>
              <a:gd name="T41" fmla="*/ 49 h 51"/>
              <a:gd name="T42" fmla="*/ 35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5" y="49"/>
                </a:moveTo>
                <a:lnTo>
                  <a:pt x="35" y="49"/>
                </a:lnTo>
                <a:lnTo>
                  <a:pt x="28" y="51"/>
                </a:lnTo>
                <a:lnTo>
                  <a:pt x="18" y="49"/>
                </a:lnTo>
                <a:lnTo>
                  <a:pt x="11" y="43"/>
                </a:lnTo>
                <a:lnTo>
                  <a:pt x="3" y="34"/>
                </a:lnTo>
                <a:lnTo>
                  <a:pt x="3" y="34"/>
                </a:lnTo>
                <a:lnTo>
                  <a:pt x="0" y="25"/>
                </a:lnTo>
                <a:lnTo>
                  <a:pt x="0" y="15"/>
                </a:lnTo>
                <a:lnTo>
                  <a:pt x="1" y="8"/>
                </a:lnTo>
                <a:lnTo>
                  <a:pt x="7" y="2"/>
                </a:lnTo>
                <a:lnTo>
                  <a:pt x="7" y="2"/>
                </a:lnTo>
                <a:lnTo>
                  <a:pt x="15" y="0"/>
                </a:lnTo>
                <a:lnTo>
                  <a:pt x="22" y="2"/>
                </a:lnTo>
                <a:lnTo>
                  <a:pt x="31" y="8"/>
                </a:lnTo>
                <a:lnTo>
                  <a:pt x="37" y="15"/>
                </a:lnTo>
                <a:lnTo>
                  <a:pt x="37" y="15"/>
                </a:lnTo>
                <a:lnTo>
                  <a:pt x="41" y="27"/>
                </a:lnTo>
                <a:lnTo>
                  <a:pt x="43" y="36"/>
                </a:lnTo>
                <a:lnTo>
                  <a:pt x="39" y="43"/>
                </a:lnTo>
                <a:lnTo>
                  <a:pt x="35" y="49"/>
                </a:lnTo>
                <a:lnTo>
                  <a:pt x="35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6" name="Freeform 396"/>
          <p:cNvSpPr>
            <a:spLocks/>
          </p:cNvSpPr>
          <p:nvPr/>
        </p:nvSpPr>
        <p:spPr bwMode="auto">
          <a:xfrm>
            <a:off x="8502931" y="4869097"/>
            <a:ext cx="163884" cy="194373"/>
          </a:xfrm>
          <a:custGeom>
            <a:avLst/>
            <a:gdLst>
              <a:gd name="T0" fmla="*/ 35 w 43"/>
              <a:gd name="T1" fmla="*/ 49 h 51"/>
              <a:gd name="T2" fmla="*/ 35 w 43"/>
              <a:gd name="T3" fmla="*/ 49 h 51"/>
              <a:gd name="T4" fmla="*/ 28 w 43"/>
              <a:gd name="T5" fmla="*/ 51 h 51"/>
              <a:gd name="T6" fmla="*/ 18 w 43"/>
              <a:gd name="T7" fmla="*/ 49 h 51"/>
              <a:gd name="T8" fmla="*/ 11 w 43"/>
              <a:gd name="T9" fmla="*/ 43 h 51"/>
              <a:gd name="T10" fmla="*/ 3 w 43"/>
              <a:gd name="T11" fmla="*/ 34 h 51"/>
              <a:gd name="T12" fmla="*/ 3 w 43"/>
              <a:gd name="T13" fmla="*/ 34 h 51"/>
              <a:gd name="T14" fmla="*/ 0 w 43"/>
              <a:gd name="T15" fmla="*/ 25 h 51"/>
              <a:gd name="T16" fmla="*/ 0 w 43"/>
              <a:gd name="T17" fmla="*/ 15 h 51"/>
              <a:gd name="T18" fmla="*/ 1 w 43"/>
              <a:gd name="T19" fmla="*/ 8 h 51"/>
              <a:gd name="T20" fmla="*/ 7 w 43"/>
              <a:gd name="T21" fmla="*/ 2 h 51"/>
              <a:gd name="T22" fmla="*/ 7 w 43"/>
              <a:gd name="T23" fmla="*/ 2 h 51"/>
              <a:gd name="T24" fmla="*/ 15 w 43"/>
              <a:gd name="T25" fmla="*/ 0 h 51"/>
              <a:gd name="T26" fmla="*/ 22 w 43"/>
              <a:gd name="T27" fmla="*/ 2 h 51"/>
              <a:gd name="T28" fmla="*/ 31 w 43"/>
              <a:gd name="T29" fmla="*/ 8 h 51"/>
              <a:gd name="T30" fmla="*/ 37 w 43"/>
              <a:gd name="T31" fmla="*/ 15 h 51"/>
              <a:gd name="T32" fmla="*/ 37 w 43"/>
              <a:gd name="T33" fmla="*/ 15 h 51"/>
              <a:gd name="T34" fmla="*/ 41 w 43"/>
              <a:gd name="T35" fmla="*/ 27 h 51"/>
              <a:gd name="T36" fmla="*/ 43 w 43"/>
              <a:gd name="T37" fmla="*/ 36 h 51"/>
              <a:gd name="T38" fmla="*/ 39 w 43"/>
              <a:gd name="T39" fmla="*/ 43 h 51"/>
              <a:gd name="T40" fmla="*/ 35 w 43"/>
              <a:gd name="T41" fmla="*/ 49 h 51"/>
              <a:gd name="T42" fmla="*/ 35 w 43"/>
              <a:gd name="T43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51">
                <a:moveTo>
                  <a:pt x="35" y="49"/>
                </a:moveTo>
                <a:lnTo>
                  <a:pt x="35" y="49"/>
                </a:lnTo>
                <a:lnTo>
                  <a:pt x="28" y="51"/>
                </a:lnTo>
                <a:lnTo>
                  <a:pt x="18" y="49"/>
                </a:lnTo>
                <a:lnTo>
                  <a:pt x="11" y="43"/>
                </a:lnTo>
                <a:lnTo>
                  <a:pt x="3" y="34"/>
                </a:lnTo>
                <a:lnTo>
                  <a:pt x="3" y="34"/>
                </a:lnTo>
                <a:lnTo>
                  <a:pt x="0" y="25"/>
                </a:lnTo>
                <a:lnTo>
                  <a:pt x="0" y="15"/>
                </a:lnTo>
                <a:lnTo>
                  <a:pt x="1" y="8"/>
                </a:lnTo>
                <a:lnTo>
                  <a:pt x="7" y="2"/>
                </a:lnTo>
                <a:lnTo>
                  <a:pt x="7" y="2"/>
                </a:lnTo>
                <a:lnTo>
                  <a:pt x="15" y="0"/>
                </a:lnTo>
                <a:lnTo>
                  <a:pt x="22" y="2"/>
                </a:lnTo>
                <a:lnTo>
                  <a:pt x="31" y="8"/>
                </a:lnTo>
                <a:lnTo>
                  <a:pt x="37" y="15"/>
                </a:lnTo>
                <a:lnTo>
                  <a:pt x="37" y="15"/>
                </a:lnTo>
                <a:lnTo>
                  <a:pt x="41" y="27"/>
                </a:lnTo>
                <a:lnTo>
                  <a:pt x="43" y="36"/>
                </a:lnTo>
                <a:lnTo>
                  <a:pt x="39" y="43"/>
                </a:lnTo>
                <a:lnTo>
                  <a:pt x="35" y="49"/>
                </a:lnTo>
                <a:lnTo>
                  <a:pt x="35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7" name="Freeform 397"/>
          <p:cNvSpPr>
            <a:spLocks/>
          </p:cNvSpPr>
          <p:nvPr/>
        </p:nvSpPr>
        <p:spPr bwMode="auto">
          <a:xfrm>
            <a:off x="8259014" y="4663291"/>
            <a:ext cx="198183" cy="156262"/>
          </a:xfrm>
          <a:custGeom>
            <a:avLst/>
            <a:gdLst>
              <a:gd name="T0" fmla="*/ 50 w 52"/>
              <a:gd name="T1" fmla="*/ 34 h 41"/>
              <a:gd name="T2" fmla="*/ 50 w 52"/>
              <a:gd name="T3" fmla="*/ 34 h 41"/>
              <a:gd name="T4" fmla="*/ 45 w 52"/>
              <a:gd name="T5" fmla="*/ 39 h 41"/>
              <a:gd name="T6" fmla="*/ 35 w 52"/>
              <a:gd name="T7" fmla="*/ 41 h 41"/>
              <a:gd name="T8" fmla="*/ 26 w 52"/>
              <a:gd name="T9" fmla="*/ 41 h 41"/>
              <a:gd name="T10" fmla="*/ 17 w 52"/>
              <a:gd name="T11" fmla="*/ 37 h 41"/>
              <a:gd name="T12" fmla="*/ 17 w 52"/>
              <a:gd name="T13" fmla="*/ 37 h 41"/>
              <a:gd name="T14" fmla="*/ 7 w 52"/>
              <a:gd name="T15" fmla="*/ 30 h 41"/>
              <a:gd name="T16" fmla="*/ 2 w 52"/>
              <a:gd name="T17" fmla="*/ 22 h 41"/>
              <a:gd name="T18" fmla="*/ 0 w 52"/>
              <a:gd name="T19" fmla="*/ 15 h 41"/>
              <a:gd name="T20" fmla="*/ 2 w 52"/>
              <a:gd name="T21" fmla="*/ 8 h 41"/>
              <a:gd name="T22" fmla="*/ 2 w 52"/>
              <a:gd name="T23" fmla="*/ 8 h 41"/>
              <a:gd name="T24" fmla="*/ 7 w 52"/>
              <a:gd name="T25" fmla="*/ 2 h 41"/>
              <a:gd name="T26" fmla="*/ 17 w 52"/>
              <a:gd name="T27" fmla="*/ 0 h 41"/>
              <a:gd name="T28" fmla="*/ 26 w 52"/>
              <a:gd name="T29" fmla="*/ 0 h 41"/>
              <a:gd name="T30" fmla="*/ 35 w 52"/>
              <a:gd name="T31" fmla="*/ 4 h 41"/>
              <a:gd name="T32" fmla="*/ 35 w 52"/>
              <a:gd name="T33" fmla="*/ 4 h 41"/>
              <a:gd name="T34" fmla="*/ 45 w 52"/>
              <a:gd name="T35" fmla="*/ 11 h 41"/>
              <a:gd name="T36" fmla="*/ 49 w 52"/>
              <a:gd name="T37" fmla="*/ 19 h 41"/>
              <a:gd name="T38" fmla="*/ 52 w 52"/>
              <a:gd name="T39" fmla="*/ 26 h 41"/>
              <a:gd name="T40" fmla="*/ 50 w 52"/>
              <a:gd name="T41" fmla="*/ 34 h 41"/>
              <a:gd name="T42" fmla="*/ 50 w 52"/>
              <a:gd name="T43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34"/>
                </a:moveTo>
                <a:lnTo>
                  <a:pt x="50" y="34"/>
                </a:lnTo>
                <a:lnTo>
                  <a:pt x="45" y="39"/>
                </a:lnTo>
                <a:lnTo>
                  <a:pt x="35" y="41"/>
                </a:lnTo>
                <a:lnTo>
                  <a:pt x="26" y="41"/>
                </a:lnTo>
                <a:lnTo>
                  <a:pt x="17" y="37"/>
                </a:lnTo>
                <a:lnTo>
                  <a:pt x="17" y="37"/>
                </a:lnTo>
                <a:lnTo>
                  <a:pt x="7" y="30"/>
                </a:lnTo>
                <a:lnTo>
                  <a:pt x="2" y="22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0"/>
                </a:lnTo>
                <a:lnTo>
                  <a:pt x="35" y="4"/>
                </a:lnTo>
                <a:lnTo>
                  <a:pt x="35" y="4"/>
                </a:lnTo>
                <a:lnTo>
                  <a:pt x="45" y="11"/>
                </a:lnTo>
                <a:lnTo>
                  <a:pt x="49" y="19"/>
                </a:lnTo>
                <a:lnTo>
                  <a:pt x="52" y="26"/>
                </a:lnTo>
                <a:lnTo>
                  <a:pt x="50" y="34"/>
                </a:lnTo>
                <a:lnTo>
                  <a:pt x="50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8" name="Freeform 398"/>
          <p:cNvSpPr>
            <a:spLocks/>
          </p:cNvSpPr>
          <p:nvPr/>
        </p:nvSpPr>
        <p:spPr bwMode="auto">
          <a:xfrm>
            <a:off x="8259014" y="4663291"/>
            <a:ext cx="198183" cy="156262"/>
          </a:xfrm>
          <a:custGeom>
            <a:avLst/>
            <a:gdLst>
              <a:gd name="T0" fmla="*/ 50 w 52"/>
              <a:gd name="T1" fmla="*/ 34 h 41"/>
              <a:gd name="T2" fmla="*/ 50 w 52"/>
              <a:gd name="T3" fmla="*/ 34 h 41"/>
              <a:gd name="T4" fmla="*/ 45 w 52"/>
              <a:gd name="T5" fmla="*/ 39 h 41"/>
              <a:gd name="T6" fmla="*/ 35 w 52"/>
              <a:gd name="T7" fmla="*/ 41 h 41"/>
              <a:gd name="T8" fmla="*/ 26 w 52"/>
              <a:gd name="T9" fmla="*/ 41 h 41"/>
              <a:gd name="T10" fmla="*/ 17 w 52"/>
              <a:gd name="T11" fmla="*/ 37 h 41"/>
              <a:gd name="T12" fmla="*/ 17 w 52"/>
              <a:gd name="T13" fmla="*/ 37 h 41"/>
              <a:gd name="T14" fmla="*/ 7 w 52"/>
              <a:gd name="T15" fmla="*/ 30 h 41"/>
              <a:gd name="T16" fmla="*/ 2 w 52"/>
              <a:gd name="T17" fmla="*/ 22 h 41"/>
              <a:gd name="T18" fmla="*/ 0 w 52"/>
              <a:gd name="T19" fmla="*/ 15 h 41"/>
              <a:gd name="T20" fmla="*/ 2 w 52"/>
              <a:gd name="T21" fmla="*/ 8 h 41"/>
              <a:gd name="T22" fmla="*/ 2 w 52"/>
              <a:gd name="T23" fmla="*/ 8 h 41"/>
              <a:gd name="T24" fmla="*/ 7 w 52"/>
              <a:gd name="T25" fmla="*/ 2 h 41"/>
              <a:gd name="T26" fmla="*/ 17 w 52"/>
              <a:gd name="T27" fmla="*/ 0 h 41"/>
              <a:gd name="T28" fmla="*/ 26 w 52"/>
              <a:gd name="T29" fmla="*/ 0 h 41"/>
              <a:gd name="T30" fmla="*/ 35 w 52"/>
              <a:gd name="T31" fmla="*/ 4 h 41"/>
              <a:gd name="T32" fmla="*/ 35 w 52"/>
              <a:gd name="T33" fmla="*/ 4 h 41"/>
              <a:gd name="T34" fmla="*/ 45 w 52"/>
              <a:gd name="T35" fmla="*/ 11 h 41"/>
              <a:gd name="T36" fmla="*/ 49 w 52"/>
              <a:gd name="T37" fmla="*/ 19 h 41"/>
              <a:gd name="T38" fmla="*/ 52 w 52"/>
              <a:gd name="T39" fmla="*/ 26 h 41"/>
              <a:gd name="T40" fmla="*/ 50 w 52"/>
              <a:gd name="T41" fmla="*/ 34 h 41"/>
              <a:gd name="T42" fmla="*/ 50 w 52"/>
              <a:gd name="T43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34"/>
                </a:moveTo>
                <a:lnTo>
                  <a:pt x="50" y="34"/>
                </a:lnTo>
                <a:lnTo>
                  <a:pt x="45" y="39"/>
                </a:lnTo>
                <a:lnTo>
                  <a:pt x="35" y="41"/>
                </a:lnTo>
                <a:lnTo>
                  <a:pt x="26" y="41"/>
                </a:lnTo>
                <a:lnTo>
                  <a:pt x="17" y="37"/>
                </a:lnTo>
                <a:lnTo>
                  <a:pt x="17" y="37"/>
                </a:lnTo>
                <a:lnTo>
                  <a:pt x="7" y="30"/>
                </a:lnTo>
                <a:lnTo>
                  <a:pt x="2" y="22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0"/>
                </a:lnTo>
                <a:lnTo>
                  <a:pt x="35" y="4"/>
                </a:lnTo>
                <a:lnTo>
                  <a:pt x="35" y="4"/>
                </a:lnTo>
                <a:lnTo>
                  <a:pt x="45" y="11"/>
                </a:lnTo>
                <a:lnTo>
                  <a:pt x="49" y="19"/>
                </a:lnTo>
                <a:lnTo>
                  <a:pt x="52" y="26"/>
                </a:lnTo>
                <a:lnTo>
                  <a:pt x="50" y="34"/>
                </a:lnTo>
                <a:lnTo>
                  <a:pt x="50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9" name="Freeform 399"/>
          <p:cNvSpPr>
            <a:spLocks/>
          </p:cNvSpPr>
          <p:nvPr/>
        </p:nvSpPr>
        <p:spPr bwMode="auto">
          <a:xfrm>
            <a:off x="8259014" y="4663291"/>
            <a:ext cx="198183" cy="156262"/>
          </a:xfrm>
          <a:custGeom>
            <a:avLst/>
            <a:gdLst>
              <a:gd name="T0" fmla="*/ 50 w 52"/>
              <a:gd name="T1" fmla="*/ 34 h 41"/>
              <a:gd name="T2" fmla="*/ 50 w 52"/>
              <a:gd name="T3" fmla="*/ 34 h 41"/>
              <a:gd name="T4" fmla="*/ 45 w 52"/>
              <a:gd name="T5" fmla="*/ 39 h 41"/>
              <a:gd name="T6" fmla="*/ 35 w 52"/>
              <a:gd name="T7" fmla="*/ 41 h 41"/>
              <a:gd name="T8" fmla="*/ 26 w 52"/>
              <a:gd name="T9" fmla="*/ 41 h 41"/>
              <a:gd name="T10" fmla="*/ 17 w 52"/>
              <a:gd name="T11" fmla="*/ 37 h 41"/>
              <a:gd name="T12" fmla="*/ 17 w 52"/>
              <a:gd name="T13" fmla="*/ 37 h 41"/>
              <a:gd name="T14" fmla="*/ 7 w 52"/>
              <a:gd name="T15" fmla="*/ 30 h 41"/>
              <a:gd name="T16" fmla="*/ 2 w 52"/>
              <a:gd name="T17" fmla="*/ 22 h 41"/>
              <a:gd name="T18" fmla="*/ 0 w 52"/>
              <a:gd name="T19" fmla="*/ 15 h 41"/>
              <a:gd name="T20" fmla="*/ 2 w 52"/>
              <a:gd name="T21" fmla="*/ 8 h 41"/>
              <a:gd name="T22" fmla="*/ 2 w 52"/>
              <a:gd name="T23" fmla="*/ 8 h 41"/>
              <a:gd name="T24" fmla="*/ 7 w 52"/>
              <a:gd name="T25" fmla="*/ 2 h 41"/>
              <a:gd name="T26" fmla="*/ 17 w 52"/>
              <a:gd name="T27" fmla="*/ 0 h 41"/>
              <a:gd name="T28" fmla="*/ 26 w 52"/>
              <a:gd name="T29" fmla="*/ 0 h 41"/>
              <a:gd name="T30" fmla="*/ 35 w 52"/>
              <a:gd name="T31" fmla="*/ 4 h 41"/>
              <a:gd name="T32" fmla="*/ 35 w 52"/>
              <a:gd name="T33" fmla="*/ 4 h 41"/>
              <a:gd name="T34" fmla="*/ 45 w 52"/>
              <a:gd name="T35" fmla="*/ 11 h 41"/>
              <a:gd name="T36" fmla="*/ 49 w 52"/>
              <a:gd name="T37" fmla="*/ 19 h 41"/>
              <a:gd name="T38" fmla="*/ 52 w 52"/>
              <a:gd name="T39" fmla="*/ 26 h 41"/>
              <a:gd name="T40" fmla="*/ 50 w 52"/>
              <a:gd name="T41" fmla="*/ 34 h 41"/>
              <a:gd name="T42" fmla="*/ 50 w 52"/>
              <a:gd name="T43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34"/>
                </a:moveTo>
                <a:lnTo>
                  <a:pt x="50" y="34"/>
                </a:lnTo>
                <a:lnTo>
                  <a:pt x="45" y="39"/>
                </a:lnTo>
                <a:lnTo>
                  <a:pt x="35" y="41"/>
                </a:lnTo>
                <a:lnTo>
                  <a:pt x="26" y="41"/>
                </a:lnTo>
                <a:lnTo>
                  <a:pt x="17" y="37"/>
                </a:lnTo>
                <a:lnTo>
                  <a:pt x="17" y="37"/>
                </a:lnTo>
                <a:lnTo>
                  <a:pt x="7" y="30"/>
                </a:lnTo>
                <a:lnTo>
                  <a:pt x="2" y="22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0"/>
                </a:lnTo>
                <a:lnTo>
                  <a:pt x="35" y="4"/>
                </a:lnTo>
                <a:lnTo>
                  <a:pt x="35" y="4"/>
                </a:lnTo>
                <a:lnTo>
                  <a:pt x="45" y="11"/>
                </a:lnTo>
                <a:lnTo>
                  <a:pt x="49" y="19"/>
                </a:lnTo>
                <a:lnTo>
                  <a:pt x="52" y="26"/>
                </a:lnTo>
                <a:lnTo>
                  <a:pt x="50" y="34"/>
                </a:lnTo>
                <a:lnTo>
                  <a:pt x="50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0" name="Freeform 400"/>
          <p:cNvSpPr>
            <a:spLocks/>
          </p:cNvSpPr>
          <p:nvPr/>
        </p:nvSpPr>
        <p:spPr bwMode="auto">
          <a:xfrm>
            <a:off x="8259014" y="4663291"/>
            <a:ext cx="198183" cy="156262"/>
          </a:xfrm>
          <a:custGeom>
            <a:avLst/>
            <a:gdLst>
              <a:gd name="T0" fmla="*/ 50 w 52"/>
              <a:gd name="T1" fmla="*/ 34 h 41"/>
              <a:gd name="T2" fmla="*/ 50 w 52"/>
              <a:gd name="T3" fmla="*/ 34 h 41"/>
              <a:gd name="T4" fmla="*/ 45 w 52"/>
              <a:gd name="T5" fmla="*/ 39 h 41"/>
              <a:gd name="T6" fmla="*/ 35 w 52"/>
              <a:gd name="T7" fmla="*/ 41 h 41"/>
              <a:gd name="T8" fmla="*/ 26 w 52"/>
              <a:gd name="T9" fmla="*/ 41 h 41"/>
              <a:gd name="T10" fmla="*/ 17 w 52"/>
              <a:gd name="T11" fmla="*/ 37 h 41"/>
              <a:gd name="T12" fmla="*/ 17 w 52"/>
              <a:gd name="T13" fmla="*/ 37 h 41"/>
              <a:gd name="T14" fmla="*/ 7 w 52"/>
              <a:gd name="T15" fmla="*/ 30 h 41"/>
              <a:gd name="T16" fmla="*/ 2 w 52"/>
              <a:gd name="T17" fmla="*/ 22 h 41"/>
              <a:gd name="T18" fmla="*/ 0 w 52"/>
              <a:gd name="T19" fmla="*/ 15 h 41"/>
              <a:gd name="T20" fmla="*/ 2 w 52"/>
              <a:gd name="T21" fmla="*/ 8 h 41"/>
              <a:gd name="T22" fmla="*/ 2 w 52"/>
              <a:gd name="T23" fmla="*/ 8 h 41"/>
              <a:gd name="T24" fmla="*/ 7 w 52"/>
              <a:gd name="T25" fmla="*/ 2 h 41"/>
              <a:gd name="T26" fmla="*/ 17 w 52"/>
              <a:gd name="T27" fmla="*/ 0 h 41"/>
              <a:gd name="T28" fmla="*/ 26 w 52"/>
              <a:gd name="T29" fmla="*/ 0 h 41"/>
              <a:gd name="T30" fmla="*/ 35 w 52"/>
              <a:gd name="T31" fmla="*/ 4 h 41"/>
              <a:gd name="T32" fmla="*/ 35 w 52"/>
              <a:gd name="T33" fmla="*/ 4 h 41"/>
              <a:gd name="T34" fmla="*/ 45 w 52"/>
              <a:gd name="T35" fmla="*/ 11 h 41"/>
              <a:gd name="T36" fmla="*/ 49 w 52"/>
              <a:gd name="T37" fmla="*/ 19 h 41"/>
              <a:gd name="T38" fmla="*/ 52 w 52"/>
              <a:gd name="T39" fmla="*/ 26 h 41"/>
              <a:gd name="T40" fmla="*/ 50 w 52"/>
              <a:gd name="T41" fmla="*/ 34 h 41"/>
              <a:gd name="T42" fmla="*/ 50 w 52"/>
              <a:gd name="T43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34"/>
                </a:moveTo>
                <a:lnTo>
                  <a:pt x="50" y="34"/>
                </a:lnTo>
                <a:lnTo>
                  <a:pt x="45" y="39"/>
                </a:lnTo>
                <a:lnTo>
                  <a:pt x="35" y="41"/>
                </a:lnTo>
                <a:lnTo>
                  <a:pt x="26" y="41"/>
                </a:lnTo>
                <a:lnTo>
                  <a:pt x="17" y="37"/>
                </a:lnTo>
                <a:lnTo>
                  <a:pt x="17" y="37"/>
                </a:lnTo>
                <a:lnTo>
                  <a:pt x="7" y="30"/>
                </a:lnTo>
                <a:lnTo>
                  <a:pt x="2" y="22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0"/>
                </a:lnTo>
                <a:lnTo>
                  <a:pt x="35" y="4"/>
                </a:lnTo>
                <a:lnTo>
                  <a:pt x="35" y="4"/>
                </a:lnTo>
                <a:lnTo>
                  <a:pt x="45" y="11"/>
                </a:lnTo>
                <a:lnTo>
                  <a:pt x="49" y="19"/>
                </a:lnTo>
                <a:lnTo>
                  <a:pt x="52" y="26"/>
                </a:lnTo>
                <a:lnTo>
                  <a:pt x="50" y="34"/>
                </a:lnTo>
                <a:lnTo>
                  <a:pt x="50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1" name="Freeform 401"/>
          <p:cNvSpPr>
            <a:spLocks/>
          </p:cNvSpPr>
          <p:nvPr/>
        </p:nvSpPr>
        <p:spPr bwMode="auto">
          <a:xfrm>
            <a:off x="8259014" y="4663291"/>
            <a:ext cx="198183" cy="156262"/>
          </a:xfrm>
          <a:custGeom>
            <a:avLst/>
            <a:gdLst>
              <a:gd name="T0" fmla="*/ 50 w 52"/>
              <a:gd name="T1" fmla="*/ 34 h 41"/>
              <a:gd name="T2" fmla="*/ 50 w 52"/>
              <a:gd name="T3" fmla="*/ 34 h 41"/>
              <a:gd name="T4" fmla="*/ 45 w 52"/>
              <a:gd name="T5" fmla="*/ 39 h 41"/>
              <a:gd name="T6" fmla="*/ 35 w 52"/>
              <a:gd name="T7" fmla="*/ 41 h 41"/>
              <a:gd name="T8" fmla="*/ 26 w 52"/>
              <a:gd name="T9" fmla="*/ 41 h 41"/>
              <a:gd name="T10" fmla="*/ 17 w 52"/>
              <a:gd name="T11" fmla="*/ 37 h 41"/>
              <a:gd name="T12" fmla="*/ 17 w 52"/>
              <a:gd name="T13" fmla="*/ 37 h 41"/>
              <a:gd name="T14" fmla="*/ 7 w 52"/>
              <a:gd name="T15" fmla="*/ 30 h 41"/>
              <a:gd name="T16" fmla="*/ 2 w 52"/>
              <a:gd name="T17" fmla="*/ 22 h 41"/>
              <a:gd name="T18" fmla="*/ 0 w 52"/>
              <a:gd name="T19" fmla="*/ 15 h 41"/>
              <a:gd name="T20" fmla="*/ 2 w 52"/>
              <a:gd name="T21" fmla="*/ 8 h 41"/>
              <a:gd name="T22" fmla="*/ 2 w 52"/>
              <a:gd name="T23" fmla="*/ 8 h 41"/>
              <a:gd name="T24" fmla="*/ 7 w 52"/>
              <a:gd name="T25" fmla="*/ 2 h 41"/>
              <a:gd name="T26" fmla="*/ 17 w 52"/>
              <a:gd name="T27" fmla="*/ 0 h 41"/>
              <a:gd name="T28" fmla="*/ 26 w 52"/>
              <a:gd name="T29" fmla="*/ 0 h 41"/>
              <a:gd name="T30" fmla="*/ 35 w 52"/>
              <a:gd name="T31" fmla="*/ 4 h 41"/>
              <a:gd name="T32" fmla="*/ 35 w 52"/>
              <a:gd name="T33" fmla="*/ 4 h 41"/>
              <a:gd name="T34" fmla="*/ 45 w 52"/>
              <a:gd name="T35" fmla="*/ 11 h 41"/>
              <a:gd name="T36" fmla="*/ 49 w 52"/>
              <a:gd name="T37" fmla="*/ 19 h 41"/>
              <a:gd name="T38" fmla="*/ 52 w 52"/>
              <a:gd name="T39" fmla="*/ 26 h 41"/>
              <a:gd name="T40" fmla="*/ 50 w 52"/>
              <a:gd name="T41" fmla="*/ 34 h 41"/>
              <a:gd name="T42" fmla="*/ 50 w 52"/>
              <a:gd name="T43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34"/>
                </a:moveTo>
                <a:lnTo>
                  <a:pt x="50" y="34"/>
                </a:lnTo>
                <a:lnTo>
                  <a:pt x="45" y="39"/>
                </a:lnTo>
                <a:lnTo>
                  <a:pt x="35" y="41"/>
                </a:lnTo>
                <a:lnTo>
                  <a:pt x="26" y="41"/>
                </a:lnTo>
                <a:lnTo>
                  <a:pt x="17" y="37"/>
                </a:lnTo>
                <a:lnTo>
                  <a:pt x="17" y="37"/>
                </a:lnTo>
                <a:lnTo>
                  <a:pt x="7" y="30"/>
                </a:lnTo>
                <a:lnTo>
                  <a:pt x="2" y="22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0"/>
                </a:lnTo>
                <a:lnTo>
                  <a:pt x="35" y="4"/>
                </a:lnTo>
                <a:lnTo>
                  <a:pt x="35" y="4"/>
                </a:lnTo>
                <a:lnTo>
                  <a:pt x="45" y="11"/>
                </a:lnTo>
                <a:lnTo>
                  <a:pt x="49" y="19"/>
                </a:lnTo>
                <a:lnTo>
                  <a:pt x="52" y="26"/>
                </a:lnTo>
                <a:lnTo>
                  <a:pt x="50" y="34"/>
                </a:lnTo>
                <a:lnTo>
                  <a:pt x="50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2" name="Freeform 402"/>
          <p:cNvSpPr>
            <a:spLocks/>
          </p:cNvSpPr>
          <p:nvPr/>
        </p:nvSpPr>
        <p:spPr bwMode="auto">
          <a:xfrm>
            <a:off x="8259014" y="4663291"/>
            <a:ext cx="198183" cy="156262"/>
          </a:xfrm>
          <a:custGeom>
            <a:avLst/>
            <a:gdLst>
              <a:gd name="T0" fmla="*/ 50 w 52"/>
              <a:gd name="T1" fmla="*/ 34 h 41"/>
              <a:gd name="T2" fmla="*/ 50 w 52"/>
              <a:gd name="T3" fmla="*/ 34 h 41"/>
              <a:gd name="T4" fmla="*/ 45 w 52"/>
              <a:gd name="T5" fmla="*/ 39 h 41"/>
              <a:gd name="T6" fmla="*/ 35 w 52"/>
              <a:gd name="T7" fmla="*/ 41 h 41"/>
              <a:gd name="T8" fmla="*/ 26 w 52"/>
              <a:gd name="T9" fmla="*/ 41 h 41"/>
              <a:gd name="T10" fmla="*/ 17 w 52"/>
              <a:gd name="T11" fmla="*/ 37 h 41"/>
              <a:gd name="T12" fmla="*/ 17 w 52"/>
              <a:gd name="T13" fmla="*/ 37 h 41"/>
              <a:gd name="T14" fmla="*/ 7 w 52"/>
              <a:gd name="T15" fmla="*/ 30 h 41"/>
              <a:gd name="T16" fmla="*/ 2 w 52"/>
              <a:gd name="T17" fmla="*/ 22 h 41"/>
              <a:gd name="T18" fmla="*/ 0 w 52"/>
              <a:gd name="T19" fmla="*/ 15 h 41"/>
              <a:gd name="T20" fmla="*/ 2 w 52"/>
              <a:gd name="T21" fmla="*/ 8 h 41"/>
              <a:gd name="T22" fmla="*/ 2 w 52"/>
              <a:gd name="T23" fmla="*/ 8 h 41"/>
              <a:gd name="T24" fmla="*/ 7 w 52"/>
              <a:gd name="T25" fmla="*/ 2 h 41"/>
              <a:gd name="T26" fmla="*/ 17 w 52"/>
              <a:gd name="T27" fmla="*/ 0 h 41"/>
              <a:gd name="T28" fmla="*/ 26 w 52"/>
              <a:gd name="T29" fmla="*/ 0 h 41"/>
              <a:gd name="T30" fmla="*/ 35 w 52"/>
              <a:gd name="T31" fmla="*/ 4 h 41"/>
              <a:gd name="T32" fmla="*/ 35 w 52"/>
              <a:gd name="T33" fmla="*/ 4 h 41"/>
              <a:gd name="T34" fmla="*/ 45 w 52"/>
              <a:gd name="T35" fmla="*/ 11 h 41"/>
              <a:gd name="T36" fmla="*/ 49 w 52"/>
              <a:gd name="T37" fmla="*/ 19 h 41"/>
              <a:gd name="T38" fmla="*/ 52 w 52"/>
              <a:gd name="T39" fmla="*/ 26 h 41"/>
              <a:gd name="T40" fmla="*/ 50 w 52"/>
              <a:gd name="T41" fmla="*/ 34 h 41"/>
              <a:gd name="T42" fmla="*/ 50 w 52"/>
              <a:gd name="T43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41">
                <a:moveTo>
                  <a:pt x="50" y="34"/>
                </a:moveTo>
                <a:lnTo>
                  <a:pt x="50" y="34"/>
                </a:lnTo>
                <a:lnTo>
                  <a:pt x="45" y="39"/>
                </a:lnTo>
                <a:lnTo>
                  <a:pt x="35" y="41"/>
                </a:lnTo>
                <a:lnTo>
                  <a:pt x="26" y="41"/>
                </a:lnTo>
                <a:lnTo>
                  <a:pt x="17" y="37"/>
                </a:lnTo>
                <a:lnTo>
                  <a:pt x="17" y="37"/>
                </a:lnTo>
                <a:lnTo>
                  <a:pt x="7" y="30"/>
                </a:lnTo>
                <a:lnTo>
                  <a:pt x="2" y="22"/>
                </a:lnTo>
                <a:lnTo>
                  <a:pt x="0" y="15"/>
                </a:lnTo>
                <a:lnTo>
                  <a:pt x="2" y="8"/>
                </a:lnTo>
                <a:lnTo>
                  <a:pt x="2" y="8"/>
                </a:lnTo>
                <a:lnTo>
                  <a:pt x="7" y="2"/>
                </a:lnTo>
                <a:lnTo>
                  <a:pt x="17" y="0"/>
                </a:lnTo>
                <a:lnTo>
                  <a:pt x="26" y="0"/>
                </a:lnTo>
                <a:lnTo>
                  <a:pt x="35" y="4"/>
                </a:lnTo>
                <a:lnTo>
                  <a:pt x="35" y="4"/>
                </a:lnTo>
                <a:lnTo>
                  <a:pt x="45" y="11"/>
                </a:lnTo>
                <a:lnTo>
                  <a:pt x="49" y="19"/>
                </a:lnTo>
                <a:lnTo>
                  <a:pt x="52" y="26"/>
                </a:lnTo>
                <a:lnTo>
                  <a:pt x="50" y="34"/>
                </a:lnTo>
                <a:lnTo>
                  <a:pt x="50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3" name="Freeform 403"/>
          <p:cNvSpPr>
            <a:spLocks/>
          </p:cNvSpPr>
          <p:nvPr/>
        </p:nvSpPr>
        <p:spPr bwMode="auto">
          <a:xfrm>
            <a:off x="3281565" y="1713412"/>
            <a:ext cx="106714" cy="45734"/>
          </a:xfrm>
          <a:custGeom>
            <a:avLst/>
            <a:gdLst>
              <a:gd name="T0" fmla="*/ 13 w 28"/>
              <a:gd name="T1" fmla="*/ 0 h 12"/>
              <a:gd name="T2" fmla="*/ 13 w 28"/>
              <a:gd name="T3" fmla="*/ 0 h 12"/>
              <a:gd name="T4" fmla="*/ 24 w 28"/>
              <a:gd name="T5" fmla="*/ 0 h 12"/>
              <a:gd name="T6" fmla="*/ 28 w 28"/>
              <a:gd name="T7" fmla="*/ 0 h 12"/>
              <a:gd name="T8" fmla="*/ 28 w 28"/>
              <a:gd name="T9" fmla="*/ 4 h 12"/>
              <a:gd name="T10" fmla="*/ 28 w 28"/>
              <a:gd name="T11" fmla="*/ 4 h 12"/>
              <a:gd name="T12" fmla="*/ 28 w 28"/>
              <a:gd name="T13" fmla="*/ 6 h 12"/>
              <a:gd name="T14" fmla="*/ 24 w 28"/>
              <a:gd name="T15" fmla="*/ 8 h 12"/>
              <a:gd name="T16" fmla="*/ 15 w 28"/>
              <a:gd name="T17" fmla="*/ 12 h 12"/>
              <a:gd name="T18" fmla="*/ 15 w 28"/>
              <a:gd name="T19" fmla="*/ 12 h 12"/>
              <a:gd name="T20" fmla="*/ 4 w 28"/>
              <a:gd name="T21" fmla="*/ 12 h 12"/>
              <a:gd name="T22" fmla="*/ 0 w 28"/>
              <a:gd name="T23" fmla="*/ 10 h 12"/>
              <a:gd name="T24" fmla="*/ 0 w 28"/>
              <a:gd name="T25" fmla="*/ 8 h 12"/>
              <a:gd name="T26" fmla="*/ 0 w 28"/>
              <a:gd name="T27" fmla="*/ 8 h 12"/>
              <a:gd name="T28" fmla="*/ 0 w 28"/>
              <a:gd name="T29" fmla="*/ 6 h 12"/>
              <a:gd name="T30" fmla="*/ 4 w 28"/>
              <a:gd name="T31" fmla="*/ 2 h 12"/>
              <a:gd name="T32" fmla="*/ 13 w 28"/>
              <a:gd name="T33" fmla="*/ 0 h 12"/>
              <a:gd name="T34" fmla="*/ 13 w 28"/>
              <a:gd name="T3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12">
                <a:moveTo>
                  <a:pt x="13" y="0"/>
                </a:moveTo>
                <a:lnTo>
                  <a:pt x="13" y="0"/>
                </a:lnTo>
                <a:lnTo>
                  <a:pt x="24" y="0"/>
                </a:lnTo>
                <a:lnTo>
                  <a:pt x="28" y="0"/>
                </a:lnTo>
                <a:lnTo>
                  <a:pt x="28" y="4"/>
                </a:lnTo>
                <a:lnTo>
                  <a:pt x="28" y="4"/>
                </a:lnTo>
                <a:lnTo>
                  <a:pt x="28" y="6"/>
                </a:lnTo>
                <a:lnTo>
                  <a:pt x="24" y="8"/>
                </a:lnTo>
                <a:lnTo>
                  <a:pt x="15" y="12"/>
                </a:lnTo>
                <a:lnTo>
                  <a:pt x="15" y="12"/>
                </a:lnTo>
                <a:lnTo>
                  <a:pt x="4" y="12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4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4" name="Freeform 404"/>
          <p:cNvSpPr>
            <a:spLocks/>
          </p:cNvSpPr>
          <p:nvPr/>
        </p:nvSpPr>
        <p:spPr bwMode="auto">
          <a:xfrm>
            <a:off x="3414956" y="1644809"/>
            <a:ext cx="95281" cy="76225"/>
          </a:xfrm>
          <a:custGeom>
            <a:avLst/>
            <a:gdLst>
              <a:gd name="T0" fmla="*/ 15 w 25"/>
              <a:gd name="T1" fmla="*/ 15 h 20"/>
              <a:gd name="T2" fmla="*/ 15 w 25"/>
              <a:gd name="T3" fmla="*/ 15 h 20"/>
              <a:gd name="T4" fmla="*/ 6 w 25"/>
              <a:gd name="T5" fmla="*/ 20 h 20"/>
              <a:gd name="T6" fmla="*/ 2 w 25"/>
              <a:gd name="T7" fmla="*/ 20 h 20"/>
              <a:gd name="T8" fmla="*/ 0 w 25"/>
              <a:gd name="T9" fmla="*/ 18 h 20"/>
              <a:gd name="T10" fmla="*/ 0 w 25"/>
              <a:gd name="T11" fmla="*/ 18 h 20"/>
              <a:gd name="T12" fmla="*/ 0 w 25"/>
              <a:gd name="T13" fmla="*/ 16 h 20"/>
              <a:gd name="T14" fmla="*/ 2 w 25"/>
              <a:gd name="T15" fmla="*/ 13 h 20"/>
              <a:gd name="T16" fmla="*/ 8 w 25"/>
              <a:gd name="T17" fmla="*/ 5 h 20"/>
              <a:gd name="T18" fmla="*/ 8 w 25"/>
              <a:gd name="T19" fmla="*/ 5 h 20"/>
              <a:gd name="T20" fmla="*/ 17 w 25"/>
              <a:gd name="T21" fmla="*/ 0 h 20"/>
              <a:gd name="T22" fmla="*/ 21 w 25"/>
              <a:gd name="T23" fmla="*/ 0 h 20"/>
              <a:gd name="T24" fmla="*/ 25 w 25"/>
              <a:gd name="T25" fmla="*/ 0 h 20"/>
              <a:gd name="T26" fmla="*/ 25 w 25"/>
              <a:gd name="T27" fmla="*/ 0 h 20"/>
              <a:gd name="T28" fmla="*/ 25 w 25"/>
              <a:gd name="T29" fmla="*/ 3 h 20"/>
              <a:gd name="T30" fmla="*/ 23 w 25"/>
              <a:gd name="T31" fmla="*/ 7 h 20"/>
              <a:gd name="T32" fmla="*/ 15 w 25"/>
              <a:gd name="T33" fmla="*/ 15 h 20"/>
              <a:gd name="T34" fmla="*/ 15 w 25"/>
              <a:gd name="T3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" h="20">
                <a:moveTo>
                  <a:pt x="15" y="15"/>
                </a:moveTo>
                <a:lnTo>
                  <a:pt x="15" y="15"/>
                </a:lnTo>
                <a:lnTo>
                  <a:pt x="6" y="20"/>
                </a:lnTo>
                <a:lnTo>
                  <a:pt x="2" y="20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2" y="13"/>
                </a:lnTo>
                <a:lnTo>
                  <a:pt x="8" y="5"/>
                </a:lnTo>
                <a:lnTo>
                  <a:pt x="8" y="5"/>
                </a:lnTo>
                <a:lnTo>
                  <a:pt x="17" y="0"/>
                </a:lnTo>
                <a:lnTo>
                  <a:pt x="21" y="0"/>
                </a:lnTo>
                <a:lnTo>
                  <a:pt x="25" y="0"/>
                </a:lnTo>
                <a:lnTo>
                  <a:pt x="25" y="0"/>
                </a:lnTo>
                <a:lnTo>
                  <a:pt x="25" y="3"/>
                </a:lnTo>
                <a:lnTo>
                  <a:pt x="23" y="7"/>
                </a:lnTo>
                <a:lnTo>
                  <a:pt x="15" y="15"/>
                </a:lnTo>
                <a:lnTo>
                  <a:pt x="1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5" name="Freeform 405"/>
          <p:cNvSpPr>
            <a:spLocks/>
          </p:cNvSpPr>
          <p:nvPr/>
        </p:nvSpPr>
        <p:spPr bwMode="auto">
          <a:xfrm>
            <a:off x="3167229" y="1721034"/>
            <a:ext cx="236294" cy="320141"/>
          </a:xfrm>
          <a:custGeom>
            <a:avLst/>
            <a:gdLst>
              <a:gd name="T0" fmla="*/ 62 w 62"/>
              <a:gd name="T1" fmla="*/ 45 h 84"/>
              <a:gd name="T2" fmla="*/ 62 w 62"/>
              <a:gd name="T3" fmla="*/ 45 h 84"/>
              <a:gd name="T4" fmla="*/ 58 w 62"/>
              <a:gd name="T5" fmla="*/ 43 h 84"/>
              <a:gd name="T6" fmla="*/ 54 w 62"/>
              <a:gd name="T7" fmla="*/ 43 h 84"/>
              <a:gd name="T8" fmla="*/ 37 w 62"/>
              <a:gd name="T9" fmla="*/ 47 h 84"/>
              <a:gd name="T10" fmla="*/ 37 w 62"/>
              <a:gd name="T11" fmla="*/ 47 h 84"/>
              <a:gd name="T12" fmla="*/ 28 w 62"/>
              <a:gd name="T13" fmla="*/ 51 h 84"/>
              <a:gd name="T14" fmla="*/ 41 w 62"/>
              <a:gd name="T15" fmla="*/ 28 h 84"/>
              <a:gd name="T16" fmla="*/ 56 w 62"/>
              <a:gd name="T17" fmla="*/ 10 h 84"/>
              <a:gd name="T18" fmla="*/ 56 w 62"/>
              <a:gd name="T19" fmla="*/ 10 h 84"/>
              <a:gd name="T20" fmla="*/ 58 w 62"/>
              <a:gd name="T21" fmla="*/ 8 h 84"/>
              <a:gd name="T22" fmla="*/ 56 w 62"/>
              <a:gd name="T23" fmla="*/ 8 h 84"/>
              <a:gd name="T24" fmla="*/ 56 w 62"/>
              <a:gd name="T25" fmla="*/ 8 h 84"/>
              <a:gd name="T26" fmla="*/ 54 w 62"/>
              <a:gd name="T27" fmla="*/ 6 h 84"/>
              <a:gd name="T28" fmla="*/ 52 w 62"/>
              <a:gd name="T29" fmla="*/ 8 h 84"/>
              <a:gd name="T30" fmla="*/ 37 w 62"/>
              <a:gd name="T31" fmla="*/ 26 h 84"/>
              <a:gd name="T32" fmla="*/ 30 w 62"/>
              <a:gd name="T33" fmla="*/ 38 h 84"/>
              <a:gd name="T34" fmla="*/ 30 w 62"/>
              <a:gd name="T35" fmla="*/ 38 h 84"/>
              <a:gd name="T36" fmla="*/ 28 w 62"/>
              <a:gd name="T37" fmla="*/ 23 h 84"/>
              <a:gd name="T38" fmla="*/ 28 w 62"/>
              <a:gd name="T39" fmla="*/ 23 h 84"/>
              <a:gd name="T40" fmla="*/ 24 w 62"/>
              <a:gd name="T41" fmla="*/ 6 h 84"/>
              <a:gd name="T42" fmla="*/ 22 w 62"/>
              <a:gd name="T43" fmla="*/ 0 h 84"/>
              <a:gd name="T44" fmla="*/ 20 w 62"/>
              <a:gd name="T45" fmla="*/ 0 h 84"/>
              <a:gd name="T46" fmla="*/ 20 w 62"/>
              <a:gd name="T47" fmla="*/ 0 h 84"/>
              <a:gd name="T48" fmla="*/ 19 w 62"/>
              <a:gd name="T49" fmla="*/ 2 h 84"/>
              <a:gd name="T50" fmla="*/ 19 w 62"/>
              <a:gd name="T51" fmla="*/ 8 h 84"/>
              <a:gd name="T52" fmla="*/ 20 w 62"/>
              <a:gd name="T53" fmla="*/ 25 h 84"/>
              <a:gd name="T54" fmla="*/ 20 w 62"/>
              <a:gd name="T55" fmla="*/ 25 h 84"/>
              <a:gd name="T56" fmla="*/ 22 w 62"/>
              <a:gd name="T57" fmla="*/ 36 h 84"/>
              <a:gd name="T58" fmla="*/ 26 w 62"/>
              <a:gd name="T59" fmla="*/ 45 h 84"/>
              <a:gd name="T60" fmla="*/ 22 w 62"/>
              <a:gd name="T61" fmla="*/ 47 h 84"/>
              <a:gd name="T62" fmla="*/ 13 w 62"/>
              <a:gd name="T63" fmla="*/ 68 h 84"/>
              <a:gd name="T64" fmla="*/ 13 w 62"/>
              <a:gd name="T65" fmla="*/ 68 h 84"/>
              <a:gd name="T66" fmla="*/ 11 w 62"/>
              <a:gd name="T67" fmla="*/ 53 h 84"/>
              <a:gd name="T68" fmla="*/ 11 w 62"/>
              <a:gd name="T69" fmla="*/ 53 h 84"/>
              <a:gd name="T70" fmla="*/ 7 w 62"/>
              <a:gd name="T71" fmla="*/ 36 h 84"/>
              <a:gd name="T72" fmla="*/ 5 w 62"/>
              <a:gd name="T73" fmla="*/ 32 h 84"/>
              <a:gd name="T74" fmla="*/ 4 w 62"/>
              <a:gd name="T75" fmla="*/ 30 h 84"/>
              <a:gd name="T76" fmla="*/ 4 w 62"/>
              <a:gd name="T77" fmla="*/ 30 h 84"/>
              <a:gd name="T78" fmla="*/ 2 w 62"/>
              <a:gd name="T79" fmla="*/ 32 h 84"/>
              <a:gd name="T80" fmla="*/ 0 w 62"/>
              <a:gd name="T81" fmla="*/ 38 h 84"/>
              <a:gd name="T82" fmla="*/ 2 w 62"/>
              <a:gd name="T83" fmla="*/ 55 h 84"/>
              <a:gd name="T84" fmla="*/ 2 w 62"/>
              <a:gd name="T85" fmla="*/ 55 h 84"/>
              <a:gd name="T86" fmla="*/ 5 w 62"/>
              <a:gd name="T87" fmla="*/ 68 h 84"/>
              <a:gd name="T88" fmla="*/ 9 w 62"/>
              <a:gd name="T89" fmla="*/ 77 h 84"/>
              <a:gd name="T90" fmla="*/ 5 w 62"/>
              <a:gd name="T91" fmla="*/ 81 h 84"/>
              <a:gd name="T92" fmla="*/ 5 w 62"/>
              <a:gd name="T93" fmla="*/ 81 h 84"/>
              <a:gd name="T94" fmla="*/ 5 w 62"/>
              <a:gd name="T95" fmla="*/ 83 h 84"/>
              <a:gd name="T96" fmla="*/ 7 w 62"/>
              <a:gd name="T97" fmla="*/ 84 h 84"/>
              <a:gd name="T98" fmla="*/ 7 w 62"/>
              <a:gd name="T99" fmla="*/ 84 h 84"/>
              <a:gd name="T100" fmla="*/ 7 w 62"/>
              <a:gd name="T101" fmla="*/ 84 h 84"/>
              <a:gd name="T102" fmla="*/ 9 w 62"/>
              <a:gd name="T103" fmla="*/ 84 h 84"/>
              <a:gd name="T104" fmla="*/ 11 w 62"/>
              <a:gd name="T105" fmla="*/ 83 h 84"/>
              <a:gd name="T106" fmla="*/ 22 w 62"/>
              <a:gd name="T107" fmla="*/ 62 h 84"/>
              <a:gd name="T108" fmla="*/ 22 w 62"/>
              <a:gd name="T109" fmla="*/ 62 h 84"/>
              <a:gd name="T110" fmla="*/ 30 w 62"/>
              <a:gd name="T111" fmla="*/ 60 h 84"/>
              <a:gd name="T112" fmla="*/ 41 w 62"/>
              <a:gd name="T113" fmla="*/ 58 h 84"/>
              <a:gd name="T114" fmla="*/ 41 w 62"/>
              <a:gd name="T115" fmla="*/ 58 h 84"/>
              <a:gd name="T116" fmla="*/ 56 w 62"/>
              <a:gd name="T117" fmla="*/ 51 h 84"/>
              <a:gd name="T118" fmla="*/ 60 w 62"/>
              <a:gd name="T119" fmla="*/ 47 h 84"/>
              <a:gd name="T120" fmla="*/ 62 w 62"/>
              <a:gd name="T121" fmla="*/ 45 h 84"/>
              <a:gd name="T122" fmla="*/ 62 w 62"/>
              <a:gd name="T123" fmla="*/ 4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" h="84">
                <a:moveTo>
                  <a:pt x="62" y="45"/>
                </a:moveTo>
                <a:lnTo>
                  <a:pt x="62" y="45"/>
                </a:lnTo>
                <a:lnTo>
                  <a:pt x="58" y="43"/>
                </a:lnTo>
                <a:lnTo>
                  <a:pt x="54" y="43"/>
                </a:lnTo>
                <a:lnTo>
                  <a:pt x="37" y="47"/>
                </a:lnTo>
                <a:lnTo>
                  <a:pt x="37" y="47"/>
                </a:lnTo>
                <a:lnTo>
                  <a:pt x="28" y="51"/>
                </a:lnTo>
                <a:lnTo>
                  <a:pt x="41" y="28"/>
                </a:lnTo>
                <a:lnTo>
                  <a:pt x="56" y="10"/>
                </a:lnTo>
                <a:lnTo>
                  <a:pt x="56" y="10"/>
                </a:lnTo>
                <a:lnTo>
                  <a:pt x="58" y="8"/>
                </a:lnTo>
                <a:lnTo>
                  <a:pt x="56" y="8"/>
                </a:lnTo>
                <a:lnTo>
                  <a:pt x="56" y="8"/>
                </a:lnTo>
                <a:lnTo>
                  <a:pt x="54" y="6"/>
                </a:lnTo>
                <a:lnTo>
                  <a:pt x="52" y="8"/>
                </a:lnTo>
                <a:lnTo>
                  <a:pt x="37" y="26"/>
                </a:lnTo>
                <a:lnTo>
                  <a:pt x="30" y="38"/>
                </a:lnTo>
                <a:lnTo>
                  <a:pt x="30" y="38"/>
                </a:lnTo>
                <a:lnTo>
                  <a:pt x="28" y="23"/>
                </a:lnTo>
                <a:lnTo>
                  <a:pt x="28" y="23"/>
                </a:lnTo>
                <a:lnTo>
                  <a:pt x="24" y="6"/>
                </a:lnTo>
                <a:lnTo>
                  <a:pt x="22" y="0"/>
                </a:lnTo>
                <a:lnTo>
                  <a:pt x="20" y="0"/>
                </a:lnTo>
                <a:lnTo>
                  <a:pt x="20" y="0"/>
                </a:lnTo>
                <a:lnTo>
                  <a:pt x="19" y="2"/>
                </a:lnTo>
                <a:lnTo>
                  <a:pt x="19" y="8"/>
                </a:lnTo>
                <a:lnTo>
                  <a:pt x="20" y="25"/>
                </a:lnTo>
                <a:lnTo>
                  <a:pt x="20" y="25"/>
                </a:lnTo>
                <a:lnTo>
                  <a:pt x="22" y="36"/>
                </a:lnTo>
                <a:lnTo>
                  <a:pt x="26" y="45"/>
                </a:lnTo>
                <a:lnTo>
                  <a:pt x="22" y="47"/>
                </a:lnTo>
                <a:lnTo>
                  <a:pt x="13" y="68"/>
                </a:lnTo>
                <a:lnTo>
                  <a:pt x="13" y="68"/>
                </a:lnTo>
                <a:lnTo>
                  <a:pt x="11" y="53"/>
                </a:lnTo>
                <a:lnTo>
                  <a:pt x="11" y="53"/>
                </a:lnTo>
                <a:lnTo>
                  <a:pt x="7" y="36"/>
                </a:lnTo>
                <a:lnTo>
                  <a:pt x="5" y="32"/>
                </a:lnTo>
                <a:lnTo>
                  <a:pt x="4" y="30"/>
                </a:lnTo>
                <a:lnTo>
                  <a:pt x="4" y="30"/>
                </a:lnTo>
                <a:lnTo>
                  <a:pt x="2" y="32"/>
                </a:lnTo>
                <a:lnTo>
                  <a:pt x="0" y="38"/>
                </a:lnTo>
                <a:lnTo>
                  <a:pt x="2" y="55"/>
                </a:lnTo>
                <a:lnTo>
                  <a:pt x="2" y="55"/>
                </a:lnTo>
                <a:lnTo>
                  <a:pt x="5" y="68"/>
                </a:lnTo>
                <a:lnTo>
                  <a:pt x="9" y="77"/>
                </a:lnTo>
                <a:lnTo>
                  <a:pt x="5" y="81"/>
                </a:lnTo>
                <a:lnTo>
                  <a:pt x="5" y="81"/>
                </a:lnTo>
                <a:lnTo>
                  <a:pt x="5" y="83"/>
                </a:lnTo>
                <a:lnTo>
                  <a:pt x="7" y="84"/>
                </a:lnTo>
                <a:lnTo>
                  <a:pt x="7" y="84"/>
                </a:lnTo>
                <a:lnTo>
                  <a:pt x="7" y="84"/>
                </a:lnTo>
                <a:lnTo>
                  <a:pt x="9" y="84"/>
                </a:lnTo>
                <a:lnTo>
                  <a:pt x="11" y="83"/>
                </a:lnTo>
                <a:lnTo>
                  <a:pt x="22" y="62"/>
                </a:lnTo>
                <a:lnTo>
                  <a:pt x="22" y="62"/>
                </a:lnTo>
                <a:lnTo>
                  <a:pt x="30" y="60"/>
                </a:lnTo>
                <a:lnTo>
                  <a:pt x="41" y="58"/>
                </a:lnTo>
                <a:lnTo>
                  <a:pt x="41" y="58"/>
                </a:lnTo>
                <a:lnTo>
                  <a:pt x="56" y="51"/>
                </a:lnTo>
                <a:lnTo>
                  <a:pt x="60" y="47"/>
                </a:lnTo>
                <a:lnTo>
                  <a:pt x="62" y="45"/>
                </a:lnTo>
                <a:lnTo>
                  <a:pt x="62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6" name="Freeform 407"/>
          <p:cNvSpPr>
            <a:spLocks/>
          </p:cNvSpPr>
          <p:nvPr/>
        </p:nvSpPr>
        <p:spPr bwMode="auto">
          <a:xfrm>
            <a:off x="3331109" y="1736278"/>
            <a:ext cx="72415" cy="99092"/>
          </a:xfrm>
          <a:custGeom>
            <a:avLst/>
            <a:gdLst>
              <a:gd name="T0" fmla="*/ 4 w 19"/>
              <a:gd name="T1" fmla="*/ 9 h 26"/>
              <a:gd name="T2" fmla="*/ 4 w 19"/>
              <a:gd name="T3" fmla="*/ 9 h 26"/>
              <a:gd name="T4" fmla="*/ 11 w 19"/>
              <a:gd name="T5" fmla="*/ 2 h 26"/>
              <a:gd name="T6" fmla="*/ 15 w 19"/>
              <a:gd name="T7" fmla="*/ 0 h 26"/>
              <a:gd name="T8" fmla="*/ 17 w 19"/>
              <a:gd name="T9" fmla="*/ 0 h 26"/>
              <a:gd name="T10" fmla="*/ 17 w 19"/>
              <a:gd name="T11" fmla="*/ 0 h 26"/>
              <a:gd name="T12" fmla="*/ 19 w 19"/>
              <a:gd name="T13" fmla="*/ 2 h 26"/>
              <a:gd name="T14" fmla="*/ 19 w 19"/>
              <a:gd name="T15" fmla="*/ 6 h 26"/>
              <a:gd name="T16" fmla="*/ 15 w 19"/>
              <a:gd name="T17" fmla="*/ 17 h 26"/>
              <a:gd name="T18" fmla="*/ 15 w 19"/>
              <a:gd name="T19" fmla="*/ 17 h 26"/>
              <a:gd name="T20" fmla="*/ 7 w 19"/>
              <a:gd name="T21" fmla="*/ 24 h 26"/>
              <a:gd name="T22" fmla="*/ 4 w 19"/>
              <a:gd name="T23" fmla="*/ 26 h 26"/>
              <a:gd name="T24" fmla="*/ 2 w 19"/>
              <a:gd name="T25" fmla="*/ 26 h 26"/>
              <a:gd name="T26" fmla="*/ 2 w 19"/>
              <a:gd name="T27" fmla="*/ 26 h 26"/>
              <a:gd name="T28" fmla="*/ 0 w 19"/>
              <a:gd name="T29" fmla="*/ 24 h 26"/>
              <a:gd name="T30" fmla="*/ 0 w 19"/>
              <a:gd name="T31" fmla="*/ 21 h 26"/>
              <a:gd name="T32" fmla="*/ 4 w 19"/>
              <a:gd name="T33" fmla="*/ 9 h 26"/>
              <a:gd name="T34" fmla="*/ 4 w 19"/>
              <a:gd name="T35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26">
                <a:moveTo>
                  <a:pt x="4" y="9"/>
                </a:moveTo>
                <a:lnTo>
                  <a:pt x="4" y="9"/>
                </a:lnTo>
                <a:lnTo>
                  <a:pt x="11" y="2"/>
                </a:lnTo>
                <a:lnTo>
                  <a:pt x="15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19" y="6"/>
                </a:lnTo>
                <a:lnTo>
                  <a:pt x="15" y="17"/>
                </a:lnTo>
                <a:lnTo>
                  <a:pt x="15" y="17"/>
                </a:lnTo>
                <a:lnTo>
                  <a:pt x="7" y="24"/>
                </a:lnTo>
                <a:lnTo>
                  <a:pt x="4" y="26"/>
                </a:lnTo>
                <a:lnTo>
                  <a:pt x="2" y="26"/>
                </a:lnTo>
                <a:lnTo>
                  <a:pt x="2" y="26"/>
                </a:lnTo>
                <a:lnTo>
                  <a:pt x="0" y="24"/>
                </a:lnTo>
                <a:lnTo>
                  <a:pt x="0" y="21"/>
                </a:lnTo>
                <a:lnTo>
                  <a:pt x="4" y="9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7" name="Freeform 408"/>
          <p:cNvSpPr>
            <a:spLocks/>
          </p:cNvSpPr>
          <p:nvPr/>
        </p:nvSpPr>
        <p:spPr bwMode="auto">
          <a:xfrm>
            <a:off x="3388279" y="1591451"/>
            <a:ext cx="41925" cy="114336"/>
          </a:xfrm>
          <a:custGeom>
            <a:avLst/>
            <a:gdLst>
              <a:gd name="T0" fmla="*/ 11 w 11"/>
              <a:gd name="T1" fmla="*/ 17 h 30"/>
              <a:gd name="T2" fmla="*/ 11 w 11"/>
              <a:gd name="T3" fmla="*/ 17 h 30"/>
              <a:gd name="T4" fmla="*/ 9 w 11"/>
              <a:gd name="T5" fmla="*/ 27 h 30"/>
              <a:gd name="T6" fmla="*/ 7 w 11"/>
              <a:gd name="T7" fmla="*/ 30 h 30"/>
              <a:gd name="T8" fmla="*/ 6 w 11"/>
              <a:gd name="T9" fmla="*/ 30 h 30"/>
              <a:gd name="T10" fmla="*/ 6 w 11"/>
              <a:gd name="T11" fmla="*/ 30 h 30"/>
              <a:gd name="T12" fmla="*/ 2 w 11"/>
              <a:gd name="T13" fmla="*/ 30 h 30"/>
              <a:gd name="T14" fmla="*/ 0 w 11"/>
              <a:gd name="T15" fmla="*/ 27 h 30"/>
              <a:gd name="T16" fmla="*/ 0 w 11"/>
              <a:gd name="T17" fmla="*/ 15 h 30"/>
              <a:gd name="T18" fmla="*/ 0 w 11"/>
              <a:gd name="T19" fmla="*/ 15 h 30"/>
              <a:gd name="T20" fmla="*/ 2 w 11"/>
              <a:gd name="T21" fmla="*/ 6 h 30"/>
              <a:gd name="T22" fmla="*/ 4 w 11"/>
              <a:gd name="T23" fmla="*/ 2 h 30"/>
              <a:gd name="T24" fmla="*/ 6 w 11"/>
              <a:gd name="T25" fmla="*/ 0 h 30"/>
              <a:gd name="T26" fmla="*/ 6 w 11"/>
              <a:gd name="T27" fmla="*/ 0 h 30"/>
              <a:gd name="T28" fmla="*/ 7 w 11"/>
              <a:gd name="T29" fmla="*/ 2 h 30"/>
              <a:gd name="T30" fmla="*/ 9 w 11"/>
              <a:gd name="T31" fmla="*/ 6 h 30"/>
              <a:gd name="T32" fmla="*/ 11 w 11"/>
              <a:gd name="T33" fmla="*/ 17 h 30"/>
              <a:gd name="T34" fmla="*/ 11 w 11"/>
              <a:gd name="T35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" h="30">
                <a:moveTo>
                  <a:pt x="11" y="17"/>
                </a:moveTo>
                <a:lnTo>
                  <a:pt x="11" y="17"/>
                </a:lnTo>
                <a:lnTo>
                  <a:pt x="9" y="27"/>
                </a:lnTo>
                <a:lnTo>
                  <a:pt x="7" y="30"/>
                </a:lnTo>
                <a:lnTo>
                  <a:pt x="6" y="30"/>
                </a:lnTo>
                <a:lnTo>
                  <a:pt x="6" y="30"/>
                </a:lnTo>
                <a:lnTo>
                  <a:pt x="2" y="30"/>
                </a:lnTo>
                <a:lnTo>
                  <a:pt x="0" y="27"/>
                </a:lnTo>
                <a:lnTo>
                  <a:pt x="0" y="15"/>
                </a:lnTo>
                <a:lnTo>
                  <a:pt x="0" y="15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7" y="2"/>
                </a:lnTo>
                <a:lnTo>
                  <a:pt x="9" y="6"/>
                </a:lnTo>
                <a:lnTo>
                  <a:pt x="11" y="17"/>
                </a:lnTo>
                <a:lnTo>
                  <a:pt x="11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8" name="Freeform 409"/>
          <p:cNvSpPr>
            <a:spLocks/>
          </p:cNvSpPr>
          <p:nvPr/>
        </p:nvSpPr>
        <p:spPr bwMode="auto">
          <a:xfrm>
            <a:off x="3308242" y="1637187"/>
            <a:ext cx="87659" cy="76225"/>
          </a:xfrm>
          <a:custGeom>
            <a:avLst/>
            <a:gdLst>
              <a:gd name="T0" fmla="*/ 15 w 23"/>
              <a:gd name="T1" fmla="*/ 5 h 20"/>
              <a:gd name="T2" fmla="*/ 15 w 23"/>
              <a:gd name="T3" fmla="*/ 5 h 20"/>
              <a:gd name="T4" fmla="*/ 23 w 23"/>
              <a:gd name="T5" fmla="*/ 15 h 20"/>
              <a:gd name="T6" fmla="*/ 23 w 23"/>
              <a:gd name="T7" fmla="*/ 18 h 20"/>
              <a:gd name="T8" fmla="*/ 23 w 23"/>
              <a:gd name="T9" fmla="*/ 20 h 20"/>
              <a:gd name="T10" fmla="*/ 23 w 23"/>
              <a:gd name="T11" fmla="*/ 20 h 20"/>
              <a:gd name="T12" fmla="*/ 21 w 23"/>
              <a:gd name="T13" fmla="*/ 20 h 20"/>
              <a:gd name="T14" fmla="*/ 17 w 23"/>
              <a:gd name="T15" fmla="*/ 20 h 20"/>
              <a:gd name="T16" fmla="*/ 8 w 23"/>
              <a:gd name="T17" fmla="*/ 15 h 20"/>
              <a:gd name="T18" fmla="*/ 8 w 23"/>
              <a:gd name="T19" fmla="*/ 15 h 20"/>
              <a:gd name="T20" fmla="*/ 0 w 23"/>
              <a:gd name="T21" fmla="*/ 7 h 20"/>
              <a:gd name="T22" fmla="*/ 0 w 23"/>
              <a:gd name="T23" fmla="*/ 3 h 20"/>
              <a:gd name="T24" fmla="*/ 0 w 23"/>
              <a:gd name="T25" fmla="*/ 0 h 20"/>
              <a:gd name="T26" fmla="*/ 0 w 23"/>
              <a:gd name="T27" fmla="*/ 0 h 20"/>
              <a:gd name="T28" fmla="*/ 2 w 23"/>
              <a:gd name="T29" fmla="*/ 0 h 20"/>
              <a:gd name="T30" fmla="*/ 6 w 23"/>
              <a:gd name="T31" fmla="*/ 0 h 20"/>
              <a:gd name="T32" fmla="*/ 15 w 23"/>
              <a:gd name="T33" fmla="*/ 5 h 20"/>
              <a:gd name="T34" fmla="*/ 15 w 23"/>
              <a:gd name="T35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" h="20">
                <a:moveTo>
                  <a:pt x="15" y="5"/>
                </a:moveTo>
                <a:lnTo>
                  <a:pt x="15" y="5"/>
                </a:lnTo>
                <a:lnTo>
                  <a:pt x="23" y="15"/>
                </a:lnTo>
                <a:lnTo>
                  <a:pt x="23" y="18"/>
                </a:lnTo>
                <a:lnTo>
                  <a:pt x="23" y="20"/>
                </a:lnTo>
                <a:lnTo>
                  <a:pt x="23" y="20"/>
                </a:lnTo>
                <a:lnTo>
                  <a:pt x="21" y="20"/>
                </a:lnTo>
                <a:lnTo>
                  <a:pt x="17" y="20"/>
                </a:lnTo>
                <a:lnTo>
                  <a:pt x="8" y="15"/>
                </a:lnTo>
                <a:lnTo>
                  <a:pt x="8" y="15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6" y="0"/>
                </a:lnTo>
                <a:lnTo>
                  <a:pt x="15" y="5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" name="Freeform 410"/>
          <p:cNvSpPr>
            <a:spLocks/>
          </p:cNvSpPr>
          <p:nvPr/>
        </p:nvSpPr>
        <p:spPr bwMode="auto">
          <a:xfrm>
            <a:off x="3395901" y="1736278"/>
            <a:ext cx="57170" cy="114336"/>
          </a:xfrm>
          <a:custGeom>
            <a:avLst/>
            <a:gdLst>
              <a:gd name="T0" fmla="*/ 2 w 15"/>
              <a:gd name="T1" fmla="*/ 17 h 30"/>
              <a:gd name="T2" fmla="*/ 2 w 15"/>
              <a:gd name="T3" fmla="*/ 17 h 30"/>
              <a:gd name="T4" fmla="*/ 0 w 15"/>
              <a:gd name="T5" fmla="*/ 6 h 30"/>
              <a:gd name="T6" fmla="*/ 2 w 15"/>
              <a:gd name="T7" fmla="*/ 4 h 30"/>
              <a:gd name="T8" fmla="*/ 4 w 15"/>
              <a:gd name="T9" fmla="*/ 0 h 30"/>
              <a:gd name="T10" fmla="*/ 4 w 15"/>
              <a:gd name="T11" fmla="*/ 0 h 30"/>
              <a:gd name="T12" fmla="*/ 5 w 15"/>
              <a:gd name="T13" fmla="*/ 2 h 30"/>
              <a:gd name="T14" fmla="*/ 9 w 15"/>
              <a:gd name="T15" fmla="*/ 4 h 30"/>
              <a:gd name="T16" fmla="*/ 15 w 15"/>
              <a:gd name="T17" fmla="*/ 13 h 30"/>
              <a:gd name="T18" fmla="*/ 15 w 15"/>
              <a:gd name="T19" fmla="*/ 13 h 30"/>
              <a:gd name="T20" fmla="*/ 15 w 15"/>
              <a:gd name="T21" fmla="*/ 24 h 30"/>
              <a:gd name="T22" fmla="*/ 15 w 15"/>
              <a:gd name="T23" fmla="*/ 28 h 30"/>
              <a:gd name="T24" fmla="*/ 13 w 15"/>
              <a:gd name="T25" fmla="*/ 30 h 30"/>
              <a:gd name="T26" fmla="*/ 13 w 15"/>
              <a:gd name="T27" fmla="*/ 30 h 30"/>
              <a:gd name="T28" fmla="*/ 11 w 15"/>
              <a:gd name="T29" fmla="*/ 28 h 30"/>
              <a:gd name="T30" fmla="*/ 7 w 15"/>
              <a:gd name="T31" fmla="*/ 26 h 30"/>
              <a:gd name="T32" fmla="*/ 2 w 15"/>
              <a:gd name="T33" fmla="*/ 17 h 30"/>
              <a:gd name="T34" fmla="*/ 2 w 15"/>
              <a:gd name="T35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30">
                <a:moveTo>
                  <a:pt x="2" y="17"/>
                </a:moveTo>
                <a:lnTo>
                  <a:pt x="2" y="17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lnTo>
                  <a:pt x="4" y="0"/>
                </a:lnTo>
                <a:lnTo>
                  <a:pt x="5" y="2"/>
                </a:lnTo>
                <a:lnTo>
                  <a:pt x="9" y="4"/>
                </a:lnTo>
                <a:lnTo>
                  <a:pt x="15" y="13"/>
                </a:lnTo>
                <a:lnTo>
                  <a:pt x="15" y="13"/>
                </a:lnTo>
                <a:lnTo>
                  <a:pt x="15" y="24"/>
                </a:lnTo>
                <a:lnTo>
                  <a:pt x="15" y="28"/>
                </a:lnTo>
                <a:lnTo>
                  <a:pt x="13" y="30"/>
                </a:lnTo>
                <a:lnTo>
                  <a:pt x="13" y="30"/>
                </a:lnTo>
                <a:lnTo>
                  <a:pt x="11" y="28"/>
                </a:lnTo>
                <a:lnTo>
                  <a:pt x="7" y="26"/>
                </a:lnTo>
                <a:lnTo>
                  <a:pt x="2" y="17"/>
                </a:lnTo>
                <a:lnTo>
                  <a:pt x="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" name="Freeform 411"/>
          <p:cNvSpPr>
            <a:spLocks/>
          </p:cNvSpPr>
          <p:nvPr/>
        </p:nvSpPr>
        <p:spPr bwMode="auto">
          <a:xfrm>
            <a:off x="3414956" y="1721034"/>
            <a:ext cx="110526" cy="64792"/>
          </a:xfrm>
          <a:custGeom>
            <a:avLst/>
            <a:gdLst>
              <a:gd name="T0" fmla="*/ 12 w 29"/>
              <a:gd name="T1" fmla="*/ 13 h 17"/>
              <a:gd name="T2" fmla="*/ 12 w 29"/>
              <a:gd name="T3" fmla="*/ 13 h 17"/>
              <a:gd name="T4" fmla="*/ 4 w 29"/>
              <a:gd name="T5" fmla="*/ 8 h 17"/>
              <a:gd name="T6" fmla="*/ 0 w 29"/>
              <a:gd name="T7" fmla="*/ 6 h 17"/>
              <a:gd name="T8" fmla="*/ 0 w 29"/>
              <a:gd name="T9" fmla="*/ 2 h 17"/>
              <a:gd name="T10" fmla="*/ 0 w 29"/>
              <a:gd name="T11" fmla="*/ 2 h 17"/>
              <a:gd name="T12" fmla="*/ 2 w 29"/>
              <a:gd name="T13" fmla="*/ 2 h 17"/>
              <a:gd name="T14" fmla="*/ 6 w 29"/>
              <a:gd name="T15" fmla="*/ 0 h 17"/>
              <a:gd name="T16" fmla="*/ 17 w 29"/>
              <a:gd name="T17" fmla="*/ 2 h 17"/>
              <a:gd name="T18" fmla="*/ 17 w 29"/>
              <a:gd name="T19" fmla="*/ 2 h 17"/>
              <a:gd name="T20" fmla="*/ 27 w 29"/>
              <a:gd name="T21" fmla="*/ 8 h 17"/>
              <a:gd name="T22" fmla="*/ 29 w 29"/>
              <a:gd name="T23" fmla="*/ 11 h 17"/>
              <a:gd name="T24" fmla="*/ 29 w 29"/>
              <a:gd name="T25" fmla="*/ 13 h 17"/>
              <a:gd name="T26" fmla="*/ 29 w 29"/>
              <a:gd name="T27" fmla="*/ 13 h 17"/>
              <a:gd name="T28" fmla="*/ 27 w 29"/>
              <a:gd name="T29" fmla="*/ 15 h 17"/>
              <a:gd name="T30" fmla="*/ 23 w 29"/>
              <a:gd name="T31" fmla="*/ 17 h 17"/>
              <a:gd name="T32" fmla="*/ 12 w 29"/>
              <a:gd name="T33" fmla="*/ 13 h 17"/>
              <a:gd name="T34" fmla="*/ 12 w 29"/>
              <a:gd name="T3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" h="17">
                <a:moveTo>
                  <a:pt x="12" y="13"/>
                </a:moveTo>
                <a:lnTo>
                  <a:pt x="12" y="13"/>
                </a:lnTo>
                <a:lnTo>
                  <a:pt x="4" y="8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6" y="0"/>
                </a:lnTo>
                <a:lnTo>
                  <a:pt x="17" y="2"/>
                </a:lnTo>
                <a:lnTo>
                  <a:pt x="17" y="2"/>
                </a:lnTo>
                <a:lnTo>
                  <a:pt x="27" y="8"/>
                </a:lnTo>
                <a:lnTo>
                  <a:pt x="29" y="11"/>
                </a:lnTo>
                <a:lnTo>
                  <a:pt x="29" y="13"/>
                </a:lnTo>
                <a:lnTo>
                  <a:pt x="29" y="13"/>
                </a:lnTo>
                <a:lnTo>
                  <a:pt x="27" y="15"/>
                </a:lnTo>
                <a:lnTo>
                  <a:pt x="23" y="17"/>
                </a:lnTo>
                <a:lnTo>
                  <a:pt x="12" y="13"/>
                </a:lnTo>
                <a:lnTo>
                  <a:pt x="1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" name="Freeform 412"/>
          <p:cNvSpPr>
            <a:spLocks/>
          </p:cNvSpPr>
          <p:nvPr/>
        </p:nvSpPr>
        <p:spPr bwMode="auto">
          <a:xfrm>
            <a:off x="3357788" y="1679110"/>
            <a:ext cx="95281" cy="91469"/>
          </a:xfrm>
          <a:custGeom>
            <a:avLst/>
            <a:gdLst>
              <a:gd name="T0" fmla="*/ 19 w 25"/>
              <a:gd name="T1" fmla="*/ 22 h 24"/>
              <a:gd name="T2" fmla="*/ 19 w 25"/>
              <a:gd name="T3" fmla="*/ 22 h 24"/>
              <a:gd name="T4" fmla="*/ 15 w 25"/>
              <a:gd name="T5" fmla="*/ 24 h 24"/>
              <a:gd name="T6" fmla="*/ 12 w 25"/>
              <a:gd name="T7" fmla="*/ 24 h 24"/>
              <a:gd name="T8" fmla="*/ 6 w 25"/>
              <a:gd name="T9" fmla="*/ 22 h 24"/>
              <a:gd name="T10" fmla="*/ 2 w 25"/>
              <a:gd name="T11" fmla="*/ 21 h 24"/>
              <a:gd name="T12" fmla="*/ 2 w 25"/>
              <a:gd name="T13" fmla="*/ 21 h 24"/>
              <a:gd name="T14" fmla="*/ 0 w 25"/>
              <a:gd name="T15" fmla="*/ 15 h 24"/>
              <a:gd name="T16" fmla="*/ 0 w 25"/>
              <a:gd name="T17" fmla="*/ 11 h 24"/>
              <a:gd name="T18" fmla="*/ 2 w 25"/>
              <a:gd name="T19" fmla="*/ 6 h 24"/>
              <a:gd name="T20" fmla="*/ 4 w 25"/>
              <a:gd name="T21" fmla="*/ 2 h 24"/>
              <a:gd name="T22" fmla="*/ 4 w 25"/>
              <a:gd name="T23" fmla="*/ 2 h 24"/>
              <a:gd name="T24" fmla="*/ 10 w 25"/>
              <a:gd name="T25" fmla="*/ 0 h 24"/>
              <a:gd name="T26" fmla="*/ 14 w 25"/>
              <a:gd name="T27" fmla="*/ 0 h 24"/>
              <a:gd name="T28" fmla="*/ 17 w 25"/>
              <a:gd name="T29" fmla="*/ 2 h 24"/>
              <a:gd name="T30" fmla="*/ 21 w 25"/>
              <a:gd name="T31" fmla="*/ 4 h 24"/>
              <a:gd name="T32" fmla="*/ 21 w 25"/>
              <a:gd name="T33" fmla="*/ 4 h 24"/>
              <a:gd name="T34" fmla="*/ 25 w 25"/>
              <a:gd name="T35" fmla="*/ 9 h 24"/>
              <a:gd name="T36" fmla="*/ 25 w 25"/>
              <a:gd name="T37" fmla="*/ 13 h 24"/>
              <a:gd name="T38" fmla="*/ 23 w 25"/>
              <a:gd name="T39" fmla="*/ 19 h 24"/>
              <a:gd name="T40" fmla="*/ 19 w 25"/>
              <a:gd name="T41" fmla="*/ 22 h 24"/>
              <a:gd name="T42" fmla="*/ 19 w 25"/>
              <a:gd name="T43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4">
                <a:moveTo>
                  <a:pt x="19" y="22"/>
                </a:moveTo>
                <a:lnTo>
                  <a:pt x="19" y="22"/>
                </a:lnTo>
                <a:lnTo>
                  <a:pt x="15" y="24"/>
                </a:lnTo>
                <a:lnTo>
                  <a:pt x="12" y="24"/>
                </a:lnTo>
                <a:lnTo>
                  <a:pt x="6" y="22"/>
                </a:lnTo>
                <a:lnTo>
                  <a:pt x="2" y="21"/>
                </a:lnTo>
                <a:lnTo>
                  <a:pt x="2" y="21"/>
                </a:lnTo>
                <a:lnTo>
                  <a:pt x="0" y="15"/>
                </a:lnTo>
                <a:lnTo>
                  <a:pt x="0" y="11"/>
                </a:lnTo>
                <a:lnTo>
                  <a:pt x="2" y="6"/>
                </a:lnTo>
                <a:lnTo>
                  <a:pt x="4" y="2"/>
                </a:lnTo>
                <a:lnTo>
                  <a:pt x="4" y="2"/>
                </a:lnTo>
                <a:lnTo>
                  <a:pt x="10" y="0"/>
                </a:lnTo>
                <a:lnTo>
                  <a:pt x="14" y="0"/>
                </a:lnTo>
                <a:lnTo>
                  <a:pt x="17" y="2"/>
                </a:lnTo>
                <a:lnTo>
                  <a:pt x="21" y="4"/>
                </a:lnTo>
                <a:lnTo>
                  <a:pt x="21" y="4"/>
                </a:lnTo>
                <a:lnTo>
                  <a:pt x="25" y="9"/>
                </a:lnTo>
                <a:lnTo>
                  <a:pt x="25" y="13"/>
                </a:lnTo>
                <a:lnTo>
                  <a:pt x="23" y="19"/>
                </a:lnTo>
                <a:lnTo>
                  <a:pt x="19" y="22"/>
                </a:lnTo>
                <a:lnTo>
                  <a:pt x="19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" name="Freeform 413"/>
          <p:cNvSpPr>
            <a:spLocks/>
          </p:cNvSpPr>
          <p:nvPr/>
        </p:nvSpPr>
        <p:spPr bwMode="auto">
          <a:xfrm>
            <a:off x="3353976" y="1671488"/>
            <a:ext cx="106714" cy="106714"/>
          </a:xfrm>
          <a:custGeom>
            <a:avLst/>
            <a:gdLst>
              <a:gd name="T0" fmla="*/ 20 w 28"/>
              <a:gd name="T1" fmla="*/ 24 h 28"/>
              <a:gd name="T2" fmla="*/ 20 w 28"/>
              <a:gd name="T3" fmla="*/ 21 h 28"/>
              <a:gd name="T4" fmla="*/ 20 w 28"/>
              <a:gd name="T5" fmla="*/ 21 h 28"/>
              <a:gd name="T6" fmla="*/ 16 w 28"/>
              <a:gd name="T7" fmla="*/ 23 h 28"/>
              <a:gd name="T8" fmla="*/ 13 w 28"/>
              <a:gd name="T9" fmla="*/ 24 h 28"/>
              <a:gd name="T10" fmla="*/ 13 w 28"/>
              <a:gd name="T11" fmla="*/ 24 h 28"/>
              <a:gd name="T12" fmla="*/ 9 w 28"/>
              <a:gd name="T13" fmla="*/ 23 h 28"/>
              <a:gd name="T14" fmla="*/ 5 w 28"/>
              <a:gd name="T15" fmla="*/ 21 h 28"/>
              <a:gd name="T16" fmla="*/ 5 w 28"/>
              <a:gd name="T17" fmla="*/ 21 h 28"/>
              <a:gd name="T18" fmla="*/ 5 w 28"/>
              <a:gd name="T19" fmla="*/ 17 h 28"/>
              <a:gd name="T20" fmla="*/ 3 w 28"/>
              <a:gd name="T21" fmla="*/ 13 h 28"/>
              <a:gd name="T22" fmla="*/ 3 w 28"/>
              <a:gd name="T23" fmla="*/ 13 h 28"/>
              <a:gd name="T24" fmla="*/ 5 w 28"/>
              <a:gd name="T25" fmla="*/ 9 h 28"/>
              <a:gd name="T26" fmla="*/ 7 w 28"/>
              <a:gd name="T27" fmla="*/ 6 h 28"/>
              <a:gd name="T28" fmla="*/ 7 w 28"/>
              <a:gd name="T29" fmla="*/ 6 h 28"/>
              <a:gd name="T30" fmla="*/ 7 w 28"/>
              <a:gd name="T31" fmla="*/ 6 h 28"/>
              <a:gd name="T32" fmla="*/ 11 w 28"/>
              <a:gd name="T33" fmla="*/ 6 h 28"/>
              <a:gd name="T34" fmla="*/ 13 w 28"/>
              <a:gd name="T35" fmla="*/ 4 h 28"/>
              <a:gd name="T36" fmla="*/ 13 w 28"/>
              <a:gd name="T37" fmla="*/ 4 h 28"/>
              <a:gd name="T38" fmla="*/ 18 w 28"/>
              <a:gd name="T39" fmla="*/ 6 h 28"/>
              <a:gd name="T40" fmla="*/ 20 w 28"/>
              <a:gd name="T41" fmla="*/ 8 h 28"/>
              <a:gd name="T42" fmla="*/ 20 w 28"/>
              <a:gd name="T43" fmla="*/ 8 h 28"/>
              <a:gd name="T44" fmla="*/ 22 w 28"/>
              <a:gd name="T45" fmla="*/ 11 h 28"/>
              <a:gd name="T46" fmla="*/ 24 w 28"/>
              <a:gd name="T47" fmla="*/ 13 h 28"/>
              <a:gd name="T48" fmla="*/ 24 w 28"/>
              <a:gd name="T49" fmla="*/ 13 h 28"/>
              <a:gd name="T50" fmla="*/ 22 w 28"/>
              <a:gd name="T51" fmla="*/ 19 h 28"/>
              <a:gd name="T52" fmla="*/ 20 w 28"/>
              <a:gd name="T53" fmla="*/ 21 h 28"/>
              <a:gd name="T54" fmla="*/ 20 w 28"/>
              <a:gd name="T55" fmla="*/ 21 h 28"/>
              <a:gd name="T56" fmla="*/ 20 w 28"/>
              <a:gd name="T57" fmla="*/ 21 h 28"/>
              <a:gd name="T58" fmla="*/ 20 w 28"/>
              <a:gd name="T59" fmla="*/ 24 h 28"/>
              <a:gd name="T60" fmla="*/ 22 w 28"/>
              <a:gd name="T61" fmla="*/ 26 h 28"/>
              <a:gd name="T62" fmla="*/ 22 w 28"/>
              <a:gd name="T63" fmla="*/ 26 h 28"/>
              <a:gd name="T64" fmla="*/ 26 w 28"/>
              <a:gd name="T65" fmla="*/ 21 h 28"/>
              <a:gd name="T66" fmla="*/ 28 w 28"/>
              <a:gd name="T67" fmla="*/ 13 h 28"/>
              <a:gd name="T68" fmla="*/ 28 w 28"/>
              <a:gd name="T69" fmla="*/ 13 h 28"/>
              <a:gd name="T70" fmla="*/ 28 w 28"/>
              <a:gd name="T71" fmla="*/ 9 h 28"/>
              <a:gd name="T72" fmla="*/ 24 w 28"/>
              <a:gd name="T73" fmla="*/ 6 h 28"/>
              <a:gd name="T74" fmla="*/ 24 w 28"/>
              <a:gd name="T75" fmla="*/ 6 h 28"/>
              <a:gd name="T76" fmla="*/ 20 w 28"/>
              <a:gd name="T77" fmla="*/ 0 h 28"/>
              <a:gd name="T78" fmla="*/ 13 w 28"/>
              <a:gd name="T79" fmla="*/ 0 h 28"/>
              <a:gd name="T80" fmla="*/ 13 w 28"/>
              <a:gd name="T81" fmla="*/ 0 h 28"/>
              <a:gd name="T82" fmla="*/ 9 w 28"/>
              <a:gd name="T83" fmla="*/ 0 h 28"/>
              <a:gd name="T84" fmla="*/ 5 w 28"/>
              <a:gd name="T85" fmla="*/ 2 h 28"/>
              <a:gd name="T86" fmla="*/ 5 w 28"/>
              <a:gd name="T87" fmla="*/ 2 h 28"/>
              <a:gd name="T88" fmla="*/ 0 w 28"/>
              <a:gd name="T89" fmla="*/ 8 h 28"/>
              <a:gd name="T90" fmla="*/ 0 w 28"/>
              <a:gd name="T91" fmla="*/ 13 h 28"/>
              <a:gd name="T92" fmla="*/ 0 w 28"/>
              <a:gd name="T93" fmla="*/ 13 h 28"/>
              <a:gd name="T94" fmla="*/ 0 w 28"/>
              <a:gd name="T95" fmla="*/ 19 h 28"/>
              <a:gd name="T96" fmla="*/ 1 w 28"/>
              <a:gd name="T97" fmla="*/ 23 h 28"/>
              <a:gd name="T98" fmla="*/ 1 w 28"/>
              <a:gd name="T99" fmla="*/ 23 h 28"/>
              <a:gd name="T100" fmla="*/ 7 w 28"/>
              <a:gd name="T101" fmla="*/ 28 h 28"/>
              <a:gd name="T102" fmla="*/ 13 w 28"/>
              <a:gd name="T103" fmla="*/ 28 h 28"/>
              <a:gd name="T104" fmla="*/ 13 w 28"/>
              <a:gd name="T105" fmla="*/ 28 h 28"/>
              <a:gd name="T106" fmla="*/ 18 w 28"/>
              <a:gd name="T107" fmla="*/ 28 h 28"/>
              <a:gd name="T108" fmla="*/ 22 w 28"/>
              <a:gd name="T109" fmla="*/ 26 h 28"/>
              <a:gd name="T110" fmla="*/ 22 w 28"/>
              <a:gd name="T111" fmla="*/ 26 h 28"/>
              <a:gd name="T112" fmla="*/ 22 w 28"/>
              <a:gd name="T113" fmla="*/ 26 h 28"/>
              <a:gd name="T114" fmla="*/ 20 w 28"/>
              <a:gd name="T115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" h="28">
                <a:moveTo>
                  <a:pt x="20" y="24"/>
                </a:moveTo>
                <a:lnTo>
                  <a:pt x="20" y="21"/>
                </a:lnTo>
                <a:lnTo>
                  <a:pt x="20" y="21"/>
                </a:lnTo>
                <a:lnTo>
                  <a:pt x="16" y="23"/>
                </a:lnTo>
                <a:lnTo>
                  <a:pt x="13" y="24"/>
                </a:lnTo>
                <a:lnTo>
                  <a:pt x="13" y="24"/>
                </a:lnTo>
                <a:lnTo>
                  <a:pt x="9" y="23"/>
                </a:lnTo>
                <a:lnTo>
                  <a:pt x="5" y="21"/>
                </a:lnTo>
                <a:lnTo>
                  <a:pt x="5" y="21"/>
                </a:lnTo>
                <a:lnTo>
                  <a:pt x="5" y="17"/>
                </a:lnTo>
                <a:lnTo>
                  <a:pt x="3" y="13"/>
                </a:lnTo>
                <a:lnTo>
                  <a:pt x="3" y="13"/>
                </a:lnTo>
                <a:lnTo>
                  <a:pt x="5" y="9"/>
                </a:lnTo>
                <a:lnTo>
                  <a:pt x="7" y="6"/>
                </a:lnTo>
                <a:lnTo>
                  <a:pt x="7" y="6"/>
                </a:lnTo>
                <a:lnTo>
                  <a:pt x="7" y="6"/>
                </a:lnTo>
                <a:lnTo>
                  <a:pt x="11" y="6"/>
                </a:lnTo>
                <a:lnTo>
                  <a:pt x="13" y="4"/>
                </a:lnTo>
                <a:lnTo>
                  <a:pt x="13" y="4"/>
                </a:lnTo>
                <a:lnTo>
                  <a:pt x="18" y="6"/>
                </a:lnTo>
                <a:lnTo>
                  <a:pt x="20" y="8"/>
                </a:lnTo>
                <a:lnTo>
                  <a:pt x="20" y="8"/>
                </a:lnTo>
                <a:lnTo>
                  <a:pt x="22" y="11"/>
                </a:lnTo>
                <a:lnTo>
                  <a:pt x="24" y="13"/>
                </a:lnTo>
                <a:lnTo>
                  <a:pt x="24" y="13"/>
                </a:lnTo>
                <a:lnTo>
                  <a:pt x="22" y="19"/>
                </a:lnTo>
                <a:lnTo>
                  <a:pt x="20" y="21"/>
                </a:lnTo>
                <a:lnTo>
                  <a:pt x="20" y="21"/>
                </a:lnTo>
                <a:lnTo>
                  <a:pt x="20" y="21"/>
                </a:lnTo>
                <a:lnTo>
                  <a:pt x="20" y="24"/>
                </a:lnTo>
                <a:lnTo>
                  <a:pt x="22" y="26"/>
                </a:lnTo>
                <a:lnTo>
                  <a:pt x="22" y="26"/>
                </a:lnTo>
                <a:lnTo>
                  <a:pt x="26" y="21"/>
                </a:lnTo>
                <a:lnTo>
                  <a:pt x="28" y="13"/>
                </a:lnTo>
                <a:lnTo>
                  <a:pt x="28" y="13"/>
                </a:lnTo>
                <a:lnTo>
                  <a:pt x="28" y="9"/>
                </a:lnTo>
                <a:lnTo>
                  <a:pt x="24" y="6"/>
                </a:lnTo>
                <a:lnTo>
                  <a:pt x="24" y="6"/>
                </a:lnTo>
                <a:lnTo>
                  <a:pt x="20" y="0"/>
                </a:lnTo>
                <a:lnTo>
                  <a:pt x="13" y="0"/>
                </a:lnTo>
                <a:lnTo>
                  <a:pt x="13" y="0"/>
                </a:lnTo>
                <a:lnTo>
                  <a:pt x="9" y="0"/>
                </a:lnTo>
                <a:lnTo>
                  <a:pt x="5" y="2"/>
                </a:lnTo>
                <a:lnTo>
                  <a:pt x="5" y="2"/>
                </a:lnTo>
                <a:lnTo>
                  <a:pt x="0" y="8"/>
                </a:lnTo>
                <a:lnTo>
                  <a:pt x="0" y="13"/>
                </a:lnTo>
                <a:lnTo>
                  <a:pt x="0" y="13"/>
                </a:lnTo>
                <a:lnTo>
                  <a:pt x="0" y="19"/>
                </a:lnTo>
                <a:lnTo>
                  <a:pt x="1" y="23"/>
                </a:lnTo>
                <a:lnTo>
                  <a:pt x="1" y="23"/>
                </a:lnTo>
                <a:lnTo>
                  <a:pt x="7" y="28"/>
                </a:lnTo>
                <a:lnTo>
                  <a:pt x="13" y="28"/>
                </a:lnTo>
                <a:lnTo>
                  <a:pt x="13" y="28"/>
                </a:lnTo>
                <a:lnTo>
                  <a:pt x="18" y="28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" name="Freeform 414"/>
          <p:cNvSpPr>
            <a:spLocks/>
          </p:cNvSpPr>
          <p:nvPr/>
        </p:nvSpPr>
        <p:spPr bwMode="auto">
          <a:xfrm>
            <a:off x="910988" y="3192163"/>
            <a:ext cx="434480" cy="194373"/>
          </a:xfrm>
          <a:custGeom>
            <a:avLst/>
            <a:gdLst>
              <a:gd name="T0" fmla="*/ 54 w 114"/>
              <a:gd name="T1" fmla="*/ 2 h 51"/>
              <a:gd name="T2" fmla="*/ 54 w 114"/>
              <a:gd name="T3" fmla="*/ 2 h 51"/>
              <a:gd name="T4" fmla="*/ 77 w 114"/>
              <a:gd name="T5" fmla="*/ 0 h 51"/>
              <a:gd name="T6" fmla="*/ 95 w 114"/>
              <a:gd name="T7" fmla="*/ 2 h 51"/>
              <a:gd name="T8" fmla="*/ 103 w 114"/>
              <a:gd name="T9" fmla="*/ 4 h 51"/>
              <a:gd name="T10" fmla="*/ 108 w 114"/>
              <a:gd name="T11" fmla="*/ 8 h 51"/>
              <a:gd name="T12" fmla="*/ 112 w 114"/>
              <a:gd name="T13" fmla="*/ 11 h 51"/>
              <a:gd name="T14" fmla="*/ 114 w 114"/>
              <a:gd name="T15" fmla="*/ 17 h 51"/>
              <a:gd name="T16" fmla="*/ 114 w 114"/>
              <a:gd name="T17" fmla="*/ 17 h 51"/>
              <a:gd name="T18" fmla="*/ 114 w 114"/>
              <a:gd name="T19" fmla="*/ 21 h 51"/>
              <a:gd name="T20" fmla="*/ 112 w 114"/>
              <a:gd name="T21" fmla="*/ 26 h 51"/>
              <a:gd name="T22" fmla="*/ 107 w 114"/>
              <a:gd name="T23" fmla="*/ 30 h 51"/>
              <a:gd name="T24" fmla="*/ 101 w 114"/>
              <a:gd name="T25" fmla="*/ 36 h 51"/>
              <a:gd name="T26" fmla="*/ 82 w 114"/>
              <a:gd name="T27" fmla="*/ 43 h 51"/>
              <a:gd name="T28" fmla="*/ 62 w 114"/>
              <a:gd name="T29" fmla="*/ 49 h 51"/>
              <a:gd name="T30" fmla="*/ 62 w 114"/>
              <a:gd name="T31" fmla="*/ 49 h 51"/>
              <a:gd name="T32" fmla="*/ 37 w 114"/>
              <a:gd name="T33" fmla="*/ 51 h 51"/>
              <a:gd name="T34" fmla="*/ 18 w 114"/>
              <a:gd name="T35" fmla="*/ 49 h 51"/>
              <a:gd name="T36" fmla="*/ 11 w 114"/>
              <a:gd name="T37" fmla="*/ 45 h 51"/>
              <a:gd name="T38" fmla="*/ 5 w 114"/>
              <a:gd name="T39" fmla="*/ 43 h 51"/>
              <a:gd name="T40" fmla="*/ 2 w 114"/>
              <a:gd name="T41" fmla="*/ 39 h 51"/>
              <a:gd name="T42" fmla="*/ 0 w 114"/>
              <a:gd name="T43" fmla="*/ 34 h 51"/>
              <a:gd name="T44" fmla="*/ 0 w 114"/>
              <a:gd name="T45" fmla="*/ 34 h 51"/>
              <a:gd name="T46" fmla="*/ 0 w 114"/>
              <a:gd name="T47" fmla="*/ 30 h 51"/>
              <a:gd name="T48" fmla="*/ 4 w 114"/>
              <a:gd name="T49" fmla="*/ 24 h 51"/>
              <a:gd name="T50" fmla="*/ 7 w 114"/>
              <a:gd name="T51" fmla="*/ 19 h 51"/>
              <a:gd name="T52" fmla="*/ 13 w 114"/>
              <a:gd name="T53" fmla="*/ 15 h 51"/>
              <a:gd name="T54" fmla="*/ 32 w 114"/>
              <a:gd name="T55" fmla="*/ 8 h 51"/>
              <a:gd name="T56" fmla="*/ 54 w 114"/>
              <a:gd name="T57" fmla="*/ 2 h 51"/>
              <a:gd name="T58" fmla="*/ 54 w 114"/>
              <a:gd name="T5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4" h="51">
                <a:moveTo>
                  <a:pt x="54" y="2"/>
                </a:moveTo>
                <a:lnTo>
                  <a:pt x="54" y="2"/>
                </a:lnTo>
                <a:lnTo>
                  <a:pt x="77" y="0"/>
                </a:lnTo>
                <a:lnTo>
                  <a:pt x="95" y="2"/>
                </a:lnTo>
                <a:lnTo>
                  <a:pt x="103" y="4"/>
                </a:lnTo>
                <a:lnTo>
                  <a:pt x="108" y="8"/>
                </a:lnTo>
                <a:lnTo>
                  <a:pt x="112" y="11"/>
                </a:lnTo>
                <a:lnTo>
                  <a:pt x="114" y="17"/>
                </a:lnTo>
                <a:lnTo>
                  <a:pt x="114" y="17"/>
                </a:lnTo>
                <a:lnTo>
                  <a:pt x="114" y="21"/>
                </a:lnTo>
                <a:lnTo>
                  <a:pt x="112" y="26"/>
                </a:lnTo>
                <a:lnTo>
                  <a:pt x="107" y="30"/>
                </a:lnTo>
                <a:lnTo>
                  <a:pt x="101" y="36"/>
                </a:lnTo>
                <a:lnTo>
                  <a:pt x="82" y="43"/>
                </a:lnTo>
                <a:lnTo>
                  <a:pt x="62" y="49"/>
                </a:lnTo>
                <a:lnTo>
                  <a:pt x="62" y="49"/>
                </a:lnTo>
                <a:lnTo>
                  <a:pt x="37" y="51"/>
                </a:lnTo>
                <a:lnTo>
                  <a:pt x="18" y="49"/>
                </a:lnTo>
                <a:lnTo>
                  <a:pt x="11" y="45"/>
                </a:lnTo>
                <a:lnTo>
                  <a:pt x="5" y="43"/>
                </a:lnTo>
                <a:lnTo>
                  <a:pt x="2" y="39"/>
                </a:lnTo>
                <a:lnTo>
                  <a:pt x="0" y="34"/>
                </a:lnTo>
                <a:lnTo>
                  <a:pt x="0" y="34"/>
                </a:lnTo>
                <a:lnTo>
                  <a:pt x="0" y="30"/>
                </a:lnTo>
                <a:lnTo>
                  <a:pt x="4" y="24"/>
                </a:lnTo>
                <a:lnTo>
                  <a:pt x="7" y="19"/>
                </a:lnTo>
                <a:lnTo>
                  <a:pt x="13" y="15"/>
                </a:lnTo>
                <a:lnTo>
                  <a:pt x="32" y="8"/>
                </a:lnTo>
                <a:lnTo>
                  <a:pt x="54" y="2"/>
                </a:lnTo>
                <a:lnTo>
                  <a:pt x="5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4" name="Freeform 415"/>
          <p:cNvSpPr>
            <a:spLocks/>
          </p:cNvSpPr>
          <p:nvPr/>
        </p:nvSpPr>
        <p:spPr bwMode="auto">
          <a:xfrm>
            <a:off x="1444557" y="2929189"/>
            <a:ext cx="365877" cy="312519"/>
          </a:xfrm>
          <a:custGeom>
            <a:avLst/>
            <a:gdLst>
              <a:gd name="T0" fmla="*/ 62 w 96"/>
              <a:gd name="T1" fmla="*/ 60 h 82"/>
              <a:gd name="T2" fmla="*/ 62 w 96"/>
              <a:gd name="T3" fmla="*/ 60 h 82"/>
              <a:gd name="T4" fmla="*/ 43 w 96"/>
              <a:gd name="T5" fmla="*/ 73 h 82"/>
              <a:gd name="T6" fmla="*/ 27 w 96"/>
              <a:gd name="T7" fmla="*/ 80 h 82"/>
              <a:gd name="T8" fmla="*/ 19 w 96"/>
              <a:gd name="T9" fmla="*/ 82 h 82"/>
              <a:gd name="T10" fmla="*/ 12 w 96"/>
              <a:gd name="T11" fmla="*/ 82 h 82"/>
              <a:gd name="T12" fmla="*/ 6 w 96"/>
              <a:gd name="T13" fmla="*/ 80 h 82"/>
              <a:gd name="T14" fmla="*/ 2 w 96"/>
              <a:gd name="T15" fmla="*/ 77 h 82"/>
              <a:gd name="T16" fmla="*/ 2 w 96"/>
              <a:gd name="T17" fmla="*/ 77 h 82"/>
              <a:gd name="T18" fmla="*/ 0 w 96"/>
              <a:gd name="T19" fmla="*/ 73 h 82"/>
              <a:gd name="T20" fmla="*/ 0 w 96"/>
              <a:gd name="T21" fmla="*/ 67 h 82"/>
              <a:gd name="T22" fmla="*/ 2 w 96"/>
              <a:gd name="T23" fmla="*/ 62 h 82"/>
              <a:gd name="T24" fmla="*/ 4 w 96"/>
              <a:gd name="T25" fmla="*/ 54 h 82"/>
              <a:gd name="T26" fmla="*/ 15 w 96"/>
              <a:gd name="T27" fmla="*/ 37 h 82"/>
              <a:gd name="T28" fmla="*/ 32 w 96"/>
              <a:gd name="T29" fmla="*/ 22 h 82"/>
              <a:gd name="T30" fmla="*/ 32 w 96"/>
              <a:gd name="T31" fmla="*/ 22 h 82"/>
              <a:gd name="T32" fmla="*/ 51 w 96"/>
              <a:gd name="T33" fmla="*/ 9 h 82"/>
              <a:gd name="T34" fmla="*/ 70 w 96"/>
              <a:gd name="T35" fmla="*/ 2 h 82"/>
              <a:gd name="T36" fmla="*/ 77 w 96"/>
              <a:gd name="T37" fmla="*/ 0 h 82"/>
              <a:gd name="T38" fmla="*/ 83 w 96"/>
              <a:gd name="T39" fmla="*/ 0 h 82"/>
              <a:gd name="T40" fmla="*/ 88 w 96"/>
              <a:gd name="T41" fmla="*/ 2 h 82"/>
              <a:gd name="T42" fmla="*/ 92 w 96"/>
              <a:gd name="T43" fmla="*/ 4 h 82"/>
              <a:gd name="T44" fmla="*/ 92 w 96"/>
              <a:gd name="T45" fmla="*/ 4 h 82"/>
              <a:gd name="T46" fmla="*/ 96 w 96"/>
              <a:gd name="T47" fmla="*/ 9 h 82"/>
              <a:gd name="T48" fmla="*/ 96 w 96"/>
              <a:gd name="T49" fmla="*/ 15 h 82"/>
              <a:gd name="T50" fmla="*/ 94 w 96"/>
              <a:gd name="T51" fmla="*/ 20 h 82"/>
              <a:gd name="T52" fmla="*/ 90 w 96"/>
              <a:gd name="T53" fmla="*/ 28 h 82"/>
              <a:gd name="T54" fmla="*/ 79 w 96"/>
              <a:gd name="T55" fmla="*/ 43 h 82"/>
              <a:gd name="T56" fmla="*/ 62 w 96"/>
              <a:gd name="T57" fmla="*/ 60 h 82"/>
              <a:gd name="T58" fmla="*/ 62 w 96"/>
              <a:gd name="T59" fmla="*/ 6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82">
                <a:moveTo>
                  <a:pt x="62" y="60"/>
                </a:moveTo>
                <a:lnTo>
                  <a:pt x="62" y="60"/>
                </a:lnTo>
                <a:lnTo>
                  <a:pt x="43" y="73"/>
                </a:lnTo>
                <a:lnTo>
                  <a:pt x="27" y="80"/>
                </a:lnTo>
                <a:lnTo>
                  <a:pt x="19" y="82"/>
                </a:lnTo>
                <a:lnTo>
                  <a:pt x="12" y="82"/>
                </a:lnTo>
                <a:lnTo>
                  <a:pt x="6" y="80"/>
                </a:lnTo>
                <a:lnTo>
                  <a:pt x="2" y="77"/>
                </a:lnTo>
                <a:lnTo>
                  <a:pt x="2" y="77"/>
                </a:lnTo>
                <a:lnTo>
                  <a:pt x="0" y="73"/>
                </a:lnTo>
                <a:lnTo>
                  <a:pt x="0" y="67"/>
                </a:lnTo>
                <a:lnTo>
                  <a:pt x="2" y="62"/>
                </a:lnTo>
                <a:lnTo>
                  <a:pt x="4" y="54"/>
                </a:lnTo>
                <a:lnTo>
                  <a:pt x="15" y="37"/>
                </a:lnTo>
                <a:lnTo>
                  <a:pt x="32" y="22"/>
                </a:lnTo>
                <a:lnTo>
                  <a:pt x="32" y="22"/>
                </a:lnTo>
                <a:lnTo>
                  <a:pt x="51" y="9"/>
                </a:lnTo>
                <a:lnTo>
                  <a:pt x="70" y="2"/>
                </a:lnTo>
                <a:lnTo>
                  <a:pt x="77" y="0"/>
                </a:lnTo>
                <a:lnTo>
                  <a:pt x="83" y="0"/>
                </a:lnTo>
                <a:lnTo>
                  <a:pt x="88" y="2"/>
                </a:lnTo>
                <a:lnTo>
                  <a:pt x="92" y="4"/>
                </a:lnTo>
                <a:lnTo>
                  <a:pt x="92" y="4"/>
                </a:lnTo>
                <a:lnTo>
                  <a:pt x="96" y="9"/>
                </a:lnTo>
                <a:lnTo>
                  <a:pt x="96" y="15"/>
                </a:lnTo>
                <a:lnTo>
                  <a:pt x="94" y="20"/>
                </a:lnTo>
                <a:lnTo>
                  <a:pt x="90" y="28"/>
                </a:lnTo>
                <a:lnTo>
                  <a:pt x="79" y="43"/>
                </a:lnTo>
                <a:lnTo>
                  <a:pt x="62" y="60"/>
                </a:lnTo>
                <a:lnTo>
                  <a:pt x="62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" name="Freeform 416"/>
          <p:cNvSpPr>
            <a:spLocks/>
          </p:cNvSpPr>
          <p:nvPr/>
        </p:nvSpPr>
        <p:spPr bwMode="auto">
          <a:xfrm>
            <a:off x="480319" y="3226464"/>
            <a:ext cx="899446" cy="1265323"/>
          </a:xfrm>
          <a:custGeom>
            <a:avLst/>
            <a:gdLst>
              <a:gd name="T0" fmla="*/ 236 w 236"/>
              <a:gd name="T1" fmla="*/ 178 h 332"/>
              <a:gd name="T2" fmla="*/ 227 w 236"/>
              <a:gd name="T3" fmla="*/ 173 h 332"/>
              <a:gd name="T4" fmla="*/ 208 w 236"/>
              <a:gd name="T5" fmla="*/ 173 h 332"/>
              <a:gd name="T6" fmla="*/ 146 w 236"/>
              <a:gd name="T7" fmla="*/ 186 h 332"/>
              <a:gd name="T8" fmla="*/ 126 w 236"/>
              <a:gd name="T9" fmla="*/ 195 h 332"/>
              <a:gd name="T10" fmla="*/ 163 w 236"/>
              <a:gd name="T11" fmla="*/ 115 h 332"/>
              <a:gd name="T12" fmla="*/ 220 w 236"/>
              <a:gd name="T13" fmla="*/ 44 h 332"/>
              <a:gd name="T14" fmla="*/ 221 w 236"/>
              <a:gd name="T15" fmla="*/ 36 h 332"/>
              <a:gd name="T16" fmla="*/ 218 w 236"/>
              <a:gd name="T17" fmla="*/ 30 h 332"/>
              <a:gd name="T18" fmla="*/ 214 w 236"/>
              <a:gd name="T19" fmla="*/ 29 h 332"/>
              <a:gd name="T20" fmla="*/ 206 w 236"/>
              <a:gd name="T21" fmla="*/ 29 h 332"/>
              <a:gd name="T22" fmla="*/ 145 w 236"/>
              <a:gd name="T23" fmla="*/ 105 h 332"/>
              <a:gd name="T24" fmla="*/ 117 w 236"/>
              <a:gd name="T25" fmla="*/ 147 h 332"/>
              <a:gd name="T26" fmla="*/ 111 w 236"/>
              <a:gd name="T27" fmla="*/ 90 h 332"/>
              <a:gd name="T28" fmla="*/ 103 w 236"/>
              <a:gd name="T29" fmla="*/ 55 h 332"/>
              <a:gd name="T30" fmla="*/ 92 w 236"/>
              <a:gd name="T31" fmla="*/ 15 h 332"/>
              <a:gd name="T32" fmla="*/ 83 w 236"/>
              <a:gd name="T33" fmla="*/ 2 h 332"/>
              <a:gd name="T34" fmla="*/ 79 w 236"/>
              <a:gd name="T35" fmla="*/ 0 h 332"/>
              <a:gd name="T36" fmla="*/ 73 w 236"/>
              <a:gd name="T37" fmla="*/ 10 h 332"/>
              <a:gd name="T38" fmla="*/ 72 w 236"/>
              <a:gd name="T39" fmla="*/ 30 h 332"/>
              <a:gd name="T40" fmla="*/ 75 w 236"/>
              <a:gd name="T41" fmla="*/ 96 h 332"/>
              <a:gd name="T42" fmla="*/ 81 w 236"/>
              <a:gd name="T43" fmla="*/ 120 h 332"/>
              <a:gd name="T44" fmla="*/ 92 w 236"/>
              <a:gd name="T45" fmla="*/ 162 h 332"/>
              <a:gd name="T46" fmla="*/ 88 w 236"/>
              <a:gd name="T47" fmla="*/ 188 h 332"/>
              <a:gd name="T48" fmla="*/ 49 w 236"/>
              <a:gd name="T49" fmla="*/ 268 h 332"/>
              <a:gd name="T50" fmla="*/ 43 w 236"/>
              <a:gd name="T51" fmla="*/ 208 h 332"/>
              <a:gd name="T52" fmla="*/ 36 w 236"/>
              <a:gd name="T53" fmla="*/ 173 h 332"/>
              <a:gd name="T54" fmla="*/ 23 w 236"/>
              <a:gd name="T55" fmla="*/ 132 h 332"/>
              <a:gd name="T56" fmla="*/ 15 w 236"/>
              <a:gd name="T57" fmla="*/ 120 h 332"/>
              <a:gd name="T58" fmla="*/ 10 w 236"/>
              <a:gd name="T59" fmla="*/ 118 h 332"/>
              <a:gd name="T60" fmla="*/ 4 w 236"/>
              <a:gd name="T61" fmla="*/ 126 h 332"/>
              <a:gd name="T62" fmla="*/ 0 w 236"/>
              <a:gd name="T63" fmla="*/ 147 h 332"/>
              <a:gd name="T64" fmla="*/ 6 w 236"/>
              <a:gd name="T65" fmla="*/ 214 h 332"/>
              <a:gd name="T66" fmla="*/ 12 w 236"/>
              <a:gd name="T67" fmla="*/ 244 h 332"/>
              <a:gd name="T68" fmla="*/ 25 w 236"/>
              <a:gd name="T69" fmla="*/ 289 h 332"/>
              <a:gd name="T70" fmla="*/ 25 w 236"/>
              <a:gd name="T71" fmla="*/ 317 h 332"/>
              <a:gd name="T72" fmla="*/ 23 w 236"/>
              <a:gd name="T73" fmla="*/ 321 h 332"/>
              <a:gd name="T74" fmla="*/ 25 w 236"/>
              <a:gd name="T75" fmla="*/ 326 h 332"/>
              <a:gd name="T76" fmla="*/ 28 w 236"/>
              <a:gd name="T77" fmla="*/ 330 h 332"/>
              <a:gd name="T78" fmla="*/ 32 w 236"/>
              <a:gd name="T79" fmla="*/ 332 h 332"/>
              <a:gd name="T80" fmla="*/ 40 w 236"/>
              <a:gd name="T81" fmla="*/ 328 h 332"/>
              <a:gd name="T82" fmla="*/ 85 w 236"/>
              <a:gd name="T83" fmla="*/ 242 h 332"/>
              <a:gd name="T84" fmla="*/ 98 w 236"/>
              <a:gd name="T85" fmla="*/ 242 h 332"/>
              <a:gd name="T86" fmla="*/ 137 w 236"/>
              <a:gd name="T87" fmla="*/ 235 h 332"/>
              <a:gd name="T88" fmla="*/ 161 w 236"/>
              <a:gd name="T89" fmla="*/ 227 h 332"/>
              <a:gd name="T90" fmla="*/ 218 w 236"/>
              <a:gd name="T91" fmla="*/ 201 h 332"/>
              <a:gd name="T92" fmla="*/ 233 w 236"/>
              <a:gd name="T93" fmla="*/ 188 h 332"/>
              <a:gd name="T94" fmla="*/ 236 w 236"/>
              <a:gd name="T95" fmla="*/ 178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6" h="332">
                <a:moveTo>
                  <a:pt x="236" y="178"/>
                </a:moveTo>
                <a:lnTo>
                  <a:pt x="236" y="178"/>
                </a:lnTo>
                <a:lnTo>
                  <a:pt x="235" y="175"/>
                </a:lnTo>
                <a:lnTo>
                  <a:pt x="227" y="173"/>
                </a:lnTo>
                <a:lnTo>
                  <a:pt x="220" y="171"/>
                </a:lnTo>
                <a:lnTo>
                  <a:pt x="208" y="173"/>
                </a:lnTo>
                <a:lnTo>
                  <a:pt x="180" y="177"/>
                </a:lnTo>
                <a:lnTo>
                  <a:pt x="146" y="186"/>
                </a:lnTo>
                <a:lnTo>
                  <a:pt x="146" y="186"/>
                </a:lnTo>
                <a:lnTo>
                  <a:pt x="126" y="195"/>
                </a:lnTo>
                <a:lnTo>
                  <a:pt x="107" y="205"/>
                </a:lnTo>
                <a:lnTo>
                  <a:pt x="163" y="115"/>
                </a:lnTo>
                <a:lnTo>
                  <a:pt x="220" y="44"/>
                </a:lnTo>
                <a:lnTo>
                  <a:pt x="220" y="44"/>
                </a:lnTo>
                <a:lnTo>
                  <a:pt x="221" y="40"/>
                </a:lnTo>
                <a:lnTo>
                  <a:pt x="221" y="36"/>
                </a:lnTo>
                <a:lnTo>
                  <a:pt x="220" y="32"/>
                </a:lnTo>
                <a:lnTo>
                  <a:pt x="218" y="30"/>
                </a:lnTo>
                <a:lnTo>
                  <a:pt x="218" y="30"/>
                </a:lnTo>
                <a:lnTo>
                  <a:pt x="214" y="29"/>
                </a:lnTo>
                <a:lnTo>
                  <a:pt x="210" y="27"/>
                </a:lnTo>
                <a:lnTo>
                  <a:pt x="206" y="29"/>
                </a:lnTo>
                <a:lnTo>
                  <a:pt x="205" y="30"/>
                </a:lnTo>
                <a:lnTo>
                  <a:pt x="145" y="105"/>
                </a:lnTo>
                <a:lnTo>
                  <a:pt x="117" y="147"/>
                </a:lnTo>
                <a:lnTo>
                  <a:pt x="117" y="147"/>
                </a:lnTo>
                <a:lnTo>
                  <a:pt x="115" y="120"/>
                </a:lnTo>
                <a:lnTo>
                  <a:pt x="111" y="90"/>
                </a:lnTo>
                <a:lnTo>
                  <a:pt x="111" y="90"/>
                </a:lnTo>
                <a:lnTo>
                  <a:pt x="103" y="55"/>
                </a:lnTo>
                <a:lnTo>
                  <a:pt x="96" y="27"/>
                </a:lnTo>
                <a:lnTo>
                  <a:pt x="92" y="15"/>
                </a:lnTo>
                <a:lnTo>
                  <a:pt x="87" y="6"/>
                </a:lnTo>
                <a:lnTo>
                  <a:pt x="83" y="2"/>
                </a:lnTo>
                <a:lnTo>
                  <a:pt x="79" y="0"/>
                </a:lnTo>
                <a:lnTo>
                  <a:pt x="79" y="0"/>
                </a:lnTo>
                <a:lnTo>
                  <a:pt x="75" y="2"/>
                </a:lnTo>
                <a:lnTo>
                  <a:pt x="73" y="10"/>
                </a:lnTo>
                <a:lnTo>
                  <a:pt x="72" y="17"/>
                </a:lnTo>
                <a:lnTo>
                  <a:pt x="72" y="30"/>
                </a:lnTo>
                <a:lnTo>
                  <a:pt x="72" y="60"/>
                </a:lnTo>
                <a:lnTo>
                  <a:pt x="75" y="96"/>
                </a:lnTo>
                <a:lnTo>
                  <a:pt x="75" y="96"/>
                </a:lnTo>
                <a:lnTo>
                  <a:pt x="81" y="120"/>
                </a:lnTo>
                <a:lnTo>
                  <a:pt x="87" y="143"/>
                </a:lnTo>
                <a:lnTo>
                  <a:pt x="92" y="162"/>
                </a:lnTo>
                <a:lnTo>
                  <a:pt x="98" y="175"/>
                </a:lnTo>
                <a:lnTo>
                  <a:pt x="88" y="188"/>
                </a:lnTo>
                <a:lnTo>
                  <a:pt x="49" y="268"/>
                </a:lnTo>
                <a:lnTo>
                  <a:pt x="49" y="268"/>
                </a:lnTo>
                <a:lnTo>
                  <a:pt x="47" y="240"/>
                </a:lnTo>
                <a:lnTo>
                  <a:pt x="43" y="208"/>
                </a:lnTo>
                <a:lnTo>
                  <a:pt x="43" y="208"/>
                </a:lnTo>
                <a:lnTo>
                  <a:pt x="36" y="173"/>
                </a:lnTo>
                <a:lnTo>
                  <a:pt x="28" y="143"/>
                </a:lnTo>
                <a:lnTo>
                  <a:pt x="23" y="132"/>
                </a:lnTo>
                <a:lnTo>
                  <a:pt x="19" y="124"/>
                </a:lnTo>
                <a:lnTo>
                  <a:pt x="15" y="120"/>
                </a:lnTo>
                <a:lnTo>
                  <a:pt x="10" y="118"/>
                </a:lnTo>
                <a:lnTo>
                  <a:pt x="10" y="118"/>
                </a:lnTo>
                <a:lnTo>
                  <a:pt x="6" y="120"/>
                </a:lnTo>
                <a:lnTo>
                  <a:pt x="4" y="126"/>
                </a:lnTo>
                <a:lnTo>
                  <a:pt x="2" y="135"/>
                </a:lnTo>
                <a:lnTo>
                  <a:pt x="0" y="147"/>
                </a:lnTo>
                <a:lnTo>
                  <a:pt x="2" y="178"/>
                </a:lnTo>
                <a:lnTo>
                  <a:pt x="6" y="214"/>
                </a:lnTo>
                <a:lnTo>
                  <a:pt x="6" y="214"/>
                </a:lnTo>
                <a:lnTo>
                  <a:pt x="12" y="244"/>
                </a:lnTo>
                <a:lnTo>
                  <a:pt x="17" y="268"/>
                </a:lnTo>
                <a:lnTo>
                  <a:pt x="25" y="289"/>
                </a:lnTo>
                <a:lnTo>
                  <a:pt x="32" y="300"/>
                </a:lnTo>
                <a:lnTo>
                  <a:pt x="25" y="317"/>
                </a:lnTo>
                <a:lnTo>
                  <a:pt x="25" y="317"/>
                </a:lnTo>
                <a:lnTo>
                  <a:pt x="23" y="321"/>
                </a:lnTo>
                <a:lnTo>
                  <a:pt x="23" y="325"/>
                </a:lnTo>
                <a:lnTo>
                  <a:pt x="25" y="326"/>
                </a:lnTo>
                <a:lnTo>
                  <a:pt x="27" y="330"/>
                </a:lnTo>
                <a:lnTo>
                  <a:pt x="28" y="330"/>
                </a:lnTo>
                <a:lnTo>
                  <a:pt x="28" y="330"/>
                </a:lnTo>
                <a:lnTo>
                  <a:pt x="32" y="332"/>
                </a:lnTo>
                <a:lnTo>
                  <a:pt x="36" y="330"/>
                </a:lnTo>
                <a:lnTo>
                  <a:pt x="40" y="328"/>
                </a:lnTo>
                <a:lnTo>
                  <a:pt x="42" y="326"/>
                </a:lnTo>
                <a:lnTo>
                  <a:pt x="85" y="242"/>
                </a:lnTo>
                <a:lnTo>
                  <a:pt x="85" y="242"/>
                </a:lnTo>
                <a:lnTo>
                  <a:pt x="98" y="242"/>
                </a:lnTo>
                <a:lnTo>
                  <a:pt x="117" y="240"/>
                </a:lnTo>
                <a:lnTo>
                  <a:pt x="137" y="235"/>
                </a:lnTo>
                <a:lnTo>
                  <a:pt x="161" y="227"/>
                </a:lnTo>
                <a:lnTo>
                  <a:pt x="161" y="227"/>
                </a:lnTo>
                <a:lnTo>
                  <a:pt x="193" y="214"/>
                </a:lnTo>
                <a:lnTo>
                  <a:pt x="218" y="201"/>
                </a:lnTo>
                <a:lnTo>
                  <a:pt x="227" y="195"/>
                </a:lnTo>
                <a:lnTo>
                  <a:pt x="233" y="188"/>
                </a:lnTo>
                <a:lnTo>
                  <a:pt x="236" y="182"/>
                </a:lnTo>
                <a:lnTo>
                  <a:pt x="236" y="178"/>
                </a:lnTo>
                <a:lnTo>
                  <a:pt x="236" y="1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" name="Freeform 417"/>
          <p:cNvSpPr>
            <a:spLocks/>
          </p:cNvSpPr>
          <p:nvPr/>
        </p:nvSpPr>
        <p:spPr bwMode="auto">
          <a:xfrm>
            <a:off x="1116793" y="3291254"/>
            <a:ext cx="278220" cy="392556"/>
          </a:xfrm>
          <a:custGeom>
            <a:avLst/>
            <a:gdLst>
              <a:gd name="T0" fmla="*/ 15 w 73"/>
              <a:gd name="T1" fmla="*/ 40 h 103"/>
              <a:gd name="T2" fmla="*/ 15 w 73"/>
              <a:gd name="T3" fmla="*/ 40 h 103"/>
              <a:gd name="T4" fmla="*/ 28 w 73"/>
              <a:gd name="T5" fmla="*/ 21 h 103"/>
              <a:gd name="T6" fmla="*/ 43 w 73"/>
              <a:gd name="T7" fmla="*/ 8 h 103"/>
              <a:gd name="T8" fmla="*/ 49 w 73"/>
              <a:gd name="T9" fmla="*/ 2 h 103"/>
              <a:gd name="T10" fmla="*/ 56 w 73"/>
              <a:gd name="T11" fmla="*/ 0 h 103"/>
              <a:gd name="T12" fmla="*/ 62 w 73"/>
              <a:gd name="T13" fmla="*/ 0 h 103"/>
              <a:gd name="T14" fmla="*/ 66 w 73"/>
              <a:gd name="T15" fmla="*/ 2 h 103"/>
              <a:gd name="T16" fmla="*/ 66 w 73"/>
              <a:gd name="T17" fmla="*/ 2 h 103"/>
              <a:gd name="T18" fmla="*/ 69 w 73"/>
              <a:gd name="T19" fmla="*/ 4 h 103"/>
              <a:gd name="T20" fmla="*/ 71 w 73"/>
              <a:gd name="T21" fmla="*/ 10 h 103"/>
              <a:gd name="T22" fmla="*/ 73 w 73"/>
              <a:gd name="T23" fmla="*/ 17 h 103"/>
              <a:gd name="T24" fmla="*/ 71 w 73"/>
              <a:gd name="T25" fmla="*/ 25 h 103"/>
              <a:gd name="T26" fmla="*/ 66 w 73"/>
              <a:gd name="T27" fmla="*/ 43 h 103"/>
              <a:gd name="T28" fmla="*/ 56 w 73"/>
              <a:gd name="T29" fmla="*/ 64 h 103"/>
              <a:gd name="T30" fmla="*/ 56 w 73"/>
              <a:gd name="T31" fmla="*/ 64 h 103"/>
              <a:gd name="T32" fmla="*/ 43 w 73"/>
              <a:gd name="T33" fmla="*/ 83 h 103"/>
              <a:gd name="T34" fmla="*/ 30 w 73"/>
              <a:gd name="T35" fmla="*/ 96 h 103"/>
              <a:gd name="T36" fmla="*/ 23 w 73"/>
              <a:gd name="T37" fmla="*/ 100 h 103"/>
              <a:gd name="T38" fmla="*/ 17 w 73"/>
              <a:gd name="T39" fmla="*/ 101 h 103"/>
              <a:gd name="T40" fmla="*/ 11 w 73"/>
              <a:gd name="T41" fmla="*/ 103 h 103"/>
              <a:gd name="T42" fmla="*/ 6 w 73"/>
              <a:gd name="T43" fmla="*/ 101 h 103"/>
              <a:gd name="T44" fmla="*/ 6 w 73"/>
              <a:gd name="T45" fmla="*/ 101 h 103"/>
              <a:gd name="T46" fmla="*/ 2 w 73"/>
              <a:gd name="T47" fmla="*/ 98 h 103"/>
              <a:gd name="T48" fmla="*/ 0 w 73"/>
              <a:gd name="T49" fmla="*/ 92 h 103"/>
              <a:gd name="T50" fmla="*/ 0 w 73"/>
              <a:gd name="T51" fmla="*/ 86 h 103"/>
              <a:gd name="T52" fmla="*/ 0 w 73"/>
              <a:gd name="T53" fmla="*/ 77 h 103"/>
              <a:gd name="T54" fmla="*/ 6 w 73"/>
              <a:gd name="T55" fmla="*/ 60 h 103"/>
              <a:gd name="T56" fmla="*/ 15 w 73"/>
              <a:gd name="T57" fmla="*/ 40 h 103"/>
              <a:gd name="T58" fmla="*/ 15 w 73"/>
              <a:gd name="T59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03">
                <a:moveTo>
                  <a:pt x="15" y="40"/>
                </a:moveTo>
                <a:lnTo>
                  <a:pt x="15" y="40"/>
                </a:lnTo>
                <a:lnTo>
                  <a:pt x="28" y="21"/>
                </a:lnTo>
                <a:lnTo>
                  <a:pt x="43" y="8"/>
                </a:lnTo>
                <a:lnTo>
                  <a:pt x="49" y="2"/>
                </a:lnTo>
                <a:lnTo>
                  <a:pt x="56" y="0"/>
                </a:lnTo>
                <a:lnTo>
                  <a:pt x="62" y="0"/>
                </a:lnTo>
                <a:lnTo>
                  <a:pt x="66" y="2"/>
                </a:lnTo>
                <a:lnTo>
                  <a:pt x="66" y="2"/>
                </a:lnTo>
                <a:lnTo>
                  <a:pt x="69" y="4"/>
                </a:lnTo>
                <a:lnTo>
                  <a:pt x="71" y="10"/>
                </a:lnTo>
                <a:lnTo>
                  <a:pt x="73" y="17"/>
                </a:lnTo>
                <a:lnTo>
                  <a:pt x="71" y="25"/>
                </a:lnTo>
                <a:lnTo>
                  <a:pt x="66" y="43"/>
                </a:lnTo>
                <a:lnTo>
                  <a:pt x="56" y="64"/>
                </a:lnTo>
                <a:lnTo>
                  <a:pt x="56" y="64"/>
                </a:lnTo>
                <a:lnTo>
                  <a:pt x="43" y="83"/>
                </a:lnTo>
                <a:lnTo>
                  <a:pt x="30" y="96"/>
                </a:lnTo>
                <a:lnTo>
                  <a:pt x="23" y="100"/>
                </a:lnTo>
                <a:lnTo>
                  <a:pt x="17" y="101"/>
                </a:lnTo>
                <a:lnTo>
                  <a:pt x="11" y="103"/>
                </a:lnTo>
                <a:lnTo>
                  <a:pt x="6" y="101"/>
                </a:lnTo>
                <a:lnTo>
                  <a:pt x="6" y="101"/>
                </a:lnTo>
                <a:lnTo>
                  <a:pt x="2" y="98"/>
                </a:lnTo>
                <a:lnTo>
                  <a:pt x="0" y="92"/>
                </a:lnTo>
                <a:lnTo>
                  <a:pt x="0" y="86"/>
                </a:lnTo>
                <a:lnTo>
                  <a:pt x="0" y="77"/>
                </a:lnTo>
                <a:lnTo>
                  <a:pt x="6" y="60"/>
                </a:lnTo>
                <a:lnTo>
                  <a:pt x="15" y="40"/>
                </a:lnTo>
                <a:lnTo>
                  <a:pt x="15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" name="Freeform 418"/>
          <p:cNvSpPr>
            <a:spLocks/>
          </p:cNvSpPr>
          <p:nvPr/>
        </p:nvSpPr>
        <p:spPr bwMode="auto">
          <a:xfrm>
            <a:off x="1322599" y="2750061"/>
            <a:ext cx="186751" cy="449724"/>
          </a:xfrm>
          <a:custGeom>
            <a:avLst/>
            <a:gdLst>
              <a:gd name="T0" fmla="*/ 49 w 49"/>
              <a:gd name="T1" fmla="*/ 60 h 118"/>
              <a:gd name="T2" fmla="*/ 49 w 49"/>
              <a:gd name="T3" fmla="*/ 60 h 118"/>
              <a:gd name="T4" fmla="*/ 47 w 49"/>
              <a:gd name="T5" fmla="*/ 82 h 118"/>
              <a:gd name="T6" fmla="*/ 42 w 49"/>
              <a:gd name="T7" fmla="*/ 101 h 118"/>
              <a:gd name="T8" fmla="*/ 38 w 49"/>
              <a:gd name="T9" fmla="*/ 107 h 118"/>
              <a:gd name="T10" fmla="*/ 34 w 49"/>
              <a:gd name="T11" fmla="*/ 112 h 118"/>
              <a:gd name="T12" fmla="*/ 29 w 49"/>
              <a:gd name="T13" fmla="*/ 116 h 118"/>
              <a:gd name="T14" fmla="*/ 25 w 49"/>
              <a:gd name="T15" fmla="*/ 118 h 118"/>
              <a:gd name="T16" fmla="*/ 25 w 49"/>
              <a:gd name="T17" fmla="*/ 118 h 118"/>
              <a:gd name="T18" fmla="*/ 19 w 49"/>
              <a:gd name="T19" fmla="*/ 116 h 118"/>
              <a:gd name="T20" fmla="*/ 15 w 49"/>
              <a:gd name="T21" fmla="*/ 112 h 118"/>
              <a:gd name="T22" fmla="*/ 10 w 49"/>
              <a:gd name="T23" fmla="*/ 107 h 118"/>
              <a:gd name="T24" fmla="*/ 8 w 49"/>
              <a:gd name="T25" fmla="*/ 99 h 118"/>
              <a:gd name="T26" fmla="*/ 2 w 49"/>
              <a:gd name="T27" fmla="*/ 80 h 118"/>
              <a:gd name="T28" fmla="*/ 0 w 49"/>
              <a:gd name="T29" fmla="*/ 58 h 118"/>
              <a:gd name="T30" fmla="*/ 0 w 49"/>
              <a:gd name="T31" fmla="*/ 58 h 118"/>
              <a:gd name="T32" fmla="*/ 4 w 49"/>
              <a:gd name="T33" fmla="*/ 36 h 118"/>
              <a:gd name="T34" fmla="*/ 10 w 49"/>
              <a:gd name="T35" fmla="*/ 17 h 118"/>
              <a:gd name="T36" fmla="*/ 12 w 49"/>
              <a:gd name="T37" fmla="*/ 11 h 118"/>
              <a:gd name="T38" fmla="*/ 17 w 49"/>
              <a:gd name="T39" fmla="*/ 6 h 118"/>
              <a:gd name="T40" fmla="*/ 21 w 49"/>
              <a:gd name="T41" fmla="*/ 2 h 118"/>
              <a:gd name="T42" fmla="*/ 27 w 49"/>
              <a:gd name="T43" fmla="*/ 0 h 118"/>
              <a:gd name="T44" fmla="*/ 27 w 49"/>
              <a:gd name="T45" fmla="*/ 0 h 118"/>
              <a:gd name="T46" fmla="*/ 30 w 49"/>
              <a:gd name="T47" fmla="*/ 2 h 118"/>
              <a:gd name="T48" fmla="*/ 36 w 49"/>
              <a:gd name="T49" fmla="*/ 6 h 118"/>
              <a:gd name="T50" fmla="*/ 40 w 49"/>
              <a:gd name="T51" fmla="*/ 11 h 118"/>
              <a:gd name="T52" fmla="*/ 44 w 49"/>
              <a:gd name="T53" fmla="*/ 19 h 118"/>
              <a:gd name="T54" fmla="*/ 47 w 49"/>
              <a:gd name="T55" fmla="*/ 37 h 118"/>
              <a:gd name="T56" fmla="*/ 49 w 49"/>
              <a:gd name="T57" fmla="*/ 60 h 118"/>
              <a:gd name="T58" fmla="*/ 49 w 49"/>
              <a:gd name="T59" fmla="*/ 6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" h="118">
                <a:moveTo>
                  <a:pt x="49" y="60"/>
                </a:moveTo>
                <a:lnTo>
                  <a:pt x="49" y="60"/>
                </a:lnTo>
                <a:lnTo>
                  <a:pt x="47" y="82"/>
                </a:lnTo>
                <a:lnTo>
                  <a:pt x="42" y="101"/>
                </a:lnTo>
                <a:lnTo>
                  <a:pt x="38" y="107"/>
                </a:lnTo>
                <a:lnTo>
                  <a:pt x="34" y="112"/>
                </a:lnTo>
                <a:lnTo>
                  <a:pt x="29" y="116"/>
                </a:lnTo>
                <a:lnTo>
                  <a:pt x="25" y="118"/>
                </a:lnTo>
                <a:lnTo>
                  <a:pt x="25" y="118"/>
                </a:lnTo>
                <a:lnTo>
                  <a:pt x="19" y="116"/>
                </a:lnTo>
                <a:lnTo>
                  <a:pt x="15" y="112"/>
                </a:lnTo>
                <a:lnTo>
                  <a:pt x="10" y="107"/>
                </a:lnTo>
                <a:lnTo>
                  <a:pt x="8" y="99"/>
                </a:lnTo>
                <a:lnTo>
                  <a:pt x="2" y="80"/>
                </a:lnTo>
                <a:lnTo>
                  <a:pt x="0" y="58"/>
                </a:lnTo>
                <a:lnTo>
                  <a:pt x="0" y="58"/>
                </a:lnTo>
                <a:lnTo>
                  <a:pt x="4" y="36"/>
                </a:lnTo>
                <a:lnTo>
                  <a:pt x="10" y="17"/>
                </a:lnTo>
                <a:lnTo>
                  <a:pt x="12" y="11"/>
                </a:lnTo>
                <a:lnTo>
                  <a:pt x="17" y="6"/>
                </a:lnTo>
                <a:lnTo>
                  <a:pt x="21" y="2"/>
                </a:lnTo>
                <a:lnTo>
                  <a:pt x="27" y="0"/>
                </a:lnTo>
                <a:lnTo>
                  <a:pt x="27" y="0"/>
                </a:lnTo>
                <a:lnTo>
                  <a:pt x="30" y="2"/>
                </a:lnTo>
                <a:lnTo>
                  <a:pt x="36" y="6"/>
                </a:lnTo>
                <a:lnTo>
                  <a:pt x="40" y="11"/>
                </a:lnTo>
                <a:lnTo>
                  <a:pt x="44" y="19"/>
                </a:lnTo>
                <a:lnTo>
                  <a:pt x="47" y="37"/>
                </a:lnTo>
                <a:lnTo>
                  <a:pt x="49" y="60"/>
                </a:lnTo>
                <a:lnTo>
                  <a:pt x="49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" name="Freeform 419"/>
          <p:cNvSpPr>
            <a:spLocks/>
          </p:cNvSpPr>
          <p:nvPr/>
        </p:nvSpPr>
        <p:spPr bwMode="auto">
          <a:xfrm>
            <a:off x="1025324" y="2898700"/>
            <a:ext cx="350633" cy="327764"/>
          </a:xfrm>
          <a:custGeom>
            <a:avLst/>
            <a:gdLst>
              <a:gd name="T0" fmla="*/ 62 w 92"/>
              <a:gd name="T1" fmla="*/ 25 h 86"/>
              <a:gd name="T2" fmla="*/ 62 w 92"/>
              <a:gd name="T3" fmla="*/ 25 h 86"/>
              <a:gd name="T4" fmla="*/ 77 w 92"/>
              <a:gd name="T5" fmla="*/ 41 h 86"/>
              <a:gd name="T6" fmla="*/ 88 w 92"/>
              <a:gd name="T7" fmla="*/ 58 h 86"/>
              <a:gd name="T8" fmla="*/ 92 w 92"/>
              <a:gd name="T9" fmla="*/ 66 h 86"/>
              <a:gd name="T10" fmla="*/ 92 w 92"/>
              <a:gd name="T11" fmla="*/ 71 h 86"/>
              <a:gd name="T12" fmla="*/ 92 w 92"/>
              <a:gd name="T13" fmla="*/ 77 h 86"/>
              <a:gd name="T14" fmla="*/ 90 w 92"/>
              <a:gd name="T15" fmla="*/ 81 h 86"/>
              <a:gd name="T16" fmla="*/ 90 w 92"/>
              <a:gd name="T17" fmla="*/ 81 h 86"/>
              <a:gd name="T18" fmla="*/ 86 w 92"/>
              <a:gd name="T19" fmla="*/ 85 h 86"/>
              <a:gd name="T20" fmla="*/ 80 w 92"/>
              <a:gd name="T21" fmla="*/ 86 h 86"/>
              <a:gd name="T22" fmla="*/ 73 w 92"/>
              <a:gd name="T23" fmla="*/ 85 h 86"/>
              <a:gd name="T24" fmla="*/ 65 w 92"/>
              <a:gd name="T25" fmla="*/ 83 h 86"/>
              <a:gd name="T26" fmla="*/ 48 w 92"/>
              <a:gd name="T27" fmla="*/ 75 h 86"/>
              <a:gd name="T28" fmla="*/ 30 w 92"/>
              <a:gd name="T29" fmla="*/ 62 h 86"/>
              <a:gd name="T30" fmla="*/ 30 w 92"/>
              <a:gd name="T31" fmla="*/ 62 h 86"/>
              <a:gd name="T32" fmla="*/ 15 w 92"/>
              <a:gd name="T33" fmla="*/ 45 h 86"/>
              <a:gd name="T34" fmla="*/ 3 w 92"/>
              <a:gd name="T35" fmla="*/ 28 h 86"/>
              <a:gd name="T36" fmla="*/ 2 w 92"/>
              <a:gd name="T37" fmla="*/ 21 h 86"/>
              <a:gd name="T38" fmla="*/ 0 w 92"/>
              <a:gd name="T39" fmla="*/ 15 h 86"/>
              <a:gd name="T40" fmla="*/ 0 w 92"/>
              <a:gd name="T41" fmla="*/ 10 h 86"/>
              <a:gd name="T42" fmla="*/ 2 w 92"/>
              <a:gd name="T43" fmla="*/ 6 h 86"/>
              <a:gd name="T44" fmla="*/ 2 w 92"/>
              <a:gd name="T45" fmla="*/ 6 h 86"/>
              <a:gd name="T46" fmla="*/ 5 w 92"/>
              <a:gd name="T47" fmla="*/ 2 h 86"/>
              <a:gd name="T48" fmla="*/ 11 w 92"/>
              <a:gd name="T49" fmla="*/ 0 h 86"/>
              <a:gd name="T50" fmla="*/ 18 w 92"/>
              <a:gd name="T51" fmla="*/ 2 h 86"/>
              <a:gd name="T52" fmla="*/ 26 w 92"/>
              <a:gd name="T53" fmla="*/ 4 h 86"/>
              <a:gd name="T54" fmla="*/ 43 w 92"/>
              <a:gd name="T55" fmla="*/ 12 h 86"/>
              <a:gd name="T56" fmla="*/ 62 w 92"/>
              <a:gd name="T57" fmla="*/ 25 h 86"/>
              <a:gd name="T58" fmla="*/ 62 w 92"/>
              <a:gd name="T59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2" h="86">
                <a:moveTo>
                  <a:pt x="62" y="25"/>
                </a:moveTo>
                <a:lnTo>
                  <a:pt x="62" y="25"/>
                </a:lnTo>
                <a:lnTo>
                  <a:pt x="77" y="41"/>
                </a:lnTo>
                <a:lnTo>
                  <a:pt x="88" y="58"/>
                </a:lnTo>
                <a:lnTo>
                  <a:pt x="92" y="66"/>
                </a:lnTo>
                <a:lnTo>
                  <a:pt x="92" y="71"/>
                </a:lnTo>
                <a:lnTo>
                  <a:pt x="92" y="77"/>
                </a:lnTo>
                <a:lnTo>
                  <a:pt x="90" y="81"/>
                </a:lnTo>
                <a:lnTo>
                  <a:pt x="90" y="81"/>
                </a:lnTo>
                <a:lnTo>
                  <a:pt x="86" y="85"/>
                </a:lnTo>
                <a:lnTo>
                  <a:pt x="80" y="86"/>
                </a:lnTo>
                <a:lnTo>
                  <a:pt x="73" y="85"/>
                </a:lnTo>
                <a:lnTo>
                  <a:pt x="65" y="83"/>
                </a:lnTo>
                <a:lnTo>
                  <a:pt x="48" y="75"/>
                </a:lnTo>
                <a:lnTo>
                  <a:pt x="30" y="62"/>
                </a:lnTo>
                <a:lnTo>
                  <a:pt x="30" y="62"/>
                </a:lnTo>
                <a:lnTo>
                  <a:pt x="15" y="45"/>
                </a:lnTo>
                <a:lnTo>
                  <a:pt x="3" y="28"/>
                </a:lnTo>
                <a:lnTo>
                  <a:pt x="2" y="21"/>
                </a:lnTo>
                <a:lnTo>
                  <a:pt x="0" y="15"/>
                </a:lnTo>
                <a:lnTo>
                  <a:pt x="0" y="10"/>
                </a:lnTo>
                <a:lnTo>
                  <a:pt x="2" y="6"/>
                </a:lnTo>
                <a:lnTo>
                  <a:pt x="2" y="6"/>
                </a:lnTo>
                <a:lnTo>
                  <a:pt x="5" y="2"/>
                </a:lnTo>
                <a:lnTo>
                  <a:pt x="11" y="0"/>
                </a:lnTo>
                <a:lnTo>
                  <a:pt x="18" y="2"/>
                </a:lnTo>
                <a:lnTo>
                  <a:pt x="26" y="4"/>
                </a:lnTo>
                <a:lnTo>
                  <a:pt x="43" y="12"/>
                </a:lnTo>
                <a:lnTo>
                  <a:pt x="62" y="25"/>
                </a:lnTo>
                <a:lnTo>
                  <a:pt x="62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" name="Freeform 420"/>
          <p:cNvSpPr>
            <a:spLocks/>
          </p:cNvSpPr>
          <p:nvPr/>
        </p:nvSpPr>
        <p:spPr bwMode="auto">
          <a:xfrm>
            <a:off x="1375957" y="3306499"/>
            <a:ext cx="221050" cy="423047"/>
          </a:xfrm>
          <a:custGeom>
            <a:avLst/>
            <a:gdLst>
              <a:gd name="T0" fmla="*/ 7 w 58"/>
              <a:gd name="T1" fmla="*/ 64 h 111"/>
              <a:gd name="T2" fmla="*/ 7 w 58"/>
              <a:gd name="T3" fmla="*/ 64 h 111"/>
              <a:gd name="T4" fmla="*/ 1 w 58"/>
              <a:gd name="T5" fmla="*/ 41 h 111"/>
              <a:gd name="T6" fmla="*/ 0 w 58"/>
              <a:gd name="T7" fmla="*/ 23 h 111"/>
              <a:gd name="T8" fmla="*/ 1 w 58"/>
              <a:gd name="T9" fmla="*/ 15 h 111"/>
              <a:gd name="T10" fmla="*/ 3 w 58"/>
              <a:gd name="T11" fmla="*/ 8 h 111"/>
              <a:gd name="T12" fmla="*/ 7 w 58"/>
              <a:gd name="T13" fmla="*/ 4 h 111"/>
              <a:gd name="T14" fmla="*/ 11 w 58"/>
              <a:gd name="T15" fmla="*/ 0 h 111"/>
              <a:gd name="T16" fmla="*/ 11 w 58"/>
              <a:gd name="T17" fmla="*/ 0 h 111"/>
              <a:gd name="T18" fmla="*/ 15 w 58"/>
              <a:gd name="T19" fmla="*/ 0 h 111"/>
              <a:gd name="T20" fmla="*/ 20 w 58"/>
              <a:gd name="T21" fmla="*/ 2 h 111"/>
              <a:gd name="T22" fmla="*/ 26 w 58"/>
              <a:gd name="T23" fmla="*/ 6 h 111"/>
              <a:gd name="T24" fmla="*/ 31 w 58"/>
              <a:gd name="T25" fmla="*/ 11 h 111"/>
              <a:gd name="T26" fmla="*/ 43 w 58"/>
              <a:gd name="T27" fmla="*/ 26 h 111"/>
              <a:gd name="T28" fmla="*/ 52 w 58"/>
              <a:gd name="T29" fmla="*/ 49 h 111"/>
              <a:gd name="T30" fmla="*/ 52 w 58"/>
              <a:gd name="T31" fmla="*/ 49 h 111"/>
              <a:gd name="T32" fmla="*/ 58 w 58"/>
              <a:gd name="T33" fmla="*/ 69 h 111"/>
              <a:gd name="T34" fmla="*/ 58 w 58"/>
              <a:gd name="T35" fmla="*/ 90 h 111"/>
              <a:gd name="T36" fmla="*/ 58 w 58"/>
              <a:gd name="T37" fmla="*/ 97 h 111"/>
              <a:gd name="T38" fmla="*/ 56 w 58"/>
              <a:gd name="T39" fmla="*/ 103 h 111"/>
              <a:gd name="T40" fmla="*/ 52 w 58"/>
              <a:gd name="T41" fmla="*/ 109 h 111"/>
              <a:gd name="T42" fmla="*/ 48 w 58"/>
              <a:gd name="T43" fmla="*/ 111 h 111"/>
              <a:gd name="T44" fmla="*/ 48 w 58"/>
              <a:gd name="T45" fmla="*/ 111 h 111"/>
              <a:gd name="T46" fmla="*/ 43 w 58"/>
              <a:gd name="T47" fmla="*/ 111 h 111"/>
              <a:gd name="T48" fmla="*/ 37 w 58"/>
              <a:gd name="T49" fmla="*/ 109 h 111"/>
              <a:gd name="T50" fmla="*/ 31 w 58"/>
              <a:gd name="T51" fmla="*/ 105 h 111"/>
              <a:gd name="T52" fmla="*/ 26 w 58"/>
              <a:gd name="T53" fmla="*/ 99 h 111"/>
              <a:gd name="T54" fmla="*/ 16 w 58"/>
              <a:gd name="T55" fmla="*/ 84 h 111"/>
              <a:gd name="T56" fmla="*/ 7 w 58"/>
              <a:gd name="T57" fmla="*/ 64 h 111"/>
              <a:gd name="T58" fmla="*/ 7 w 58"/>
              <a:gd name="T59" fmla="*/ 6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" h="111">
                <a:moveTo>
                  <a:pt x="7" y="64"/>
                </a:moveTo>
                <a:lnTo>
                  <a:pt x="7" y="64"/>
                </a:lnTo>
                <a:lnTo>
                  <a:pt x="1" y="41"/>
                </a:lnTo>
                <a:lnTo>
                  <a:pt x="0" y="23"/>
                </a:lnTo>
                <a:lnTo>
                  <a:pt x="1" y="15"/>
                </a:lnTo>
                <a:lnTo>
                  <a:pt x="3" y="8"/>
                </a:lnTo>
                <a:lnTo>
                  <a:pt x="7" y="4"/>
                </a:lnTo>
                <a:lnTo>
                  <a:pt x="11" y="0"/>
                </a:lnTo>
                <a:lnTo>
                  <a:pt x="11" y="0"/>
                </a:lnTo>
                <a:lnTo>
                  <a:pt x="15" y="0"/>
                </a:lnTo>
                <a:lnTo>
                  <a:pt x="20" y="2"/>
                </a:lnTo>
                <a:lnTo>
                  <a:pt x="26" y="6"/>
                </a:lnTo>
                <a:lnTo>
                  <a:pt x="31" y="11"/>
                </a:lnTo>
                <a:lnTo>
                  <a:pt x="43" y="26"/>
                </a:lnTo>
                <a:lnTo>
                  <a:pt x="52" y="49"/>
                </a:lnTo>
                <a:lnTo>
                  <a:pt x="52" y="49"/>
                </a:lnTo>
                <a:lnTo>
                  <a:pt x="58" y="69"/>
                </a:lnTo>
                <a:lnTo>
                  <a:pt x="58" y="90"/>
                </a:lnTo>
                <a:lnTo>
                  <a:pt x="58" y="97"/>
                </a:lnTo>
                <a:lnTo>
                  <a:pt x="56" y="103"/>
                </a:lnTo>
                <a:lnTo>
                  <a:pt x="52" y="109"/>
                </a:lnTo>
                <a:lnTo>
                  <a:pt x="48" y="111"/>
                </a:lnTo>
                <a:lnTo>
                  <a:pt x="48" y="111"/>
                </a:lnTo>
                <a:lnTo>
                  <a:pt x="43" y="111"/>
                </a:lnTo>
                <a:lnTo>
                  <a:pt x="37" y="109"/>
                </a:lnTo>
                <a:lnTo>
                  <a:pt x="31" y="105"/>
                </a:lnTo>
                <a:lnTo>
                  <a:pt x="26" y="99"/>
                </a:lnTo>
                <a:lnTo>
                  <a:pt x="16" y="84"/>
                </a:lnTo>
                <a:lnTo>
                  <a:pt x="7" y="64"/>
                </a:lnTo>
                <a:lnTo>
                  <a:pt x="7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" name="Freeform 421"/>
          <p:cNvSpPr>
            <a:spLocks/>
          </p:cNvSpPr>
          <p:nvPr/>
        </p:nvSpPr>
        <p:spPr bwMode="auto">
          <a:xfrm>
            <a:off x="1452181" y="3241710"/>
            <a:ext cx="423047" cy="236294"/>
          </a:xfrm>
          <a:custGeom>
            <a:avLst/>
            <a:gdLst>
              <a:gd name="T0" fmla="*/ 47 w 111"/>
              <a:gd name="T1" fmla="*/ 53 h 62"/>
              <a:gd name="T2" fmla="*/ 47 w 111"/>
              <a:gd name="T3" fmla="*/ 53 h 62"/>
              <a:gd name="T4" fmla="*/ 26 w 111"/>
              <a:gd name="T5" fmla="*/ 43 h 62"/>
              <a:gd name="T6" fmla="*/ 10 w 111"/>
              <a:gd name="T7" fmla="*/ 32 h 62"/>
              <a:gd name="T8" fmla="*/ 6 w 111"/>
              <a:gd name="T9" fmla="*/ 26 h 62"/>
              <a:gd name="T10" fmla="*/ 2 w 111"/>
              <a:gd name="T11" fmla="*/ 21 h 62"/>
              <a:gd name="T12" fmla="*/ 0 w 111"/>
              <a:gd name="T13" fmla="*/ 15 h 62"/>
              <a:gd name="T14" fmla="*/ 0 w 111"/>
              <a:gd name="T15" fmla="*/ 10 h 62"/>
              <a:gd name="T16" fmla="*/ 0 w 111"/>
              <a:gd name="T17" fmla="*/ 10 h 62"/>
              <a:gd name="T18" fmla="*/ 4 w 111"/>
              <a:gd name="T19" fmla="*/ 6 h 62"/>
              <a:gd name="T20" fmla="*/ 8 w 111"/>
              <a:gd name="T21" fmla="*/ 4 h 62"/>
              <a:gd name="T22" fmla="*/ 15 w 111"/>
              <a:gd name="T23" fmla="*/ 2 h 62"/>
              <a:gd name="T24" fmla="*/ 23 w 111"/>
              <a:gd name="T25" fmla="*/ 0 h 62"/>
              <a:gd name="T26" fmla="*/ 41 w 111"/>
              <a:gd name="T27" fmla="*/ 2 h 62"/>
              <a:gd name="T28" fmla="*/ 64 w 111"/>
              <a:gd name="T29" fmla="*/ 10 h 62"/>
              <a:gd name="T30" fmla="*/ 64 w 111"/>
              <a:gd name="T31" fmla="*/ 10 h 62"/>
              <a:gd name="T32" fmla="*/ 84 w 111"/>
              <a:gd name="T33" fmla="*/ 19 h 62"/>
              <a:gd name="T34" fmla="*/ 99 w 111"/>
              <a:gd name="T35" fmla="*/ 30 h 62"/>
              <a:gd name="T36" fmla="*/ 105 w 111"/>
              <a:gd name="T37" fmla="*/ 36 h 62"/>
              <a:gd name="T38" fmla="*/ 109 w 111"/>
              <a:gd name="T39" fmla="*/ 41 h 62"/>
              <a:gd name="T40" fmla="*/ 111 w 111"/>
              <a:gd name="T41" fmla="*/ 47 h 62"/>
              <a:gd name="T42" fmla="*/ 109 w 111"/>
              <a:gd name="T43" fmla="*/ 53 h 62"/>
              <a:gd name="T44" fmla="*/ 109 w 111"/>
              <a:gd name="T45" fmla="*/ 53 h 62"/>
              <a:gd name="T46" fmla="*/ 107 w 111"/>
              <a:gd name="T47" fmla="*/ 56 h 62"/>
              <a:gd name="T48" fmla="*/ 101 w 111"/>
              <a:gd name="T49" fmla="*/ 58 h 62"/>
              <a:gd name="T50" fmla="*/ 96 w 111"/>
              <a:gd name="T51" fmla="*/ 60 h 62"/>
              <a:gd name="T52" fmla="*/ 86 w 111"/>
              <a:gd name="T53" fmla="*/ 62 h 62"/>
              <a:gd name="T54" fmla="*/ 68 w 111"/>
              <a:gd name="T55" fmla="*/ 60 h 62"/>
              <a:gd name="T56" fmla="*/ 47 w 111"/>
              <a:gd name="T57" fmla="*/ 53 h 62"/>
              <a:gd name="T58" fmla="*/ 47 w 111"/>
              <a:gd name="T59" fmla="*/ 5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62">
                <a:moveTo>
                  <a:pt x="47" y="53"/>
                </a:moveTo>
                <a:lnTo>
                  <a:pt x="47" y="53"/>
                </a:lnTo>
                <a:lnTo>
                  <a:pt x="26" y="43"/>
                </a:lnTo>
                <a:lnTo>
                  <a:pt x="10" y="32"/>
                </a:lnTo>
                <a:lnTo>
                  <a:pt x="6" y="26"/>
                </a:lnTo>
                <a:lnTo>
                  <a:pt x="2" y="21"/>
                </a:lnTo>
                <a:lnTo>
                  <a:pt x="0" y="15"/>
                </a:lnTo>
                <a:lnTo>
                  <a:pt x="0" y="10"/>
                </a:lnTo>
                <a:lnTo>
                  <a:pt x="0" y="10"/>
                </a:lnTo>
                <a:lnTo>
                  <a:pt x="4" y="6"/>
                </a:lnTo>
                <a:lnTo>
                  <a:pt x="8" y="4"/>
                </a:lnTo>
                <a:lnTo>
                  <a:pt x="15" y="2"/>
                </a:lnTo>
                <a:lnTo>
                  <a:pt x="23" y="0"/>
                </a:lnTo>
                <a:lnTo>
                  <a:pt x="41" y="2"/>
                </a:lnTo>
                <a:lnTo>
                  <a:pt x="64" y="10"/>
                </a:lnTo>
                <a:lnTo>
                  <a:pt x="64" y="10"/>
                </a:lnTo>
                <a:lnTo>
                  <a:pt x="84" y="19"/>
                </a:lnTo>
                <a:lnTo>
                  <a:pt x="99" y="30"/>
                </a:lnTo>
                <a:lnTo>
                  <a:pt x="105" y="36"/>
                </a:lnTo>
                <a:lnTo>
                  <a:pt x="109" y="41"/>
                </a:lnTo>
                <a:lnTo>
                  <a:pt x="111" y="47"/>
                </a:lnTo>
                <a:lnTo>
                  <a:pt x="109" y="53"/>
                </a:lnTo>
                <a:lnTo>
                  <a:pt x="109" y="53"/>
                </a:lnTo>
                <a:lnTo>
                  <a:pt x="107" y="56"/>
                </a:lnTo>
                <a:lnTo>
                  <a:pt x="101" y="58"/>
                </a:lnTo>
                <a:lnTo>
                  <a:pt x="96" y="60"/>
                </a:lnTo>
                <a:lnTo>
                  <a:pt x="86" y="62"/>
                </a:lnTo>
                <a:lnTo>
                  <a:pt x="68" y="60"/>
                </a:lnTo>
                <a:lnTo>
                  <a:pt x="47" y="53"/>
                </a:lnTo>
                <a:lnTo>
                  <a:pt x="47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" name="Freeform 422"/>
          <p:cNvSpPr>
            <a:spLocks/>
          </p:cNvSpPr>
          <p:nvPr/>
        </p:nvSpPr>
        <p:spPr bwMode="auto">
          <a:xfrm>
            <a:off x="1223507" y="3070204"/>
            <a:ext cx="358255" cy="358255"/>
          </a:xfrm>
          <a:custGeom>
            <a:avLst/>
            <a:gdLst>
              <a:gd name="T0" fmla="*/ 77 w 94"/>
              <a:gd name="T1" fmla="*/ 85 h 94"/>
              <a:gd name="T2" fmla="*/ 77 w 94"/>
              <a:gd name="T3" fmla="*/ 85 h 94"/>
              <a:gd name="T4" fmla="*/ 70 w 94"/>
              <a:gd name="T5" fmla="*/ 90 h 94"/>
              <a:gd name="T6" fmla="*/ 60 w 94"/>
              <a:gd name="T7" fmla="*/ 94 h 94"/>
              <a:gd name="T8" fmla="*/ 51 w 94"/>
              <a:gd name="T9" fmla="*/ 94 h 94"/>
              <a:gd name="T10" fmla="*/ 43 w 94"/>
              <a:gd name="T11" fmla="*/ 94 h 94"/>
              <a:gd name="T12" fmla="*/ 34 w 94"/>
              <a:gd name="T13" fmla="*/ 92 h 94"/>
              <a:gd name="T14" fmla="*/ 25 w 94"/>
              <a:gd name="T15" fmla="*/ 90 h 94"/>
              <a:gd name="T16" fmla="*/ 17 w 94"/>
              <a:gd name="T17" fmla="*/ 85 h 94"/>
              <a:gd name="T18" fmla="*/ 11 w 94"/>
              <a:gd name="T19" fmla="*/ 77 h 94"/>
              <a:gd name="T20" fmla="*/ 11 w 94"/>
              <a:gd name="T21" fmla="*/ 77 h 94"/>
              <a:gd name="T22" fmla="*/ 6 w 94"/>
              <a:gd name="T23" fmla="*/ 70 h 94"/>
              <a:gd name="T24" fmla="*/ 2 w 94"/>
              <a:gd name="T25" fmla="*/ 60 h 94"/>
              <a:gd name="T26" fmla="*/ 0 w 94"/>
              <a:gd name="T27" fmla="*/ 53 h 94"/>
              <a:gd name="T28" fmla="*/ 0 w 94"/>
              <a:gd name="T29" fmla="*/ 43 h 94"/>
              <a:gd name="T30" fmla="*/ 2 w 94"/>
              <a:gd name="T31" fmla="*/ 34 h 94"/>
              <a:gd name="T32" fmla="*/ 6 w 94"/>
              <a:gd name="T33" fmla="*/ 26 h 94"/>
              <a:gd name="T34" fmla="*/ 11 w 94"/>
              <a:gd name="T35" fmla="*/ 19 h 94"/>
              <a:gd name="T36" fmla="*/ 17 w 94"/>
              <a:gd name="T37" fmla="*/ 11 h 94"/>
              <a:gd name="T38" fmla="*/ 17 w 94"/>
              <a:gd name="T39" fmla="*/ 11 h 94"/>
              <a:gd name="T40" fmla="*/ 26 w 94"/>
              <a:gd name="T41" fmla="*/ 6 h 94"/>
              <a:gd name="T42" fmla="*/ 34 w 94"/>
              <a:gd name="T43" fmla="*/ 2 h 94"/>
              <a:gd name="T44" fmla="*/ 43 w 94"/>
              <a:gd name="T45" fmla="*/ 0 h 94"/>
              <a:gd name="T46" fmla="*/ 53 w 94"/>
              <a:gd name="T47" fmla="*/ 2 h 94"/>
              <a:gd name="T48" fmla="*/ 62 w 94"/>
              <a:gd name="T49" fmla="*/ 2 h 94"/>
              <a:gd name="T50" fmla="*/ 70 w 94"/>
              <a:gd name="T51" fmla="*/ 6 h 94"/>
              <a:gd name="T52" fmla="*/ 77 w 94"/>
              <a:gd name="T53" fmla="*/ 11 h 94"/>
              <a:gd name="T54" fmla="*/ 85 w 94"/>
              <a:gd name="T55" fmla="*/ 19 h 94"/>
              <a:gd name="T56" fmla="*/ 85 w 94"/>
              <a:gd name="T57" fmla="*/ 19 h 94"/>
              <a:gd name="T58" fmla="*/ 90 w 94"/>
              <a:gd name="T59" fmla="*/ 26 h 94"/>
              <a:gd name="T60" fmla="*/ 92 w 94"/>
              <a:gd name="T61" fmla="*/ 36 h 94"/>
              <a:gd name="T62" fmla="*/ 94 w 94"/>
              <a:gd name="T63" fmla="*/ 43 h 94"/>
              <a:gd name="T64" fmla="*/ 94 w 94"/>
              <a:gd name="T65" fmla="*/ 53 h 94"/>
              <a:gd name="T66" fmla="*/ 92 w 94"/>
              <a:gd name="T67" fmla="*/ 62 h 94"/>
              <a:gd name="T68" fmla="*/ 88 w 94"/>
              <a:gd name="T69" fmla="*/ 70 h 94"/>
              <a:gd name="T70" fmla="*/ 85 w 94"/>
              <a:gd name="T71" fmla="*/ 77 h 94"/>
              <a:gd name="T72" fmla="*/ 77 w 94"/>
              <a:gd name="T73" fmla="*/ 85 h 94"/>
              <a:gd name="T74" fmla="*/ 77 w 94"/>
              <a:gd name="T75" fmla="*/ 8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" h="94">
                <a:moveTo>
                  <a:pt x="77" y="85"/>
                </a:moveTo>
                <a:lnTo>
                  <a:pt x="77" y="85"/>
                </a:lnTo>
                <a:lnTo>
                  <a:pt x="70" y="90"/>
                </a:lnTo>
                <a:lnTo>
                  <a:pt x="60" y="94"/>
                </a:lnTo>
                <a:lnTo>
                  <a:pt x="51" y="94"/>
                </a:lnTo>
                <a:lnTo>
                  <a:pt x="43" y="94"/>
                </a:lnTo>
                <a:lnTo>
                  <a:pt x="34" y="92"/>
                </a:lnTo>
                <a:lnTo>
                  <a:pt x="25" y="90"/>
                </a:lnTo>
                <a:lnTo>
                  <a:pt x="17" y="85"/>
                </a:lnTo>
                <a:lnTo>
                  <a:pt x="11" y="77"/>
                </a:lnTo>
                <a:lnTo>
                  <a:pt x="11" y="77"/>
                </a:lnTo>
                <a:lnTo>
                  <a:pt x="6" y="70"/>
                </a:lnTo>
                <a:lnTo>
                  <a:pt x="2" y="60"/>
                </a:lnTo>
                <a:lnTo>
                  <a:pt x="0" y="53"/>
                </a:lnTo>
                <a:lnTo>
                  <a:pt x="0" y="43"/>
                </a:lnTo>
                <a:lnTo>
                  <a:pt x="2" y="34"/>
                </a:lnTo>
                <a:lnTo>
                  <a:pt x="6" y="26"/>
                </a:lnTo>
                <a:lnTo>
                  <a:pt x="11" y="19"/>
                </a:lnTo>
                <a:lnTo>
                  <a:pt x="17" y="11"/>
                </a:lnTo>
                <a:lnTo>
                  <a:pt x="17" y="11"/>
                </a:lnTo>
                <a:lnTo>
                  <a:pt x="26" y="6"/>
                </a:lnTo>
                <a:lnTo>
                  <a:pt x="34" y="2"/>
                </a:lnTo>
                <a:lnTo>
                  <a:pt x="43" y="0"/>
                </a:lnTo>
                <a:lnTo>
                  <a:pt x="53" y="2"/>
                </a:lnTo>
                <a:lnTo>
                  <a:pt x="62" y="2"/>
                </a:lnTo>
                <a:lnTo>
                  <a:pt x="70" y="6"/>
                </a:lnTo>
                <a:lnTo>
                  <a:pt x="77" y="11"/>
                </a:lnTo>
                <a:lnTo>
                  <a:pt x="85" y="19"/>
                </a:lnTo>
                <a:lnTo>
                  <a:pt x="85" y="19"/>
                </a:lnTo>
                <a:lnTo>
                  <a:pt x="90" y="26"/>
                </a:lnTo>
                <a:lnTo>
                  <a:pt x="92" y="36"/>
                </a:lnTo>
                <a:lnTo>
                  <a:pt x="94" y="43"/>
                </a:lnTo>
                <a:lnTo>
                  <a:pt x="94" y="53"/>
                </a:lnTo>
                <a:lnTo>
                  <a:pt x="92" y="62"/>
                </a:lnTo>
                <a:lnTo>
                  <a:pt x="88" y="70"/>
                </a:lnTo>
                <a:lnTo>
                  <a:pt x="85" y="77"/>
                </a:lnTo>
                <a:lnTo>
                  <a:pt x="77" y="85"/>
                </a:lnTo>
                <a:lnTo>
                  <a:pt x="77" y="8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" name="Freeform 423"/>
          <p:cNvSpPr>
            <a:spLocks/>
          </p:cNvSpPr>
          <p:nvPr/>
        </p:nvSpPr>
        <p:spPr bwMode="auto">
          <a:xfrm>
            <a:off x="1189206" y="3035903"/>
            <a:ext cx="426855" cy="434480"/>
          </a:xfrm>
          <a:custGeom>
            <a:avLst/>
            <a:gdLst>
              <a:gd name="T0" fmla="*/ 80 w 112"/>
              <a:gd name="T1" fmla="*/ 86 h 114"/>
              <a:gd name="T2" fmla="*/ 75 w 112"/>
              <a:gd name="T3" fmla="*/ 90 h 114"/>
              <a:gd name="T4" fmla="*/ 56 w 112"/>
              <a:gd name="T5" fmla="*/ 94 h 114"/>
              <a:gd name="T6" fmla="*/ 49 w 112"/>
              <a:gd name="T7" fmla="*/ 94 h 114"/>
              <a:gd name="T8" fmla="*/ 34 w 112"/>
              <a:gd name="T9" fmla="*/ 86 h 114"/>
              <a:gd name="T10" fmla="*/ 28 w 112"/>
              <a:gd name="T11" fmla="*/ 80 h 114"/>
              <a:gd name="T12" fmla="*/ 20 w 112"/>
              <a:gd name="T13" fmla="*/ 69 h 114"/>
              <a:gd name="T14" fmla="*/ 19 w 112"/>
              <a:gd name="T15" fmla="*/ 56 h 114"/>
              <a:gd name="T16" fmla="*/ 22 w 112"/>
              <a:gd name="T17" fmla="*/ 41 h 114"/>
              <a:gd name="T18" fmla="*/ 34 w 112"/>
              <a:gd name="T19" fmla="*/ 28 h 114"/>
              <a:gd name="T20" fmla="*/ 34 w 112"/>
              <a:gd name="T21" fmla="*/ 28 h 114"/>
              <a:gd name="T22" fmla="*/ 45 w 112"/>
              <a:gd name="T23" fmla="*/ 22 h 114"/>
              <a:gd name="T24" fmla="*/ 56 w 112"/>
              <a:gd name="T25" fmla="*/ 19 h 114"/>
              <a:gd name="T26" fmla="*/ 73 w 112"/>
              <a:gd name="T27" fmla="*/ 22 h 114"/>
              <a:gd name="T28" fmla="*/ 86 w 112"/>
              <a:gd name="T29" fmla="*/ 34 h 114"/>
              <a:gd name="T30" fmla="*/ 90 w 112"/>
              <a:gd name="T31" fmla="*/ 39 h 114"/>
              <a:gd name="T32" fmla="*/ 94 w 112"/>
              <a:gd name="T33" fmla="*/ 56 h 114"/>
              <a:gd name="T34" fmla="*/ 94 w 112"/>
              <a:gd name="T35" fmla="*/ 65 h 114"/>
              <a:gd name="T36" fmla="*/ 86 w 112"/>
              <a:gd name="T37" fmla="*/ 80 h 114"/>
              <a:gd name="T38" fmla="*/ 80 w 112"/>
              <a:gd name="T39" fmla="*/ 86 h 114"/>
              <a:gd name="T40" fmla="*/ 86 w 112"/>
              <a:gd name="T41" fmla="*/ 94 h 114"/>
              <a:gd name="T42" fmla="*/ 92 w 112"/>
              <a:gd name="T43" fmla="*/ 101 h 114"/>
              <a:gd name="T44" fmla="*/ 109 w 112"/>
              <a:gd name="T45" fmla="*/ 80 h 114"/>
              <a:gd name="T46" fmla="*/ 112 w 112"/>
              <a:gd name="T47" fmla="*/ 56 h 114"/>
              <a:gd name="T48" fmla="*/ 112 w 112"/>
              <a:gd name="T49" fmla="*/ 47 h 114"/>
              <a:gd name="T50" fmla="*/ 107 w 112"/>
              <a:gd name="T51" fmla="*/ 30 h 114"/>
              <a:gd name="T52" fmla="*/ 101 w 112"/>
              <a:gd name="T53" fmla="*/ 20 h 114"/>
              <a:gd name="T54" fmla="*/ 80 w 112"/>
              <a:gd name="T55" fmla="*/ 5 h 114"/>
              <a:gd name="T56" fmla="*/ 56 w 112"/>
              <a:gd name="T57" fmla="*/ 0 h 114"/>
              <a:gd name="T58" fmla="*/ 47 w 112"/>
              <a:gd name="T59" fmla="*/ 2 h 114"/>
              <a:gd name="T60" fmla="*/ 30 w 112"/>
              <a:gd name="T61" fmla="*/ 7 h 114"/>
              <a:gd name="T62" fmla="*/ 20 w 112"/>
              <a:gd name="T63" fmla="*/ 13 h 114"/>
              <a:gd name="T64" fmla="*/ 5 w 112"/>
              <a:gd name="T65" fmla="*/ 34 h 114"/>
              <a:gd name="T66" fmla="*/ 0 w 112"/>
              <a:gd name="T67" fmla="*/ 56 h 114"/>
              <a:gd name="T68" fmla="*/ 0 w 112"/>
              <a:gd name="T69" fmla="*/ 65 h 114"/>
              <a:gd name="T70" fmla="*/ 7 w 112"/>
              <a:gd name="T71" fmla="*/ 84 h 114"/>
              <a:gd name="T72" fmla="*/ 13 w 112"/>
              <a:gd name="T73" fmla="*/ 92 h 114"/>
              <a:gd name="T74" fmla="*/ 32 w 112"/>
              <a:gd name="T75" fmla="*/ 109 h 114"/>
              <a:gd name="T76" fmla="*/ 56 w 112"/>
              <a:gd name="T77" fmla="*/ 114 h 114"/>
              <a:gd name="T78" fmla="*/ 65 w 112"/>
              <a:gd name="T79" fmla="*/ 112 h 114"/>
              <a:gd name="T80" fmla="*/ 84 w 112"/>
              <a:gd name="T81" fmla="*/ 107 h 114"/>
              <a:gd name="T82" fmla="*/ 92 w 112"/>
              <a:gd name="T83" fmla="*/ 101 h 114"/>
              <a:gd name="T84" fmla="*/ 86 w 112"/>
              <a:gd name="T85" fmla="*/ 9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" h="114">
                <a:moveTo>
                  <a:pt x="86" y="94"/>
                </a:moveTo>
                <a:lnTo>
                  <a:pt x="80" y="86"/>
                </a:lnTo>
                <a:lnTo>
                  <a:pt x="80" y="86"/>
                </a:lnTo>
                <a:lnTo>
                  <a:pt x="75" y="90"/>
                </a:lnTo>
                <a:lnTo>
                  <a:pt x="69" y="92"/>
                </a:lnTo>
                <a:lnTo>
                  <a:pt x="56" y="94"/>
                </a:lnTo>
                <a:lnTo>
                  <a:pt x="56" y="94"/>
                </a:lnTo>
                <a:lnTo>
                  <a:pt x="49" y="94"/>
                </a:lnTo>
                <a:lnTo>
                  <a:pt x="41" y="92"/>
                </a:lnTo>
                <a:lnTo>
                  <a:pt x="34" y="86"/>
                </a:lnTo>
                <a:lnTo>
                  <a:pt x="28" y="80"/>
                </a:lnTo>
                <a:lnTo>
                  <a:pt x="28" y="80"/>
                </a:lnTo>
                <a:lnTo>
                  <a:pt x="24" y="75"/>
                </a:lnTo>
                <a:lnTo>
                  <a:pt x="20" y="69"/>
                </a:lnTo>
                <a:lnTo>
                  <a:pt x="19" y="56"/>
                </a:lnTo>
                <a:lnTo>
                  <a:pt x="19" y="56"/>
                </a:lnTo>
                <a:lnTo>
                  <a:pt x="20" y="49"/>
                </a:lnTo>
                <a:lnTo>
                  <a:pt x="22" y="41"/>
                </a:lnTo>
                <a:lnTo>
                  <a:pt x="26" y="34"/>
                </a:lnTo>
                <a:lnTo>
                  <a:pt x="34" y="28"/>
                </a:lnTo>
                <a:lnTo>
                  <a:pt x="34" y="28"/>
                </a:lnTo>
                <a:lnTo>
                  <a:pt x="34" y="28"/>
                </a:lnTo>
                <a:lnTo>
                  <a:pt x="39" y="24"/>
                </a:lnTo>
                <a:lnTo>
                  <a:pt x="45" y="22"/>
                </a:lnTo>
                <a:lnTo>
                  <a:pt x="56" y="19"/>
                </a:lnTo>
                <a:lnTo>
                  <a:pt x="56" y="19"/>
                </a:lnTo>
                <a:lnTo>
                  <a:pt x="65" y="20"/>
                </a:lnTo>
                <a:lnTo>
                  <a:pt x="73" y="22"/>
                </a:lnTo>
                <a:lnTo>
                  <a:pt x="79" y="28"/>
                </a:lnTo>
                <a:lnTo>
                  <a:pt x="86" y="34"/>
                </a:lnTo>
                <a:lnTo>
                  <a:pt x="86" y="34"/>
                </a:lnTo>
                <a:lnTo>
                  <a:pt x="90" y="39"/>
                </a:lnTo>
                <a:lnTo>
                  <a:pt x="92" y="45"/>
                </a:lnTo>
                <a:lnTo>
                  <a:pt x="94" y="56"/>
                </a:lnTo>
                <a:lnTo>
                  <a:pt x="94" y="56"/>
                </a:lnTo>
                <a:lnTo>
                  <a:pt x="94" y="65"/>
                </a:lnTo>
                <a:lnTo>
                  <a:pt x="90" y="73"/>
                </a:lnTo>
                <a:lnTo>
                  <a:pt x="86" y="80"/>
                </a:lnTo>
                <a:lnTo>
                  <a:pt x="80" y="86"/>
                </a:lnTo>
                <a:lnTo>
                  <a:pt x="80" y="86"/>
                </a:lnTo>
                <a:lnTo>
                  <a:pt x="80" y="86"/>
                </a:lnTo>
                <a:lnTo>
                  <a:pt x="86" y="94"/>
                </a:lnTo>
                <a:lnTo>
                  <a:pt x="92" y="101"/>
                </a:lnTo>
                <a:lnTo>
                  <a:pt x="92" y="101"/>
                </a:lnTo>
                <a:lnTo>
                  <a:pt x="101" y="92"/>
                </a:lnTo>
                <a:lnTo>
                  <a:pt x="109" y="80"/>
                </a:lnTo>
                <a:lnTo>
                  <a:pt x="112" y="69"/>
                </a:lnTo>
                <a:lnTo>
                  <a:pt x="112" y="56"/>
                </a:lnTo>
                <a:lnTo>
                  <a:pt x="112" y="56"/>
                </a:lnTo>
                <a:lnTo>
                  <a:pt x="112" y="47"/>
                </a:lnTo>
                <a:lnTo>
                  <a:pt x="110" y="39"/>
                </a:lnTo>
                <a:lnTo>
                  <a:pt x="107" y="30"/>
                </a:lnTo>
                <a:lnTo>
                  <a:pt x="101" y="20"/>
                </a:lnTo>
                <a:lnTo>
                  <a:pt x="101" y="20"/>
                </a:lnTo>
                <a:lnTo>
                  <a:pt x="92" y="13"/>
                </a:lnTo>
                <a:lnTo>
                  <a:pt x="80" y="5"/>
                </a:lnTo>
                <a:lnTo>
                  <a:pt x="69" y="2"/>
                </a:lnTo>
                <a:lnTo>
                  <a:pt x="56" y="0"/>
                </a:lnTo>
                <a:lnTo>
                  <a:pt x="56" y="0"/>
                </a:lnTo>
                <a:lnTo>
                  <a:pt x="47" y="2"/>
                </a:lnTo>
                <a:lnTo>
                  <a:pt x="37" y="4"/>
                </a:lnTo>
                <a:lnTo>
                  <a:pt x="30" y="7"/>
                </a:lnTo>
                <a:lnTo>
                  <a:pt x="20" y="13"/>
                </a:lnTo>
                <a:lnTo>
                  <a:pt x="20" y="13"/>
                </a:lnTo>
                <a:lnTo>
                  <a:pt x="11" y="22"/>
                </a:lnTo>
                <a:lnTo>
                  <a:pt x="5" y="34"/>
                </a:lnTo>
                <a:lnTo>
                  <a:pt x="2" y="45"/>
                </a:lnTo>
                <a:lnTo>
                  <a:pt x="0" y="56"/>
                </a:lnTo>
                <a:lnTo>
                  <a:pt x="0" y="56"/>
                </a:lnTo>
                <a:lnTo>
                  <a:pt x="0" y="65"/>
                </a:lnTo>
                <a:lnTo>
                  <a:pt x="4" y="75"/>
                </a:lnTo>
                <a:lnTo>
                  <a:pt x="7" y="84"/>
                </a:lnTo>
                <a:lnTo>
                  <a:pt x="13" y="92"/>
                </a:lnTo>
                <a:lnTo>
                  <a:pt x="13" y="92"/>
                </a:lnTo>
                <a:lnTo>
                  <a:pt x="22" y="101"/>
                </a:lnTo>
                <a:lnTo>
                  <a:pt x="32" y="109"/>
                </a:lnTo>
                <a:lnTo>
                  <a:pt x="45" y="112"/>
                </a:lnTo>
                <a:lnTo>
                  <a:pt x="56" y="114"/>
                </a:lnTo>
                <a:lnTo>
                  <a:pt x="56" y="114"/>
                </a:lnTo>
                <a:lnTo>
                  <a:pt x="65" y="112"/>
                </a:lnTo>
                <a:lnTo>
                  <a:pt x="75" y="110"/>
                </a:lnTo>
                <a:lnTo>
                  <a:pt x="84" y="107"/>
                </a:lnTo>
                <a:lnTo>
                  <a:pt x="92" y="101"/>
                </a:lnTo>
                <a:lnTo>
                  <a:pt x="92" y="101"/>
                </a:lnTo>
                <a:lnTo>
                  <a:pt x="92" y="101"/>
                </a:lnTo>
                <a:lnTo>
                  <a:pt x="86" y="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" name="Freeform 424"/>
          <p:cNvSpPr>
            <a:spLocks/>
          </p:cNvSpPr>
          <p:nvPr/>
        </p:nvSpPr>
        <p:spPr bwMode="auto">
          <a:xfrm>
            <a:off x="6300048" y="1187463"/>
            <a:ext cx="201995" cy="343010"/>
          </a:xfrm>
          <a:custGeom>
            <a:avLst/>
            <a:gdLst>
              <a:gd name="T0" fmla="*/ 51 w 53"/>
              <a:gd name="T1" fmla="*/ 82 h 90"/>
              <a:gd name="T2" fmla="*/ 49 w 53"/>
              <a:gd name="T3" fmla="*/ 82 h 90"/>
              <a:gd name="T4" fmla="*/ 49 w 53"/>
              <a:gd name="T5" fmla="*/ 82 h 90"/>
              <a:gd name="T6" fmla="*/ 49 w 53"/>
              <a:gd name="T7" fmla="*/ 86 h 90"/>
              <a:gd name="T8" fmla="*/ 49 w 53"/>
              <a:gd name="T9" fmla="*/ 86 h 90"/>
              <a:gd name="T10" fmla="*/ 45 w 53"/>
              <a:gd name="T11" fmla="*/ 88 h 90"/>
              <a:gd name="T12" fmla="*/ 8 w 53"/>
              <a:gd name="T13" fmla="*/ 88 h 90"/>
              <a:gd name="T14" fmla="*/ 8 w 53"/>
              <a:gd name="T15" fmla="*/ 88 h 90"/>
              <a:gd name="T16" fmla="*/ 4 w 53"/>
              <a:gd name="T17" fmla="*/ 86 h 90"/>
              <a:gd name="T18" fmla="*/ 4 w 53"/>
              <a:gd name="T19" fmla="*/ 86 h 90"/>
              <a:gd name="T20" fmla="*/ 2 w 53"/>
              <a:gd name="T21" fmla="*/ 82 h 90"/>
              <a:gd name="T22" fmla="*/ 2 w 53"/>
              <a:gd name="T23" fmla="*/ 9 h 90"/>
              <a:gd name="T24" fmla="*/ 2 w 53"/>
              <a:gd name="T25" fmla="*/ 9 h 90"/>
              <a:gd name="T26" fmla="*/ 4 w 53"/>
              <a:gd name="T27" fmla="*/ 5 h 90"/>
              <a:gd name="T28" fmla="*/ 4 w 53"/>
              <a:gd name="T29" fmla="*/ 5 h 90"/>
              <a:gd name="T30" fmla="*/ 8 w 53"/>
              <a:gd name="T31" fmla="*/ 3 h 90"/>
              <a:gd name="T32" fmla="*/ 45 w 53"/>
              <a:gd name="T33" fmla="*/ 3 h 90"/>
              <a:gd name="T34" fmla="*/ 45 w 53"/>
              <a:gd name="T35" fmla="*/ 3 h 90"/>
              <a:gd name="T36" fmla="*/ 49 w 53"/>
              <a:gd name="T37" fmla="*/ 5 h 90"/>
              <a:gd name="T38" fmla="*/ 49 w 53"/>
              <a:gd name="T39" fmla="*/ 5 h 90"/>
              <a:gd name="T40" fmla="*/ 49 w 53"/>
              <a:gd name="T41" fmla="*/ 9 h 90"/>
              <a:gd name="T42" fmla="*/ 49 w 53"/>
              <a:gd name="T43" fmla="*/ 82 h 90"/>
              <a:gd name="T44" fmla="*/ 51 w 53"/>
              <a:gd name="T45" fmla="*/ 82 h 90"/>
              <a:gd name="T46" fmla="*/ 53 w 53"/>
              <a:gd name="T47" fmla="*/ 82 h 90"/>
              <a:gd name="T48" fmla="*/ 53 w 53"/>
              <a:gd name="T49" fmla="*/ 9 h 90"/>
              <a:gd name="T50" fmla="*/ 53 w 53"/>
              <a:gd name="T51" fmla="*/ 9 h 90"/>
              <a:gd name="T52" fmla="*/ 53 w 53"/>
              <a:gd name="T53" fmla="*/ 5 h 90"/>
              <a:gd name="T54" fmla="*/ 51 w 53"/>
              <a:gd name="T55" fmla="*/ 3 h 90"/>
              <a:gd name="T56" fmla="*/ 49 w 53"/>
              <a:gd name="T57" fmla="*/ 2 h 90"/>
              <a:gd name="T58" fmla="*/ 45 w 53"/>
              <a:gd name="T59" fmla="*/ 0 h 90"/>
              <a:gd name="T60" fmla="*/ 8 w 53"/>
              <a:gd name="T61" fmla="*/ 0 h 90"/>
              <a:gd name="T62" fmla="*/ 8 w 53"/>
              <a:gd name="T63" fmla="*/ 0 h 90"/>
              <a:gd name="T64" fmla="*/ 4 w 53"/>
              <a:gd name="T65" fmla="*/ 2 h 90"/>
              <a:gd name="T66" fmla="*/ 2 w 53"/>
              <a:gd name="T67" fmla="*/ 3 h 90"/>
              <a:gd name="T68" fmla="*/ 0 w 53"/>
              <a:gd name="T69" fmla="*/ 5 h 90"/>
              <a:gd name="T70" fmla="*/ 0 w 53"/>
              <a:gd name="T71" fmla="*/ 9 h 90"/>
              <a:gd name="T72" fmla="*/ 0 w 53"/>
              <a:gd name="T73" fmla="*/ 82 h 90"/>
              <a:gd name="T74" fmla="*/ 0 w 53"/>
              <a:gd name="T75" fmla="*/ 82 h 90"/>
              <a:gd name="T76" fmla="*/ 0 w 53"/>
              <a:gd name="T77" fmla="*/ 86 h 90"/>
              <a:gd name="T78" fmla="*/ 2 w 53"/>
              <a:gd name="T79" fmla="*/ 88 h 90"/>
              <a:gd name="T80" fmla="*/ 4 w 53"/>
              <a:gd name="T81" fmla="*/ 90 h 90"/>
              <a:gd name="T82" fmla="*/ 8 w 53"/>
              <a:gd name="T83" fmla="*/ 90 h 90"/>
              <a:gd name="T84" fmla="*/ 45 w 53"/>
              <a:gd name="T85" fmla="*/ 90 h 90"/>
              <a:gd name="T86" fmla="*/ 45 w 53"/>
              <a:gd name="T87" fmla="*/ 90 h 90"/>
              <a:gd name="T88" fmla="*/ 49 w 53"/>
              <a:gd name="T89" fmla="*/ 90 h 90"/>
              <a:gd name="T90" fmla="*/ 51 w 53"/>
              <a:gd name="T91" fmla="*/ 88 h 90"/>
              <a:gd name="T92" fmla="*/ 53 w 53"/>
              <a:gd name="T93" fmla="*/ 86 h 90"/>
              <a:gd name="T94" fmla="*/ 53 w 53"/>
              <a:gd name="T95" fmla="*/ 82 h 90"/>
              <a:gd name="T96" fmla="*/ 51 w 53"/>
              <a:gd name="T97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" h="90">
                <a:moveTo>
                  <a:pt x="51" y="82"/>
                </a:moveTo>
                <a:lnTo>
                  <a:pt x="49" y="82"/>
                </a:lnTo>
                <a:lnTo>
                  <a:pt x="49" y="82"/>
                </a:lnTo>
                <a:lnTo>
                  <a:pt x="49" y="86"/>
                </a:lnTo>
                <a:lnTo>
                  <a:pt x="49" y="86"/>
                </a:lnTo>
                <a:lnTo>
                  <a:pt x="45" y="88"/>
                </a:lnTo>
                <a:lnTo>
                  <a:pt x="8" y="88"/>
                </a:lnTo>
                <a:lnTo>
                  <a:pt x="8" y="88"/>
                </a:lnTo>
                <a:lnTo>
                  <a:pt x="4" y="86"/>
                </a:lnTo>
                <a:lnTo>
                  <a:pt x="4" y="86"/>
                </a:lnTo>
                <a:lnTo>
                  <a:pt x="2" y="82"/>
                </a:lnTo>
                <a:lnTo>
                  <a:pt x="2" y="9"/>
                </a:lnTo>
                <a:lnTo>
                  <a:pt x="2" y="9"/>
                </a:lnTo>
                <a:lnTo>
                  <a:pt x="4" y="5"/>
                </a:lnTo>
                <a:lnTo>
                  <a:pt x="4" y="5"/>
                </a:lnTo>
                <a:lnTo>
                  <a:pt x="8" y="3"/>
                </a:lnTo>
                <a:lnTo>
                  <a:pt x="45" y="3"/>
                </a:lnTo>
                <a:lnTo>
                  <a:pt x="45" y="3"/>
                </a:lnTo>
                <a:lnTo>
                  <a:pt x="49" y="5"/>
                </a:lnTo>
                <a:lnTo>
                  <a:pt x="49" y="5"/>
                </a:lnTo>
                <a:lnTo>
                  <a:pt x="49" y="9"/>
                </a:lnTo>
                <a:lnTo>
                  <a:pt x="49" y="82"/>
                </a:lnTo>
                <a:lnTo>
                  <a:pt x="51" y="82"/>
                </a:lnTo>
                <a:lnTo>
                  <a:pt x="53" y="82"/>
                </a:lnTo>
                <a:lnTo>
                  <a:pt x="53" y="9"/>
                </a:lnTo>
                <a:lnTo>
                  <a:pt x="53" y="9"/>
                </a:lnTo>
                <a:lnTo>
                  <a:pt x="53" y="5"/>
                </a:lnTo>
                <a:lnTo>
                  <a:pt x="51" y="3"/>
                </a:lnTo>
                <a:lnTo>
                  <a:pt x="49" y="2"/>
                </a:lnTo>
                <a:lnTo>
                  <a:pt x="45" y="0"/>
                </a:ln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2" y="3"/>
                </a:lnTo>
                <a:lnTo>
                  <a:pt x="0" y="5"/>
                </a:lnTo>
                <a:lnTo>
                  <a:pt x="0" y="9"/>
                </a:lnTo>
                <a:lnTo>
                  <a:pt x="0" y="82"/>
                </a:lnTo>
                <a:lnTo>
                  <a:pt x="0" y="82"/>
                </a:lnTo>
                <a:lnTo>
                  <a:pt x="0" y="86"/>
                </a:lnTo>
                <a:lnTo>
                  <a:pt x="2" y="88"/>
                </a:lnTo>
                <a:lnTo>
                  <a:pt x="4" y="90"/>
                </a:lnTo>
                <a:lnTo>
                  <a:pt x="8" y="90"/>
                </a:lnTo>
                <a:lnTo>
                  <a:pt x="45" y="90"/>
                </a:lnTo>
                <a:lnTo>
                  <a:pt x="45" y="90"/>
                </a:lnTo>
                <a:lnTo>
                  <a:pt x="49" y="90"/>
                </a:lnTo>
                <a:lnTo>
                  <a:pt x="51" y="88"/>
                </a:lnTo>
                <a:lnTo>
                  <a:pt x="53" y="86"/>
                </a:lnTo>
                <a:lnTo>
                  <a:pt x="53" y="82"/>
                </a:lnTo>
                <a:lnTo>
                  <a:pt x="51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4" name="Freeform 425"/>
          <p:cNvSpPr>
            <a:spLocks/>
          </p:cNvSpPr>
          <p:nvPr/>
        </p:nvSpPr>
        <p:spPr bwMode="auto">
          <a:xfrm>
            <a:off x="6338161" y="1370401"/>
            <a:ext cx="129581" cy="49548"/>
          </a:xfrm>
          <a:custGeom>
            <a:avLst/>
            <a:gdLst>
              <a:gd name="T0" fmla="*/ 34 w 34"/>
              <a:gd name="T1" fmla="*/ 13 h 13"/>
              <a:gd name="T2" fmla="*/ 34 w 34"/>
              <a:gd name="T3" fmla="*/ 13 h 13"/>
              <a:gd name="T4" fmla="*/ 34 w 34"/>
              <a:gd name="T5" fmla="*/ 13 h 13"/>
              <a:gd name="T6" fmla="*/ 0 w 34"/>
              <a:gd name="T7" fmla="*/ 13 h 13"/>
              <a:gd name="T8" fmla="*/ 0 w 34"/>
              <a:gd name="T9" fmla="*/ 13 h 13"/>
              <a:gd name="T10" fmla="*/ 0 w 34"/>
              <a:gd name="T11" fmla="*/ 13 h 13"/>
              <a:gd name="T12" fmla="*/ 0 w 34"/>
              <a:gd name="T13" fmla="*/ 0 h 13"/>
              <a:gd name="T14" fmla="*/ 0 w 34"/>
              <a:gd name="T15" fmla="*/ 0 h 13"/>
              <a:gd name="T16" fmla="*/ 0 w 34"/>
              <a:gd name="T17" fmla="*/ 0 h 13"/>
              <a:gd name="T18" fmla="*/ 34 w 34"/>
              <a:gd name="T19" fmla="*/ 0 h 13"/>
              <a:gd name="T20" fmla="*/ 34 w 34"/>
              <a:gd name="T21" fmla="*/ 0 h 13"/>
              <a:gd name="T22" fmla="*/ 34 w 34"/>
              <a:gd name="T23" fmla="*/ 0 h 13"/>
              <a:gd name="T24" fmla="*/ 34 w 34"/>
              <a:gd name="T2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13">
                <a:moveTo>
                  <a:pt x="34" y="13"/>
                </a:moveTo>
                <a:lnTo>
                  <a:pt x="34" y="13"/>
                </a:lnTo>
                <a:lnTo>
                  <a:pt x="34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5" name="Freeform 426"/>
          <p:cNvSpPr>
            <a:spLocks/>
          </p:cNvSpPr>
          <p:nvPr/>
        </p:nvSpPr>
        <p:spPr bwMode="auto">
          <a:xfrm>
            <a:off x="6330539" y="1366591"/>
            <a:ext cx="141017" cy="60980"/>
          </a:xfrm>
          <a:custGeom>
            <a:avLst/>
            <a:gdLst>
              <a:gd name="T0" fmla="*/ 36 w 37"/>
              <a:gd name="T1" fmla="*/ 14 h 16"/>
              <a:gd name="T2" fmla="*/ 36 w 37"/>
              <a:gd name="T3" fmla="*/ 14 h 16"/>
              <a:gd name="T4" fmla="*/ 36 w 37"/>
              <a:gd name="T5" fmla="*/ 14 h 16"/>
              <a:gd name="T6" fmla="*/ 36 w 37"/>
              <a:gd name="T7" fmla="*/ 14 h 16"/>
              <a:gd name="T8" fmla="*/ 36 w 37"/>
              <a:gd name="T9" fmla="*/ 13 h 16"/>
              <a:gd name="T10" fmla="*/ 36 w 37"/>
              <a:gd name="T11" fmla="*/ 14 h 16"/>
              <a:gd name="T12" fmla="*/ 2 w 37"/>
              <a:gd name="T13" fmla="*/ 13 h 16"/>
              <a:gd name="T14" fmla="*/ 2 w 37"/>
              <a:gd name="T15" fmla="*/ 14 h 16"/>
              <a:gd name="T16" fmla="*/ 2 w 37"/>
              <a:gd name="T17" fmla="*/ 14 h 16"/>
              <a:gd name="T18" fmla="*/ 2 w 37"/>
              <a:gd name="T19" fmla="*/ 14 h 16"/>
              <a:gd name="T20" fmla="*/ 2 w 37"/>
              <a:gd name="T21" fmla="*/ 14 h 16"/>
              <a:gd name="T22" fmla="*/ 2 w 37"/>
              <a:gd name="T23" fmla="*/ 14 h 16"/>
              <a:gd name="T24" fmla="*/ 2 w 37"/>
              <a:gd name="T25" fmla="*/ 14 h 16"/>
              <a:gd name="T26" fmla="*/ 2 w 37"/>
              <a:gd name="T27" fmla="*/ 14 h 16"/>
              <a:gd name="T28" fmla="*/ 2 w 37"/>
              <a:gd name="T29" fmla="*/ 14 h 16"/>
              <a:gd name="T30" fmla="*/ 2 w 37"/>
              <a:gd name="T31" fmla="*/ 1 h 16"/>
              <a:gd name="T32" fmla="*/ 2 w 37"/>
              <a:gd name="T33" fmla="*/ 1 h 16"/>
              <a:gd name="T34" fmla="*/ 2 w 37"/>
              <a:gd name="T35" fmla="*/ 1 h 16"/>
              <a:gd name="T36" fmla="*/ 2 w 37"/>
              <a:gd name="T37" fmla="*/ 1 h 16"/>
              <a:gd name="T38" fmla="*/ 2 w 37"/>
              <a:gd name="T39" fmla="*/ 1 h 16"/>
              <a:gd name="T40" fmla="*/ 2 w 37"/>
              <a:gd name="T41" fmla="*/ 1 h 16"/>
              <a:gd name="T42" fmla="*/ 36 w 37"/>
              <a:gd name="T43" fmla="*/ 1 h 16"/>
              <a:gd name="T44" fmla="*/ 36 w 37"/>
              <a:gd name="T45" fmla="*/ 1 h 16"/>
              <a:gd name="T46" fmla="*/ 36 w 37"/>
              <a:gd name="T47" fmla="*/ 1 h 16"/>
              <a:gd name="T48" fmla="*/ 36 w 37"/>
              <a:gd name="T49" fmla="*/ 1 h 16"/>
              <a:gd name="T50" fmla="*/ 36 w 37"/>
              <a:gd name="T51" fmla="*/ 1 h 16"/>
              <a:gd name="T52" fmla="*/ 36 w 37"/>
              <a:gd name="T53" fmla="*/ 1 h 16"/>
              <a:gd name="T54" fmla="*/ 36 w 37"/>
              <a:gd name="T55" fmla="*/ 1 h 16"/>
              <a:gd name="T56" fmla="*/ 36 w 37"/>
              <a:gd name="T57" fmla="*/ 1 h 16"/>
              <a:gd name="T58" fmla="*/ 36 w 37"/>
              <a:gd name="T59" fmla="*/ 14 h 16"/>
              <a:gd name="T60" fmla="*/ 37 w 37"/>
              <a:gd name="T61" fmla="*/ 14 h 16"/>
              <a:gd name="T62" fmla="*/ 37 w 37"/>
              <a:gd name="T63" fmla="*/ 1 h 16"/>
              <a:gd name="T64" fmla="*/ 37 w 37"/>
              <a:gd name="T65" fmla="*/ 0 h 16"/>
              <a:gd name="T66" fmla="*/ 2 w 37"/>
              <a:gd name="T67" fmla="*/ 0 h 16"/>
              <a:gd name="T68" fmla="*/ 0 w 37"/>
              <a:gd name="T69" fmla="*/ 0 h 16"/>
              <a:gd name="T70" fmla="*/ 0 w 37"/>
              <a:gd name="T71" fmla="*/ 1 h 16"/>
              <a:gd name="T72" fmla="*/ 0 w 37"/>
              <a:gd name="T73" fmla="*/ 14 h 16"/>
              <a:gd name="T74" fmla="*/ 0 w 37"/>
              <a:gd name="T75" fmla="*/ 16 h 16"/>
              <a:gd name="T76" fmla="*/ 36 w 37"/>
              <a:gd name="T77" fmla="*/ 16 h 16"/>
              <a:gd name="T78" fmla="*/ 37 w 37"/>
              <a:gd name="T79" fmla="*/ 16 h 16"/>
              <a:gd name="T80" fmla="*/ 37 w 37"/>
              <a:gd name="T8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" h="16">
                <a:moveTo>
                  <a:pt x="36" y="14"/>
                </a:moveTo>
                <a:lnTo>
                  <a:pt x="36" y="14"/>
                </a:lnTo>
                <a:lnTo>
                  <a:pt x="36" y="14"/>
                </a:lnTo>
                <a:lnTo>
                  <a:pt x="36" y="14"/>
                </a:lnTo>
                <a:lnTo>
                  <a:pt x="36" y="14"/>
                </a:lnTo>
                <a:lnTo>
                  <a:pt x="36" y="14"/>
                </a:lnTo>
                <a:lnTo>
                  <a:pt x="36" y="14"/>
                </a:lnTo>
                <a:lnTo>
                  <a:pt x="36" y="14"/>
                </a:lnTo>
                <a:lnTo>
                  <a:pt x="36" y="14"/>
                </a:lnTo>
                <a:lnTo>
                  <a:pt x="36" y="13"/>
                </a:lnTo>
                <a:lnTo>
                  <a:pt x="36" y="14"/>
                </a:lnTo>
                <a:lnTo>
                  <a:pt x="36" y="14"/>
                </a:lnTo>
                <a:lnTo>
                  <a:pt x="36" y="13"/>
                </a:lnTo>
                <a:lnTo>
                  <a:pt x="2" y="13"/>
                </a:lnTo>
                <a:lnTo>
                  <a:pt x="2" y="14"/>
                </a:lnTo>
                <a:lnTo>
                  <a:pt x="2" y="14"/>
                </a:lnTo>
                <a:lnTo>
                  <a:pt x="2" y="13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4"/>
                </a:lnTo>
                <a:lnTo>
                  <a:pt x="36" y="14"/>
                </a:lnTo>
                <a:lnTo>
                  <a:pt x="37" y="14"/>
                </a:lnTo>
                <a:lnTo>
                  <a:pt x="37" y="1"/>
                </a:lnTo>
                <a:lnTo>
                  <a:pt x="37" y="1"/>
                </a:lnTo>
                <a:lnTo>
                  <a:pt x="37" y="0"/>
                </a:lnTo>
                <a:lnTo>
                  <a:pt x="37" y="0"/>
                </a:lnTo>
                <a:lnTo>
                  <a:pt x="36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2" y="16"/>
                </a:lnTo>
                <a:lnTo>
                  <a:pt x="36" y="16"/>
                </a:lnTo>
                <a:lnTo>
                  <a:pt x="36" y="16"/>
                </a:lnTo>
                <a:lnTo>
                  <a:pt x="37" y="16"/>
                </a:lnTo>
                <a:lnTo>
                  <a:pt x="37" y="16"/>
                </a:lnTo>
                <a:lnTo>
                  <a:pt x="37" y="14"/>
                </a:lnTo>
                <a:lnTo>
                  <a:pt x="36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6" name="Freeform 427"/>
          <p:cNvSpPr>
            <a:spLocks/>
          </p:cNvSpPr>
          <p:nvPr/>
        </p:nvSpPr>
        <p:spPr bwMode="auto">
          <a:xfrm>
            <a:off x="6338161" y="1294176"/>
            <a:ext cx="129581" cy="49548"/>
          </a:xfrm>
          <a:custGeom>
            <a:avLst/>
            <a:gdLst>
              <a:gd name="T0" fmla="*/ 34 w 34"/>
              <a:gd name="T1" fmla="*/ 13 h 13"/>
              <a:gd name="T2" fmla="*/ 34 w 34"/>
              <a:gd name="T3" fmla="*/ 13 h 13"/>
              <a:gd name="T4" fmla="*/ 34 w 34"/>
              <a:gd name="T5" fmla="*/ 13 h 13"/>
              <a:gd name="T6" fmla="*/ 0 w 34"/>
              <a:gd name="T7" fmla="*/ 13 h 13"/>
              <a:gd name="T8" fmla="*/ 0 w 34"/>
              <a:gd name="T9" fmla="*/ 13 h 13"/>
              <a:gd name="T10" fmla="*/ 0 w 34"/>
              <a:gd name="T11" fmla="*/ 13 h 13"/>
              <a:gd name="T12" fmla="*/ 0 w 34"/>
              <a:gd name="T13" fmla="*/ 0 h 13"/>
              <a:gd name="T14" fmla="*/ 0 w 34"/>
              <a:gd name="T15" fmla="*/ 0 h 13"/>
              <a:gd name="T16" fmla="*/ 0 w 34"/>
              <a:gd name="T17" fmla="*/ 0 h 13"/>
              <a:gd name="T18" fmla="*/ 34 w 34"/>
              <a:gd name="T19" fmla="*/ 0 h 13"/>
              <a:gd name="T20" fmla="*/ 34 w 34"/>
              <a:gd name="T21" fmla="*/ 0 h 13"/>
              <a:gd name="T22" fmla="*/ 34 w 34"/>
              <a:gd name="T23" fmla="*/ 0 h 13"/>
              <a:gd name="T24" fmla="*/ 34 w 34"/>
              <a:gd name="T2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13">
                <a:moveTo>
                  <a:pt x="34" y="13"/>
                </a:moveTo>
                <a:lnTo>
                  <a:pt x="34" y="13"/>
                </a:lnTo>
                <a:lnTo>
                  <a:pt x="34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7" name="Freeform 428"/>
          <p:cNvSpPr>
            <a:spLocks/>
          </p:cNvSpPr>
          <p:nvPr/>
        </p:nvSpPr>
        <p:spPr bwMode="auto">
          <a:xfrm>
            <a:off x="6330539" y="1286554"/>
            <a:ext cx="141017" cy="64792"/>
          </a:xfrm>
          <a:custGeom>
            <a:avLst/>
            <a:gdLst>
              <a:gd name="T0" fmla="*/ 36 w 37"/>
              <a:gd name="T1" fmla="*/ 15 h 17"/>
              <a:gd name="T2" fmla="*/ 36 w 37"/>
              <a:gd name="T3" fmla="*/ 15 h 17"/>
              <a:gd name="T4" fmla="*/ 36 w 37"/>
              <a:gd name="T5" fmla="*/ 15 h 17"/>
              <a:gd name="T6" fmla="*/ 36 w 37"/>
              <a:gd name="T7" fmla="*/ 15 h 17"/>
              <a:gd name="T8" fmla="*/ 36 w 37"/>
              <a:gd name="T9" fmla="*/ 15 h 17"/>
              <a:gd name="T10" fmla="*/ 36 w 37"/>
              <a:gd name="T11" fmla="*/ 15 h 17"/>
              <a:gd name="T12" fmla="*/ 2 w 37"/>
              <a:gd name="T13" fmla="*/ 15 h 17"/>
              <a:gd name="T14" fmla="*/ 2 w 37"/>
              <a:gd name="T15" fmla="*/ 15 h 17"/>
              <a:gd name="T16" fmla="*/ 2 w 37"/>
              <a:gd name="T17" fmla="*/ 15 h 17"/>
              <a:gd name="T18" fmla="*/ 2 w 37"/>
              <a:gd name="T19" fmla="*/ 15 h 17"/>
              <a:gd name="T20" fmla="*/ 2 w 37"/>
              <a:gd name="T21" fmla="*/ 15 h 17"/>
              <a:gd name="T22" fmla="*/ 2 w 37"/>
              <a:gd name="T23" fmla="*/ 15 h 17"/>
              <a:gd name="T24" fmla="*/ 2 w 37"/>
              <a:gd name="T25" fmla="*/ 15 h 17"/>
              <a:gd name="T26" fmla="*/ 2 w 37"/>
              <a:gd name="T27" fmla="*/ 15 h 17"/>
              <a:gd name="T28" fmla="*/ 2 w 37"/>
              <a:gd name="T29" fmla="*/ 15 h 17"/>
              <a:gd name="T30" fmla="*/ 2 w 37"/>
              <a:gd name="T31" fmla="*/ 2 h 17"/>
              <a:gd name="T32" fmla="*/ 2 w 37"/>
              <a:gd name="T33" fmla="*/ 2 h 17"/>
              <a:gd name="T34" fmla="*/ 2 w 37"/>
              <a:gd name="T35" fmla="*/ 2 h 17"/>
              <a:gd name="T36" fmla="*/ 2 w 37"/>
              <a:gd name="T37" fmla="*/ 2 h 17"/>
              <a:gd name="T38" fmla="*/ 2 w 37"/>
              <a:gd name="T39" fmla="*/ 2 h 17"/>
              <a:gd name="T40" fmla="*/ 2 w 37"/>
              <a:gd name="T41" fmla="*/ 2 h 17"/>
              <a:gd name="T42" fmla="*/ 36 w 37"/>
              <a:gd name="T43" fmla="*/ 2 h 17"/>
              <a:gd name="T44" fmla="*/ 36 w 37"/>
              <a:gd name="T45" fmla="*/ 2 h 17"/>
              <a:gd name="T46" fmla="*/ 36 w 37"/>
              <a:gd name="T47" fmla="*/ 2 h 17"/>
              <a:gd name="T48" fmla="*/ 36 w 37"/>
              <a:gd name="T49" fmla="*/ 2 h 17"/>
              <a:gd name="T50" fmla="*/ 36 w 37"/>
              <a:gd name="T51" fmla="*/ 2 h 17"/>
              <a:gd name="T52" fmla="*/ 36 w 37"/>
              <a:gd name="T53" fmla="*/ 2 h 17"/>
              <a:gd name="T54" fmla="*/ 36 w 37"/>
              <a:gd name="T55" fmla="*/ 2 h 17"/>
              <a:gd name="T56" fmla="*/ 36 w 37"/>
              <a:gd name="T57" fmla="*/ 2 h 17"/>
              <a:gd name="T58" fmla="*/ 36 w 37"/>
              <a:gd name="T59" fmla="*/ 15 h 17"/>
              <a:gd name="T60" fmla="*/ 37 w 37"/>
              <a:gd name="T61" fmla="*/ 15 h 17"/>
              <a:gd name="T62" fmla="*/ 37 w 37"/>
              <a:gd name="T63" fmla="*/ 2 h 17"/>
              <a:gd name="T64" fmla="*/ 37 w 37"/>
              <a:gd name="T65" fmla="*/ 0 h 17"/>
              <a:gd name="T66" fmla="*/ 2 w 37"/>
              <a:gd name="T67" fmla="*/ 0 h 17"/>
              <a:gd name="T68" fmla="*/ 0 w 37"/>
              <a:gd name="T69" fmla="*/ 0 h 17"/>
              <a:gd name="T70" fmla="*/ 0 w 37"/>
              <a:gd name="T71" fmla="*/ 2 h 17"/>
              <a:gd name="T72" fmla="*/ 0 w 37"/>
              <a:gd name="T73" fmla="*/ 15 h 17"/>
              <a:gd name="T74" fmla="*/ 0 w 37"/>
              <a:gd name="T75" fmla="*/ 17 h 17"/>
              <a:gd name="T76" fmla="*/ 36 w 37"/>
              <a:gd name="T77" fmla="*/ 17 h 17"/>
              <a:gd name="T78" fmla="*/ 37 w 37"/>
              <a:gd name="T79" fmla="*/ 17 h 17"/>
              <a:gd name="T80" fmla="*/ 37 w 37"/>
              <a:gd name="T81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" h="17">
                <a:moveTo>
                  <a:pt x="36" y="15"/>
                </a:move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15"/>
                </a:lnTo>
                <a:lnTo>
                  <a:pt x="36" y="15"/>
                </a:lnTo>
                <a:lnTo>
                  <a:pt x="37" y="15"/>
                </a:lnTo>
                <a:lnTo>
                  <a:pt x="37" y="2"/>
                </a:lnTo>
                <a:lnTo>
                  <a:pt x="37" y="2"/>
                </a:lnTo>
                <a:lnTo>
                  <a:pt x="37" y="0"/>
                </a:lnTo>
                <a:lnTo>
                  <a:pt x="37" y="0"/>
                </a:lnTo>
                <a:lnTo>
                  <a:pt x="36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6" y="17"/>
                </a:lnTo>
                <a:lnTo>
                  <a:pt x="36" y="17"/>
                </a:lnTo>
                <a:lnTo>
                  <a:pt x="37" y="17"/>
                </a:lnTo>
                <a:lnTo>
                  <a:pt x="37" y="17"/>
                </a:lnTo>
                <a:lnTo>
                  <a:pt x="37" y="15"/>
                </a:lnTo>
                <a:lnTo>
                  <a:pt x="3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8" name="Freeform 429"/>
          <p:cNvSpPr>
            <a:spLocks/>
          </p:cNvSpPr>
          <p:nvPr/>
        </p:nvSpPr>
        <p:spPr bwMode="auto">
          <a:xfrm>
            <a:off x="6338161" y="1214142"/>
            <a:ext cx="129581" cy="49548"/>
          </a:xfrm>
          <a:custGeom>
            <a:avLst/>
            <a:gdLst>
              <a:gd name="T0" fmla="*/ 34 w 34"/>
              <a:gd name="T1" fmla="*/ 13 h 13"/>
              <a:gd name="T2" fmla="*/ 34 w 34"/>
              <a:gd name="T3" fmla="*/ 13 h 13"/>
              <a:gd name="T4" fmla="*/ 34 w 34"/>
              <a:gd name="T5" fmla="*/ 13 h 13"/>
              <a:gd name="T6" fmla="*/ 0 w 34"/>
              <a:gd name="T7" fmla="*/ 13 h 13"/>
              <a:gd name="T8" fmla="*/ 0 w 34"/>
              <a:gd name="T9" fmla="*/ 13 h 13"/>
              <a:gd name="T10" fmla="*/ 0 w 34"/>
              <a:gd name="T11" fmla="*/ 13 h 13"/>
              <a:gd name="T12" fmla="*/ 0 w 34"/>
              <a:gd name="T13" fmla="*/ 0 h 13"/>
              <a:gd name="T14" fmla="*/ 0 w 34"/>
              <a:gd name="T15" fmla="*/ 0 h 13"/>
              <a:gd name="T16" fmla="*/ 0 w 34"/>
              <a:gd name="T17" fmla="*/ 0 h 13"/>
              <a:gd name="T18" fmla="*/ 34 w 34"/>
              <a:gd name="T19" fmla="*/ 0 h 13"/>
              <a:gd name="T20" fmla="*/ 34 w 34"/>
              <a:gd name="T21" fmla="*/ 0 h 13"/>
              <a:gd name="T22" fmla="*/ 34 w 34"/>
              <a:gd name="T23" fmla="*/ 0 h 13"/>
              <a:gd name="T24" fmla="*/ 34 w 34"/>
              <a:gd name="T2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13">
                <a:moveTo>
                  <a:pt x="34" y="13"/>
                </a:moveTo>
                <a:lnTo>
                  <a:pt x="34" y="13"/>
                </a:lnTo>
                <a:lnTo>
                  <a:pt x="34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9" name="Freeform 430"/>
          <p:cNvSpPr>
            <a:spLocks/>
          </p:cNvSpPr>
          <p:nvPr/>
        </p:nvSpPr>
        <p:spPr bwMode="auto">
          <a:xfrm>
            <a:off x="6330539" y="1206519"/>
            <a:ext cx="141017" cy="64792"/>
          </a:xfrm>
          <a:custGeom>
            <a:avLst/>
            <a:gdLst>
              <a:gd name="T0" fmla="*/ 36 w 37"/>
              <a:gd name="T1" fmla="*/ 15 h 17"/>
              <a:gd name="T2" fmla="*/ 36 w 37"/>
              <a:gd name="T3" fmla="*/ 15 h 17"/>
              <a:gd name="T4" fmla="*/ 36 w 37"/>
              <a:gd name="T5" fmla="*/ 15 h 17"/>
              <a:gd name="T6" fmla="*/ 36 w 37"/>
              <a:gd name="T7" fmla="*/ 15 h 17"/>
              <a:gd name="T8" fmla="*/ 36 w 37"/>
              <a:gd name="T9" fmla="*/ 15 h 17"/>
              <a:gd name="T10" fmla="*/ 36 w 37"/>
              <a:gd name="T11" fmla="*/ 15 h 17"/>
              <a:gd name="T12" fmla="*/ 2 w 37"/>
              <a:gd name="T13" fmla="*/ 15 h 17"/>
              <a:gd name="T14" fmla="*/ 2 w 37"/>
              <a:gd name="T15" fmla="*/ 15 h 17"/>
              <a:gd name="T16" fmla="*/ 2 w 37"/>
              <a:gd name="T17" fmla="*/ 15 h 17"/>
              <a:gd name="T18" fmla="*/ 2 w 37"/>
              <a:gd name="T19" fmla="*/ 15 h 17"/>
              <a:gd name="T20" fmla="*/ 2 w 37"/>
              <a:gd name="T21" fmla="*/ 15 h 17"/>
              <a:gd name="T22" fmla="*/ 2 w 37"/>
              <a:gd name="T23" fmla="*/ 15 h 17"/>
              <a:gd name="T24" fmla="*/ 2 w 37"/>
              <a:gd name="T25" fmla="*/ 15 h 17"/>
              <a:gd name="T26" fmla="*/ 2 w 37"/>
              <a:gd name="T27" fmla="*/ 15 h 17"/>
              <a:gd name="T28" fmla="*/ 2 w 37"/>
              <a:gd name="T29" fmla="*/ 15 h 17"/>
              <a:gd name="T30" fmla="*/ 2 w 37"/>
              <a:gd name="T31" fmla="*/ 2 h 17"/>
              <a:gd name="T32" fmla="*/ 2 w 37"/>
              <a:gd name="T33" fmla="*/ 2 h 17"/>
              <a:gd name="T34" fmla="*/ 2 w 37"/>
              <a:gd name="T35" fmla="*/ 2 h 17"/>
              <a:gd name="T36" fmla="*/ 2 w 37"/>
              <a:gd name="T37" fmla="*/ 2 h 17"/>
              <a:gd name="T38" fmla="*/ 2 w 37"/>
              <a:gd name="T39" fmla="*/ 2 h 17"/>
              <a:gd name="T40" fmla="*/ 2 w 37"/>
              <a:gd name="T41" fmla="*/ 4 h 17"/>
              <a:gd name="T42" fmla="*/ 36 w 37"/>
              <a:gd name="T43" fmla="*/ 2 h 17"/>
              <a:gd name="T44" fmla="*/ 36 w 37"/>
              <a:gd name="T45" fmla="*/ 4 h 17"/>
              <a:gd name="T46" fmla="*/ 36 w 37"/>
              <a:gd name="T47" fmla="*/ 2 h 17"/>
              <a:gd name="T48" fmla="*/ 36 w 37"/>
              <a:gd name="T49" fmla="*/ 2 h 17"/>
              <a:gd name="T50" fmla="*/ 36 w 37"/>
              <a:gd name="T51" fmla="*/ 2 h 17"/>
              <a:gd name="T52" fmla="*/ 36 w 37"/>
              <a:gd name="T53" fmla="*/ 2 h 17"/>
              <a:gd name="T54" fmla="*/ 36 w 37"/>
              <a:gd name="T55" fmla="*/ 2 h 17"/>
              <a:gd name="T56" fmla="*/ 36 w 37"/>
              <a:gd name="T57" fmla="*/ 2 h 17"/>
              <a:gd name="T58" fmla="*/ 36 w 37"/>
              <a:gd name="T59" fmla="*/ 15 h 17"/>
              <a:gd name="T60" fmla="*/ 37 w 37"/>
              <a:gd name="T61" fmla="*/ 15 h 17"/>
              <a:gd name="T62" fmla="*/ 37 w 37"/>
              <a:gd name="T63" fmla="*/ 2 h 17"/>
              <a:gd name="T64" fmla="*/ 37 w 37"/>
              <a:gd name="T65" fmla="*/ 0 h 17"/>
              <a:gd name="T66" fmla="*/ 2 w 37"/>
              <a:gd name="T67" fmla="*/ 0 h 17"/>
              <a:gd name="T68" fmla="*/ 0 w 37"/>
              <a:gd name="T69" fmla="*/ 0 h 17"/>
              <a:gd name="T70" fmla="*/ 0 w 37"/>
              <a:gd name="T71" fmla="*/ 2 h 17"/>
              <a:gd name="T72" fmla="*/ 0 w 37"/>
              <a:gd name="T73" fmla="*/ 15 h 17"/>
              <a:gd name="T74" fmla="*/ 0 w 37"/>
              <a:gd name="T75" fmla="*/ 17 h 17"/>
              <a:gd name="T76" fmla="*/ 36 w 37"/>
              <a:gd name="T77" fmla="*/ 17 h 17"/>
              <a:gd name="T78" fmla="*/ 37 w 37"/>
              <a:gd name="T79" fmla="*/ 17 h 17"/>
              <a:gd name="T80" fmla="*/ 37 w 37"/>
              <a:gd name="T81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" h="17">
                <a:moveTo>
                  <a:pt x="36" y="15"/>
                </a:move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36" y="4"/>
                </a:lnTo>
                <a:lnTo>
                  <a:pt x="36" y="2"/>
                </a:lnTo>
                <a:lnTo>
                  <a:pt x="36" y="2"/>
                </a:lnTo>
                <a:lnTo>
                  <a:pt x="36" y="4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15"/>
                </a:lnTo>
                <a:lnTo>
                  <a:pt x="36" y="15"/>
                </a:lnTo>
                <a:lnTo>
                  <a:pt x="37" y="15"/>
                </a:lnTo>
                <a:lnTo>
                  <a:pt x="37" y="2"/>
                </a:lnTo>
                <a:lnTo>
                  <a:pt x="37" y="2"/>
                </a:lnTo>
                <a:lnTo>
                  <a:pt x="37" y="0"/>
                </a:lnTo>
                <a:lnTo>
                  <a:pt x="37" y="0"/>
                </a:lnTo>
                <a:lnTo>
                  <a:pt x="36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6" y="17"/>
                </a:lnTo>
                <a:lnTo>
                  <a:pt x="36" y="17"/>
                </a:lnTo>
                <a:lnTo>
                  <a:pt x="37" y="17"/>
                </a:lnTo>
                <a:lnTo>
                  <a:pt x="37" y="17"/>
                </a:lnTo>
                <a:lnTo>
                  <a:pt x="37" y="15"/>
                </a:lnTo>
                <a:lnTo>
                  <a:pt x="3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0" name="Freeform 431"/>
          <p:cNvSpPr>
            <a:spLocks/>
          </p:cNvSpPr>
          <p:nvPr/>
        </p:nvSpPr>
        <p:spPr bwMode="auto">
          <a:xfrm>
            <a:off x="6338161" y="1442816"/>
            <a:ext cx="129581" cy="57170"/>
          </a:xfrm>
          <a:custGeom>
            <a:avLst/>
            <a:gdLst>
              <a:gd name="T0" fmla="*/ 34 w 34"/>
              <a:gd name="T1" fmla="*/ 15 h 15"/>
              <a:gd name="T2" fmla="*/ 34 w 34"/>
              <a:gd name="T3" fmla="*/ 15 h 15"/>
              <a:gd name="T4" fmla="*/ 34 w 34"/>
              <a:gd name="T5" fmla="*/ 15 h 15"/>
              <a:gd name="T6" fmla="*/ 0 w 34"/>
              <a:gd name="T7" fmla="*/ 15 h 15"/>
              <a:gd name="T8" fmla="*/ 0 w 34"/>
              <a:gd name="T9" fmla="*/ 15 h 15"/>
              <a:gd name="T10" fmla="*/ 0 w 34"/>
              <a:gd name="T11" fmla="*/ 15 h 15"/>
              <a:gd name="T12" fmla="*/ 0 w 34"/>
              <a:gd name="T13" fmla="*/ 2 h 15"/>
              <a:gd name="T14" fmla="*/ 0 w 34"/>
              <a:gd name="T15" fmla="*/ 2 h 15"/>
              <a:gd name="T16" fmla="*/ 0 w 34"/>
              <a:gd name="T17" fmla="*/ 0 h 15"/>
              <a:gd name="T18" fmla="*/ 34 w 34"/>
              <a:gd name="T19" fmla="*/ 0 h 15"/>
              <a:gd name="T20" fmla="*/ 34 w 34"/>
              <a:gd name="T21" fmla="*/ 0 h 15"/>
              <a:gd name="T22" fmla="*/ 34 w 34"/>
              <a:gd name="T23" fmla="*/ 2 h 15"/>
              <a:gd name="T24" fmla="*/ 34 w 34"/>
              <a:gd name="T2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15">
                <a:moveTo>
                  <a:pt x="34" y="15"/>
                </a:moveTo>
                <a:lnTo>
                  <a:pt x="34" y="15"/>
                </a:lnTo>
                <a:lnTo>
                  <a:pt x="34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34" y="2"/>
                </a:lnTo>
                <a:lnTo>
                  <a:pt x="3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1" name="Freeform 432"/>
          <p:cNvSpPr>
            <a:spLocks/>
          </p:cNvSpPr>
          <p:nvPr/>
        </p:nvSpPr>
        <p:spPr bwMode="auto">
          <a:xfrm>
            <a:off x="6330539" y="1442816"/>
            <a:ext cx="141017" cy="64792"/>
          </a:xfrm>
          <a:custGeom>
            <a:avLst/>
            <a:gdLst>
              <a:gd name="T0" fmla="*/ 36 w 37"/>
              <a:gd name="T1" fmla="*/ 15 h 17"/>
              <a:gd name="T2" fmla="*/ 36 w 37"/>
              <a:gd name="T3" fmla="*/ 15 h 17"/>
              <a:gd name="T4" fmla="*/ 36 w 37"/>
              <a:gd name="T5" fmla="*/ 15 h 17"/>
              <a:gd name="T6" fmla="*/ 36 w 37"/>
              <a:gd name="T7" fmla="*/ 13 h 17"/>
              <a:gd name="T8" fmla="*/ 36 w 37"/>
              <a:gd name="T9" fmla="*/ 13 h 17"/>
              <a:gd name="T10" fmla="*/ 36 w 37"/>
              <a:gd name="T11" fmla="*/ 15 h 17"/>
              <a:gd name="T12" fmla="*/ 2 w 37"/>
              <a:gd name="T13" fmla="*/ 13 h 17"/>
              <a:gd name="T14" fmla="*/ 2 w 37"/>
              <a:gd name="T15" fmla="*/ 13 h 17"/>
              <a:gd name="T16" fmla="*/ 2 w 37"/>
              <a:gd name="T17" fmla="*/ 15 h 17"/>
              <a:gd name="T18" fmla="*/ 2 w 37"/>
              <a:gd name="T19" fmla="*/ 15 h 17"/>
              <a:gd name="T20" fmla="*/ 2 w 37"/>
              <a:gd name="T21" fmla="*/ 13 h 17"/>
              <a:gd name="T22" fmla="*/ 2 w 37"/>
              <a:gd name="T23" fmla="*/ 15 h 17"/>
              <a:gd name="T24" fmla="*/ 2 w 37"/>
              <a:gd name="T25" fmla="*/ 15 h 17"/>
              <a:gd name="T26" fmla="*/ 2 w 37"/>
              <a:gd name="T27" fmla="*/ 15 h 17"/>
              <a:gd name="T28" fmla="*/ 2 w 37"/>
              <a:gd name="T29" fmla="*/ 15 h 17"/>
              <a:gd name="T30" fmla="*/ 2 w 37"/>
              <a:gd name="T31" fmla="*/ 2 h 17"/>
              <a:gd name="T32" fmla="*/ 2 w 37"/>
              <a:gd name="T33" fmla="*/ 2 h 17"/>
              <a:gd name="T34" fmla="*/ 2 w 37"/>
              <a:gd name="T35" fmla="*/ 2 h 17"/>
              <a:gd name="T36" fmla="*/ 2 w 37"/>
              <a:gd name="T37" fmla="*/ 2 h 17"/>
              <a:gd name="T38" fmla="*/ 2 w 37"/>
              <a:gd name="T39" fmla="*/ 2 h 17"/>
              <a:gd name="T40" fmla="*/ 2 w 37"/>
              <a:gd name="T41" fmla="*/ 2 h 17"/>
              <a:gd name="T42" fmla="*/ 36 w 37"/>
              <a:gd name="T43" fmla="*/ 2 h 17"/>
              <a:gd name="T44" fmla="*/ 36 w 37"/>
              <a:gd name="T45" fmla="*/ 2 h 17"/>
              <a:gd name="T46" fmla="*/ 36 w 37"/>
              <a:gd name="T47" fmla="*/ 2 h 17"/>
              <a:gd name="T48" fmla="*/ 36 w 37"/>
              <a:gd name="T49" fmla="*/ 2 h 17"/>
              <a:gd name="T50" fmla="*/ 36 w 37"/>
              <a:gd name="T51" fmla="*/ 2 h 17"/>
              <a:gd name="T52" fmla="*/ 36 w 37"/>
              <a:gd name="T53" fmla="*/ 2 h 17"/>
              <a:gd name="T54" fmla="*/ 36 w 37"/>
              <a:gd name="T55" fmla="*/ 2 h 17"/>
              <a:gd name="T56" fmla="*/ 36 w 37"/>
              <a:gd name="T57" fmla="*/ 2 h 17"/>
              <a:gd name="T58" fmla="*/ 36 w 37"/>
              <a:gd name="T59" fmla="*/ 15 h 17"/>
              <a:gd name="T60" fmla="*/ 37 w 37"/>
              <a:gd name="T61" fmla="*/ 15 h 17"/>
              <a:gd name="T62" fmla="*/ 37 w 37"/>
              <a:gd name="T63" fmla="*/ 2 h 17"/>
              <a:gd name="T64" fmla="*/ 37 w 37"/>
              <a:gd name="T65" fmla="*/ 0 h 17"/>
              <a:gd name="T66" fmla="*/ 2 w 37"/>
              <a:gd name="T67" fmla="*/ 0 h 17"/>
              <a:gd name="T68" fmla="*/ 0 w 37"/>
              <a:gd name="T69" fmla="*/ 0 h 17"/>
              <a:gd name="T70" fmla="*/ 0 w 37"/>
              <a:gd name="T71" fmla="*/ 2 h 17"/>
              <a:gd name="T72" fmla="*/ 0 w 37"/>
              <a:gd name="T73" fmla="*/ 15 h 17"/>
              <a:gd name="T74" fmla="*/ 0 w 37"/>
              <a:gd name="T75" fmla="*/ 17 h 17"/>
              <a:gd name="T76" fmla="*/ 36 w 37"/>
              <a:gd name="T77" fmla="*/ 17 h 17"/>
              <a:gd name="T78" fmla="*/ 37 w 37"/>
              <a:gd name="T79" fmla="*/ 17 h 17"/>
              <a:gd name="T80" fmla="*/ 37 w 37"/>
              <a:gd name="T81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" h="17">
                <a:moveTo>
                  <a:pt x="36" y="15"/>
                </a:moveTo>
                <a:lnTo>
                  <a:pt x="36" y="15"/>
                </a:lnTo>
                <a:lnTo>
                  <a:pt x="36" y="15"/>
                </a:lnTo>
                <a:lnTo>
                  <a:pt x="36" y="15"/>
                </a:lnTo>
                <a:lnTo>
                  <a:pt x="36" y="13"/>
                </a:lnTo>
                <a:lnTo>
                  <a:pt x="36" y="15"/>
                </a:lnTo>
                <a:lnTo>
                  <a:pt x="36" y="15"/>
                </a:lnTo>
                <a:lnTo>
                  <a:pt x="36" y="13"/>
                </a:lnTo>
                <a:lnTo>
                  <a:pt x="36" y="15"/>
                </a:lnTo>
                <a:lnTo>
                  <a:pt x="36" y="13"/>
                </a:lnTo>
                <a:lnTo>
                  <a:pt x="36" y="13"/>
                </a:lnTo>
                <a:lnTo>
                  <a:pt x="36" y="15"/>
                </a:lnTo>
                <a:lnTo>
                  <a:pt x="36" y="13"/>
                </a:lnTo>
                <a:lnTo>
                  <a:pt x="2" y="13"/>
                </a:lnTo>
                <a:lnTo>
                  <a:pt x="2" y="15"/>
                </a:lnTo>
                <a:lnTo>
                  <a:pt x="2" y="13"/>
                </a:lnTo>
                <a:lnTo>
                  <a:pt x="2" y="13"/>
                </a:lnTo>
                <a:lnTo>
                  <a:pt x="2" y="15"/>
                </a:lnTo>
                <a:lnTo>
                  <a:pt x="2" y="13"/>
                </a:lnTo>
                <a:lnTo>
                  <a:pt x="2" y="15"/>
                </a:lnTo>
                <a:lnTo>
                  <a:pt x="2" y="15"/>
                </a:lnTo>
                <a:lnTo>
                  <a:pt x="2" y="13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15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2"/>
                </a:lnTo>
                <a:lnTo>
                  <a:pt x="36" y="15"/>
                </a:lnTo>
                <a:lnTo>
                  <a:pt x="36" y="15"/>
                </a:lnTo>
                <a:lnTo>
                  <a:pt x="37" y="15"/>
                </a:lnTo>
                <a:lnTo>
                  <a:pt x="37" y="2"/>
                </a:lnTo>
                <a:lnTo>
                  <a:pt x="37" y="2"/>
                </a:lnTo>
                <a:lnTo>
                  <a:pt x="37" y="0"/>
                </a:lnTo>
                <a:lnTo>
                  <a:pt x="37" y="0"/>
                </a:lnTo>
                <a:lnTo>
                  <a:pt x="36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6" y="17"/>
                </a:lnTo>
                <a:lnTo>
                  <a:pt x="36" y="17"/>
                </a:lnTo>
                <a:lnTo>
                  <a:pt x="37" y="17"/>
                </a:lnTo>
                <a:lnTo>
                  <a:pt x="37" y="17"/>
                </a:lnTo>
                <a:lnTo>
                  <a:pt x="37" y="15"/>
                </a:lnTo>
                <a:lnTo>
                  <a:pt x="3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2" name="Freeform 433"/>
          <p:cNvSpPr>
            <a:spLocks/>
          </p:cNvSpPr>
          <p:nvPr/>
        </p:nvSpPr>
        <p:spPr bwMode="auto">
          <a:xfrm>
            <a:off x="6338161" y="1179840"/>
            <a:ext cx="121958" cy="15245"/>
          </a:xfrm>
          <a:custGeom>
            <a:avLst/>
            <a:gdLst>
              <a:gd name="T0" fmla="*/ 32 w 32"/>
              <a:gd name="T1" fmla="*/ 0 h 4"/>
              <a:gd name="T2" fmla="*/ 32 w 32"/>
              <a:gd name="T3" fmla="*/ 0 h 4"/>
              <a:gd name="T4" fmla="*/ 32 w 32"/>
              <a:gd name="T5" fmla="*/ 0 h 4"/>
              <a:gd name="T6" fmla="*/ 2 w 32"/>
              <a:gd name="T7" fmla="*/ 0 h 4"/>
              <a:gd name="T8" fmla="*/ 2 w 32"/>
              <a:gd name="T9" fmla="*/ 0 h 4"/>
              <a:gd name="T10" fmla="*/ 0 w 32"/>
              <a:gd name="T11" fmla="*/ 0 h 4"/>
              <a:gd name="T12" fmla="*/ 0 w 32"/>
              <a:gd name="T13" fmla="*/ 4 h 4"/>
              <a:gd name="T14" fmla="*/ 0 w 32"/>
              <a:gd name="T15" fmla="*/ 4 h 4"/>
              <a:gd name="T16" fmla="*/ 2 w 32"/>
              <a:gd name="T17" fmla="*/ 4 h 4"/>
              <a:gd name="T18" fmla="*/ 32 w 32"/>
              <a:gd name="T19" fmla="*/ 4 h 4"/>
              <a:gd name="T20" fmla="*/ 32 w 32"/>
              <a:gd name="T21" fmla="*/ 4 h 4"/>
              <a:gd name="T22" fmla="*/ 32 w 32"/>
              <a:gd name="T23" fmla="*/ 4 h 4"/>
              <a:gd name="T24" fmla="*/ 32 w 32"/>
              <a:gd name="T2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4">
                <a:moveTo>
                  <a:pt x="32" y="0"/>
                </a:moveTo>
                <a:lnTo>
                  <a:pt x="32" y="0"/>
                </a:lnTo>
                <a:lnTo>
                  <a:pt x="3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3" name="Freeform 434"/>
          <p:cNvSpPr>
            <a:spLocks/>
          </p:cNvSpPr>
          <p:nvPr/>
        </p:nvSpPr>
        <p:spPr bwMode="auto">
          <a:xfrm>
            <a:off x="6338161" y="1172218"/>
            <a:ext cx="129581" cy="26679"/>
          </a:xfrm>
          <a:custGeom>
            <a:avLst/>
            <a:gdLst>
              <a:gd name="T0" fmla="*/ 32 w 34"/>
              <a:gd name="T1" fmla="*/ 2 h 7"/>
              <a:gd name="T2" fmla="*/ 34 w 34"/>
              <a:gd name="T3" fmla="*/ 2 h 7"/>
              <a:gd name="T4" fmla="*/ 34 w 34"/>
              <a:gd name="T5" fmla="*/ 2 h 7"/>
              <a:gd name="T6" fmla="*/ 34 w 34"/>
              <a:gd name="T7" fmla="*/ 0 h 7"/>
              <a:gd name="T8" fmla="*/ 32 w 34"/>
              <a:gd name="T9" fmla="*/ 0 h 7"/>
              <a:gd name="T10" fmla="*/ 2 w 34"/>
              <a:gd name="T11" fmla="*/ 0 h 7"/>
              <a:gd name="T12" fmla="*/ 2 w 34"/>
              <a:gd name="T13" fmla="*/ 0 h 7"/>
              <a:gd name="T14" fmla="*/ 0 w 34"/>
              <a:gd name="T15" fmla="*/ 0 h 7"/>
              <a:gd name="T16" fmla="*/ 0 w 34"/>
              <a:gd name="T17" fmla="*/ 2 h 7"/>
              <a:gd name="T18" fmla="*/ 0 w 34"/>
              <a:gd name="T19" fmla="*/ 6 h 7"/>
              <a:gd name="T20" fmla="*/ 0 w 34"/>
              <a:gd name="T21" fmla="*/ 6 h 7"/>
              <a:gd name="T22" fmla="*/ 0 w 34"/>
              <a:gd name="T23" fmla="*/ 7 h 7"/>
              <a:gd name="T24" fmla="*/ 2 w 34"/>
              <a:gd name="T25" fmla="*/ 7 h 7"/>
              <a:gd name="T26" fmla="*/ 32 w 34"/>
              <a:gd name="T27" fmla="*/ 7 h 7"/>
              <a:gd name="T28" fmla="*/ 32 w 34"/>
              <a:gd name="T29" fmla="*/ 7 h 7"/>
              <a:gd name="T30" fmla="*/ 34 w 34"/>
              <a:gd name="T31" fmla="*/ 7 h 7"/>
              <a:gd name="T32" fmla="*/ 34 w 34"/>
              <a:gd name="T33" fmla="*/ 6 h 7"/>
              <a:gd name="T34" fmla="*/ 34 w 34"/>
              <a:gd name="T35" fmla="*/ 2 h 7"/>
              <a:gd name="T36" fmla="*/ 32 w 34"/>
              <a:gd name="T37" fmla="*/ 2 h 7"/>
              <a:gd name="T38" fmla="*/ 32 w 34"/>
              <a:gd name="T39" fmla="*/ 2 h 7"/>
              <a:gd name="T40" fmla="*/ 32 w 34"/>
              <a:gd name="T41" fmla="*/ 6 h 7"/>
              <a:gd name="T42" fmla="*/ 32 w 34"/>
              <a:gd name="T43" fmla="*/ 6 h 7"/>
              <a:gd name="T44" fmla="*/ 32 w 34"/>
              <a:gd name="T45" fmla="*/ 4 h 7"/>
              <a:gd name="T46" fmla="*/ 32 w 34"/>
              <a:gd name="T47" fmla="*/ 6 h 7"/>
              <a:gd name="T48" fmla="*/ 32 w 34"/>
              <a:gd name="T49" fmla="*/ 6 h 7"/>
              <a:gd name="T50" fmla="*/ 32 w 34"/>
              <a:gd name="T51" fmla="*/ 4 h 7"/>
              <a:gd name="T52" fmla="*/ 2 w 34"/>
              <a:gd name="T53" fmla="*/ 4 h 7"/>
              <a:gd name="T54" fmla="*/ 2 w 34"/>
              <a:gd name="T55" fmla="*/ 6 h 7"/>
              <a:gd name="T56" fmla="*/ 2 w 34"/>
              <a:gd name="T57" fmla="*/ 6 h 7"/>
              <a:gd name="T58" fmla="*/ 2 w 34"/>
              <a:gd name="T59" fmla="*/ 4 h 7"/>
              <a:gd name="T60" fmla="*/ 2 w 34"/>
              <a:gd name="T61" fmla="*/ 6 h 7"/>
              <a:gd name="T62" fmla="*/ 2 w 34"/>
              <a:gd name="T63" fmla="*/ 6 h 7"/>
              <a:gd name="T64" fmla="*/ 2 w 34"/>
              <a:gd name="T65" fmla="*/ 2 h 7"/>
              <a:gd name="T66" fmla="*/ 2 w 34"/>
              <a:gd name="T67" fmla="*/ 2 h 7"/>
              <a:gd name="T68" fmla="*/ 2 w 34"/>
              <a:gd name="T69" fmla="*/ 2 h 7"/>
              <a:gd name="T70" fmla="*/ 2 w 34"/>
              <a:gd name="T71" fmla="*/ 2 h 7"/>
              <a:gd name="T72" fmla="*/ 2 w 34"/>
              <a:gd name="T73" fmla="*/ 2 h 7"/>
              <a:gd name="T74" fmla="*/ 2 w 34"/>
              <a:gd name="T75" fmla="*/ 2 h 7"/>
              <a:gd name="T76" fmla="*/ 32 w 34"/>
              <a:gd name="T77" fmla="*/ 2 h 7"/>
              <a:gd name="T78" fmla="*/ 32 w 34"/>
              <a:gd name="T79" fmla="*/ 2 h 7"/>
              <a:gd name="T80" fmla="*/ 32 w 34"/>
              <a:gd name="T81" fmla="*/ 2 h 7"/>
              <a:gd name="T82" fmla="*/ 32 w 34"/>
              <a:gd name="T83" fmla="*/ 2 h 7"/>
              <a:gd name="T84" fmla="*/ 32 w 34"/>
              <a:gd name="T85" fmla="*/ 2 h 7"/>
              <a:gd name="T86" fmla="*/ 32 w 34"/>
              <a:gd name="T87" fmla="*/ 2 h 7"/>
              <a:gd name="T88" fmla="*/ 32 w 34"/>
              <a:gd name="T8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" h="7">
                <a:moveTo>
                  <a:pt x="32" y="2"/>
                </a:moveTo>
                <a:lnTo>
                  <a:pt x="34" y="2"/>
                </a:lnTo>
                <a:lnTo>
                  <a:pt x="34" y="2"/>
                </a:lnTo>
                <a:lnTo>
                  <a:pt x="34" y="0"/>
                </a:lnTo>
                <a:lnTo>
                  <a:pt x="3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0" y="7"/>
                </a:lnTo>
                <a:lnTo>
                  <a:pt x="2" y="7"/>
                </a:lnTo>
                <a:lnTo>
                  <a:pt x="32" y="7"/>
                </a:lnTo>
                <a:lnTo>
                  <a:pt x="32" y="7"/>
                </a:lnTo>
                <a:lnTo>
                  <a:pt x="34" y="7"/>
                </a:lnTo>
                <a:lnTo>
                  <a:pt x="34" y="6"/>
                </a:lnTo>
                <a:lnTo>
                  <a:pt x="34" y="2"/>
                </a:lnTo>
                <a:lnTo>
                  <a:pt x="32" y="2"/>
                </a:lnTo>
                <a:lnTo>
                  <a:pt x="32" y="2"/>
                </a:lnTo>
                <a:lnTo>
                  <a:pt x="32" y="6"/>
                </a:lnTo>
                <a:lnTo>
                  <a:pt x="32" y="6"/>
                </a:lnTo>
                <a:lnTo>
                  <a:pt x="32" y="4"/>
                </a:lnTo>
                <a:lnTo>
                  <a:pt x="32" y="6"/>
                </a:lnTo>
                <a:lnTo>
                  <a:pt x="32" y="6"/>
                </a:lnTo>
                <a:lnTo>
                  <a:pt x="32" y="4"/>
                </a:lnTo>
                <a:lnTo>
                  <a:pt x="2" y="4"/>
                </a:lnTo>
                <a:lnTo>
                  <a:pt x="2" y="6"/>
                </a:lnTo>
                <a:lnTo>
                  <a:pt x="2" y="6"/>
                </a:lnTo>
                <a:lnTo>
                  <a:pt x="2" y="4"/>
                </a:lnTo>
                <a:lnTo>
                  <a:pt x="2" y="6"/>
                </a:lnTo>
                <a:lnTo>
                  <a:pt x="2" y="6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lnTo>
                  <a:pt x="3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4" name="Freeform 435"/>
          <p:cNvSpPr>
            <a:spLocks/>
          </p:cNvSpPr>
          <p:nvPr/>
        </p:nvSpPr>
        <p:spPr bwMode="auto">
          <a:xfrm>
            <a:off x="5667387" y="5482705"/>
            <a:ext cx="392556" cy="480213"/>
          </a:xfrm>
          <a:custGeom>
            <a:avLst/>
            <a:gdLst>
              <a:gd name="T0" fmla="*/ 84 w 103"/>
              <a:gd name="T1" fmla="*/ 15 h 126"/>
              <a:gd name="T2" fmla="*/ 86 w 103"/>
              <a:gd name="T3" fmla="*/ 21 h 126"/>
              <a:gd name="T4" fmla="*/ 75 w 103"/>
              <a:gd name="T5" fmla="*/ 30 h 126"/>
              <a:gd name="T6" fmla="*/ 65 w 103"/>
              <a:gd name="T7" fmla="*/ 32 h 126"/>
              <a:gd name="T8" fmla="*/ 56 w 103"/>
              <a:gd name="T9" fmla="*/ 27 h 126"/>
              <a:gd name="T10" fmla="*/ 47 w 103"/>
              <a:gd name="T11" fmla="*/ 27 h 126"/>
              <a:gd name="T12" fmla="*/ 41 w 103"/>
              <a:gd name="T13" fmla="*/ 34 h 126"/>
              <a:gd name="T14" fmla="*/ 47 w 103"/>
              <a:gd name="T15" fmla="*/ 42 h 126"/>
              <a:gd name="T16" fmla="*/ 65 w 103"/>
              <a:gd name="T17" fmla="*/ 34 h 126"/>
              <a:gd name="T18" fmla="*/ 69 w 103"/>
              <a:gd name="T19" fmla="*/ 36 h 126"/>
              <a:gd name="T20" fmla="*/ 50 w 103"/>
              <a:gd name="T21" fmla="*/ 59 h 126"/>
              <a:gd name="T22" fmla="*/ 45 w 103"/>
              <a:gd name="T23" fmla="*/ 53 h 126"/>
              <a:gd name="T24" fmla="*/ 33 w 103"/>
              <a:gd name="T25" fmla="*/ 47 h 126"/>
              <a:gd name="T26" fmla="*/ 18 w 103"/>
              <a:gd name="T27" fmla="*/ 51 h 126"/>
              <a:gd name="T28" fmla="*/ 18 w 103"/>
              <a:gd name="T29" fmla="*/ 60 h 126"/>
              <a:gd name="T30" fmla="*/ 28 w 103"/>
              <a:gd name="T31" fmla="*/ 64 h 126"/>
              <a:gd name="T32" fmla="*/ 43 w 103"/>
              <a:gd name="T33" fmla="*/ 57 h 126"/>
              <a:gd name="T34" fmla="*/ 43 w 103"/>
              <a:gd name="T35" fmla="*/ 72 h 126"/>
              <a:gd name="T36" fmla="*/ 32 w 103"/>
              <a:gd name="T37" fmla="*/ 79 h 126"/>
              <a:gd name="T38" fmla="*/ 30 w 103"/>
              <a:gd name="T39" fmla="*/ 75 h 126"/>
              <a:gd name="T40" fmla="*/ 15 w 103"/>
              <a:gd name="T41" fmla="*/ 72 h 126"/>
              <a:gd name="T42" fmla="*/ 0 w 103"/>
              <a:gd name="T43" fmla="*/ 79 h 126"/>
              <a:gd name="T44" fmla="*/ 2 w 103"/>
              <a:gd name="T45" fmla="*/ 87 h 126"/>
              <a:gd name="T46" fmla="*/ 13 w 103"/>
              <a:gd name="T47" fmla="*/ 92 h 126"/>
              <a:gd name="T48" fmla="*/ 32 w 103"/>
              <a:gd name="T49" fmla="*/ 83 h 126"/>
              <a:gd name="T50" fmla="*/ 39 w 103"/>
              <a:gd name="T51" fmla="*/ 85 h 126"/>
              <a:gd name="T52" fmla="*/ 41 w 103"/>
              <a:gd name="T53" fmla="*/ 117 h 126"/>
              <a:gd name="T54" fmla="*/ 45 w 103"/>
              <a:gd name="T55" fmla="*/ 126 h 126"/>
              <a:gd name="T56" fmla="*/ 47 w 103"/>
              <a:gd name="T57" fmla="*/ 117 h 126"/>
              <a:gd name="T58" fmla="*/ 45 w 103"/>
              <a:gd name="T59" fmla="*/ 81 h 126"/>
              <a:gd name="T60" fmla="*/ 50 w 103"/>
              <a:gd name="T61" fmla="*/ 83 h 126"/>
              <a:gd name="T62" fmla="*/ 56 w 103"/>
              <a:gd name="T63" fmla="*/ 102 h 126"/>
              <a:gd name="T64" fmla="*/ 67 w 103"/>
              <a:gd name="T65" fmla="*/ 107 h 126"/>
              <a:gd name="T66" fmla="*/ 73 w 103"/>
              <a:gd name="T67" fmla="*/ 100 h 126"/>
              <a:gd name="T68" fmla="*/ 69 w 103"/>
              <a:gd name="T69" fmla="*/ 87 h 126"/>
              <a:gd name="T70" fmla="*/ 56 w 103"/>
              <a:gd name="T71" fmla="*/ 79 h 126"/>
              <a:gd name="T72" fmla="*/ 52 w 103"/>
              <a:gd name="T73" fmla="*/ 81 h 126"/>
              <a:gd name="T74" fmla="*/ 47 w 103"/>
              <a:gd name="T75" fmla="*/ 72 h 126"/>
              <a:gd name="T76" fmla="*/ 58 w 103"/>
              <a:gd name="T77" fmla="*/ 55 h 126"/>
              <a:gd name="T78" fmla="*/ 63 w 103"/>
              <a:gd name="T79" fmla="*/ 59 h 126"/>
              <a:gd name="T80" fmla="*/ 71 w 103"/>
              <a:gd name="T81" fmla="*/ 77 h 126"/>
              <a:gd name="T82" fmla="*/ 82 w 103"/>
              <a:gd name="T83" fmla="*/ 75 h 126"/>
              <a:gd name="T84" fmla="*/ 82 w 103"/>
              <a:gd name="T85" fmla="*/ 66 h 126"/>
              <a:gd name="T86" fmla="*/ 76 w 103"/>
              <a:gd name="T87" fmla="*/ 59 h 126"/>
              <a:gd name="T88" fmla="*/ 65 w 103"/>
              <a:gd name="T89" fmla="*/ 55 h 126"/>
              <a:gd name="T90" fmla="*/ 58 w 103"/>
              <a:gd name="T91" fmla="*/ 55 h 126"/>
              <a:gd name="T92" fmla="*/ 82 w 103"/>
              <a:gd name="T93" fmla="*/ 32 h 126"/>
              <a:gd name="T94" fmla="*/ 84 w 103"/>
              <a:gd name="T95" fmla="*/ 34 h 126"/>
              <a:gd name="T96" fmla="*/ 90 w 103"/>
              <a:gd name="T97" fmla="*/ 51 h 126"/>
              <a:gd name="T98" fmla="*/ 99 w 103"/>
              <a:gd name="T99" fmla="*/ 49 h 126"/>
              <a:gd name="T100" fmla="*/ 101 w 103"/>
              <a:gd name="T101" fmla="*/ 40 h 126"/>
              <a:gd name="T102" fmla="*/ 95 w 103"/>
              <a:gd name="T103" fmla="*/ 34 h 126"/>
              <a:gd name="T104" fmla="*/ 86 w 103"/>
              <a:gd name="T105" fmla="*/ 32 h 126"/>
              <a:gd name="T106" fmla="*/ 88 w 103"/>
              <a:gd name="T107" fmla="*/ 25 h 126"/>
              <a:gd name="T108" fmla="*/ 97 w 103"/>
              <a:gd name="T109" fmla="*/ 15 h 126"/>
              <a:gd name="T110" fmla="*/ 103 w 103"/>
              <a:gd name="T111" fmla="*/ 6 h 126"/>
              <a:gd name="T112" fmla="*/ 99 w 103"/>
              <a:gd name="T113" fmla="*/ 0 h 126"/>
              <a:gd name="T114" fmla="*/ 88 w 103"/>
              <a:gd name="T115" fmla="*/ 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3" h="126">
                <a:moveTo>
                  <a:pt x="86" y="10"/>
                </a:moveTo>
                <a:lnTo>
                  <a:pt x="86" y="10"/>
                </a:lnTo>
                <a:lnTo>
                  <a:pt x="84" y="15"/>
                </a:lnTo>
                <a:lnTo>
                  <a:pt x="86" y="19"/>
                </a:lnTo>
                <a:lnTo>
                  <a:pt x="86" y="19"/>
                </a:lnTo>
                <a:lnTo>
                  <a:pt x="86" y="21"/>
                </a:lnTo>
                <a:lnTo>
                  <a:pt x="86" y="21"/>
                </a:lnTo>
                <a:lnTo>
                  <a:pt x="75" y="30"/>
                </a:lnTo>
                <a:lnTo>
                  <a:pt x="75" y="30"/>
                </a:lnTo>
                <a:lnTo>
                  <a:pt x="71" y="36"/>
                </a:lnTo>
                <a:lnTo>
                  <a:pt x="71" y="36"/>
                </a:lnTo>
                <a:lnTo>
                  <a:pt x="65" y="32"/>
                </a:lnTo>
                <a:lnTo>
                  <a:pt x="65" y="32"/>
                </a:lnTo>
                <a:lnTo>
                  <a:pt x="63" y="29"/>
                </a:lnTo>
                <a:lnTo>
                  <a:pt x="56" y="27"/>
                </a:lnTo>
                <a:lnTo>
                  <a:pt x="56" y="27"/>
                </a:lnTo>
                <a:lnTo>
                  <a:pt x="52" y="27"/>
                </a:lnTo>
                <a:lnTo>
                  <a:pt x="47" y="27"/>
                </a:lnTo>
                <a:lnTo>
                  <a:pt x="43" y="30"/>
                </a:lnTo>
                <a:lnTo>
                  <a:pt x="41" y="34"/>
                </a:lnTo>
                <a:lnTo>
                  <a:pt x="41" y="34"/>
                </a:lnTo>
                <a:lnTo>
                  <a:pt x="43" y="38"/>
                </a:lnTo>
                <a:lnTo>
                  <a:pt x="45" y="40"/>
                </a:lnTo>
                <a:lnTo>
                  <a:pt x="47" y="42"/>
                </a:lnTo>
                <a:lnTo>
                  <a:pt x="52" y="42"/>
                </a:lnTo>
                <a:lnTo>
                  <a:pt x="60" y="40"/>
                </a:lnTo>
                <a:lnTo>
                  <a:pt x="65" y="34"/>
                </a:lnTo>
                <a:lnTo>
                  <a:pt x="65" y="34"/>
                </a:lnTo>
                <a:lnTo>
                  <a:pt x="69" y="36"/>
                </a:lnTo>
                <a:lnTo>
                  <a:pt x="69" y="36"/>
                </a:lnTo>
                <a:lnTo>
                  <a:pt x="60" y="45"/>
                </a:lnTo>
                <a:lnTo>
                  <a:pt x="50" y="59"/>
                </a:lnTo>
                <a:lnTo>
                  <a:pt x="50" y="59"/>
                </a:lnTo>
                <a:lnTo>
                  <a:pt x="45" y="55"/>
                </a:lnTo>
                <a:lnTo>
                  <a:pt x="45" y="55"/>
                </a:lnTo>
                <a:lnTo>
                  <a:pt x="45" y="53"/>
                </a:lnTo>
                <a:lnTo>
                  <a:pt x="43" y="51"/>
                </a:lnTo>
                <a:lnTo>
                  <a:pt x="33" y="47"/>
                </a:lnTo>
                <a:lnTo>
                  <a:pt x="33" y="47"/>
                </a:lnTo>
                <a:lnTo>
                  <a:pt x="30" y="47"/>
                </a:lnTo>
                <a:lnTo>
                  <a:pt x="24" y="49"/>
                </a:lnTo>
                <a:lnTo>
                  <a:pt x="18" y="51"/>
                </a:lnTo>
                <a:lnTo>
                  <a:pt x="17" y="57"/>
                </a:lnTo>
                <a:lnTo>
                  <a:pt x="17" y="57"/>
                </a:lnTo>
                <a:lnTo>
                  <a:pt x="18" y="60"/>
                </a:lnTo>
                <a:lnTo>
                  <a:pt x="20" y="64"/>
                </a:lnTo>
                <a:lnTo>
                  <a:pt x="24" y="64"/>
                </a:lnTo>
                <a:lnTo>
                  <a:pt x="28" y="64"/>
                </a:lnTo>
                <a:lnTo>
                  <a:pt x="37" y="62"/>
                </a:lnTo>
                <a:lnTo>
                  <a:pt x="43" y="57"/>
                </a:lnTo>
                <a:lnTo>
                  <a:pt x="43" y="57"/>
                </a:lnTo>
                <a:lnTo>
                  <a:pt x="50" y="59"/>
                </a:lnTo>
                <a:lnTo>
                  <a:pt x="50" y="59"/>
                </a:lnTo>
                <a:lnTo>
                  <a:pt x="43" y="72"/>
                </a:lnTo>
                <a:lnTo>
                  <a:pt x="39" y="85"/>
                </a:lnTo>
                <a:lnTo>
                  <a:pt x="39" y="85"/>
                </a:lnTo>
                <a:lnTo>
                  <a:pt x="32" y="79"/>
                </a:lnTo>
                <a:lnTo>
                  <a:pt x="32" y="79"/>
                </a:lnTo>
                <a:lnTo>
                  <a:pt x="32" y="77"/>
                </a:lnTo>
                <a:lnTo>
                  <a:pt x="30" y="75"/>
                </a:lnTo>
                <a:lnTo>
                  <a:pt x="20" y="72"/>
                </a:lnTo>
                <a:lnTo>
                  <a:pt x="20" y="72"/>
                </a:lnTo>
                <a:lnTo>
                  <a:pt x="15" y="72"/>
                </a:lnTo>
                <a:lnTo>
                  <a:pt x="7" y="74"/>
                </a:lnTo>
                <a:lnTo>
                  <a:pt x="2" y="75"/>
                </a:lnTo>
                <a:lnTo>
                  <a:pt x="0" y="79"/>
                </a:lnTo>
                <a:lnTo>
                  <a:pt x="0" y="81"/>
                </a:lnTo>
                <a:lnTo>
                  <a:pt x="0" y="81"/>
                </a:lnTo>
                <a:lnTo>
                  <a:pt x="2" y="87"/>
                </a:lnTo>
                <a:lnTo>
                  <a:pt x="3" y="90"/>
                </a:lnTo>
                <a:lnTo>
                  <a:pt x="7" y="92"/>
                </a:lnTo>
                <a:lnTo>
                  <a:pt x="13" y="92"/>
                </a:lnTo>
                <a:lnTo>
                  <a:pt x="24" y="88"/>
                </a:lnTo>
                <a:lnTo>
                  <a:pt x="28" y="87"/>
                </a:lnTo>
                <a:lnTo>
                  <a:pt x="32" y="83"/>
                </a:lnTo>
                <a:lnTo>
                  <a:pt x="32" y="83"/>
                </a:lnTo>
                <a:lnTo>
                  <a:pt x="39" y="85"/>
                </a:lnTo>
                <a:lnTo>
                  <a:pt x="39" y="85"/>
                </a:lnTo>
                <a:lnTo>
                  <a:pt x="39" y="85"/>
                </a:lnTo>
                <a:lnTo>
                  <a:pt x="39" y="105"/>
                </a:lnTo>
                <a:lnTo>
                  <a:pt x="41" y="117"/>
                </a:lnTo>
                <a:lnTo>
                  <a:pt x="43" y="126"/>
                </a:lnTo>
                <a:lnTo>
                  <a:pt x="45" y="126"/>
                </a:lnTo>
                <a:lnTo>
                  <a:pt x="45" y="126"/>
                </a:lnTo>
                <a:lnTo>
                  <a:pt x="47" y="124"/>
                </a:lnTo>
                <a:lnTo>
                  <a:pt x="47" y="124"/>
                </a:lnTo>
                <a:lnTo>
                  <a:pt x="47" y="117"/>
                </a:lnTo>
                <a:lnTo>
                  <a:pt x="45" y="103"/>
                </a:lnTo>
                <a:lnTo>
                  <a:pt x="45" y="81"/>
                </a:lnTo>
                <a:lnTo>
                  <a:pt x="45" y="81"/>
                </a:lnTo>
                <a:lnTo>
                  <a:pt x="45" y="81"/>
                </a:lnTo>
                <a:lnTo>
                  <a:pt x="50" y="83"/>
                </a:lnTo>
                <a:lnTo>
                  <a:pt x="50" y="83"/>
                </a:lnTo>
                <a:lnTo>
                  <a:pt x="50" y="87"/>
                </a:lnTo>
                <a:lnTo>
                  <a:pt x="50" y="92"/>
                </a:lnTo>
                <a:lnTo>
                  <a:pt x="56" y="102"/>
                </a:lnTo>
                <a:lnTo>
                  <a:pt x="58" y="105"/>
                </a:lnTo>
                <a:lnTo>
                  <a:pt x="61" y="107"/>
                </a:lnTo>
                <a:lnTo>
                  <a:pt x="67" y="107"/>
                </a:lnTo>
                <a:lnTo>
                  <a:pt x="71" y="103"/>
                </a:lnTo>
                <a:lnTo>
                  <a:pt x="71" y="103"/>
                </a:lnTo>
                <a:lnTo>
                  <a:pt x="73" y="100"/>
                </a:lnTo>
                <a:lnTo>
                  <a:pt x="73" y="98"/>
                </a:lnTo>
                <a:lnTo>
                  <a:pt x="71" y="92"/>
                </a:lnTo>
                <a:lnTo>
                  <a:pt x="69" y="87"/>
                </a:lnTo>
                <a:lnTo>
                  <a:pt x="63" y="83"/>
                </a:lnTo>
                <a:lnTo>
                  <a:pt x="63" y="83"/>
                </a:lnTo>
                <a:lnTo>
                  <a:pt x="56" y="79"/>
                </a:lnTo>
                <a:lnTo>
                  <a:pt x="54" y="79"/>
                </a:lnTo>
                <a:lnTo>
                  <a:pt x="52" y="81"/>
                </a:lnTo>
                <a:lnTo>
                  <a:pt x="52" y="81"/>
                </a:lnTo>
                <a:lnTo>
                  <a:pt x="47" y="79"/>
                </a:lnTo>
                <a:lnTo>
                  <a:pt x="47" y="79"/>
                </a:lnTo>
                <a:lnTo>
                  <a:pt x="47" y="72"/>
                </a:lnTo>
                <a:lnTo>
                  <a:pt x="50" y="66"/>
                </a:lnTo>
                <a:lnTo>
                  <a:pt x="58" y="55"/>
                </a:lnTo>
                <a:lnTo>
                  <a:pt x="58" y="55"/>
                </a:lnTo>
                <a:lnTo>
                  <a:pt x="58" y="55"/>
                </a:lnTo>
                <a:lnTo>
                  <a:pt x="63" y="59"/>
                </a:lnTo>
                <a:lnTo>
                  <a:pt x="63" y="59"/>
                </a:lnTo>
                <a:lnTo>
                  <a:pt x="63" y="66"/>
                </a:lnTo>
                <a:lnTo>
                  <a:pt x="69" y="74"/>
                </a:lnTo>
                <a:lnTo>
                  <a:pt x="71" y="77"/>
                </a:lnTo>
                <a:lnTo>
                  <a:pt x="75" y="79"/>
                </a:lnTo>
                <a:lnTo>
                  <a:pt x="78" y="77"/>
                </a:lnTo>
                <a:lnTo>
                  <a:pt x="82" y="75"/>
                </a:lnTo>
                <a:lnTo>
                  <a:pt x="82" y="75"/>
                </a:lnTo>
                <a:lnTo>
                  <a:pt x="84" y="72"/>
                </a:lnTo>
                <a:lnTo>
                  <a:pt x="82" y="66"/>
                </a:lnTo>
                <a:lnTo>
                  <a:pt x="80" y="60"/>
                </a:lnTo>
                <a:lnTo>
                  <a:pt x="76" y="59"/>
                </a:lnTo>
                <a:lnTo>
                  <a:pt x="76" y="59"/>
                </a:lnTo>
                <a:lnTo>
                  <a:pt x="69" y="55"/>
                </a:lnTo>
                <a:lnTo>
                  <a:pt x="67" y="55"/>
                </a:lnTo>
                <a:lnTo>
                  <a:pt x="65" y="55"/>
                </a:lnTo>
                <a:lnTo>
                  <a:pt x="65" y="55"/>
                </a:lnTo>
                <a:lnTo>
                  <a:pt x="58" y="55"/>
                </a:lnTo>
                <a:lnTo>
                  <a:pt x="58" y="55"/>
                </a:lnTo>
                <a:lnTo>
                  <a:pt x="65" y="47"/>
                </a:lnTo>
                <a:lnTo>
                  <a:pt x="65" y="47"/>
                </a:lnTo>
                <a:lnTo>
                  <a:pt x="82" y="32"/>
                </a:lnTo>
                <a:lnTo>
                  <a:pt x="82" y="32"/>
                </a:lnTo>
                <a:lnTo>
                  <a:pt x="84" y="34"/>
                </a:lnTo>
                <a:lnTo>
                  <a:pt x="84" y="34"/>
                </a:lnTo>
                <a:lnTo>
                  <a:pt x="84" y="42"/>
                </a:lnTo>
                <a:lnTo>
                  <a:pt x="88" y="47"/>
                </a:lnTo>
                <a:lnTo>
                  <a:pt x="90" y="51"/>
                </a:lnTo>
                <a:lnTo>
                  <a:pt x="93" y="51"/>
                </a:lnTo>
                <a:lnTo>
                  <a:pt x="97" y="51"/>
                </a:lnTo>
                <a:lnTo>
                  <a:pt x="99" y="49"/>
                </a:lnTo>
                <a:lnTo>
                  <a:pt x="99" y="49"/>
                </a:lnTo>
                <a:lnTo>
                  <a:pt x="101" y="45"/>
                </a:lnTo>
                <a:lnTo>
                  <a:pt x="101" y="40"/>
                </a:lnTo>
                <a:lnTo>
                  <a:pt x="97" y="36"/>
                </a:lnTo>
                <a:lnTo>
                  <a:pt x="95" y="34"/>
                </a:lnTo>
                <a:lnTo>
                  <a:pt x="95" y="34"/>
                </a:lnTo>
                <a:lnTo>
                  <a:pt x="88" y="30"/>
                </a:lnTo>
                <a:lnTo>
                  <a:pt x="86" y="32"/>
                </a:lnTo>
                <a:lnTo>
                  <a:pt x="86" y="32"/>
                </a:lnTo>
                <a:lnTo>
                  <a:pt x="82" y="30"/>
                </a:lnTo>
                <a:lnTo>
                  <a:pt x="82" y="30"/>
                </a:lnTo>
                <a:lnTo>
                  <a:pt x="88" y="25"/>
                </a:lnTo>
                <a:lnTo>
                  <a:pt x="91" y="19"/>
                </a:lnTo>
                <a:lnTo>
                  <a:pt x="91" y="19"/>
                </a:lnTo>
                <a:lnTo>
                  <a:pt x="97" y="15"/>
                </a:lnTo>
                <a:lnTo>
                  <a:pt x="101" y="12"/>
                </a:lnTo>
                <a:lnTo>
                  <a:pt x="103" y="8"/>
                </a:lnTo>
                <a:lnTo>
                  <a:pt x="103" y="6"/>
                </a:lnTo>
                <a:lnTo>
                  <a:pt x="101" y="2"/>
                </a:lnTo>
                <a:lnTo>
                  <a:pt x="99" y="0"/>
                </a:lnTo>
                <a:lnTo>
                  <a:pt x="99" y="0"/>
                </a:lnTo>
                <a:lnTo>
                  <a:pt x="95" y="0"/>
                </a:lnTo>
                <a:lnTo>
                  <a:pt x="90" y="2"/>
                </a:lnTo>
                <a:lnTo>
                  <a:pt x="88" y="6"/>
                </a:lnTo>
                <a:lnTo>
                  <a:pt x="86" y="10"/>
                </a:lnTo>
                <a:lnTo>
                  <a:pt x="86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5" name="Freeform 436"/>
          <p:cNvSpPr>
            <a:spLocks/>
          </p:cNvSpPr>
          <p:nvPr/>
        </p:nvSpPr>
        <p:spPr bwMode="auto">
          <a:xfrm>
            <a:off x="5846511" y="4133534"/>
            <a:ext cx="53358" cy="129581"/>
          </a:xfrm>
          <a:custGeom>
            <a:avLst/>
            <a:gdLst>
              <a:gd name="T0" fmla="*/ 14 w 14"/>
              <a:gd name="T1" fmla="*/ 32 h 34"/>
              <a:gd name="T2" fmla="*/ 14 w 14"/>
              <a:gd name="T3" fmla="*/ 32 h 34"/>
              <a:gd name="T4" fmla="*/ 14 w 14"/>
              <a:gd name="T5" fmla="*/ 34 h 34"/>
              <a:gd name="T6" fmla="*/ 13 w 14"/>
              <a:gd name="T7" fmla="*/ 34 h 34"/>
              <a:gd name="T8" fmla="*/ 1 w 14"/>
              <a:gd name="T9" fmla="*/ 34 h 34"/>
              <a:gd name="T10" fmla="*/ 1 w 14"/>
              <a:gd name="T11" fmla="*/ 34 h 34"/>
              <a:gd name="T12" fmla="*/ 0 w 14"/>
              <a:gd name="T13" fmla="*/ 34 h 34"/>
              <a:gd name="T14" fmla="*/ 0 w 14"/>
              <a:gd name="T15" fmla="*/ 32 h 34"/>
              <a:gd name="T16" fmla="*/ 5 w 14"/>
              <a:gd name="T17" fmla="*/ 2 h 34"/>
              <a:gd name="T18" fmla="*/ 5 w 14"/>
              <a:gd name="T19" fmla="*/ 2 h 34"/>
              <a:gd name="T20" fmla="*/ 5 w 14"/>
              <a:gd name="T21" fmla="*/ 2 h 34"/>
              <a:gd name="T22" fmla="*/ 7 w 14"/>
              <a:gd name="T23" fmla="*/ 0 h 34"/>
              <a:gd name="T24" fmla="*/ 7 w 14"/>
              <a:gd name="T25" fmla="*/ 0 h 34"/>
              <a:gd name="T26" fmla="*/ 7 w 14"/>
              <a:gd name="T27" fmla="*/ 0 h 34"/>
              <a:gd name="T28" fmla="*/ 9 w 14"/>
              <a:gd name="T29" fmla="*/ 2 h 34"/>
              <a:gd name="T30" fmla="*/ 9 w 14"/>
              <a:gd name="T31" fmla="*/ 2 h 34"/>
              <a:gd name="T32" fmla="*/ 14 w 14"/>
              <a:gd name="T33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" h="34">
                <a:moveTo>
                  <a:pt x="14" y="32"/>
                </a:moveTo>
                <a:lnTo>
                  <a:pt x="14" y="32"/>
                </a:lnTo>
                <a:lnTo>
                  <a:pt x="14" y="34"/>
                </a:lnTo>
                <a:lnTo>
                  <a:pt x="13" y="34"/>
                </a:lnTo>
                <a:lnTo>
                  <a:pt x="1" y="34"/>
                </a:lnTo>
                <a:lnTo>
                  <a:pt x="1" y="34"/>
                </a:lnTo>
                <a:lnTo>
                  <a:pt x="0" y="34"/>
                </a:lnTo>
                <a:lnTo>
                  <a:pt x="0" y="3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9" y="2"/>
                </a:lnTo>
                <a:lnTo>
                  <a:pt x="1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6" name="Freeform 437"/>
          <p:cNvSpPr>
            <a:spLocks/>
          </p:cNvSpPr>
          <p:nvPr/>
        </p:nvSpPr>
        <p:spPr bwMode="auto">
          <a:xfrm>
            <a:off x="5831267" y="3935351"/>
            <a:ext cx="83847" cy="171506"/>
          </a:xfrm>
          <a:custGeom>
            <a:avLst/>
            <a:gdLst>
              <a:gd name="T0" fmla="*/ 22 w 22"/>
              <a:gd name="T1" fmla="*/ 22 h 45"/>
              <a:gd name="T2" fmla="*/ 22 w 22"/>
              <a:gd name="T3" fmla="*/ 22 h 45"/>
              <a:gd name="T4" fmla="*/ 22 w 22"/>
              <a:gd name="T5" fmla="*/ 32 h 45"/>
              <a:gd name="T6" fmla="*/ 18 w 22"/>
              <a:gd name="T7" fmla="*/ 39 h 45"/>
              <a:gd name="T8" fmla="*/ 15 w 22"/>
              <a:gd name="T9" fmla="*/ 43 h 45"/>
              <a:gd name="T10" fmla="*/ 11 w 22"/>
              <a:gd name="T11" fmla="*/ 45 h 45"/>
              <a:gd name="T12" fmla="*/ 11 w 22"/>
              <a:gd name="T13" fmla="*/ 45 h 45"/>
              <a:gd name="T14" fmla="*/ 7 w 22"/>
              <a:gd name="T15" fmla="*/ 43 h 45"/>
              <a:gd name="T16" fmla="*/ 4 w 22"/>
              <a:gd name="T17" fmla="*/ 39 h 45"/>
              <a:gd name="T18" fmla="*/ 0 w 22"/>
              <a:gd name="T19" fmla="*/ 32 h 45"/>
              <a:gd name="T20" fmla="*/ 0 w 22"/>
              <a:gd name="T21" fmla="*/ 22 h 45"/>
              <a:gd name="T22" fmla="*/ 0 w 22"/>
              <a:gd name="T23" fmla="*/ 22 h 45"/>
              <a:gd name="T24" fmla="*/ 0 w 22"/>
              <a:gd name="T25" fmla="*/ 15 h 45"/>
              <a:gd name="T26" fmla="*/ 4 w 22"/>
              <a:gd name="T27" fmla="*/ 7 h 45"/>
              <a:gd name="T28" fmla="*/ 7 w 22"/>
              <a:gd name="T29" fmla="*/ 2 h 45"/>
              <a:gd name="T30" fmla="*/ 11 w 22"/>
              <a:gd name="T31" fmla="*/ 0 h 45"/>
              <a:gd name="T32" fmla="*/ 11 w 22"/>
              <a:gd name="T33" fmla="*/ 0 h 45"/>
              <a:gd name="T34" fmla="*/ 15 w 22"/>
              <a:gd name="T35" fmla="*/ 2 h 45"/>
              <a:gd name="T36" fmla="*/ 18 w 22"/>
              <a:gd name="T37" fmla="*/ 7 h 45"/>
              <a:gd name="T38" fmla="*/ 22 w 22"/>
              <a:gd name="T39" fmla="*/ 15 h 45"/>
              <a:gd name="T40" fmla="*/ 22 w 22"/>
              <a:gd name="T41" fmla="*/ 22 h 45"/>
              <a:gd name="T42" fmla="*/ 22 w 22"/>
              <a:gd name="T43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" h="45">
                <a:moveTo>
                  <a:pt x="22" y="22"/>
                </a:moveTo>
                <a:lnTo>
                  <a:pt x="22" y="22"/>
                </a:lnTo>
                <a:lnTo>
                  <a:pt x="22" y="32"/>
                </a:lnTo>
                <a:lnTo>
                  <a:pt x="18" y="39"/>
                </a:lnTo>
                <a:lnTo>
                  <a:pt x="15" y="43"/>
                </a:lnTo>
                <a:lnTo>
                  <a:pt x="11" y="45"/>
                </a:lnTo>
                <a:lnTo>
                  <a:pt x="11" y="45"/>
                </a:lnTo>
                <a:lnTo>
                  <a:pt x="7" y="43"/>
                </a:lnTo>
                <a:lnTo>
                  <a:pt x="4" y="39"/>
                </a:lnTo>
                <a:lnTo>
                  <a:pt x="0" y="32"/>
                </a:lnTo>
                <a:lnTo>
                  <a:pt x="0" y="22"/>
                </a:lnTo>
                <a:lnTo>
                  <a:pt x="0" y="22"/>
                </a:lnTo>
                <a:lnTo>
                  <a:pt x="0" y="15"/>
                </a:lnTo>
                <a:lnTo>
                  <a:pt x="4" y="7"/>
                </a:lnTo>
                <a:lnTo>
                  <a:pt x="7" y="2"/>
                </a:lnTo>
                <a:lnTo>
                  <a:pt x="11" y="0"/>
                </a:lnTo>
                <a:lnTo>
                  <a:pt x="11" y="0"/>
                </a:lnTo>
                <a:lnTo>
                  <a:pt x="15" y="2"/>
                </a:lnTo>
                <a:lnTo>
                  <a:pt x="18" y="7"/>
                </a:lnTo>
                <a:lnTo>
                  <a:pt x="22" y="15"/>
                </a:lnTo>
                <a:lnTo>
                  <a:pt x="22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7" name="Freeform 438"/>
          <p:cNvSpPr>
            <a:spLocks/>
          </p:cNvSpPr>
          <p:nvPr/>
        </p:nvSpPr>
        <p:spPr bwMode="auto">
          <a:xfrm>
            <a:off x="5716931" y="4106855"/>
            <a:ext cx="141017" cy="121958"/>
          </a:xfrm>
          <a:custGeom>
            <a:avLst/>
            <a:gdLst>
              <a:gd name="T0" fmla="*/ 11 w 37"/>
              <a:gd name="T1" fmla="*/ 7 h 32"/>
              <a:gd name="T2" fmla="*/ 11 w 37"/>
              <a:gd name="T3" fmla="*/ 7 h 32"/>
              <a:gd name="T4" fmla="*/ 20 w 37"/>
              <a:gd name="T5" fmla="*/ 4 h 32"/>
              <a:gd name="T6" fmla="*/ 28 w 37"/>
              <a:gd name="T7" fmla="*/ 0 h 32"/>
              <a:gd name="T8" fmla="*/ 34 w 37"/>
              <a:gd name="T9" fmla="*/ 2 h 32"/>
              <a:gd name="T10" fmla="*/ 37 w 37"/>
              <a:gd name="T11" fmla="*/ 4 h 32"/>
              <a:gd name="T12" fmla="*/ 37 w 37"/>
              <a:gd name="T13" fmla="*/ 4 h 32"/>
              <a:gd name="T14" fmla="*/ 37 w 37"/>
              <a:gd name="T15" fmla="*/ 9 h 32"/>
              <a:gd name="T16" fmla="*/ 35 w 37"/>
              <a:gd name="T17" fmla="*/ 15 h 32"/>
              <a:gd name="T18" fmla="*/ 32 w 37"/>
              <a:gd name="T19" fmla="*/ 20 h 32"/>
              <a:gd name="T20" fmla="*/ 26 w 37"/>
              <a:gd name="T21" fmla="*/ 26 h 32"/>
              <a:gd name="T22" fmla="*/ 26 w 37"/>
              <a:gd name="T23" fmla="*/ 26 h 32"/>
              <a:gd name="T24" fmla="*/ 17 w 37"/>
              <a:gd name="T25" fmla="*/ 30 h 32"/>
              <a:gd name="T26" fmla="*/ 11 w 37"/>
              <a:gd name="T27" fmla="*/ 32 h 32"/>
              <a:gd name="T28" fmla="*/ 4 w 37"/>
              <a:gd name="T29" fmla="*/ 32 h 32"/>
              <a:gd name="T30" fmla="*/ 0 w 37"/>
              <a:gd name="T31" fmla="*/ 30 h 32"/>
              <a:gd name="T32" fmla="*/ 0 w 37"/>
              <a:gd name="T33" fmla="*/ 30 h 32"/>
              <a:gd name="T34" fmla="*/ 0 w 37"/>
              <a:gd name="T35" fmla="*/ 24 h 32"/>
              <a:gd name="T36" fmla="*/ 2 w 37"/>
              <a:gd name="T37" fmla="*/ 19 h 32"/>
              <a:gd name="T38" fmla="*/ 5 w 37"/>
              <a:gd name="T39" fmla="*/ 13 h 32"/>
              <a:gd name="T40" fmla="*/ 11 w 37"/>
              <a:gd name="T41" fmla="*/ 7 h 32"/>
              <a:gd name="T42" fmla="*/ 11 w 37"/>
              <a:gd name="T4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32">
                <a:moveTo>
                  <a:pt x="11" y="7"/>
                </a:moveTo>
                <a:lnTo>
                  <a:pt x="11" y="7"/>
                </a:lnTo>
                <a:lnTo>
                  <a:pt x="20" y="4"/>
                </a:lnTo>
                <a:lnTo>
                  <a:pt x="28" y="0"/>
                </a:lnTo>
                <a:lnTo>
                  <a:pt x="34" y="2"/>
                </a:lnTo>
                <a:lnTo>
                  <a:pt x="37" y="4"/>
                </a:lnTo>
                <a:lnTo>
                  <a:pt x="37" y="4"/>
                </a:lnTo>
                <a:lnTo>
                  <a:pt x="37" y="9"/>
                </a:lnTo>
                <a:lnTo>
                  <a:pt x="35" y="15"/>
                </a:lnTo>
                <a:lnTo>
                  <a:pt x="32" y="20"/>
                </a:lnTo>
                <a:lnTo>
                  <a:pt x="26" y="26"/>
                </a:lnTo>
                <a:lnTo>
                  <a:pt x="26" y="26"/>
                </a:lnTo>
                <a:lnTo>
                  <a:pt x="17" y="30"/>
                </a:lnTo>
                <a:lnTo>
                  <a:pt x="11" y="32"/>
                </a:lnTo>
                <a:lnTo>
                  <a:pt x="4" y="32"/>
                </a:lnTo>
                <a:lnTo>
                  <a:pt x="0" y="30"/>
                </a:lnTo>
                <a:lnTo>
                  <a:pt x="0" y="30"/>
                </a:lnTo>
                <a:lnTo>
                  <a:pt x="0" y="24"/>
                </a:lnTo>
                <a:lnTo>
                  <a:pt x="2" y="19"/>
                </a:lnTo>
                <a:lnTo>
                  <a:pt x="5" y="13"/>
                </a:lnTo>
                <a:lnTo>
                  <a:pt x="11" y="7"/>
                </a:lnTo>
                <a:lnTo>
                  <a:pt x="11" y="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" name="Freeform 439"/>
          <p:cNvSpPr>
            <a:spLocks/>
          </p:cNvSpPr>
          <p:nvPr/>
        </p:nvSpPr>
        <p:spPr bwMode="auto">
          <a:xfrm>
            <a:off x="5888437" y="4106855"/>
            <a:ext cx="148639" cy="121958"/>
          </a:xfrm>
          <a:custGeom>
            <a:avLst/>
            <a:gdLst>
              <a:gd name="T0" fmla="*/ 26 w 39"/>
              <a:gd name="T1" fmla="*/ 7 h 32"/>
              <a:gd name="T2" fmla="*/ 26 w 39"/>
              <a:gd name="T3" fmla="*/ 7 h 32"/>
              <a:gd name="T4" fmla="*/ 18 w 39"/>
              <a:gd name="T5" fmla="*/ 4 h 32"/>
              <a:gd name="T6" fmla="*/ 11 w 39"/>
              <a:gd name="T7" fmla="*/ 0 h 32"/>
              <a:gd name="T8" fmla="*/ 3 w 39"/>
              <a:gd name="T9" fmla="*/ 2 h 32"/>
              <a:gd name="T10" fmla="*/ 0 w 39"/>
              <a:gd name="T11" fmla="*/ 4 h 32"/>
              <a:gd name="T12" fmla="*/ 0 w 39"/>
              <a:gd name="T13" fmla="*/ 4 h 32"/>
              <a:gd name="T14" fmla="*/ 0 w 39"/>
              <a:gd name="T15" fmla="*/ 9 h 32"/>
              <a:gd name="T16" fmla="*/ 2 w 39"/>
              <a:gd name="T17" fmla="*/ 15 h 32"/>
              <a:gd name="T18" fmla="*/ 5 w 39"/>
              <a:gd name="T19" fmla="*/ 20 h 32"/>
              <a:gd name="T20" fmla="*/ 13 w 39"/>
              <a:gd name="T21" fmla="*/ 26 h 32"/>
              <a:gd name="T22" fmla="*/ 13 w 39"/>
              <a:gd name="T23" fmla="*/ 26 h 32"/>
              <a:gd name="T24" fmla="*/ 20 w 39"/>
              <a:gd name="T25" fmla="*/ 30 h 32"/>
              <a:gd name="T26" fmla="*/ 28 w 39"/>
              <a:gd name="T27" fmla="*/ 32 h 32"/>
              <a:gd name="T28" fmla="*/ 33 w 39"/>
              <a:gd name="T29" fmla="*/ 32 h 32"/>
              <a:gd name="T30" fmla="*/ 37 w 39"/>
              <a:gd name="T31" fmla="*/ 30 h 32"/>
              <a:gd name="T32" fmla="*/ 37 w 39"/>
              <a:gd name="T33" fmla="*/ 30 h 32"/>
              <a:gd name="T34" fmla="*/ 39 w 39"/>
              <a:gd name="T35" fmla="*/ 24 h 32"/>
              <a:gd name="T36" fmla="*/ 37 w 39"/>
              <a:gd name="T37" fmla="*/ 19 h 32"/>
              <a:gd name="T38" fmla="*/ 32 w 39"/>
              <a:gd name="T39" fmla="*/ 13 h 32"/>
              <a:gd name="T40" fmla="*/ 26 w 39"/>
              <a:gd name="T41" fmla="*/ 7 h 32"/>
              <a:gd name="T42" fmla="*/ 26 w 39"/>
              <a:gd name="T4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2">
                <a:moveTo>
                  <a:pt x="26" y="7"/>
                </a:moveTo>
                <a:lnTo>
                  <a:pt x="26" y="7"/>
                </a:lnTo>
                <a:lnTo>
                  <a:pt x="18" y="4"/>
                </a:lnTo>
                <a:lnTo>
                  <a:pt x="11" y="0"/>
                </a:lnTo>
                <a:lnTo>
                  <a:pt x="3" y="2"/>
                </a:lnTo>
                <a:lnTo>
                  <a:pt x="0" y="4"/>
                </a:lnTo>
                <a:lnTo>
                  <a:pt x="0" y="4"/>
                </a:lnTo>
                <a:lnTo>
                  <a:pt x="0" y="9"/>
                </a:lnTo>
                <a:lnTo>
                  <a:pt x="2" y="15"/>
                </a:lnTo>
                <a:lnTo>
                  <a:pt x="5" y="20"/>
                </a:lnTo>
                <a:lnTo>
                  <a:pt x="13" y="26"/>
                </a:lnTo>
                <a:lnTo>
                  <a:pt x="13" y="26"/>
                </a:lnTo>
                <a:lnTo>
                  <a:pt x="20" y="30"/>
                </a:lnTo>
                <a:lnTo>
                  <a:pt x="28" y="32"/>
                </a:lnTo>
                <a:lnTo>
                  <a:pt x="33" y="32"/>
                </a:lnTo>
                <a:lnTo>
                  <a:pt x="37" y="30"/>
                </a:lnTo>
                <a:lnTo>
                  <a:pt x="37" y="30"/>
                </a:lnTo>
                <a:lnTo>
                  <a:pt x="39" y="24"/>
                </a:lnTo>
                <a:lnTo>
                  <a:pt x="37" y="19"/>
                </a:lnTo>
                <a:lnTo>
                  <a:pt x="32" y="13"/>
                </a:lnTo>
                <a:lnTo>
                  <a:pt x="26" y="7"/>
                </a:lnTo>
                <a:lnTo>
                  <a:pt x="26" y="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" name="Freeform 440"/>
          <p:cNvSpPr>
            <a:spLocks/>
          </p:cNvSpPr>
          <p:nvPr/>
        </p:nvSpPr>
        <p:spPr bwMode="auto">
          <a:xfrm>
            <a:off x="5846511" y="4091609"/>
            <a:ext cx="53358" cy="64792"/>
          </a:xfrm>
          <a:custGeom>
            <a:avLst/>
            <a:gdLst>
              <a:gd name="T0" fmla="*/ 14 w 14"/>
              <a:gd name="T1" fmla="*/ 8 h 17"/>
              <a:gd name="T2" fmla="*/ 14 w 14"/>
              <a:gd name="T3" fmla="*/ 8 h 17"/>
              <a:gd name="T4" fmla="*/ 14 w 14"/>
              <a:gd name="T5" fmla="*/ 11 h 17"/>
              <a:gd name="T6" fmla="*/ 13 w 14"/>
              <a:gd name="T7" fmla="*/ 15 h 17"/>
              <a:gd name="T8" fmla="*/ 11 w 14"/>
              <a:gd name="T9" fmla="*/ 17 h 17"/>
              <a:gd name="T10" fmla="*/ 7 w 14"/>
              <a:gd name="T11" fmla="*/ 17 h 17"/>
              <a:gd name="T12" fmla="*/ 7 w 14"/>
              <a:gd name="T13" fmla="*/ 17 h 17"/>
              <a:gd name="T14" fmla="*/ 3 w 14"/>
              <a:gd name="T15" fmla="*/ 17 h 17"/>
              <a:gd name="T16" fmla="*/ 1 w 14"/>
              <a:gd name="T17" fmla="*/ 15 h 17"/>
              <a:gd name="T18" fmla="*/ 0 w 14"/>
              <a:gd name="T19" fmla="*/ 11 h 17"/>
              <a:gd name="T20" fmla="*/ 0 w 14"/>
              <a:gd name="T21" fmla="*/ 8 h 17"/>
              <a:gd name="T22" fmla="*/ 0 w 14"/>
              <a:gd name="T23" fmla="*/ 8 h 17"/>
              <a:gd name="T24" fmla="*/ 0 w 14"/>
              <a:gd name="T25" fmla="*/ 6 h 17"/>
              <a:gd name="T26" fmla="*/ 1 w 14"/>
              <a:gd name="T27" fmla="*/ 2 h 17"/>
              <a:gd name="T28" fmla="*/ 3 w 14"/>
              <a:gd name="T29" fmla="*/ 0 h 17"/>
              <a:gd name="T30" fmla="*/ 7 w 14"/>
              <a:gd name="T31" fmla="*/ 0 h 17"/>
              <a:gd name="T32" fmla="*/ 7 w 14"/>
              <a:gd name="T33" fmla="*/ 0 h 17"/>
              <a:gd name="T34" fmla="*/ 11 w 14"/>
              <a:gd name="T35" fmla="*/ 0 h 17"/>
              <a:gd name="T36" fmla="*/ 13 w 14"/>
              <a:gd name="T37" fmla="*/ 2 h 17"/>
              <a:gd name="T38" fmla="*/ 14 w 14"/>
              <a:gd name="T39" fmla="*/ 6 h 17"/>
              <a:gd name="T40" fmla="*/ 14 w 14"/>
              <a:gd name="T41" fmla="*/ 8 h 17"/>
              <a:gd name="T42" fmla="*/ 14 w 14"/>
              <a:gd name="T4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7">
                <a:moveTo>
                  <a:pt x="14" y="8"/>
                </a:moveTo>
                <a:lnTo>
                  <a:pt x="14" y="8"/>
                </a:lnTo>
                <a:lnTo>
                  <a:pt x="14" y="11"/>
                </a:lnTo>
                <a:lnTo>
                  <a:pt x="13" y="15"/>
                </a:lnTo>
                <a:lnTo>
                  <a:pt x="11" y="17"/>
                </a:lnTo>
                <a:lnTo>
                  <a:pt x="7" y="17"/>
                </a:lnTo>
                <a:lnTo>
                  <a:pt x="7" y="17"/>
                </a:lnTo>
                <a:lnTo>
                  <a:pt x="3" y="17"/>
                </a:lnTo>
                <a:lnTo>
                  <a:pt x="1" y="15"/>
                </a:lnTo>
                <a:lnTo>
                  <a:pt x="0" y="11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1" y="2"/>
                </a:lnTo>
                <a:lnTo>
                  <a:pt x="3" y="0"/>
                </a:lnTo>
                <a:lnTo>
                  <a:pt x="7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6"/>
                </a:lnTo>
                <a:lnTo>
                  <a:pt x="14" y="8"/>
                </a:lnTo>
                <a:lnTo>
                  <a:pt x="1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" name="Freeform 441"/>
          <p:cNvSpPr>
            <a:spLocks/>
          </p:cNvSpPr>
          <p:nvPr/>
        </p:nvSpPr>
        <p:spPr bwMode="auto">
          <a:xfrm>
            <a:off x="5838889" y="4091609"/>
            <a:ext cx="68602" cy="64792"/>
          </a:xfrm>
          <a:custGeom>
            <a:avLst/>
            <a:gdLst>
              <a:gd name="T0" fmla="*/ 16 w 18"/>
              <a:gd name="T1" fmla="*/ 8 h 17"/>
              <a:gd name="T2" fmla="*/ 16 w 18"/>
              <a:gd name="T3" fmla="*/ 8 h 17"/>
              <a:gd name="T4" fmla="*/ 16 w 18"/>
              <a:gd name="T5" fmla="*/ 8 h 17"/>
              <a:gd name="T6" fmla="*/ 16 w 18"/>
              <a:gd name="T7" fmla="*/ 11 h 17"/>
              <a:gd name="T8" fmla="*/ 15 w 18"/>
              <a:gd name="T9" fmla="*/ 13 h 17"/>
              <a:gd name="T10" fmla="*/ 15 w 18"/>
              <a:gd name="T11" fmla="*/ 13 h 17"/>
              <a:gd name="T12" fmla="*/ 13 w 18"/>
              <a:gd name="T13" fmla="*/ 15 h 17"/>
              <a:gd name="T14" fmla="*/ 9 w 18"/>
              <a:gd name="T15" fmla="*/ 15 h 17"/>
              <a:gd name="T16" fmla="*/ 9 w 18"/>
              <a:gd name="T17" fmla="*/ 15 h 17"/>
              <a:gd name="T18" fmla="*/ 7 w 18"/>
              <a:gd name="T19" fmla="*/ 15 h 17"/>
              <a:gd name="T20" fmla="*/ 3 w 18"/>
              <a:gd name="T21" fmla="*/ 13 h 17"/>
              <a:gd name="T22" fmla="*/ 3 w 18"/>
              <a:gd name="T23" fmla="*/ 13 h 17"/>
              <a:gd name="T24" fmla="*/ 2 w 18"/>
              <a:gd name="T25" fmla="*/ 11 h 17"/>
              <a:gd name="T26" fmla="*/ 2 w 18"/>
              <a:gd name="T27" fmla="*/ 8 h 17"/>
              <a:gd name="T28" fmla="*/ 2 w 18"/>
              <a:gd name="T29" fmla="*/ 8 h 17"/>
              <a:gd name="T30" fmla="*/ 2 w 18"/>
              <a:gd name="T31" fmla="*/ 6 h 17"/>
              <a:gd name="T32" fmla="*/ 3 w 18"/>
              <a:gd name="T33" fmla="*/ 4 h 17"/>
              <a:gd name="T34" fmla="*/ 3 w 18"/>
              <a:gd name="T35" fmla="*/ 4 h 17"/>
              <a:gd name="T36" fmla="*/ 7 w 18"/>
              <a:gd name="T37" fmla="*/ 2 h 17"/>
              <a:gd name="T38" fmla="*/ 9 w 18"/>
              <a:gd name="T39" fmla="*/ 0 h 17"/>
              <a:gd name="T40" fmla="*/ 9 w 18"/>
              <a:gd name="T41" fmla="*/ 0 h 17"/>
              <a:gd name="T42" fmla="*/ 13 w 18"/>
              <a:gd name="T43" fmla="*/ 2 h 17"/>
              <a:gd name="T44" fmla="*/ 15 w 18"/>
              <a:gd name="T45" fmla="*/ 4 h 17"/>
              <a:gd name="T46" fmla="*/ 15 w 18"/>
              <a:gd name="T47" fmla="*/ 4 h 17"/>
              <a:gd name="T48" fmla="*/ 16 w 18"/>
              <a:gd name="T49" fmla="*/ 6 h 17"/>
              <a:gd name="T50" fmla="*/ 16 w 18"/>
              <a:gd name="T51" fmla="*/ 8 h 17"/>
              <a:gd name="T52" fmla="*/ 16 w 18"/>
              <a:gd name="T53" fmla="*/ 8 h 17"/>
              <a:gd name="T54" fmla="*/ 18 w 18"/>
              <a:gd name="T55" fmla="*/ 8 h 17"/>
              <a:gd name="T56" fmla="*/ 18 w 18"/>
              <a:gd name="T57" fmla="*/ 8 h 17"/>
              <a:gd name="T58" fmla="*/ 18 w 18"/>
              <a:gd name="T59" fmla="*/ 6 h 17"/>
              <a:gd name="T60" fmla="*/ 16 w 18"/>
              <a:gd name="T61" fmla="*/ 2 h 17"/>
              <a:gd name="T62" fmla="*/ 13 w 18"/>
              <a:gd name="T63" fmla="*/ 0 h 17"/>
              <a:gd name="T64" fmla="*/ 9 w 18"/>
              <a:gd name="T65" fmla="*/ 0 h 17"/>
              <a:gd name="T66" fmla="*/ 9 w 18"/>
              <a:gd name="T67" fmla="*/ 0 h 17"/>
              <a:gd name="T68" fmla="*/ 5 w 18"/>
              <a:gd name="T69" fmla="*/ 0 h 17"/>
              <a:gd name="T70" fmla="*/ 3 w 18"/>
              <a:gd name="T71" fmla="*/ 2 h 17"/>
              <a:gd name="T72" fmla="*/ 2 w 18"/>
              <a:gd name="T73" fmla="*/ 6 h 17"/>
              <a:gd name="T74" fmla="*/ 0 w 18"/>
              <a:gd name="T75" fmla="*/ 8 h 17"/>
              <a:gd name="T76" fmla="*/ 0 w 18"/>
              <a:gd name="T77" fmla="*/ 8 h 17"/>
              <a:gd name="T78" fmla="*/ 2 w 18"/>
              <a:gd name="T79" fmla="*/ 11 h 17"/>
              <a:gd name="T80" fmla="*/ 3 w 18"/>
              <a:gd name="T81" fmla="*/ 15 h 17"/>
              <a:gd name="T82" fmla="*/ 5 w 18"/>
              <a:gd name="T83" fmla="*/ 17 h 17"/>
              <a:gd name="T84" fmla="*/ 9 w 18"/>
              <a:gd name="T85" fmla="*/ 17 h 17"/>
              <a:gd name="T86" fmla="*/ 9 w 18"/>
              <a:gd name="T87" fmla="*/ 17 h 17"/>
              <a:gd name="T88" fmla="*/ 13 w 18"/>
              <a:gd name="T89" fmla="*/ 17 h 17"/>
              <a:gd name="T90" fmla="*/ 16 w 18"/>
              <a:gd name="T91" fmla="*/ 15 h 17"/>
              <a:gd name="T92" fmla="*/ 18 w 18"/>
              <a:gd name="T93" fmla="*/ 11 h 17"/>
              <a:gd name="T94" fmla="*/ 18 w 18"/>
              <a:gd name="T95" fmla="*/ 8 h 17"/>
              <a:gd name="T96" fmla="*/ 16 w 18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17">
                <a:moveTo>
                  <a:pt x="16" y="8"/>
                </a:moveTo>
                <a:lnTo>
                  <a:pt x="16" y="8"/>
                </a:lnTo>
                <a:lnTo>
                  <a:pt x="16" y="8"/>
                </a:lnTo>
                <a:lnTo>
                  <a:pt x="16" y="11"/>
                </a:lnTo>
                <a:lnTo>
                  <a:pt x="15" y="13"/>
                </a:lnTo>
                <a:lnTo>
                  <a:pt x="15" y="13"/>
                </a:lnTo>
                <a:lnTo>
                  <a:pt x="13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3" y="13"/>
                </a:lnTo>
                <a:lnTo>
                  <a:pt x="3" y="13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6"/>
                </a:lnTo>
                <a:lnTo>
                  <a:pt x="3" y="4"/>
                </a:lnTo>
                <a:lnTo>
                  <a:pt x="3" y="4"/>
                </a:lnTo>
                <a:lnTo>
                  <a:pt x="7" y="2"/>
                </a:lnTo>
                <a:lnTo>
                  <a:pt x="9" y="0"/>
                </a:lnTo>
                <a:lnTo>
                  <a:pt x="9" y="0"/>
                </a:lnTo>
                <a:lnTo>
                  <a:pt x="13" y="2"/>
                </a:lnTo>
                <a:lnTo>
                  <a:pt x="15" y="4"/>
                </a:lnTo>
                <a:lnTo>
                  <a:pt x="15" y="4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8"/>
                </a:lnTo>
                <a:lnTo>
                  <a:pt x="18" y="6"/>
                </a:lnTo>
                <a:lnTo>
                  <a:pt x="16" y="2"/>
                </a:lnTo>
                <a:lnTo>
                  <a:pt x="13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3" y="2"/>
                </a:lnTo>
                <a:lnTo>
                  <a:pt x="2" y="6"/>
                </a:lnTo>
                <a:lnTo>
                  <a:pt x="0" y="8"/>
                </a:lnTo>
                <a:lnTo>
                  <a:pt x="0" y="8"/>
                </a:lnTo>
                <a:lnTo>
                  <a:pt x="2" y="11"/>
                </a:lnTo>
                <a:lnTo>
                  <a:pt x="3" y="15"/>
                </a:lnTo>
                <a:lnTo>
                  <a:pt x="5" y="17"/>
                </a:lnTo>
                <a:lnTo>
                  <a:pt x="9" y="17"/>
                </a:lnTo>
                <a:lnTo>
                  <a:pt x="9" y="17"/>
                </a:lnTo>
                <a:lnTo>
                  <a:pt x="13" y="17"/>
                </a:lnTo>
                <a:lnTo>
                  <a:pt x="16" y="15"/>
                </a:lnTo>
                <a:lnTo>
                  <a:pt x="18" y="11"/>
                </a:lnTo>
                <a:lnTo>
                  <a:pt x="18" y="8"/>
                </a:lnTo>
                <a:lnTo>
                  <a:pt x="16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" name="Freeform 442"/>
          <p:cNvSpPr>
            <a:spLocks/>
          </p:cNvSpPr>
          <p:nvPr/>
        </p:nvSpPr>
        <p:spPr bwMode="auto">
          <a:xfrm>
            <a:off x="987213" y="5185430"/>
            <a:ext cx="285842" cy="621230"/>
          </a:xfrm>
          <a:custGeom>
            <a:avLst/>
            <a:gdLst>
              <a:gd name="T0" fmla="*/ 75 w 75"/>
              <a:gd name="T1" fmla="*/ 153 h 163"/>
              <a:gd name="T2" fmla="*/ 75 w 75"/>
              <a:gd name="T3" fmla="*/ 153 h 163"/>
              <a:gd name="T4" fmla="*/ 75 w 75"/>
              <a:gd name="T5" fmla="*/ 157 h 163"/>
              <a:gd name="T6" fmla="*/ 72 w 75"/>
              <a:gd name="T7" fmla="*/ 161 h 163"/>
              <a:gd name="T8" fmla="*/ 68 w 75"/>
              <a:gd name="T9" fmla="*/ 163 h 163"/>
              <a:gd name="T10" fmla="*/ 62 w 75"/>
              <a:gd name="T11" fmla="*/ 163 h 163"/>
              <a:gd name="T12" fmla="*/ 13 w 75"/>
              <a:gd name="T13" fmla="*/ 163 h 163"/>
              <a:gd name="T14" fmla="*/ 13 w 75"/>
              <a:gd name="T15" fmla="*/ 163 h 163"/>
              <a:gd name="T16" fmla="*/ 8 w 75"/>
              <a:gd name="T17" fmla="*/ 163 h 163"/>
              <a:gd name="T18" fmla="*/ 4 w 75"/>
              <a:gd name="T19" fmla="*/ 161 h 163"/>
              <a:gd name="T20" fmla="*/ 0 w 75"/>
              <a:gd name="T21" fmla="*/ 157 h 163"/>
              <a:gd name="T22" fmla="*/ 0 w 75"/>
              <a:gd name="T23" fmla="*/ 153 h 163"/>
              <a:gd name="T24" fmla="*/ 27 w 75"/>
              <a:gd name="T25" fmla="*/ 9 h 163"/>
              <a:gd name="T26" fmla="*/ 27 w 75"/>
              <a:gd name="T27" fmla="*/ 9 h 163"/>
              <a:gd name="T28" fmla="*/ 28 w 75"/>
              <a:gd name="T29" fmla="*/ 5 h 163"/>
              <a:gd name="T30" fmla="*/ 30 w 75"/>
              <a:gd name="T31" fmla="*/ 4 h 163"/>
              <a:gd name="T32" fmla="*/ 36 w 75"/>
              <a:gd name="T33" fmla="*/ 0 h 163"/>
              <a:gd name="T34" fmla="*/ 40 w 75"/>
              <a:gd name="T35" fmla="*/ 0 h 163"/>
              <a:gd name="T36" fmla="*/ 36 w 75"/>
              <a:gd name="T37" fmla="*/ 0 h 163"/>
              <a:gd name="T38" fmla="*/ 36 w 75"/>
              <a:gd name="T39" fmla="*/ 0 h 163"/>
              <a:gd name="T40" fmla="*/ 40 w 75"/>
              <a:gd name="T41" fmla="*/ 0 h 163"/>
              <a:gd name="T42" fmla="*/ 45 w 75"/>
              <a:gd name="T43" fmla="*/ 4 h 163"/>
              <a:gd name="T44" fmla="*/ 47 w 75"/>
              <a:gd name="T45" fmla="*/ 5 h 163"/>
              <a:gd name="T46" fmla="*/ 49 w 75"/>
              <a:gd name="T47" fmla="*/ 9 h 163"/>
              <a:gd name="T48" fmla="*/ 75 w 75"/>
              <a:gd name="T49" fmla="*/ 15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5" h="163">
                <a:moveTo>
                  <a:pt x="75" y="153"/>
                </a:moveTo>
                <a:lnTo>
                  <a:pt x="75" y="153"/>
                </a:lnTo>
                <a:lnTo>
                  <a:pt x="75" y="157"/>
                </a:lnTo>
                <a:lnTo>
                  <a:pt x="72" y="161"/>
                </a:lnTo>
                <a:lnTo>
                  <a:pt x="68" y="163"/>
                </a:lnTo>
                <a:lnTo>
                  <a:pt x="62" y="163"/>
                </a:lnTo>
                <a:lnTo>
                  <a:pt x="13" y="163"/>
                </a:lnTo>
                <a:lnTo>
                  <a:pt x="13" y="163"/>
                </a:lnTo>
                <a:lnTo>
                  <a:pt x="8" y="163"/>
                </a:lnTo>
                <a:lnTo>
                  <a:pt x="4" y="161"/>
                </a:lnTo>
                <a:lnTo>
                  <a:pt x="0" y="157"/>
                </a:lnTo>
                <a:lnTo>
                  <a:pt x="0" y="153"/>
                </a:lnTo>
                <a:lnTo>
                  <a:pt x="27" y="9"/>
                </a:lnTo>
                <a:lnTo>
                  <a:pt x="27" y="9"/>
                </a:lnTo>
                <a:lnTo>
                  <a:pt x="28" y="5"/>
                </a:lnTo>
                <a:lnTo>
                  <a:pt x="30" y="4"/>
                </a:lnTo>
                <a:lnTo>
                  <a:pt x="36" y="0"/>
                </a:lnTo>
                <a:lnTo>
                  <a:pt x="40" y="0"/>
                </a:lnTo>
                <a:lnTo>
                  <a:pt x="36" y="0"/>
                </a:lnTo>
                <a:lnTo>
                  <a:pt x="36" y="0"/>
                </a:lnTo>
                <a:lnTo>
                  <a:pt x="40" y="0"/>
                </a:lnTo>
                <a:lnTo>
                  <a:pt x="45" y="4"/>
                </a:lnTo>
                <a:lnTo>
                  <a:pt x="47" y="5"/>
                </a:lnTo>
                <a:lnTo>
                  <a:pt x="49" y="9"/>
                </a:lnTo>
                <a:lnTo>
                  <a:pt x="75" y="1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" name="Freeform 443"/>
          <p:cNvSpPr>
            <a:spLocks/>
          </p:cNvSpPr>
          <p:nvPr/>
        </p:nvSpPr>
        <p:spPr bwMode="auto">
          <a:xfrm>
            <a:off x="918610" y="4205947"/>
            <a:ext cx="426855" cy="834658"/>
          </a:xfrm>
          <a:custGeom>
            <a:avLst/>
            <a:gdLst>
              <a:gd name="T0" fmla="*/ 112 w 112"/>
              <a:gd name="T1" fmla="*/ 111 h 219"/>
              <a:gd name="T2" fmla="*/ 112 w 112"/>
              <a:gd name="T3" fmla="*/ 111 h 219"/>
              <a:gd name="T4" fmla="*/ 112 w 112"/>
              <a:gd name="T5" fmla="*/ 131 h 219"/>
              <a:gd name="T6" fmla="*/ 108 w 112"/>
              <a:gd name="T7" fmla="*/ 152 h 219"/>
              <a:gd name="T8" fmla="*/ 103 w 112"/>
              <a:gd name="T9" fmla="*/ 171 h 219"/>
              <a:gd name="T10" fmla="*/ 95 w 112"/>
              <a:gd name="T11" fmla="*/ 187 h 219"/>
              <a:gd name="T12" fmla="*/ 88 w 112"/>
              <a:gd name="T13" fmla="*/ 201 h 219"/>
              <a:gd name="T14" fmla="*/ 78 w 112"/>
              <a:gd name="T15" fmla="*/ 210 h 219"/>
              <a:gd name="T16" fmla="*/ 67 w 112"/>
              <a:gd name="T17" fmla="*/ 217 h 219"/>
              <a:gd name="T18" fmla="*/ 56 w 112"/>
              <a:gd name="T19" fmla="*/ 219 h 219"/>
              <a:gd name="T20" fmla="*/ 56 w 112"/>
              <a:gd name="T21" fmla="*/ 219 h 219"/>
              <a:gd name="T22" fmla="*/ 45 w 112"/>
              <a:gd name="T23" fmla="*/ 217 h 219"/>
              <a:gd name="T24" fmla="*/ 33 w 112"/>
              <a:gd name="T25" fmla="*/ 210 h 219"/>
              <a:gd name="T26" fmla="*/ 24 w 112"/>
              <a:gd name="T27" fmla="*/ 201 h 219"/>
              <a:gd name="T28" fmla="*/ 16 w 112"/>
              <a:gd name="T29" fmla="*/ 187 h 219"/>
              <a:gd name="T30" fmla="*/ 9 w 112"/>
              <a:gd name="T31" fmla="*/ 171 h 219"/>
              <a:gd name="T32" fmla="*/ 3 w 112"/>
              <a:gd name="T33" fmla="*/ 152 h 219"/>
              <a:gd name="T34" fmla="*/ 0 w 112"/>
              <a:gd name="T35" fmla="*/ 131 h 219"/>
              <a:gd name="T36" fmla="*/ 0 w 112"/>
              <a:gd name="T37" fmla="*/ 111 h 219"/>
              <a:gd name="T38" fmla="*/ 0 w 112"/>
              <a:gd name="T39" fmla="*/ 111 h 219"/>
              <a:gd name="T40" fmla="*/ 0 w 112"/>
              <a:gd name="T41" fmla="*/ 88 h 219"/>
              <a:gd name="T42" fmla="*/ 3 w 112"/>
              <a:gd name="T43" fmla="*/ 68 h 219"/>
              <a:gd name="T44" fmla="*/ 9 w 112"/>
              <a:gd name="T45" fmla="*/ 49 h 219"/>
              <a:gd name="T46" fmla="*/ 16 w 112"/>
              <a:gd name="T47" fmla="*/ 32 h 219"/>
              <a:gd name="T48" fmla="*/ 24 w 112"/>
              <a:gd name="T49" fmla="*/ 19 h 219"/>
              <a:gd name="T50" fmla="*/ 33 w 112"/>
              <a:gd name="T51" fmla="*/ 9 h 219"/>
              <a:gd name="T52" fmla="*/ 45 w 112"/>
              <a:gd name="T53" fmla="*/ 4 h 219"/>
              <a:gd name="T54" fmla="*/ 56 w 112"/>
              <a:gd name="T55" fmla="*/ 0 h 219"/>
              <a:gd name="T56" fmla="*/ 56 w 112"/>
              <a:gd name="T57" fmla="*/ 0 h 219"/>
              <a:gd name="T58" fmla="*/ 67 w 112"/>
              <a:gd name="T59" fmla="*/ 4 h 219"/>
              <a:gd name="T60" fmla="*/ 78 w 112"/>
              <a:gd name="T61" fmla="*/ 9 h 219"/>
              <a:gd name="T62" fmla="*/ 88 w 112"/>
              <a:gd name="T63" fmla="*/ 19 h 219"/>
              <a:gd name="T64" fmla="*/ 95 w 112"/>
              <a:gd name="T65" fmla="*/ 32 h 219"/>
              <a:gd name="T66" fmla="*/ 103 w 112"/>
              <a:gd name="T67" fmla="*/ 49 h 219"/>
              <a:gd name="T68" fmla="*/ 108 w 112"/>
              <a:gd name="T69" fmla="*/ 68 h 219"/>
              <a:gd name="T70" fmla="*/ 112 w 112"/>
              <a:gd name="T71" fmla="*/ 88 h 219"/>
              <a:gd name="T72" fmla="*/ 112 w 112"/>
              <a:gd name="T73" fmla="*/ 111 h 219"/>
              <a:gd name="T74" fmla="*/ 112 w 112"/>
              <a:gd name="T75" fmla="*/ 11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219">
                <a:moveTo>
                  <a:pt x="112" y="111"/>
                </a:moveTo>
                <a:lnTo>
                  <a:pt x="112" y="111"/>
                </a:lnTo>
                <a:lnTo>
                  <a:pt x="112" y="131"/>
                </a:lnTo>
                <a:lnTo>
                  <a:pt x="108" y="152"/>
                </a:lnTo>
                <a:lnTo>
                  <a:pt x="103" y="171"/>
                </a:lnTo>
                <a:lnTo>
                  <a:pt x="95" y="187"/>
                </a:lnTo>
                <a:lnTo>
                  <a:pt x="88" y="201"/>
                </a:lnTo>
                <a:lnTo>
                  <a:pt x="78" y="210"/>
                </a:lnTo>
                <a:lnTo>
                  <a:pt x="67" y="217"/>
                </a:lnTo>
                <a:lnTo>
                  <a:pt x="56" y="219"/>
                </a:lnTo>
                <a:lnTo>
                  <a:pt x="56" y="219"/>
                </a:lnTo>
                <a:lnTo>
                  <a:pt x="45" y="217"/>
                </a:lnTo>
                <a:lnTo>
                  <a:pt x="33" y="210"/>
                </a:lnTo>
                <a:lnTo>
                  <a:pt x="24" y="201"/>
                </a:lnTo>
                <a:lnTo>
                  <a:pt x="16" y="187"/>
                </a:lnTo>
                <a:lnTo>
                  <a:pt x="9" y="171"/>
                </a:lnTo>
                <a:lnTo>
                  <a:pt x="3" y="152"/>
                </a:lnTo>
                <a:lnTo>
                  <a:pt x="0" y="131"/>
                </a:lnTo>
                <a:lnTo>
                  <a:pt x="0" y="111"/>
                </a:lnTo>
                <a:lnTo>
                  <a:pt x="0" y="111"/>
                </a:lnTo>
                <a:lnTo>
                  <a:pt x="0" y="88"/>
                </a:lnTo>
                <a:lnTo>
                  <a:pt x="3" y="68"/>
                </a:lnTo>
                <a:lnTo>
                  <a:pt x="9" y="49"/>
                </a:lnTo>
                <a:lnTo>
                  <a:pt x="16" y="32"/>
                </a:lnTo>
                <a:lnTo>
                  <a:pt x="24" y="19"/>
                </a:lnTo>
                <a:lnTo>
                  <a:pt x="33" y="9"/>
                </a:lnTo>
                <a:lnTo>
                  <a:pt x="45" y="4"/>
                </a:lnTo>
                <a:lnTo>
                  <a:pt x="56" y="0"/>
                </a:lnTo>
                <a:lnTo>
                  <a:pt x="56" y="0"/>
                </a:lnTo>
                <a:lnTo>
                  <a:pt x="67" y="4"/>
                </a:lnTo>
                <a:lnTo>
                  <a:pt x="78" y="9"/>
                </a:lnTo>
                <a:lnTo>
                  <a:pt x="88" y="19"/>
                </a:lnTo>
                <a:lnTo>
                  <a:pt x="95" y="32"/>
                </a:lnTo>
                <a:lnTo>
                  <a:pt x="103" y="49"/>
                </a:lnTo>
                <a:lnTo>
                  <a:pt x="108" y="68"/>
                </a:lnTo>
                <a:lnTo>
                  <a:pt x="112" y="88"/>
                </a:lnTo>
                <a:lnTo>
                  <a:pt x="112" y="111"/>
                </a:lnTo>
                <a:lnTo>
                  <a:pt x="112" y="1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" name="Freeform 444"/>
          <p:cNvSpPr>
            <a:spLocks/>
          </p:cNvSpPr>
          <p:nvPr/>
        </p:nvSpPr>
        <p:spPr bwMode="auto">
          <a:xfrm>
            <a:off x="354550" y="5048225"/>
            <a:ext cx="727944" cy="594549"/>
          </a:xfrm>
          <a:custGeom>
            <a:avLst/>
            <a:gdLst>
              <a:gd name="T0" fmla="*/ 61 w 191"/>
              <a:gd name="T1" fmla="*/ 30 h 156"/>
              <a:gd name="T2" fmla="*/ 61 w 191"/>
              <a:gd name="T3" fmla="*/ 30 h 156"/>
              <a:gd name="T4" fmla="*/ 80 w 191"/>
              <a:gd name="T5" fmla="*/ 19 h 156"/>
              <a:gd name="T6" fmla="*/ 99 w 191"/>
              <a:gd name="T7" fmla="*/ 11 h 156"/>
              <a:gd name="T8" fmla="*/ 118 w 191"/>
              <a:gd name="T9" fmla="*/ 4 h 156"/>
              <a:gd name="T10" fmla="*/ 135 w 191"/>
              <a:gd name="T11" fmla="*/ 0 h 156"/>
              <a:gd name="T12" fmla="*/ 151 w 191"/>
              <a:gd name="T13" fmla="*/ 0 h 156"/>
              <a:gd name="T14" fmla="*/ 164 w 191"/>
              <a:gd name="T15" fmla="*/ 2 h 156"/>
              <a:gd name="T16" fmla="*/ 176 w 191"/>
              <a:gd name="T17" fmla="*/ 8 h 156"/>
              <a:gd name="T18" fmla="*/ 185 w 191"/>
              <a:gd name="T19" fmla="*/ 15 h 156"/>
              <a:gd name="T20" fmla="*/ 185 w 191"/>
              <a:gd name="T21" fmla="*/ 15 h 156"/>
              <a:gd name="T22" fmla="*/ 189 w 191"/>
              <a:gd name="T23" fmla="*/ 26 h 156"/>
              <a:gd name="T24" fmla="*/ 191 w 191"/>
              <a:gd name="T25" fmla="*/ 40 h 156"/>
              <a:gd name="T26" fmla="*/ 187 w 191"/>
              <a:gd name="T27" fmla="*/ 53 h 156"/>
              <a:gd name="T28" fmla="*/ 181 w 191"/>
              <a:gd name="T29" fmla="*/ 68 h 156"/>
              <a:gd name="T30" fmla="*/ 172 w 191"/>
              <a:gd name="T31" fmla="*/ 81 h 156"/>
              <a:gd name="T32" fmla="*/ 159 w 191"/>
              <a:gd name="T33" fmla="*/ 96 h 156"/>
              <a:gd name="T34" fmla="*/ 144 w 191"/>
              <a:gd name="T35" fmla="*/ 111 h 156"/>
              <a:gd name="T36" fmla="*/ 127 w 191"/>
              <a:gd name="T37" fmla="*/ 124 h 156"/>
              <a:gd name="T38" fmla="*/ 127 w 191"/>
              <a:gd name="T39" fmla="*/ 124 h 156"/>
              <a:gd name="T40" fmla="*/ 108 w 191"/>
              <a:gd name="T41" fmla="*/ 135 h 156"/>
              <a:gd name="T42" fmla="*/ 90 w 191"/>
              <a:gd name="T43" fmla="*/ 144 h 156"/>
              <a:gd name="T44" fmla="*/ 71 w 191"/>
              <a:gd name="T45" fmla="*/ 150 h 156"/>
              <a:gd name="T46" fmla="*/ 54 w 191"/>
              <a:gd name="T47" fmla="*/ 154 h 156"/>
              <a:gd name="T48" fmla="*/ 37 w 191"/>
              <a:gd name="T49" fmla="*/ 156 h 156"/>
              <a:gd name="T50" fmla="*/ 24 w 191"/>
              <a:gd name="T51" fmla="*/ 154 h 156"/>
              <a:gd name="T52" fmla="*/ 13 w 191"/>
              <a:gd name="T53" fmla="*/ 148 h 156"/>
              <a:gd name="T54" fmla="*/ 5 w 191"/>
              <a:gd name="T55" fmla="*/ 139 h 156"/>
              <a:gd name="T56" fmla="*/ 5 w 191"/>
              <a:gd name="T57" fmla="*/ 139 h 156"/>
              <a:gd name="T58" fmla="*/ 0 w 191"/>
              <a:gd name="T59" fmla="*/ 129 h 156"/>
              <a:gd name="T60" fmla="*/ 0 w 191"/>
              <a:gd name="T61" fmla="*/ 116 h 156"/>
              <a:gd name="T62" fmla="*/ 1 w 191"/>
              <a:gd name="T63" fmla="*/ 103 h 156"/>
              <a:gd name="T64" fmla="*/ 9 w 191"/>
              <a:gd name="T65" fmla="*/ 88 h 156"/>
              <a:gd name="T66" fmla="*/ 18 w 191"/>
              <a:gd name="T67" fmla="*/ 73 h 156"/>
              <a:gd name="T68" fmla="*/ 30 w 191"/>
              <a:gd name="T69" fmla="*/ 58 h 156"/>
              <a:gd name="T70" fmla="*/ 45 w 191"/>
              <a:gd name="T71" fmla="*/ 45 h 156"/>
              <a:gd name="T72" fmla="*/ 61 w 191"/>
              <a:gd name="T73" fmla="*/ 30 h 156"/>
              <a:gd name="T74" fmla="*/ 61 w 191"/>
              <a:gd name="T75" fmla="*/ 3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" h="156">
                <a:moveTo>
                  <a:pt x="61" y="30"/>
                </a:moveTo>
                <a:lnTo>
                  <a:pt x="61" y="30"/>
                </a:lnTo>
                <a:lnTo>
                  <a:pt x="80" y="19"/>
                </a:lnTo>
                <a:lnTo>
                  <a:pt x="99" y="11"/>
                </a:lnTo>
                <a:lnTo>
                  <a:pt x="118" y="4"/>
                </a:lnTo>
                <a:lnTo>
                  <a:pt x="135" y="0"/>
                </a:lnTo>
                <a:lnTo>
                  <a:pt x="151" y="0"/>
                </a:lnTo>
                <a:lnTo>
                  <a:pt x="164" y="2"/>
                </a:lnTo>
                <a:lnTo>
                  <a:pt x="176" y="8"/>
                </a:lnTo>
                <a:lnTo>
                  <a:pt x="185" y="15"/>
                </a:lnTo>
                <a:lnTo>
                  <a:pt x="185" y="15"/>
                </a:lnTo>
                <a:lnTo>
                  <a:pt x="189" y="26"/>
                </a:lnTo>
                <a:lnTo>
                  <a:pt x="191" y="40"/>
                </a:lnTo>
                <a:lnTo>
                  <a:pt x="187" y="53"/>
                </a:lnTo>
                <a:lnTo>
                  <a:pt x="181" y="68"/>
                </a:lnTo>
                <a:lnTo>
                  <a:pt x="172" y="81"/>
                </a:lnTo>
                <a:lnTo>
                  <a:pt x="159" y="96"/>
                </a:lnTo>
                <a:lnTo>
                  <a:pt x="144" y="111"/>
                </a:lnTo>
                <a:lnTo>
                  <a:pt x="127" y="124"/>
                </a:lnTo>
                <a:lnTo>
                  <a:pt x="127" y="124"/>
                </a:lnTo>
                <a:lnTo>
                  <a:pt x="108" y="135"/>
                </a:lnTo>
                <a:lnTo>
                  <a:pt x="90" y="144"/>
                </a:lnTo>
                <a:lnTo>
                  <a:pt x="71" y="150"/>
                </a:lnTo>
                <a:lnTo>
                  <a:pt x="54" y="154"/>
                </a:lnTo>
                <a:lnTo>
                  <a:pt x="37" y="156"/>
                </a:lnTo>
                <a:lnTo>
                  <a:pt x="24" y="154"/>
                </a:lnTo>
                <a:lnTo>
                  <a:pt x="13" y="148"/>
                </a:lnTo>
                <a:lnTo>
                  <a:pt x="5" y="139"/>
                </a:lnTo>
                <a:lnTo>
                  <a:pt x="5" y="139"/>
                </a:lnTo>
                <a:lnTo>
                  <a:pt x="0" y="129"/>
                </a:lnTo>
                <a:lnTo>
                  <a:pt x="0" y="116"/>
                </a:lnTo>
                <a:lnTo>
                  <a:pt x="1" y="103"/>
                </a:lnTo>
                <a:lnTo>
                  <a:pt x="9" y="88"/>
                </a:lnTo>
                <a:lnTo>
                  <a:pt x="18" y="73"/>
                </a:lnTo>
                <a:lnTo>
                  <a:pt x="30" y="58"/>
                </a:lnTo>
                <a:lnTo>
                  <a:pt x="45" y="45"/>
                </a:lnTo>
                <a:lnTo>
                  <a:pt x="61" y="30"/>
                </a:lnTo>
                <a:lnTo>
                  <a:pt x="61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" name="Freeform 445"/>
          <p:cNvSpPr>
            <a:spLocks/>
          </p:cNvSpPr>
          <p:nvPr/>
        </p:nvSpPr>
        <p:spPr bwMode="auto">
          <a:xfrm>
            <a:off x="1189206" y="5048225"/>
            <a:ext cx="727944" cy="594549"/>
          </a:xfrm>
          <a:custGeom>
            <a:avLst/>
            <a:gdLst>
              <a:gd name="T0" fmla="*/ 127 w 191"/>
              <a:gd name="T1" fmla="*/ 30 h 156"/>
              <a:gd name="T2" fmla="*/ 127 w 191"/>
              <a:gd name="T3" fmla="*/ 30 h 156"/>
              <a:gd name="T4" fmla="*/ 109 w 191"/>
              <a:gd name="T5" fmla="*/ 19 h 156"/>
              <a:gd name="T6" fmla="*/ 90 w 191"/>
              <a:gd name="T7" fmla="*/ 11 h 156"/>
              <a:gd name="T8" fmla="*/ 71 w 191"/>
              <a:gd name="T9" fmla="*/ 4 h 156"/>
              <a:gd name="T10" fmla="*/ 54 w 191"/>
              <a:gd name="T11" fmla="*/ 0 h 156"/>
              <a:gd name="T12" fmla="*/ 39 w 191"/>
              <a:gd name="T13" fmla="*/ 0 h 156"/>
              <a:gd name="T14" fmla="*/ 24 w 191"/>
              <a:gd name="T15" fmla="*/ 2 h 156"/>
              <a:gd name="T16" fmla="*/ 13 w 191"/>
              <a:gd name="T17" fmla="*/ 8 h 156"/>
              <a:gd name="T18" fmla="*/ 5 w 191"/>
              <a:gd name="T19" fmla="*/ 15 h 156"/>
              <a:gd name="T20" fmla="*/ 5 w 191"/>
              <a:gd name="T21" fmla="*/ 15 h 156"/>
              <a:gd name="T22" fmla="*/ 0 w 191"/>
              <a:gd name="T23" fmla="*/ 26 h 156"/>
              <a:gd name="T24" fmla="*/ 0 w 191"/>
              <a:gd name="T25" fmla="*/ 40 h 156"/>
              <a:gd name="T26" fmla="*/ 4 w 191"/>
              <a:gd name="T27" fmla="*/ 53 h 156"/>
              <a:gd name="T28" fmla="*/ 9 w 191"/>
              <a:gd name="T29" fmla="*/ 68 h 156"/>
              <a:gd name="T30" fmla="*/ 19 w 191"/>
              <a:gd name="T31" fmla="*/ 81 h 156"/>
              <a:gd name="T32" fmla="*/ 30 w 191"/>
              <a:gd name="T33" fmla="*/ 96 h 156"/>
              <a:gd name="T34" fmla="*/ 45 w 191"/>
              <a:gd name="T35" fmla="*/ 111 h 156"/>
              <a:gd name="T36" fmla="*/ 64 w 191"/>
              <a:gd name="T37" fmla="*/ 124 h 156"/>
              <a:gd name="T38" fmla="*/ 64 w 191"/>
              <a:gd name="T39" fmla="*/ 124 h 156"/>
              <a:gd name="T40" fmla="*/ 82 w 191"/>
              <a:gd name="T41" fmla="*/ 135 h 156"/>
              <a:gd name="T42" fmla="*/ 101 w 191"/>
              <a:gd name="T43" fmla="*/ 144 h 156"/>
              <a:gd name="T44" fmla="*/ 120 w 191"/>
              <a:gd name="T45" fmla="*/ 150 h 156"/>
              <a:gd name="T46" fmla="*/ 137 w 191"/>
              <a:gd name="T47" fmla="*/ 154 h 156"/>
              <a:gd name="T48" fmla="*/ 152 w 191"/>
              <a:gd name="T49" fmla="*/ 156 h 156"/>
              <a:gd name="T50" fmla="*/ 165 w 191"/>
              <a:gd name="T51" fmla="*/ 154 h 156"/>
              <a:gd name="T52" fmla="*/ 176 w 191"/>
              <a:gd name="T53" fmla="*/ 148 h 156"/>
              <a:gd name="T54" fmla="*/ 185 w 191"/>
              <a:gd name="T55" fmla="*/ 139 h 156"/>
              <a:gd name="T56" fmla="*/ 185 w 191"/>
              <a:gd name="T57" fmla="*/ 139 h 156"/>
              <a:gd name="T58" fmla="*/ 189 w 191"/>
              <a:gd name="T59" fmla="*/ 129 h 156"/>
              <a:gd name="T60" fmla="*/ 191 w 191"/>
              <a:gd name="T61" fmla="*/ 116 h 156"/>
              <a:gd name="T62" fmla="*/ 187 w 191"/>
              <a:gd name="T63" fmla="*/ 103 h 156"/>
              <a:gd name="T64" fmla="*/ 182 w 191"/>
              <a:gd name="T65" fmla="*/ 88 h 156"/>
              <a:gd name="T66" fmla="*/ 172 w 191"/>
              <a:gd name="T67" fmla="*/ 73 h 156"/>
              <a:gd name="T68" fmla="*/ 159 w 191"/>
              <a:gd name="T69" fmla="*/ 58 h 156"/>
              <a:gd name="T70" fmla="*/ 144 w 191"/>
              <a:gd name="T71" fmla="*/ 45 h 156"/>
              <a:gd name="T72" fmla="*/ 127 w 191"/>
              <a:gd name="T73" fmla="*/ 30 h 156"/>
              <a:gd name="T74" fmla="*/ 127 w 191"/>
              <a:gd name="T75" fmla="*/ 3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1" h="156">
                <a:moveTo>
                  <a:pt x="127" y="30"/>
                </a:moveTo>
                <a:lnTo>
                  <a:pt x="127" y="30"/>
                </a:lnTo>
                <a:lnTo>
                  <a:pt x="109" y="19"/>
                </a:lnTo>
                <a:lnTo>
                  <a:pt x="90" y="11"/>
                </a:lnTo>
                <a:lnTo>
                  <a:pt x="71" y="4"/>
                </a:lnTo>
                <a:lnTo>
                  <a:pt x="54" y="0"/>
                </a:lnTo>
                <a:lnTo>
                  <a:pt x="39" y="0"/>
                </a:lnTo>
                <a:lnTo>
                  <a:pt x="24" y="2"/>
                </a:lnTo>
                <a:lnTo>
                  <a:pt x="13" y="8"/>
                </a:lnTo>
                <a:lnTo>
                  <a:pt x="5" y="15"/>
                </a:lnTo>
                <a:lnTo>
                  <a:pt x="5" y="15"/>
                </a:lnTo>
                <a:lnTo>
                  <a:pt x="0" y="26"/>
                </a:lnTo>
                <a:lnTo>
                  <a:pt x="0" y="40"/>
                </a:lnTo>
                <a:lnTo>
                  <a:pt x="4" y="53"/>
                </a:lnTo>
                <a:lnTo>
                  <a:pt x="9" y="68"/>
                </a:lnTo>
                <a:lnTo>
                  <a:pt x="19" y="81"/>
                </a:lnTo>
                <a:lnTo>
                  <a:pt x="30" y="96"/>
                </a:lnTo>
                <a:lnTo>
                  <a:pt x="45" y="111"/>
                </a:lnTo>
                <a:lnTo>
                  <a:pt x="64" y="124"/>
                </a:lnTo>
                <a:lnTo>
                  <a:pt x="64" y="124"/>
                </a:lnTo>
                <a:lnTo>
                  <a:pt x="82" y="135"/>
                </a:lnTo>
                <a:lnTo>
                  <a:pt x="101" y="144"/>
                </a:lnTo>
                <a:lnTo>
                  <a:pt x="120" y="150"/>
                </a:lnTo>
                <a:lnTo>
                  <a:pt x="137" y="154"/>
                </a:lnTo>
                <a:lnTo>
                  <a:pt x="152" y="156"/>
                </a:lnTo>
                <a:lnTo>
                  <a:pt x="165" y="154"/>
                </a:lnTo>
                <a:lnTo>
                  <a:pt x="176" y="148"/>
                </a:lnTo>
                <a:lnTo>
                  <a:pt x="185" y="139"/>
                </a:lnTo>
                <a:lnTo>
                  <a:pt x="185" y="139"/>
                </a:lnTo>
                <a:lnTo>
                  <a:pt x="189" y="129"/>
                </a:lnTo>
                <a:lnTo>
                  <a:pt x="191" y="116"/>
                </a:lnTo>
                <a:lnTo>
                  <a:pt x="187" y="103"/>
                </a:lnTo>
                <a:lnTo>
                  <a:pt x="182" y="88"/>
                </a:lnTo>
                <a:lnTo>
                  <a:pt x="172" y="73"/>
                </a:lnTo>
                <a:lnTo>
                  <a:pt x="159" y="58"/>
                </a:lnTo>
                <a:lnTo>
                  <a:pt x="144" y="45"/>
                </a:lnTo>
                <a:lnTo>
                  <a:pt x="127" y="30"/>
                </a:lnTo>
                <a:lnTo>
                  <a:pt x="127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" name="Freeform 446"/>
          <p:cNvSpPr>
            <a:spLocks/>
          </p:cNvSpPr>
          <p:nvPr/>
        </p:nvSpPr>
        <p:spPr bwMode="auto">
          <a:xfrm>
            <a:off x="979590" y="4972002"/>
            <a:ext cx="308709" cy="304897"/>
          </a:xfrm>
          <a:custGeom>
            <a:avLst/>
            <a:gdLst>
              <a:gd name="T0" fmla="*/ 81 w 81"/>
              <a:gd name="T1" fmla="*/ 39 h 80"/>
              <a:gd name="T2" fmla="*/ 81 w 81"/>
              <a:gd name="T3" fmla="*/ 39 h 80"/>
              <a:gd name="T4" fmla="*/ 79 w 81"/>
              <a:gd name="T5" fmla="*/ 46 h 80"/>
              <a:gd name="T6" fmla="*/ 77 w 81"/>
              <a:gd name="T7" fmla="*/ 54 h 80"/>
              <a:gd name="T8" fmla="*/ 74 w 81"/>
              <a:gd name="T9" fmla="*/ 61 h 80"/>
              <a:gd name="T10" fmla="*/ 68 w 81"/>
              <a:gd name="T11" fmla="*/ 67 h 80"/>
              <a:gd name="T12" fmla="*/ 62 w 81"/>
              <a:gd name="T13" fmla="*/ 73 h 80"/>
              <a:gd name="T14" fmla="*/ 57 w 81"/>
              <a:gd name="T15" fmla="*/ 76 h 80"/>
              <a:gd name="T16" fmla="*/ 49 w 81"/>
              <a:gd name="T17" fmla="*/ 78 h 80"/>
              <a:gd name="T18" fmla="*/ 40 w 81"/>
              <a:gd name="T19" fmla="*/ 80 h 80"/>
              <a:gd name="T20" fmla="*/ 40 w 81"/>
              <a:gd name="T21" fmla="*/ 80 h 80"/>
              <a:gd name="T22" fmla="*/ 32 w 81"/>
              <a:gd name="T23" fmla="*/ 78 h 80"/>
              <a:gd name="T24" fmla="*/ 25 w 81"/>
              <a:gd name="T25" fmla="*/ 76 h 80"/>
              <a:gd name="T26" fmla="*/ 17 w 81"/>
              <a:gd name="T27" fmla="*/ 73 h 80"/>
              <a:gd name="T28" fmla="*/ 12 w 81"/>
              <a:gd name="T29" fmla="*/ 67 h 80"/>
              <a:gd name="T30" fmla="*/ 6 w 81"/>
              <a:gd name="T31" fmla="*/ 61 h 80"/>
              <a:gd name="T32" fmla="*/ 2 w 81"/>
              <a:gd name="T33" fmla="*/ 54 h 80"/>
              <a:gd name="T34" fmla="*/ 0 w 81"/>
              <a:gd name="T35" fmla="*/ 46 h 80"/>
              <a:gd name="T36" fmla="*/ 0 w 81"/>
              <a:gd name="T37" fmla="*/ 39 h 80"/>
              <a:gd name="T38" fmla="*/ 0 w 81"/>
              <a:gd name="T39" fmla="*/ 39 h 80"/>
              <a:gd name="T40" fmla="*/ 0 w 81"/>
              <a:gd name="T41" fmla="*/ 31 h 80"/>
              <a:gd name="T42" fmla="*/ 2 w 81"/>
              <a:gd name="T43" fmla="*/ 24 h 80"/>
              <a:gd name="T44" fmla="*/ 6 w 81"/>
              <a:gd name="T45" fmla="*/ 16 h 80"/>
              <a:gd name="T46" fmla="*/ 12 w 81"/>
              <a:gd name="T47" fmla="*/ 11 h 80"/>
              <a:gd name="T48" fmla="*/ 17 w 81"/>
              <a:gd name="T49" fmla="*/ 5 h 80"/>
              <a:gd name="T50" fmla="*/ 25 w 81"/>
              <a:gd name="T51" fmla="*/ 1 h 80"/>
              <a:gd name="T52" fmla="*/ 32 w 81"/>
              <a:gd name="T53" fmla="*/ 0 h 80"/>
              <a:gd name="T54" fmla="*/ 40 w 81"/>
              <a:gd name="T55" fmla="*/ 0 h 80"/>
              <a:gd name="T56" fmla="*/ 40 w 81"/>
              <a:gd name="T57" fmla="*/ 0 h 80"/>
              <a:gd name="T58" fmla="*/ 49 w 81"/>
              <a:gd name="T59" fmla="*/ 0 h 80"/>
              <a:gd name="T60" fmla="*/ 57 w 81"/>
              <a:gd name="T61" fmla="*/ 1 h 80"/>
              <a:gd name="T62" fmla="*/ 62 w 81"/>
              <a:gd name="T63" fmla="*/ 5 h 80"/>
              <a:gd name="T64" fmla="*/ 68 w 81"/>
              <a:gd name="T65" fmla="*/ 11 h 80"/>
              <a:gd name="T66" fmla="*/ 74 w 81"/>
              <a:gd name="T67" fmla="*/ 16 h 80"/>
              <a:gd name="T68" fmla="*/ 77 w 81"/>
              <a:gd name="T69" fmla="*/ 24 h 80"/>
              <a:gd name="T70" fmla="*/ 79 w 81"/>
              <a:gd name="T71" fmla="*/ 31 h 80"/>
              <a:gd name="T72" fmla="*/ 81 w 81"/>
              <a:gd name="T73" fmla="*/ 39 h 80"/>
              <a:gd name="T74" fmla="*/ 81 w 81"/>
              <a:gd name="T7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80">
                <a:moveTo>
                  <a:pt x="81" y="39"/>
                </a:moveTo>
                <a:lnTo>
                  <a:pt x="81" y="39"/>
                </a:lnTo>
                <a:lnTo>
                  <a:pt x="79" y="46"/>
                </a:lnTo>
                <a:lnTo>
                  <a:pt x="77" y="54"/>
                </a:lnTo>
                <a:lnTo>
                  <a:pt x="74" y="61"/>
                </a:lnTo>
                <a:lnTo>
                  <a:pt x="68" y="67"/>
                </a:lnTo>
                <a:lnTo>
                  <a:pt x="62" y="73"/>
                </a:lnTo>
                <a:lnTo>
                  <a:pt x="57" y="76"/>
                </a:lnTo>
                <a:lnTo>
                  <a:pt x="49" y="78"/>
                </a:lnTo>
                <a:lnTo>
                  <a:pt x="40" y="80"/>
                </a:lnTo>
                <a:lnTo>
                  <a:pt x="40" y="80"/>
                </a:lnTo>
                <a:lnTo>
                  <a:pt x="32" y="78"/>
                </a:lnTo>
                <a:lnTo>
                  <a:pt x="25" y="76"/>
                </a:lnTo>
                <a:lnTo>
                  <a:pt x="17" y="73"/>
                </a:lnTo>
                <a:lnTo>
                  <a:pt x="12" y="67"/>
                </a:lnTo>
                <a:lnTo>
                  <a:pt x="6" y="61"/>
                </a:lnTo>
                <a:lnTo>
                  <a:pt x="2" y="54"/>
                </a:lnTo>
                <a:lnTo>
                  <a:pt x="0" y="46"/>
                </a:lnTo>
                <a:lnTo>
                  <a:pt x="0" y="39"/>
                </a:lnTo>
                <a:lnTo>
                  <a:pt x="0" y="39"/>
                </a:lnTo>
                <a:lnTo>
                  <a:pt x="0" y="31"/>
                </a:lnTo>
                <a:lnTo>
                  <a:pt x="2" y="24"/>
                </a:lnTo>
                <a:lnTo>
                  <a:pt x="6" y="16"/>
                </a:lnTo>
                <a:lnTo>
                  <a:pt x="12" y="11"/>
                </a:lnTo>
                <a:lnTo>
                  <a:pt x="17" y="5"/>
                </a:lnTo>
                <a:lnTo>
                  <a:pt x="25" y="1"/>
                </a:lnTo>
                <a:lnTo>
                  <a:pt x="32" y="0"/>
                </a:lnTo>
                <a:lnTo>
                  <a:pt x="40" y="0"/>
                </a:lnTo>
                <a:lnTo>
                  <a:pt x="40" y="0"/>
                </a:lnTo>
                <a:lnTo>
                  <a:pt x="49" y="0"/>
                </a:lnTo>
                <a:lnTo>
                  <a:pt x="57" y="1"/>
                </a:lnTo>
                <a:lnTo>
                  <a:pt x="62" y="5"/>
                </a:lnTo>
                <a:lnTo>
                  <a:pt x="68" y="11"/>
                </a:lnTo>
                <a:lnTo>
                  <a:pt x="74" y="16"/>
                </a:lnTo>
                <a:lnTo>
                  <a:pt x="77" y="24"/>
                </a:lnTo>
                <a:lnTo>
                  <a:pt x="79" y="31"/>
                </a:lnTo>
                <a:lnTo>
                  <a:pt x="81" y="39"/>
                </a:lnTo>
                <a:lnTo>
                  <a:pt x="81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" name="Freeform 447"/>
          <p:cNvSpPr>
            <a:spLocks/>
          </p:cNvSpPr>
          <p:nvPr/>
        </p:nvSpPr>
        <p:spPr bwMode="auto">
          <a:xfrm>
            <a:off x="960532" y="4949134"/>
            <a:ext cx="343010" cy="343010"/>
          </a:xfrm>
          <a:custGeom>
            <a:avLst/>
            <a:gdLst>
              <a:gd name="T0" fmla="*/ 82 w 90"/>
              <a:gd name="T1" fmla="*/ 45 h 90"/>
              <a:gd name="T2" fmla="*/ 80 w 90"/>
              <a:gd name="T3" fmla="*/ 52 h 90"/>
              <a:gd name="T4" fmla="*/ 75 w 90"/>
              <a:gd name="T5" fmla="*/ 66 h 90"/>
              <a:gd name="T6" fmla="*/ 71 w 90"/>
              <a:gd name="T7" fmla="*/ 71 h 90"/>
              <a:gd name="T8" fmla="*/ 60 w 90"/>
              <a:gd name="T9" fmla="*/ 79 h 90"/>
              <a:gd name="T10" fmla="*/ 45 w 90"/>
              <a:gd name="T11" fmla="*/ 82 h 90"/>
              <a:gd name="T12" fmla="*/ 37 w 90"/>
              <a:gd name="T13" fmla="*/ 80 h 90"/>
              <a:gd name="T14" fmla="*/ 24 w 90"/>
              <a:gd name="T15" fmla="*/ 75 h 90"/>
              <a:gd name="T16" fmla="*/ 19 w 90"/>
              <a:gd name="T17" fmla="*/ 71 h 90"/>
              <a:gd name="T18" fmla="*/ 11 w 90"/>
              <a:gd name="T19" fmla="*/ 60 h 90"/>
              <a:gd name="T20" fmla="*/ 9 w 90"/>
              <a:gd name="T21" fmla="*/ 45 h 90"/>
              <a:gd name="T22" fmla="*/ 9 w 90"/>
              <a:gd name="T23" fmla="*/ 37 h 90"/>
              <a:gd name="T24" fmla="*/ 15 w 90"/>
              <a:gd name="T25" fmla="*/ 24 h 90"/>
              <a:gd name="T26" fmla="*/ 19 w 90"/>
              <a:gd name="T27" fmla="*/ 19 h 90"/>
              <a:gd name="T28" fmla="*/ 32 w 90"/>
              <a:gd name="T29" fmla="*/ 11 h 90"/>
              <a:gd name="T30" fmla="*/ 45 w 90"/>
              <a:gd name="T31" fmla="*/ 9 h 90"/>
              <a:gd name="T32" fmla="*/ 52 w 90"/>
              <a:gd name="T33" fmla="*/ 9 h 90"/>
              <a:gd name="T34" fmla="*/ 65 w 90"/>
              <a:gd name="T35" fmla="*/ 15 h 90"/>
              <a:gd name="T36" fmla="*/ 71 w 90"/>
              <a:gd name="T37" fmla="*/ 19 h 90"/>
              <a:gd name="T38" fmla="*/ 79 w 90"/>
              <a:gd name="T39" fmla="*/ 32 h 90"/>
              <a:gd name="T40" fmla="*/ 82 w 90"/>
              <a:gd name="T41" fmla="*/ 45 h 90"/>
              <a:gd name="T42" fmla="*/ 90 w 90"/>
              <a:gd name="T43" fmla="*/ 45 h 90"/>
              <a:gd name="T44" fmla="*/ 88 w 90"/>
              <a:gd name="T45" fmla="*/ 36 h 90"/>
              <a:gd name="T46" fmla="*/ 82 w 90"/>
              <a:gd name="T47" fmla="*/ 21 h 90"/>
              <a:gd name="T48" fmla="*/ 69 w 90"/>
              <a:gd name="T49" fmla="*/ 7 h 90"/>
              <a:gd name="T50" fmla="*/ 54 w 90"/>
              <a:gd name="T51" fmla="*/ 2 h 90"/>
              <a:gd name="T52" fmla="*/ 45 w 90"/>
              <a:gd name="T53" fmla="*/ 0 h 90"/>
              <a:gd name="T54" fmla="*/ 28 w 90"/>
              <a:gd name="T55" fmla="*/ 4 h 90"/>
              <a:gd name="T56" fmla="*/ 13 w 90"/>
              <a:gd name="T57" fmla="*/ 13 h 90"/>
              <a:gd name="T58" fmla="*/ 4 w 90"/>
              <a:gd name="T59" fmla="*/ 28 h 90"/>
              <a:gd name="T60" fmla="*/ 0 w 90"/>
              <a:gd name="T61" fmla="*/ 45 h 90"/>
              <a:gd name="T62" fmla="*/ 2 w 90"/>
              <a:gd name="T63" fmla="*/ 54 h 90"/>
              <a:gd name="T64" fmla="*/ 9 w 90"/>
              <a:gd name="T65" fmla="*/ 69 h 90"/>
              <a:gd name="T66" fmla="*/ 20 w 90"/>
              <a:gd name="T67" fmla="*/ 82 h 90"/>
              <a:gd name="T68" fmla="*/ 35 w 90"/>
              <a:gd name="T69" fmla="*/ 88 h 90"/>
              <a:gd name="T70" fmla="*/ 45 w 90"/>
              <a:gd name="T71" fmla="*/ 90 h 90"/>
              <a:gd name="T72" fmla="*/ 62 w 90"/>
              <a:gd name="T73" fmla="*/ 86 h 90"/>
              <a:gd name="T74" fmla="*/ 77 w 90"/>
              <a:gd name="T75" fmla="*/ 77 h 90"/>
              <a:gd name="T76" fmla="*/ 86 w 90"/>
              <a:gd name="T77" fmla="*/ 62 h 90"/>
              <a:gd name="T78" fmla="*/ 90 w 90"/>
              <a:gd name="T7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0">
                <a:moveTo>
                  <a:pt x="86" y="45"/>
                </a:moveTo>
                <a:lnTo>
                  <a:pt x="82" y="45"/>
                </a:lnTo>
                <a:lnTo>
                  <a:pt x="82" y="45"/>
                </a:lnTo>
                <a:lnTo>
                  <a:pt x="80" y="52"/>
                </a:lnTo>
                <a:lnTo>
                  <a:pt x="79" y="60"/>
                </a:lnTo>
                <a:lnTo>
                  <a:pt x="75" y="66"/>
                </a:lnTo>
                <a:lnTo>
                  <a:pt x="71" y="71"/>
                </a:lnTo>
                <a:lnTo>
                  <a:pt x="71" y="71"/>
                </a:lnTo>
                <a:lnTo>
                  <a:pt x="65" y="75"/>
                </a:lnTo>
                <a:lnTo>
                  <a:pt x="60" y="79"/>
                </a:lnTo>
                <a:lnTo>
                  <a:pt x="52" y="80"/>
                </a:lnTo>
                <a:lnTo>
                  <a:pt x="45" y="82"/>
                </a:lnTo>
                <a:lnTo>
                  <a:pt x="45" y="82"/>
                </a:lnTo>
                <a:lnTo>
                  <a:pt x="37" y="80"/>
                </a:lnTo>
                <a:lnTo>
                  <a:pt x="32" y="79"/>
                </a:lnTo>
                <a:lnTo>
                  <a:pt x="24" y="75"/>
                </a:lnTo>
                <a:lnTo>
                  <a:pt x="19" y="71"/>
                </a:lnTo>
                <a:lnTo>
                  <a:pt x="19" y="71"/>
                </a:lnTo>
                <a:lnTo>
                  <a:pt x="15" y="66"/>
                </a:lnTo>
                <a:lnTo>
                  <a:pt x="11" y="60"/>
                </a:lnTo>
                <a:lnTo>
                  <a:pt x="9" y="52"/>
                </a:lnTo>
                <a:lnTo>
                  <a:pt x="9" y="45"/>
                </a:lnTo>
                <a:lnTo>
                  <a:pt x="9" y="45"/>
                </a:lnTo>
                <a:lnTo>
                  <a:pt x="9" y="37"/>
                </a:lnTo>
                <a:lnTo>
                  <a:pt x="11" y="32"/>
                </a:lnTo>
                <a:lnTo>
                  <a:pt x="15" y="24"/>
                </a:lnTo>
                <a:lnTo>
                  <a:pt x="19" y="19"/>
                </a:lnTo>
                <a:lnTo>
                  <a:pt x="19" y="19"/>
                </a:lnTo>
                <a:lnTo>
                  <a:pt x="24" y="15"/>
                </a:lnTo>
                <a:lnTo>
                  <a:pt x="32" y="11"/>
                </a:lnTo>
                <a:lnTo>
                  <a:pt x="37" y="9"/>
                </a:lnTo>
                <a:lnTo>
                  <a:pt x="45" y="9"/>
                </a:lnTo>
                <a:lnTo>
                  <a:pt x="45" y="9"/>
                </a:lnTo>
                <a:lnTo>
                  <a:pt x="52" y="9"/>
                </a:lnTo>
                <a:lnTo>
                  <a:pt x="60" y="11"/>
                </a:lnTo>
                <a:lnTo>
                  <a:pt x="65" y="15"/>
                </a:lnTo>
                <a:lnTo>
                  <a:pt x="71" y="19"/>
                </a:lnTo>
                <a:lnTo>
                  <a:pt x="71" y="19"/>
                </a:lnTo>
                <a:lnTo>
                  <a:pt x="75" y="24"/>
                </a:lnTo>
                <a:lnTo>
                  <a:pt x="79" y="32"/>
                </a:lnTo>
                <a:lnTo>
                  <a:pt x="80" y="37"/>
                </a:lnTo>
                <a:lnTo>
                  <a:pt x="82" y="45"/>
                </a:lnTo>
                <a:lnTo>
                  <a:pt x="86" y="45"/>
                </a:lnTo>
                <a:lnTo>
                  <a:pt x="90" y="45"/>
                </a:lnTo>
                <a:lnTo>
                  <a:pt x="90" y="45"/>
                </a:lnTo>
                <a:lnTo>
                  <a:pt x="88" y="36"/>
                </a:lnTo>
                <a:lnTo>
                  <a:pt x="86" y="28"/>
                </a:lnTo>
                <a:lnTo>
                  <a:pt x="82" y="21"/>
                </a:lnTo>
                <a:lnTo>
                  <a:pt x="77" y="13"/>
                </a:lnTo>
                <a:lnTo>
                  <a:pt x="69" y="7"/>
                </a:lnTo>
                <a:lnTo>
                  <a:pt x="62" y="4"/>
                </a:lnTo>
                <a:lnTo>
                  <a:pt x="54" y="2"/>
                </a:lnTo>
                <a:lnTo>
                  <a:pt x="45" y="0"/>
                </a:lnTo>
                <a:lnTo>
                  <a:pt x="45" y="0"/>
                </a:lnTo>
                <a:lnTo>
                  <a:pt x="35" y="2"/>
                </a:lnTo>
                <a:lnTo>
                  <a:pt x="28" y="4"/>
                </a:lnTo>
                <a:lnTo>
                  <a:pt x="20" y="7"/>
                </a:lnTo>
                <a:lnTo>
                  <a:pt x="13" y="13"/>
                </a:lnTo>
                <a:lnTo>
                  <a:pt x="9" y="21"/>
                </a:lnTo>
                <a:lnTo>
                  <a:pt x="4" y="28"/>
                </a:lnTo>
                <a:lnTo>
                  <a:pt x="2" y="36"/>
                </a:lnTo>
                <a:lnTo>
                  <a:pt x="0" y="45"/>
                </a:lnTo>
                <a:lnTo>
                  <a:pt x="0" y="45"/>
                </a:lnTo>
                <a:lnTo>
                  <a:pt x="2" y="54"/>
                </a:lnTo>
                <a:lnTo>
                  <a:pt x="4" y="62"/>
                </a:lnTo>
                <a:lnTo>
                  <a:pt x="9" y="69"/>
                </a:lnTo>
                <a:lnTo>
                  <a:pt x="13" y="77"/>
                </a:lnTo>
                <a:lnTo>
                  <a:pt x="20" y="82"/>
                </a:lnTo>
                <a:lnTo>
                  <a:pt x="28" y="86"/>
                </a:lnTo>
                <a:lnTo>
                  <a:pt x="35" y="88"/>
                </a:lnTo>
                <a:lnTo>
                  <a:pt x="45" y="90"/>
                </a:lnTo>
                <a:lnTo>
                  <a:pt x="45" y="90"/>
                </a:lnTo>
                <a:lnTo>
                  <a:pt x="54" y="88"/>
                </a:lnTo>
                <a:lnTo>
                  <a:pt x="62" y="86"/>
                </a:lnTo>
                <a:lnTo>
                  <a:pt x="69" y="82"/>
                </a:lnTo>
                <a:lnTo>
                  <a:pt x="77" y="77"/>
                </a:lnTo>
                <a:lnTo>
                  <a:pt x="82" y="69"/>
                </a:lnTo>
                <a:lnTo>
                  <a:pt x="86" y="62"/>
                </a:lnTo>
                <a:lnTo>
                  <a:pt x="88" y="54"/>
                </a:lnTo>
                <a:lnTo>
                  <a:pt x="90" y="45"/>
                </a:lnTo>
                <a:lnTo>
                  <a:pt x="86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" name="Freeform 448"/>
          <p:cNvSpPr>
            <a:spLocks/>
          </p:cNvSpPr>
          <p:nvPr/>
        </p:nvSpPr>
        <p:spPr bwMode="auto">
          <a:xfrm>
            <a:off x="5202418" y="3962028"/>
            <a:ext cx="285842" cy="285842"/>
          </a:xfrm>
          <a:custGeom>
            <a:avLst/>
            <a:gdLst>
              <a:gd name="T0" fmla="*/ 75 w 75"/>
              <a:gd name="T1" fmla="*/ 38 h 75"/>
              <a:gd name="T2" fmla="*/ 75 w 75"/>
              <a:gd name="T3" fmla="*/ 38 h 75"/>
              <a:gd name="T4" fmla="*/ 75 w 75"/>
              <a:gd name="T5" fmla="*/ 45 h 75"/>
              <a:gd name="T6" fmla="*/ 73 w 75"/>
              <a:gd name="T7" fmla="*/ 51 h 75"/>
              <a:gd name="T8" fmla="*/ 69 w 75"/>
              <a:gd name="T9" fmla="*/ 58 h 75"/>
              <a:gd name="T10" fmla="*/ 65 w 75"/>
              <a:gd name="T11" fmla="*/ 64 h 75"/>
              <a:gd name="T12" fmla="*/ 60 w 75"/>
              <a:gd name="T13" fmla="*/ 68 h 75"/>
              <a:gd name="T14" fmla="*/ 52 w 75"/>
              <a:gd name="T15" fmla="*/ 72 h 75"/>
              <a:gd name="T16" fmla="*/ 45 w 75"/>
              <a:gd name="T17" fmla="*/ 73 h 75"/>
              <a:gd name="T18" fmla="*/ 37 w 75"/>
              <a:gd name="T19" fmla="*/ 75 h 75"/>
              <a:gd name="T20" fmla="*/ 37 w 75"/>
              <a:gd name="T21" fmla="*/ 75 h 75"/>
              <a:gd name="T22" fmla="*/ 30 w 75"/>
              <a:gd name="T23" fmla="*/ 73 h 75"/>
              <a:gd name="T24" fmla="*/ 22 w 75"/>
              <a:gd name="T25" fmla="*/ 72 h 75"/>
              <a:gd name="T26" fmla="*/ 17 w 75"/>
              <a:gd name="T27" fmla="*/ 68 h 75"/>
              <a:gd name="T28" fmla="*/ 11 w 75"/>
              <a:gd name="T29" fmla="*/ 64 h 75"/>
              <a:gd name="T30" fmla="*/ 5 w 75"/>
              <a:gd name="T31" fmla="*/ 58 h 75"/>
              <a:gd name="T32" fmla="*/ 2 w 75"/>
              <a:gd name="T33" fmla="*/ 51 h 75"/>
              <a:gd name="T34" fmla="*/ 0 w 75"/>
              <a:gd name="T35" fmla="*/ 45 h 75"/>
              <a:gd name="T36" fmla="*/ 0 w 75"/>
              <a:gd name="T37" fmla="*/ 38 h 75"/>
              <a:gd name="T38" fmla="*/ 0 w 75"/>
              <a:gd name="T39" fmla="*/ 38 h 75"/>
              <a:gd name="T40" fmla="*/ 0 w 75"/>
              <a:gd name="T41" fmla="*/ 30 h 75"/>
              <a:gd name="T42" fmla="*/ 2 w 75"/>
              <a:gd name="T43" fmla="*/ 23 h 75"/>
              <a:gd name="T44" fmla="*/ 5 w 75"/>
              <a:gd name="T45" fmla="*/ 17 h 75"/>
              <a:gd name="T46" fmla="*/ 11 w 75"/>
              <a:gd name="T47" fmla="*/ 12 h 75"/>
              <a:gd name="T48" fmla="*/ 17 w 75"/>
              <a:gd name="T49" fmla="*/ 6 h 75"/>
              <a:gd name="T50" fmla="*/ 22 w 75"/>
              <a:gd name="T51" fmla="*/ 2 h 75"/>
              <a:gd name="T52" fmla="*/ 30 w 75"/>
              <a:gd name="T53" fmla="*/ 0 h 75"/>
              <a:gd name="T54" fmla="*/ 37 w 75"/>
              <a:gd name="T55" fmla="*/ 0 h 75"/>
              <a:gd name="T56" fmla="*/ 37 w 75"/>
              <a:gd name="T57" fmla="*/ 0 h 75"/>
              <a:gd name="T58" fmla="*/ 45 w 75"/>
              <a:gd name="T59" fmla="*/ 0 h 75"/>
              <a:gd name="T60" fmla="*/ 52 w 75"/>
              <a:gd name="T61" fmla="*/ 2 h 75"/>
              <a:gd name="T62" fmla="*/ 60 w 75"/>
              <a:gd name="T63" fmla="*/ 6 h 75"/>
              <a:gd name="T64" fmla="*/ 65 w 75"/>
              <a:gd name="T65" fmla="*/ 12 h 75"/>
              <a:gd name="T66" fmla="*/ 69 w 75"/>
              <a:gd name="T67" fmla="*/ 17 h 75"/>
              <a:gd name="T68" fmla="*/ 73 w 75"/>
              <a:gd name="T69" fmla="*/ 23 h 75"/>
              <a:gd name="T70" fmla="*/ 75 w 75"/>
              <a:gd name="T71" fmla="*/ 30 h 75"/>
              <a:gd name="T72" fmla="*/ 75 w 75"/>
              <a:gd name="T73" fmla="*/ 38 h 75"/>
              <a:gd name="T74" fmla="*/ 75 w 75"/>
              <a:gd name="T75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" h="75">
                <a:moveTo>
                  <a:pt x="75" y="38"/>
                </a:moveTo>
                <a:lnTo>
                  <a:pt x="75" y="38"/>
                </a:lnTo>
                <a:lnTo>
                  <a:pt x="75" y="45"/>
                </a:lnTo>
                <a:lnTo>
                  <a:pt x="73" y="51"/>
                </a:lnTo>
                <a:lnTo>
                  <a:pt x="69" y="58"/>
                </a:lnTo>
                <a:lnTo>
                  <a:pt x="65" y="64"/>
                </a:lnTo>
                <a:lnTo>
                  <a:pt x="60" y="68"/>
                </a:lnTo>
                <a:lnTo>
                  <a:pt x="52" y="72"/>
                </a:lnTo>
                <a:lnTo>
                  <a:pt x="45" y="73"/>
                </a:lnTo>
                <a:lnTo>
                  <a:pt x="37" y="75"/>
                </a:lnTo>
                <a:lnTo>
                  <a:pt x="37" y="75"/>
                </a:lnTo>
                <a:lnTo>
                  <a:pt x="30" y="73"/>
                </a:lnTo>
                <a:lnTo>
                  <a:pt x="22" y="72"/>
                </a:lnTo>
                <a:lnTo>
                  <a:pt x="17" y="68"/>
                </a:lnTo>
                <a:lnTo>
                  <a:pt x="11" y="64"/>
                </a:lnTo>
                <a:lnTo>
                  <a:pt x="5" y="58"/>
                </a:lnTo>
                <a:lnTo>
                  <a:pt x="2" y="51"/>
                </a:lnTo>
                <a:lnTo>
                  <a:pt x="0" y="45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5" y="17"/>
                </a:lnTo>
                <a:lnTo>
                  <a:pt x="11" y="12"/>
                </a:lnTo>
                <a:lnTo>
                  <a:pt x="17" y="6"/>
                </a:lnTo>
                <a:lnTo>
                  <a:pt x="22" y="2"/>
                </a:lnTo>
                <a:lnTo>
                  <a:pt x="30" y="0"/>
                </a:lnTo>
                <a:lnTo>
                  <a:pt x="37" y="0"/>
                </a:lnTo>
                <a:lnTo>
                  <a:pt x="37" y="0"/>
                </a:lnTo>
                <a:lnTo>
                  <a:pt x="45" y="0"/>
                </a:lnTo>
                <a:lnTo>
                  <a:pt x="52" y="2"/>
                </a:lnTo>
                <a:lnTo>
                  <a:pt x="60" y="6"/>
                </a:lnTo>
                <a:lnTo>
                  <a:pt x="65" y="12"/>
                </a:lnTo>
                <a:lnTo>
                  <a:pt x="69" y="17"/>
                </a:lnTo>
                <a:lnTo>
                  <a:pt x="73" y="23"/>
                </a:lnTo>
                <a:lnTo>
                  <a:pt x="75" y="30"/>
                </a:lnTo>
                <a:lnTo>
                  <a:pt x="75" y="38"/>
                </a:lnTo>
                <a:lnTo>
                  <a:pt x="75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8" name="Freeform 449"/>
          <p:cNvSpPr>
            <a:spLocks/>
          </p:cNvSpPr>
          <p:nvPr/>
        </p:nvSpPr>
        <p:spPr bwMode="auto">
          <a:xfrm>
            <a:off x="5221473" y="3977273"/>
            <a:ext cx="251541" cy="251541"/>
          </a:xfrm>
          <a:custGeom>
            <a:avLst/>
            <a:gdLst>
              <a:gd name="T0" fmla="*/ 66 w 66"/>
              <a:gd name="T1" fmla="*/ 34 h 66"/>
              <a:gd name="T2" fmla="*/ 66 w 66"/>
              <a:gd name="T3" fmla="*/ 34 h 66"/>
              <a:gd name="T4" fmla="*/ 64 w 66"/>
              <a:gd name="T5" fmla="*/ 40 h 66"/>
              <a:gd name="T6" fmla="*/ 62 w 66"/>
              <a:gd name="T7" fmla="*/ 45 h 66"/>
              <a:gd name="T8" fmla="*/ 60 w 66"/>
              <a:gd name="T9" fmla="*/ 51 h 66"/>
              <a:gd name="T10" fmla="*/ 57 w 66"/>
              <a:gd name="T11" fmla="*/ 56 h 66"/>
              <a:gd name="T12" fmla="*/ 51 w 66"/>
              <a:gd name="T13" fmla="*/ 60 h 66"/>
              <a:gd name="T14" fmla="*/ 45 w 66"/>
              <a:gd name="T15" fmla="*/ 64 h 66"/>
              <a:gd name="T16" fmla="*/ 40 w 66"/>
              <a:gd name="T17" fmla="*/ 66 h 66"/>
              <a:gd name="T18" fmla="*/ 32 w 66"/>
              <a:gd name="T19" fmla="*/ 66 h 66"/>
              <a:gd name="T20" fmla="*/ 32 w 66"/>
              <a:gd name="T21" fmla="*/ 66 h 66"/>
              <a:gd name="T22" fmla="*/ 27 w 66"/>
              <a:gd name="T23" fmla="*/ 66 h 66"/>
              <a:gd name="T24" fmla="*/ 19 w 66"/>
              <a:gd name="T25" fmla="*/ 64 h 66"/>
              <a:gd name="T26" fmla="*/ 14 w 66"/>
              <a:gd name="T27" fmla="*/ 60 h 66"/>
              <a:gd name="T28" fmla="*/ 10 w 66"/>
              <a:gd name="T29" fmla="*/ 56 h 66"/>
              <a:gd name="T30" fmla="*/ 6 w 66"/>
              <a:gd name="T31" fmla="*/ 51 h 66"/>
              <a:gd name="T32" fmla="*/ 2 w 66"/>
              <a:gd name="T33" fmla="*/ 45 h 66"/>
              <a:gd name="T34" fmla="*/ 0 w 66"/>
              <a:gd name="T35" fmla="*/ 40 h 66"/>
              <a:gd name="T36" fmla="*/ 0 w 66"/>
              <a:gd name="T37" fmla="*/ 34 h 66"/>
              <a:gd name="T38" fmla="*/ 0 w 66"/>
              <a:gd name="T39" fmla="*/ 34 h 66"/>
              <a:gd name="T40" fmla="*/ 0 w 66"/>
              <a:gd name="T41" fmla="*/ 26 h 66"/>
              <a:gd name="T42" fmla="*/ 2 w 66"/>
              <a:gd name="T43" fmla="*/ 21 h 66"/>
              <a:gd name="T44" fmla="*/ 6 w 66"/>
              <a:gd name="T45" fmla="*/ 15 h 66"/>
              <a:gd name="T46" fmla="*/ 10 w 66"/>
              <a:gd name="T47" fmla="*/ 11 h 66"/>
              <a:gd name="T48" fmla="*/ 14 w 66"/>
              <a:gd name="T49" fmla="*/ 6 h 66"/>
              <a:gd name="T50" fmla="*/ 19 w 66"/>
              <a:gd name="T51" fmla="*/ 4 h 66"/>
              <a:gd name="T52" fmla="*/ 27 w 66"/>
              <a:gd name="T53" fmla="*/ 2 h 66"/>
              <a:gd name="T54" fmla="*/ 32 w 66"/>
              <a:gd name="T55" fmla="*/ 0 h 66"/>
              <a:gd name="T56" fmla="*/ 32 w 66"/>
              <a:gd name="T57" fmla="*/ 0 h 66"/>
              <a:gd name="T58" fmla="*/ 40 w 66"/>
              <a:gd name="T59" fmla="*/ 2 h 66"/>
              <a:gd name="T60" fmla="*/ 45 w 66"/>
              <a:gd name="T61" fmla="*/ 4 h 66"/>
              <a:gd name="T62" fmla="*/ 51 w 66"/>
              <a:gd name="T63" fmla="*/ 6 h 66"/>
              <a:gd name="T64" fmla="*/ 57 w 66"/>
              <a:gd name="T65" fmla="*/ 11 h 66"/>
              <a:gd name="T66" fmla="*/ 60 w 66"/>
              <a:gd name="T67" fmla="*/ 15 h 66"/>
              <a:gd name="T68" fmla="*/ 62 w 66"/>
              <a:gd name="T69" fmla="*/ 21 h 66"/>
              <a:gd name="T70" fmla="*/ 64 w 66"/>
              <a:gd name="T71" fmla="*/ 26 h 66"/>
              <a:gd name="T72" fmla="*/ 66 w 66"/>
              <a:gd name="T73" fmla="*/ 34 h 66"/>
              <a:gd name="T74" fmla="*/ 66 w 66"/>
              <a:gd name="T75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" h="66">
                <a:moveTo>
                  <a:pt x="66" y="34"/>
                </a:moveTo>
                <a:lnTo>
                  <a:pt x="66" y="34"/>
                </a:lnTo>
                <a:lnTo>
                  <a:pt x="64" y="40"/>
                </a:lnTo>
                <a:lnTo>
                  <a:pt x="62" y="45"/>
                </a:lnTo>
                <a:lnTo>
                  <a:pt x="60" y="51"/>
                </a:lnTo>
                <a:lnTo>
                  <a:pt x="57" y="56"/>
                </a:lnTo>
                <a:lnTo>
                  <a:pt x="51" y="60"/>
                </a:lnTo>
                <a:lnTo>
                  <a:pt x="45" y="64"/>
                </a:lnTo>
                <a:lnTo>
                  <a:pt x="40" y="66"/>
                </a:lnTo>
                <a:lnTo>
                  <a:pt x="32" y="66"/>
                </a:lnTo>
                <a:lnTo>
                  <a:pt x="32" y="66"/>
                </a:lnTo>
                <a:lnTo>
                  <a:pt x="27" y="66"/>
                </a:lnTo>
                <a:lnTo>
                  <a:pt x="19" y="64"/>
                </a:lnTo>
                <a:lnTo>
                  <a:pt x="14" y="60"/>
                </a:lnTo>
                <a:lnTo>
                  <a:pt x="10" y="56"/>
                </a:lnTo>
                <a:lnTo>
                  <a:pt x="6" y="51"/>
                </a:lnTo>
                <a:lnTo>
                  <a:pt x="2" y="45"/>
                </a:lnTo>
                <a:lnTo>
                  <a:pt x="0" y="40"/>
                </a:lnTo>
                <a:lnTo>
                  <a:pt x="0" y="34"/>
                </a:lnTo>
                <a:lnTo>
                  <a:pt x="0" y="34"/>
                </a:lnTo>
                <a:lnTo>
                  <a:pt x="0" y="26"/>
                </a:lnTo>
                <a:lnTo>
                  <a:pt x="2" y="21"/>
                </a:lnTo>
                <a:lnTo>
                  <a:pt x="6" y="15"/>
                </a:lnTo>
                <a:lnTo>
                  <a:pt x="10" y="11"/>
                </a:lnTo>
                <a:lnTo>
                  <a:pt x="14" y="6"/>
                </a:lnTo>
                <a:lnTo>
                  <a:pt x="19" y="4"/>
                </a:lnTo>
                <a:lnTo>
                  <a:pt x="27" y="2"/>
                </a:lnTo>
                <a:lnTo>
                  <a:pt x="32" y="0"/>
                </a:lnTo>
                <a:lnTo>
                  <a:pt x="32" y="0"/>
                </a:lnTo>
                <a:lnTo>
                  <a:pt x="40" y="2"/>
                </a:lnTo>
                <a:lnTo>
                  <a:pt x="45" y="4"/>
                </a:lnTo>
                <a:lnTo>
                  <a:pt x="51" y="6"/>
                </a:lnTo>
                <a:lnTo>
                  <a:pt x="57" y="11"/>
                </a:lnTo>
                <a:lnTo>
                  <a:pt x="60" y="15"/>
                </a:lnTo>
                <a:lnTo>
                  <a:pt x="62" y="21"/>
                </a:lnTo>
                <a:lnTo>
                  <a:pt x="64" y="26"/>
                </a:lnTo>
                <a:lnTo>
                  <a:pt x="66" y="34"/>
                </a:lnTo>
                <a:lnTo>
                  <a:pt x="66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9" name="Freeform 450"/>
          <p:cNvSpPr>
            <a:spLocks/>
          </p:cNvSpPr>
          <p:nvPr/>
        </p:nvSpPr>
        <p:spPr bwMode="auto">
          <a:xfrm>
            <a:off x="5217663" y="3977273"/>
            <a:ext cx="255353" cy="251541"/>
          </a:xfrm>
          <a:custGeom>
            <a:avLst/>
            <a:gdLst>
              <a:gd name="T0" fmla="*/ 65 w 67"/>
              <a:gd name="T1" fmla="*/ 34 h 66"/>
              <a:gd name="T2" fmla="*/ 65 w 67"/>
              <a:gd name="T3" fmla="*/ 40 h 66"/>
              <a:gd name="T4" fmla="*/ 60 w 67"/>
              <a:gd name="T5" fmla="*/ 51 h 66"/>
              <a:gd name="T6" fmla="*/ 56 w 67"/>
              <a:gd name="T7" fmla="*/ 56 h 66"/>
              <a:gd name="T8" fmla="*/ 46 w 67"/>
              <a:gd name="T9" fmla="*/ 62 h 66"/>
              <a:gd name="T10" fmla="*/ 33 w 67"/>
              <a:gd name="T11" fmla="*/ 64 h 66"/>
              <a:gd name="T12" fmla="*/ 28 w 67"/>
              <a:gd name="T13" fmla="*/ 64 h 66"/>
              <a:gd name="T14" fmla="*/ 16 w 67"/>
              <a:gd name="T15" fmla="*/ 60 h 66"/>
              <a:gd name="T16" fmla="*/ 11 w 67"/>
              <a:gd name="T17" fmla="*/ 56 h 66"/>
              <a:gd name="T18" fmla="*/ 3 w 67"/>
              <a:gd name="T19" fmla="*/ 45 h 66"/>
              <a:gd name="T20" fmla="*/ 1 w 67"/>
              <a:gd name="T21" fmla="*/ 34 h 66"/>
              <a:gd name="T22" fmla="*/ 1 w 67"/>
              <a:gd name="T23" fmla="*/ 26 h 66"/>
              <a:gd name="T24" fmla="*/ 7 w 67"/>
              <a:gd name="T25" fmla="*/ 15 h 66"/>
              <a:gd name="T26" fmla="*/ 11 w 67"/>
              <a:gd name="T27" fmla="*/ 11 h 66"/>
              <a:gd name="T28" fmla="*/ 20 w 67"/>
              <a:gd name="T29" fmla="*/ 4 h 66"/>
              <a:gd name="T30" fmla="*/ 33 w 67"/>
              <a:gd name="T31" fmla="*/ 2 h 66"/>
              <a:gd name="T32" fmla="*/ 41 w 67"/>
              <a:gd name="T33" fmla="*/ 2 h 66"/>
              <a:gd name="T34" fmla="*/ 52 w 67"/>
              <a:gd name="T35" fmla="*/ 8 h 66"/>
              <a:gd name="T36" fmla="*/ 56 w 67"/>
              <a:gd name="T37" fmla="*/ 11 h 66"/>
              <a:gd name="T38" fmla="*/ 63 w 67"/>
              <a:gd name="T39" fmla="*/ 21 h 66"/>
              <a:gd name="T40" fmla="*/ 65 w 67"/>
              <a:gd name="T41" fmla="*/ 34 h 66"/>
              <a:gd name="T42" fmla="*/ 67 w 67"/>
              <a:gd name="T43" fmla="*/ 34 h 66"/>
              <a:gd name="T44" fmla="*/ 67 w 67"/>
              <a:gd name="T45" fmla="*/ 26 h 66"/>
              <a:gd name="T46" fmla="*/ 61 w 67"/>
              <a:gd name="T47" fmla="*/ 15 h 66"/>
              <a:gd name="T48" fmla="*/ 58 w 67"/>
              <a:gd name="T49" fmla="*/ 10 h 66"/>
              <a:gd name="T50" fmla="*/ 46 w 67"/>
              <a:gd name="T51" fmla="*/ 2 h 66"/>
              <a:gd name="T52" fmla="*/ 33 w 67"/>
              <a:gd name="T53" fmla="*/ 0 h 66"/>
              <a:gd name="T54" fmla="*/ 28 w 67"/>
              <a:gd name="T55" fmla="*/ 0 h 66"/>
              <a:gd name="T56" fmla="*/ 15 w 67"/>
              <a:gd name="T57" fmla="*/ 6 h 66"/>
              <a:gd name="T58" fmla="*/ 9 w 67"/>
              <a:gd name="T59" fmla="*/ 10 h 66"/>
              <a:gd name="T60" fmla="*/ 1 w 67"/>
              <a:gd name="T61" fmla="*/ 21 h 66"/>
              <a:gd name="T62" fmla="*/ 0 w 67"/>
              <a:gd name="T63" fmla="*/ 34 h 66"/>
              <a:gd name="T64" fmla="*/ 0 w 67"/>
              <a:gd name="T65" fmla="*/ 40 h 66"/>
              <a:gd name="T66" fmla="*/ 5 w 67"/>
              <a:gd name="T67" fmla="*/ 53 h 66"/>
              <a:gd name="T68" fmla="*/ 9 w 67"/>
              <a:gd name="T69" fmla="*/ 56 h 66"/>
              <a:gd name="T70" fmla="*/ 20 w 67"/>
              <a:gd name="T71" fmla="*/ 64 h 66"/>
              <a:gd name="T72" fmla="*/ 33 w 67"/>
              <a:gd name="T73" fmla="*/ 66 h 66"/>
              <a:gd name="T74" fmla="*/ 41 w 67"/>
              <a:gd name="T75" fmla="*/ 66 h 66"/>
              <a:gd name="T76" fmla="*/ 52 w 67"/>
              <a:gd name="T77" fmla="*/ 60 h 66"/>
              <a:gd name="T78" fmla="*/ 58 w 67"/>
              <a:gd name="T79" fmla="*/ 56 h 66"/>
              <a:gd name="T80" fmla="*/ 65 w 67"/>
              <a:gd name="T81" fmla="*/ 47 h 66"/>
              <a:gd name="T82" fmla="*/ 67 w 67"/>
              <a:gd name="T83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7" h="66">
                <a:moveTo>
                  <a:pt x="67" y="34"/>
                </a:moveTo>
                <a:lnTo>
                  <a:pt x="65" y="34"/>
                </a:lnTo>
                <a:lnTo>
                  <a:pt x="65" y="34"/>
                </a:lnTo>
                <a:lnTo>
                  <a:pt x="65" y="40"/>
                </a:lnTo>
                <a:lnTo>
                  <a:pt x="63" y="45"/>
                </a:lnTo>
                <a:lnTo>
                  <a:pt x="60" y="51"/>
                </a:lnTo>
                <a:lnTo>
                  <a:pt x="56" y="56"/>
                </a:lnTo>
                <a:lnTo>
                  <a:pt x="56" y="56"/>
                </a:lnTo>
                <a:lnTo>
                  <a:pt x="52" y="60"/>
                </a:lnTo>
                <a:lnTo>
                  <a:pt x="46" y="62"/>
                </a:lnTo>
                <a:lnTo>
                  <a:pt x="41" y="64"/>
                </a:lnTo>
                <a:lnTo>
                  <a:pt x="33" y="64"/>
                </a:lnTo>
                <a:lnTo>
                  <a:pt x="33" y="64"/>
                </a:lnTo>
                <a:lnTo>
                  <a:pt x="28" y="64"/>
                </a:lnTo>
                <a:lnTo>
                  <a:pt x="20" y="62"/>
                </a:lnTo>
                <a:lnTo>
                  <a:pt x="16" y="60"/>
                </a:lnTo>
                <a:lnTo>
                  <a:pt x="11" y="56"/>
                </a:lnTo>
                <a:lnTo>
                  <a:pt x="11" y="56"/>
                </a:lnTo>
                <a:lnTo>
                  <a:pt x="7" y="51"/>
                </a:lnTo>
                <a:lnTo>
                  <a:pt x="3" y="45"/>
                </a:lnTo>
                <a:lnTo>
                  <a:pt x="1" y="40"/>
                </a:lnTo>
                <a:lnTo>
                  <a:pt x="1" y="34"/>
                </a:lnTo>
                <a:lnTo>
                  <a:pt x="1" y="34"/>
                </a:lnTo>
                <a:lnTo>
                  <a:pt x="1" y="26"/>
                </a:lnTo>
                <a:lnTo>
                  <a:pt x="3" y="21"/>
                </a:lnTo>
                <a:lnTo>
                  <a:pt x="7" y="15"/>
                </a:lnTo>
                <a:lnTo>
                  <a:pt x="11" y="11"/>
                </a:lnTo>
                <a:lnTo>
                  <a:pt x="11" y="11"/>
                </a:lnTo>
                <a:lnTo>
                  <a:pt x="16" y="8"/>
                </a:lnTo>
                <a:lnTo>
                  <a:pt x="20" y="4"/>
                </a:lnTo>
                <a:lnTo>
                  <a:pt x="28" y="2"/>
                </a:lnTo>
                <a:lnTo>
                  <a:pt x="33" y="2"/>
                </a:lnTo>
                <a:lnTo>
                  <a:pt x="33" y="2"/>
                </a:lnTo>
                <a:lnTo>
                  <a:pt x="41" y="2"/>
                </a:lnTo>
                <a:lnTo>
                  <a:pt x="46" y="4"/>
                </a:lnTo>
                <a:lnTo>
                  <a:pt x="52" y="8"/>
                </a:lnTo>
                <a:lnTo>
                  <a:pt x="56" y="11"/>
                </a:lnTo>
                <a:lnTo>
                  <a:pt x="56" y="11"/>
                </a:lnTo>
                <a:lnTo>
                  <a:pt x="60" y="15"/>
                </a:lnTo>
                <a:lnTo>
                  <a:pt x="63" y="21"/>
                </a:lnTo>
                <a:lnTo>
                  <a:pt x="65" y="26"/>
                </a:lnTo>
                <a:lnTo>
                  <a:pt x="65" y="34"/>
                </a:lnTo>
                <a:lnTo>
                  <a:pt x="67" y="34"/>
                </a:lnTo>
                <a:lnTo>
                  <a:pt x="67" y="34"/>
                </a:lnTo>
                <a:lnTo>
                  <a:pt x="67" y="34"/>
                </a:lnTo>
                <a:lnTo>
                  <a:pt x="67" y="26"/>
                </a:lnTo>
                <a:lnTo>
                  <a:pt x="65" y="21"/>
                </a:lnTo>
                <a:lnTo>
                  <a:pt x="61" y="15"/>
                </a:lnTo>
                <a:lnTo>
                  <a:pt x="58" y="10"/>
                </a:lnTo>
                <a:lnTo>
                  <a:pt x="58" y="10"/>
                </a:lnTo>
                <a:lnTo>
                  <a:pt x="52" y="6"/>
                </a:lnTo>
                <a:lnTo>
                  <a:pt x="46" y="2"/>
                </a:lnTo>
                <a:lnTo>
                  <a:pt x="41" y="0"/>
                </a:lnTo>
                <a:lnTo>
                  <a:pt x="33" y="0"/>
                </a:lnTo>
                <a:lnTo>
                  <a:pt x="33" y="0"/>
                </a:lnTo>
                <a:lnTo>
                  <a:pt x="28" y="0"/>
                </a:lnTo>
                <a:lnTo>
                  <a:pt x="20" y="2"/>
                </a:lnTo>
                <a:lnTo>
                  <a:pt x="15" y="6"/>
                </a:lnTo>
                <a:lnTo>
                  <a:pt x="9" y="10"/>
                </a:lnTo>
                <a:lnTo>
                  <a:pt x="9" y="10"/>
                </a:lnTo>
                <a:lnTo>
                  <a:pt x="5" y="15"/>
                </a:lnTo>
                <a:lnTo>
                  <a:pt x="1" y="21"/>
                </a:lnTo>
                <a:lnTo>
                  <a:pt x="0" y="26"/>
                </a:lnTo>
                <a:lnTo>
                  <a:pt x="0" y="34"/>
                </a:lnTo>
                <a:lnTo>
                  <a:pt x="0" y="34"/>
                </a:lnTo>
                <a:lnTo>
                  <a:pt x="0" y="40"/>
                </a:lnTo>
                <a:lnTo>
                  <a:pt x="1" y="47"/>
                </a:lnTo>
                <a:lnTo>
                  <a:pt x="5" y="53"/>
                </a:lnTo>
                <a:lnTo>
                  <a:pt x="9" y="56"/>
                </a:lnTo>
                <a:lnTo>
                  <a:pt x="9" y="56"/>
                </a:lnTo>
                <a:lnTo>
                  <a:pt x="15" y="60"/>
                </a:lnTo>
                <a:lnTo>
                  <a:pt x="20" y="64"/>
                </a:lnTo>
                <a:lnTo>
                  <a:pt x="28" y="66"/>
                </a:lnTo>
                <a:lnTo>
                  <a:pt x="33" y="66"/>
                </a:lnTo>
                <a:lnTo>
                  <a:pt x="33" y="66"/>
                </a:lnTo>
                <a:lnTo>
                  <a:pt x="41" y="66"/>
                </a:lnTo>
                <a:lnTo>
                  <a:pt x="46" y="64"/>
                </a:lnTo>
                <a:lnTo>
                  <a:pt x="52" y="60"/>
                </a:lnTo>
                <a:lnTo>
                  <a:pt x="58" y="56"/>
                </a:lnTo>
                <a:lnTo>
                  <a:pt x="58" y="56"/>
                </a:lnTo>
                <a:lnTo>
                  <a:pt x="61" y="53"/>
                </a:lnTo>
                <a:lnTo>
                  <a:pt x="65" y="47"/>
                </a:lnTo>
                <a:lnTo>
                  <a:pt x="67" y="40"/>
                </a:lnTo>
                <a:lnTo>
                  <a:pt x="67" y="34"/>
                </a:lnTo>
                <a:lnTo>
                  <a:pt x="67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" name="Freeform 451"/>
          <p:cNvSpPr>
            <a:spLocks noEditPoints="1"/>
          </p:cNvSpPr>
          <p:nvPr/>
        </p:nvSpPr>
        <p:spPr bwMode="auto">
          <a:xfrm>
            <a:off x="5267206" y="4057310"/>
            <a:ext cx="171506" cy="83847"/>
          </a:xfrm>
          <a:custGeom>
            <a:avLst/>
            <a:gdLst>
              <a:gd name="T0" fmla="*/ 33 w 45"/>
              <a:gd name="T1" fmla="*/ 4 h 22"/>
              <a:gd name="T2" fmla="*/ 37 w 45"/>
              <a:gd name="T3" fmla="*/ 5 h 22"/>
              <a:gd name="T4" fmla="*/ 39 w 45"/>
              <a:gd name="T5" fmla="*/ 11 h 22"/>
              <a:gd name="T6" fmla="*/ 35 w 45"/>
              <a:gd name="T7" fmla="*/ 17 h 22"/>
              <a:gd name="T8" fmla="*/ 33 w 45"/>
              <a:gd name="T9" fmla="*/ 19 h 22"/>
              <a:gd name="T10" fmla="*/ 30 w 45"/>
              <a:gd name="T11" fmla="*/ 11 h 22"/>
              <a:gd name="T12" fmla="*/ 30 w 45"/>
              <a:gd name="T13" fmla="*/ 5 h 22"/>
              <a:gd name="T14" fmla="*/ 33 w 45"/>
              <a:gd name="T15" fmla="*/ 4 h 22"/>
              <a:gd name="T16" fmla="*/ 33 w 45"/>
              <a:gd name="T17" fmla="*/ 0 h 22"/>
              <a:gd name="T18" fmla="*/ 30 w 45"/>
              <a:gd name="T19" fmla="*/ 2 h 22"/>
              <a:gd name="T20" fmla="*/ 24 w 45"/>
              <a:gd name="T21" fmla="*/ 7 h 22"/>
              <a:gd name="T22" fmla="*/ 24 w 45"/>
              <a:gd name="T23" fmla="*/ 11 h 22"/>
              <a:gd name="T24" fmla="*/ 26 w 45"/>
              <a:gd name="T25" fmla="*/ 19 h 22"/>
              <a:gd name="T26" fmla="*/ 33 w 45"/>
              <a:gd name="T27" fmla="*/ 22 h 22"/>
              <a:gd name="T28" fmla="*/ 37 w 45"/>
              <a:gd name="T29" fmla="*/ 20 h 22"/>
              <a:gd name="T30" fmla="*/ 43 w 45"/>
              <a:gd name="T31" fmla="*/ 15 h 22"/>
              <a:gd name="T32" fmla="*/ 45 w 45"/>
              <a:gd name="T33" fmla="*/ 11 h 22"/>
              <a:gd name="T34" fmla="*/ 41 w 45"/>
              <a:gd name="T35" fmla="*/ 4 h 22"/>
              <a:gd name="T36" fmla="*/ 33 w 45"/>
              <a:gd name="T37" fmla="*/ 0 h 22"/>
              <a:gd name="T38" fmla="*/ 17 w 45"/>
              <a:gd name="T39" fmla="*/ 0 h 22"/>
              <a:gd name="T40" fmla="*/ 22 w 45"/>
              <a:gd name="T41" fmla="*/ 22 h 22"/>
              <a:gd name="T42" fmla="*/ 17 w 45"/>
              <a:gd name="T43" fmla="*/ 0 h 22"/>
              <a:gd name="T44" fmla="*/ 5 w 45"/>
              <a:gd name="T45" fmla="*/ 13 h 22"/>
              <a:gd name="T46" fmla="*/ 9 w 45"/>
              <a:gd name="T47" fmla="*/ 13 h 22"/>
              <a:gd name="T48" fmla="*/ 9 w 45"/>
              <a:gd name="T49" fmla="*/ 15 h 22"/>
              <a:gd name="T50" fmla="*/ 5 w 45"/>
              <a:gd name="T51" fmla="*/ 19 h 22"/>
              <a:gd name="T52" fmla="*/ 3 w 45"/>
              <a:gd name="T53" fmla="*/ 19 h 22"/>
              <a:gd name="T54" fmla="*/ 3 w 45"/>
              <a:gd name="T55" fmla="*/ 4 h 22"/>
              <a:gd name="T56" fmla="*/ 5 w 45"/>
              <a:gd name="T57" fmla="*/ 4 h 22"/>
              <a:gd name="T58" fmla="*/ 9 w 45"/>
              <a:gd name="T59" fmla="*/ 4 h 22"/>
              <a:gd name="T60" fmla="*/ 9 w 45"/>
              <a:gd name="T61" fmla="*/ 5 h 22"/>
              <a:gd name="T62" fmla="*/ 5 w 45"/>
              <a:gd name="T63" fmla="*/ 9 h 22"/>
              <a:gd name="T64" fmla="*/ 3 w 45"/>
              <a:gd name="T65" fmla="*/ 4 h 22"/>
              <a:gd name="T66" fmla="*/ 0 w 45"/>
              <a:gd name="T67" fmla="*/ 22 h 22"/>
              <a:gd name="T68" fmla="*/ 3 w 45"/>
              <a:gd name="T69" fmla="*/ 22 h 22"/>
              <a:gd name="T70" fmla="*/ 13 w 45"/>
              <a:gd name="T71" fmla="*/ 20 h 22"/>
              <a:gd name="T72" fmla="*/ 15 w 45"/>
              <a:gd name="T73" fmla="*/ 19 h 22"/>
              <a:gd name="T74" fmla="*/ 15 w 45"/>
              <a:gd name="T75" fmla="*/ 15 h 22"/>
              <a:gd name="T76" fmla="*/ 11 w 45"/>
              <a:gd name="T77" fmla="*/ 11 h 22"/>
              <a:gd name="T78" fmla="*/ 11 w 45"/>
              <a:gd name="T79" fmla="*/ 9 h 22"/>
              <a:gd name="T80" fmla="*/ 15 w 45"/>
              <a:gd name="T81" fmla="*/ 5 h 22"/>
              <a:gd name="T82" fmla="*/ 13 w 45"/>
              <a:gd name="T83" fmla="*/ 4 h 22"/>
              <a:gd name="T84" fmla="*/ 11 w 45"/>
              <a:gd name="T85" fmla="*/ 2 h 22"/>
              <a:gd name="T86" fmla="*/ 5 w 45"/>
              <a:gd name="T87" fmla="*/ 0 h 22"/>
              <a:gd name="T88" fmla="*/ 0 w 45"/>
              <a:gd name="T8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" h="22">
                <a:moveTo>
                  <a:pt x="33" y="4"/>
                </a:moveTo>
                <a:lnTo>
                  <a:pt x="33" y="4"/>
                </a:lnTo>
                <a:lnTo>
                  <a:pt x="35" y="4"/>
                </a:lnTo>
                <a:lnTo>
                  <a:pt x="37" y="5"/>
                </a:lnTo>
                <a:lnTo>
                  <a:pt x="39" y="11"/>
                </a:lnTo>
                <a:lnTo>
                  <a:pt x="39" y="11"/>
                </a:lnTo>
                <a:lnTo>
                  <a:pt x="37" y="17"/>
                </a:lnTo>
                <a:lnTo>
                  <a:pt x="35" y="17"/>
                </a:lnTo>
                <a:lnTo>
                  <a:pt x="33" y="19"/>
                </a:lnTo>
                <a:lnTo>
                  <a:pt x="33" y="19"/>
                </a:lnTo>
                <a:lnTo>
                  <a:pt x="30" y="17"/>
                </a:lnTo>
                <a:lnTo>
                  <a:pt x="30" y="11"/>
                </a:lnTo>
                <a:lnTo>
                  <a:pt x="30" y="11"/>
                </a:lnTo>
                <a:lnTo>
                  <a:pt x="30" y="5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close/>
                <a:moveTo>
                  <a:pt x="33" y="0"/>
                </a:moveTo>
                <a:lnTo>
                  <a:pt x="33" y="0"/>
                </a:lnTo>
                <a:lnTo>
                  <a:pt x="30" y="2"/>
                </a:lnTo>
                <a:lnTo>
                  <a:pt x="26" y="4"/>
                </a:lnTo>
                <a:lnTo>
                  <a:pt x="24" y="7"/>
                </a:lnTo>
                <a:lnTo>
                  <a:pt x="24" y="11"/>
                </a:lnTo>
                <a:lnTo>
                  <a:pt x="24" y="11"/>
                </a:lnTo>
                <a:lnTo>
                  <a:pt x="24" y="15"/>
                </a:lnTo>
                <a:lnTo>
                  <a:pt x="26" y="19"/>
                </a:lnTo>
                <a:lnTo>
                  <a:pt x="30" y="20"/>
                </a:lnTo>
                <a:lnTo>
                  <a:pt x="33" y="22"/>
                </a:lnTo>
                <a:lnTo>
                  <a:pt x="33" y="22"/>
                </a:lnTo>
                <a:lnTo>
                  <a:pt x="37" y="20"/>
                </a:lnTo>
                <a:lnTo>
                  <a:pt x="41" y="19"/>
                </a:lnTo>
                <a:lnTo>
                  <a:pt x="43" y="15"/>
                </a:lnTo>
                <a:lnTo>
                  <a:pt x="45" y="11"/>
                </a:lnTo>
                <a:lnTo>
                  <a:pt x="45" y="11"/>
                </a:lnTo>
                <a:lnTo>
                  <a:pt x="43" y="7"/>
                </a:lnTo>
                <a:lnTo>
                  <a:pt x="41" y="4"/>
                </a:lnTo>
                <a:lnTo>
                  <a:pt x="39" y="2"/>
                </a:lnTo>
                <a:lnTo>
                  <a:pt x="33" y="0"/>
                </a:lnTo>
                <a:lnTo>
                  <a:pt x="33" y="0"/>
                </a:lnTo>
                <a:close/>
                <a:moveTo>
                  <a:pt x="17" y="0"/>
                </a:moveTo>
                <a:lnTo>
                  <a:pt x="17" y="22"/>
                </a:lnTo>
                <a:lnTo>
                  <a:pt x="22" y="22"/>
                </a:lnTo>
                <a:lnTo>
                  <a:pt x="22" y="0"/>
                </a:lnTo>
                <a:lnTo>
                  <a:pt x="17" y="0"/>
                </a:lnTo>
                <a:close/>
                <a:moveTo>
                  <a:pt x="3" y="13"/>
                </a:moveTo>
                <a:lnTo>
                  <a:pt x="5" y="13"/>
                </a:lnTo>
                <a:lnTo>
                  <a:pt x="5" y="13"/>
                </a:lnTo>
                <a:lnTo>
                  <a:pt x="9" y="13"/>
                </a:lnTo>
                <a:lnTo>
                  <a:pt x="9" y="15"/>
                </a:lnTo>
                <a:lnTo>
                  <a:pt x="9" y="15"/>
                </a:lnTo>
                <a:lnTo>
                  <a:pt x="9" y="17"/>
                </a:lnTo>
                <a:lnTo>
                  <a:pt x="5" y="19"/>
                </a:lnTo>
                <a:lnTo>
                  <a:pt x="5" y="19"/>
                </a:lnTo>
                <a:lnTo>
                  <a:pt x="3" y="19"/>
                </a:lnTo>
                <a:lnTo>
                  <a:pt x="3" y="13"/>
                </a:lnTo>
                <a:close/>
                <a:moveTo>
                  <a:pt x="3" y="4"/>
                </a:moveTo>
                <a:lnTo>
                  <a:pt x="3" y="4"/>
                </a:lnTo>
                <a:lnTo>
                  <a:pt x="5" y="4"/>
                </a:lnTo>
                <a:lnTo>
                  <a:pt x="5" y="4"/>
                </a:lnTo>
                <a:lnTo>
                  <a:pt x="9" y="4"/>
                </a:lnTo>
                <a:lnTo>
                  <a:pt x="9" y="5"/>
                </a:lnTo>
                <a:lnTo>
                  <a:pt x="9" y="5"/>
                </a:lnTo>
                <a:lnTo>
                  <a:pt x="7" y="7"/>
                </a:lnTo>
                <a:lnTo>
                  <a:pt x="5" y="9"/>
                </a:lnTo>
                <a:lnTo>
                  <a:pt x="3" y="9"/>
                </a:lnTo>
                <a:lnTo>
                  <a:pt x="3" y="4"/>
                </a:lnTo>
                <a:close/>
                <a:moveTo>
                  <a:pt x="0" y="22"/>
                </a:moveTo>
                <a:lnTo>
                  <a:pt x="0" y="22"/>
                </a:lnTo>
                <a:lnTo>
                  <a:pt x="3" y="22"/>
                </a:lnTo>
                <a:lnTo>
                  <a:pt x="3" y="22"/>
                </a:lnTo>
                <a:lnTo>
                  <a:pt x="9" y="20"/>
                </a:lnTo>
                <a:lnTo>
                  <a:pt x="13" y="20"/>
                </a:lnTo>
                <a:lnTo>
                  <a:pt x="13" y="20"/>
                </a:lnTo>
                <a:lnTo>
                  <a:pt x="15" y="19"/>
                </a:lnTo>
                <a:lnTo>
                  <a:pt x="15" y="15"/>
                </a:lnTo>
                <a:lnTo>
                  <a:pt x="15" y="15"/>
                </a:lnTo>
                <a:lnTo>
                  <a:pt x="13" y="11"/>
                </a:lnTo>
                <a:lnTo>
                  <a:pt x="11" y="11"/>
                </a:lnTo>
                <a:lnTo>
                  <a:pt x="11" y="9"/>
                </a:lnTo>
                <a:lnTo>
                  <a:pt x="11" y="9"/>
                </a:lnTo>
                <a:lnTo>
                  <a:pt x="13" y="7"/>
                </a:lnTo>
                <a:lnTo>
                  <a:pt x="15" y="5"/>
                </a:lnTo>
                <a:lnTo>
                  <a:pt x="15" y="5"/>
                </a:lnTo>
                <a:lnTo>
                  <a:pt x="13" y="4"/>
                </a:lnTo>
                <a:lnTo>
                  <a:pt x="11" y="2"/>
                </a:lnTo>
                <a:lnTo>
                  <a:pt x="11" y="2"/>
                </a:lnTo>
                <a:lnTo>
                  <a:pt x="5" y="0"/>
                </a:lnTo>
                <a:lnTo>
                  <a:pt x="5" y="0"/>
                </a:lnTo>
                <a:lnTo>
                  <a:pt x="0" y="2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" name="Freeform 452"/>
          <p:cNvSpPr>
            <a:spLocks/>
          </p:cNvSpPr>
          <p:nvPr/>
        </p:nvSpPr>
        <p:spPr bwMode="auto">
          <a:xfrm>
            <a:off x="4264858" y="1206519"/>
            <a:ext cx="293465" cy="285842"/>
          </a:xfrm>
          <a:custGeom>
            <a:avLst/>
            <a:gdLst>
              <a:gd name="T0" fmla="*/ 77 w 77"/>
              <a:gd name="T1" fmla="*/ 38 h 75"/>
              <a:gd name="T2" fmla="*/ 77 w 77"/>
              <a:gd name="T3" fmla="*/ 38 h 75"/>
              <a:gd name="T4" fmla="*/ 75 w 77"/>
              <a:gd name="T5" fmla="*/ 45 h 75"/>
              <a:gd name="T6" fmla="*/ 73 w 77"/>
              <a:gd name="T7" fmla="*/ 53 h 75"/>
              <a:gd name="T8" fmla="*/ 70 w 77"/>
              <a:gd name="T9" fmla="*/ 58 h 75"/>
              <a:gd name="T10" fmla="*/ 66 w 77"/>
              <a:gd name="T11" fmla="*/ 64 h 75"/>
              <a:gd name="T12" fmla="*/ 60 w 77"/>
              <a:gd name="T13" fmla="*/ 70 h 75"/>
              <a:gd name="T14" fmla="*/ 53 w 77"/>
              <a:gd name="T15" fmla="*/ 73 h 75"/>
              <a:gd name="T16" fmla="*/ 45 w 77"/>
              <a:gd name="T17" fmla="*/ 75 h 75"/>
              <a:gd name="T18" fmla="*/ 38 w 77"/>
              <a:gd name="T19" fmla="*/ 75 h 75"/>
              <a:gd name="T20" fmla="*/ 38 w 77"/>
              <a:gd name="T21" fmla="*/ 75 h 75"/>
              <a:gd name="T22" fmla="*/ 30 w 77"/>
              <a:gd name="T23" fmla="*/ 75 h 75"/>
              <a:gd name="T24" fmla="*/ 23 w 77"/>
              <a:gd name="T25" fmla="*/ 73 h 75"/>
              <a:gd name="T26" fmla="*/ 17 w 77"/>
              <a:gd name="T27" fmla="*/ 70 h 75"/>
              <a:gd name="T28" fmla="*/ 12 w 77"/>
              <a:gd name="T29" fmla="*/ 64 h 75"/>
              <a:gd name="T30" fmla="*/ 6 w 77"/>
              <a:gd name="T31" fmla="*/ 58 h 75"/>
              <a:gd name="T32" fmla="*/ 4 w 77"/>
              <a:gd name="T33" fmla="*/ 53 h 75"/>
              <a:gd name="T34" fmla="*/ 0 w 77"/>
              <a:gd name="T35" fmla="*/ 45 h 75"/>
              <a:gd name="T36" fmla="*/ 0 w 77"/>
              <a:gd name="T37" fmla="*/ 38 h 75"/>
              <a:gd name="T38" fmla="*/ 0 w 77"/>
              <a:gd name="T39" fmla="*/ 38 h 75"/>
              <a:gd name="T40" fmla="*/ 0 w 77"/>
              <a:gd name="T41" fmla="*/ 30 h 75"/>
              <a:gd name="T42" fmla="*/ 4 w 77"/>
              <a:gd name="T43" fmla="*/ 25 h 75"/>
              <a:gd name="T44" fmla="*/ 6 w 77"/>
              <a:gd name="T45" fmla="*/ 17 h 75"/>
              <a:gd name="T46" fmla="*/ 12 w 77"/>
              <a:gd name="T47" fmla="*/ 12 h 75"/>
              <a:gd name="T48" fmla="*/ 17 w 77"/>
              <a:gd name="T49" fmla="*/ 8 h 75"/>
              <a:gd name="T50" fmla="*/ 23 w 77"/>
              <a:gd name="T51" fmla="*/ 4 h 75"/>
              <a:gd name="T52" fmla="*/ 30 w 77"/>
              <a:gd name="T53" fmla="*/ 2 h 75"/>
              <a:gd name="T54" fmla="*/ 38 w 77"/>
              <a:gd name="T55" fmla="*/ 0 h 75"/>
              <a:gd name="T56" fmla="*/ 38 w 77"/>
              <a:gd name="T57" fmla="*/ 0 h 75"/>
              <a:gd name="T58" fmla="*/ 45 w 77"/>
              <a:gd name="T59" fmla="*/ 2 h 75"/>
              <a:gd name="T60" fmla="*/ 53 w 77"/>
              <a:gd name="T61" fmla="*/ 4 h 75"/>
              <a:gd name="T62" fmla="*/ 60 w 77"/>
              <a:gd name="T63" fmla="*/ 8 h 75"/>
              <a:gd name="T64" fmla="*/ 66 w 77"/>
              <a:gd name="T65" fmla="*/ 12 h 75"/>
              <a:gd name="T66" fmla="*/ 70 w 77"/>
              <a:gd name="T67" fmla="*/ 17 h 75"/>
              <a:gd name="T68" fmla="*/ 73 w 77"/>
              <a:gd name="T69" fmla="*/ 25 h 75"/>
              <a:gd name="T70" fmla="*/ 75 w 77"/>
              <a:gd name="T71" fmla="*/ 30 h 75"/>
              <a:gd name="T72" fmla="*/ 77 w 77"/>
              <a:gd name="T73" fmla="*/ 38 h 75"/>
              <a:gd name="T74" fmla="*/ 77 w 77"/>
              <a:gd name="T75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75">
                <a:moveTo>
                  <a:pt x="77" y="38"/>
                </a:moveTo>
                <a:lnTo>
                  <a:pt x="77" y="38"/>
                </a:lnTo>
                <a:lnTo>
                  <a:pt x="75" y="45"/>
                </a:lnTo>
                <a:lnTo>
                  <a:pt x="73" y="53"/>
                </a:lnTo>
                <a:lnTo>
                  <a:pt x="70" y="58"/>
                </a:lnTo>
                <a:lnTo>
                  <a:pt x="66" y="64"/>
                </a:lnTo>
                <a:lnTo>
                  <a:pt x="60" y="70"/>
                </a:lnTo>
                <a:lnTo>
                  <a:pt x="53" y="73"/>
                </a:lnTo>
                <a:lnTo>
                  <a:pt x="45" y="75"/>
                </a:lnTo>
                <a:lnTo>
                  <a:pt x="38" y="75"/>
                </a:lnTo>
                <a:lnTo>
                  <a:pt x="38" y="75"/>
                </a:lnTo>
                <a:lnTo>
                  <a:pt x="30" y="75"/>
                </a:lnTo>
                <a:lnTo>
                  <a:pt x="23" y="73"/>
                </a:lnTo>
                <a:lnTo>
                  <a:pt x="17" y="70"/>
                </a:lnTo>
                <a:lnTo>
                  <a:pt x="12" y="64"/>
                </a:lnTo>
                <a:lnTo>
                  <a:pt x="6" y="58"/>
                </a:lnTo>
                <a:lnTo>
                  <a:pt x="4" y="53"/>
                </a:lnTo>
                <a:lnTo>
                  <a:pt x="0" y="45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4" y="25"/>
                </a:lnTo>
                <a:lnTo>
                  <a:pt x="6" y="17"/>
                </a:lnTo>
                <a:lnTo>
                  <a:pt x="12" y="12"/>
                </a:lnTo>
                <a:lnTo>
                  <a:pt x="17" y="8"/>
                </a:lnTo>
                <a:lnTo>
                  <a:pt x="23" y="4"/>
                </a:lnTo>
                <a:lnTo>
                  <a:pt x="30" y="2"/>
                </a:lnTo>
                <a:lnTo>
                  <a:pt x="38" y="0"/>
                </a:lnTo>
                <a:lnTo>
                  <a:pt x="38" y="0"/>
                </a:lnTo>
                <a:lnTo>
                  <a:pt x="45" y="2"/>
                </a:lnTo>
                <a:lnTo>
                  <a:pt x="53" y="4"/>
                </a:lnTo>
                <a:lnTo>
                  <a:pt x="60" y="8"/>
                </a:lnTo>
                <a:lnTo>
                  <a:pt x="66" y="12"/>
                </a:lnTo>
                <a:lnTo>
                  <a:pt x="70" y="17"/>
                </a:lnTo>
                <a:lnTo>
                  <a:pt x="73" y="25"/>
                </a:lnTo>
                <a:lnTo>
                  <a:pt x="75" y="30"/>
                </a:lnTo>
                <a:lnTo>
                  <a:pt x="77" y="38"/>
                </a:lnTo>
                <a:lnTo>
                  <a:pt x="77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" name="Freeform 453"/>
          <p:cNvSpPr>
            <a:spLocks/>
          </p:cNvSpPr>
          <p:nvPr/>
        </p:nvSpPr>
        <p:spPr bwMode="auto">
          <a:xfrm>
            <a:off x="4287725" y="1229388"/>
            <a:ext cx="251541" cy="243919"/>
          </a:xfrm>
          <a:custGeom>
            <a:avLst/>
            <a:gdLst>
              <a:gd name="T0" fmla="*/ 66 w 66"/>
              <a:gd name="T1" fmla="*/ 32 h 64"/>
              <a:gd name="T2" fmla="*/ 66 w 66"/>
              <a:gd name="T3" fmla="*/ 32 h 64"/>
              <a:gd name="T4" fmla="*/ 66 w 66"/>
              <a:gd name="T5" fmla="*/ 39 h 64"/>
              <a:gd name="T6" fmla="*/ 64 w 66"/>
              <a:gd name="T7" fmla="*/ 45 h 64"/>
              <a:gd name="T8" fmla="*/ 60 w 66"/>
              <a:gd name="T9" fmla="*/ 50 h 64"/>
              <a:gd name="T10" fmla="*/ 56 w 66"/>
              <a:gd name="T11" fmla="*/ 54 h 64"/>
              <a:gd name="T12" fmla="*/ 51 w 66"/>
              <a:gd name="T13" fmla="*/ 60 h 64"/>
              <a:gd name="T14" fmla="*/ 45 w 66"/>
              <a:gd name="T15" fmla="*/ 62 h 64"/>
              <a:gd name="T16" fmla="*/ 39 w 66"/>
              <a:gd name="T17" fmla="*/ 64 h 64"/>
              <a:gd name="T18" fmla="*/ 32 w 66"/>
              <a:gd name="T19" fmla="*/ 64 h 64"/>
              <a:gd name="T20" fmla="*/ 32 w 66"/>
              <a:gd name="T21" fmla="*/ 64 h 64"/>
              <a:gd name="T22" fmla="*/ 26 w 66"/>
              <a:gd name="T23" fmla="*/ 64 h 64"/>
              <a:gd name="T24" fmla="*/ 19 w 66"/>
              <a:gd name="T25" fmla="*/ 62 h 64"/>
              <a:gd name="T26" fmla="*/ 13 w 66"/>
              <a:gd name="T27" fmla="*/ 60 h 64"/>
              <a:gd name="T28" fmla="*/ 9 w 66"/>
              <a:gd name="T29" fmla="*/ 54 h 64"/>
              <a:gd name="T30" fmla="*/ 6 w 66"/>
              <a:gd name="T31" fmla="*/ 50 h 64"/>
              <a:gd name="T32" fmla="*/ 2 w 66"/>
              <a:gd name="T33" fmla="*/ 45 h 64"/>
              <a:gd name="T34" fmla="*/ 0 w 66"/>
              <a:gd name="T35" fmla="*/ 39 h 64"/>
              <a:gd name="T36" fmla="*/ 0 w 66"/>
              <a:gd name="T37" fmla="*/ 32 h 64"/>
              <a:gd name="T38" fmla="*/ 0 w 66"/>
              <a:gd name="T39" fmla="*/ 32 h 64"/>
              <a:gd name="T40" fmla="*/ 0 w 66"/>
              <a:gd name="T41" fmla="*/ 26 h 64"/>
              <a:gd name="T42" fmla="*/ 2 w 66"/>
              <a:gd name="T43" fmla="*/ 21 h 64"/>
              <a:gd name="T44" fmla="*/ 6 w 66"/>
              <a:gd name="T45" fmla="*/ 15 h 64"/>
              <a:gd name="T46" fmla="*/ 9 w 66"/>
              <a:gd name="T47" fmla="*/ 9 h 64"/>
              <a:gd name="T48" fmla="*/ 13 w 66"/>
              <a:gd name="T49" fmla="*/ 6 h 64"/>
              <a:gd name="T50" fmla="*/ 19 w 66"/>
              <a:gd name="T51" fmla="*/ 2 h 64"/>
              <a:gd name="T52" fmla="*/ 26 w 66"/>
              <a:gd name="T53" fmla="*/ 0 h 64"/>
              <a:gd name="T54" fmla="*/ 32 w 66"/>
              <a:gd name="T55" fmla="*/ 0 h 64"/>
              <a:gd name="T56" fmla="*/ 32 w 66"/>
              <a:gd name="T57" fmla="*/ 0 h 64"/>
              <a:gd name="T58" fmla="*/ 39 w 66"/>
              <a:gd name="T59" fmla="*/ 0 h 64"/>
              <a:gd name="T60" fmla="*/ 45 w 66"/>
              <a:gd name="T61" fmla="*/ 2 h 64"/>
              <a:gd name="T62" fmla="*/ 51 w 66"/>
              <a:gd name="T63" fmla="*/ 6 h 64"/>
              <a:gd name="T64" fmla="*/ 56 w 66"/>
              <a:gd name="T65" fmla="*/ 9 h 64"/>
              <a:gd name="T66" fmla="*/ 60 w 66"/>
              <a:gd name="T67" fmla="*/ 15 h 64"/>
              <a:gd name="T68" fmla="*/ 64 w 66"/>
              <a:gd name="T69" fmla="*/ 21 h 64"/>
              <a:gd name="T70" fmla="*/ 66 w 66"/>
              <a:gd name="T71" fmla="*/ 26 h 64"/>
              <a:gd name="T72" fmla="*/ 66 w 66"/>
              <a:gd name="T73" fmla="*/ 32 h 64"/>
              <a:gd name="T74" fmla="*/ 66 w 66"/>
              <a:gd name="T7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" h="64">
                <a:moveTo>
                  <a:pt x="66" y="32"/>
                </a:moveTo>
                <a:lnTo>
                  <a:pt x="66" y="32"/>
                </a:lnTo>
                <a:lnTo>
                  <a:pt x="66" y="39"/>
                </a:lnTo>
                <a:lnTo>
                  <a:pt x="64" y="45"/>
                </a:lnTo>
                <a:lnTo>
                  <a:pt x="60" y="50"/>
                </a:lnTo>
                <a:lnTo>
                  <a:pt x="56" y="54"/>
                </a:lnTo>
                <a:lnTo>
                  <a:pt x="51" y="60"/>
                </a:lnTo>
                <a:lnTo>
                  <a:pt x="45" y="62"/>
                </a:lnTo>
                <a:lnTo>
                  <a:pt x="39" y="64"/>
                </a:lnTo>
                <a:lnTo>
                  <a:pt x="32" y="64"/>
                </a:lnTo>
                <a:lnTo>
                  <a:pt x="32" y="64"/>
                </a:lnTo>
                <a:lnTo>
                  <a:pt x="26" y="64"/>
                </a:lnTo>
                <a:lnTo>
                  <a:pt x="19" y="62"/>
                </a:lnTo>
                <a:lnTo>
                  <a:pt x="13" y="60"/>
                </a:lnTo>
                <a:lnTo>
                  <a:pt x="9" y="54"/>
                </a:lnTo>
                <a:lnTo>
                  <a:pt x="6" y="50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21"/>
                </a:lnTo>
                <a:lnTo>
                  <a:pt x="6" y="15"/>
                </a:lnTo>
                <a:lnTo>
                  <a:pt x="9" y="9"/>
                </a:lnTo>
                <a:lnTo>
                  <a:pt x="13" y="6"/>
                </a:lnTo>
                <a:lnTo>
                  <a:pt x="19" y="2"/>
                </a:lnTo>
                <a:lnTo>
                  <a:pt x="26" y="0"/>
                </a:lnTo>
                <a:lnTo>
                  <a:pt x="32" y="0"/>
                </a:lnTo>
                <a:lnTo>
                  <a:pt x="32" y="0"/>
                </a:lnTo>
                <a:lnTo>
                  <a:pt x="39" y="0"/>
                </a:lnTo>
                <a:lnTo>
                  <a:pt x="45" y="2"/>
                </a:lnTo>
                <a:lnTo>
                  <a:pt x="51" y="6"/>
                </a:lnTo>
                <a:lnTo>
                  <a:pt x="56" y="9"/>
                </a:lnTo>
                <a:lnTo>
                  <a:pt x="60" y="15"/>
                </a:lnTo>
                <a:lnTo>
                  <a:pt x="64" y="21"/>
                </a:lnTo>
                <a:lnTo>
                  <a:pt x="66" y="26"/>
                </a:lnTo>
                <a:lnTo>
                  <a:pt x="66" y="32"/>
                </a:lnTo>
                <a:lnTo>
                  <a:pt x="66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" name="Freeform 454"/>
          <p:cNvSpPr>
            <a:spLocks/>
          </p:cNvSpPr>
          <p:nvPr/>
        </p:nvSpPr>
        <p:spPr bwMode="auto">
          <a:xfrm>
            <a:off x="4280103" y="1229388"/>
            <a:ext cx="259163" cy="247731"/>
          </a:xfrm>
          <a:custGeom>
            <a:avLst/>
            <a:gdLst>
              <a:gd name="T0" fmla="*/ 68 w 68"/>
              <a:gd name="T1" fmla="*/ 32 h 65"/>
              <a:gd name="T2" fmla="*/ 66 w 68"/>
              <a:gd name="T3" fmla="*/ 39 h 65"/>
              <a:gd name="T4" fmla="*/ 62 w 68"/>
              <a:gd name="T5" fmla="*/ 50 h 65"/>
              <a:gd name="T6" fmla="*/ 58 w 68"/>
              <a:gd name="T7" fmla="*/ 54 h 65"/>
              <a:gd name="T8" fmla="*/ 47 w 68"/>
              <a:gd name="T9" fmla="*/ 62 h 65"/>
              <a:gd name="T10" fmla="*/ 34 w 68"/>
              <a:gd name="T11" fmla="*/ 64 h 65"/>
              <a:gd name="T12" fmla="*/ 28 w 68"/>
              <a:gd name="T13" fmla="*/ 64 h 65"/>
              <a:gd name="T14" fmla="*/ 17 w 68"/>
              <a:gd name="T15" fmla="*/ 58 h 65"/>
              <a:gd name="T16" fmla="*/ 11 w 68"/>
              <a:gd name="T17" fmla="*/ 54 h 65"/>
              <a:gd name="T18" fmla="*/ 4 w 68"/>
              <a:gd name="T19" fmla="*/ 45 h 65"/>
              <a:gd name="T20" fmla="*/ 2 w 68"/>
              <a:gd name="T21" fmla="*/ 32 h 65"/>
              <a:gd name="T22" fmla="*/ 2 w 68"/>
              <a:gd name="T23" fmla="*/ 26 h 65"/>
              <a:gd name="T24" fmla="*/ 8 w 68"/>
              <a:gd name="T25" fmla="*/ 15 h 65"/>
              <a:gd name="T26" fmla="*/ 11 w 68"/>
              <a:gd name="T27" fmla="*/ 9 h 65"/>
              <a:gd name="T28" fmla="*/ 23 w 68"/>
              <a:gd name="T29" fmla="*/ 4 h 65"/>
              <a:gd name="T30" fmla="*/ 34 w 68"/>
              <a:gd name="T31" fmla="*/ 2 h 65"/>
              <a:gd name="T32" fmla="*/ 41 w 68"/>
              <a:gd name="T33" fmla="*/ 2 h 65"/>
              <a:gd name="T34" fmla="*/ 53 w 68"/>
              <a:gd name="T35" fmla="*/ 6 h 65"/>
              <a:gd name="T36" fmla="*/ 58 w 68"/>
              <a:gd name="T37" fmla="*/ 9 h 65"/>
              <a:gd name="T38" fmla="*/ 64 w 68"/>
              <a:gd name="T39" fmla="*/ 21 h 65"/>
              <a:gd name="T40" fmla="*/ 68 w 68"/>
              <a:gd name="T41" fmla="*/ 32 h 65"/>
              <a:gd name="T42" fmla="*/ 68 w 68"/>
              <a:gd name="T43" fmla="*/ 32 h 65"/>
              <a:gd name="T44" fmla="*/ 68 w 68"/>
              <a:gd name="T45" fmla="*/ 26 h 65"/>
              <a:gd name="T46" fmla="*/ 62 w 68"/>
              <a:gd name="T47" fmla="*/ 13 h 65"/>
              <a:gd name="T48" fmla="*/ 58 w 68"/>
              <a:gd name="T49" fmla="*/ 9 h 65"/>
              <a:gd name="T50" fmla="*/ 47 w 68"/>
              <a:gd name="T51" fmla="*/ 2 h 65"/>
              <a:gd name="T52" fmla="*/ 34 w 68"/>
              <a:gd name="T53" fmla="*/ 0 h 65"/>
              <a:gd name="T54" fmla="*/ 28 w 68"/>
              <a:gd name="T55" fmla="*/ 0 h 65"/>
              <a:gd name="T56" fmla="*/ 15 w 68"/>
              <a:gd name="T57" fmla="*/ 6 h 65"/>
              <a:gd name="T58" fmla="*/ 11 w 68"/>
              <a:gd name="T59" fmla="*/ 9 h 65"/>
              <a:gd name="T60" fmla="*/ 4 w 68"/>
              <a:gd name="T61" fmla="*/ 19 h 65"/>
              <a:gd name="T62" fmla="*/ 0 w 68"/>
              <a:gd name="T63" fmla="*/ 32 h 65"/>
              <a:gd name="T64" fmla="*/ 2 w 68"/>
              <a:gd name="T65" fmla="*/ 39 h 65"/>
              <a:gd name="T66" fmla="*/ 6 w 68"/>
              <a:gd name="T67" fmla="*/ 50 h 65"/>
              <a:gd name="T68" fmla="*/ 11 w 68"/>
              <a:gd name="T69" fmla="*/ 56 h 65"/>
              <a:gd name="T70" fmla="*/ 21 w 68"/>
              <a:gd name="T71" fmla="*/ 64 h 65"/>
              <a:gd name="T72" fmla="*/ 34 w 68"/>
              <a:gd name="T73" fmla="*/ 65 h 65"/>
              <a:gd name="T74" fmla="*/ 41 w 68"/>
              <a:gd name="T75" fmla="*/ 65 h 65"/>
              <a:gd name="T76" fmla="*/ 53 w 68"/>
              <a:gd name="T77" fmla="*/ 60 h 65"/>
              <a:gd name="T78" fmla="*/ 58 w 68"/>
              <a:gd name="T79" fmla="*/ 56 h 65"/>
              <a:gd name="T80" fmla="*/ 66 w 68"/>
              <a:gd name="T81" fmla="*/ 45 h 65"/>
              <a:gd name="T82" fmla="*/ 68 w 68"/>
              <a:gd name="T83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" h="65">
                <a:moveTo>
                  <a:pt x="68" y="32"/>
                </a:moveTo>
                <a:lnTo>
                  <a:pt x="68" y="32"/>
                </a:lnTo>
                <a:lnTo>
                  <a:pt x="68" y="32"/>
                </a:lnTo>
                <a:lnTo>
                  <a:pt x="66" y="39"/>
                </a:lnTo>
                <a:lnTo>
                  <a:pt x="64" y="45"/>
                </a:lnTo>
                <a:lnTo>
                  <a:pt x="62" y="50"/>
                </a:lnTo>
                <a:lnTo>
                  <a:pt x="58" y="54"/>
                </a:lnTo>
                <a:lnTo>
                  <a:pt x="58" y="54"/>
                </a:lnTo>
                <a:lnTo>
                  <a:pt x="53" y="58"/>
                </a:lnTo>
                <a:lnTo>
                  <a:pt x="47" y="62"/>
                </a:lnTo>
                <a:lnTo>
                  <a:pt x="41" y="64"/>
                </a:lnTo>
                <a:lnTo>
                  <a:pt x="34" y="64"/>
                </a:lnTo>
                <a:lnTo>
                  <a:pt x="34" y="64"/>
                </a:lnTo>
                <a:lnTo>
                  <a:pt x="28" y="64"/>
                </a:lnTo>
                <a:lnTo>
                  <a:pt x="23" y="62"/>
                </a:lnTo>
                <a:lnTo>
                  <a:pt x="17" y="58"/>
                </a:lnTo>
                <a:lnTo>
                  <a:pt x="11" y="54"/>
                </a:lnTo>
                <a:lnTo>
                  <a:pt x="11" y="54"/>
                </a:lnTo>
                <a:lnTo>
                  <a:pt x="8" y="50"/>
                </a:lnTo>
                <a:lnTo>
                  <a:pt x="4" y="45"/>
                </a:lnTo>
                <a:lnTo>
                  <a:pt x="2" y="39"/>
                </a:lnTo>
                <a:lnTo>
                  <a:pt x="2" y="32"/>
                </a:lnTo>
                <a:lnTo>
                  <a:pt x="2" y="32"/>
                </a:lnTo>
                <a:lnTo>
                  <a:pt x="2" y="26"/>
                </a:lnTo>
                <a:lnTo>
                  <a:pt x="4" y="21"/>
                </a:lnTo>
                <a:lnTo>
                  <a:pt x="8" y="15"/>
                </a:lnTo>
                <a:lnTo>
                  <a:pt x="11" y="9"/>
                </a:lnTo>
                <a:lnTo>
                  <a:pt x="11" y="9"/>
                </a:lnTo>
                <a:lnTo>
                  <a:pt x="17" y="6"/>
                </a:lnTo>
                <a:lnTo>
                  <a:pt x="23" y="4"/>
                </a:lnTo>
                <a:lnTo>
                  <a:pt x="28" y="2"/>
                </a:lnTo>
                <a:lnTo>
                  <a:pt x="34" y="2"/>
                </a:lnTo>
                <a:lnTo>
                  <a:pt x="34" y="2"/>
                </a:lnTo>
                <a:lnTo>
                  <a:pt x="41" y="2"/>
                </a:lnTo>
                <a:lnTo>
                  <a:pt x="47" y="4"/>
                </a:lnTo>
                <a:lnTo>
                  <a:pt x="53" y="6"/>
                </a:lnTo>
                <a:lnTo>
                  <a:pt x="58" y="9"/>
                </a:lnTo>
                <a:lnTo>
                  <a:pt x="58" y="9"/>
                </a:lnTo>
                <a:lnTo>
                  <a:pt x="62" y="15"/>
                </a:lnTo>
                <a:lnTo>
                  <a:pt x="64" y="21"/>
                </a:lnTo>
                <a:lnTo>
                  <a:pt x="66" y="26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26"/>
                </a:lnTo>
                <a:lnTo>
                  <a:pt x="66" y="19"/>
                </a:lnTo>
                <a:lnTo>
                  <a:pt x="62" y="13"/>
                </a:lnTo>
                <a:lnTo>
                  <a:pt x="58" y="9"/>
                </a:lnTo>
                <a:lnTo>
                  <a:pt x="58" y="9"/>
                </a:lnTo>
                <a:lnTo>
                  <a:pt x="53" y="6"/>
                </a:lnTo>
                <a:lnTo>
                  <a:pt x="47" y="2"/>
                </a:lnTo>
                <a:lnTo>
                  <a:pt x="41" y="0"/>
                </a:lnTo>
                <a:lnTo>
                  <a:pt x="34" y="0"/>
                </a:lnTo>
                <a:lnTo>
                  <a:pt x="34" y="0"/>
                </a:lnTo>
                <a:lnTo>
                  <a:pt x="28" y="0"/>
                </a:lnTo>
                <a:lnTo>
                  <a:pt x="21" y="2"/>
                </a:lnTo>
                <a:lnTo>
                  <a:pt x="15" y="6"/>
                </a:lnTo>
                <a:lnTo>
                  <a:pt x="11" y="9"/>
                </a:lnTo>
                <a:lnTo>
                  <a:pt x="11" y="9"/>
                </a:lnTo>
                <a:lnTo>
                  <a:pt x="6" y="13"/>
                </a:lnTo>
                <a:lnTo>
                  <a:pt x="4" y="19"/>
                </a:lnTo>
                <a:lnTo>
                  <a:pt x="2" y="26"/>
                </a:lnTo>
                <a:lnTo>
                  <a:pt x="0" y="32"/>
                </a:lnTo>
                <a:lnTo>
                  <a:pt x="0" y="32"/>
                </a:lnTo>
                <a:lnTo>
                  <a:pt x="2" y="39"/>
                </a:lnTo>
                <a:lnTo>
                  <a:pt x="4" y="45"/>
                </a:lnTo>
                <a:lnTo>
                  <a:pt x="6" y="50"/>
                </a:lnTo>
                <a:lnTo>
                  <a:pt x="11" y="56"/>
                </a:lnTo>
                <a:lnTo>
                  <a:pt x="11" y="56"/>
                </a:lnTo>
                <a:lnTo>
                  <a:pt x="15" y="60"/>
                </a:lnTo>
                <a:lnTo>
                  <a:pt x="21" y="64"/>
                </a:lnTo>
                <a:lnTo>
                  <a:pt x="28" y="65"/>
                </a:lnTo>
                <a:lnTo>
                  <a:pt x="34" y="65"/>
                </a:lnTo>
                <a:lnTo>
                  <a:pt x="34" y="65"/>
                </a:lnTo>
                <a:lnTo>
                  <a:pt x="41" y="65"/>
                </a:lnTo>
                <a:lnTo>
                  <a:pt x="47" y="64"/>
                </a:lnTo>
                <a:lnTo>
                  <a:pt x="53" y="60"/>
                </a:lnTo>
                <a:lnTo>
                  <a:pt x="58" y="56"/>
                </a:lnTo>
                <a:lnTo>
                  <a:pt x="58" y="56"/>
                </a:lnTo>
                <a:lnTo>
                  <a:pt x="62" y="50"/>
                </a:lnTo>
                <a:lnTo>
                  <a:pt x="66" y="45"/>
                </a:lnTo>
                <a:lnTo>
                  <a:pt x="68" y="39"/>
                </a:lnTo>
                <a:lnTo>
                  <a:pt x="68" y="32"/>
                </a:lnTo>
                <a:lnTo>
                  <a:pt x="68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" name="Freeform 455"/>
          <p:cNvSpPr>
            <a:spLocks noEditPoints="1"/>
          </p:cNvSpPr>
          <p:nvPr/>
        </p:nvSpPr>
        <p:spPr bwMode="auto">
          <a:xfrm>
            <a:off x="4322026" y="1309421"/>
            <a:ext cx="179128" cy="76225"/>
          </a:xfrm>
          <a:custGeom>
            <a:avLst/>
            <a:gdLst>
              <a:gd name="T0" fmla="*/ 38 w 47"/>
              <a:gd name="T1" fmla="*/ 3 h 20"/>
              <a:gd name="T2" fmla="*/ 43 w 47"/>
              <a:gd name="T3" fmla="*/ 11 h 20"/>
              <a:gd name="T4" fmla="*/ 42 w 47"/>
              <a:gd name="T5" fmla="*/ 15 h 20"/>
              <a:gd name="T6" fmla="*/ 38 w 47"/>
              <a:gd name="T7" fmla="*/ 16 h 20"/>
              <a:gd name="T8" fmla="*/ 34 w 47"/>
              <a:gd name="T9" fmla="*/ 11 h 20"/>
              <a:gd name="T10" fmla="*/ 34 w 47"/>
              <a:gd name="T11" fmla="*/ 5 h 20"/>
              <a:gd name="T12" fmla="*/ 38 w 47"/>
              <a:gd name="T13" fmla="*/ 3 h 20"/>
              <a:gd name="T14" fmla="*/ 38 w 47"/>
              <a:gd name="T15" fmla="*/ 0 h 20"/>
              <a:gd name="T16" fmla="*/ 32 w 47"/>
              <a:gd name="T17" fmla="*/ 3 h 20"/>
              <a:gd name="T18" fmla="*/ 29 w 47"/>
              <a:gd name="T19" fmla="*/ 11 h 20"/>
              <a:gd name="T20" fmla="*/ 30 w 47"/>
              <a:gd name="T21" fmla="*/ 15 h 20"/>
              <a:gd name="T22" fmla="*/ 34 w 47"/>
              <a:gd name="T23" fmla="*/ 20 h 20"/>
              <a:gd name="T24" fmla="*/ 38 w 47"/>
              <a:gd name="T25" fmla="*/ 20 h 20"/>
              <a:gd name="T26" fmla="*/ 45 w 47"/>
              <a:gd name="T27" fmla="*/ 18 h 20"/>
              <a:gd name="T28" fmla="*/ 47 w 47"/>
              <a:gd name="T29" fmla="*/ 11 h 20"/>
              <a:gd name="T30" fmla="*/ 47 w 47"/>
              <a:gd name="T31" fmla="*/ 7 h 20"/>
              <a:gd name="T32" fmla="*/ 43 w 47"/>
              <a:gd name="T33" fmla="*/ 1 h 20"/>
              <a:gd name="T34" fmla="*/ 38 w 47"/>
              <a:gd name="T35" fmla="*/ 0 h 20"/>
              <a:gd name="T36" fmla="*/ 29 w 47"/>
              <a:gd name="T37" fmla="*/ 16 h 20"/>
              <a:gd name="T38" fmla="*/ 25 w 47"/>
              <a:gd name="T39" fmla="*/ 16 h 20"/>
              <a:gd name="T40" fmla="*/ 19 w 47"/>
              <a:gd name="T41" fmla="*/ 11 h 20"/>
              <a:gd name="T42" fmla="*/ 21 w 47"/>
              <a:gd name="T43" fmla="*/ 5 h 20"/>
              <a:gd name="T44" fmla="*/ 25 w 47"/>
              <a:gd name="T45" fmla="*/ 3 h 20"/>
              <a:gd name="T46" fmla="*/ 29 w 47"/>
              <a:gd name="T47" fmla="*/ 1 h 20"/>
              <a:gd name="T48" fmla="*/ 25 w 47"/>
              <a:gd name="T49" fmla="*/ 0 h 20"/>
              <a:gd name="T50" fmla="*/ 21 w 47"/>
              <a:gd name="T51" fmla="*/ 1 h 20"/>
              <a:gd name="T52" fmla="*/ 15 w 47"/>
              <a:gd name="T53" fmla="*/ 7 h 20"/>
              <a:gd name="T54" fmla="*/ 14 w 47"/>
              <a:gd name="T55" fmla="*/ 11 h 20"/>
              <a:gd name="T56" fmla="*/ 15 w 47"/>
              <a:gd name="T57" fmla="*/ 18 h 20"/>
              <a:gd name="T58" fmla="*/ 25 w 47"/>
              <a:gd name="T59" fmla="*/ 20 h 20"/>
              <a:gd name="T60" fmla="*/ 29 w 47"/>
              <a:gd name="T61" fmla="*/ 20 h 20"/>
              <a:gd name="T62" fmla="*/ 12 w 47"/>
              <a:gd name="T63" fmla="*/ 9 h 20"/>
              <a:gd name="T64" fmla="*/ 4 w 47"/>
              <a:gd name="T65" fmla="*/ 5 h 20"/>
              <a:gd name="T66" fmla="*/ 12 w 47"/>
              <a:gd name="T67" fmla="*/ 1 h 20"/>
              <a:gd name="T68" fmla="*/ 0 w 47"/>
              <a:gd name="T69" fmla="*/ 20 h 20"/>
              <a:gd name="T70" fmla="*/ 12 w 47"/>
              <a:gd name="T71" fmla="*/ 16 h 20"/>
              <a:gd name="T72" fmla="*/ 4 w 47"/>
              <a:gd name="T73" fmla="*/ 13 h 20"/>
              <a:gd name="T74" fmla="*/ 12 w 47"/>
              <a:gd name="T75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" h="20">
                <a:moveTo>
                  <a:pt x="38" y="3"/>
                </a:moveTo>
                <a:lnTo>
                  <a:pt x="38" y="3"/>
                </a:lnTo>
                <a:lnTo>
                  <a:pt x="42" y="5"/>
                </a:lnTo>
                <a:lnTo>
                  <a:pt x="43" y="11"/>
                </a:lnTo>
                <a:lnTo>
                  <a:pt x="43" y="11"/>
                </a:lnTo>
                <a:lnTo>
                  <a:pt x="42" y="15"/>
                </a:lnTo>
                <a:lnTo>
                  <a:pt x="38" y="16"/>
                </a:lnTo>
                <a:lnTo>
                  <a:pt x="38" y="16"/>
                </a:lnTo>
                <a:lnTo>
                  <a:pt x="36" y="15"/>
                </a:lnTo>
                <a:lnTo>
                  <a:pt x="34" y="11"/>
                </a:lnTo>
                <a:lnTo>
                  <a:pt x="34" y="11"/>
                </a:lnTo>
                <a:lnTo>
                  <a:pt x="34" y="5"/>
                </a:lnTo>
                <a:lnTo>
                  <a:pt x="38" y="3"/>
                </a:lnTo>
                <a:lnTo>
                  <a:pt x="38" y="3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4" y="1"/>
                </a:lnTo>
                <a:lnTo>
                  <a:pt x="32" y="3"/>
                </a:lnTo>
                <a:lnTo>
                  <a:pt x="30" y="7"/>
                </a:lnTo>
                <a:lnTo>
                  <a:pt x="29" y="11"/>
                </a:lnTo>
                <a:lnTo>
                  <a:pt x="29" y="11"/>
                </a:lnTo>
                <a:lnTo>
                  <a:pt x="30" y="15"/>
                </a:lnTo>
                <a:lnTo>
                  <a:pt x="32" y="18"/>
                </a:lnTo>
                <a:lnTo>
                  <a:pt x="34" y="20"/>
                </a:lnTo>
                <a:lnTo>
                  <a:pt x="38" y="20"/>
                </a:lnTo>
                <a:lnTo>
                  <a:pt x="38" y="20"/>
                </a:lnTo>
                <a:lnTo>
                  <a:pt x="42" y="20"/>
                </a:lnTo>
                <a:lnTo>
                  <a:pt x="45" y="18"/>
                </a:lnTo>
                <a:lnTo>
                  <a:pt x="47" y="15"/>
                </a:lnTo>
                <a:lnTo>
                  <a:pt x="47" y="11"/>
                </a:lnTo>
                <a:lnTo>
                  <a:pt x="47" y="11"/>
                </a:lnTo>
                <a:lnTo>
                  <a:pt x="47" y="7"/>
                </a:lnTo>
                <a:lnTo>
                  <a:pt x="45" y="3"/>
                </a:lnTo>
                <a:lnTo>
                  <a:pt x="43" y="1"/>
                </a:lnTo>
                <a:lnTo>
                  <a:pt x="38" y="0"/>
                </a:lnTo>
                <a:lnTo>
                  <a:pt x="38" y="0"/>
                </a:lnTo>
                <a:close/>
                <a:moveTo>
                  <a:pt x="29" y="16"/>
                </a:moveTo>
                <a:lnTo>
                  <a:pt x="29" y="16"/>
                </a:lnTo>
                <a:lnTo>
                  <a:pt x="25" y="16"/>
                </a:lnTo>
                <a:lnTo>
                  <a:pt x="25" y="16"/>
                </a:lnTo>
                <a:lnTo>
                  <a:pt x="19" y="15"/>
                </a:lnTo>
                <a:lnTo>
                  <a:pt x="19" y="11"/>
                </a:lnTo>
                <a:lnTo>
                  <a:pt x="19" y="11"/>
                </a:lnTo>
                <a:lnTo>
                  <a:pt x="21" y="5"/>
                </a:lnTo>
                <a:lnTo>
                  <a:pt x="25" y="3"/>
                </a:lnTo>
                <a:lnTo>
                  <a:pt x="25" y="3"/>
                </a:lnTo>
                <a:lnTo>
                  <a:pt x="29" y="5"/>
                </a:lnTo>
                <a:lnTo>
                  <a:pt x="29" y="1"/>
                </a:lnTo>
                <a:lnTo>
                  <a:pt x="29" y="1"/>
                </a:lnTo>
                <a:lnTo>
                  <a:pt x="25" y="0"/>
                </a:lnTo>
                <a:lnTo>
                  <a:pt x="25" y="0"/>
                </a:lnTo>
                <a:lnTo>
                  <a:pt x="21" y="1"/>
                </a:lnTo>
                <a:lnTo>
                  <a:pt x="17" y="3"/>
                </a:lnTo>
                <a:lnTo>
                  <a:pt x="15" y="7"/>
                </a:lnTo>
                <a:lnTo>
                  <a:pt x="14" y="11"/>
                </a:lnTo>
                <a:lnTo>
                  <a:pt x="14" y="11"/>
                </a:lnTo>
                <a:lnTo>
                  <a:pt x="14" y="15"/>
                </a:lnTo>
                <a:lnTo>
                  <a:pt x="15" y="18"/>
                </a:lnTo>
                <a:lnTo>
                  <a:pt x="19" y="20"/>
                </a:lnTo>
                <a:lnTo>
                  <a:pt x="25" y="20"/>
                </a:lnTo>
                <a:lnTo>
                  <a:pt x="25" y="20"/>
                </a:lnTo>
                <a:lnTo>
                  <a:pt x="29" y="20"/>
                </a:lnTo>
                <a:lnTo>
                  <a:pt x="29" y="16"/>
                </a:lnTo>
                <a:close/>
                <a:moveTo>
                  <a:pt x="12" y="9"/>
                </a:moveTo>
                <a:lnTo>
                  <a:pt x="4" y="9"/>
                </a:lnTo>
                <a:lnTo>
                  <a:pt x="4" y="5"/>
                </a:lnTo>
                <a:lnTo>
                  <a:pt x="12" y="5"/>
                </a:lnTo>
                <a:lnTo>
                  <a:pt x="12" y="1"/>
                </a:lnTo>
                <a:lnTo>
                  <a:pt x="0" y="1"/>
                </a:lnTo>
                <a:lnTo>
                  <a:pt x="0" y="20"/>
                </a:lnTo>
                <a:lnTo>
                  <a:pt x="12" y="20"/>
                </a:lnTo>
                <a:lnTo>
                  <a:pt x="12" y="16"/>
                </a:lnTo>
                <a:lnTo>
                  <a:pt x="4" y="16"/>
                </a:lnTo>
                <a:lnTo>
                  <a:pt x="4" y="13"/>
                </a:lnTo>
                <a:lnTo>
                  <a:pt x="12" y="13"/>
                </a:lnTo>
                <a:lnTo>
                  <a:pt x="12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" name="Freeform 456"/>
          <p:cNvSpPr>
            <a:spLocks noEditPoints="1"/>
          </p:cNvSpPr>
          <p:nvPr/>
        </p:nvSpPr>
        <p:spPr bwMode="auto">
          <a:xfrm>
            <a:off x="3803700" y="1221766"/>
            <a:ext cx="171506" cy="308709"/>
          </a:xfrm>
          <a:custGeom>
            <a:avLst/>
            <a:gdLst>
              <a:gd name="T0" fmla="*/ 43 w 45"/>
              <a:gd name="T1" fmla="*/ 2 h 81"/>
              <a:gd name="T2" fmla="*/ 43 w 45"/>
              <a:gd name="T3" fmla="*/ 2 h 81"/>
              <a:gd name="T4" fmla="*/ 24 w 45"/>
              <a:gd name="T5" fmla="*/ 6 h 81"/>
              <a:gd name="T6" fmla="*/ 24 w 45"/>
              <a:gd name="T7" fmla="*/ 4 h 81"/>
              <a:gd name="T8" fmla="*/ 24 w 45"/>
              <a:gd name="T9" fmla="*/ 4 h 81"/>
              <a:gd name="T10" fmla="*/ 22 w 45"/>
              <a:gd name="T11" fmla="*/ 2 h 81"/>
              <a:gd name="T12" fmla="*/ 20 w 45"/>
              <a:gd name="T13" fmla="*/ 0 h 81"/>
              <a:gd name="T14" fmla="*/ 9 w 45"/>
              <a:gd name="T15" fmla="*/ 0 h 81"/>
              <a:gd name="T16" fmla="*/ 9 w 45"/>
              <a:gd name="T17" fmla="*/ 0 h 81"/>
              <a:gd name="T18" fmla="*/ 5 w 45"/>
              <a:gd name="T19" fmla="*/ 2 h 81"/>
              <a:gd name="T20" fmla="*/ 5 w 45"/>
              <a:gd name="T21" fmla="*/ 4 h 81"/>
              <a:gd name="T22" fmla="*/ 5 w 45"/>
              <a:gd name="T23" fmla="*/ 9 h 81"/>
              <a:gd name="T24" fmla="*/ 1 w 45"/>
              <a:gd name="T25" fmla="*/ 9 h 81"/>
              <a:gd name="T26" fmla="*/ 1 w 45"/>
              <a:gd name="T27" fmla="*/ 9 h 81"/>
              <a:gd name="T28" fmla="*/ 0 w 45"/>
              <a:gd name="T29" fmla="*/ 11 h 81"/>
              <a:gd name="T30" fmla="*/ 0 w 45"/>
              <a:gd name="T31" fmla="*/ 13 h 81"/>
              <a:gd name="T32" fmla="*/ 0 w 45"/>
              <a:gd name="T33" fmla="*/ 26 h 81"/>
              <a:gd name="T34" fmla="*/ 0 w 45"/>
              <a:gd name="T35" fmla="*/ 26 h 81"/>
              <a:gd name="T36" fmla="*/ 0 w 45"/>
              <a:gd name="T37" fmla="*/ 28 h 81"/>
              <a:gd name="T38" fmla="*/ 1 w 45"/>
              <a:gd name="T39" fmla="*/ 30 h 81"/>
              <a:gd name="T40" fmla="*/ 5 w 45"/>
              <a:gd name="T41" fmla="*/ 30 h 81"/>
              <a:gd name="T42" fmla="*/ 5 w 45"/>
              <a:gd name="T43" fmla="*/ 77 h 81"/>
              <a:gd name="T44" fmla="*/ 5 w 45"/>
              <a:gd name="T45" fmla="*/ 77 h 81"/>
              <a:gd name="T46" fmla="*/ 5 w 45"/>
              <a:gd name="T47" fmla="*/ 79 h 81"/>
              <a:gd name="T48" fmla="*/ 9 w 45"/>
              <a:gd name="T49" fmla="*/ 81 h 81"/>
              <a:gd name="T50" fmla="*/ 20 w 45"/>
              <a:gd name="T51" fmla="*/ 81 h 81"/>
              <a:gd name="T52" fmla="*/ 20 w 45"/>
              <a:gd name="T53" fmla="*/ 81 h 81"/>
              <a:gd name="T54" fmla="*/ 22 w 45"/>
              <a:gd name="T55" fmla="*/ 79 h 81"/>
              <a:gd name="T56" fmla="*/ 24 w 45"/>
              <a:gd name="T57" fmla="*/ 77 h 81"/>
              <a:gd name="T58" fmla="*/ 24 w 45"/>
              <a:gd name="T59" fmla="*/ 34 h 81"/>
              <a:gd name="T60" fmla="*/ 43 w 45"/>
              <a:gd name="T61" fmla="*/ 39 h 81"/>
              <a:gd name="T62" fmla="*/ 43 w 45"/>
              <a:gd name="T63" fmla="*/ 39 h 81"/>
              <a:gd name="T64" fmla="*/ 43 w 45"/>
              <a:gd name="T65" fmla="*/ 39 h 81"/>
              <a:gd name="T66" fmla="*/ 45 w 45"/>
              <a:gd name="T67" fmla="*/ 38 h 81"/>
              <a:gd name="T68" fmla="*/ 45 w 45"/>
              <a:gd name="T69" fmla="*/ 36 h 81"/>
              <a:gd name="T70" fmla="*/ 45 w 45"/>
              <a:gd name="T71" fmla="*/ 6 h 81"/>
              <a:gd name="T72" fmla="*/ 45 w 45"/>
              <a:gd name="T73" fmla="*/ 6 h 81"/>
              <a:gd name="T74" fmla="*/ 45 w 45"/>
              <a:gd name="T75" fmla="*/ 4 h 81"/>
              <a:gd name="T76" fmla="*/ 43 w 45"/>
              <a:gd name="T77" fmla="*/ 2 h 81"/>
              <a:gd name="T78" fmla="*/ 43 w 45"/>
              <a:gd name="T79" fmla="*/ 2 h 81"/>
              <a:gd name="T80" fmla="*/ 20 w 45"/>
              <a:gd name="T81" fmla="*/ 77 h 81"/>
              <a:gd name="T82" fmla="*/ 9 w 45"/>
              <a:gd name="T83" fmla="*/ 77 h 81"/>
              <a:gd name="T84" fmla="*/ 9 w 45"/>
              <a:gd name="T85" fmla="*/ 32 h 81"/>
              <a:gd name="T86" fmla="*/ 20 w 45"/>
              <a:gd name="T87" fmla="*/ 34 h 81"/>
              <a:gd name="T88" fmla="*/ 20 w 45"/>
              <a:gd name="T89" fmla="*/ 77 h 81"/>
              <a:gd name="T90" fmla="*/ 9 w 45"/>
              <a:gd name="T91" fmla="*/ 4 h 81"/>
              <a:gd name="T92" fmla="*/ 20 w 45"/>
              <a:gd name="T93" fmla="*/ 4 h 81"/>
              <a:gd name="T94" fmla="*/ 20 w 45"/>
              <a:gd name="T95" fmla="*/ 8 h 81"/>
              <a:gd name="T96" fmla="*/ 9 w 45"/>
              <a:gd name="T97" fmla="*/ 9 h 81"/>
              <a:gd name="T98" fmla="*/ 9 w 45"/>
              <a:gd name="T99" fmla="*/ 4 h 81"/>
              <a:gd name="T100" fmla="*/ 41 w 45"/>
              <a:gd name="T101" fmla="*/ 8 h 81"/>
              <a:gd name="T102" fmla="*/ 41 w 45"/>
              <a:gd name="T103" fmla="*/ 8 h 81"/>
              <a:gd name="T104" fmla="*/ 41 w 45"/>
              <a:gd name="T105" fmla="*/ 9 h 81"/>
              <a:gd name="T106" fmla="*/ 41 w 45"/>
              <a:gd name="T107" fmla="*/ 9 h 81"/>
              <a:gd name="T108" fmla="*/ 24 w 45"/>
              <a:gd name="T109" fmla="*/ 13 h 81"/>
              <a:gd name="T110" fmla="*/ 24 w 45"/>
              <a:gd name="T111" fmla="*/ 13 h 81"/>
              <a:gd name="T112" fmla="*/ 24 w 45"/>
              <a:gd name="T113" fmla="*/ 13 h 81"/>
              <a:gd name="T114" fmla="*/ 22 w 45"/>
              <a:gd name="T115" fmla="*/ 11 h 81"/>
              <a:gd name="T116" fmla="*/ 22 w 45"/>
              <a:gd name="T117" fmla="*/ 11 h 81"/>
              <a:gd name="T118" fmla="*/ 24 w 45"/>
              <a:gd name="T119" fmla="*/ 11 h 81"/>
              <a:gd name="T120" fmla="*/ 24 w 45"/>
              <a:gd name="T121" fmla="*/ 9 h 81"/>
              <a:gd name="T122" fmla="*/ 31 w 45"/>
              <a:gd name="T123" fmla="*/ 9 h 81"/>
              <a:gd name="T124" fmla="*/ 41 w 45"/>
              <a:gd name="T125" fmla="*/ 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" h="81">
                <a:moveTo>
                  <a:pt x="43" y="2"/>
                </a:moveTo>
                <a:lnTo>
                  <a:pt x="43" y="2"/>
                </a:lnTo>
                <a:lnTo>
                  <a:pt x="24" y="6"/>
                </a:lnTo>
                <a:lnTo>
                  <a:pt x="24" y="4"/>
                </a:lnTo>
                <a:lnTo>
                  <a:pt x="24" y="4"/>
                </a:lnTo>
                <a:lnTo>
                  <a:pt x="22" y="2"/>
                </a:lnTo>
                <a:lnTo>
                  <a:pt x="20" y="0"/>
                </a:lnTo>
                <a:lnTo>
                  <a:pt x="9" y="0"/>
                </a:lnTo>
                <a:lnTo>
                  <a:pt x="9" y="0"/>
                </a:lnTo>
                <a:lnTo>
                  <a:pt x="5" y="2"/>
                </a:lnTo>
                <a:lnTo>
                  <a:pt x="5" y="4"/>
                </a:lnTo>
                <a:lnTo>
                  <a:pt x="5" y="9"/>
                </a:lnTo>
                <a:lnTo>
                  <a:pt x="1" y="9"/>
                </a:lnTo>
                <a:lnTo>
                  <a:pt x="1" y="9"/>
                </a:lnTo>
                <a:lnTo>
                  <a:pt x="0" y="11"/>
                </a:lnTo>
                <a:lnTo>
                  <a:pt x="0" y="13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1" y="30"/>
                </a:lnTo>
                <a:lnTo>
                  <a:pt x="5" y="30"/>
                </a:lnTo>
                <a:lnTo>
                  <a:pt x="5" y="77"/>
                </a:lnTo>
                <a:lnTo>
                  <a:pt x="5" y="77"/>
                </a:lnTo>
                <a:lnTo>
                  <a:pt x="5" y="79"/>
                </a:lnTo>
                <a:lnTo>
                  <a:pt x="9" y="81"/>
                </a:lnTo>
                <a:lnTo>
                  <a:pt x="20" y="81"/>
                </a:lnTo>
                <a:lnTo>
                  <a:pt x="20" y="81"/>
                </a:lnTo>
                <a:lnTo>
                  <a:pt x="22" y="79"/>
                </a:lnTo>
                <a:lnTo>
                  <a:pt x="24" y="77"/>
                </a:lnTo>
                <a:lnTo>
                  <a:pt x="24" y="34"/>
                </a:lnTo>
                <a:lnTo>
                  <a:pt x="43" y="39"/>
                </a:lnTo>
                <a:lnTo>
                  <a:pt x="43" y="39"/>
                </a:lnTo>
                <a:lnTo>
                  <a:pt x="43" y="39"/>
                </a:lnTo>
                <a:lnTo>
                  <a:pt x="45" y="38"/>
                </a:lnTo>
                <a:lnTo>
                  <a:pt x="45" y="36"/>
                </a:lnTo>
                <a:lnTo>
                  <a:pt x="45" y="6"/>
                </a:lnTo>
                <a:lnTo>
                  <a:pt x="45" y="6"/>
                </a:lnTo>
                <a:lnTo>
                  <a:pt x="45" y="4"/>
                </a:lnTo>
                <a:lnTo>
                  <a:pt x="43" y="2"/>
                </a:lnTo>
                <a:lnTo>
                  <a:pt x="43" y="2"/>
                </a:lnTo>
                <a:close/>
                <a:moveTo>
                  <a:pt x="20" y="77"/>
                </a:moveTo>
                <a:lnTo>
                  <a:pt x="9" y="77"/>
                </a:lnTo>
                <a:lnTo>
                  <a:pt x="9" y="32"/>
                </a:lnTo>
                <a:lnTo>
                  <a:pt x="20" y="34"/>
                </a:lnTo>
                <a:lnTo>
                  <a:pt x="20" y="77"/>
                </a:lnTo>
                <a:close/>
                <a:moveTo>
                  <a:pt x="9" y="4"/>
                </a:moveTo>
                <a:lnTo>
                  <a:pt x="20" y="4"/>
                </a:lnTo>
                <a:lnTo>
                  <a:pt x="20" y="8"/>
                </a:lnTo>
                <a:lnTo>
                  <a:pt x="9" y="9"/>
                </a:lnTo>
                <a:lnTo>
                  <a:pt x="9" y="4"/>
                </a:lnTo>
                <a:close/>
                <a:moveTo>
                  <a:pt x="41" y="8"/>
                </a:moveTo>
                <a:lnTo>
                  <a:pt x="41" y="8"/>
                </a:lnTo>
                <a:lnTo>
                  <a:pt x="41" y="9"/>
                </a:lnTo>
                <a:lnTo>
                  <a:pt x="41" y="9"/>
                </a:lnTo>
                <a:lnTo>
                  <a:pt x="24" y="13"/>
                </a:lnTo>
                <a:lnTo>
                  <a:pt x="24" y="13"/>
                </a:lnTo>
                <a:lnTo>
                  <a:pt x="24" y="13"/>
                </a:lnTo>
                <a:lnTo>
                  <a:pt x="22" y="11"/>
                </a:lnTo>
                <a:lnTo>
                  <a:pt x="22" y="11"/>
                </a:lnTo>
                <a:lnTo>
                  <a:pt x="24" y="11"/>
                </a:lnTo>
                <a:lnTo>
                  <a:pt x="24" y="9"/>
                </a:lnTo>
                <a:lnTo>
                  <a:pt x="31" y="9"/>
                </a:lnTo>
                <a:lnTo>
                  <a:pt x="41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" name="Freeform 457"/>
          <p:cNvSpPr>
            <a:spLocks/>
          </p:cNvSpPr>
          <p:nvPr/>
        </p:nvSpPr>
        <p:spPr bwMode="auto">
          <a:xfrm>
            <a:off x="5122381" y="1320857"/>
            <a:ext cx="144827" cy="57170"/>
          </a:xfrm>
          <a:custGeom>
            <a:avLst/>
            <a:gdLst>
              <a:gd name="T0" fmla="*/ 17 w 38"/>
              <a:gd name="T1" fmla="*/ 0 h 15"/>
              <a:gd name="T2" fmla="*/ 17 w 38"/>
              <a:gd name="T3" fmla="*/ 0 h 15"/>
              <a:gd name="T4" fmla="*/ 25 w 38"/>
              <a:gd name="T5" fmla="*/ 0 h 15"/>
              <a:gd name="T6" fmla="*/ 32 w 38"/>
              <a:gd name="T7" fmla="*/ 0 h 15"/>
              <a:gd name="T8" fmla="*/ 36 w 38"/>
              <a:gd name="T9" fmla="*/ 2 h 15"/>
              <a:gd name="T10" fmla="*/ 38 w 38"/>
              <a:gd name="T11" fmla="*/ 6 h 15"/>
              <a:gd name="T12" fmla="*/ 38 w 38"/>
              <a:gd name="T13" fmla="*/ 6 h 15"/>
              <a:gd name="T14" fmla="*/ 36 w 38"/>
              <a:gd name="T15" fmla="*/ 10 h 15"/>
              <a:gd name="T16" fmla="*/ 32 w 38"/>
              <a:gd name="T17" fmla="*/ 12 h 15"/>
              <a:gd name="T18" fmla="*/ 26 w 38"/>
              <a:gd name="T19" fmla="*/ 13 h 15"/>
              <a:gd name="T20" fmla="*/ 21 w 38"/>
              <a:gd name="T21" fmla="*/ 15 h 15"/>
              <a:gd name="T22" fmla="*/ 21 w 38"/>
              <a:gd name="T23" fmla="*/ 15 h 15"/>
              <a:gd name="T24" fmla="*/ 13 w 38"/>
              <a:gd name="T25" fmla="*/ 15 h 15"/>
              <a:gd name="T26" fmla="*/ 8 w 38"/>
              <a:gd name="T27" fmla="*/ 15 h 15"/>
              <a:gd name="T28" fmla="*/ 2 w 38"/>
              <a:gd name="T29" fmla="*/ 13 h 15"/>
              <a:gd name="T30" fmla="*/ 0 w 38"/>
              <a:gd name="T31" fmla="*/ 10 h 15"/>
              <a:gd name="T32" fmla="*/ 0 w 38"/>
              <a:gd name="T33" fmla="*/ 10 h 15"/>
              <a:gd name="T34" fmla="*/ 2 w 38"/>
              <a:gd name="T35" fmla="*/ 8 h 15"/>
              <a:gd name="T36" fmla="*/ 6 w 38"/>
              <a:gd name="T37" fmla="*/ 4 h 15"/>
              <a:gd name="T38" fmla="*/ 12 w 38"/>
              <a:gd name="T39" fmla="*/ 2 h 15"/>
              <a:gd name="T40" fmla="*/ 17 w 38"/>
              <a:gd name="T41" fmla="*/ 0 h 15"/>
              <a:gd name="T42" fmla="*/ 17 w 38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" h="15">
                <a:moveTo>
                  <a:pt x="17" y="0"/>
                </a:moveTo>
                <a:lnTo>
                  <a:pt x="17" y="0"/>
                </a:lnTo>
                <a:lnTo>
                  <a:pt x="25" y="0"/>
                </a:lnTo>
                <a:lnTo>
                  <a:pt x="32" y="0"/>
                </a:lnTo>
                <a:lnTo>
                  <a:pt x="36" y="2"/>
                </a:lnTo>
                <a:lnTo>
                  <a:pt x="38" y="6"/>
                </a:lnTo>
                <a:lnTo>
                  <a:pt x="38" y="6"/>
                </a:lnTo>
                <a:lnTo>
                  <a:pt x="36" y="10"/>
                </a:lnTo>
                <a:lnTo>
                  <a:pt x="32" y="12"/>
                </a:lnTo>
                <a:lnTo>
                  <a:pt x="26" y="13"/>
                </a:lnTo>
                <a:lnTo>
                  <a:pt x="21" y="15"/>
                </a:lnTo>
                <a:lnTo>
                  <a:pt x="21" y="15"/>
                </a:lnTo>
                <a:lnTo>
                  <a:pt x="13" y="15"/>
                </a:lnTo>
                <a:lnTo>
                  <a:pt x="8" y="15"/>
                </a:lnTo>
                <a:lnTo>
                  <a:pt x="2" y="13"/>
                </a:lnTo>
                <a:lnTo>
                  <a:pt x="0" y="10"/>
                </a:lnTo>
                <a:lnTo>
                  <a:pt x="0" y="10"/>
                </a:lnTo>
                <a:lnTo>
                  <a:pt x="2" y="8"/>
                </a:lnTo>
                <a:lnTo>
                  <a:pt x="6" y="4"/>
                </a:lnTo>
                <a:lnTo>
                  <a:pt x="12" y="2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" name="Freeform 458"/>
          <p:cNvSpPr>
            <a:spLocks/>
          </p:cNvSpPr>
          <p:nvPr/>
        </p:nvSpPr>
        <p:spPr bwMode="auto">
          <a:xfrm>
            <a:off x="5145248" y="1263687"/>
            <a:ext cx="121958" cy="95281"/>
          </a:xfrm>
          <a:custGeom>
            <a:avLst/>
            <a:gdLst>
              <a:gd name="T0" fmla="*/ 20 w 32"/>
              <a:gd name="T1" fmla="*/ 6 h 25"/>
              <a:gd name="T2" fmla="*/ 20 w 32"/>
              <a:gd name="T3" fmla="*/ 6 h 25"/>
              <a:gd name="T4" fmla="*/ 26 w 32"/>
              <a:gd name="T5" fmla="*/ 12 h 25"/>
              <a:gd name="T6" fmla="*/ 30 w 32"/>
              <a:gd name="T7" fmla="*/ 15 h 25"/>
              <a:gd name="T8" fmla="*/ 32 w 32"/>
              <a:gd name="T9" fmla="*/ 19 h 25"/>
              <a:gd name="T10" fmla="*/ 30 w 32"/>
              <a:gd name="T11" fmla="*/ 23 h 25"/>
              <a:gd name="T12" fmla="*/ 30 w 32"/>
              <a:gd name="T13" fmla="*/ 23 h 25"/>
              <a:gd name="T14" fmla="*/ 28 w 32"/>
              <a:gd name="T15" fmla="*/ 25 h 25"/>
              <a:gd name="T16" fmla="*/ 22 w 32"/>
              <a:gd name="T17" fmla="*/ 25 h 25"/>
              <a:gd name="T18" fmla="*/ 17 w 32"/>
              <a:gd name="T19" fmla="*/ 23 h 25"/>
              <a:gd name="T20" fmla="*/ 11 w 32"/>
              <a:gd name="T21" fmla="*/ 19 h 25"/>
              <a:gd name="T22" fmla="*/ 11 w 32"/>
              <a:gd name="T23" fmla="*/ 19 h 25"/>
              <a:gd name="T24" fmla="*/ 6 w 32"/>
              <a:gd name="T25" fmla="*/ 15 h 25"/>
              <a:gd name="T26" fmla="*/ 2 w 32"/>
              <a:gd name="T27" fmla="*/ 10 h 25"/>
              <a:gd name="T28" fmla="*/ 0 w 32"/>
              <a:gd name="T29" fmla="*/ 6 h 25"/>
              <a:gd name="T30" fmla="*/ 0 w 32"/>
              <a:gd name="T31" fmla="*/ 2 h 25"/>
              <a:gd name="T32" fmla="*/ 0 w 32"/>
              <a:gd name="T33" fmla="*/ 2 h 25"/>
              <a:gd name="T34" fmla="*/ 4 w 32"/>
              <a:gd name="T35" fmla="*/ 0 h 25"/>
              <a:gd name="T36" fmla="*/ 7 w 32"/>
              <a:gd name="T37" fmla="*/ 0 h 25"/>
              <a:gd name="T38" fmla="*/ 13 w 32"/>
              <a:gd name="T39" fmla="*/ 2 h 25"/>
              <a:gd name="T40" fmla="*/ 20 w 32"/>
              <a:gd name="T41" fmla="*/ 6 h 25"/>
              <a:gd name="T42" fmla="*/ 20 w 32"/>
              <a:gd name="T43" fmla="*/ 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25">
                <a:moveTo>
                  <a:pt x="20" y="6"/>
                </a:moveTo>
                <a:lnTo>
                  <a:pt x="20" y="6"/>
                </a:lnTo>
                <a:lnTo>
                  <a:pt x="26" y="12"/>
                </a:lnTo>
                <a:lnTo>
                  <a:pt x="30" y="15"/>
                </a:lnTo>
                <a:lnTo>
                  <a:pt x="32" y="19"/>
                </a:lnTo>
                <a:lnTo>
                  <a:pt x="30" y="23"/>
                </a:lnTo>
                <a:lnTo>
                  <a:pt x="30" y="23"/>
                </a:lnTo>
                <a:lnTo>
                  <a:pt x="28" y="25"/>
                </a:lnTo>
                <a:lnTo>
                  <a:pt x="22" y="25"/>
                </a:lnTo>
                <a:lnTo>
                  <a:pt x="17" y="23"/>
                </a:lnTo>
                <a:lnTo>
                  <a:pt x="11" y="19"/>
                </a:lnTo>
                <a:lnTo>
                  <a:pt x="11" y="19"/>
                </a:lnTo>
                <a:lnTo>
                  <a:pt x="6" y="15"/>
                </a:lnTo>
                <a:lnTo>
                  <a:pt x="2" y="10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7" y="0"/>
                </a:lnTo>
                <a:lnTo>
                  <a:pt x="13" y="2"/>
                </a:lnTo>
                <a:lnTo>
                  <a:pt x="20" y="6"/>
                </a:lnTo>
                <a:lnTo>
                  <a:pt x="2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Freeform 459"/>
          <p:cNvSpPr>
            <a:spLocks/>
          </p:cNvSpPr>
          <p:nvPr/>
        </p:nvSpPr>
        <p:spPr bwMode="auto">
          <a:xfrm>
            <a:off x="5171929" y="1378023"/>
            <a:ext cx="106714" cy="106714"/>
          </a:xfrm>
          <a:custGeom>
            <a:avLst/>
            <a:gdLst>
              <a:gd name="T0" fmla="*/ 8 w 28"/>
              <a:gd name="T1" fmla="*/ 10 h 28"/>
              <a:gd name="T2" fmla="*/ 8 w 28"/>
              <a:gd name="T3" fmla="*/ 10 h 28"/>
              <a:gd name="T4" fmla="*/ 13 w 28"/>
              <a:gd name="T5" fmla="*/ 4 h 28"/>
              <a:gd name="T6" fmla="*/ 19 w 28"/>
              <a:gd name="T7" fmla="*/ 2 h 28"/>
              <a:gd name="T8" fmla="*/ 23 w 28"/>
              <a:gd name="T9" fmla="*/ 0 h 28"/>
              <a:gd name="T10" fmla="*/ 27 w 28"/>
              <a:gd name="T11" fmla="*/ 2 h 28"/>
              <a:gd name="T12" fmla="*/ 27 w 28"/>
              <a:gd name="T13" fmla="*/ 2 h 28"/>
              <a:gd name="T14" fmla="*/ 28 w 28"/>
              <a:gd name="T15" fmla="*/ 6 h 28"/>
              <a:gd name="T16" fmla="*/ 27 w 28"/>
              <a:gd name="T17" fmla="*/ 10 h 28"/>
              <a:gd name="T18" fmla="*/ 25 w 28"/>
              <a:gd name="T19" fmla="*/ 15 h 28"/>
              <a:gd name="T20" fmla="*/ 19 w 28"/>
              <a:gd name="T21" fmla="*/ 21 h 28"/>
              <a:gd name="T22" fmla="*/ 19 w 28"/>
              <a:gd name="T23" fmla="*/ 21 h 28"/>
              <a:gd name="T24" fmla="*/ 13 w 28"/>
              <a:gd name="T25" fmla="*/ 25 h 28"/>
              <a:gd name="T26" fmla="*/ 8 w 28"/>
              <a:gd name="T27" fmla="*/ 28 h 28"/>
              <a:gd name="T28" fmla="*/ 4 w 28"/>
              <a:gd name="T29" fmla="*/ 28 h 28"/>
              <a:gd name="T30" fmla="*/ 0 w 28"/>
              <a:gd name="T31" fmla="*/ 28 h 28"/>
              <a:gd name="T32" fmla="*/ 0 w 28"/>
              <a:gd name="T33" fmla="*/ 28 h 28"/>
              <a:gd name="T34" fmla="*/ 0 w 28"/>
              <a:gd name="T35" fmla="*/ 25 h 28"/>
              <a:gd name="T36" fmla="*/ 0 w 28"/>
              <a:gd name="T37" fmla="*/ 21 h 28"/>
              <a:gd name="T38" fmla="*/ 4 w 28"/>
              <a:gd name="T39" fmla="*/ 15 h 28"/>
              <a:gd name="T40" fmla="*/ 8 w 28"/>
              <a:gd name="T41" fmla="*/ 10 h 28"/>
              <a:gd name="T42" fmla="*/ 8 w 28"/>
              <a:gd name="T43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28">
                <a:moveTo>
                  <a:pt x="8" y="10"/>
                </a:moveTo>
                <a:lnTo>
                  <a:pt x="8" y="10"/>
                </a:lnTo>
                <a:lnTo>
                  <a:pt x="13" y="4"/>
                </a:lnTo>
                <a:lnTo>
                  <a:pt x="19" y="2"/>
                </a:lnTo>
                <a:lnTo>
                  <a:pt x="23" y="0"/>
                </a:lnTo>
                <a:lnTo>
                  <a:pt x="27" y="2"/>
                </a:lnTo>
                <a:lnTo>
                  <a:pt x="27" y="2"/>
                </a:lnTo>
                <a:lnTo>
                  <a:pt x="28" y="6"/>
                </a:lnTo>
                <a:lnTo>
                  <a:pt x="27" y="10"/>
                </a:lnTo>
                <a:lnTo>
                  <a:pt x="25" y="15"/>
                </a:lnTo>
                <a:lnTo>
                  <a:pt x="19" y="21"/>
                </a:lnTo>
                <a:lnTo>
                  <a:pt x="19" y="21"/>
                </a:lnTo>
                <a:lnTo>
                  <a:pt x="13" y="25"/>
                </a:lnTo>
                <a:lnTo>
                  <a:pt x="8" y="28"/>
                </a:lnTo>
                <a:lnTo>
                  <a:pt x="4" y="28"/>
                </a:lnTo>
                <a:lnTo>
                  <a:pt x="0" y="28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4" y="15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" name="Freeform 460"/>
          <p:cNvSpPr>
            <a:spLocks/>
          </p:cNvSpPr>
          <p:nvPr/>
        </p:nvSpPr>
        <p:spPr bwMode="auto">
          <a:xfrm>
            <a:off x="5137626" y="1370401"/>
            <a:ext cx="141017" cy="57170"/>
          </a:xfrm>
          <a:custGeom>
            <a:avLst/>
            <a:gdLst>
              <a:gd name="T0" fmla="*/ 19 w 37"/>
              <a:gd name="T1" fmla="*/ 0 h 15"/>
              <a:gd name="T2" fmla="*/ 19 w 37"/>
              <a:gd name="T3" fmla="*/ 0 h 15"/>
              <a:gd name="T4" fmla="*/ 26 w 37"/>
              <a:gd name="T5" fmla="*/ 0 h 15"/>
              <a:gd name="T6" fmla="*/ 32 w 37"/>
              <a:gd name="T7" fmla="*/ 2 h 15"/>
              <a:gd name="T8" fmla="*/ 36 w 37"/>
              <a:gd name="T9" fmla="*/ 4 h 15"/>
              <a:gd name="T10" fmla="*/ 37 w 37"/>
              <a:gd name="T11" fmla="*/ 8 h 15"/>
              <a:gd name="T12" fmla="*/ 37 w 37"/>
              <a:gd name="T13" fmla="*/ 8 h 15"/>
              <a:gd name="T14" fmla="*/ 36 w 37"/>
              <a:gd name="T15" fmla="*/ 10 h 15"/>
              <a:gd name="T16" fmla="*/ 32 w 37"/>
              <a:gd name="T17" fmla="*/ 13 h 15"/>
              <a:gd name="T18" fmla="*/ 26 w 37"/>
              <a:gd name="T19" fmla="*/ 15 h 15"/>
              <a:gd name="T20" fmla="*/ 19 w 37"/>
              <a:gd name="T21" fmla="*/ 15 h 15"/>
              <a:gd name="T22" fmla="*/ 19 w 37"/>
              <a:gd name="T23" fmla="*/ 15 h 15"/>
              <a:gd name="T24" fmla="*/ 11 w 37"/>
              <a:gd name="T25" fmla="*/ 15 h 15"/>
              <a:gd name="T26" fmla="*/ 6 w 37"/>
              <a:gd name="T27" fmla="*/ 13 h 15"/>
              <a:gd name="T28" fmla="*/ 2 w 37"/>
              <a:gd name="T29" fmla="*/ 12 h 15"/>
              <a:gd name="T30" fmla="*/ 0 w 37"/>
              <a:gd name="T31" fmla="*/ 8 h 15"/>
              <a:gd name="T32" fmla="*/ 0 w 37"/>
              <a:gd name="T33" fmla="*/ 8 h 15"/>
              <a:gd name="T34" fmla="*/ 2 w 37"/>
              <a:gd name="T35" fmla="*/ 4 h 15"/>
              <a:gd name="T36" fmla="*/ 6 w 37"/>
              <a:gd name="T37" fmla="*/ 2 h 15"/>
              <a:gd name="T38" fmla="*/ 11 w 37"/>
              <a:gd name="T39" fmla="*/ 0 h 15"/>
              <a:gd name="T40" fmla="*/ 19 w 37"/>
              <a:gd name="T41" fmla="*/ 0 h 15"/>
              <a:gd name="T42" fmla="*/ 19 w 37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5">
                <a:moveTo>
                  <a:pt x="19" y="0"/>
                </a:moveTo>
                <a:lnTo>
                  <a:pt x="19" y="0"/>
                </a:lnTo>
                <a:lnTo>
                  <a:pt x="26" y="0"/>
                </a:lnTo>
                <a:lnTo>
                  <a:pt x="32" y="2"/>
                </a:lnTo>
                <a:lnTo>
                  <a:pt x="36" y="4"/>
                </a:lnTo>
                <a:lnTo>
                  <a:pt x="37" y="8"/>
                </a:lnTo>
                <a:lnTo>
                  <a:pt x="37" y="8"/>
                </a:lnTo>
                <a:lnTo>
                  <a:pt x="36" y="10"/>
                </a:lnTo>
                <a:lnTo>
                  <a:pt x="32" y="13"/>
                </a:lnTo>
                <a:lnTo>
                  <a:pt x="26" y="15"/>
                </a:lnTo>
                <a:lnTo>
                  <a:pt x="19" y="15"/>
                </a:lnTo>
                <a:lnTo>
                  <a:pt x="19" y="15"/>
                </a:lnTo>
                <a:lnTo>
                  <a:pt x="11" y="15"/>
                </a:lnTo>
                <a:lnTo>
                  <a:pt x="6" y="13"/>
                </a:lnTo>
                <a:lnTo>
                  <a:pt x="2" y="12"/>
                </a:lnTo>
                <a:lnTo>
                  <a:pt x="0" y="8"/>
                </a:lnTo>
                <a:lnTo>
                  <a:pt x="0" y="8"/>
                </a:lnTo>
                <a:lnTo>
                  <a:pt x="2" y="4"/>
                </a:lnTo>
                <a:lnTo>
                  <a:pt x="6" y="2"/>
                </a:lnTo>
                <a:lnTo>
                  <a:pt x="11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Freeform 461"/>
          <p:cNvSpPr>
            <a:spLocks/>
          </p:cNvSpPr>
          <p:nvPr/>
        </p:nvSpPr>
        <p:spPr bwMode="auto">
          <a:xfrm>
            <a:off x="5179551" y="1214142"/>
            <a:ext cx="114336" cy="106714"/>
          </a:xfrm>
          <a:custGeom>
            <a:avLst/>
            <a:gdLst>
              <a:gd name="T0" fmla="*/ 21 w 30"/>
              <a:gd name="T1" fmla="*/ 10 h 28"/>
              <a:gd name="T2" fmla="*/ 21 w 30"/>
              <a:gd name="T3" fmla="*/ 10 h 28"/>
              <a:gd name="T4" fmla="*/ 26 w 30"/>
              <a:gd name="T5" fmla="*/ 13 h 28"/>
              <a:gd name="T6" fmla="*/ 28 w 30"/>
              <a:gd name="T7" fmla="*/ 19 h 28"/>
              <a:gd name="T8" fmla="*/ 30 w 30"/>
              <a:gd name="T9" fmla="*/ 25 h 28"/>
              <a:gd name="T10" fmla="*/ 28 w 30"/>
              <a:gd name="T11" fmla="*/ 26 h 28"/>
              <a:gd name="T12" fmla="*/ 28 w 30"/>
              <a:gd name="T13" fmla="*/ 26 h 28"/>
              <a:gd name="T14" fmla="*/ 26 w 30"/>
              <a:gd name="T15" fmla="*/ 28 h 28"/>
              <a:gd name="T16" fmla="*/ 21 w 30"/>
              <a:gd name="T17" fmla="*/ 28 h 28"/>
              <a:gd name="T18" fmla="*/ 15 w 30"/>
              <a:gd name="T19" fmla="*/ 25 h 28"/>
              <a:gd name="T20" fmla="*/ 10 w 30"/>
              <a:gd name="T21" fmla="*/ 21 h 28"/>
              <a:gd name="T22" fmla="*/ 10 w 30"/>
              <a:gd name="T23" fmla="*/ 21 h 28"/>
              <a:gd name="T24" fmla="*/ 6 w 30"/>
              <a:gd name="T25" fmla="*/ 15 h 28"/>
              <a:gd name="T26" fmla="*/ 2 w 30"/>
              <a:gd name="T27" fmla="*/ 10 h 28"/>
              <a:gd name="T28" fmla="*/ 0 w 30"/>
              <a:gd name="T29" fmla="*/ 6 h 28"/>
              <a:gd name="T30" fmla="*/ 2 w 30"/>
              <a:gd name="T31" fmla="*/ 2 h 28"/>
              <a:gd name="T32" fmla="*/ 2 w 30"/>
              <a:gd name="T33" fmla="*/ 2 h 28"/>
              <a:gd name="T34" fmla="*/ 6 w 30"/>
              <a:gd name="T35" fmla="*/ 0 h 28"/>
              <a:gd name="T36" fmla="*/ 10 w 30"/>
              <a:gd name="T37" fmla="*/ 2 h 28"/>
              <a:gd name="T38" fmla="*/ 15 w 30"/>
              <a:gd name="T39" fmla="*/ 4 h 28"/>
              <a:gd name="T40" fmla="*/ 21 w 30"/>
              <a:gd name="T41" fmla="*/ 10 h 28"/>
              <a:gd name="T42" fmla="*/ 21 w 30"/>
              <a:gd name="T43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8">
                <a:moveTo>
                  <a:pt x="21" y="10"/>
                </a:moveTo>
                <a:lnTo>
                  <a:pt x="21" y="10"/>
                </a:lnTo>
                <a:lnTo>
                  <a:pt x="26" y="13"/>
                </a:lnTo>
                <a:lnTo>
                  <a:pt x="28" y="19"/>
                </a:lnTo>
                <a:lnTo>
                  <a:pt x="30" y="25"/>
                </a:lnTo>
                <a:lnTo>
                  <a:pt x="28" y="26"/>
                </a:lnTo>
                <a:lnTo>
                  <a:pt x="28" y="26"/>
                </a:lnTo>
                <a:lnTo>
                  <a:pt x="26" y="28"/>
                </a:lnTo>
                <a:lnTo>
                  <a:pt x="21" y="28"/>
                </a:lnTo>
                <a:lnTo>
                  <a:pt x="15" y="25"/>
                </a:lnTo>
                <a:lnTo>
                  <a:pt x="10" y="21"/>
                </a:lnTo>
                <a:lnTo>
                  <a:pt x="10" y="21"/>
                </a:lnTo>
                <a:lnTo>
                  <a:pt x="6" y="15"/>
                </a:lnTo>
                <a:lnTo>
                  <a:pt x="2" y="10"/>
                </a:lnTo>
                <a:lnTo>
                  <a:pt x="0" y="6"/>
                </a:lnTo>
                <a:lnTo>
                  <a:pt x="2" y="2"/>
                </a:lnTo>
                <a:lnTo>
                  <a:pt x="2" y="2"/>
                </a:lnTo>
                <a:lnTo>
                  <a:pt x="6" y="0"/>
                </a:lnTo>
                <a:lnTo>
                  <a:pt x="10" y="2"/>
                </a:lnTo>
                <a:lnTo>
                  <a:pt x="15" y="4"/>
                </a:lnTo>
                <a:lnTo>
                  <a:pt x="21" y="10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Freeform 462"/>
          <p:cNvSpPr>
            <a:spLocks/>
          </p:cNvSpPr>
          <p:nvPr/>
        </p:nvSpPr>
        <p:spPr bwMode="auto">
          <a:xfrm>
            <a:off x="5244340" y="1179840"/>
            <a:ext cx="57170" cy="141017"/>
          </a:xfrm>
          <a:custGeom>
            <a:avLst/>
            <a:gdLst>
              <a:gd name="T0" fmla="*/ 15 w 15"/>
              <a:gd name="T1" fmla="*/ 19 h 37"/>
              <a:gd name="T2" fmla="*/ 15 w 15"/>
              <a:gd name="T3" fmla="*/ 19 h 37"/>
              <a:gd name="T4" fmla="*/ 15 w 15"/>
              <a:gd name="T5" fmla="*/ 26 h 37"/>
              <a:gd name="T6" fmla="*/ 15 w 15"/>
              <a:gd name="T7" fmla="*/ 32 h 37"/>
              <a:gd name="T8" fmla="*/ 13 w 15"/>
              <a:gd name="T9" fmla="*/ 35 h 37"/>
              <a:gd name="T10" fmla="*/ 9 w 15"/>
              <a:gd name="T11" fmla="*/ 37 h 37"/>
              <a:gd name="T12" fmla="*/ 9 w 15"/>
              <a:gd name="T13" fmla="*/ 37 h 37"/>
              <a:gd name="T14" fmla="*/ 6 w 15"/>
              <a:gd name="T15" fmla="*/ 35 h 37"/>
              <a:gd name="T16" fmla="*/ 4 w 15"/>
              <a:gd name="T17" fmla="*/ 32 h 37"/>
              <a:gd name="T18" fmla="*/ 2 w 15"/>
              <a:gd name="T19" fmla="*/ 26 h 37"/>
              <a:gd name="T20" fmla="*/ 0 w 15"/>
              <a:gd name="T21" fmla="*/ 19 h 37"/>
              <a:gd name="T22" fmla="*/ 0 w 15"/>
              <a:gd name="T23" fmla="*/ 19 h 37"/>
              <a:gd name="T24" fmla="*/ 0 w 15"/>
              <a:gd name="T25" fmla="*/ 13 h 37"/>
              <a:gd name="T26" fmla="*/ 2 w 15"/>
              <a:gd name="T27" fmla="*/ 5 h 37"/>
              <a:gd name="T28" fmla="*/ 4 w 15"/>
              <a:gd name="T29" fmla="*/ 2 h 37"/>
              <a:gd name="T30" fmla="*/ 6 w 15"/>
              <a:gd name="T31" fmla="*/ 0 h 37"/>
              <a:gd name="T32" fmla="*/ 6 w 15"/>
              <a:gd name="T33" fmla="*/ 0 h 37"/>
              <a:gd name="T34" fmla="*/ 9 w 15"/>
              <a:gd name="T35" fmla="*/ 2 h 37"/>
              <a:gd name="T36" fmla="*/ 11 w 15"/>
              <a:gd name="T37" fmla="*/ 5 h 37"/>
              <a:gd name="T38" fmla="*/ 15 w 15"/>
              <a:gd name="T39" fmla="*/ 11 h 37"/>
              <a:gd name="T40" fmla="*/ 15 w 15"/>
              <a:gd name="T41" fmla="*/ 19 h 37"/>
              <a:gd name="T42" fmla="*/ 15 w 15"/>
              <a:gd name="T43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37">
                <a:moveTo>
                  <a:pt x="15" y="19"/>
                </a:moveTo>
                <a:lnTo>
                  <a:pt x="15" y="19"/>
                </a:lnTo>
                <a:lnTo>
                  <a:pt x="15" y="26"/>
                </a:lnTo>
                <a:lnTo>
                  <a:pt x="15" y="32"/>
                </a:lnTo>
                <a:lnTo>
                  <a:pt x="13" y="35"/>
                </a:lnTo>
                <a:lnTo>
                  <a:pt x="9" y="37"/>
                </a:lnTo>
                <a:lnTo>
                  <a:pt x="9" y="37"/>
                </a:lnTo>
                <a:lnTo>
                  <a:pt x="6" y="35"/>
                </a:lnTo>
                <a:lnTo>
                  <a:pt x="4" y="32"/>
                </a:lnTo>
                <a:lnTo>
                  <a:pt x="2" y="26"/>
                </a:lnTo>
                <a:lnTo>
                  <a:pt x="0" y="19"/>
                </a:lnTo>
                <a:lnTo>
                  <a:pt x="0" y="19"/>
                </a:lnTo>
                <a:lnTo>
                  <a:pt x="0" y="13"/>
                </a:lnTo>
                <a:lnTo>
                  <a:pt x="2" y="5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9" y="2"/>
                </a:lnTo>
                <a:lnTo>
                  <a:pt x="11" y="5"/>
                </a:lnTo>
                <a:lnTo>
                  <a:pt x="15" y="11"/>
                </a:lnTo>
                <a:lnTo>
                  <a:pt x="15" y="19"/>
                </a:lnTo>
                <a:lnTo>
                  <a:pt x="15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Freeform 463"/>
          <p:cNvSpPr>
            <a:spLocks/>
          </p:cNvSpPr>
          <p:nvPr/>
        </p:nvSpPr>
        <p:spPr bwMode="auto">
          <a:xfrm>
            <a:off x="5431090" y="1366591"/>
            <a:ext cx="133395" cy="53358"/>
          </a:xfrm>
          <a:custGeom>
            <a:avLst/>
            <a:gdLst>
              <a:gd name="T0" fmla="*/ 17 w 35"/>
              <a:gd name="T1" fmla="*/ 14 h 14"/>
              <a:gd name="T2" fmla="*/ 17 w 35"/>
              <a:gd name="T3" fmla="*/ 14 h 14"/>
              <a:gd name="T4" fmla="*/ 11 w 35"/>
              <a:gd name="T5" fmla="*/ 14 h 14"/>
              <a:gd name="T6" fmla="*/ 4 w 35"/>
              <a:gd name="T7" fmla="*/ 13 h 14"/>
              <a:gd name="T8" fmla="*/ 0 w 35"/>
              <a:gd name="T9" fmla="*/ 11 h 14"/>
              <a:gd name="T10" fmla="*/ 0 w 35"/>
              <a:gd name="T11" fmla="*/ 7 h 14"/>
              <a:gd name="T12" fmla="*/ 0 w 35"/>
              <a:gd name="T13" fmla="*/ 7 h 14"/>
              <a:gd name="T14" fmla="*/ 0 w 35"/>
              <a:gd name="T15" fmla="*/ 5 h 14"/>
              <a:gd name="T16" fmla="*/ 4 w 35"/>
              <a:gd name="T17" fmla="*/ 1 h 14"/>
              <a:gd name="T18" fmla="*/ 9 w 35"/>
              <a:gd name="T19" fmla="*/ 0 h 14"/>
              <a:gd name="T20" fmla="*/ 17 w 35"/>
              <a:gd name="T21" fmla="*/ 0 h 14"/>
              <a:gd name="T22" fmla="*/ 17 w 35"/>
              <a:gd name="T23" fmla="*/ 0 h 14"/>
              <a:gd name="T24" fmla="*/ 24 w 35"/>
              <a:gd name="T25" fmla="*/ 0 h 14"/>
              <a:gd name="T26" fmla="*/ 30 w 35"/>
              <a:gd name="T27" fmla="*/ 1 h 14"/>
              <a:gd name="T28" fmla="*/ 34 w 35"/>
              <a:gd name="T29" fmla="*/ 3 h 14"/>
              <a:gd name="T30" fmla="*/ 35 w 35"/>
              <a:gd name="T31" fmla="*/ 7 h 14"/>
              <a:gd name="T32" fmla="*/ 35 w 35"/>
              <a:gd name="T33" fmla="*/ 7 h 14"/>
              <a:gd name="T34" fmla="*/ 34 w 35"/>
              <a:gd name="T35" fmla="*/ 9 h 14"/>
              <a:gd name="T36" fmla="*/ 30 w 35"/>
              <a:gd name="T37" fmla="*/ 13 h 14"/>
              <a:gd name="T38" fmla="*/ 24 w 35"/>
              <a:gd name="T39" fmla="*/ 14 h 14"/>
              <a:gd name="T40" fmla="*/ 17 w 35"/>
              <a:gd name="T41" fmla="*/ 14 h 14"/>
              <a:gd name="T42" fmla="*/ 17 w 35"/>
              <a:gd name="T4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" h="14">
                <a:moveTo>
                  <a:pt x="17" y="14"/>
                </a:moveTo>
                <a:lnTo>
                  <a:pt x="17" y="14"/>
                </a:lnTo>
                <a:lnTo>
                  <a:pt x="11" y="14"/>
                </a:lnTo>
                <a:lnTo>
                  <a:pt x="4" y="13"/>
                </a:lnTo>
                <a:lnTo>
                  <a:pt x="0" y="11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4" y="1"/>
                </a:lnTo>
                <a:lnTo>
                  <a:pt x="9" y="0"/>
                </a:lnTo>
                <a:lnTo>
                  <a:pt x="17" y="0"/>
                </a:lnTo>
                <a:lnTo>
                  <a:pt x="17" y="0"/>
                </a:lnTo>
                <a:lnTo>
                  <a:pt x="24" y="0"/>
                </a:lnTo>
                <a:lnTo>
                  <a:pt x="30" y="1"/>
                </a:lnTo>
                <a:lnTo>
                  <a:pt x="34" y="3"/>
                </a:lnTo>
                <a:lnTo>
                  <a:pt x="35" y="7"/>
                </a:lnTo>
                <a:lnTo>
                  <a:pt x="35" y="7"/>
                </a:lnTo>
                <a:lnTo>
                  <a:pt x="34" y="9"/>
                </a:lnTo>
                <a:lnTo>
                  <a:pt x="30" y="13"/>
                </a:lnTo>
                <a:lnTo>
                  <a:pt x="24" y="14"/>
                </a:lnTo>
                <a:lnTo>
                  <a:pt x="17" y="14"/>
                </a:lnTo>
                <a:lnTo>
                  <a:pt x="17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" name="Freeform 464"/>
          <p:cNvSpPr>
            <a:spLocks/>
          </p:cNvSpPr>
          <p:nvPr/>
        </p:nvSpPr>
        <p:spPr bwMode="auto">
          <a:xfrm>
            <a:off x="5431090" y="1378023"/>
            <a:ext cx="106714" cy="106714"/>
          </a:xfrm>
          <a:custGeom>
            <a:avLst/>
            <a:gdLst>
              <a:gd name="T0" fmla="*/ 9 w 28"/>
              <a:gd name="T1" fmla="*/ 19 h 28"/>
              <a:gd name="T2" fmla="*/ 9 w 28"/>
              <a:gd name="T3" fmla="*/ 19 h 28"/>
              <a:gd name="T4" fmla="*/ 4 w 28"/>
              <a:gd name="T5" fmla="*/ 15 h 28"/>
              <a:gd name="T6" fmla="*/ 0 w 28"/>
              <a:gd name="T7" fmla="*/ 10 h 28"/>
              <a:gd name="T8" fmla="*/ 0 w 28"/>
              <a:gd name="T9" fmla="*/ 4 h 28"/>
              <a:gd name="T10" fmla="*/ 0 w 28"/>
              <a:gd name="T11" fmla="*/ 2 h 28"/>
              <a:gd name="T12" fmla="*/ 0 w 28"/>
              <a:gd name="T13" fmla="*/ 2 h 28"/>
              <a:gd name="T14" fmla="*/ 4 w 28"/>
              <a:gd name="T15" fmla="*/ 0 h 28"/>
              <a:gd name="T16" fmla="*/ 7 w 28"/>
              <a:gd name="T17" fmla="*/ 0 h 28"/>
              <a:gd name="T18" fmla="*/ 13 w 28"/>
              <a:gd name="T19" fmla="*/ 4 h 28"/>
              <a:gd name="T20" fmla="*/ 19 w 28"/>
              <a:gd name="T21" fmla="*/ 8 h 28"/>
              <a:gd name="T22" fmla="*/ 19 w 28"/>
              <a:gd name="T23" fmla="*/ 8 h 28"/>
              <a:gd name="T24" fmla="*/ 24 w 28"/>
              <a:gd name="T25" fmla="*/ 13 h 28"/>
              <a:gd name="T26" fmla="*/ 28 w 28"/>
              <a:gd name="T27" fmla="*/ 19 h 28"/>
              <a:gd name="T28" fmla="*/ 28 w 28"/>
              <a:gd name="T29" fmla="*/ 23 h 28"/>
              <a:gd name="T30" fmla="*/ 28 w 28"/>
              <a:gd name="T31" fmla="*/ 26 h 28"/>
              <a:gd name="T32" fmla="*/ 28 w 28"/>
              <a:gd name="T33" fmla="*/ 26 h 28"/>
              <a:gd name="T34" fmla="*/ 24 w 28"/>
              <a:gd name="T35" fmla="*/ 28 h 28"/>
              <a:gd name="T36" fmla="*/ 20 w 28"/>
              <a:gd name="T37" fmla="*/ 26 h 28"/>
              <a:gd name="T38" fmla="*/ 15 w 28"/>
              <a:gd name="T39" fmla="*/ 25 h 28"/>
              <a:gd name="T40" fmla="*/ 9 w 28"/>
              <a:gd name="T41" fmla="*/ 19 h 28"/>
              <a:gd name="T42" fmla="*/ 9 w 28"/>
              <a:gd name="T43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28">
                <a:moveTo>
                  <a:pt x="9" y="19"/>
                </a:moveTo>
                <a:lnTo>
                  <a:pt x="9" y="19"/>
                </a:lnTo>
                <a:lnTo>
                  <a:pt x="4" y="15"/>
                </a:lnTo>
                <a:lnTo>
                  <a:pt x="0" y="10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7" y="0"/>
                </a:lnTo>
                <a:lnTo>
                  <a:pt x="13" y="4"/>
                </a:lnTo>
                <a:lnTo>
                  <a:pt x="19" y="8"/>
                </a:lnTo>
                <a:lnTo>
                  <a:pt x="19" y="8"/>
                </a:lnTo>
                <a:lnTo>
                  <a:pt x="24" y="13"/>
                </a:lnTo>
                <a:lnTo>
                  <a:pt x="28" y="19"/>
                </a:lnTo>
                <a:lnTo>
                  <a:pt x="28" y="23"/>
                </a:lnTo>
                <a:lnTo>
                  <a:pt x="28" y="26"/>
                </a:lnTo>
                <a:lnTo>
                  <a:pt x="28" y="26"/>
                </a:lnTo>
                <a:lnTo>
                  <a:pt x="24" y="28"/>
                </a:lnTo>
                <a:lnTo>
                  <a:pt x="20" y="26"/>
                </a:lnTo>
                <a:lnTo>
                  <a:pt x="15" y="25"/>
                </a:lnTo>
                <a:lnTo>
                  <a:pt x="9" y="19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" name="Freeform 465"/>
          <p:cNvSpPr>
            <a:spLocks/>
          </p:cNvSpPr>
          <p:nvPr/>
        </p:nvSpPr>
        <p:spPr bwMode="auto">
          <a:xfrm>
            <a:off x="5423468" y="1256065"/>
            <a:ext cx="114336" cy="95281"/>
          </a:xfrm>
          <a:custGeom>
            <a:avLst/>
            <a:gdLst>
              <a:gd name="T0" fmla="*/ 19 w 30"/>
              <a:gd name="T1" fmla="*/ 19 h 25"/>
              <a:gd name="T2" fmla="*/ 19 w 30"/>
              <a:gd name="T3" fmla="*/ 19 h 25"/>
              <a:gd name="T4" fmla="*/ 13 w 30"/>
              <a:gd name="T5" fmla="*/ 23 h 25"/>
              <a:gd name="T6" fmla="*/ 7 w 30"/>
              <a:gd name="T7" fmla="*/ 25 h 25"/>
              <a:gd name="T8" fmla="*/ 4 w 30"/>
              <a:gd name="T9" fmla="*/ 25 h 25"/>
              <a:gd name="T10" fmla="*/ 0 w 30"/>
              <a:gd name="T11" fmla="*/ 23 h 25"/>
              <a:gd name="T12" fmla="*/ 0 w 30"/>
              <a:gd name="T13" fmla="*/ 23 h 25"/>
              <a:gd name="T14" fmla="*/ 0 w 30"/>
              <a:gd name="T15" fmla="*/ 19 h 25"/>
              <a:gd name="T16" fmla="*/ 2 w 30"/>
              <a:gd name="T17" fmla="*/ 15 h 25"/>
              <a:gd name="T18" fmla="*/ 6 w 30"/>
              <a:gd name="T19" fmla="*/ 10 h 25"/>
              <a:gd name="T20" fmla="*/ 11 w 30"/>
              <a:gd name="T21" fmla="*/ 6 h 25"/>
              <a:gd name="T22" fmla="*/ 11 w 30"/>
              <a:gd name="T23" fmla="*/ 6 h 25"/>
              <a:gd name="T24" fmla="*/ 17 w 30"/>
              <a:gd name="T25" fmla="*/ 2 h 25"/>
              <a:gd name="T26" fmla="*/ 22 w 30"/>
              <a:gd name="T27" fmla="*/ 0 h 25"/>
              <a:gd name="T28" fmla="*/ 26 w 30"/>
              <a:gd name="T29" fmla="*/ 0 h 25"/>
              <a:gd name="T30" fmla="*/ 30 w 30"/>
              <a:gd name="T31" fmla="*/ 0 h 25"/>
              <a:gd name="T32" fmla="*/ 30 w 30"/>
              <a:gd name="T33" fmla="*/ 0 h 25"/>
              <a:gd name="T34" fmla="*/ 30 w 30"/>
              <a:gd name="T35" fmla="*/ 4 h 25"/>
              <a:gd name="T36" fmla="*/ 28 w 30"/>
              <a:gd name="T37" fmla="*/ 10 h 25"/>
              <a:gd name="T38" fmla="*/ 24 w 30"/>
              <a:gd name="T39" fmla="*/ 14 h 25"/>
              <a:gd name="T40" fmla="*/ 19 w 30"/>
              <a:gd name="T41" fmla="*/ 19 h 25"/>
              <a:gd name="T42" fmla="*/ 19 w 30"/>
              <a:gd name="T43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5">
                <a:moveTo>
                  <a:pt x="19" y="19"/>
                </a:moveTo>
                <a:lnTo>
                  <a:pt x="19" y="19"/>
                </a:lnTo>
                <a:lnTo>
                  <a:pt x="13" y="23"/>
                </a:lnTo>
                <a:lnTo>
                  <a:pt x="7" y="25"/>
                </a:lnTo>
                <a:lnTo>
                  <a:pt x="4" y="25"/>
                </a:lnTo>
                <a:lnTo>
                  <a:pt x="0" y="23"/>
                </a:lnTo>
                <a:lnTo>
                  <a:pt x="0" y="23"/>
                </a:lnTo>
                <a:lnTo>
                  <a:pt x="0" y="19"/>
                </a:lnTo>
                <a:lnTo>
                  <a:pt x="2" y="15"/>
                </a:lnTo>
                <a:lnTo>
                  <a:pt x="6" y="10"/>
                </a:lnTo>
                <a:lnTo>
                  <a:pt x="11" y="6"/>
                </a:lnTo>
                <a:lnTo>
                  <a:pt x="11" y="6"/>
                </a:lnTo>
                <a:lnTo>
                  <a:pt x="17" y="2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0" y="4"/>
                </a:lnTo>
                <a:lnTo>
                  <a:pt x="28" y="10"/>
                </a:lnTo>
                <a:lnTo>
                  <a:pt x="24" y="14"/>
                </a:lnTo>
                <a:lnTo>
                  <a:pt x="19" y="19"/>
                </a:lnTo>
                <a:lnTo>
                  <a:pt x="19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5" name="Freeform 466"/>
          <p:cNvSpPr>
            <a:spLocks/>
          </p:cNvSpPr>
          <p:nvPr/>
        </p:nvSpPr>
        <p:spPr bwMode="auto">
          <a:xfrm>
            <a:off x="5423468" y="1309421"/>
            <a:ext cx="137203" cy="60980"/>
          </a:xfrm>
          <a:custGeom>
            <a:avLst/>
            <a:gdLst>
              <a:gd name="T0" fmla="*/ 17 w 36"/>
              <a:gd name="T1" fmla="*/ 16 h 16"/>
              <a:gd name="T2" fmla="*/ 17 w 36"/>
              <a:gd name="T3" fmla="*/ 16 h 16"/>
              <a:gd name="T4" fmla="*/ 9 w 36"/>
              <a:gd name="T5" fmla="*/ 15 h 16"/>
              <a:gd name="T6" fmla="*/ 4 w 36"/>
              <a:gd name="T7" fmla="*/ 13 h 16"/>
              <a:gd name="T8" fmla="*/ 0 w 36"/>
              <a:gd name="T9" fmla="*/ 9 h 16"/>
              <a:gd name="T10" fmla="*/ 0 w 36"/>
              <a:gd name="T11" fmla="*/ 5 h 16"/>
              <a:gd name="T12" fmla="*/ 0 w 36"/>
              <a:gd name="T13" fmla="*/ 5 h 16"/>
              <a:gd name="T14" fmla="*/ 2 w 36"/>
              <a:gd name="T15" fmla="*/ 3 h 16"/>
              <a:gd name="T16" fmla="*/ 6 w 36"/>
              <a:gd name="T17" fmla="*/ 1 h 16"/>
              <a:gd name="T18" fmla="*/ 11 w 36"/>
              <a:gd name="T19" fmla="*/ 0 h 16"/>
              <a:gd name="T20" fmla="*/ 19 w 36"/>
              <a:gd name="T21" fmla="*/ 0 h 16"/>
              <a:gd name="T22" fmla="*/ 19 w 36"/>
              <a:gd name="T23" fmla="*/ 0 h 16"/>
              <a:gd name="T24" fmla="*/ 26 w 36"/>
              <a:gd name="T25" fmla="*/ 1 h 16"/>
              <a:gd name="T26" fmla="*/ 32 w 36"/>
              <a:gd name="T27" fmla="*/ 5 h 16"/>
              <a:gd name="T28" fmla="*/ 36 w 36"/>
              <a:gd name="T29" fmla="*/ 7 h 16"/>
              <a:gd name="T30" fmla="*/ 36 w 36"/>
              <a:gd name="T31" fmla="*/ 11 h 16"/>
              <a:gd name="T32" fmla="*/ 36 w 36"/>
              <a:gd name="T33" fmla="*/ 11 h 16"/>
              <a:gd name="T34" fmla="*/ 34 w 36"/>
              <a:gd name="T35" fmla="*/ 13 h 16"/>
              <a:gd name="T36" fmla="*/ 30 w 36"/>
              <a:gd name="T37" fmla="*/ 15 h 16"/>
              <a:gd name="T38" fmla="*/ 24 w 36"/>
              <a:gd name="T39" fmla="*/ 16 h 16"/>
              <a:gd name="T40" fmla="*/ 17 w 36"/>
              <a:gd name="T41" fmla="*/ 16 h 16"/>
              <a:gd name="T42" fmla="*/ 17 w 36"/>
              <a:gd name="T4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16">
                <a:moveTo>
                  <a:pt x="17" y="16"/>
                </a:moveTo>
                <a:lnTo>
                  <a:pt x="17" y="16"/>
                </a:lnTo>
                <a:lnTo>
                  <a:pt x="9" y="15"/>
                </a:lnTo>
                <a:lnTo>
                  <a:pt x="4" y="13"/>
                </a:lnTo>
                <a:lnTo>
                  <a:pt x="0" y="9"/>
                </a:lnTo>
                <a:lnTo>
                  <a:pt x="0" y="5"/>
                </a:lnTo>
                <a:lnTo>
                  <a:pt x="0" y="5"/>
                </a:lnTo>
                <a:lnTo>
                  <a:pt x="2" y="3"/>
                </a:lnTo>
                <a:lnTo>
                  <a:pt x="6" y="1"/>
                </a:lnTo>
                <a:lnTo>
                  <a:pt x="11" y="0"/>
                </a:lnTo>
                <a:lnTo>
                  <a:pt x="19" y="0"/>
                </a:lnTo>
                <a:lnTo>
                  <a:pt x="19" y="0"/>
                </a:lnTo>
                <a:lnTo>
                  <a:pt x="26" y="1"/>
                </a:lnTo>
                <a:lnTo>
                  <a:pt x="32" y="5"/>
                </a:lnTo>
                <a:lnTo>
                  <a:pt x="36" y="7"/>
                </a:lnTo>
                <a:lnTo>
                  <a:pt x="36" y="11"/>
                </a:lnTo>
                <a:lnTo>
                  <a:pt x="36" y="11"/>
                </a:lnTo>
                <a:lnTo>
                  <a:pt x="34" y="13"/>
                </a:lnTo>
                <a:lnTo>
                  <a:pt x="30" y="15"/>
                </a:lnTo>
                <a:lnTo>
                  <a:pt x="24" y="16"/>
                </a:lnTo>
                <a:lnTo>
                  <a:pt x="17" y="16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6" name="Freeform 467"/>
          <p:cNvSpPr>
            <a:spLocks/>
          </p:cNvSpPr>
          <p:nvPr/>
        </p:nvSpPr>
        <p:spPr bwMode="auto">
          <a:xfrm>
            <a:off x="5286265" y="1164596"/>
            <a:ext cx="80037" cy="137203"/>
          </a:xfrm>
          <a:custGeom>
            <a:avLst/>
            <a:gdLst>
              <a:gd name="T0" fmla="*/ 17 w 21"/>
              <a:gd name="T1" fmla="*/ 15 h 36"/>
              <a:gd name="T2" fmla="*/ 17 w 21"/>
              <a:gd name="T3" fmla="*/ 15 h 36"/>
              <a:gd name="T4" fmla="*/ 21 w 21"/>
              <a:gd name="T5" fmla="*/ 21 h 36"/>
              <a:gd name="T6" fmla="*/ 21 w 21"/>
              <a:gd name="T7" fmla="*/ 28 h 36"/>
              <a:gd name="T8" fmla="*/ 21 w 21"/>
              <a:gd name="T9" fmla="*/ 32 h 36"/>
              <a:gd name="T10" fmla="*/ 17 w 21"/>
              <a:gd name="T11" fmla="*/ 36 h 36"/>
              <a:gd name="T12" fmla="*/ 17 w 21"/>
              <a:gd name="T13" fmla="*/ 36 h 36"/>
              <a:gd name="T14" fmla="*/ 15 w 21"/>
              <a:gd name="T15" fmla="*/ 34 h 36"/>
              <a:gd name="T16" fmla="*/ 12 w 21"/>
              <a:gd name="T17" fmla="*/ 32 h 36"/>
              <a:gd name="T18" fmla="*/ 6 w 21"/>
              <a:gd name="T19" fmla="*/ 28 h 36"/>
              <a:gd name="T20" fmla="*/ 4 w 21"/>
              <a:gd name="T21" fmla="*/ 21 h 36"/>
              <a:gd name="T22" fmla="*/ 4 w 21"/>
              <a:gd name="T23" fmla="*/ 21 h 36"/>
              <a:gd name="T24" fmla="*/ 0 w 21"/>
              <a:gd name="T25" fmla="*/ 15 h 36"/>
              <a:gd name="T26" fmla="*/ 0 w 21"/>
              <a:gd name="T27" fmla="*/ 8 h 36"/>
              <a:gd name="T28" fmla="*/ 0 w 21"/>
              <a:gd name="T29" fmla="*/ 4 h 36"/>
              <a:gd name="T30" fmla="*/ 4 w 21"/>
              <a:gd name="T31" fmla="*/ 0 h 36"/>
              <a:gd name="T32" fmla="*/ 4 w 21"/>
              <a:gd name="T33" fmla="*/ 0 h 36"/>
              <a:gd name="T34" fmla="*/ 6 w 21"/>
              <a:gd name="T35" fmla="*/ 2 h 36"/>
              <a:gd name="T36" fmla="*/ 10 w 21"/>
              <a:gd name="T37" fmla="*/ 4 h 36"/>
              <a:gd name="T38" fmla="*/ 13 w 21"/>
              <a:gd name="T39" fmla="*/ 8 h 36"/>
              <a:gd name="T40" fmla="*/ 17 w 21"/>
              <a:gd name="T41" fmla="*/ 15 h 36"/>
              <a:gd name="T42" fmla="*/ 17 w 21"/>
              <a:gd name="T43" fmla="*/ 1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36">
                <a:moveTo>
                  <a:pt x="17" y="15"/>
                </a:moveTo>
                <a:lnTo>
                  <a:pt x="17" y="15"/>
                </a:lnTo>
                <a:lnTo>
                  <a:pt x="21" y="21"/>
                </a:lnTo>
                <a:lnTo>
                  <a:pt x="21" y="28"/>
                </a:lnTo>
                <a:lnTo>
                  <a:pt x="21" y="32"/>
                </a:lnTo>
                <a:lnTo>
                  <a:pt x="17" y="36"/>
                </a:lnTo>
                <a:lnTo>
                  <a:pt x="17" y="36"/>
                </a:lnTo>
                <a:lnTo>
                  <a:pt x="15" y="34"/>
                </a:lnTo>
                <a:lnTo>
                  <a:pt x="12" y="32"/>
                </a:lnTo>
                <a:lnTo>
                  <a:pt x="6" y="28"/>
                </a:lnTo>
                <a:lnTo>
                  <a:pt x="4" y="21"/>
                </a:lnTo>
                <a:lnTo>
                  <a:pt x="4" y="21"/>
                </a:lnTo>
                <a:lnTo>
                  <a:pt x="0" y="15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10" y="4"/>
                </a:lnTo>
                <a:lnTo>
                  <a:pt x="13" y="8"/>
                </a:lnTo>
                <a:lnTo>
                  <a:pt x="17" y="15"/>
                </a:lnTo>
                <a:lnTo>
                  <a:pt x="17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7" name="Freeform 468"/>
          <p:cNvSpPr>
            <a:spLocks/>
          </p:cNvSpPr>
          <p:nvPr/>
        </p:nvSpPr>
        <p:spPr bwMode="auto">
          <a:xfrm>
            <a:off x="5331999" y="1164596"/>
            <a:ext cx="68602" cy="129581"/>
          </a:xfrm>
          <a:custGeom>
            <a:avLst/>
            <a:gdLst>
              <a:gd name="T0" fmla="*/ 16 w 18"/>
              <a:gd name="T1" fmla="*/ 21 h 34"/>
              <a:gd name="T2" fmla="*/ 16 w 18"/>
              <a:gd name="T3" fmla="*/ 21 h 34"/>
              <a:gd name="T4" fmla="*/ 13 w 18"/>
              <a:gd name="T5" fmla="*/ 26 h 34"/>
              <a:gd name="T6" fmla="*/ 11 w 18"/>
              <a:gd name="T7" fmla="*/ 32 h 34"/>
              <a:gd name="T8" fmla="*/ 7 w 18"/>
              <a:gd name="T9" fmla="*/ 34 h 34"/>
              <a:gd name="T10" fmla="*/ 3 w 18"/>
              <a:gd name="T11" fmla="*/ 34 h 34"/>
              <a:gd name="T12" fmla="*/ 3 w 18"/>
              <a:gd name="T13" fmla="*/ 34 h 34"/>
              <a:gd name="T14" fmla="*/ 1 w 18"/>
              <a:gd name="T15" fmla="*/ 32 h 34"/>
              <a:gd name="T16" fmla="*/ 0 w 18"/>
              <a:gd name="T17" fmla="*/ 28 h 34"/>
              <a:gd name="T18" fmla="*/ 0 w 18"/>
              <a:gd name="T19" fmla="*/ 21 h 34"/>
              <a:gd name="T20" fmla="*/ 1 w 18"/>
              <a:gd name="T21" fmla="*/ 15 h 34"/>
              <a:gd name="T22" fmla="*/ 1 w 18"/>
              <a:gd name="T23" fmla="*/ 15 h 34"/>
              <a:gd name="T24" fmla="*/ 5 w 18"/>
              <a:gd name="T25" fmla="*/ 8 h 34"/>
              <a:gd name="T26" fmla="*/ 9 w 18"/>
              <a:gd name="T27" fmla="*/ 4 h 34"/>
              <a:gd name="T28" fmla="*/ 11 w 18"/>
              <a:gd name="T29" fmla="*/ 0 h 34"/>
              <a:gd name="T30" fmla="*/ 15 w 18"/>
              <a:gd name="T31" fmla="*/ 0 h 34"/>
              <a:gd name="T32" fmla="*/ 15 w 18"/>
              <a:gd name="T33" fmla="*/ 0 h 34"/>
              <a:gd name="T34" fmla="*/ 18 w 18"/>
              <a:gd name="T35" fmla="*/ 2 h 34"/>
              <a:gd name="T36" fmla="*/ 18 w 18"/>
              <a:gd name="T37" fmla="*/ 8 h 34"/>
              <a:gd name="T38" fmla="*/ 18 w 18"/>
              <a:gd name="T39" fmla="*/ 13 h 34"/>
              <a:gd name="T40" fmla="*/ 16 w 18"/>
              <a:gd name="T41" fmla="*/ 21 h 34"/>
              <a:gd name="T42" fmla="*/ 16 w 18"/>
              <a:gd name="T43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34">
                <a:moveTo>
                  <a:pt x="16" y="21"/>
                </a:moveTo>
                <a:lnTo>
                  <a:pt x="16" y="21"/>
                </a:lnTo>
                <a:lnTo>
                  <a:pt x="13" y="26"/>
                </a:lnTo>
                <a:lnTo>
                  <a:pt x="11" y="32"/>
                </a:lnTo>
                <a:lnTo>
                  <a:pt x="7" y="34"/>
                </a:lnTo>
                <a:lnTo>
                  <a:pt x="3" y="34"/>
                </a:lnTo>
                <a:lnTo>
                  <a:pt x="3" y="34"/>
                </a:lnTo>
                <a:lnTo>
                  <a:pt x="1" y="32"/>
                </a:lnTo>
                <a:lnTo>
                  <a:pt x="0" y="28"/>
                </a:lnTo>
                <a:lnTo>
                  <a:pt x="0" y="21"/>
                </a:lnTo>
                <a:lnTo>
                  <a:pt x="1" y="15"/>
                </a:lnTo>
                <a:lnTo>
                  <a:pt x="1" y="15"/>
                </a:lnTo>
                <a:lnTo>
                  <a:pt x="5" y="8"/>
                </a:lnTo>
                <a:lnTo>
                  <a:pt x="9" y="4"/>
                </a:lnTo>
                <a:lnTo>
                  <a:pt x="11" y="0"/>
                </a:lnTo>
                <a:lnTo>
                  <a:pt x="15" y="0"/>
                </a:lnTo>
                <a:lnTo>
                  <a:pt x="15" y="0"/>
                </a:lnTo>
                <a:lnTo>
                  <a:pt x="18" y="2"/>
                </a:lnTo>
                <a:lnTo>
                  <a:pt x="18" y="8"/>
                </a:lnTo>
                <a:lnTo>
                  <a:pt x="18" y="13"/>
                </a:lnTo>
                <a:lnTo>
                  <a:pt x="16" y="21"/>
                </a:lnTo>
                <a:lnTo>
                  <a:pt x="1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8" name="Freeform 469"/>
          <p:cNvSpPr>
            <a:spLocks/>
          </p:cNvSpPr>
          <p:nvPr/>
        </p:nvSpPr>
        <p:spPr bwMode="auto">
          <a:xfrm>
            <a:off x="5389167" y="1172218"/>
            <a:ext cx="60980" cy="137203"/>
          </a:xfrm>
          <a:custGeom>
            <a:avLst/>
            <a:gdLst>
              <a:gd name="T0" fmla="*/ 15 w 16"/>
              <a:gd name="T1" fmla="*/ 19 h 36"/>
              <a:gd name="T2" fmla="*/ 15 w 16"/>
              <a:gd name="T3" fmla="*/ 19 h 36"/>
              <a:gd name="T4" fmla="*/ 13 w 16"/>
              <a:gd name="T5" fmla="*/ 26 h 36"/>
              <a:gd name="T6" fmla="*/ 11 w 16"/>
              <a:gd name="T7" fmla="*/ 32 h 36"/>
              <a:gd name="T8" fmla="*/ 7 w 16"/>
              <a:gd name="T9" fmla="*/ 34 h 36"/>
              <a:gd name="T10" fmla="*/ 5 w 16"/>
              <a:gd name="T11" fmla="*/ 36 h 36"/>
              <a:gd name="T12" fmla="*/ 5 w 16"/>
              <a:gd name="T13" fmla="*/ 36 h 36"/>
              <a:gd name="T14" fmla="*/ 1 w 16"/>
              <a:gd name="T15" fmla="*/ 34 h 36"/>
              <a:gd name="T16" fmla="*/ 0 w 16"/>
              <a:gd name="T17" fmla="*/ 30 h 36"/>
              <a:gd name="T18" fmla="*/ 0 w 16"/>
              <a:gd name="T19" fmla="*/ 22 h 36"/>
              <a:gd name="T20" fmla="*/ 0 w 16"/>
              <a:gd name="T21" fmla="*/ 17 h 36"/>
              <a:gd name="T22" fmla="*/ 0 w 16"/>
              <a:gd name="T23" fmla="*/ 17 h 36"/>
              <a:gd name="T24" fmla="*/ 1 w 16"/>
              <a:gd name="T25" fmla="*/ 9 h 36"/>
              <a:gd name="T26" fmla="*/ 3 w 16"/>
              <a:gd name="T27" fmla="*/ 4 h 36"/>
              <a:gd name="T28" fmla="*/ 7 w 16"/>
              <a:gd name="T29" fmla="*/ 0 h 36"/>
              <a:gd name="T30" fmla="*/ 11 w 16"/>
              <a:gd name="T31" fmla="*/ 0 h 36"/>
              <a:gd name="T32" fmla="*/ 11 w 16"/>
              <a:gd name="T33" fmla="*/ 0 h 36"/>
              <a:gd name="T34" fmla="*/ 13 w 16"/>
              <a:gd name="T35" fmla="*/ 2 h 36"/>
              <a:gd name="T36" fmla="*/ 15 w 16"/>
              <a:gd name="T37" fmla="*/ 6 h 36"/>
              <a:gd name="T38" fmla="*/ 16 w 16"/>
              <a:gd name="T39" fmla="*/ 11 h 36"/>
              <a:gd name="T40" fmla="*/ 15 w 16"/>
              <a:gd name="T41" fmla="*/ 19 h 36"/>
              <a:gd name="T42" fmla="*/ 15 w 16"/>
              <a:gd name="T43" fmla="*/ 1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36">
                <a:moveTo>
                  <a:pt x="15" y="19"/>
                </a:moveTo>
                <a:lnTo>
                  <a:pt x="15" y="19"/>
                </a:lnTo>
                <a:lnTo>
                  <a:pt x="13" y="26"/>
                </a:lnTo>
                <a:lnTo>
                  <a:pt x="11" y="32"/>
                </a:lnTo>
                <a:lnTo>
                  <a:pt x="7" y="34"/>
                </a:lnTo>
                <a:lnTo>
                  <a:pt x="5" y="36"/>
                </a:lnTo>
                <a:lnTo>
                  <a:pt x="5" y="36"/>
                </a:lnTo>
                <a:lnTo>
                  <a:pt x="1" y="34"/>
                </a:lnTo>
                <a:lnTo>
                  <a:pt x="0" y="30"/>
                </a:lnTo>
                <a:lnTo>
                  <a:pt x="0" y="22"/>
                </a:lnTo>
                <a:lnTo>
                  <a:pt x="0" y="17"/>
                </a:lnTo>
                <a:lnTo>
                  <a:pt x="0" y="17"/>
                </a:lnTo>
                <a:lnTo>
                  <a:pt x="1" y="9"/>
                </a:lnTo>
                <a:lnTo>
                  <a:pt x="3" y="4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5" y="6"/>
                </a:lnTo>
                <a:lnTo>
                  <a:pt x="16" y="11"/>
                </a:lnTo>
                <a:lnTo>
                  <a:pt x="15" y="19"/>
                </a:lnTo>
                <a:lnTo>
                  <a:pt x="15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" name="Freeform 470"/>
          <p:cNvSpPr>
            <a:spLocks/>
          </p:cNvSpPr>
          <p:nvPr/>
        </p:nvSpPr>
        <p:spPr bwMode="auto">
          <a:xfrm>
            <a:off x="5392979" y="1206519"/>
            <a:ext cx="114336" cy="102904"/>
          </a:xfrm>
          <a:custGeom>
            <a:avLst/>
            <a:gdLst>
              <a:gd name="T0" fmla="*/ 21 w 30"/>
              <a:gd name="T1" fmla="*/ 19 h 27"/>
              <a:gd name="T2" fmla="*/ 21 w 30"/>
              <a:gd name="T3" fmla="*/ 19 h 27"/>
              <a:gd name="T4" fmla="*/ 14 w 30"/>
              <a:gd name="T5" fmla="*/ 23 h 27"/>
              <a:gd name="T6" fmla="*/ 8 w 30"/>
              <a:gd name="T7" fmla="*/ 27 h 27"/>
              <a:gd name="T8" fmla="*/ 4 w 30"/>
              <a:gd name="T9" fmla="*/ 27 h 27"/>
              <a:gd name="T10" fmla="*/ 0 w 30"/>
              <a:gd name="T11" fmla="*/ 25 h 27"/>
              <a:gd name="T12" fmla="*/ 0 w 30"/>
              <a:gd name="T13" fmla="*/ 25 h 27"/>
              <a:gd name="T14" fmla="*/ 0 w 30"/>
              <a:gd name="T15" fmla="*/ 21 h 27"/>
              <a:gd name="T16" fmla="*/ 2 w 30"/>
              <a:gd name="T17" fmla="*/ 17 h 27"/>
              <a:gd name="T18" fmla="*/ 6 w 30"/>
              <a:gd name="T19" fmla="*/ 12 h 27"/>
              <a:gd name="T20" fmla="*/ 10 w 30"/>
              <a:gd name="T21" fmla="*/ 8 h 27"/>
              <a:gd name="T22" fmla="*/ 10 w 30"/>
              <a:gd name="T23" fmla="*/ 8 h 27"/>
              <a:gd name="T24" fmla="*/ 17 w 30"/>
              <a:gd name="T25" fmla="*/ 4 h 27"/>
              <a:gd name="T26" fmla="*/ 23 w 30"/>
              <a:gd name="T27" fmla="*/ 0 h 27"/>
              <a:gd name="T28" fmla="*/ 27 w 30"/>
              <a:gd name="T29" fmla="*/ 0 h 27"/>
              <a:gd name="T30" fmla="*/ 30 w 30"/>
              <a:gd name="T31" fmla="*/ 2 h 27"/>
              <a:gd name="T32" fmla="*/ 30 w 30"/>
              <a:gd name="T33" fmla="*/ 2 h 27"/>
              <a:gd name="T34" fmla="*/ 30 w 30"/>
              <a:gd name="T35" fmla="*/ 6 h 27"/>
              <a:gd name="T36" fmla="*/ 29 w 30"/>
              <a:gd name="T37" fmla="*/ 10 h 27"/>
              <a:gd name="T38" fmla="*/ 25 w 30"/>
              <a:gd name="T39" fmla="*/ 15 h 27"/>
              <a:gd name="T40" fmla="*/ 21 w 30"/>
              <a:gd name="T41" fmla="*/ 19 h 27"/>
              <a:gd name="T42" fmla="*/ 21 w 30"/>
              <a:gd name="T43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7">
                <a:moveTo>
                  <a:pt x="21" y="19"/>
                </a:moveTo>
                <a:lnTo>
                  <a:pt x="21" y="19"/>
                </a:lnTo>
                <a:lnTo>
                  <a:pt x="14" y="23"/>
                </a:lnTo>
                <a:lnTo>
                  <a:pt x="8" y="27"/>
                </a:lnTo>
                <a:lnTo>
                  <a:pt x="4" y="27"/>
                </a:lnTo>
                <a:lnTo>
                  <a:pt x="0" y="25"/>
                </a:lnTo>
                <a:lnTo>
                  <a:pt x="0" y="25"/>
                </a:lnTo>
                <a:lnTo>
                  <a:pt x="0" y="21"/>
                </a:lnTo>
                <a:lnTo>
                  <a:pt x="2" y="17"/>
                </a:lnTo>
                <a:lnTo>
                  <a:pt x="6" y="12"/>
                </a:lnTo>
                <a:lnTo>
                  <a:pt x="10" y="8"/>
                </a:lnTo>
                <a:lnTo>
                  <a:pt x="10" y="8"/>
                </a:lnTo>
                <a:lnTo>
                  <a:pt x="17" y="4"/>
                </a:lnTo>
                <a:lnTo>
                  <a:pt x="23" y="0"/>
                </a:lnTo>
                <a:lnTo>
                  <a:pt x="27" y="0"/>
                </a:lnTo>
                <a:lnTo>
                  <a:pt x="30" y="2"/>
                </a:lnTo>
                <a:lnTo>
                  <a:pt x="30" y="2"/>
                </a:lnTo>
                <a:lnTo>
                  <a:pt x="30" y="6"/>
                </a:lnTo>
                <a:lnTo>
                  <a:pt x="29" y="10"/>
                </a:lnTo>
                <a:lnTo>
                  <a:pt x="25" y="15"/>
                </a:lnTo>
                <a:lnTo>
                  <a:pt x="21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" name="Freeform 471"/>
          <p:cNvSpPr>
            <a:spLocks/>
          </p:cNvSpPr>
          <p:nvPr/>
        </p:nvSpPr>
        <p:spPr bwMode="auto">
          <a:xfrm>
            <a:off x="5210040" y="1408513"/>
            <a:ext cx="106714" cy="106714"/>
          </a:xfrm>
          <a:custGeom>
            <a:avLst/>
            <a:gdLst>
              <a:gd name="T0" fmla="*/ 18 w 28"/>
              <a:gd name="T1" fmla="*/ 20 h 28"/>
              <a:gd name="T2" fmla="*/ 18 w 28"/>
              <a:gd name="T3" fmla="*/ 20 h 28"/>
              <a:gd name="T4" fmla="*/ 24 w 28"/>
              <a:gd name="T5" fmla="*/ 15 h 28"/>
              <a:gd name="T6" fmla="*/ 28 w 28"/>
              <a:gd name="T7" fmla="*/ 9 h 28"/>
              <a:gd name="T8" fmla="*/ 28 w 28"/>
              <a:gd name="T9" fmla="*/ 5 h 28"/>
              <a:gd name="T10" fmla="*/ 28 w 28"/>
              <a:gd name="T11" fmla="*/ 2 h 28"/>
              <a:gd name="T12" fmla="*/ 28 w 28"/>
              <a:gd name="T13" fmla="*/ 2 h 28"/>
              <a:gd name="T14" fmla="*/ 24 w 28"/>
              <a:gd name="T15" fmla="*/ 0 h 28"/>
              <a:gd name="T16" fmla="*/ 20 w 28"/>
              <a:gd name="T17" fmla="*/ 2 h 28"/>
              <a:gd name="T18" fmla="*/ 15 w 28"/>
              <a:gd name="T19" fmla="*/ 3 h 28"/>
              <a:gd name="T20" fmla="*/ 9 w 28"/>
              <a:gd name="T21" fmla="*/ 9 h 28"/>
              <a:gd name="T22" fmla="*/ 9 w 28"/>
              <a:gd name="T23" fmla="*/ 9 h 28"/>
              <a:gd name="T24" fmla="*/ 3 w 28"/>
              <a:gd name="T25" fmla="*/ 13 h 28"/>
              <a:gd name="T26" fmla="*/ 0 w 28"/>
              <a:gd name="T27" fmla="*/ 18 h 28"/>
              <a:gd name="T28" fmla="*/ 0 w 28"/>
              <a:gd name="T29" fmla="*/ 22 h 28"/>
              <a:gd name="T30" fmla="*/ 0 w 28"/>
              <a:gd name="T31" fmla="*/ 26 h 28"/>
              <a:gd name="T32" fmla="*/ 0 w 28"/>
              <a:gd name="T33" fmla="*/ 26 h 28"/>
              <a:gd name="T34" fmla="*/ 3 w 28"/>
              <a:gd name="T35" fmla="*/ 28 h 28"/>
              <a:gd name="T36" fmla="*/ 7 w 28"/>
              <a:gd name="T37" fmla="*/ 26 h 28"/>
              <a:gd name="T38" fmla="*/ 13 w 28"/>
              <a:gd name="T39" fmla="*/ 24 h 28"/>
              <a:gd name="T40" fmla="*/ 18 w 28"/>
              <a:gd name="T41" fmla="*/ 20 h 28"/>
              <a:gd name="T42" fmla="*/ 18 w 28"/>
              <a:gd name="T43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28">
                <a:moveTo>
                  <a:pt x="18" y="20"/>
                </a:moveTo>
                <a:lnTo>
                  <a:pt x="18" y="20"/>
                </a:lnTo>
                <a:lnTo>
                  <a:pt x="24" y="15"/>
                </a:lnTo>
                <a:lnTo>
                  <a:pt x="28" y="9"/>
                </a:lnTo>
                <a:lnTo>
                  <a:pt x="28" y="5"/>
                </a:lnTo>
                <a:lnTo>
                  <a:pt x="28" y="2"/>
                </a:lnTo>
                <a:lnTo>
                  <a:pt x="28" y="2"/>
                </a:lnTo>
                <a:lnTo>
                  <a:pt x="24" y="0"/>
                </a:lnTo>
                <a:lnTo>
                  <a:pt x="20" y="2"/>
                </a:lnTo>
                <a:lnTo>
                  <a:pt x="15" y="3"/>
                </a:lnTo>
                <a:lnTo>
                  <a:pt x="9" y="9"/>
                </a:lnTo>
                <a:lnTo>
                  <a:pt x="9" y="9"/>
                </a:lnTo>
                <a:lnTo>
                  <a:pt x="3" y="13"/>
                </a:lnTo>
                <a:lnTo>
                  <a:pt x="0" y="18"/>
                </a:lnTo>
                <a:lnTo>
                  <a:pt x="0" y="22"/>
                </a:lnTo>
                <a:lnTo>
                  <a:pt x="0" y="26"/>
                </a:lnTo>
                <a:lnTo>
                  <a:pt x="0" y="26"/>
                </a:lnTo>
                <a:lnTo>
                  <a:pt x="3" y="28"/>
                </a:lnTo>
                <a:lnTo>
                  <a:pt x="7" y="26"/>
                </a:lnTo>
                <a:lnTo>
                  <a:pt x="13" y="24"/>
                </a:lnTo>
                <a:lnTo>
                  <a:pt x="18" y="20"/>
                </a:lnTo>
                <a:lnTo>
                  <a:pt x="18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" name="Freeform 472"/>
          <p:cNvSpPr>
            <a:spLocks/>
          </p:cNvSpPr>
          <p:nvPr/>
        </p:nvSpPr>
        <p:spPr bwMode="auto">
          <a:xfrm>
            <a:off x="5267206" y="1416135"/>
            <a:ext cx="57170" cy="133393"/>
          </a:xfrm>
          <a:custGeom>
            <a:avLst/>
            <a:gdLst>
              <a:gd name="T0" fmla="*/ 15 w 15"/>
              <a:gd name="T1" fmla="*/ 18 h 35"/>
              <a:gd name="T2" fmla="*/ 15 w 15"/>
              <a:gd name="T3" fmla="*/ 18 h 35"/>
              <a:gd name="T4" fmla="*/ 15 w 15"/>
              <a:gd name="T5" fmla="*/ 11 h 35"/>
              <a:gd name="T6" fmla="*/ 15 w 15"/>
              <a:gd name="T7" fmla="*/ 5 h 35"/>
              <a:gd name="T8" fmla="*/ 13 w 15"/>
              <a:gd name="T9" fmla="*/ 0 h 35"/>
              <a:gd name="T10" fmla="*/ 9 w 15"/>
              <a:gd name="T11" fmla="*/ 0 h 35"/>
              <a:gd name="T12" fmla="*/ 9 w 15"/>
              <a:gd name="T13" fmla="*/ 0 h 35"/>
              <a:gd name="T14" fmla="*/ 7 w 15"/>
              <a:gd name="T15" fmla="*/ 0 h 35"/>
              <a:gd name="T16" fmla="*/ 3 w 15"/>
              <a:gd name="T17" fmla="*/ 3 h 35"/>
              <a:gd name="T18" fmla="*/ 2 w 15"/>
              <a:gd name="T19" fmla="*/ 9 h 35"/>
              <a:gd name="T20" fmla="*/ 0 w 15"/>
              <a:gd name="T21" fmla="*/ 16 h 35"/>
              <a:gd name="T22" fmla="*/ 0 w 15"/>
              <a:gd name="T23" fmla="*/ 16 h 35"/>
              <a:gd name="T24" fmla="*/ 0 w 15"/>
              <a:gd name="T25" fmla="*/ 24 h 35"/>
              <a:gd name="T26" fmla="*/ 2 w 15"/>
              <a:gd name="T27" fmla="*/ 30 h 35"/>
              <a:gd name="T28" fmla="*/ 3 w 15"/>
              <a:gd name="T29" fmla="*/ 33 h 35"/>
              <a:gd name="T30" fmla="*/ 5 w 15"/>
              <a:gd name="T31" fmla="*/ 35 h 35"/>
              <a:gd name="T32" fmla="*/ 5 w 15"/>
              <a:gd name="T33" fmla="*/ 35 h 35"/>
              <a:gd name="T34" fmla="*/ 9 w 15"/>
              <a:gd name="T35" fmla="*/ 33 h 35"/>
              <a:gd name="T36" fmla="*/ 13 w 15"/>
              <a:gd name="T37" fmla="*/ 30 h 35"/>
              <a:gd name="T38" fmla="*/ 15 w 15"/>
              <a:gd name="T39" fmla="*/ 24 h 35"/>
              <a:gd name="T40" fmla="*/ 15 w 15"/>
              <a:gd name="T41" fmla="*/ 18 h 35"/>
              <a:gd name="T42" fmla="*/ 15 w 15"/>
              <a:gd name="T43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35">
                <a:moveTo>
                  <a:pt x="15" y="18"/>
                </a:moveTo>
                <a:lnTo>
                  <a:pt x="15" y="18"/>
                </a:lnTo>
                <a:lnTo>
                  <a:pt x="15" y="11"/>
                </a:lnTo>
                <a:lnTo>
                  <a:pt x="15" y="5"/>
                </a:lnTo>
                <a:lnTo>
                  <a:pt x="13" y="0"/>
                </a:ln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3" y="3"/>
                </a:lnTo>
                <a:lnTo>
                  <a:pt x="2" y="9"/>
                </a:lnTo>
                <a:lnTo>
                  <a:pt x="0" y="16"/>
                </a:lnTo>
                <a:lnTo>
                  <a:pt x="0" y="16"/>
                </a:lnTo>
                <a:lnTo>
                  <a:pt x="0" y="24"/>
                </a:lnTo>
                <a:lnTo>
                  <a:pt x="2" y="30"/>
                </a:lnTo>
                <a:lnTo>
                  <a:pt x="3" y="33"/>
                </a:lnTo>
                <a:lnTo>
                  <a:pt x="5" y="35"/>
                </a:lnTo>
                <a:lnTo>
                  <a:pt x="5" y="35"/>
                </a:lnTo>
                <a:lnTo>
                  <a:pt x="9" y="33"/>
                </a:lnTo>
                <a:lnTo>
                  <a:pt x="13" y="30"/>
                </a:lnTo>
                <a:lnTo>
                  <a:pt x="15" y="24"/>
                </a:lnTo>
                <a:lnTo>
                  <a:pt x="15" y="18"/>
                </a:lnTo>
                <a:lnTo>
                  <a:pt x="15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2" name="Freeform 473"/>
          <p:cNvSpPr>
            <a:spLocks/>
          </p:cNvSpPr>
          <p:nvPr/>
        </p:nvSpPr>
        <p:spPr bwMode="auto">
          <a:xfrm>
            <a:off x="5301510" y="1427571"/>
            <a:ext cx="80037" cy="121958"/>
          </a:xfrm>
          <a:custGeom>
            <a:avLst/>
            <a:gdLst>
              <a:gd name="T0" fmla="*/ 17 w 21"/>
              <a:gd name="T1" fmla="*/ 19 h 32"/>
              <a:gd name="T2" fmla="*/ 17 w 21"/>
              <a:gd name="T3" fmla="*/ 19 h 32"/>
              <a:gd name="T4" fmla="*/ 19 w 21"/>
              <a:gd name="T5" fmla="*/ 12 h 32"/>
              <a:gd name="T6" fmla="*/ 21 w 21"/>
              <a:gd name="T7" fmla="*/ 6 h 32"/>
              <a:gd name="T8" fmla="*/ 19 w 21"/>
              <a:gd name="T9" fmla="*/ 2 h 32"/>
              <a:gd name="T10" fmla="*/ 17 w 21"/>
              <a:gd name="T11" fmla="*/ 0 h 32"/>
              <a:gd name="T12" fmla="*/ 17 w 21"/>
              <a:gd name="T13" fmla="*/ 0 h 32"/>
              <a:gd name="T14" fmla="*/ 13 w 21"/>
              <a:gd name="T15" fmla="*/ 0 h 32"/>
              <a:gd name="T16" fmla="*/ 9 w 21"/>
              <a:gd name="T17" fmla="*/ 2 h 32"/>
              <a:gd name="T18" fmla="*/ 6 w 21"/>
              <a:gd name="T19" fmla="*/ 6 h 32"/>
              <a:gd name="T20" fmla="*/ 2 w 21"/>
              <a:gd name="T21" fmla="*/ 13 h 32"/>
              <a:gd name="T22" fmla="*/ 2 w 21"/>
              <a:gd name="T23" fmla="*/ 13 h 32"/>
              <a:gd name="T24" fmla="*/ 0 w 21"/>
              <a:gd name="T25" fmla="*/ 19 h 32"/>
              <a:gd name="T26" fmla="*/ 0 w 21"/>
              <a:gd name="T27" fmla="*/ 25 h 32"/>
              <a:gd name="T28" fmla="*/ 0 w 21"/>
              <a:gd name="T29" fmla="*/ 30 h 32"/>
              <a:gd name="T30" fmla="*/ 2 w 21"/>
              <a:gd name="T31" fmla="*/ 32 h 32"/>
              <a:gd name="T32" fmla="*/ 2 w 21"/>
              <a:gd name="T33" fmla="*/ 32 h 32"/>
              <a:gd name="T34" fmla="*/ 6 w 21"/>
              <a:gd name="T35" fmla="*/ 32 h 32"/>
              <a:gd name="T36" fmla="*/ 9 w 21"/>
              <a:gd name="T37" fmla="*/ 30 h 32"/>
              <a:gd name="T38" fmla="*/ 13 w 21"/>
              <a:gd name="T39" fmla="*/ 25 h 32"/>
              <a:gd name="T40" fmla="*/ 17 w 21"/>
              <a:gd name="T41" fmla="*/ 19 h 32"/>
              <a:gd name="T42" fmla="*/ 17 w 21"/>
              <a:gd name="T43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32">
                <a:moveTo>
                  <a:pt x="17" y="19"/>
                </a:moveTo>
                <a:lnTo>
                  <a:pt x="17" y="19"/>
                </a:lnTo>
                <a:lnTo>
                  <a:pt x="19" y="12"/>
                </a:lnTo>
                <a:lnTo>
                  <a:pt x="21" y="6"/>
                </a:lnTo>
                <a:lnTo>
                  <a:pt x="19" y="2"/>
                </a:lnTo>
                <a:lnTo>
                  <a:pt x="17" y="0"/>
                </a:lnTo>
                <a:lnTo>
                  <a:pt x="17" y="0"/>
                </a:lnTo>
                <a:lnTo>
                  <a:pt x="13" y="0"/>
                </a:lnTo>
                <a:lnTo>
                  <a:pt x="9" y="2"/>
                </a:lnTo>
                <a:lnTo>
                  <a:pt x="6" y="6"/>
                </a:lnTo>
                <a:lnTo>
                  <a:pt x="2" y="13"/>
                </a:lnTo>
                <a:lnTo>
                  <a:pt x="2" y="13"/>
                </a:lnTo>
                <a:lnTo>
                  <a:pt x="0" y="19"/>
                </a:lnTo>
                <a:lnTo>
                  <a:pt x="0" y="25"/>
                </a:lnTo>
                <a:lnTo>
                  <a:pt x="0" y="30"/>
                </a:lnTo>
                <a:lnTo>
                  <a:pt x="2" y="32"/>
                </a:lnTo>
                <a:lnTo>
                  <a:pt x="2" y="32"/>
                </a:lnTo>
                <a:lnTo>
                  <a:pt x="6" y="32"/>
                </a:lnTo>
                <a:lnTo>
                  <a:pt x="9" y="30"/>
                </a:lnTo>
                <a:lnTo>
                  <a:pt x="13" y="25"/>
                </a:lnTo>
                <a:lnTo>
                  <a:pt x="17" y="19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3" name="Freeform 474"/>
          <p:cNvSpPr>
            <a:spLocks/>
          </p:cNvSpPr>
          <p:nvPr/>
        </p:nvSpPr>
        <p:spPr bwMode="auto">
          <a:xfrm>
            <a:off x="5343431" y="1427571"/>
            <a:ext cx="72415" cy="129581"/>
          </a:xfrm>
          <a:custGeom>
            <a:avLst/>
            <a:gdLst>
              <a:gd name="T0" fmla="*/ 17 w 19"/>
              <a:gd name="T1" fmla="*/ 13 h 34"/>
              <a:gd name="T2" fmla="*/ 17 w 19"/>
              <a:gd name="T3" fmla="*/ 13 h 34"/>
              <a:gd name="T4" fmla="*/ 13 w 19"/>
              <a:gd name="T5" fmla="*/ 8 h 34"/>
              <a:gd name="T6" fmla="*/ 10 w 19"/>
              <a:gd name="T7" fmla="*/ 2 h 34"/>
              <a:gd name="T8" fmla="*/ 6 w 19"/>
              <a:gd name="T9" fmla="*/ 0 h 34"/>
              <a:gd name="T10" fmla="*/ 4 w 19"/>
              <a:gd name="T11" fmla="*/ 0 h 34"/>
              <a:gd name="T12" fmla="*/ 4 w 19"/>
              <a:gd name="T13" fmla="*/ 0 h 34"/>
              <a:gd name="T14" fmla="*/ 0 w 19"/>
              <a:gd name="T15" fmla="*/ 2 h 34"/>
              <a:gd name="T16" fmla="*/ 0 w 19"/>
              <a:gd name="T17" fmla="*/ 6 h 34"/>
              <a:gd name="T18" fmla="*/ 0 w 19"/>
              <a:gd name="T19" fmla="*/ 12 h 34"/>
              <a:gd name="T20" fmla="*/ 2 w 19"/>
              <a:gd name="T21" fmla="*/ 19 h 34"/>
              <a:gd name="T22" fmla="*/ 2 w 19"/>
              <a:gd name="T23" fmla="*/ 19 h 34"/>
              <a:gd name="T24" fmla="*/ 4 w 19"/>
              <a:gd name="T25" fmla="*/ 27 h 34"/>
              <a:gd name="T26" fmla="*/ 8 w 19"/>
              <a:gd name="T27" fmla="*/ 30 h 34"/>
              <a:gd name="T28" fmla="*/ 12 w 19"/>
              <a:gd name="T29" fmla="*/ 34 h 34"/>
              <a:gd name="T30" fmla="*/ 15 w 19"/>
              <a:gd name="T31" fmla="*/ 34 h 34"/>
              <a:gd name="T32" fmla="*/ 15 w 19"/>
              <a:gd name="T33" fmla="*/ 34 h 34"/>
              <a:gd name="T34" fmla="*/ 17 w 19"/>
              <a:gd name="T35" fmla="*/ 32 h 34"/>
              <a:gd name="T36" fmla="*/ 19 w 19"/>
              <a:gd name="T37" fmla="*/ 27 h 34"/>
              <a:gd name="T38" fmla="*/ 19 w 19"/>
              <a:gd name="T39" fmla="*/ 21 h 34"/>
              <a:gd name="T40" fmla="*/ 17 w 19"/>
              <a:gd name="T41" fmla="*/ 13 h 34"/>
              <a:gd name="T42" fmla="*/ 17 w 19"/>
              <a:gd name="T43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34">
                <a:moveTo>
                  <a:pt x="17" y="13"/>
                </a:moveTo>
                <a:lnTo>
                  <a:pt x="17" y="13"/>
                </a:lnTo>
                <a:lnTo>
                  <a:pt x="13" y="8"/>
                </a:lnTo>
                <a:lnTo>
                  <a:pt x="10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0" y="12"/>
                </a:lnTo>
                <a:lnTo>
                  <a:pt x="2" y="19"/>
                </a:lnTo>
                <a:lnTo>
                  <a:pt x="2" y="19"/>
                </a:lnTo>
                <a:lnTo>
                  <a:pt x="4" y="27"/>
                </a:lnTo>
                <a:lnTo>
                  <a:pt x="8" y="30"/>
                </a:lnTo>
                <a:lnTo>
                  <a:pt x="12" y="34"/>
                </a:lnTo>
                <a:lnTo>
                  <a:pt x="15" y="34"/>
                </a:lnTo>
                <a:lnTo>
                  <a:pt x="15" y="34"/>
                </a:lnTo>
                <a:lnTo>
                  <a:pt x="17" y="32"/>
                </a:lnTo>
                <a:lnTo>
                  <a:pt x="19" y="27"/>
                </a:lnTo>
                <a:lnTo>
                  <a:pt x="19" y="21"/>
                </a:lnTo>
                <a:lnTo>
                  <a:pt x="17" y="13"/>
                </a:lnTo>
                <a:lnTo>
                  <a:pt x="1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4" name="Freeform 475"/>
          <p:cNvSpPr>
            <a:spLocks/>
          </p:cNvSpPr>
          <p:nvPr/>
        </p:nvSpPr>
        <p:spPr bwMode="auto">
          <a:xfrm>
            <a:off x="5392979" y="1416135"/>
            <a:ext cx="64792" cy="133393"/>
          </a:xfrm>
          <a:custGeom>
            <a:avLst/>
            <a:gdLst>
              <a:gd name="T0" fmla="*/ 17 w 17"/>
              <a:gd name="T1" fmla="*/ 16 h 35"/>
              <a:gd name="T2" fmla="*/ 17 w 17"/>
              <a:gd name="T3" fmla="*/ 16 h 35"/>
              <a:gd name="T4" fmla="*/ 15 w 17"/>
              <a:gd name="T5" fmla="*/ 9 h 35"/>
              <a:gd name="T6" fmla="*/ 14 w 17"/>
              <a:gd name="T7" fmla="*/ 3 h 35"/>
              <a:gd name="T8" fmla="*/ 10 w 17"/>
              <a:gd name="T9" fmla="*/ 1 h 35"/>
              <a:gd name="T10" fmla="*/ 6 w 17"/>
              <a:gd name="T11" fmla="*/ 0 h 35"/>
              <a:gd name="T12" fmla="*/ 6 w 17"/>
              <a:gd name="T13" fmla="*/ 0 h 35"/>
              <a:gd name="T14" fmla="*/ 4 w 17"/>
              <a:gd name="T15" fmla="*/ 1 h 35"/>
              <a:gd name="T16" fmla="*/ 2 w 17"/>
              <a:gd name="T17" fmla="*/ 5 h 35"/>
              <a:gd name="T18" fmla="*/ 0 w 17"/>
              <a:gd name="T19" fmla="*/ 13 h 35"/>
              <a:gd name="T20" fmla="*/ 2 w 17"/>
              <a:gd name="T21" fmla="*/ 18 h 35"/>
              <a:gd name="T22" fmla="*/ 2 w 17"/>
              <a:gd name="T23" fmla="*/ 18 h 35"/>
              <a:gd name="T24" fmla="*/ 4 w 17"/>
              <a:gd name="T25" fmla="*/ 26 h 35"/>
              <a:gd name="T26" fmla="*/ 6 w 17"/>
              <a:gd name="T27" fmla="*/ 31 h 35"/>
              <a:gd name="T28" fmla="*/ 10 w 17"/>
              <a:gd name="T29" fmla="*/ 35 h 35"/>
              <a:gd name="T30" fmla="*/ 12 w 17"/>
              <a:gd name="T31" fmla="*/ 35 h 35"/>
              <a:gd name="T32" fmla="*/ 12 w 17"/>
              <a:gd name="T33" fmla="*/ 35 h 35"/>
              <a:gd name="T34" fmla="*/ 15 w 17"/>
              <a:gd name="T35" fmla="*/ 33 h 35"/>
              <a:gd name="T36" fmla="*/ 17 w 17"/>
              <a:gd name="T37" fmla="*/ 30 h 35"/>
              <a:gd name="T38" fmla="*/ 17 w 17"/>
              <a:gd name="T39" fmla="*/ 24 h 35"/>
              <a:gd name="T40" fmla="*/ 17 w 17"/>
              <a:gd name="T41" fmla="*/ 16 h 35"/>
              <a:gd name="T42" fmla="*/ 17 w 17"/>
              <a:gd name="T43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35">
                <a:moveTo>
                  <a:pt x="17" y="16"/>
                </a:moveTo>
                <a:lnTo>
                  <a:pt x="17" y="16"/>
                </a:lnTo>
                <a:lnTo>
                  <a:pt x="15" y="9"/>
                </a:lnTo>
                <a:lnTo>
                  <a:pt x="14" y="3"/>
                </a:lnTo>
                <a:lnTo>
                  <a:pt x="10" y="1"/>
                </a:lnTo>
                <a:lnTo>
                  <a:pt x="6" y="0"/>
                </a:lnTo>
                <a:lnTo>
                  <a:pt x="6" y="0"/>
                </a:lnTo>
                <a:lnTo>
                  <a:pt x="4" y="1"/>
                </a:lnTo>
                <a:lnTo>
                  <a:pt x="2" y="5"/>
                </a:lnTo>
                <a:lnTo>
                  <a:pt x="0" y="13"/>
                </a:lnTo>
                <a:lnTo>
                  <a:pt x="2" y="18"/>
                </a:lnTo>
                <a:lnTo>
                  <a:pt x="2" y="18"/>
                </a:lnTo>
                <a:lnTo>
                  <a:pt x="4" y="26"/>
                </a:lnTo>
                <a:lnTo>
                  <a:pt x="6" y="31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5" y="33"/>
                </a:lnTo>
                <a:lnTo>
                  <a:pt x="17" y="30"/>
                </a:lnTo>
                <a:lnTo>
                  <a:pt x="17" y="24"/>
                </a:lnTo>
                <a:lnTo>
                  <a:pt x="17" y="16"/>
                </a:lnTo>
                <a:lnTo>
                  <a:pt x="1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5" name="Freeform 476"/>
          <p:cNvSpPr>
            <a:spLocks/>
          </p:cNvSpPr>
          <p:nvPr/>
        </p:nvSpPr>
        <p:spPr bwMode="auto">
          <a:xfrm>
            <a:off x="5408224" y="1416135"/>
            <a:ext cx="114336" cy="99092"/>
          </a:xfrm>
          <a:custGeom>
            <a:avLst/>
            <a:gdLst>
              <a:gd name="T0" fmla="*/ 19 w 30"/>
              <a:gd name="T1" fmla="*/ 7 h 26"/>
              <a:gd name="T2" fmla="*/ 19 w 30"/>
              <a:gd name="T3" fmla="*/ 7 h 26"/>
              <a:gd name="T4" fmla="*/ 13 w 30"/>
              <a:gd name="T5" fmla="*/ 3 h 26"/>
              <a:gd name="T6" fmla="*/ 8 w 30"/>
              <a:gd name="T7" fmla="*/ 0 h 26"/>
              <a:gd name="T8" fmla="*/ 4 w 30"/>
              <a:gd name="T9" fmla="*/ 0 h 26"/>
              <a:gd name="T10" fmla="*/ 0 w 30"/>
              <a:gd name="T11" fmla="*/ 1 h 26"/>
              <a:gd name="T12" fmla="*/ 0 w 30"/>
              <a:gd name="T13" fmla="*/ 1 h 26"/>
              <a:gd name="T14" fmla="*/ 0 w 30"/>
              <a:gd name="T15" fmla="*/ 5 h 26"/>
              <a:gd name="T16" fmla="*/ 2 w 30"/>
              <a:gd name="T17" fmla="*/ 9 h 26"/>
              <a:gd name="T18" fmla="*/ 4 w 30"/>
              <a:gd name="T19" fmla="*/ 15 h 26"/>
              <a:gd name="T20" fmla="*/ 10 w 30"/>
              <a:gd name="T21" fmla="*/ 18 h 26"/>
              <a:gd name="T22" fmla="*/ 10 w 30"/>
              <a:gd name="T23" fmla="*/ 18 h 26"/>
              <a:gd name="T24" fmla="*/ 15 w 30"/>
              <a:gd name="T25" fmla="*/ 22 h 26"/>
              <a:gd name="T26" fmla="*/ 21 w 30"/>
              <a:gd name="T27" fmla="*/ 24 h 26"/>
              <a:gd name="T28" fmla="*/ 26 w 30"/>
              <a:gd name="T29" fmla="*/ 26 h 26"/>
              <a:gd name="T30" fmla="*/ 28 w 30"/>
              <a:gd name="T31" fmla="*/ 24 h 26"/>
              <a:gd name="T32" fmla="*/ 28 w 30"/>
              <a:gd name="T33" fmla="*/ 24 h 26"/>
              <a:gd name="T34" fmla="*/ 30 w 30"/>
              <a:gd name="T35" fmla="*/ 20 h 26"/>
              <a:gd name="T36" fmla="*/ 28 w 30"/>
              <a:gd name="T37" fmla="*/ 16 h 26"/>
              <a:gd name="T38" fmla="*/ 25 w 30"/>
              <a:gd name="T39" fmla="*/ 11 h 26"/>
              <a:gd name="T40" fmla="*/ 19 w 30"/>
              <a:gd name="T41" fmla="*/ 7 h 26"/>
              <a:gd name="T42" fmla="*/ 19 w 30"/>
              <a:gd name="T43" fmla="*/ 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6">
                <a:moveTo>
                  <a:pt x="19" y="7"/>
                </a:moveTo>
                <a:lnTo>
                  <a:pt x="19" y="7"/>
                </a:lnTo>
                <a:lnTo>
                  <a:pt x="13" y="3"/>
                </a:lnTo>
                <a:lnTo>
                  <a:pt x="8" y="0"/>
                </a:lnTo>
                <a:lnTo>
                  <a:pt x="4" y="0"/>
                </a:lnTo>
                <a:lnTo>
                  <a:pt x="0" y="1"/>
                </a:lnTo>
                <a:lnTo>
                  <a:pt x="0" y="1"/>
                </a:lnTo>
                <a:lnTo>
                  <a:pt x="0" y="5"/>
                </a:lnTo>
                <a:lnTo>
                  <a:pt x="2" y="9"/>
                </a:lnTo>
                <a:lnTo>
                  <a:pt x="4" y="15"/>
                </a:lnTo>
                <a:lnTo>
                  <a:pt x="10" y="18"/>
                </a:lnTo>
                <a:lnTo>
                  <a:pt x="10" y="18"/>
                </a:lnTo>
                <a:lnTo>
                  <a:pt x="15" y="22"/>
                </a:lnTo>
                <a:lnTo>
                  <a:pt x="21" y="24"/>
                </a:lnTo>
                <a:lnTo>
                  <a:pt x="26" y="26"/>
                </a:lnTo>
                <a:lnTo>
                  <a:pt x="28" y="24"/>
                </a:lnTo>
                <a:lnTo>
                  <a:pt x="28" y="24"/>
                </a:lnTo>
                <a:lnTo>
                  <a:pt x="30" y="20"/>
                </a:lnTo>
                <a:lnTo>
                  <a:pt x="28" y="16"/>
                </a:lnTo>
                <a:lnTo>
                  <a:pt x="25" y="11"/>
                </a:lnTo>
                <a:lnTo>
                  <a:pt x="19" y="7"/>
                </a:lnTo>
                <a:lnTo>
                  <a:pt x="19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6" name="Freeform 477"/>
          <p:cNvSpPr>
            <a:spLocks/>
          </p:cNvSpPr>
          <p:nvPr/>
        </p:nvSpPr>
        <p:spPr bwMode="auto">
          <a:xfrm>
            <a:off x="5236717" y="1244633"/>
            <a:ext cx="236294" cy="228672"/>
          </a:xfrm>
          <a:custGeom>
            <a:avLst/>
            <a:gdLst>
              <a:gd name="T0" fmla="*/ 55 w 62"/>
              <a:gd name="T1" fmla="*/ 50 h 60"/>
              <a:gd name="T2" fmla="*/ 55 w 62"/>
              <a:gd name="T3" fmla="*/ 50 h 60"/>
              <a:gd name="T4" fmla="*/ 49 w 62"/>
              <a:gd name="T5" fmla="*/ 54 h 60"/>
              <a:gd name="T6" fmla="*/ 43 w 62"/>
              <a:gd name="T7" fmla="*/ 58 h 60"/>
              <a:gd name="T8" fmla="*/ 40 w 62"/>
              <a:gd name="T9" fmla="*/ 60 h 60"/>
              <a:gd name="T10" fmla="*/ 32 w 62"/>
              <a:gd name="T11" fmla="*/ 60 h 60"/>
              <a:gd name="T12" fmla="*/ 26 w 62"/>
              <a:gd name="T13" fmla="*/ 60 h 60"/>
              <a:gd name="T14" fmla="*/ 21 w 62"/>
              <a:gd name="T15" fmla="*/ 60 h 60"/>
              <a:gd name="T16" fmla="*/ 15 w 62"/>
              <a:gd name="T17" fmla="*/ 56 h 60"/>
              <a:gd name="T18" fmla="*/ 11 w 62"/>
              <a:gd name="T19" fmla="*/ 52 h 60"/>
              <a:gd name="T20" fmla="*/ 11 w 62"/>
              <a:gd name="T21" fmla="*/ 52 h 60"/>
              <a:gd name="T22" fmla="*/ 6 w 62"/>
              <a:gd name="T23" fmla="*/ 48 h 60"/>
              <a:gd name="T24" fmla="*/ 4 w 62"/>
              <a:gd name="T25" fmla="*/ 43 h 60"/>
              <a:gd name="T26" fmla="*/ 2 w 62"/>
              <a:gd name="T27" fmla="*/ 37 h 60"/>
              <a:gd name="T28" fmla="*/ 0 w 62"/>
              <a:gd name="T29" fmla="*/ 32 h 60"/>
              <a:gd name="T30" fmla="*/ 0 w 62"/>
              <a:gd name="T31" fmla="*/ 26 h 60"/>
              <a:gd name="T32" fmla="*/ 2 w 62"/>
              <a:gd name="T33" fmla="*/ 20 h 60"/>
              <a:gd name="T34" fmla="*/ 4 w 62"/>
              <a:gd name="T35" fmla="*/ 15 h 60"/>
              <a:gd name="T36" fmla="*/ 8 w 62"/>
              <a:gd name="T37" fmla="*/ 9 h 60"/>
              <a:gd name="T38" fmla="*/ 8 w 62"/>
              <a:gd name="T39" fmla="*/ 9 h 60"/>
              <a:gd name="T40" fmla="*/ 13 w 62"/>
              <a:gd name="T41" fmla="*/ 5 h 60"/>
              <a:gd name="T42" fmla="*/ 17 w 62"/>
              <a:gd name="T43" fmla="*/ 2 h 60"/>
              <a:gd name="T44" fmla="*/ 23 w 62"/>
              <a:gd name="T45" fmla="*/ 0 h 60"/>
              <a:gd name="T46" fmla="*/ 28 w 62"/>
              <a:gd name="T47" fmla="*/ 0 h 60"/>
              <a:gd name="T48" fmla="*/ 34 w 62"/>
              <a:gd name="T49" fmla="*/ 0 h 60"/>
              <a:gd name="T50" fmla="*/ 40 w 62"/>
              <a:gd name="T51" fmla="*/ 0 h 60"/>
              <a:gd name="T52" fmla="*/ 45 w 62"/>
              <a:gd name="T53" fmla="*/ 3 h 60"/>
              <a:gd name="T54" fmla="*/ 51 w 62"/>
              <a:gd name="T55" fmla="*/ 7 h 60"/>
              <a:gd name="T56" fmla="*/ 51 w 62"/>
              <a:gd name="T57" fmla="*/ 7 h 60"/>
              <a:gd name="T58" fmla="*/ 55 w 62"/>
              <a:gd name="T59" fmla="*/ 11 h 60"/>
              <a:gd name="T60" fmla="*/ 58 w 62"/>
              <a:gd name="T61" fmla="*/ 17 h 60"/>
              <a:gd name="T62" fmla="*/ 60 w 62"/>
              <a:gd name="T63" fmla="*/ 22 h 60"/>
              <a:gd name="T64" fmla="*/ 62 w 62"/>
              <a:gd name="T65" fmla="*/ 28 h 60"/>
              <a:gd name="T66" fmla="*/ 62 w 62"/>
              <a:gd name="T67" fmla="*/ 33 h 60"/>
              <a:gd name="T68" fmla="*/ 60 w 62"/>
              <a:gd name="T69" fmla="*/ 39 h 60"/>
              <a:gd name="T70" fmla="*/ 58 w 62"/>
              <a:gd name="T71" fmla="*/ 45 h 60"/>
              <a:gd name="T72" fmla="*/ 55 w 62"/>
              <a:gd name="T73" fmla="*/ 50 h 60"/>
              <a:gd name="T74" fmla="*/ 55 w 62"/>
              <a:gd name="T75" fmla="*/ 5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2" h="60">
                <a:moveTo>
                  <a:pt x="55" y="50"/>
                </a:moveTo>
                <a:lnTo>
                  <a:pt x="55" y="50"/>
                </a:lnTo>
                <a:lnTo>
                  <a:pt x="49" y="54"/>
                </a:lnTo>
                <a:lnTo>
                  <a:pt x="43" y="58"/>
                </a:lnTo>
                <a:lnTo>
                  <a:pt x="40" y="60"/>
                </a:lnTo>
                <a:lnTo>
                  <a:pt x="32" y="60"/>
                </a:lnTo>
                <a:lnTo>
                  <a:pt x="26" y="60"/>
                </a:lnTo>
                <a:lnTo>
                  <a:pt x="21" y="60"/>
                </a:lnTo>
                <a:lnTo>
                  <a:pt x="15" y="56"/>
                </a:lnTo>
                <a:lnTo>
                  <a:pt x="11" y="52"/>
                </a:lnTo>
                <a:lnTo>
                  <a:pt x="11" y="52"/>
                </a:lnTo>
                <a:lnTo>
                  <a:pt x="6" y="48"/>
                </a:lnTo>
                <a:lnTo>
                  <a:pt x="4" y="43"/>
                </a:lnTo>
                <a:lnTo>
                  <a:pt x="2" y="37"/>
                </a:lnTo>
                <a:lnTo>
                  <a:pt x="0" y="32"/>
                </a:lnTo>
                <a:lnTo>
                  <a:pt x="0" y="26"/>
                </a:lnTo>
                <a:lnTo>
                  <a:pt x="2" y="20"/>
                </a:lnTo>
                <a:lnTo>
                  <a:pt x="4" y="15"/>
                </a:lnTo>
                <a:lnTo>
                  <a:pt x="8" y="9"/>
                </a:lnTo>
                <a:lnTo>
                  <a:pt x="8" y="9"/>
                </a:lnTo>
                <a:lnTo>
                  <a:pt x="13" y="5"/>
                </a:lnTo>
                <a:lnTo>
                  <a:pt x="17" y="2"/>
                </a:lnTo>
                <a:lnTo>
                  <a:pt x="23" y="0"/>
                </a:lnTo>
                <a:lnTo>
                  <a:pt x="28" y="0"/>
                </a:lnTo>
                <a:lnTo>
                  <a:pt x="34" y="0"/>
                </a:lnTo>
                <a:lnTo>
                  <a:pt x="40" y="0"/>
                </a:lnTo>
                <a:lnTo>
                  <a:pt x="45" y="3"/>
                </a:lnTo>
                <a:lnTo>
                  <a:pt x="51" y="7"/>
                </a:lnTo>
                <a:lnTo>
                  <a:pt x="51" y="7"/>
                </a:lnTo>
                <a:lnTo>
                  <a:pt x="55" y="11"/>
                </a:lnTo>
                <a:lnTo>
                  <a:pt x="58" y="17"/>
                </a:lnTo>
                <a:lnTo>
                  <a:pt x="60" y="22"/>
                </a:lnTo>
                <a:lnTo>
                  <a:pt x="62" y="28"/>
                </a:lnTo>
                <a:lnTo>
                  <a:pt x="62" y="33"/>
                </a:lnTo>
                <a:lnTo>
                  <a:pt x="60" y="39"/>
                </a:lnTo>
                <a:lnTo>
                  <a:pt x="58" y="45"/>
                </a:lnTo>
                <a:lnTo>
                  <a:pt x="55" y="50"/>
                </a:lnTo>
                <a:lnTo>
                  <a:pt x="55" y="5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7" name="Freeform 478"/>
          <p:cNvSpPr>
            <a:spLocks/>
          </p:cNvSpPr>
          <p:nvPr/>
        </p:nvSpPr>
        <p:spPr bwMode="auto">
          <a:xfrm>
            <a:off x="5229095" y="1229388"/>
            <a:ext cx="251541" cy="255353"/>
          </a:xfrm>
          <a:custGeom>
            <a:avLst/>
            <a:gdLst>
              <a:gd name="T0" fmla="*/ 55 w 66"/>
              <a:gd name="T1" fmla="*/ 52 h 67"/>
              <a:gd name="T2" fmla="*/ 49 w 66"/>
              <a:gd name="T3" fmla="*/ 56 h 67"/>
              <a:gd name="T4" fmla="*/ 38 w 66"/>
              <a:gd name="T5" fmla="*/ 62 h 67"/>
              <a:gd name="T6" fmla="*/ 32 w 66"/>
              <a:gd name="T7" fmla="*/ 62 h 67"/>
              <a:gd name="T8" fmla="*/ 15 w 66"/>
              <a:gd name="T9" fmla="*/ 54 h 67"/>
              <a:gd name="T10" fmla="*/ 10 w 66"/>
              <a:gd name="T11" fmla="*/ 50 h 67"/>
              <a:gd name="T12" fmla="*/ 6 w 66"/>
              <a:gd name="T13" fmla="*/ 39 h 67"/>
              <a:gd name="T14" fmla="*/ 4 w 66"/>
              <a:gd name="T15" fmla="*/ 34 h 67"/>
              <a:gd name="T16" fmla="*/ 12 w 66"/>
              <a:gd name="T17" fmla="*/ 15 h 67"/>
              <a:gd name="T18" fmla="*/ 17 w 66"/>
              <a:gd name="T19" fmla="*/ 11 h 67"/>
              <a:gd name="T20" fmla="*/ 27 w 66"/>
              <a:gd name="T21" fmla="*/ 6 h 67"/>
              <a:gd name="T22" fmla="*/ 32 w 66"/>
              <a:gd name="T23" fmla="*/ 6 h 67"/>
              <a:gd name="T24" fmla="*/ 51 w 66"/>
              <a:gd name="T25" fmla="*/ 13 h 67"/>
              <a:gd name="T26" fmla="*/ 55 w 66"/>
              <a:gd name="T27" fmla="*/ 17 h 67"/>
              <a:gd name="T28" fmla="*/ 60 w 66"/>
              <a:gd name="T29" fmla="*/ 28 h 67"/>
              <a:gd name="T30" fmla="*/ 60 w 66"/>
              <a:gd name="T31" fmla="*/ 34 h 67"/>
              <a:gd name="T32" fmla="*/ 55 w 66"/>
              <a:gd name="T33" fmla="*/ 52 h 67"/>
              <a:gd name="T34" fmla="*/ 58 w 66"/>
              <a:gd name="T35" fmla="*/ 56 h 67"/>
              <a:gd name="T36" fmla="*/ 62 w 66"/>
              <a:gd name="T37" fmla="*/ 50 h 67"/>
              <a:gd name="T38" fmla="*/ 66 w 66"/>
              <a:gd name="T39" fmla="*/ 34 h 67"/>
              <a:gd name="T40" fmla="*/ 66 w 66"/>
              <a:gd name="T41" fmla="*/ 26 h 67"/>
              <a:gd name="T42" fmla="*/ 60 w 66"/>
              <a:gd name="T43" fmla="*/ 15 h 67"/>
              <a:gd name="T44" fmla="*/ 55 w 66"/>
              <a:gd name="T45" fmla="*/ 9 h 67"/>
              <a:gd name="T46" fmla="*/ 43 w 66"/>
              <a:gd name="T47" fmla="*/ 2 h 67"/>
              <a:gd name="T48" fmla="*/ 32 w 66"/>
              <a:gd name="T49" fmla="*/ 0 h 67"/>
              <a:gd name="T50" fmla="*/ 19 w 66"/>
              <a:gd name="T51" fmla="*/ 4 h 67"/>
              <a:gd name="T52" fmla="*/ 8 w 66"/>
              <a:gd name="T53" fmla="*/ 11 h 67"/>
              <a:gd name="T54" fmla="*/ 4 w 66"/>
              <a:gd name="T55" fmla="*/ 17 h 67"/>
              <a:gd name="T56" fmla="*/ 0 w 66"/>
              <a:gd name="T57" fmla="*/ 34 h 67"/>
              <a:gd name="T58" fmla="*/ 0 w 66"/>
              <a:gd name="T59" fmla="*/ 41 h 67"/>
              <a:gd name="T60" fmla="*/ 6 w 66"/>
              <a:gd name="T61" fmla="*/ 52 h 67"/>
              <a:gd name="T62" fmla="*/ 12 w 66"/>
              <a:gd name="T63" fmla="*/ 58 h 67"/>
              <a:gd name="T64" fmla="*/ 21 w 66"/>
              <a:gd name="T65" fmla="*/ 65 h 67"/>
              <a:gd name="T66" fmla="*/ 32 w 66"/>
              <a:gd name="T67" fmla="*/ 67 h 67"/>
              <a:gd name="T68" fmla="*/ 47 w 66"/>
              <a:gd name="T69" fmla="*/ 64 h 67"/>
              <a:gd name="T70" fmla="*/ 58 w 66"/>
              <a:gd name="T71" fmla="*/ 5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" h="67">
                <a:moveTo>
                  <a:pt x="57" y="54"/>
                </a:moveTo>
                <a:lnTo>
                  <a:pt x="55" y="52"/>
                </a:lnTo>
                <a:lnTo>
                  <a:pt x="55" y="52"/>
                </a:lnTo>
                <a:lnTo>
                  <a:pt x="49" y="56"/>
                </a:lnTo>
                <a:lnTo>
                  <a:pt x="43" y="60"/>
                </a:lnTo>
                <a:lnTo>
                  <a:pt x="38" y="62"/>
                </a:lnTo>
                <a:lnTo>
                  <a:pt x="32" y="62"/>
                </a:lnTo>
                <a:lnTo>
                  <a:pt x="32" y="62"/>
                </a:lnTo>
                <a:lnTo>
                  <a:pt x="23" y="60"/>
                </a:lnTo>
                <a:lnTo>
                  <a:pt x="15" y="54"/>
                </a:lnTo>
                <a:lnTo>
                  <a:pt x="15" y="54"/>
                </a:lnTo>
                <a:lnTo>
                  <a:pt x="10" y="50"/>
                </a:lnTo>
                <a:lnTo>
                  <a:pt x="8" y="45"/>
                </a:lnTo>
                <a:lnTo>
                  <a:pt x="6" y="39"/>
                </a:lnTo>
                <a:lnTo>
                  <a:pt x="4" y="34"/>
                </a:lnTo>
                <a:lnTo>
                  <a:pt x="4" y="34"/>
                </a:lnTo>
                <a:lnTo>
                  <a:pt x="6" y="24"/>
                </a:lnTo>
                <a:lnTo>
                  <a:pt x="12" y="15"/>
                </a:lnTo>
                <a:lnTo>
                  <a:pt x="12" y="15"/>
                </a:lnTo>
                <a:lnTo>
                  <a:pt x="17" y="11"/>
                </a:lnTo>
                <a:lnTo>
                  <a:pt x="21" y="7"/>
                </a:lnTo>
                <a:lnTo>
                  <a:pt x="27" y="6"/>
                </a:lnTo>
                <a:lnTo>
                  <a:pt x="32" y="6"/>
                </a:lnTo>
                <a:lnTo>
                  <a:pt x="32" y="6"/>
                </a:lnTo>
                <a:lnTo>
                  <a:pt x="43" y="7"/>
                </a:lnTo>
                <a:lnTo>
                  <a:pt x="51" y="13"/>
                </a:lnTo>
                <a:lnTo>
                  <a:pt x="51" y="13"/>
                </a:lnTo>
                <a:lnTo>
                  <a:pt x="55" y="17"/>
                </a:lnTo>
                <a:lnTo>
                  <a:pt x="58" y="22"/>
                </a:lnTo>
                <a:lnTo>
                  <a:pt x="60" y="28"/>
                </a:lnTo>
                <a:lnTo>
                  <a:pt x="60" y="34"/>
                </a:lnTo>
                <a:lnTo>
                  <a:pt x="60" y="34"/>
                </a:lnTo>
                <a:lnTo>
                  <a:pt x="58" y="43"/>
                </a:lnTo>
                <a:lnTo>
                  <a:pt x="55" y="52"/>
                </a:lnTo>
                <a:lnTo>
                  <a:pt x="57" y="54"/>
                </a:lnTo>
                <a:lnTo>
                  <a:pt x="58" y="56"/>
                </a:lnTo>
                <a:lnTo>
                  <a:pt x="58" y="56"/>
                </a:lnTo>
                <a:lnTo>
                  <a:pt x="62" y="50"/>
                </a:lnTo>
                <a:lnTo>
                  <a:pt x="64" y="45"/>
                </a:lnTo>
                <a:lnTo>
                  <a:pt x="66" y="34"/>
                </a:lnTo>
                <a:lnTo>
                  <a:pt x="66" y="34"/>
                </a:lnTo>
                <a:lnTo>
                  <a:pt x="66" y="26"/>
                </a:lnTo>
                <a:lnTo>
                  <a:pt x="62" y="21"/>
                </a:lnTo>
                <a:lnTo>
                  <a:pt x="60" y="15"/>
                </a:lnTo>
                <a:lnTo>
                  <a:pt x="55" y="9"/>
                </a:lnTo>
                <a:lnTo>
                  <a:pt x="55" y="9"/>
                </a:lnTo>
                <a:lnTo>
                  <a:pt x="49" y="6"/>
                </a:lnTo>
                <a:lnTo>
                  <a:pt x="43" y="2"/>
                </a:lnTo>
                <a:lnTo>
                  <a:pt x="32" y="0"/>
                </a:lnTo>
                <a:lnTo>
                  <a:pt x="32" y="0"/>
                </a:lnTo>
                <a:lnTo>
                  <a:pt x="27" y="2"/>
                </a:lnTo>
                <a:lnTo>
                  <a:pt x="19" y="4"/>
                </a:lnTo>
                <a:lnTo>
                  <a:pt x="13" y="7"/>
                </a:lnTo>
                <a:lnTo>
                  <a:pt x="8" y="11"/>
                </a:lnTo>
                <a:lnTo>
                  <a:pt x="8" y="11"/>
                </a:lnTo>
                <a:lnTo>
                  <a:pt x="4" y="17"/>
                </a:lnTo>
                <a:lnTo>
                  <a:pt x="2" y="22"/>
                </a:lnTo>
                <a:lnTo>
                  <a:pt x="0" y="34"/>
                </a:lnTo>
                <a:lnTo>
                  <a:pt x="0" y="34"/>
                </a:lnTo>
                <a:lnTo>
                  <a:pt x="0" y="41"/>
                </a:lnTo>
                <a:lnTo>
                  <a:pt x="2" y="47"/>
                </a:lnTo>
                <a:lnTo>
                  <a:pt x="6" y="52"/>
                </a:lnTo>
                <a:lnTo>
                  <a:pt x="12" y="58"/>
                </a:lnTo>
                <a:lnTo>
                  <a:pt x="12" y="58"/>
                </a:lnTo>
                <a:lnTo>
                  <a:pt x="15" y="62"/>
                </a:lnTo>
                <a:lnTo>
                  <a:pt x="21" y="65"/>
                </a:lnTo>
                <a:lnTo>
                  <a:pt x="32" y="67"/>
                </a:lnTo>
                <a:lnTo>
                  <a:pt x="32" y="67"/>
                </a:lnTo>
                <a:lnTo>
                  <a:pt x="40" y="65"/>
                </a:lnTo>
                <a:lnTo>
                  <a:pt x="47" y="64"/>
                </a:lnTo>
                <a:lnTo>
                  <a:pt x="53" y="60"/>
                </a:lnTo>
                <a:lnTo>
                  <a:pt x="58" y="56"/>
                </a:lnTo>
                <a:lnTo>
                  <a:pt x="57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8" name="Freeform 479"/>
          <p:cNvSpPr>
            <a:spLocks noEditPoints="1"/>
          </p:cNvSpPr>
          <p:nvPr/>
        </p:nvSpPr>
        <p:spPr bwMode="auto">
          <a:xfrm>
            <a:off x="5278643" y="1320857"/>
            <a:ext cx="160072" cy="64792"/>
          </a:xfrm>
          <a:custGeom>
            <a:avLst/>
            <a:gdLst>
              <a:gd name="T0" fmla="*/ 32 w 42"/>
              <a:gd name="T1" fmla="*/ 2 h 17"/>
              <a:gd name="T2" fmla="*/ 36 w 42"/>
              <a:gd name="T3" fmla="*/ 10 h 17"/>
              <a:gd name="T4" fmla="*/ 36 w 42"/>
              <a:gd name="T5" fmla="*/ 13 h 17"/>
              <a:gd name="T6" fmla="*/ 32 w 42"/>
              <a:gd name="T7" fmla="*/ 15 h 17"/>
              <a:gd name="T8" fmla="*/ 29 w 42"/>
              <a:gd name="T9" fmla="*/ 10 h 17"/>
              <a:gd name="T10" fmla="*/ 29 w 42"/>
              <a:gd name="T11" fmla="*/ 4 h 17"/>
              <a:gd name="T12" fmla="*/ 32 w 42"/>
              <a:gd name="T13" fmla="*/ 2 h 17"/>
              <a:gd name="T14" fmla="*/ 32 w 42"/>
              <a:gd name="T15" fmla="*/ 0 h 17"/>
              <a:gd name="T16" fmla="*/ 27 w 42"/>
              <a:gd name="T17" fmla="*/ 2 h 17"/>
              <a:gd name="T18" fmla="*/ 23 w 42"/>
              <a:gd name="T19" fmla="*/ 10 h 17"/>
              <a:gd name="T20" fmla="*/ 25 w 42"/>
              <a:gd name="T21" fmla="*/ 13 h 17"/>
              <a:gd name="T22" fmla="*/ 29 w 42"/>
              <a:gd name="T23" fmla="*/ 17 h 17"/>
              <a:gd name="T24" fmla="*/ 32 w 42"/>
              <a:gd name="T25" fmla="*/ 17 h 17"/>
              <a:gd name="T26" fmla="*/ 38 w 42"/>
              <a:gd name="T27" fmla="*/ 15 h 17"/>
              <a:gd name="T28" fmla="*/ 42 w 42"/>
              <a:gd name="T29" fmla="*/ 8 h 17"/>
              <a:gd name="T30" fmla="*/ 40 w 42"/>
              <a:gd name="T31" fmla="*/ 6 h 17"/>
              <a:gd name="T32" fmla="*/ 36 w 42"/>
              <a:gd name="T33" fmla="*/ 0 h 17"/>
              <a:gd name="T34" fmla="*/ 32 w 42"/>
              <a:gd name="T35" fmla="*/ 0 h 17"/>
              <a:gd name="T36" fmla="*/ 17 w 42"/>
              <a:gd name="T37" fmla="*/ 17 h 17"/>
              <a:gd name="T38" fmla="*/ 21 w 42"/>
              <a:gd name="T39" fmla="*/ 0 h 17"/>
              <a:gd name="T40" fmla="*/ 4 w 42"/>
              <a:gd name="T41" fmla="*/ 10 h 17"/>
              <a:gd name="T42" fmla="*/ 6 w 42"/>
              <a:gd name="T43" fmla="*/ 10 h 17"/>
              <a:gd name="T44" fmla="*/ 10 w 42"/>
              <a:gd name="T45" fmla="*/ 12 h 17"/>
              <a:gd name="T46" fmla="*/ 10 w 42"/>
              <a:gd name="T47" fmla="*/ 13 h 17"/>
              <a:gd name="T48" fmla="*/ 6 w 42"/>
              <a:gd name="T49" fmla="*/ 15 h 17"/>
              <a:gd name="T50" fmla="*/ 4 w 42"/>
              <a:gd name="T51" fmla="*/ 10 h 17"/>
              <a:gd name="T52" fmla="*/ 4 w 42"/>
              <a:gd name="T53" fmla="*/ 2 h 17"/>
              <a:gd name="T54" fmla="*/ 6 w 42"/>
              <a:gd name="T55" fmla="*/ 2 h 17"/>
              <a:gd name="T56" fmla="*/ 10 w 42"/>
              <a:gd name="T57" fmla="*/ 4 h 17"/>
              <a:gd name="T58" fmla="*/ 8 w 42"/>
              <a:gd name="T59" fmla="*/ 6 h 17"/>
              <a:gd name="T60" fmla="*/ 4 w 42"/>
              <a:gd name="T61" fmla="*/ 8 h 17"/>
              <a:gd name="T62" fmla="*/ 0 w 42"/>
              <a:gd name="T63" fmla="*/ 17 h 17"/>
              <a:gd name="T64" fmla="*/ 6 w 42"/>
              <a:gd name="T65" fmla="*/ 17 h 17"/>
              <a:gd name="T66" fmla="*/ 10 w 42"/>
              <a:gd name="T67" fmla="*/ 17 h 17"/>
              <a:gd name="T68" fmla="*/ 12 w 42"/>
              <a:gd name="T69" fmla="*/ 17 h 17"/>
              <a:gd name="T70" fmla="*/ 14 w 42"/>
              <a:gd name="T71" fmla="*/ 13 h 17"/>
              <a:gd name="T72" fmla="*/ 12 w 42"/>
              <a:gd name="T73" fmla="*/ 8 h 17"/>
              <a:gd name="T74" fmla="*/ 12 w 42"/>
              <a:gd name="T75" fmla="*/ 8 h 17"/>
              <a:gd name="T76" fmla="*/ 14 w 42"/>
              <a:gd name="T77" fmla="*/ 4 h 17"/>
              <a:gd name="T78" fmla="*/ 14 w 42"/>
              <a:gd name="T79" fmla="*/ 2 h 17"/>
              <a:gd name="T80" fmla="*/ 12 w 42"/>
              <a:gd name="T81" fmla="*/ 0 h 17"/>
              <a:gd name="T82" fmla="*/ 6 w 42"/>
              <a:gd name="T83" fmla="*/ 0 h 17"/>
              <a:gd name="T84" fmla="*/ 0 w 42"/>
              <a:gd name="T8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" h="17">
                <a:moveTo>
                  <a:pt x="32" y="2"/>
                </a:moveTo>
                <a:lnTo>
                  <a:pt x="32" y="2"/>
                </a:lnTo>
                <a:lnTo>
                  <a:pt x="36" y="4"/>
                </a:lnTo>
                <a:lnTo>
                  <a:pt x="36" y="10"/>
                </a:lnTo>
                <a:lnTo>
                  <a:pt x="36" y="10"/>
                </a:lnTo>
                <a:lnTo>
                  <a:pt x="36" y="13"/>
                </a:lnTo>
                <a:lnTo>
                  <a:pt x="32" y="15"/>
                </a:lnTo>
                <a:lnTo>
                  <a:pt x="32" y="15"/>
                </a:lnTo>
                <a:lnTo>
                  <a:pt x="29" y="13"/>
                </a:lnTo>
                <a:lnTo>
                  <a:pt x="29" y="10"/>
                </a:lnTo>
                <a:lnTo>
                  <a:pt x="29" y="10"/>
                </a:lnTo>
                <a:lnTo>
                  <a:pt x="29" y="4"/>
                </a:lnTo>
                <a:lnTo>
                  <a:pt x="32" y="2"/>
                </a:lnTo>
                <a:lnTo>
                  <a:pt x="32" y="2"/>
                </a:lnTo>
                <a:close/>
                <a:moveTo>
                  <a:pt x="32" y="0"/>
                </a:moveTo>
                <a:lnTo>
                  <a:pt x="32" y="0"/>
                </a:lnTo>
                <a:lnTo>
                  <a:pt x="29" y="0"/>
                </a:lnTo>
                <a:lnTo>
                  <a:pt x="27" y="2"/>
                </a:lnTo>
                <a:lnTo>
                  <a:pt x="25" y="6"/>
                </a:lnTo>
                <a:lnTo>
                  <a:pt x="23" y="10"/>
                </a:lnTo>
                <a:lnTo>
                  <a:pt x="23" y="10"/>
                </a:lnTo>
                <a:lnTo>
                  <a:pt x="25" y="13"/>
                </a:lnTo>
                <a:lnTo>
                  <a:pt x="27" y="15"/>
                </a:lnTo>
                <a:lnTo>
                  <a:pt x="29" y="17"/>
                </a:lnTo>
                <a:lnTo>
                  <a:pt x="32" y="17"/>
                </a:lnTo>
                <a:lnTo>
                  <a:pt x="32" y="17"/>
                </a:lnTo>
                <a:lnTo>
                  <a:pt x="36" y="17"/>
                </a:lnTo>
                <a:lnTo>
                  <a:pt x="38" y="15"/>
                </a:lnTo>
                <a:lnTo>
                  <a:pt x="40" y="13"/>
                </a:lnTo>
                <a:lnTo>
                  <a:pt x="42" y="8"/>
                </a:lnTo>
                <a:lnTo>
                  <a:pt x="42" y="8"/>
                </a:lnTo>
                <a:lnTo>
                  <a:pt x="40" y="6"/>
                </a:lnTo>
                <a:lnTo>
                  <a:pt x="38" y="2"/>
                </a:lnTo>
                <a:lnTo>
                  <a:pt x="36" y="0"/>
                </a:lnTo>
                <a:lnTo>
                  <a:pt x="32" y="0"/>
                </a:lnTo>
                <a:lnTo>
                  <a:pt x="32" y="0"/>
                </a:lnTo>
                <a:close/>
                <a:moveTo>
                  <a:pt x="17" y="0"/>
                </a:moveTo>
                <a:lnTo>
                  <a:pt x="17" y="17"/>
                </a:lnTo>
                <a:lnTo>
                  <a:pt x="21" y="17"/>
                </a:lnTo>
                <a:lnTo>
                  <a:pt x="21" y="0"/>
                </a:lnTo>
                <a:lnTo>
                  <a:pt x="17" y="0"/>
                </a:lnTo>
                <a:close/>
                <a:moveTo>
                  <a:pt x="4" y="10"/>
                </a:moveTo>
                <a:lnTo>
                  <a:pt x="6" y="10"/>
                </a:lnTo>
                <a:lnTo>
                  <a:pt x="6" y="10"/>
                </a:lnTo>
                <a:lnTo>
                  <a:pt x="10" y="10"/>
                </a:lnTo>
                <a:lnTo>
                  <a:pt x="10" y="12"/>
                </a:lnTo>
                <a:lnTo>
                  <a:pt x="10" y="12"/>
                </a:lnTo>
                <a:lnTo>
                  <a:pt x="10" y="13"/>
                </a:lnTo>
                <a:lnTo>
                  <a:pt x="6" y="15"/>
                </a:lnTo>
                <a:lnTo>
                  <a:pt x="6" y="15"/>
                </a:lnTo>
                <a:lnTo>
                  <a:pt x="4" y="15"/>
                </a:lnTo>
                <a:lnTo>
                  <a:pt x="4" y="10"/>
                </a:lnTo>
                <a:close/>
                <a:moveTo>
                  <a:pt x="4" y="2"/>
                </a:moveTo>
                <a:lnTo>
                  <a:pt x="4" y="2"/>
                </a:lnTo>
                <a:lnTo>
                  <a:pt x="6" y="2"/>
                </a:lnTo>
                <a:lnTo>
                  <a:pt x="6" y="2"/>
                </a:lnTo>
                <a:lnTo>
                  <a:pt x="10" y="4"/>
                </a:lnTo>
                <a:lnTo>
                  <a:pt x="10" y="4"/>
                </a:lnTo>
                <a:lnTo>
                  <a:pt x="10" y="4"/>
                </a:lnTo>
                <a:lnTo>
                  <a:pt x="8" y="6"/>
                </a:lnTo>
                <a:lnTo>
                  <a:pt x="6" y="8"/>
                </a:lnTo>
                <a:lnTo>
                  <a:pt x="4" y="8"/>
                </a:lnTo>
                <a:lnTo>
                  <a:pt x="4" y="2"/>
                </a:lnTo>
                <a:close/>
                <a:moveTo>
                  <a:pt x="0" y="17"/>
                </a:moveTo>
                <a:lnTo>
                  <a:pt x="0" y="17"/>
                </a:lnTo>
                <a:lnTo>
                  <a:pt x="6" y="17"/>
                </a:lnTo>
                <a:lnTo>
                  <a:pt x="6" y="17"/>
                </a:lnTo>
                <a:lnTo>
                  <a:pt x="10" y="17"/>
                </a:lnTo>
                <a:lnTo>
                  <a:pt x="12" y="17"/>
                </a:lnTo>
                <a:lnTo>
                  <a:pt x="12" y="17"/>
                </a:lnTo>
                <a:lnTo>
                  <a:pt x="14" y="13"/>
                </a:lnTo>
                <a:lnTo>
                  <a:pt x="14" y="13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4" y="6"/>
                </a:lnTo>
                <a:lnTo>
                  <a:pt x="14" y="4"/>
                </a:lnTo>
                <a:lnTo>
                  <a:pt x="14" y="4"/>
                </a:lnTo>
                <a:lnTo>
                  <a:pt x="14" y="2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6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49"/>
          <p:cNvSpPr>
            <a:spLocks noEditPoints="1"/>
          </p:cNvSpPr>
          <p:nvPr/>
        </p:nvSpPr>
        <p:spPr bwMode="auto">
          <a:xfrm>
            <a:off x="3118852" y="2510237"/>
            <a:ext cx="151091" cy="151091"/>
          </a:xfrm>
          <a:custGeom>
            <a:avLst/>
            <a:gdLst>
              <a:gd name="T0" fmla="*/ 33 w 39"/>
              <a:gd name="T1" fmla="*/ 28 h 39"/>
              <a:gd name="T2" fmla="*/ 35 w 39"/>
              <a:gd name="T3" fmla="*/ 26 h 39"/>
              <a:gd name="T4" fmla="*/ 39 w 39"/>
              <a:gd name="T5" fmla="*/ 24 h 39"/>
              <a:gd name="T6" fmla="*/ 37 w 39"/>
              <a:gd name="T7" fmla="*/ 22 h 39"/>
              <a:gd name="T8" fmla="*/ 37 w 39"/>
              <a:gd name="T9" fmla="*/ 17 h 39"/>
              <a:gd name="T10" fmla="*/ 37 w 39"/>
              <a:gd name="T11" fmla="*/ 15 h 39"/>
              <a:gd name="T12" fmla="*/ 35 w 39"/>
              <a:gd name="T13" fmla="*/ 11 h 39"/>
              <a:gd name="T14" fmla="*/ 32 w 39"/>
              <a:gd name="T15" fmla="*/ 11 h 39"/>
              <a:gd name="T16" fmla="*/ 33 w 39"/>
              <a:gd name="T17" fmla="*/ 7 h 39"/>
              <a:gd name="T18" fmla="*/ 32 w 39"/>
              <a:gd name="T19" fmla="*/ 4 h 39"/>
              <a:gd name="T20" fmla="*/ 28 w 39"/>
              <a:gd name="T21" fmla="*/ 6 h 39"/>
              <a:gd name="T22" fmla="*/ 26 w 39"/>
              <a:gd name="T23" fmla="*/ 4 h 39"/>
              <a:gd name="T24" fmla="*/ 24 w 39"/>
              <a:gd name="T25" fmla="*/ 0 h 39"/>
              <a:gd name="T26" fmla="*/ 20 w 39"/>
              <a:gd name="T27" fmla="*/ 2 h 39"/>
              <a:gd name="T28" fmla="*/ 17 w 39"/>
              <a:gd name="T29" fmla="*/ 2 h 39"/>
              <a:gd name="T30" fmla="*/ 13 w 39"/>
              <a:gd name="T31" fmla="*/ 0 h 39"/>
              <a:gd name="T32" fmla="*/ 11 w 39"/>
              <a:gd name="T33" fmla="*/ 4 h 39"/>
              <a:gd name="T34" fmla="*/ 9 w 39"/>
              <a:gd name="T35" fmla="*/ 6 h 39"/>
              <a:gd name="T36" fmla="*/ 5 w 39"/>
              <a:gd name="T37" fmla="*/ 6 h 39"/>
              <a:gd name="T38" fmla="*/ 3 w 39"/>
              <a:gd name="T39" fmla="*/ 7 h 39"/>
              <a:gd name="T40" fmla="*/ 3 w 39"/>
              <a:gd name="T41" fmla="*/ 13 h 39"/>
              <a:gd name="T42" fmla="*/ 2 w 39"/>
              <a:gd name="T43" fmla="*/ 13 h 39"/>
              <a:gd name="T44" fmla="*/ 0 w 39"/>
              <a:gd name="T45" fmla="*/ 15 h 39"/>
              <a:gd name="T46" fmla="*/ 0 w 39"/>
              <a:gd name="T47" fmla="*/ 19 h 39"/>
              <a:gd name="T48" fmla="*/ 0 w 39"/>
              <a:gd name="T49" fmla="*/ 22 h 39"/>
              <a:gd name="T50" fmla="*/ 0 w 39"/>
              <a:gd name="T51" fmla="*/ 26 h 39"/>
              <a:gd name="T52" fmla="*/ 2 w 39"/>
              <a:gd name="T53" fmla="*/ 28 h 39"/>
              <a:gd name="T54" fmla="*/ 5 w 39"/>
              <a:gd name="T55" fmla="*/ 30 h 39"/>
              <a:gd name="T56" fmla="*/ 3 w 39"/>
              <a:gd name="T57" fmla="*/ 34 h 39"/>
              <a:gd name="T58" fmla="*/ 7 w 39"/>
              <a:gd name="T59" fmla="*/ 36 h 39"/>
              <a:gd name="T60" fmla="*/ 11 w 39"/>
              <a:gd name="T61" fmla="*/ 36 h 39"/>
              <a:gd name="T62" fmla="*/ 13 w 39"/>
              <a:gd name="T63" fmla="*/ 37 h 39"/>
              <a:gd name="T64" fmla="*/ 15 w 39"/>
              <a:gd name="T65" fmla="*/ 39 h 39"/>
              <a:gd name="T66" fmla="*/ 17 w 39"/>
              <a:gd name="T67" fmla="*/ 39 h 39"/>
              <a:gd name="T68" fmla="*/ 22 w 39"/>
              <a:gd name="T69" fmla="*/ 37 h 39"/>
              <a:gd name="T70" fmla="*/ 24 w 39"/>
              <a:gd name="T71" fmla="*/ 39 h 39"/>
              <a:gd name="T72" fmla="*/ 26 w 39"/>
              <a:gd name="T73" fmla="*/ 37 h 39"/>
              <a:gd name="T74" fmla="*/ 28 w 39"/>
              <a:gd name="T75" fmla="*/ 34 h 39"/>
              <a:gd name="T76" fmla="*/ 32 w 39"/>
              <a:gd name="T77" fmla="*/ 36 h 39"/>
              <a:gd name="T78" fmla="*/ 33 w 39"/>
              <a:gd name="T79" fmla="*/ 32 h 39"/>
              <a:gd name="T80" fmla="*/ 11 w 39"/>
              <a:gd name="T81" fmla="*/ 28 h 39"/>
              <a:gd name="T82" fmla="*/ 7 w 39"/>
              <a:gd name="T83" fmla="*/ 21 h 39"/>
              <a:gd name="T84" fmla="*/ 11 w 39"/>
              <a:gd name="T85" fmla="*/ 11 h 39"/>
              <a:gd name="T86" fmla="*/ 22 w 39"/>
              <a:gd name="T87" fmla="*/ 9 h 39"/>
              <a:gd name="T88" fmla="*/ 30 w 39"/>
              <a:gd name="T89" fmla="*/ 15 h 39"/>
              <a:gd name="T90" fmla="*/ 28 w 39"/>
              <a:gd name="T91" fmla="*/ 28 h 39"/>
              <a:gd name="T92" fmla="*/ 18 w 39"/>
              <a:gd name="T93" fmla="*/ 32 h 39"/>
              <a:gd name="T94" fmla="*/ 11 w 39"/>
              <a:gd name="T95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" h="39">
                <a:moveTo>
                  <a:pt x="33" y="30"/>
                </a:moveTo>
                <a:lnTo>
                  <a:pt x="33" y="30"/>
                </a:lnTo>
                <a:lnTo>
                  <a:pt x="33" y="28"/>
                </a:lnTo>
                <a:lnTo>
                  <a:pt x="33" y="28"/>
                </a:lnTo>
                <a:lnTo>
                  <a:pt x="35" y="26"/>
                </a:lnTo>
                <a:lnTo>
                  <a:pt x="35" y="26"/>
                </a:lnTo>
                <a:lnTo>
                  <a:pt x="37" y="26"/>
                </a:lnTo>
                <a:lnTo>
                  <a:pt x="39" y="24"/>
                </a:lnTo>
                <a:lnTo>
                  <a:pt x="39" y="24"/>
                </a:lnTo>
                <a:lnTo>
                  <a:pt x="39" y="22"/>
                </a:lnTo>
                <a:lnTo>
                  <a:pt x="37" y="22"/>
                </a:lnTo>
                <a:lnTo>
                  <a:pt x="37" y="22"/>
                </a:lnTo>
                <a:lnTo>
                  <a:pt x="35" y="19"/>
                </a:lnTo>
                <a:lnTo>
                  <a:pt x="35" y="19"/>
                </a:lnTo>
                <a:lnTo>
                  <a:pt x="37" y="17"/>
                </a:lnTo>
                <a:lnTo>
                  <a:pt x="37" y="17"/>
                </a:lnTo>
                <a:lnTo>
                  <a:pt x="37" y="17"/>
                </a:lnTo>
                <a:lnTo>
                  <a:pt x="37" y="15"/>
                </a:lnTo>
                <a:lnTo>
                  <a:pt x="37" y="15"/>
                </a:lnTo>
                <a:lnTo>
                  <a:pt x="37" y="13"/>
                </a:lnTo>
                <a:lnTo>
                  <a:pt x="35" y="11"/>
                </a:lnTo>
                <a:lnTo>
                  <a:pt x="35" y="11"/>
                </a:lnTo>
                <a:lnTo>
                  <a:pt x="32" y="11"/>
                </a:lnTo>
                <a:lnTo>
                  <a:pt x="32" y="11"/>
                </a:lnTo>
                <a:lnTo>
                  <a:pt x="33" y="9"/>
                </a:lnTo>
                <a:lnTo>
                  <a:pt x="33" y="9"/>
                </a:lnTo>
                <a:lnTo>
                  <a:pt x="33" y="7"/>
                </a:lnTo>
                <a:lnTo>
                  <a:pt x="32" y="6"/>
                </a:lnTo>
                <a:lnTo>
                  <a:pt x="32" y="6"/>
                </a:lnTo>
                <a:lnTo>
                  <a:pt x="32" y="4"/>
                </a:lnTo>
                <a:lnTo>
                  <a:pt x="30" y="6"/>
                </a:lnTo>
                <a:lnTo>
                  <a:pt x="30" y="6"/>
                </a:lnTo>
                <a:lnTo>
                  <a:pt x="28" y="6"/>
                </a:lnTo>
                <a:lnTo>
                  <a:pt x="28" y="6"/>
                </a:lnTo>
                <a:lnTo>
                  <a:pt x="26" y="4"/>
                </a:lnTo>
                <a:lnTo>
                  <a:pt x="26" y="4"/>
                </a:lnTo>
                <a:lnTo>
                  <a:pt x="24" y="2"/>
                </a:ln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20" y="2"/>
                </a:lnTo>
                <a:lnTo>
                  <a:pt x="20" y="2"/>
                </a:lnTo>
                <a:lnTo>
                  <a:pt x="17" y="4"/>
                </a:lnTo>
                <a:lnTo>
                  <a:pt x="17" y="4"/>
                </a:lnTo>
                <a:lnTo>
                  <a:pt x="17" y="2"/>
                </a:lnTo>
                <a:lnTo>
                  <a:pt x="17" y="2"/>
                </a:lnTo>
                <a:lnTo>
                  <a:pt x="15" y="0"/>
                </a:lnTo>
                <a:lnTo>
                  <a:pt x="13" y="0"/>
                </a:lnTo>
                <a:lnTo>
                  <a:pt x="13" y="0"/>
                </a:lnTo>
                <a:lnTo>
                  <a:pt x="11" y="2"/>
                </a:lnTo>
                <a:lnTo>
                  <a:pt x="11" y="4"/>
                </a:lnTo>
                <a:lnTo>
                  <a:pt x="11" y="4"/>
                </a:lnTo>
                <a:lnTo>
                  <a:pt x="9" y="6"/>
                </a:lnTo>
                <a:lnTo>
                  <a:pt x="9" y="6"/>
                </a:lnTo>
                <a:lnTo>
                  <a:pt x="7" y="6"/>
                </a:lnTo>
                <a:lnTo>
                  <a:pt x="7" y="6"/>
                </a:lnTo>
                <a:lnTo>
                  <a:pt x="5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9"/>
                </a:lnTo>
                <a:lnTo>
                  <a:pt x="3" y="9"/>
                </a:lnTo>
                <a:lnTo>
                  <a:pt x="3" y="13"/>
                </a:lnTo>
                <a:lnTo>
                  <a:pt x="3" y="13"/>
                </a:lnTo>
                <a:lnTo>
                  <a:pt x="2" y="13"/>
                </a:lnTo>
                <a:lnTo>
                  <a:pt x="2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9"/>
                </a:lnTo>
                <a:lnTo>
                  <a:pt x="0" y="19"/>
                </a:lnTo>
                <a:lnTo>
                  <a:pt x="2" y="21"/>
                </a:lnTo>
                <a:lnTo>
                  <a:pt x="2" y="21"/>
                </a:ln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2" y="28"/>
                </a:lnTo>
                <a:lnTo>
                  <a:pt x="2" y="28"/>
                </a:lnTo>
                <a:lnTo>
                  <a:pt x="5" y="30"/>
                </a:lnTo>
                <a:lnTo>
                  <a:pt x="5" y="30"/>
                </a:lnTo>
                <a:lnTo>
                  <a:pt x="3" y="32"/>
                </a:lnTo>
                <a:lnTo>
                  <a:pt x="3" y="32"/>
                </a:lnTo>
                <a:lnTo>
                  <a:pt x="3" y="34"/>
                </a:lnTo>
                <a:lnTo>
                  <a:pt x="5" y="36"/>
                </a:lnTo>
                <a:lnTo>
                  <a:pt x="5" y="36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11" y="36"/>
                </a:lnTo>
                <a:lnTo>
                  <a:pt x="11" y="36"/>
                </a:lnTo>
                <a:lnTo>
                  <a:pt x="13" y="37"/>
                </a:lnTo>
                <a:lnTo>
                  <a:pt x="13" y="37"/>
                </a:lnTo>
                <a:lnTo>
                  <a:pt x="13" y="39"/>
                </a:lnTo>
                <a:lnTo>
                  <a:pt x="15" y="39"/>
                </a:lnTo>
                <a:lnTo>
                  <a:pt x="15" y="39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20" y="37"/>
                </a:lnTo>
                <a:lnTo>
                  <a:pt x="20" y="37"/>
                </a:lnTo>
                <a:lnTo>
                  <a:pt x="22" y="37"/>
                </a:lnTo>
                <a:lnTo>
                  <a:pt x="22" y="37"/>
                </a:lnTo>
                <a:lnTo>
                  <a:pt x="22" y="39"/>
                </a:lnTo>
                <a:lnTo>
                  <a:pt x="24" y="39"/>
                </a:lnTo>
                <a:lnTo>
                  <a:pt x="24" y="39"/>
                </a:lnTo>
                <a:lnTo>
                  <a:pt x="26" y="37"/>
                </a:lnTo>
                <a:lnTo>
                  <a:pt x="26" y="37"/>
                </a:lnTo>
                <a:lnTo>
                  <a:pt x="26" y="37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4"/>
                </a:lnTo>
                <a:lnTo>
                  <a:pt x="32" y="36"/>
                </a:lnTo>
                <a:lnTo>
                  <a:pt x="33" y="34"/>
                </a:lnTo>
                <a:lnTo>
                  <a:pt x="33" y="34"/>
                </a:lnTo>
                <a:lnTo>
                  <a:pt x="33" y="32"/>
                </a:lnTo>
                <a:lnTo>
                  <a:pt x="33" y="30"/>
                </a:lnTo>
                <a:lnTo>
                  <a:pt x="33" y="30"/>
                </a:lnTo>
                <a:close/>
                <a:moveTo>
                  <a:pt x="11" y="28"/>
                </a:moveTo>
                <a:lnTo>
                  <a:pt x="11" y="28"/>
                </a:lnTo>
                <a:lnTo>
                  <a:pt x="7" y="24"/>
                </a:lnTo>
                <a:lnTo>
                  <a:pt x="7" y="21"/>
                </a:lnTo>
                <a:lnTo>
                  <a:pt x="7" y="17"/>
                </a:lnTo>
                <a:lnTo>
                  <a:pt x="11" y="11"/>
                </a:lnTo>
                <a:lnTo>
                  <a:pt x="11" y="11"/>
                </a:lnTo>
                <a:lnTo>
                  <a:pt x="15" y="9"/>
                </a:lnTo>
                <a:lnTo>
                  <a:pt x="18" y="9"/>
                </a:lnTo>
                <a:lnTo>
                  <a:pt x="22" y="9"/>
                </a:lnTo>
                <a:lnTo>
                  <a:pt x="26" y="11"/>
                </a:lnTo>
                <a:lnTo>
                  <a:pt x="26" y="11"/>
                </a:lnTo>
                <a:lnTo>
                  <a:pt x="30" y="15"/>
                </a:lnTo>
                <a:lnTo>
                  <a:pt x="30" y="19"/>
                </a:lnTo>
                <a:lnTo>
                  <a:pt x="30" y="24"/>
                </a:lnTo>
                <a:lnTo>
                  <a:pt x="28" y="28"/>
                </a:lnTo>
                <a:lnTo>
                  <a:pt x="28" y="28"/>
                </a:lnTo>
                <a:lnTo>
                  <a:pt x="24" y="30"/>
                </a:lnTo>
                <a:lnTo>
                  <a:pt x="18" y="32"/>
                </a:lnTo>
                <a:lnTo>
                  <a:pt x="15" y="32"/>
                </a:lnTo>
                <a:lnTo>
                  <a:pt x="11" y="28"/>
                </a:lnTo>
                <a:lnTo>
                  <a:pt x="11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1150"/>
          <p:cNvSpPr>
            <a:spLocks noEditPoints="1"/>
          </p:cNvSpPr>
          <p:nvPr/>
        </p:nvSpPr>
        <p:spPr bwMode="auto">
          <a:xfrm>
            <a:off x="2878659" y="2502487"/>
            <a:ext cx="240192" cy="232444"/>
          </a:xfrm>
          <a:custGeom>
            <a:avLst/>
            <a:gdLst>
              <a:gd name="T0" fmla="*/ 54 w 62"/>
              <a:gd name="T1" fmla="*/ 43 h 60"/>
              <a:gd name="T2" fmla="*/ 58 w 62"/>
              <a:gd name="T3" fmla="*/ 41 h 60"/>
              <a:gd name="T4" fmla="*/ 62 w 62"/>
              <a:gd name="T5" fmla="*/ 38 h 60"/>
              <a:gd name="T6" fmla="*/ 60 w 62"/>
              <a:gd name="T7" fmla="*/ 32 h 60"/>
              <a:gd name="T8" fmla="*/ 56 w 62"/>
              <a:gd name="T9" fmla="*/ 28 h 60"/>
              <a:gd name="T10" fmla="*/ 60 w 62"/>
              <a:gd name="T11" fmla="*/ 26 h 60"/>
              <a:gd name="T12" fmla="*/ 62 w 62"/>
              <a:gd name="T13" fmla="*/ 21 h 60"/>
              <a:gd name="T14" fmla="*/ 56 w 62"/>
              <a:gd name="T15" fmla="*/ 17 h 60"/>
              <a:gd name="T16" fmla="*/ 52 w 62"/>
              <a:gd name="T17" fmla="*/ 15 h 60"/>
              <a:gd name="T18" fmla="*/ 52 w 62"/>
              <a:gd name="T19" fmla="*/ 11 h 60"/>
              <a:gd name="T20" fmla="*/ 52 w 62"/>
              <a:gd name="T21" fmla="*/ 8 h 60"/>
              <a:gd name="T22" fmla="*/ 47 w 62"/>
              <a:gd name="T23" fmla="*/ 6 h 60"/>
              <a:gd name="T24" fmla="*/ 41 w 62"/>
              <a:gd name="T25" fmla="*/ 6 h 60"/>
              <a:gd name="T26" fmla="*/ 41 w 62"/>
              <a:gd name="T27" fmla="*/ 0 h 60"/>
              <a:gd name="T28" fmla="*/ 35 w 62"/>
              <a:gd name="T29" fmla="*/ 0 h 60"/>
              <a:gd name="T30" fmla="*/ 32 w 62"/>
              <a:gd name="T31" fmla="*/ 4 h 60"/>
              <a:gd name="T32" fmla="*/ 26 w 62"/>
              <a:gd name="T33" fmla="*/ 2 h 60"/>
              <a:gd name="T34" fmla="*/ 22 w 62"/>
              <a:gd name="T35" fmla="*/ 0 h 60"/>
              <a:gd name="T36" fmla="*/ 19 w 62"/>
              <a:gd name="T37" fmla="*/ 4 h 60"/>
              <a:gd name="T38" fmla="*/ 17 w 62"/>
              <a:gd name="T39" fmla="*/ 9 h 60"/>
              <a:gd name="T40" fmla="*/ 13 w 62"/>
              <a:gd name="T41" fmla="*/ 8 h 60"/>
              <a:gd name="T42" fmla="*/ 7 w 62"/>
              <a:gd name="T43" fmla="*/ 9 h 60"/>
              <a:gd name="T44" fmla="*/ 7 w 62"/>
              <a:gd name="T45" fmla="*/ 13 h 60"/>
              <a:gd name="T46" fmla="*/ 7 w 62"/>
              <a:gd name="T47" fmla="*/ 19 h 60"/>
              <a:gd name="T48" fmla="*/ 2 w 62"/>
              <a:gd name="T49" fmla="*/ 21 h 60"/>
              <a:gd name="T50" fmla="*/ 0 w 62"/>
              <a:gd name="T51" fmla="*/ 26 h 60"/>
              <a:gd name="T52" fmla="*/ 4 w 62"/>
              <a:gd name="T53" fmla="*/ 30 h 60"/>
              <a:gd name="T54" fmla="*/ 2 w 62"/>
              <a:gd name="T55" fmla="*/ 34 h 60"/>
              <a:gd name="T56" fmla="*/ 0 w 62"/>
              <a:gd name="T57" fmla="*/ 39 h 60"/>
              <a:gd name="T58" fmla="*/ 5 w 62"/>
              <a:gd name="T59" fmla="*/ 43 h 60"/>
              <a:gd name="T60" fmla="*/ 9 w 62"/>
              <a:gd name="T61" fmla="*/ 45 h 60"/>
              <a:gd name="T62" fmla="*/ 9 w 62"/>
              <a:gd name="T63" fmla="*/ 49 h 60"/>
              <a:gd name="T64" fmla="*/ 9 w 62"/>
              <a:gd name="T65" fmla="*/ 53 h 60"/>
              <a:gd name="T66" fmla="*/ 15 w 62"/>
              <a:gd name="T67" fmla="*/ 54 h 60"/>
              <a:gd name="T68" fmla="*/ 19 w 62"/>
              <a:gd name="T69" fmla="*/ 53 h 60"/>
              <a:gd name="T70" fmla="*/ 20 w 62"/>
              <a:gd name="T71" fmla="*/ 60 h 60"/>
              <a:gd name="T72" fmla="*/ 26 w 62"/>
              <a:gd name="T73" fmla="*/ 60 h 60"/>
              <a:gd name="T74" fmla="*/ 30 w 62"/>
              <a:gd name="T75" fmla="*/ 56 h 60"/>
              <a:gd name="T76" fmla="*/ 35 w 62"/>
              <a:gd name="T77" fmla="*/ 58 h 60"/>
              <a:gd name="T78" fmla="*/ 39 w 62"/>
              <a:gd name="T79" fmla="*/ 60 h 60"/>
              <a:gd name="T80" fmla="*/ 43 w 62"/>
              <a:gd name="T81" fmla="*/ 56 h 60"/>
              <a:gd name="T82" fmla="*/ 45 w 62"/>
              <a:gd name="T83" fmla="*/ 51 h 60"/>
              <a:gd name="T84" fmla="*/ 49 w 62"/>
              <a:gd name="T85" fmla="*/ 53 h 60"/>
              <a:gd name="T86" fmla="*/ 54 w 62"/>
              <a:gd name="T87" fmla="*/ 51 h 60"/>
              <a:gd name="T88" fmla="*/ 54 w 62"/>
              <a:gd name="T89" fmla="*/ 47 h 60"/>
              <a:gd name="T90" fmla="*/ 19 w 62"/>
              <a:gd name="T91" fmla="*/ 43 h 60"/>
              <a:gd name="T92" fmla="*/ 13 w 62"/>
              <a:gd name="T93" fmla="*/ 24 h 60"/>
              <a:gd name="T94" fmla="*/ 24 w 62"/>
              <a:gd name="T95" fmla="*/ 13 h 60"/>
              <a:gd name="T96" fmla="*/ 43 w 62"/>
              <a:gd name="T97" fmla="*/ 17 h 60"/>
              <a:gd name="T98" fmla="*/ 49 w 62"/>
              <a:gd name="T99" fmla="*/ 30 h 60"/>
              <a:gd name="T100" fmla="*/ 45 w 62"/>
              <a:gd name="T101" fmla="*/ 43 h 60"/>
              <a:gd name="T102" fmla="*/ 24 w 62"/>
              <a:gd name="T103" fmla="*/ 4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" h="60">
                <a:moveTo>
                  <a:pt x="54" y="47"/>
                </a:moveTo>
                <a:lnTo>
                  <a:pt x="54" y="47"/>
                </a:lnTo>
                <a:lnTo>
                  <a:pt x="54" y="43"/>
                </a:lnTo>
                <a:lnTo>
                  <a:pt x="54" y="41"/>
                </a:lnTo>
                <a:lnTo>
                  <a:pt x="54" y="41"/>
                </a:lnTo>
                <a:lnTo>
                  <a:pt x="58" y="41"/>
                </a:lnTo>
                <a:lnTo>
                  <a:pt x="58" y="41"/>
                </a:lnTo>
                <a:lnTo>
                  <a:pt x="60" y="39"/>
                </a:lnTo>
                <a:lnTo>
                  <a:pt x="62" y="38"/>
                </a:lnTo>
                <a:lnTo>
                  <a:pt x="62" y="38"/>
                </a:lnTo>
                <a:lnTo>
                  <a:pt x="62" y="34"/>
                </a:lnTo>
                <a:lnTo>
                  <a:pt x="60" y="32"/>
                </a:lnTo>
                <a:lnTo>
                  <a:pt x="60" y="32"/>
                </a:lnTo>
                <a:lnTo>
                  <a:pt x="58" y="30"/>
                </a:lnTo>
                <a:lnTo>
                  <a:pt x="56" y="28"/>
                </a:lnTo>
                <a:lnTo>
                  <a:pt x="56" y="28"/>
                </a:lnTo>
                <a:lnTo>
                  <a:pt x="58" y="26"/>
                </a:lnTo>
                <a:lnTo>
                  <a:pt x="60" y="26"/>
                </a:lnTo>
                <a:lnTo>
                  <a:pt x="60" y="26"/>
                </a:lnTo>
                <a:lnTo>
                  <a:pt x="62" y="24"/>
                </a:lnTo>
                <a:lnTo>
                  <a:pt x="62" y="21"/>
                </a:lnTo>
                <a:lnTo>
                  <a:pt x="62" y="21"/>
                </a:lnTo>
                <a:lnTo>
                  <a:pt x="60" y="19"/>
                </a:lnTo>
                <a:lnTo>
                  <a:pt x="56" y="17"/>
                </a:lnTo>
                <a:lnTo>
                  <a:pt x="56" y="17"/>
                </a:lnTo>
                <a:lnTo>
                  <a:pt x="54" y="17"/>
                </a:lnTo>
                <a:lnTo>
                  <a:pt x="52" y="15"/>
                </a:lnTo>
                <a:lnTo>
                  <a:pt x="52" y="15"/>
                </a:lnTo>
                <a:lnTo>
                  <a:pt x="52" y="11"/>
                </a:lnTo>
                <a:lnTo>
                  <a:pt x="52" y="11"/>
                </a:lnTo>
                <a:lnTo>
                  <a:pt x="54" y="9"/>
                </a:lnTo>
                <a:lnTo>
                  <a:pt x="52" y="8"/>
                </a:lnTo>
                <a:lnTo>
                  <a:pt x="52" y="8"/>
                </a:lnTo>
                <a:lnTo>
                  <a:pt x="50" y="6"/>
                </a:lnTo>
                <a:lnTo>
                  <a:pt x="47" y="6"/>
                </a:lnTo>
                <a:lnTo>
                  <a:pt x="47" y="6"/>
                </a:lnTo>
                <a:lnTo>
                  <a:pt x="43" y="8"/>
                </a:lnTo>
                <a:lnTo>
                  <a:pt x="43" y="8"/>
                </a:lnTo>
                <a:lnTo>
                  <a:pt x="41" y="6"/>
                </a:lnTo>
                <a:lnTo>
                  <a:pt x="41" y="4"/>
                </a:lnTo>
                <a:lnTo>
                  <a:pt x="41" y="4"/>
                </a:lnTo>
                <a:lnTo>
                  <a:pt x="41" y="0"/>
                </a:lnTo>
                <a:lnTo>
                  <a:pt x="37" y="0"/>
                </a:lnTo>
                <a:lnTo>
                  <a:pt x="37" y="0"/>
                </a:lnTo>
                <a:lnTo>
                  <a:pt x="35" y="0"/>
                </a:lnTo>
                <a:lnTo>
                  <a:pt x="34" y="2"/>
                </a:lnTo>
                <a:lnTo>
                  <a:pt x="34" y="2"/>
                </a:lnTo>
                <a:lnTo>
                  <a:pt x="32" y="4"/>
                </a:lnTo>
                <a:lnTo>
                  <a:pt x="30" y="4"/>
                </a:lnTo>
                <a:lnTo>
                  <a:pt x="30" y="4"/>
                </a:lnTo>
                <a:lnTo>
                  <a:pt x="26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2" y="0"/>
                </a:lnTo>
                <a:lnTo>
                  <a:pt x="19" y="2"/>
                </a:lnTo>
                <a:lnTo>
                  <a:pt x="19" y="4"/>
                </a:lnTo>
                <a:lnTo>
                  <a:pt x="19" y="4"/>
                </a:lnTo>
                <a:lnTo>
                  <a:pt x="19" y="8"/>
                </a:lnTo>
                <a:lnTo>
                  <a:pt x="17" y="9"/>
                </a:lnTo>
                <a:lnTo>
                  <a:pt x="17" y="9"/>
                </a:lnTo>
                <a:lnTo>
                  <a:pt x="13" y="8"/>
                </a:lnTo>
                <a:lnTo>
                  <a:pt x="13" y="8"/>
                </a:lnTo>
                <a:lnTo>
                  <a:pt x="11" y="8"/>
                </a:lnTo>
                <a:lnTo>
                  <a:pt x="7" y="9"/>
                </a:lnTo>
                <a:lnTo>
                  <a:pt x="7" y="9"/>
                </a:lnTo>
                <a:lnTo>
                  <a:pt x="5" y="11"/>
                </a:lnTo>
                <a:lnTo>
                  <a:pt x="7" y="13"/>
                </a:lnTo>
                <a:lnTo>
                  <a:pt x="7" y="13"/>
                </a:lnTo>
                <a:lnTo>
                  <a:pt x="7" y="17"/>
                </a:lnTo>
                <a:lnTo>
                  <a:pt x="7" y="19"/>
                </a:lnTo>
                <a:lnTo>
                  <a:pt x="7" y="19"/>
                </a:lnTo>
                <a:lnTo>
                  <a:pt x="4" y="19"/>
                </a:lnTo>
                <a:lnTo>
                  <a:pt x="4" y="19"/>
                </a:lnTo>
                <a:lnTo>
                  <a:pt x="2" y="21"/>
                </a:lnTo>
                <a:lnTo>
                  <a:pt x="0" y="23"/>
                </a:lnTo>
                <a:lnTo>
                  <a:pt x="0" y="23"/>
                </a:lnTo>
                <a:lnTo>
                  <a:pt x="0" y="26"/>
                </a:lnTo>
                <a:lnTo>
                  <a:pt x="2" y="28"/>
                </a:lnTo>
                <a:lnTo>
                  <a:pt x="2" y="28"/>
                </a:lnTo>
                <a:lnTo>
                  <a:pt x="4" y="30"/>
                </a:lnTo>
                <a:lnTo>
                  <a:pt x="5" y="32"/>
                </a:lnTo>
                <a:lnTo>
                  <a:pt x="5" y="32"/>
                </a:lnTo>
                <a:lnTo>
                  <a:pt x="2" y="34"/>
                </a:lnTo>
                <a:lnTo>
                  <a:pt x="2" y="34"/>
                </a:lnTo>
                <a:lnTo>
                  <a:pt x="0" y="36"/>
                </a:lnTo>
                <a:lnTo>
                  <a:pt x="0" y="39"/>
                </a:lnTo>
                <a:lnTo>
                  <a:pt x="0" y="39"/>
                </a:lnTo>
                <a:lnTo>
                  <a:pt x="2" y="41"/>
                </a:lnTo>
                <a:lnTo>
                  <a:pt x="5" y="43"/>
                </a:lnTo>
                <a:lnTo>
                  <a:pt x="5" y="43"/>
                </a:lnTo>
                <a:lnTo>
                  <a:pt x="7" y="43"/>
                </a:lnTo>
                <a:lnTo>
                  <a:pt x="9" y="45"/>
                </a:lnTo>
                <a:lnTo>
                  <a:pt x="9" y="45"/>
                </a:lnTo>
                <a:lnTo>
                  <a:pt x="9" y="49"/>
                </a:lnTo>
                <a:lnTo>
                  <a:pt x="9" y="49"/>
                </a:lnTo>
                <a:lnTo>
                  <a:pt x="7" y="51"/>
                </a:lnTo>
                <a:lnTo>
                  <a:pt x="9" y="53"/>
                </a:lnTo>
                <a:lnTo>
                  <a:pt x="9" y="53"/>
                </a:lnTo>
                <a:lnTo>
                  <a:pt x="13" y="54"/>
                </a:lnTo>
                <a:lnTo>
                  <a:pt x="15" y="54"/>
                </a:lnTo>
                <a:lnTo>
                  <a:pt x="15" y="54"/>
                </a:lnTo>
                <a:lnTo>
                  <a:pt x="17" y="53"/>
                </a:lnTo>
                <a:lnTo>
                  <a:pt x="19" y="53"/>
                </a:lnTo>
                <a:lnTo>
                  <a:pt x="19" y="53"/>
                </a:lnTo>
                <a:lnTo>
                  <a:pt x="20" y="56"/>
                </a:lnTo>
                <a:lnTo>
                  <a:pt x="20" y="56"/>
                </a:lnTo>
                <a:lnTo>
                  <a:pt x="20" y="60"/>
                </a:lnTo>
                <a:lnTo>
                  <a:pt x="24" y="60"/>
                </a:lnTo>
                <a:lnTo>
                  <a:pt x="24" y="60"/>
                </a:lnTo>
                <a:lnTo>
                  <a:pt x="26" y="60"/>
                </a:lnTo>
                <a:lnTo>
                  <a:pt x="28" y="58"/>
                </a:lnTo>
                <a:lnTo>
                  <a:pt x="28" y="58"/>
                </a:lnTo>
                <a:lnTo>
                  <a:pt x="30" y="56"/>
                </a:lnTo>
                <a:lnTo>
                  <a:pt x="32" y="56"/>
                </a:lnTo>
                <a:lnTo>
                  <a:pt x="32" y="56"/>
                </a:lnTo>
                <a:lnTo>
                  <a:pt x="35" y="58"/>
                </a:lnTo>
                <a:lnTo>
                  <a:pt x="35" y="58"/>
                </a:lnTo>
                <a:lnTo>
                  <a:pt x="37" y="60"/>
                </a:lnTo>
                <a:lnTo>
                  <a:pt x="39" y="60"/>
                </a:lnTo>
                <a:lnTo>
                  <a:pt x="39" y="60"/>
                </a:lnTo>
                <a:lnTo>
                  <a:pt x="43" y="58"/>
                </a:lnTo>
                <a:lnTo>
                  <a:pt x="43" y="56"/>
                </a:lnTo>
                <a:lnTo>
                  <a:pt x="43" y="56"/>
                </a:lnTo>
                <a:lnTo>
                  <a:pt x="43" y="53"/>
                </a:lnTo>
                <a:lnTo>
                  <a:pt x="45" y="51"/>
                </a:lnTo>
                <a:lnTo>
                  <a:pt x="45" y="51"/>
                </a:lnTo>
                <a:lnTo>
                  <a:pt x="47" y="51"/>
                </a:lnTo>
                <a:lnTo>
                  <a:pt x="49" y="53"/>
                </a:lnTo>
                <a:lnTo>
                  <a:pt x="49" y="53"/>
                </a:lnTo>
                <a:lnTo>
                  <a:pt x="50" y="53"/>
                </a:lnTo>
                <a:lnTo>
                  <a:pt x="54" y="51"/>
                </a:lnTo>
                <a:lnTo>
                  <a:pt x="54" y="51"/>
                </a:lnTo>
                <a:lnTo>
                  <a:pt x="56" y="49"/>
                </a:lnTo>
                <a:lnTo>
                  <a:pt x="54" y="47"/>
                </a:lnTo>
                <a:lnTo>
                  <a:pt x="54" y="47"/>
                </a:lnTo>
                <a:close/>
                <a:moveTo>
                  <a:pt x="19" y="43"/>
                </a:moveTo>
                <a:lnTo>
                  <a:pt x="19" y="43"/>
                </a:lnTo>
                <a:lnTo>
                  <a:pt x="15" y="38"/>
                </a:lnTo>
                <a:lnTo>
                  <a:pt x="13" y="30"/>
                </a:lnTo>
                <a:lnTo>
                  <a:pt x="13" y="24"/>
                </a:lnTo>
                <a:lnTo>
                  <a:pt x="17" y="17"/>
                </a:lnTo>
                <a:lnTo>
                  <a:pt x="17" y="17"/>
                </a:lnTo>
                <a:lnTo>
                  <a:pt x="24" y="13"/>
                </a:lnTo>
                <a:lnTo>
                  <a:pt x="30" y="11"/>
                </a:lnTo>
                <a:lnTo>
                  <a:pt x="37" y="13"/>
                </a:lnTo>
                <a:lnTo>
                  <a:pt x="43" y="17"/>
                </a:lnTo>
                <a:lnTo>
                  <a:pt x="43" y="17"/>
                </a:lnTo>
                <a:lnTo>
                  <a:pt x="47" y="23"/>
                </a:lnTo>
                <a:lnTo>
                  <a:pt x="49" y="30"/>
                </a:lnTo>
                <a:lnTo>
                  <a:pt x="49" y="36"/>
                </a:lnTo>
                <a:lnTo>
                  <a:pt x="45" y="43"/>
                </a:lnTo>
                <a:lnTo>
                  <a:pt x="45" y="43"/>
                </a:lnTo>
                <a:lnTo>
                  <a:pt x="37" y="47"/>
                </a:lnTo>
                <a:lnTo>
                  <a:pt x="32" y="49"/>
                </a:lnTo>
                <a:lnTo>
                  <a:pt x="24" y="47"/>
                </a:lnTo>
                <a:lnTo>
                  <a:pt x="19" y="43"/>
                </a:lnTo>
                <a:lnTo>
                  <a:pt x="1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1151"/>
          <p:cNvSpPr>
            <a:spLocks/>
          </p:cNvSpPr>
          <p:nvPr/>
        </p:nvSpPr>
        <p:spPr bwMode="auto">
          <a:xfrm>
            <a:off x="2952268" y="2568348"/>
            <a:ext cx="92978" cy="100726"/>
          </a:xfrm>
          <a:custGeom>
            <a:avLst/>
            <a:gdLst>
              <a:gd name="T0" fmla="*/ 20 w 24"/>
              <a:gd name="T1" fmla="*/ 22 h 26"/>
              <a:gd name="T2" fmla="*/ 20 w 24"/>
              <a:gd name="T3" fmla="*/ 22 h 26"/>
              <a:gd name="T4" fmla="*/ 16 w 24"/>
              <a:gd name="T5" fmla="*/ 24 h 26"/>
              <a:gd name="T6" fmla="*/ 13 w 24"/>
              <a:gd name="T7" fmla="*/ 26 h 26"/>
              <a:gd name="T8" fmla="*/ 7 w 24"/>
              <a:gd name="T9" fmla="*/ 24 h 26"/>
              <a:gd name="T10" fmla="*/ 3 w 24"/>
              <a:gd name="T11" fmla="*/ 22 h 26"/>
              <a:gd name="T12" fmla="*/ 3 w 24"/>
              <a:gd name="T13" fmla="*/ 22 h 26"/>
              <a:gd name="T14" fmla="*/ 0 w 24"/>
              <a:gd name="T15" fmla="*/ 19 h 26"/>
              <a:gd name="T16" fmla="*/ 0 w 24"/>
              <a:gd name="T17" fmla="*/ 13 h 26"/>
              <a:gd name="T18" fmla="*/ 0 w 24"/>
              <a:gd name="T19" fmla="*/ 7 h 26"/>
              <a:gd name="T20" fmla="*/ 3 w 24"/>
              <a:gd name="T21" fmla="*/ 4 h 26"/>
              <a:gd name="T22" fmla="*/ 3 w 24"/>
              <a:gd name="T23" fmla="*/ 4 h 26"/>
              <a:gd name="T24" fmla="*/ 7 w 24"/>
              <a:gd name="T25" fmla="*/ 2 h 26"/>
              <a:gd name="T26" fmla="*/ 13 w 24"/>
              <a:gd name="T27" fmla="*/ 0 h 26"/>
              <a:gd name="T28" fmla="*/ 16 w 24"/>
              <a:gd name="T29" fmla="*/ 2 h 26"/>
              <a:gd name="T30" fmla="*/ 20 w 24"/>
              <a:gd name="T31" fmla="*/ 4 h 26"/>
              <a:gd name="T32" fmla="*/ 20 w 24"/>
              <a:gd name="T33" fmla="*/ 4 h 26"/>
              <a:gd name="T34" fmla="*/ 24 w 24"/>
              <a:gd name="T35" fmla="*/ 7 h 26"/>
              <a:gd name="T36" fmla="*/ 24 w 24"/>
              <a:gd name="T37" fmla="*/ 13 h 26"/>
              <a:gd name="T38" fmla="*/ 24 w 24"/>
              <a:gd name="T39" fmla="*/ 19 h 26"/>
              <a:gd name="T40" fmla="*/ 20 w 24"/>
              <a:gd name="T41" fmla="*/ 22 h 26"/>
              <a:gd name="T42" fmla="*/ 20 w 24"/>
              <a:gd name="T43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" h="26">
                <a:moveTo>
                  <a:pt x="20" y="22"/>
                </a:moveTo>
                <a:lnTo>
                  <a:pt x="20" y="22"/>
                </a:lnTo>
                <a:lnTo>
                  <a:pt x="16" y="24"/>
                </a:lnTo>
                <a:lnTo>
                  <a:pt x="13" y="26"/>
                </a:lnTo>
                <a:lnTo>
                  <a:pt x="7" y="24"/>
                </a:lnTo>
                <a:lnTo>
                  <a:pt x="3" y="22"/>
                </a:lnTo>
                <a:lnTo>
                  <a:pt x="3" y="22"/>
                </a:lnTo>
                <a:lnTo>
                  <a:pt x="0" y="19"/>
                </a:lnTo>
                <a:lnTo>
                  <a:pt x="0" y="13"/>
                </a:lnTo>
                <a:lnTo>
                  <a:pt x="0" y="7"/>
                </a:lnTo>
                <a:lnTo>
                  <a:pt x="3" y="4"/>
                </a:lnTo>
                <a:lnTo>
                  <a:pt x="3" y="4"/>
                </a:lnTo>
                <a:lnTo>
                  <a:pt x="7" y="2"/>
                </a:lnTo>
                <a:lnTo>
                  <a:pt x="13" y="0"/>
                </a:lnTo>
                <a:lnTo>
                  <a:pt x="16" y="2"/>
                </a:lnTo>
                <a:lnTo>
                  <a:pt x="20" y="4"/>
                </a:lnTo>
                <a:lnTo>
                  <a:pt x="20" y="4"/>
                </a:lnTo>
                <a:lnTo>
                  <a:pt x="24" y="7"/>
                </a:lnTo>
                <a:lnTo>
                  <a:pt x="24" y="13"/>
                </a:lnTo>
                <a:lnTo>
                  <a:pt x="24" y="19"/>
                </a:lnTo>
                <a:lnTo>
                  <a:pt x="20" y="22"/>
                </a:lnTo>
                <a:lnTo>
                  <a:pt x="20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152"/>
          <p:cNvSpPr>
            <a:spLocks noEditPoints="1"/>
          </p:cNvSpPr>
          <p:nvPr/>
        </p:nvSpPr>
        <p:spPr bwMode="auto">
          <a:xfrm>
            <a:off x="2390525" y="2479243"/>
            <a:ext cx="282809" cy="271186"/>
          </a:xfrm>
          <a:custGeom>
            <a:avLst/>
            <a:gdLst>
              <a:gd name="T0" fmla="*/ 73 w 73"/>
              <a:gd name="T1" fmla="*/ 53 h 70"/>
              <a:gd name="T2" fmla="*/ 53 w 73"/>
              <a:gd name="T3" fmla="*/ 49 h 70"/>
              <a:gd name="T4" fmla="*/ 70 w 73"/>
              <a:gd name="T5" fmla="*/ 23 h 70"/>
              <a:gd name="T6" fmla="*/ 73 w 73"/>
              <a:gd name="T7" fmla="*/ 6 h 70"/>
              <a:gd name="T8" fmla="*/ 70 w 73"/>
              <a:gd name="T9" fmla="*/ 0 h 70"/>
              <a:gd name="T10" fmla="*/ 2 w 73"/>
              <a:gd name="T11" fmla="*/ 2 h 70"/>
              <a:gd name="T12" fmla="*/ 0 w 73"/>
              <a:gd name="T13" fmla="*/ 19 h 70"/>
              <a:gd name="T14" fmla="*/ 17 w 73"/>
              <a:gd name="T15" fmla="*/ 23 h 70"/>
              <a:gd name="T16" fmla="*/ 4 w 73"/>
              <a:gd name="T17" fmla="*/ 49 h 70"/>
              <a:gd name="T18" fmla="*/ 0 w 73"/>
              <a:gd name="T19" fmla="*/ 66 h 70"/>
              <a:gd name="T20" fmla="*/ 4 w 73"/>
              <a:gd name="T21" fmla="*/ 70 h 70"/>
              <a:gd name="T22" fmla="*/ 73 w 73"/>
              <a:gd name="T23" fmla="*/ 70 h 70"/>
              <a:gd name="T24" fmla="*/ 62 w 73"/>
              <a:gd name="T25" fmla="*/ 6 h 70"/>
              <a:gd name="T26" fmla="*/ 66 w 73"/>
              <a:gd name="T27" fmla="*/ 10 h 70"/>
              <a:gd name="T28" fmla="*/ 64 w 73"/>
              <a:gd name="T29" fmla="*/ 17 h 70"/>
              <a:gd name="T30" fmla="*/ 60 w 73"/>
              <a:gd name="T31" fmla="*/ 19 h 70"/>
              <a:gd name="T32" fmla="*/ 57 w 73"/>
              <a:gd name="T33" fmla="*/ 10 h 70"/>
              <a:gd name="T34" fmla="*/ 60 w 73"/>
              <a:gd name="T35" fmla="*/ 6 h 70"/>
              <a:gd name="T36" fmla="*/ 45 w 73"/>
              <a:gd name="T37" fmla="*/ 6 h 70"/>
              <a:gd name="T38" fmla="*/ 49 w 73"/>
              <a:gd name="T39" fmla="*/ 14 h 70"/>
              <a:gd name="T40" fmla="*/ 45 w 73"/>
              <a:gd name="T41" fmla="*/ 19 h 70"/>
              <a:gd name="T42" fmla="*/ 42 w 73"/>
              <a:gd name="T43" fmla="*/ 17 h 70"/>
              <a:gd name="T44" fmla="*/ 40 w 73"/>
              <a:gd name="T45" fmla="*/ 10 h 70"/>
              <a:gd name="T46" fmla="*/ 45 w 73"/>
              <a:gd name="T47" fmla="*/ 6 h 70"/>
              <a:gd name="T48" fmla="*/ 32 w 73"/>
              <a:gd name="T49" fmla="*/ 6 h 70"/>
              <a:gd name="T50" fmla="*/ 34 w 73"/>
              <a:gd name="T51" fmla="*/ 14 h 70"/>
              <a:gd name="T52" fmla="*/ 28 w 73"/>
              <a:gd name="T53" fmla="*/ 19 h 70"/>
              <a:gd name="T54" fmla="*/ 25 w 73"/>
              <a:gd name="T55" fmla="*/ 14 h 70"/>
              <a:gd name="T56" fmla="*/ 25 w 73"/>
              <a:gd name="T57" fmla="*/ 6 h 70"/>
              <a:gd name="T58" fmla="*/ 12 w 73"/>
              <a:gd name="T59" fmla="*/ 19 h 70"/>
              <a:gd name="T60" fmla="*/ 8 w 73"/>
              <a:gd name="T61" fmla="*/ 14 h 70"/>
              <a:gd name="T62" fmla="*/ 8 w 73"/>
              <a:gd name="T63" fmla="*/ 6 h 70"/>
              <a:gd name="T64" fmla="*/ 13 w 73"/>
              <a:gd name="T65" fmla="*/ 6 h 70"/>
              <a:gd name="T66" fmla="*/ 17 w 73"/>
              <a:gd name="T67" fmla="*/ 14 h 70"/>
              <a:gd name="T68" fmla="*/ 13 w 73"/>
              <a:gd name="T69" fmla="*/ 19 h 70"/>
              <a:gd name="T70" fmla="*/ 49 w 73"/>
              <a:gd name="T71" fmla="*/ 23 h 70"/>
              <a:gd name="T72" fmla="*/ 23 w 73"/>
              <a:gd name="T73" fmla="*/ 23 h 70"/>
              <a:gd name="T74" fmla="*/ 8 w 73"/>
              <a:gd name="T75" fmla="*/ 66 h 70"/>
              <a:gd name="T76" fmla="*/ 8 w 73"/>
              <a:gd name="T77" fmla="*/ 57 h 70"/>
              <a:gd name="T78" fmla="*/ 13 w 73"/>
              <a:gd name="T79" fmla="*/ 53 h 70"/>
              <a:gd name="T80" fmla="*/ 17 w 73"/>
              <a:gd name="T81" fmla="*/ 57 h 70"/>
              <a:gd name="T82" fmla="*/ 15 w 73"/>
              <a:gd name="T83" fmla="*/ 66 h 70"/>
              <a:gd name="T84" fmla="*/ 28 w 73"/>
              <a:gd name="T85" fmla="*/ 66 h 70"/>
              <a:gd name="T86" fmla="*/ 25 w 73"/>
              <a:gd name="T87" fmla="*/ 62 h 70"/>
              <a:gd name="T88" fmla="*/ 25 w 73"/>
              <a:gd name="T89" fmla="*/ 55 h 70"/>
              <a:gd name="T90" fmla="*/ 30 w 73"/>
              <a:gd name="T91" fmla="*/ 53 h 70"/>
              <a:gd name="T92" fmla="*/ 34 w 73"/>
              <a:gd name="T93" fmla="*/ 62 h 70"/>
              <a:gd name="T94" fmla="*/ 30 w 73"/>
              <a:gd name="T95" fmla="*/ 66 h 70"/>
              <a:gd name="T96" fmla="*/ 43 w 73"/>
              <a:gd name="T97" fmla="*/ 66 h 70"/>
              <a:gd name="T98" fmla="*/ 40 w 73"/>
              <a:gd name="T99" fmla="*/ 57 h 70"/>
              <a:gd name="T100" fmla="*/ 43 w 73"/>
              <a:gd name="T101" fmla="*/ 53 h 70"/>
              <a:gd name="T102" fmla="*/ 49 w 73"/>
              <a:gd name="T103" fmla="*/ 55 h 70"/>
              <a:gd name="T104" fmla="*/ 49 w 73"/>
              <a:gd name="T105" fmla="*/ 62 h 70"/>
              <a:gd name="T106" fmla="*/ 43 w 73"/>
              <a:gd name="T107" fmla="*/ 66 h 70"/>
              <a:gd name="T108" fmla="*/ 57 w 73"/>
              <a:gd name="T109" fmla="*/ 66 h 70"/>
              <a:gd name="T110" fmla="*/ 57 w 73"/>
              <a:gd name="T111" fmla="*/ 57 h 70"/>
              <a:gd name="T112" fmla="*/ 62 w 73"/>
              <a:gd name="T113" fmla="*/ 53 h 70"/>
              <a:gd name="T114" fmla="*/ 66 w 73"/>
              <a:gd name="T115" fmla="*/ 57 h 70"/>
              <a:gd name="T116" fmla="*/ 64 w 73"/>
              <a:gd name="T117" fmla="*/ 6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" h="70">
                <a:moveTo>
                  <a:pt x="73" y="66"/>
                </a:moveTo>
                <a:lnTo>
                  <a:pt x="73" y="53"/>
                </a:lnTo>
                <a:lnTo>
                  <a:pt x="73" y="53"/>
                </a:lnTo>
                <a:lnTo>
                  <a:pt x="73" y="51"/>
                </a:lnTo>
                <a:lnTo>
                  <a:pt x="70" y="49"/>
                </a:lnTo>
                <a:lnTo>
                  <a:pt x="53" y="49"/>
                </a:lnTo>
                <a:lnTo>
                  <a:pt x="53" y="23"/>
                </a:lnTo>
                <a:lnTo>
                  <a:pt x="70" y="23"/>
                </a:lnTo>
                <a:lnTo>
                  <a:pt x="70" y="23"/>
                </a:lnTo>
                <a:lnTo>
                  <a:pt x="73" y="21"/>
                </a:lnTo>
                <a:lnTo>
                  <a:pt x="73" y="19"/>
                </a:lnTo>
                <a:lnTo>
                  <a:pt x="73" y="6"/>
                </a:lnTo>
                <a:lnTo>
                  <a:pt x="73" y="6"/>
                </a:lnTo>
                <a:lnTo>
                  <a:pt x="73" y="2"/>
                </a:lnTo>
                <a:lnTo>
                  <a:pt x="70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6"/>
                </a:lnTo>
                <a:lnTo>
                  <a:pt x="0" y="19"/>
                </a:lnTo>
                <a:lnTo>
                  <a:pt x="0" y="19"/>
                </a:lnTo>
                <a:lnTo>
                  <a:pt x="2" y="21"/>
                </a:lnTo>
                <a:lnTo>
                  <a:pt x="4" y="23"/>
                </a:lnTo>
                <a:lnTo>
                  <a:pt x="17" y="23"/>
                </a:lnTo>
                <a:lnTo>
                  <a:pt x="17" y="49"/>
                </a:lnTo>
                <a:lnTo>
                  <a:pt x="4" y="49"/>
                </a:lnTo>
                <a:lnTo>
                  <a:pt x="4" y="49"/>
                </a:lnTo>
                <a:lnTo>
                  <a:pt x="2" y="51"/>
                </a:lnTo>
                <a:lnTo>
                  <a:pt x="0" y="53"/>
                </a:lnTo>
                <a:lnTo>
                  <a:pt x="0" y="66"/>
                </a:lnTo>
                <a:lnTo>
                  <a:pt x="0" y="66"/>
                </a:lnTo>
                <a:lnTo>
                  <a:pt x="2" y="70"/>
                </a:lnTo>
                <a:lnTo>
                  <a:pt x="4" y="70"/>
                </a:lnTo>
                <a:lnTo>
                  <a:pt x="70" y="70"/>
                </a:lnTo>
                <a:lnTo>
                  <a:pt x="70" y="70"/>
                </a:lnTo>
                <a:lnTo>
                  <a:pt x="73" y="70"/>
                </a:lnTo>
                <a:lnTo>
                  <a:pt x="73" y="66"/>
                </a:lnTo>
                <a:lnTo>
                  <a:pt x="73" y="66"/>
                </a:lnTo>
                <a:close/>
                <a:moveTo>
                  <a:pt x="62" y="6"/>
                </a:moveTo>
                <a:lnTo>
                  <a:pt x="62" y="6"/>
                </a:lnTo>
                <a:lnTo>
                  <a:pt x="64" y="6"/>
                </a:lnTo>
                <a:lnTo>
                  <a:pt x="66" y="10"/>
                </a:lnTo>
                <a:lnTo>
                  <a:pt x="66" y="14"/>
                </a:lnTo>
                <a:lnTo>
                  <a:pt x="66" y="14"/>
                </a:lnTo>
                <a:lnTo>
                  <a:pt x="64" y="17"/>
                </a:lnTo>
                <a:lnTo>
                  <a:pt x="62" y="19"/>
                </a:lnTo>
                <a:lnTo>
                  <a:pt x="60" y="19"/>
                </a:lnTo>
                <a:lnTo>
                  <a:pt x="60" y="19"/>
                </a:lnTo>
                <a:lnTo>
                  <a:pt x="57" y="17"/>
                </a:lnTo>
                <a:lnTo>
                  <a:pt x="57" y="14"/>
                </a:lnTo>
                <a:lnTo>
                  <a:pt x="57" y="10"/>
                </a:lnTo>
                <a:lnTo>
                  <a:pt x="57" y="10"/>
                </a:lnTo>
                <a:lnTo>
                  <a:pt x="57" y="6"/>
                </a:lnTo>
                <a:lnTo>
                  <a:pt x="60" y="6"/>
                </a:lnTo>
                <a:lnTo>
                  <a:pt x="62" y="6"/>
                </a:lnTo>
                <a:close/>
                <a:moveTo>
                  <a:pt x="45" y="6"/>
                </a:moveTo>
                <a:lnTo>
                  <a:pt x="45" y="6"/>
                </a:lnTo>
                <a:lnTo>
                  <a:pt x="49" y="6"/>
                </a:lnTo>
                <a:lnTo>
                  <a:pt x="49" y="10"/>
                </a:lnTo>
                <a:lnTo>
                  <a:pt x="49" y="14"/>
                </a:lnTo>
                <a:lnTo>
                  <a:pt x="49" y="14"/>
                </a:lnTo>
                <a:lnTo>
                  <a:pt x="49" y="17"/>
                </a:lnTo>
                <a:lnTo>
                  <a:pt x="45" y="19"/>
                </a:lnTo>
                <a:lnTo>
                  <a:pt x="43" y="19"/>
                </a:lnTo>
                <a:lnTo>
                  <a:pt x="43" y="19"/>
                </a:lnTo>
                <a:lnTo>
                  <a:pt x="42" y="17"/>
                </a:lnTo>
                <a:lnTo>
                  <a:pt x="40" y="14"/>
                </a:lnTo>
                <a:lnTo>
                  <a:pt x="40" y="10"/>
                </a:lnTo>
                <a:lnTo>
                  <a:pt x="40" y="10"/>
                </a:lnTo>
                <a:lnTo>
                  <a:pt x="42" y="6"/>
                </a:lnTo>
                <a:lnTo>
                  <a:pt x="43" y="6"/>
                </a:lnTo>
                <a:lnTo>
                  <a:pt x="45" y="6"/>
                </a:lnTo>
                <a:close/>
                <a:moveTo>
                  <a:pt x="30" y="6"/>
                </a:moveTo>
                <a:lnTo>
                  <a:pt x="30" y="6"/>
                </a:lnTo>
                <a:lnTo>
                  <a:pt x="32" y="6"/>
                </a:lnTo>
                <a:lnTo>
                  <a:pt x="34" y="10"/>
                </a:lnTo>
                <a:lnTo>
                  <a:pt x="34" y="14"/>
                </a:lnTo>
                <a:lnTo>
                  <a:pt x="34" y="14"/>
                </a:lnTo>
                <a:lnTo>
                  <a:pt x="32" y="17"/>
                </a:lnTo>
                <a:lnTo>
                  <a:pt x="30" y="19"/>
                </a:lnTo>
                <a:lnTo>
                  <a:pt x="28" y="19"/>
                </a:lnTo>
                <a:lnTo>
                  <a:pt x="28" y="19"/>
                </a:lnTo>
                <a:lnTo>
                  <a:pt x="25" y="17"/>
                </a:lnTo>
                <a:lnTo>
                  <a:pt x="25" y="14"/>
                </a:lnTo>
                <a:lnTo>
                  <a:pt x="25" y="10"/>
                </a:lnTo>
                <a:lnTo>
                  <a:pt x="25" y="10"/>
                </a:lnTo>
                <a:lnTo>
                  <a:pt x="25" y="6"/>
                </a:lnTo>
                <a:lnTo>
                  <a:pt x="28" y="6"/>
                </a:lnTo>
                <a:lnTo>
                  <a:pt x="30" y="6"/>
                </a:lnTo>
                <a:close/>
                <a:moveTo>
                  <a:pt x="12" y="19"/>
                </a:moveTo>
                <a:lnTo>
                  <a:pt x="12" y="19"/>
                </a:lnTo>
                <a:lnTo>
                  <a:pt x="8" y="17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12" y="6"/>
                </a:lnTo>
                <a:lnTo>
                  <a:pt x="13" y="6"/>
                </a:lnTo>
                <a:lnTo>
                  <a:pt x="13" y="6"/>
                </a:lnTo>
                <a:lnTo>
                  <a:pt x="15" y="6"/>
                </a:lnTo>
                <a:lnTo>
                  <a:pt x="17" y="10"/>
                </a:lnTo>
                <a:lnTo>
                  <a:pt x="17" y="14"/>
                </a:lnTo>
                <a:lnTo>
                  <a:pt x="17" y="14"/>
                </a:lnTo>
                <a:lnTo>
                  <a:pt x="15" y="17"/>
                </a:lnTo>
                <a:lnTo>
                  <a:pt x="13" y="19"/>
                </a:lnTo>
                <a:lnTo>
                  <a:pt x="12" y="19"/>
                </a:lnTo>
                <a:close/>
                <a:moveTo>
                  <a:pt x="23" y="23"/>
                </a:moveTo>
                <a:lnTo>
                  <a:pt x="49" y="23"/>
                </a:lnTo>
                <a:lnTo>
                  <a:pt x="49" y="49"/>
                </a:lnTo>
                <a:lnTo>
                  <a:pt x="23" y="49"/>
                </a:lnTo>
                <a:lnTo>
                  <a:pt x="23" y="23"/>
                </a:lnTo>
                <a:close/>
                <a:moveTo>
                  <a:pt x="12" y="66"/>
                </a:moveTo>
                <a:lnTo>
                  <a:pt x="12" y="66"/>
                </a:lnTo>
                <a:lnTo>
                  <a:pt x="8" y="66"/>
                </a:lnTo>
                <a:lnTo>
                  <a:pt x="8" y="62"/>
                </a:lnTo>
                <a:lnTo>
                  <a:pt x="8" y="57"/>
                </a:lnTo>
                <a:lnTo>
                  <a:pt x="8" y="57"/>
                </a:lnTo>
                <a:lnTo>
                  <a:pt x="8" y="55"/>
                </a:lnTo>
                <a:lnTo>
                  <a:pt x="12" y="53"/>
                </a:lnTo>
                <a:lnTo>
                  <a:pt x="13" y="53"/>
                </a:lnTo>
                <a:lnTo>
                  <a:pt x="13" y="53"/>
                </a:lnTo>
                <a:lnTo>
                  <a:pt x="15" y="55"/>
                </a:lnTo>
                <a:lnTo>
                  <a:pt x="17" y="57"/>
                </a:lnTo>
                <a:lnTo>
                  <a:pt x="17" y="62"/>
                </a:lnTo>
                <a:lnTo>
                  <a:pt x="17" y="62"/>
                </a:lnTo>
                <a:lnTo>
                  <a:pt x="15" y="66"/>
                </a:lnTo>
                <a:lnTo>
                  <a:pt x="13" y="66"/>
                </a:lnTo>
                <a:lnTo>
                  <a:pt x="12" y="66"/>
                </a:lnTo>
                <a:close/>
                <a:moveTo>
                  <a:pt x="28" y="66"/>
                </a:moveTo>
                <a:lnTo>
                  <a:pt x="28" y="66"/>
                </a:lnTo>
                <a:lnTo>
                  <a:pt x="25" y="66"/>
                </a:lnTo>
                <a:lnTo>
                  <a:pt x="25" y="62"/>
                </a:lnTo>
                <a:lnTo>
                  <a:pt x="25" y="57"/>
                </a:lnTo>
                <a:lnTo>
                  <a:pt x="25" y="57"/>
                </a:lnTo>
                <a:lnTo>
                  <a:pt x="25" y="55"/>
                </a:lnTo>
                <a:lnTo>
                  <a:pt x="28" y="53"/>
                </a:lnTo>
                <a:lnTo>
                  <a:pt x="30" y="53"/>
                </a:lnTo>
                <a:lnTo>
                  <a:pt x="30" y="53"/>
                </a:lnTo>
                <a:lnTo>
                  <a:pt x="32" y="55"/>
                </a:lnTo>
                <a:lnTo>
                  <a:pt x="34" y="57"/>
                </a:lnTo>
                <a:lnTo>
                  <a:pt x="34" y="62"/>
                </a:lnTo>
                <a:lnTo>
                  <a:pt x="34" y="62"/>
                </a:lnTo>
                <a:lnTo>
                  <a:pt x="32" y="66"/>
                </a:lnTo>
                <a:lnTo>
                  <a:pt x="30" y="66"/>
                </a:lnTo>
                <a:lnTo>
                  <a:pt x="28" y="66"/>
                </a:lnTo>
                <a:close/>
                <a:moveTo>
                  <a:pt x="43" y="66"/>
                </a:moveTo>
                <a:lnTo>
                  <a:pt x="43" y="66"/>
                </a:lnTo>
                <a:lnTo>
                  <a:pt x="42" y="66"/>
                </a:lnTo>
                <a:lnTo>
                  <a:pt x="40" y="62"/>
                </a:lnTo>
                <a:lnTo>
                  <a:pt x="40" y="57"/>
                </a:lnTo>
                <a:lnTo>
                  <a:pt x="40" y="57"/>
                </a:lnTo>
                <a:lnTo>
                  <a:pt x="42" y="55"/>
                </a:lnTo>
                <a:lnTo>
                  <a:pt x="43" y="53"/>
                </a:lnTo>
                <a:lnTo>
                  <a:pt x="45" y="53"/>
                </a:lnTo>
                <a:lnTo>
                  <a:pt x="45" y="53"/>
                </a:lnTo>
                <a:lnTo>
                  <a:pt x="49" y="55"/>
                </a:lnTo>
                <a:lnTo>
                  <a:pt x="49" y="57"/>
                </a:lnTo>
                <a:lnTo>
                  <a:pt x="49" y="62"/>
                </a:lnTo>
                <a:lnTo>
                  <a:pt x="49" y="62"/>
                </a:lnTo>
                <a:lnTo>
                  <a:pt x="49" y="66"/>
                </a:lnTo>
                <a:lnTo>
                  <a:pt x="45" y="66"/>
                </a:lnTo>
                <a:lnTo>
                  <a:pt x="43" y="66"/>
                </a:lnTo>
                <a:close/>
                <a:moveTo>
                  <a:pt x="60" y="66"/>
                </a:moveTo>
                <a:lnTo>
                  <a:pt x="60" y="66"/>
                </a:lnTo>
                <a:lnTo>
                  <a:pt x="57" y="66"/>
                </a:lnTo>
                <a:lnTo>
                  <a:pt x="57" y="62"/>
                </a:lnTo>
                <a:lnTo>
                  <a:pt x="57" y="57"/>
                </a:lnTo>
                <a:lnTo>
                  <a:pt x="57" y="57"/>
                </a:lnTo>
                <a:lnTo>
                  <a:pt x="57" y="55"/>
                </a:lnTo>
                <a:lnTo>
                  <a:pt x="60" y="53"/>
                </a:lnTo>
                <a:lnTo>
                  <a:pt x="62" y="53"/>
                </a:lnTo>
                <a:lnTo>
                  <a:pt x="62" y="53"/>
                </a:lnTo>
                <a:lnTo>
                  <a:pt x="64" y="55"/>
                </a:lnTo>
                <a:lnTo>
                  <a:pt x="66" y="57"/>
                </a:lnTo>
                <a:lnTo>
                  <a:pt x="66" y="62"/>
                </a:lnTo>
                <a:lnTo>
                  <a:pt x="66" y="62"/>
                </a:lnTo>
                <a:lnTo>
                  <a:pt x="64" y="66"/>
                </a:lnTo>
                <a:lnTo>
                  <a:pt x="62" y="66"/>
                </a:lnTo>
                <a:lnTo>
                  <a:pt x="6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153"/>
          <p:cNvSpPr>
            <a:spLocks/>
          </p:cNvSpPr>
          <p:nvPr/>
        </p:nvSpPr>
        <p:spPr bwMode="auto">
          <a:xfrm>
            <a:off x="4118366" y="2479243"/>
            <a:ext cx="58113" cy="170460"/>
          </a:xfrm>
          <a:custGeom>
            <a:avLst/>
            <a:gdLst>
              <a:gd name="T0" fmla="*/ 11 w 15"/>
              <a:gd name="T1" fmla="*/ 30 h 44"/>
              <a:gd name="T2" fmla="*/ 11 w 15"/>
              <a:gd name="T3" fmla="*/ 29 h 44"/>
              <a:gd name="T4" fmla="*/ 11 w 15"/>
              <a:gd name="T5" fmla="*/ 19 h 44"/>
              <a:gd name="T6" fmla="*/ 11 w 15"/>
              <a:gd name="T7" fmla="*/ 19 h 44"/>
              <a:gd name="T8" fmla="*/ 11 w 15"/>
              <a:gd name="T9" fmla="*/ 2 h 44"/>
              <a:gd name="T10" fmla="*/ 11 w 15"/>
              <a:gd name="T11" fmla="*/ 2 h 44"/>
              <a:gd name="T12" fmla="*/ 11 w 15"/>
              <a:gd name="T13" fmla="*/ 0 h 44"/>
              <a:gd name="T14" fmla="*/ 6 w 15"/>
              <a:gd name="T15" fmla="*/ 0 h 44"/>
              <a:gd name="T16" fmla="*/ 6 w 15"/>
              <a:gd name="T17" fmla="*/ 0 h 44"/>
              <a:gd name="T18" fmla="*/ 4 w 15"/>
              <a:gd name="T19" fmla="*/ 2 h 44"/>
              <a:gd name="T20" fmla="*/ 4 w 15"/>
              <a:gd name="T21" fmla="*/ 19 h 44"/>
              <a:gd name="T22" fmla="*/ 4 w 15"/>
              <a:gd name="T23" fmla="*/ 21 h 44"/>
              <a:gd name="T24" fmla="*/ 4 w 15"/>
              <a:gd name="T25" fmla="*/ 29 h 44"/>
              <a:gd name="T26" fmla="*/ 4 w 15"/>
              <a:gd name="T27" fmla="*/ 30 h 44"/>
              <a:gd name="T28" fmla="*/ 4 w 15"/>
              <a:gd name="T29" fmla="*/ 30 h 44"/>
              <a:gd name="T30" fmla="*/ 2 w 15"/>
              <a:gd name="T31" fmla="*/ 32 h 44"/>
              <a:gd name="T32" fmla="*/ 0 w 15"/>
              <a:gd name="T33" fmla="*/ 36 h 44"/>
              <a:gd name="T34" fmla="*/ 0 w 15"/>
              <a:gd name="T35" fmla="*/ 36 h 44"/>
              <a:gd name="T36" fmla="*/ 2 w 15"/>
              <a:gd name="T37" fmla="*/ 40 h 44"/>
              <a:gd name="T38" fmla="*/ 2 w 15"/>
              <a:gd name="T39" fmla="*/ 42 h 44"/>
              <a:gd name="T40" fmla="*/ 6 w 15"/>
              <a:gd name="T41" fmla="*/ 44 h 44"/>
              <a:gd name="T42" fmla="*/ 8 w 15"/>
              <a:gd name="T43" fmla="*/ 44 h 44"/>
              <a:gd name="T44" fmla="*/ 8 w 15"/>
              <a:gd name="T45" fmla="*/ 44 h 44"/>
              <a:gd name="T46" fmla="*/ 11 w 15"/>
              <a:gd name="T47" fmla="*/ 44 h 44"/>
              <a:gd name="T48" fmla="*/ 13 w 15"/>
              <a:gd name="T49" fmla="*/ 42 h 44"/>
              <a:gd name="T50" fmla="*/ 15 w 15"/>
              <a:gd name="T51" fmla="*/ 40 h 44"/>
              <a:gd name="T52" fmla="*/ 15 w 15"/>
              <a:gd name="T53" fmla="*/ 36 h 44"/>
              <a:gd name="T54" fmla="*/ 15 w 15"/>
              <a:gd name="T55" fmla="*/ 36 h 44"/>
              <a:gd name="T56" fmla="*/ 13 w 15"/>
              <a:gd name="T57" fmla="*/ 32 h 44"/>
              <a:gd name="T58" fmla="*/ 11 w 15"/>
              <a:gd name="T59" fmla="*/ 30 h 44"/>
              <a:gd name="T60" fmla="*/ 11 w 15"/>
              <a:gd name="T61" fmla="*/ 3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" h="44">
                <a:moveTo>
                  <a:pt x="11" y="30"/>
                </a:moveTo>
                <a:lnTo>
                  <a:pt x="11" y="29"/>
                </a:lnTo>
                <a:lnTo>
                  <a:pt x="11" y="19"/>
                </a:lnTo>
                <a:lnTo>
                  <a:pt x="11" y="19"/>
                </a:lnTo>
                <a:lnTo>
                  <a:pt x="11" y="2"/>
                </a:lnTo>
                <a:lnTo>
                  <a:pt x="11" y="2"/>
                </a:lnTo>
                <a:lnTo>
                  <a:pt x="11" y="0"/>
                </a:lnTo>
                <a:lnTo>
                  <a:pt x="6" y="0"/>
                </a:lnTo>
                <a:lnTo>
                  <a:pt x="6" y="0"/>
                </a:lnTo>
                <a:lnTo>
                  <a:pt x="4" y="2"/>
                </a:lnTo>
                <a:lnTo>
                  <a:pt x="4" y="19"/>
                </a:lnTo>
                <a:lnTo>
                  <a:pt x="4" y="21"/>
                </a:lnTo>
                <a:lnTo>
                  <a:pt x="4" y="29"/>
                </a:lnTo>
                <a:lnTo>
                  <a:pt x="4" y="30"/>
                </a:lnTo>
                <a:lnTo>
                  <a:pt x="4" y="30"/>
                </a:lnTo>
                <a:lnTo>
                  <a:pt x="2" y="32"/>
                </a:lnTo>
                <a:lnTo>
                  <a:pt x="0" y="36"/>
                </a:lnTo>
                <a:lnTo>
                  <a:pt x="0" y="36"/>
                </a:lnTo>
                <a:lnTo>
                  <a:pt x="2" y="40"/>
                </a:lnTo>
                <a:lnTo>
                  <a:pt x="2" y="42"/>
                </a:lnTo>
                <a:lnTo>
                  <a:pt x="6" y="44"/>
                </a:lnTo>
                <a:lnTo>
                  <a:pt x="8" y="44"/>
                </a:lnTo>
                <a:lnTo>
                  <a:pt x="8" y="44"/>
                </a:lnTo>
                <a:lnTo>
                  <a:pt x="11" y="44"/>
                </a:lnTo>
                <a:lnTo>
                  <a:pt x="13" y="42"/>
                </a:lnTo>
                <a:lnTo>
                  <a:pt x="15" y="40"/>
                </a:lnTo>
                <a:lnTo>
                  <a:pt x="15" y="36"/>
                </a:lnTo>
                <a:lnTo>
                  <a:pt x="15" y="36"/>
                </a:lnTo>
                <a:lnTo>
                  <a:pt x="13" y="32"/>
                </a:lnTo>
                <a:lnTo>
                  <a:pt x="11" y="30"/>
                </a:lnTo>
                <a:lnTo>
                  <a:pt x="11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154"/>
          <p:cNvSpPr>
            <a:spLocks/>
          </p:cNvSpPr>
          <p:nvPr/>
        </p:nvSpPr>
        <p:spPr bwMode="auto">
          <a:xfrm>
            <a:off x="4068003" y="2626459"/>
            <a:ext cx="158839" cy="73609"/>
          </a:xfrm>
          <a:custGeom>
            <a:avLst/>
            <a:gdLst>
              <a:gd name="T0" fmla="*/ 21 w 41"/>
              <a:gd name="T1" fmla="*/ 11 h 19"/>
              <a:gd name="T2" fmla="*/ 21 w 41"/>
              <a:gd name="T3" fmla="*/ 11 h 19"/>
              <a:gd name="T4" fmla="*/ 17 w 41"/>
              <a:gd name="T5" fmla="*/ 11 h 19"/>
              <a:gd name="T6" fmla="*/ 13 w 41"/>
              <a:gd name="T7" fmla="*/ 7 h 19"/>
              <a:gd name="T8" fmla="*/ 9 w 41"/>
              <a:gd name="T9" fmla="*/ 4 h 19"/>
              <a:gd name="T10" fmla="*/ 9 w 41"/>
              <a:gd name="T11" fmla="*/ 0 h 19"/>
              <a:gd name="T12" fmla="*/ 0 w 41"/>
              <a:gd name="T13" fmla="*/ 0 h 19"/>
              <a:gd name="T14" fmla="*/ 0 w 41"/>
              <a:gd name="T15" fmla="*/ 0 h 19"/>
              <a:gd name="T16" fmla="*/ 2 w 41"/>
              <a:gd name="T17" fmla="*/ 7 h 19"/>
              <a:gd name="T18" fmla="*/ 8 w 41"/>
              <a:gd name="T19" fmla="*/ 13 h 19"/>
              <a:gd name="T20" fmla="*/ 13 w 41"/>
              <a:gd name="T21" fmla="*/ 17 h 19"/>
              <a:gd name="T22" fmla="*/ 21 w 41"/>
              <a:gd name="T23" fmla="*/ 19 h 19"/>
              <a:gd name="T24" fmla="*/ 21 w 41"/>
              <a:gd name="T25" fmla="*/ 19 h 19"/>
              <a:gd name="T26" fmla="*/ 28 w 41"/>
              <a:gd name="T27" fmla="*/ 17 h 19"/>
              <a:gd name="T28" fmla="*/ 36 w 41"/>
              <a:gd name="T29" fmla="*/ 13 h 19"/>
              <a:gd name="T30" fmla="*/ 39 w 41"/>
              <a:gd name="T31" fmla="*/ 7 h 19"/>
              <a:gd name="T32" fmla="*/ 41 w 41"/>
              <a:gd name="T33" fmla="*/ 0 h 19"/>
              <a:gd name="T34" fmla="*/ 34 w 41"/>
              <a:gd name="T35" fmla="*/ 0 h 19"/>
              <a:gd name="T36" fmla="*/ 34 w 41"/>
              <a:gd name="T37" fmla="*/ 0 h 19"/>
              <a:gd name="T38" fmla="*/ 32 w 41"/>
              <a:gd name="T39" fmla="*/ 4 h 19"/>
              <a:gd name="T40" fmla="*/ 30 w 41"/>
              <a:gd name="T41" fmla="*/ 7 h 19"/>
              <a:gd name="T42" fmla="*/ 26 w 41"/>
              <a:gd name="T43" fmla="*/ 11 h 19"/>
              <a:gd name="T44" fmla="*/ 21 w 41"/>
              <a:gd name="T45" fmla="*/ 11 h 19"/>
              <a:gd name="T46" fmla="*/ 21 w 41"/>
              <a:gd name="T47" fmla="*/ 1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19">
                <a:moveTo>
                  <a:pt x="21" y="11"/>
                </a:moveTo>
                <a:lnTo>
                  <a:pt x="21" y="11"/>
                </a:lnTo>
                <a:lnTo>
                  <a:pt x="17" y="11"/>
                </a:lnTo>
                <a:lnTo>
                  <a:pt x="13" y="7"/>
                </a:lnTo>
                <a:lnTo>
                  <a:pt x="9" y="4"/>
                </a:lnTo>
                <a:lnTo>
                  <a:pt x="9" y="0"/>
                </a:lnTo>
                <a:lnTo>
                  <a:pt x="0" y="0"/>
                </a:lnTo>
                <a:lnTo>
                  <a:pt x="0" y="0"/>
                </a:lnTo>
                <a:lnTo>
                  <a:pt x="2" y="7"/>
                </a:lnTo>
                <a:lnTo>
                  <a:pt x="8" y="13"/>
                </a:lnTo>
                <a:lnTo>
                  <a:pt x="13" y="17"/>
                </a:lnTo>
                <a:lnTo>
                  <a:pt x="21" y="19"/>
                </a:lnTo>
                <a:lnTo>
                  <a:pt x="21" y="19"/>
                </a:lnTo>
                <a:lnTo>
                  <a:pt x="28" y="17"/>
                </a:lnTo>
                <a:lnTo>
                  <a:pt x="36" y="13"/>
                </a:lnTo>
                <a:lnTo>
                  <a:pt x="39" y="7"/>
                </a:lnTo>
                <a:lnTo>
                  <a:pt x="41" y="0"/>
                </a:lnTo>
                <a:lnTo>
                  <a:pt x="34" y="0"/>
                </a:lnTo>
                <a:lnTo>
                  <a:pt x="34" y="0"/>
                </a:lnTo>
                <a:lnTo>
                  <a:pt x="32" y="4"/>
                </a:lnTo>
                <a:lnTo>
                  <a:pt x="30" y="7"/>
                </a:lnTo>
                <a:lnTo>
                  <a:pt x="26" y="11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155"/>
          <p:cNvSpPr>
            <a:spLocks/>
          </p:cNvSpPr>
          <p:nvPr/>
        </p:nvSpPr>
        <p:spPr bwMode="auto">
          <a:xfrm>
            <a:off x="4017640" y="2626459"/>
            <a:ext cx="259565" cy="131718"/>
          </a:xfrm>
          <a:custGeom>
            <a:avLst/>
            <a:gdLst>
              <a:gd name="T0" fmla="*/ 34 w 67"/>
              <a:gd name="T1" fmla="*/ 24 h 34"/>
              <a:gd name="T2" fmla="*/ 34 w 67"/>
              <a:gd name="T3" fmla="*/ 24 h 34"/>
              <a:gd name="T4" fmla="*/ 24 w 67"/>
              <a:gd name="T5" fmla="*/ 22 h 34"/>
              <a:gd name="T6" fmla="*/ 17 w 67"/>
              <a:gd name="T7" fmla="*/ 17 h 34"/>
              <a:gd name="T8" fmla="*/ 11 w 67"/>
              <a:gd name="T9" fmla="*/ 9 h 34"/>
              <a:gd name="T10" fmla="*/ 8 w 67"/>
              <a:gd name="T11" fmla="*/ 0 h 34"/>
              <a:gd name="T12" fmla="*/ 0 w 67"/>
              <a:gd name="T13" fmla="*/ 0 h 34"/>
              <a:gd name="T14" fmla="*/ 0 w 67"/>
              <a:gd name="T15" fmla="*/ 0 h 34"/>
              <a:gd name="T16" fmla="*/ 0 w 67"/>
              <a:gd name="T17" fmla="*/ 7 h 34"/>
              <a:gd name="T18" fmla="*/ 4 w 67"/>
              <a:gd name="T19" fmla="*/ 13 h 34"/>
              <a:gd name="T20" fmla="*/ 6 w 67"/>
              <a:gd name="T21" fmla="*/ 19 h 34"/>
              <a:gd name="T22" fmla="*/ 11 w 67"/>
              <a:gd name="T23" fmla="*/ 22 h 34"/>
              <a:gd name="T24" fmla="*/ 15 w 67"/>
              <a:gd name="T25" fmla="*/ 28 h 34"/>
              <a:gd name="T26" fmla="*/ 21 w 67"/>
              <a:gd name="T27" fmla="*/ 30 h 34"/>
              <a:gd name="T28" fmla="*/ 28 w 67"/>
              <a:gd name="T29" fmla="*/ 32 h 34"/>
              <a:gd name="T30" fmla="*/ 34 w 67"/>
              <a:gd name="T31" fmla="*/ 34 h 34"/>
              <a:gd name="T32" fmla="*/ 34 w 67"/>
              <a:gd name="T33" fmla="*/ 34 h 34"/>
              <a:gd name="T34" fmla="*/ 41 w 67"/>
              <a:gd name="T35" fmla="*/ 32 h 34"/>
              <a:gd name="T36" fmla="*/ 47 w 67"/>
              <a:gd name="T37" fmla="*/ 30 h 34"/>
              <a:gd name="T38" fmla="*/ 52 w 67"/>
              <a:gd name="T39" fmla="*/ 28 h 34"/>
              <a:gd name="T40" fmla="*/ 58 w 67"/>
              <a:gd name="T41" fmla="*/ 22 h 34"/>
              <a:gd name="T42" fmla="*/ 62 w 67"/>
              <a:gd name="T43" fmla="*/ 19 h 34"/>
              <a:gd name="T44" fmla="*/ 66 w 67"/>
              <a:gd name="T45" fmla="*/ 13 h 34"/>
              <a:gd name="T46" fmla="*/ 67 w 67"/>
              <a:gd name="T47" fmla="*/ 7 h 34"/>
              <a:gd name="T48" fmla="*/ 67 w 67"/>
              <a:gd name="T49" fmla="*/ 0 h 34"/>
              <a:gd name="T50" fmla="*/ 60 w 67"/>
              <a:gd name="T51" fmla="*/ 0 h 34"/>
              <a:gd name="T52" fmla="*/ 60 w 67"/>
              <a:gd name="T53" fmla="*/ 0 h 34"/>
              <a:gd name="T54" fmla="*/ 58 w 67"/>
              <a:gd name="T55" fmla="*/ 9 h 34"/>
              <a:gd name="T56" fmla="*/ 52 w 67"/>
              <a:gd name="T57" fmla="*/ 17 h 34"/>
              <a:gd name="T58" fmla="*/ 43 w 67"/>
              <a:gd name="T59" fmla="*/ 22 h 34"/>
              <a:gd name="T60" fmla="*/ 34 w 67"/>
              <a:gd name="T61" fmla="*/ 24 h 34"/>
              <a:gd name="T62" fmla="*/ 34 w 67"/>
              <a:gd name="T63" fmla="*/ 2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34">
                <a:moveTo>
                  <a:pt x="34" y="24"/>
                </a:moveTo>
                <a:lnTo>
                  <a:pt x="34" y="24"/>
                </a:lnTo>
                <a:lnTo>
                  <a:pt x="24" y="22"/>
                </a:lnTo>
                <a:lnTo>
                  <a:pt x="17" y="17"/>
                </a:lnTo>
                <a:lnTo>
                  <a:pt x="11" y="9"/>
                </a:lnTo>
                <a:lnTo>
                  <a:pt x="8" y="0"/>
                </a:lnTo>
                <a:lnTo>
                  <a:pt x="0" y="0"/>
                </a:lnTo>
                <a:lnTo>
                  <a:pt x="0" y="0"/>
                </a:lnTo>
                <a:lnTo>
                  <a:pt x="0" y="7"/>
                </a:lnTo>
                <a:lnTo>
                  <a:pt x="4" y="13"/>
                </a:lnTo>
                <a:lnTo>
                  <a:pt x="6" y="19"/>
                </a:lnTo>
                <a:lnTo>
                  <a:pt x="11" y="22"/>
                </a:lnTo>
                <a:lnTo>
                  <a:pt x="15" y="28"/>
                </a:lnTo>
                <a:lnTo>
                  <a:pt x="21" y="30"/>
                </a:lnTo>
                <a:lnTo>
                  <a:pt x="28" y="32"/>
                </a:lnTo>
                <a:lnTo>
                  <a:pt x="34" y="34"/>
                </a:lnTo>
                <a:lnTo>
                  <a:pt x="34" y="34"/>
                </a:lnTo>
                <a:lnTo>
                  <a:pt x="41" y="32"/>
                </a:lnTo>
                <a:lnTo>
                  <a:pt x="47" y="30"/>
                </a:lnTo>
                <a:lnTo>
                  <a:pt x="52" y="28"/>
                </a:lnTo>
                <a:lnTo>
                  <a:pt x="58" y="22"/>
                </a:lnTo>
                <a:lnTo>
                  <a:pt x="62" y="19"/>
                </a:lnTo>
                <a:lnTo>
                  <a:pt x="66" y="13"/>
                </a:lnTo>
                <a:lnTo>
                  <a:pt x="67" y="7"/>
                </a:lnTo>
                <a:lnTo>
                  <a:pt x="67" y="0"/>
                </a:lnTo>
                <a:lnTo>
                  <a:pt x="60" y="0"/>
                </a:lnTo>
                <a:lnTo>
                  <a:pt x="60" y="0"/>
                </a:lnTo>
                <a:lnTo>
                  <a:pt x="58" y="9"/>
                </a:lnTo>
                <a:lnTo>
                  <a:pt x="52" y="17"/>
                </a:lnTo>
                <a:lnTo>
                  <a:pt x="43" y="22"/>
                </a:lnTo>
                <a:lnTo>
                  <a:pt x="34" y="24"/>
                </a:lnTo>
                <a:lnTo>
                  <a:pt x="34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157"/>
          <p:cNvSpPr>
            <a:spLocks noEditPoints="1"/>
          </p:cNvSpPr>
          <p:nvPr/>
        </p:nvSpPr>
        <p:spPr bwMode="auto">
          <a:xfrm>
            <a:off x="2363408" y="4563500"/>
            <a:ext cx="298305" cy="298305"/>
          </a:xfrm>
          <a:custGeom>
            <a:avLst/>
            <a:gdLst>
              <a:gd name="T0" fmla="*/ 37 w 77"/>
              <a:gd name="T1" fmla="*/ 0 h 77"/>
              <a:gd name="T2" fmla="*/ 37 w 77"/>
              <a:gd name="T3" fmla="*/ 0 h 77"/>
              <a:gd name="T4" fmla="*/ 30 w 77"/>
              <a:gd name="T5" fmla="*/ 2 h 77"/>
              <a:gd name="T6" fmla="*/ 22 w 77"/>
              <a:gd name="T7" fmla="*/ 4 h 77"/>
              <a:gd name="T8" fmla="*/ 17 w 77"/>
              <a:gd name="T9" fmla="*/ 8 h 77"/>
              <a:gd name="T10" fmla="*/ 11 w 77"/>
              <a:gd name="T11" fmla="*/ 11 h 77"/>
              <a:gd name="T12" fmla="*/ 5 w 77"/>
              <a:gd name="T13" fmla="*/ 17 h 77"/>
              <a:gd name="T14" fmla="*/ 4 w 77"/>
              <a:gd name="T15" fmla="*/ 25 h 77"/>
              <a:gd name="T16" fmla="*/ 0 w 77"/>
              <a:gd name="T17" fmla="*/ 32 h 77"/>
              <a:gd name="T18" fmla="*/ 0 w 77"/>
              <a:gd name="T19" fmla="*/ 39 h 77"/>
              <a:gd name="T20" fmla="*/ 0 w 77"/>
              <a:gd name="T21" fmla="*/ 39 h 77"/>
              <a:gd name="T22" fmla="*/ 0 w 77"/>
              <a:gd name="T23" fmla="*/ 47 h 77"/>
              <a:gd name="T24" fmla="*/ 4 w 77"/>
              <a:gd name="T25" fmla="*/ 54 h 77"/>
              <a:gd name="T26" fmla="*/ 5 w 77"/>
              <a:gd name="T27" fmla="*/ 60 h 77"/>
              <a:gd name="T28" fmla="*/ 11 w 77"/>
              <a:gd name="T29" fmla="*/ 66 h 77"/>
              <a:gd name="T30" fmla="*/ 17 w 77"/>
              <a:gd name="T31" fmla="*/ 71 h 77"/>
              <a:gd name="T32" fmla="*/ 22 w 77"/>
              <a:gd name="T33" fmla="*/ 75 h 77"/>
              <a:gd name="T34" fmla="*/ 30 w 77"/>
              <a:gd name="T35" fmla="*/ 77 h 77"/>
              <a:gd name="T36" fmla="*/ 37 w 77"/>
              <a:gd name="T37" fmla="*/ 77 h 77"/>
              <a:gd name="T38" fmla="*/ 37 w 77"/>
              <a:gd name="T39" fmla="*/ 77 h 77"/>
              <a:gd name="T40" fmla="*/ 47 w 77"/>
              <a:gd name="T41" fmla="*/ 77 h 77"/>
              <a:gd name="T42" fmla="*/ 52 w 77"/>
              <a:gd name="T43" fmla="*/ 75 h 77"/>
              <a:gd name="T44" fmla="*/ 60 w 77"/>
              <a:gd name="T45" fmla="*/ 71 h 77"/>
              <a:gd name="T46" fmla="*/ 65 w 77"/>
              <a:gd name="T47" fmla="*/ 66 h 77"/>
              <a:gd name="T48" fmla="*/ 69 w 77"/>
              <a:gd name="T49" fmla="*/ 60 h 77"/>
              <a:gd name="T50" fmla="*/ 73 w 77"/>
              <a:gd name="T51" fmla="*/ 54 h 77"/>
              <a:gd name="T52" fmla="*/ 75 w 77"/>
              <a:gd name="T53" fmla="*/ 47 h 77"/>
              <a:gd name="T54" fmla="*/ 77 w 77"/>
              <a:gd name="T55" fmla="*/ 39 h 77"/>
              <a:gd name="T56" fmla="*/ 77 w 77"/>
              <a:gd name="T57" fmla="*/ 39 h 77"/>
              <a:gd name="T58" fmla="*/ 75 w 77"/>
              <a:gd name="T59" fmla="*/ 32 h 77"/>
              <a:gd name="T60" fmla="*/ 73 w 77"/>
              <a:gd name="T61" fmla="*/ 25 h 77"/>
              <a:gd name="T62" fmla="*/ 69 w 77"/>
              <a:gd name="T63" fmla="*/ 17 h 77"/>
              <a:gd name="T64" fmla="*/ 65 w 77"/>
              <a:gd name="T65" fmla="*/ 11 h 77"/>
              <a:gd name="T66" fmla="*/ 60 w 77"/>
              <a:gd name="T67" fmla="*/ 8 h 77"/>
              <a:gd name="T68" fmla="*/ 52 w 77"/>
              <a:gd name="T69" fmla="*/ 4 h 77"/>
              <a:gd name="T70" fmla="*/ 47 w 77"/>
              <a:gd name="T71" fmla="*/ 2 h 77"/>
              <a:gd name="T72" fmla="*/ 37 w 77"/>
              <a:gd name="T73" fmla="*/ 0 h 77"/>
              <a:gd name="T74" fmla="*/ 37 w 77"/>
              <a:gd name="T75" fmla="*/ 0 h 77"/>
              <a:gd name="T76" fmla="*/ 37 w 77"/>
              <a:gd name="T77" fmla="*/ 56 h 77"/>
              <a:gd name="T78" fmla="*/ 37 w 77"/>
              <a:gd name="T79" fmla="*/ 56 h 77"/>
              <a:gd name="T80" fmla="*/ 32 w 77"/>
              <a:gd name="T81" fmla="*/ 54 h 77"/>
              <a:gd name="T82" fmla="*/ 26 w 77"/>
              <a:gd name="T83" fmla="*/ 51 h 77"/>
              <a:gd name="T84" fmla="*/ 22 w 77"/>
              <a:gd name="T85" fmla="*/ 45 h 77"/>
              <a:gd name="T86" fmla="*/ 22 w 77"/>
              <a:gd name="T87" fmla="*/ 39 h 77"/>
              <a:gd name="T88" fmla="*/ 22 w 77"/>
              <a:gd name="T89" fmla="*/ 39 h 77"/>
              <a:gd name="T90" fmla="*/ 22 w 77"/>
              <a:gd name="T91" fmla="*/ 32 h 77"/>
              <a:gd name="T92" fmla="*/ 26 w 77"/>
              <a:gd name="T93" fmla="*/ 26 h 77"/>
              <a:gd name="T94" fmla="*/ 32 w 77"/>
              <a:gd name="T95" fmla="*/ 25 h 77"/>
              <a:gd name="T96" fmla="*/ 37 w 77"/>
              <a:gd name="T97" fmla="*/ 23 h 77"/>
              <a:gd name="T98" fmla="*/ 37 w 77"/>
              <a:gd name="T99" fmla="*/ 23 h 77"/>
              <a:gd name="T100" fmla="*/ 45 w 77"/>
              <a:gd name="T101" fmla="*/ 25 h 77"/>
              <a:gd name="T102" fmla="*/ 50 w 77"/>
              <a:gd name="T103" fmla="*/ 26 h 77"/>
              <a:gd name="T104" fmla="*/ 54 w 77"/>
              <a:gd name="T105" fmla="*/ 32 h 77"/>
              <a:gd name="T106" fmla="*/ 54 w 77"/>
              <a:gd name="T107" fmla="*/ 39 h 77"/>
              <a:gd name="T108" fmla="*/ 54 w 77"/>
              <a:gd name="T109" fmla="*/ 39 h 77"/>
              <a:gd name="T110" fmla="*/ 54 w 77"/>
              <a:gd name="T111" fmla="*/ 45 h 77"/>
              <a:gd name="T112" fmla="*/ 50 w 77"/>
              <a:gd name="T113" fmla="*/ 51 h 77"/>
              <a:gd name="T114" fmla="*/ 45 w 77"/>
              <a:gd name="T115" fmla="*/ 54 h 77"/>
              <a:gd name="T116" fmla="*/ 37 w 77"/>
              <a:gd name="T117" fmla="*/ 56 h 77"/>
              <a:gd name="T118" fmla="*/ 37 w 77"/>
              <a:gd name="T119" fmla="*/ 5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77">
                <a:moveTo>
                  <a:pt x="37" y="0"/>
                </a:moveTo>
                <a:lnTo>
                  <a:pt x="37" y="0"/>
                </a:lnTo>
                <a:lnTo>
                  <a:pt x="30" y="2"/>
                </a:lnTo>
                <a:lnTo>
                  <a:pt x="22" y="4"/>
                </a:lnTo>
                <a:lnTo>
                  <a:pt x="17" y="8"/>
                </a:lnTo>
                <a:lnTo>
                  <a:pt x="11" y="11"/>
                </a:lnTo>
                <a:lnTo>
                  <a:pt x="5" y="17"/>
                </a:lnTo>
                <a:lnTo>
                  <a:pt x="4" y="25"/>
                </a:lnTo>
                <a:lnTo>
                  <a:pt x="0" y="32"/>
                </a:lnTo>
                <a:lnTo>
                  <a:pt x="0" y="39"/>
                </a:lnTo>
                <a:lnTo>
                  <a:pt x="0" y="39"/>
                </a:lnTo>
                <a:lnTo>
                  <a:pt x="0" y="47"/>
                </a:lnTo>
                <a:lnTo>
                  <a:pt x="4" y="54"/>
                </a:lnTo>
                <a:lnTo>
                  <a:pt x="5" y="60"/>
                </a:lnTo>
                <a:lnTo>
                  <a:pt x="11" y="66"/>
                </a:lnTo>
                <a:lnTo>
                  <a:pt x="17" y="71"/>
                </a:lnTo>
                <a:lnTo>
                  <a:pt x="22" y="75"/>
                </a:lnTo>
                <a:lnTo>
                  <a:pt x="30" y="77"/>
                </a:lnTo>
                <a:lnTo>
                  <a:pt x="37" y="77"/>
                </a:lnTo>
                <a:lnTo>
                  <a:pt x="37" y="77"/>
                </a:lnTo>
                <a:lnTo>
                  <a:pt x="47" y="77"/>
                </a:lnTo>
                <a:lnTo>
                  <a:pt x="52" y="75"/>
                </a:lnTo>
                <a:lnTo>
                  <a:pt x="60" y="71"/>
                </a:lnTo>
                <a:lnTo>
                  <a:pt x="65" y="66"/>
                </a:lnTo>
                <a:lnTo>
                  <a:pt x="69" y="60"/>
                </a:lnTo>
                <a:lnTo>
                  <a:pt x="73" y="54"/>
                </a:lnTo>
                <a:lnTo>
                  <a:pt x="75" y="47"/>
                </a:lnTo>
                <a:lnTo>
                  <a:pt x="77" y="39"/>
                </a:lnTo>
                <a:lnTo>
                  <a:pt x="77" y="39"/>
                </a:lnTo>
                <a:lnTo>
                  <a:pt x="75" y="32"/>
                </a:lnTo>
                <a:lnTo>
                  <a:pt x="73" y="25"/>
                </a:lnTo>
                <a:lnTo>
                  <a:pt x="69" y="17"/>
                </a:lnTo>
                <a:lnTo>
                  <a:pt x="65" y="11"/>
                </a:lnTo>
                <a:lnTo>
                  <a:pt x="60" y="8"/>
                </a:lnTo>
                <a:lnTo>
                  <a:pt x="52" y="4"/>
                </a:lnTo>
                <a:lnTo>
                  <a:pt x="47" y="2"/>
                </a:lnTo>
                <a:lnTo>
                  <a:pt x="37" y="0"/>
                </a:lnTo>
                <a:lnTo>
                  <a:pt x="37" y="0"/>
                </a:lnTo>
                <a:close/>
                <a:moveTo>
                  <a:pt x="37" y="56"/>
                </a:moveTo>
                <a:lnTo>
                  <a:pt x="37" y="56"/>
                </a:lnTo>
                <a:lnTo>
                  <a:pt x="32" y="54"/>
                </a:lnTo>
                <a:lnTo>
                  <a:pt x="26" y="51"/>
                </a:lnTo>
                <a:lnTo>
                  <a:pt x="22" y="45"/>
                </a:lnTo>
                <a:lnTo>
                  <a:pt x="22" y="39"/>
                </a:lnTo>
                <a:lnTo>
                  <a:pt x="22" y="39"/>
                </a:lnTo>
                <a:lnTo>
                  <a:pt x="22" y="32"/>
                </a:lnTo>
                <a:lnTo>
                  <a:pt x="26" y="26"/>
                </a:lnTo>
                <a:lnTo>
                  <a:pt x="32" y="25"/>
                </a:lnTo>
                <a:lnTo>
                  <a:pt x="37" y="23"/>
                </a:lnTo>
                <a:lnTo>
                  <a:pt x="37" y="23"/>
                </a:lnTo>
                <a:lnTo>
                  <a:pt x="45" y="25"/>
                </a:lnTo>
                <a:lnTo>
                  <a:pt x="50" y="26"/>
                </a:lnTo>
                <a:lnTo>
                  <a:pt x="54" y="32"/>
                </a:lnTo>
                <a:lnTo>
                  <a:pt x="54" y="39"/>
                </a:lnTo>
                <a:lnTo>
                  <a:pt x="54" y="39"/>
                </a:lnTo>
                <a:lnTo>
                  <a:pt x="54" y="45"/>
                </a:lnTo>
                <a:lnTo>
                  <a:pt x="50" y="51"/>
                </a:lnTo>
                <a:lnTo>
                  <a:pt x="45" y="54"/>
                </a:lnTo>
                <a:lnTo>
                  <a:pt x="37" y="56"/>
                </a:lnTo>
                <a:lnTo>
                  <a:pt x="37" y="5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158"/>
          <p:cNvSpPr>
            <a:spLocks noEditPoints="1"/>
          </p:cNvSpPr>
          <p:nvPr/>
        </p:nvSpPr>
        <p:spPr bwMode="auto">
          <a:xfrm>
            <a:off x="2448638" y="4660353"/>
            <a:ext cx="123970" cy="112349"/>
          </a:xfrm>
          <a:custGeom>
            <a:avLst/>
            <a:gdLst>
              <a:gd name="T0" fmla="*/ 15 w 32"/>
              <a:gd name="T1" fmla="*/ 0 h 29"/>
              <a:gd name="T2" fmla="*/ 15 w 32"/>
              <a:gd name="T3" fmla="*/ 0 h 29"/>
              <a:gd name="T4" fmla="*/ 10 w 32"/>
              <a:gd name="T5" fmla="*/ 0 h 29"/>
              <a:gd name="T6" fmla="*/ 6 w 32"/>
              <a:gd name="T7" fmla="*/ 3 h 29"/>
              <a:gd name="T8" fmla="*/ 2 w 32"/>
              <a:gd name="T9" fmla="*/ 9 h 29"/>
              <a:gd name="T10" fmla="*/ 0 w 32"/>
              <a:gd name="T11" fmla="*/ 14 h 29"/>
              <a:gd name="T12" fmla="*/ 0 w 32"/>
              <a:gd name="T13" fmla="*/ 14 h 29"/>
              <a:gd name="T14" fmla="*/ 2 w 32"/>
              <a:gd name="T15" fmla="*/ 20 h 29"/>
              <a:gd name="T16" fmla="*/ 6 w 32"/>
              <a:gd name="T17" fmla="*/ 26 h 29"/>
              <a:gd name="T18" fmla="*/ 10 w 32"/>
              <a:gd name="T19" fmla="*/ 28 h 29"/>
              <a:gd name="T20" fmla="*/ 15 w 32"/>
              <a:gd name="T21" fmla="*/ 29 h 29"/>
              <a:gd name="T22" fmla="*/ 15 w 32"/>
              <a:gd name="T23" fmla="*/ 29 h 29"/>
              <a:gd name="T24" fmla="*/ 23 w 32"/>
              <a:gd name="T25" fmla="*/ 28 h 29"/>
              <a:gd name="T26" fmla="*/ 27 w 32"/>
              <a:gd name="T27" fmla="*/ 26 h 29"/>
              <a:gd name="T28" fmla="*/ 30 w 32"/>
              <a:gd name="T29" fmla="*/ 20 h 29"/>
              <a:gd name="T30" fmla="*/ 32 w 32"/>
              <a:gd name="T31" fmla="*/ 14 h 29"/>
              <a:gd name="T32" fmla="*/ 32 w 32"/>
              <a:gd name="T33" fmla="*/ 14 h 29"/>
              <a:gd name="T34" fmla="*/ 30 w 32"/>
              <a:gd name="T35" fmla="*/ 9 h 29"/>
              <a:gd name="T36" fmla="*/ 27 w 32"/>
              <a:gd name="T37" fmla="*/ 3 h 29"/>
              <a:gd name="T38" fmla="*/ 23 w 32"/>
              <a:gd name="T39" fmla="*/ 0 h 29"/>
              <a:gd name="T40" fmla="*/ 15 w 32"/>
              <a:gd name="T41" fmla="*/ 0 h 29"/>
              <a:gd name="T42" fmla="*/ 15 w 32"/>
              <a:gd name="T43" fmla="*/ 0 h 29"/>
              <a:gd name="T44" fmla="*/ 15 w 32"/>
              <a:gd name="T45" fmla="*/ 24 h 29"/>
              <a:gd name="T46" fmla="*/ 15 w 32"/>
              <a:gd name="T47" fmla="*/ 24 h 29"/>
              <a:gd name="T48" fmla="*/ 12 w 32"/>
              <a:gd name="T49" fmla="*/ 22 h 29"/>
              <a:gd name="T50" fmla="*/ 10 w 32"/>
              <a:gd name="T51" fmla="*/ 20 h 29"/>
              <a:gd name="T52" fmla="*/ 8 w 32"/>
              <a:gd name="T53" fmla="*/ 18 h 29"/>
              <a:gd name="T54" fmla="*/ 6 w 32"/>
              <a:gd name="T55" fmla="*/ 14 h 29"/>
              <a:gd name="T56" fmla="*/ 6 w 32"/>
              <a:gd name="T57" fmla="*/ 14 h 29"/>
              <a:gd name="T58" fmla="*/ 8 w 32"/>
              <a:gd name="T59" fmla="*/ 11 h 29"/>
              <a:gd name="T60" fmla="*/ 10 w 32"/>
              <a:gd name="T61" fmla="*/ 7 h 29"/>
              <a:gd name="T62" fmla="*/ 12 w 32"/>
              <a:gd name="T63" fmla="*/ 5 h 29"/>
              <a:gd name="T64" fmla="*/ 15 w 32"/>
              <a:gd name="T65" fmla="*/ 5 h 29"/>
              <a:gd name="T66" fmla="*/ 15 w 32"/>
              <a:gd name="T67" fmla="*/ 5 h 29"/>
              <a:gd name="T68" fmla="*/ 19 w 32"/>
              <a:gd name="T69" fmla="*/ 5 h 29"/>
              <a:gd name="T70" fmla="*/ 23 w 32"/>
              <a:gd name="T71" fmla="*/ 7 h 29"/>
              <a:gd name="T72" fmla="*/ 25 w 32"/>
              <a:gd name="T73" fmla="*/ 11 h 29"/>
              <a:gd name="T74" fmla="*/ 25 w 32"/>
              <a:gd name="T75" fmla="*/ 14 h 29"/>
              <a:gd name="T76" fmla="*/ 25 w 32"/>
              <a:gd name="T77" fmla="*/ 14 h 29"/>
              <a:gd name="T78" fmla="*/ 25 w 32"/>
              <a:gd name="T79" fmla="*/ 14 h 29"/>
              <a:gd name="T80" fmla="*/ 25 w 32"/>
              <a:gd name="T81" fmla="*/ 18 h 29"/>
              <a:gd name="T82" fmla="*/ 23 w 32"/>
              <a:gd name="T83" fmla="*/ 20 h 29"/>
              <a:gd name="T84" fmla="*/ 19 w 32"/>
              <a:gd name="T85" fmla="*/ 22 h 29"/>
              <a:gd name="T86" fmla="*/ 15 w 32"/>
              <a:gd name="T87" fmla="*/ 24 h 29"/>
              <a:gd name="T88" fmla="*/ 15 w 32"/>
              <a:gd name="T89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29">
                <a:moveTo>
                  <a:pt x="15" y="0"/>
                </a:moveTo>
                <a:lnTo>
                  <a:pt x="15" y="0"/>
                </a:lnTo>
                <a:lnTo>
                  <a:pt x="10" y="0"/>
                </a:lnTo>
                <a:lnTo>
                  <a:pt x="6" y="3"/>
                </a:lnTo>
                <a:lnTo>
                  <a:pt x="2" y="9"/>
                </a:lnTo>
                <a:lnTo>
                  <a:pt x="0" y="14"/>
                </a:lnTo>
                <a:lnTo>
                  <a:pt x="0" y="14"/>
                </a:lnTo>
                <a:lnTo>
                  <a:pt x="2" y="20"/>
                </a:lnTo>
                <a:lnTo>
                  <a:pt x="6" y="26"/>
                </a:lnTo>
                <a:lnTo>
                  <a:pt x="10" y="28"/>
                </a:lnTo>
                <a:lnTo>
                  <a:pt x="15" y="29"/>
                </a:lnTo>
                <a:lnTo>
                  <a:pt x="15" y="29"/>
                </a:lnTo>
                <a:lnTo>
                  <a:pt x="23" y="28"/>
                </a:lnTo>
                <a:lnTo>
                  <a:pt x="27" y="26"/>
                </a:lnTo>
                <a:lnTo>
                  <a:pt x="30" y="20"/>
                </a:lnTo>
                <a:lnTo>
                  <a:pt x="32" y="14"/>
                </a:lnTo>
                <a:lnTo>
                  <a:pt x="32" y="14"/>
                </a:lnTo>
                <a:lnTo>
                  <a:pt x="30" y="9"/>
                </a:lnTo>
                <a:lnTo>
                  <a:pt x="27" y="3"/>
                </a:lnTo>
                <a:lnTo>
                  <a:pt x="23" y="0"/>
                </a:lnTo>
                <a:lnTo>
                  <a:pt x="15" y="0"/>
                </a:lnTo>
                <a:lnTo>
                  <a:pt x="15" y="0"/>
                </a:lnTo>
                <a:close/>
                <a:moveTo>
                  <a:pt x="15" y="24"/>
                </a:moveTo>
                <a:lnTo>
                  <a:pt x="15" y="24"/>
                </a:lnTo>
                <a:lnTo>
                  <a:pt x="12" y="22"/>
                </a:lnTo>
                <a:lnTo>
                  <a:pt x="10" y="20"/>
                </a:lnTo>
                <a:lnTo>
                  <a:pt x="8" y="18"/>
                </a:lnTo>
                <a:lnTo>
                  <a:pt x="6" y="14"/>
                </a:lnTo>
                <a:lnTo>
                  <a:pt x="6" y="14"/>
                </a:lnTo>
                <a:lnTo>
                  <a:pt x="8" y="11"/>
                </a:lnTo>
                <a:lnTo>
                  <a:pt x="10" y="7"/>
                </a:lnTo>
                <a:lnTo>
                  <a:pt x="12" y="5"/>
                </a:lnTo>
                <a:lnTo>
                  <a:pt x="15" y="5"/>
                </a:lnTo>
                <a:lnTo>
                  <a:pt x="15" y="5"/>
                </a:lnTo>
                <a:lnTo>
                  <a:pt x="19" y="5"/>
                </a:lnTo>
                <a:lnTo>
                  <a:pt x="23" y="7"/>
                </a:lnTo>
                <a:lnTo>
                  <a:pt x="25" y="11"/>
                </a:lnTo>
                <a:lnTo>
                  <a:pt x="25" y="14"/>
                </a:lnTo>
                <a:lnTo>
                  <a:pt x="25" y="14"/>
                </a:lnTo>
                <a:lnTo>
                  <a:pt x="25" y="14"/>
                </a:lnTo>
                <a:lnTo>
                  <a:pt x="25" y="18"/>
                </a:lnTo>
                <a:lnTo>
                  <a:pt x="23" y="20"/>
                </a:lnTo>
                <a:lnTo>
                  <a:pt x="19" y="22"/>
                </a:lnTo>
                <a:lnTo>
                  <a:pt x="15" y="24"/>
                </a:lnTo>
                <a:lnTo>
                  <a:pt x="15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59"/>
          <p:cNvSpPr>
            <a:spLocks noEditPoints="1"/>
          </p:cNvSpPr>
          <p:nvPr/>
        </p:nvSpPr>
        <p:spPr bwMode="auto">
          <a:xfrm>
            <a:off x="1817161" y="4563500"/>
            <a:ext cx="313801" cy="306053"/>
          </a:xfrm>
          <a:custGeom>
            <a:avLst/>
            <a:gdLst>
              <a:gd name="T0" fmla="*/ 75 w 81"/>
              <a:gd name="T1" fmla="*/ 0 h 79"/>
              <a:gd name="T2" fmla="*/ 75 w 81"/>
              <a:gd name="T3" fmla="*/ 26 h 79"/>
              <a:gd name="T4" fmla="*/ 73 w 81"/>
              <a:gd name="T5" fmla="*/ 28 h 79"/>
              <a:gd name="T6" fmla="*/ 71 w 81"/>
              <a:gd name="T7" fmla="*/ 30 h 79"/>
              <a:gd name="T8" fmla="*/ 13 w 81"/>
              <a:gd name="T9" fmla="*/ 30 h 79"/>
              <a:gd name="T10" fmla="*/ 6 w 81"/>
              <a:gd name="T11" fmla="*/ 28 h 79"/>
              <a:gd name="T12" fmla="*/ 6 w 81"/>
              <a:gd name="T13" fmla="*/ 26 h 79"/>
              <a:gd name="T14" fmla="*/ 6 w 81"/>
              <a:gd name="T15" fmla="*/ 0 h 79"/>
              <a:gd name="T16" fmla="*/ 0 w 81"/>
              <a:gd name="T17" fmla="*/ 0 h 79"/>
              <a:gd name="T18" fmla="*/ 0 w 81"/>
              <a:gd name="T19" fmla="*/ 75 h 79"/>
              <a:gd name="T20" fmla="*/ 2 w 81"/>
              <a:gd name="T21" fmla="*/ 77 h 79"/>
              <a:gd name="T22" fmla="*/ 73 w 81"/>
              <a:gd name="T23" fmla="*/ 79 h 79"/>
              <a:gd name="T24" fmla="*/ 79 w 81"/>
              <a:gd name="T25" fmla="*/ 77 h 79"/>
              <a:gd name="T26" fmla="*/ 81 w 81"/>
              <a:gd name="T27" fmla="*/ 4 h 79"/>
              <a:gd name="T28" fmla="*/ 79 w 81"/>
              <a:gd name="T29" fmla="*/ 0 h 79"/>
              <a:gd name="T30" fmla="*/ 75 w 81"/>
              <a:gd name="T31" fmla="*/ 0 h 79"/>
              <a:gd name="T32" fmla="*/ 73 w 81"/>
              <a:gd name="T33" fmla="*/ 68 h 79"/>
              <a:gd name="T34" fmla="*/ 73 w 81"/>
              <a:gd name="T35" fmla="*/ 69 h 79"/>
              <a:gd name="T36" fmla="*/ 71 w 81"/>
              <a:gd name="T37" fmla="*/ 71 h 79"/>
              <a:gd name="T38" fmla="*/ 66 w 81"/>
              <a:gd name="T39" fmla="*/ 73 h 79"/>
              <a:gd name="T40" fmla="*/ 28 w 81"/>
              <a:gd name="T41" fmla="*/ 75 h 79"/>
              <a:gd name="T42" fmla="*/ 17 w 81"/>
              <a:gd name="T43" fmla="*/ 73 h 79"/>
              <a:gd name="T44" fmla="*/ 10 w 81"/>
              <a:gd name="T45" fmla="*/ 71 h 79"/>
              <a:gd name="T46" fmla="*/ 8 w 81"/>
              <a:gd name="T47" fmla="*/ 68 h 79"/>
              <a:gd name="T48" fmla="*/ 8 w 81"/>
              <a:gd name="T49" fmla="*/ 51 h 79"/>
              <a:gd name="T50" fmla="*/ 10 w 81"/>
              <a:gd name="T51" fmla="*/ 47 h 79"/>
              <a:gd name="T52" fmla="*/ 13 w 81"/>
              <a:gd name="T53" fmla="*/ 45 h 79"/>
              <a:gd name="T54" fmla="*/ 28 w 81"/>
              <a:gd name="T55" fmla="*/ 43 h 79"/>
              <a:gd name="T56" fmla="*/ 53 w 81"/>
              <a:gd name="T57" fmla="*/ 43 h 79"/>
              <a:gd name="T58" fmla="*/ 71 w 81"/>
              <a:gd name="T59" fmla="*/ 47 h 79"/>
              <a:gd name="T60" fmla="*/ 73 w 81"/>
              <a:gd name="T61" fmla="*/ 49 h 79"/>
              <a:gd name="T62" fmla="*/ 73 w 81"/>
              <a:gd name="T63" fmla="*/ 6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" h="79">
                <a:moveTo>
                  <a:pt x="75" y="0"/>
                </a:moveTo>
                <a:lnTo>
                  <a:pt x="75" y="0"/>
                </a:lnTo>
                <a:lnTo>
                  <a:pt x="75" y="26"/>
                </a:lnTo>
                <a:lnTo>
                  <a:pt x="75" y="26"/>
                </a:lnTo>
                <a:lnTo>
                  <a:pt x="73" y="28"/>
                </a:lnTo>
                <a:lnTo>
                  <a:pt x="73" y="28"/>
                </a:lnTo>
                <a:lnTo>
                  <a:pt x="71" y="30"/>
                </a:lnTo>
                <a:lnTo>
                  <a:pt x="71" y="30"/>
                </a:lnTo>
                <a:lnTo>
                  <a:pt x="66" y="30"/>
                </a:lnTo>
                <a:lnTo>
                  <a:pt x="13" y="30"/>
                </a:lnTo>
                <a:lnTo>
                  <a:pt x="13" y="30"/>
                </a:lnTo>
                <a:lnTo>
                  <a:pt x="6" y="28"/>
                </a:lnTo>
                <a:lnTo>
                  <a:pt x="6" y="28"/>
                </a:lnTo>
                <a:lnTo>
                  <a:pt x="6" y="2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75"/>
                </a:lnTo>
                <a:lnTo>
                  <a:pt x="0" y="75"/>
                </a:lnTo>
                <a:lnTo>
                  <a:pt x="2" y="77"/>
                </a:lnTo>
                <a:lnTo>
                  <a:pt x="8" y="79"/>
                </a:lnTo>
                <a:lnTo>
                  <a:pt x="73" y="79"/>
                </a:lnTo>
                <a:lnTo>
                  <a:pt x="73" y="79"/>
                </a:lnTo>
                <a:lnTo>
                  <a:pt x="79" y="77"/>
                </a:lnTo>
                <a:lnTo>
                  <a:pt x="81" y="75"/>
                </a:lnTo>
                <a:lnTo>
                  <a:pt x="81" y="4"/>
                </a:lnTo>
                <a:lnTo>
                  <a:pt x="81" y="4"/>
                </a:lnTo>
                <a:lnTo>
                  <a:pt x="79" y="0"/>
                </a:lnTo>
                <a:lnTo>
                  <a:pt x="75" y="0"/>
                </a:lnTo>
                <a:lnTo>
                  <a:pt x="75" y="0"/>
                </a:lnTo>
                <a:close/>
                <a:moveTo>
                  <a:pt x="73" y="68"/>
                </a:moveTo>
                <a:lnTo>
                  <a:pt x="73" y="68"/>
                </a:lnTo>
                <a:lnTo>
                  <a:pt x="73" y="68"/>
                </a:lnTo>
                <a:lnTo>
                  <a:pt x="73" y="69"/>
                </a:lnTo>
                <a:lnTo>
                  <a:pt x="71" y="71"/>
                </a:lnTo>
                <a:lnTo>
                  <a:pt x="71" y="71"/>
                </a:lnTo>
                <a:lnTo>
                  <a:pt x="66" y="73"/>
                </a:lnTo>
                <a:lnTo>
                  <a:pt x="66" y="73"/>
                </a:lnTo>
                <a:lnTo>
                  <a:pt x="53" y="75"/>
                </a:lnTo>
                <a:lnTo>
                  <a:pt x="28" y="75"/>
                </a:lnTo>
                <a:lnTo>
                  <a:pt x="28" y="75"/>
                </a:lnTo>
                <a:lnTo>
                  <a:pt x="17" y="73"/>
                </a:lnTo>
                <a:lnTo>
                  <a:pt x="10" y="71"/>
                </a:lnTo>
                <a:lnTo>
                  <a:pt x="10" y="71"/>
                </a:lnTo>
                <a:lnTo>
                  <a:pt x="8" y="69"/>
                </a:lnTo>
                <a:lnTo>
                  <a:pt x="8" y="68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10" y="47"/>
                </a:lnTo>
                <a:lnTo>
                  <a:pt x="10" y="47"/>
                </a:lnTo>
                <a:lnTo>
                  <a:pt x="13" y="45"/>
                </a:lnTo>
                <a:lnTo>
                  <a:pt x="13" y="45"/>
                </a:lnTo>
                <a:lnTo>
                  <a:pt x="28" y="43"/>
                </a:lnTo>
                <a:lnTo>
                  <a:pt x="53" y="43"/>
                </a:lnTo>
                <a:lnTo>
                  <a:pt x="53" y="43"/>
                </a:lnTo>
                <a:lnTo>
                  <a:pt x="64" y="45"/>
                </a:lnTo>
                <a:lnTo>
                  <a:pt x="71" y="47"/>
                </a:lnTo>
                <a:lnTo>
                  <a:pt x="71" y="47"/>
                </a:lnTo>
                <a:lnTo>
                  <a:pt x="73" y="49"/>
                </a:lnTo>
                <a:lnTo>
                  <a:pt x="73" y="51"/>
                </a:lnTo>
                <a:lnTo>
                  <a:pt x="73" y="6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60"/>
          <p:cNvSpPr>
            <a:spLocks/>
          </p:cNvSpPr>
          <p:nvPr/>
        </p:nvSpPr>
        <p:spPr bwMode="auto">
          <a:xfrm>
            <a:off x="1863651" y="4745583"/>
            <a:ext cx="224696" cy="92978"/>
          </a:xfrm>
          <a:custGeom>
            <a:avLst/>
            <a:gdLst>
              <a:gd name="T0" fmla="*/ 58 w 58"/>
              <a:gd name="T1" fmla="*/ 4 h 24"/>
              <a:gd name="T2" fmla="*/ 58 w 58"/>
              <a:gd name="T3" fmla="*/ 4 h 24"/>
              <a:gd name="T4" fmla="*/ 54 w 58"/>
              <a:gd name="T5" fmla="*/ 2 h 24"/>
              <a:gd name="T6" fmla="*/ 54 w 58"/>
              <a:gd name="T7" fmla="*/ 2 h 24"/>
              <a:gd name="T8" fmla="*/ 41 w 58"/>
              <a:gd name="T9" fmla="*/ 0 h 24"/>
              <a:gd name="T10" fmla="*/ 16 w 58"/>
              <a:gd name="T11" fmla="*/ 0 h 24"/>
              <a:gd name="T12" fmla="*/ 16 w 58"/>
              <a:gd name="T13" fmla="*/ 0 h 24"/>
              <a:gd name="T14" fmla="*/ 7 w 58"/>
              <a:gd name="T15" fmla="*/ 0 h 24"/>
              <a:gd name="T16" fmla="*/ 0 w 58"/>
              <a:gd name="T17" fmla="*/ 2 h 24"/>
              <a:gd name="T18" fmla="*/ 0 w 58"/>
              <a:gd name="T19" fmla="*/ 2 h 24"/>
              <a:gd name="T20" fmla="*/ 0 w 58"/>
              <a:gd name="T21" fmla="*/ 4 h 24"/>
              <a:gd name="T22" fmla="*/ 0 w 58"/>
              <a:gd name="T23" fmla="*/ 21 h 24"/>
              <a:gd name="T24" fmla="*/ 0 w 58"/>
              <a:gd name="T25" fmla="*/ 21 h 24"/>
              <a:gd name="T26" fmla="*/ 0 w 58"/>
              <a:gd name="T27" fmla="*/ 21 h 24"/>
              <a:gd name="T28" fmla="*/ 0 w 58"/>
              <a:gd name="T29" fmla="*/ 21 h 24"/>
              <a:gd name="T30" fmla="*/ 3 w 58"/>
              <a:gd name="T31" fmla="*/ 22 h 24"/>
              <a:gd name="T32" fmla="*/ 3 w 58"/>
              <a:gd name="T33" fmla="*/ 22 h 24"/>
              <a:gd name="T34" fmla="*/ 16 w 58"/>
              <a:gd name="T35" fmla="*/ 24 h 24"/>
              <a:gd name="T36" fmla="*/ 41 w 58"/>
              <a:gd name="T37" fmla="*/ 24 h 24"/>
              <a:gd name="T38" fmla="*/ 41 w 58"/>
              <a:gd name="T39" fmla="*/ 24 h 24"/>
              <a:gd name="T40" fmla="*/ 50 w 58"/>
              <a:gd name="T41" fmla="*/ 24 h 24"/>
              <a:gd name="T42" fmla="*/ 56 w 58"/>
              <a:gd name="T43" fmla="*/ 22 h 24"/>
              <a:gd name="T44" fmla="*/ 56 w 58"/>
              <a:gd name="T45" fmla="*/ 22 h 24"/>
              <a:gd name="T46" fmla="*/ 58 w 58"/>
              <a:gd name="T47" fmla="*/ 21 h 24"/>
              <a:gd name="T48" fmla="*/ 58 w 58"/>
              <a:gd name="T49" fmla="*/ 4 h 24"/>
              <a:gd name="T50" fmla="*/ 58 w 58"/>
              <a:gd name="T51" fmla="*/ 4 h 24"/>
              <a:gd name="T52" fmla="*/ 58 w 58"/>
              <a:gd name="T5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24">
                <a:moveTo>
                  <a:pt x="58" y="4"/>
                </a:moveTo>
                <a:lnTo>
                  <a:pt x="58" y="4"/>
                </a:lnTo>
                <a:lnTo>
                  <a:pt x="54" y="2"/>
                </a:lnTo>
                <a:lnTo>
                  <a:pt x="54" y="2"/>
                </a:lnTo>
                <a:lnTo>
                  <a:pt x="41" y="0"/>
                </a:lnTo>
                <a:lnTo>
                  <a:pt x="16" y="0"/>
                </a:lnTo>
                <a:lnTo>
                  <a:pt x="16" y="0"/>
                </a:lnTo>
                <a:lnTo>
                  <a:pt x="7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0" y="21"/>
                </a:lnTo>
                <a:lnTo>
                  <a:pt x="3" y="22"/>
                </a:lnTo>
                <a:lnTo>
                  <a:pt x="3" y="22"/>
                </a:lnTo>
                <a:lnTo>
                  <a:pt x="16" y="24"/>
                </a:lnTo>
                <a:lnTo>
                  <a:pt x="41" y="24"/>
                </a:lnTo>
                <a:lnTo>
                  <a:pt x="41" y="24"/>
                </a:lnTo>
                <a:lnTo>
                  <a:pt x="50" y="24"/>
                </a:lnTo>
                <a:lnTo>
                  <a:pt x="56" y="22"/>
                </a:lnTo>
                <a:lnTo>
                  <a:pt x="56" y="22"/>
                </a:lnTo>
                <a:lnTo>
                  <a:pt x="58" y="21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61"/>
          <p:cNvSpPr>
            <a:spLocks noEditPoints="1"/>
          </p:cNvSpPr>
          <p:nvPr/>
        </p:nvSpPr>
        <p:spPr bwMode="auto">
          <a:xfrm>
            <a:off x="1848153" y="4563500"/>
            <a:ext cx="244069" cy="100726"/>
          </a:xfrm>
          <a:custGeom>
            <a:avLst/>
            <a:gdLst>
              <a:gd name="T0" fmla="*/ 58 w 63"/>
              <a:gd name="T1" fmla="*/ 0 h 26"/>
              <a:gd name="T2" fmla="*/ 5 w 63"/>
              <a:gd name="T3" fmla="*/ 0 h 26"/>
              <a:gd name="T4" fmla="*/ 5 w 63"/>
              <a:gd name="T5" fmla="*/ 0 h 26"/>
              <a:gd name="T6" fmla="*/ 2 w 63"/>
              <a:gd name="T7" fmla="*/ 0 h 26"/>
              <a:gd name="T8" fmla="*/ 0 w 63"/>
              <a:gd name="T9" fmla="*/ 0 h 26"/>
              <a:gd name="T10" fmla="*/ 0 w 63"/>
              <a:gd name="T11" fmla="*/ 26 h 26"/>
              <a:gd name="T12" fmla="*/ 2 w 63"/>
              <a:gd name="T13" fmla="*/ 26 h 26"/>
              <a:gd name="T14" fmla="*/ 2 w 63"/>
              <a:gd name="T15" fmla="*/ 26 h 26"/>
              <a:gd name="T16" fmla="*/ 5 w 63"/>
              <a:gd name="T17" fmla="*/ 26 h 26"/>
              <a:gd name="T18" fmla="*/ 58 w 63"/>
              <a:gd name="T19" fmla="*/ 26 h 26"/>
              <a:gd name="T20" fmla="*/ 58 w 63"/>
              <a:gd name="T21" fmla="*/ 26 h 26"/>
              <a:gd name="T22" fmla="*/ 63 w 63"/>
              <a:gd name="T23" fmla="*/ 26 h 26"/>
              <a:gd name="T24" fmla="*/ 63 w 63"/>
              <a:gd name="T25" fmla="*/ 26 h 26"/>
              <a:gd name="T26" fmla="*/ 63 w 63"/>
              <a:gd name="T27" fmla="*/ 0 h 26"/>
              <a:gd name="T28" fmla="*/ 63 w 63"/>
              <a:gd name="T29" fmla="*/ 0 h 26"/>
              <a:gd name="T30" fmla="*/ 63 w 63"/>
              <a:gd name="T31" fmla="*/ 0 h 26"/>
              <a:gd name="T32" fmla="*/ 58 w 63"/>
              <a:gd name="T33" fmla="*/ 0 h 26"/>
              <a:gd name="T34" fmla="*/ 58 w 63"/>
              <a:gd name="T35" fmla="*/ 0 h 26"/>
              <a:gd name="T36" fmla="*/ 11 w 63"/>
              <a:gd name="T37" fmla="*/ 19 h 26"/>
              <a:gd name="T38" fmla="*/ 11 w 63"/>
              <a:gd name="T39" fmla="*/ 19 h 26"/>
              <a:gd name="T40" fmla="*/ 11 w 63"/>
              <a:gd name="T41" fmla="*/ 19 h 26"/>
              <a:gd name="T42" fmla="*/ 11 w 63"/>
              <a:gd name="T43" fmla="*/ 21 h 26"/>
              <a:gd name="T44" fmla="*/ 11 w 63"/>
              <a:gd name="T45" fmla="*/ 21 h 26"/>
              <a:gd name="T46" fmla="*/ 9 w 63"/>
              <a:gd name="T47" fmla="*/ 21 h 26"/>
              <a:gd name="T48" fmla="*/ 5 w 63"/>
              <a:gd name="T49" fmla="*/ 21 h 26"/>
              <a:gd name="T50" fmla="*/ 5 w 63"/>
              <a:gd name="T51" fmla="*/ 21 h 26"/>
              <a:gd name="T52" fmla="*/ 2 w 63"/>
              <a:gd name="T53" fmla="*/ 21 h 26"/>
              <a:gd name="T54" fmla="*/ 2 w 63"/>
              <a:gd name="T55" fmla="*/ 21 h 26"/>
              <a:gd name="T56" fmla="*/ 2 w 63"/>
              <a:gd name="T57" fmla="*/ 19 h 26"/>
              <a:gd name="T58" fmla="*/ 2 w 63"/>
              <a:gd name="T59" fmla="*/ 4 h 26"/>
              <a:gd name="T60" fmla="*/ 2 w 63"/>
              <a:gd name="T61" fmla="*/ 4 h 26"/>
              <a:gd name="T62" fmla="*/ 2 w 63"/>
              <a:gd name="T63" fmla="*/ 2 h 26"/>
              <a:gd name="T64" fmla="*/ 2 w 63"/>
              <a:gd name="T65" fmla="*/ 2 h 26"/>
              <a:gd name="T66" fmla="*/ 5 w 63"/>
              <a:gd name="T67" fmla="*/ 0 h 26"/>
              <a:gd name="T68" fmla="*/ 9 w 63"/>
              <a:gd name="T69" fmla="*/ 0 h 26"/>
              <a:gd name="T70" fmla="*/ 9 w 63"/>
              <a:gd name="T71" fmla="*/ 0 h 26"/>
              <a:gd name="T72" fmla="*/ 11 w 63"/>
              <a:gd name="T73" fmla="*/ 2 h 26"/>
              <a:gd name="T74" fmla="*/ 11 w 63"/>
              <a:gd name="T75" fmla="*/ 2 h 26"/>
              <a:gd name="T76" fmla="*/ 11 w 63"/>
              <a:gd name="T77" fmla="*/ 4 h 26"/>
              <a:gd name="T78" fmla="*/ 11 w 63"/>
              <a:gd name="T79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" h="26">
                <a:moveTo>
                  <a:pt x="58" y="0"/>
                </a:move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5" y="26"/>
                </a:lnTo>
                <a:lnTo>
                  <a:pt x="58" y="26"/>
                </a:lnTo>
                <a:lnTo>
                  <a:pt x="58" y="26"/>
                </a:lnTo>
                <a:lnTo>
                  <a:pt x="63" y="26"/>
                </a:lnTo>
                <a:lnTo>
                  <a:pt x="63" y="26"/>
                </a:lnTo>
                <a:lnTo>
                  <a:pt x="63" y="0"/>
                </a:lnTo>
                <a:lnTo>
                  <a:pt x="63" y="0"/>
                </a:lnTo>
                <a:lnTo>
                  <a:pt x="63" y="0"/>
                </a:lnTo>
                <a:lnTo>
                  <a:pt x="58" y="0"/>
                </a:lnTo>
                <a:lnTo>
                  <a:pt x="58" y="0"/>
                </a:lnTo>
                <a:close/>
                <a:moveTo>
                  <a:pt x="11" y="19"/>
                </a:moveTo>
                <a:lnTo>
                  <a:pt x="11" y="19"/>
                </a:lnTo>
                <a:lnTo>
                  <a:pt x="11" y="19"/>
                </a:lnTo>
                <a:lnTo>
                  <a:pt x="11" y="21"/>
                </a:lnTo>
                <a:lnTo>
                  <a:pt x="11" y="21"/>
                </a:lnTo>
                <a:lnTo>
                  <a:pt x="9" y="21"/>
                </a:lnTo>
                <a:lnTo>
                  <a:pt x="5" y="21"/>
                </a:lnTo>
                <a:lnTo>
                  <a:pt x="5" y="21"/>
                </a:lnTo>
                <a:lnTo>
                  <a:pt x="2" y="21"/>
                </a:lnTo>
                <a:lnTo>
                  <a:pt x="2" y="21"/>
                </a:lnTo>
                <a:lnTo>
                  <a:pt x="2" y="19"/>
                </a:ln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2"/>
                </a:lnTo>
                <a:lnTo>
                  <a:pt x="11" y="4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162"/>
          <p:cNvSpPr>
            <a:spLocks noChangeArrowheads="1"/>
          </p:cNvSpPr>
          <p:nvPr/>
        </p:nvSpPr>
        <p:spPr bwMode="auto">
          <a:xfrm>
            <a:off x="1867526" y="4578996"/>
            <a:ext cx="7748" cy="503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163"/>
          <p:cNvSpPr>
            <a:spLocks noEditPoints="1"/>
          </p:cNvSpPr>
          <p:nvPr/>
        </p:nvSpPr>
        <p:spPr bwMode="auto">
          <a:xfrm>
            <a:off x="5021028" y="4571248"/>
            <a:ext cx="360291" cy="290557"/>
          </a:xfrm>
          <a:custGeom>
            <a:avLst/>
            <a:gdLst>
              <a:gd name="T0" fmla="*/ 76 w 93"/>
              <a:gd name="T1" fmla="*/ 17 h 75"/>
              <a:gd name="T2" fmla="*/ 76 w 93"/>
              <a:gd name="T3" fmla="*/ 11 h 75"/>
              <a:gd name="T4" fmla="*/ 71 w 93"/>
              <a:gd name="T5" fmla="*/ 2 h 75"/>
              <a:gd name="T6" fmla="*/ 39 w 93"/>
              <a:gd name="T7" fmla="*/ 8 h 75"/>
              <a:gd name="T8" fmla="*/ 39 w 93"/>
              <a:gd name="T9" fmla="*/ 4 h 75"/>
              <a:gd name="T10" fmla="*/ 33 w 93"/>
              <a:gd name="T11" fmla="*/ 0 h 75"/>
              <a:gd name="T12" fmla="*/ 15 w 93"/>
              <a:gd name="T13" fmla="*/ 4 h 75"/>
              <a:gd name="T14" fmla="*/ 11 w 93"/>
              <a:gd name="T15" fmla="*/ 6 h 75"/>
              <a:gd name="T16" fmla="*/ 9 w 93"/>
              <a:gd name="T17" fmla="*/ 13 h 75"/>
              <a:gd name="T18" fmla="*/ 5 w 93"/>
              <a:gd name="T19" fmla="*/ 15 h 75"/>
              <a:gd name="T20" fmla="*/ 0 w 93"/>
              <a:gd name="T21" fmla="*/ 24 h 75"/>
              <a:gd name="T22" fmla="*/ 3 w 93"/>
              <a:gd name="T23" fmla="*/ 62 h 75"/>
              <a:gd name="T24" fmla="*/ 5 w 93"/>
              <a:gd name="T25" fmla="*/ 67 h 75"/>
              <a:gd name="T26" fmla="*/ 9 w 93"/>
              <a:gd name="T27" fmla="*/ 69 h 75"/>
              <a:gd name="T28" fmla="*/ 9 w 93"/>
              <a:gd name="T29" fmla="*/ 43 h 75"/>
              <a:gd name="T30" fmla="*/ 9 w 93"/>
              <a:gd name="T31" fmla="*/ 43 h 75"/>
              <a:gd name="T32" fmla="*/ 9 w 93"/>
              <a:gd name="T33" fmla="*/ 36 h 75"/>
              <a:gd name="T34" fmla="*/ 13 w 93"/>
              <a:gd name="T35" fmla="*/ 30 h 75"/>
              <a:gd name="T36" fmla="*/ 22 w 93"/>
              <a:gd name="T37" fmla="*/ 24 h 75"/>
              <a:gd name="T38" fmla="*/ 91 w 93"/>
              <a:gd name="T39" fmla="*/ 26 h 75"/>
              <a:gd name="T40" fmla="*/ 90 w 93"/>
              <a:gd name="T41" fmla="*/ 24 h 75"/>
              <a:gd name="T42" fmla="*/ 75 w 93"/>
              <a:gd name="T43" fmla="*/ 26 h 75"/>
              <a:gd name="T44" fmla="*/ 24 w 93"/>
              <a:gd name="T45" fmla="*/ 30 h 75"/>
              <a:gd name="T46" fmla="*/ 18 w 93"/>
              <a:gd name="T47" fmla="*/ 34 h 75"/>
              <a:gd name="T48" fmla="*/ 16 w 93"/>
              <a:gd name="T49" fmla="*/ 37 h 75"/>
              <a:gd name="T50" fmla="*/ 15 w 93"/>
              <a:gd name="T51" fmla="*/ 43 h 75"/>
              <a:gd name="T52" fmla="*/ 15 w 93"/>
              <a:gd name="T53" fmla="*/ 43 h 75"/>
              <a:gd name="T54" fmla="*/ 15 w 93"/>
              <a:gd name="T55" fmla="*/ 69 h 75"/>
              <a:gd name="T56" fmla="*/ 16 w 93"/>
              <a:gd name="T57" fmla="*/ 71 h 75"/>
              <a:gd name="T58" fmla="*/ 20 w 93"/>
              <a:gd name="T59" fmla="*/ 75 h 75"/>
              <a:gd name="T60" fmla="*/ 67 w 93"/>
              <a:gd name="T61" fmla="*/ 69 h 75"/>
              <a:gd name="T62" fmla="*/ 73 w 93"/>
              <a:gd name="T63" fmla="*/ 67 h 75"/>
              <a:gd name="T64" fmla="*/ 78 w 93"/>
              <a:gd name="T65" fmla="*/ 62 h 75"/>
              <a:gd name="T66" fmla="*/ 91 w 93"/>
              <a:gd name="T67" fmla="*/ 36 h 75"/>
              <a:gd name="T68" fmla="*/ 93 w 93"/>
              <a:gd name="T69" fmla="*/ 30 h 75"/>
              <a:gd name="T70" fmla="*/ 91 w 93"/>
              <a:gd name="T71" fmla="*/ 2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3" h="75">
                <a:moveTo>
                  <a:pt x="75" y="19"/>
                </a:moveTo>
                <a:lnTo>
                  <a:pt x="76" y="17"/>
                </a:lnTo>
                <a:lnTo>
                  <a:pt x="76" y="17"/>
                </a:lnTo>
                <a:lnTo>
                  <a:pt x="76" y="11"/>
                </a:lnTo>
                <a:lnTo>
                  <a:pt x="75" y="6"/>
                </a:lnTo>
                <a:lnTo>
                  <a:pt x="71" y="2"/>
                </a:lnTo>
                <a:lnTo>
                  <a:pt x="67" y="2"/>
                </a:lnTo>
                <a:lnTo>
                  <a:pt x="39" y="8"/>
                </a:lnTo>
                <a:lnTo>
                  <a:pt x="39" y="8"/>
                </a:lnTo>
                <a:lnTo>
                  <a:pt x="39" y="4"/>
                </a:lnTo>
                <a:lnTo>
                  <a:pt x="35" y="2"/>
                </a:lnTo>
                <a:lnTo>
                  <a:pt x="33" y="0"/>
                </a:lnTo>
                <a:lnTo>
                  <a:pt x="30" y="0"/>
                </a:lnTo>
                <a:lnTo>
                  <a:pt x="15" y="4"/>
                </a:lnTo>
                <a:lnTo>
                  <a:pt x="15" y="4"/>
                </a:lnTo>
                <a:lnTo>
                  <a:pt x="11" y="6"/>
                </a:lnTo>
                <a:lnTo>
                  <a:pt x="9" y="9"/>
                </a:lnTo>
                <a:lnTo>
                  <a:pt x="9" y="13"/>
                </a:lnTo>
                <a:lnTo>
                  <a:pt x="9" y="13"/>
                </a:lnTo>
                <a:lnTo>
                  <a:pt x="5" y="15"/>
                </a:lnTo>
                <a:lnTo>
                  <a:pt x="1" y="19"/>
                </a:lnTo>
                <a:lnTo>
                  <a:pt x="0" y="24"/>
                </a:lnTo>
                <a:lnTo>
                  <a:pt x="0" y="30"/>
                </a:lnTo>
                <a:lnTo>
                  <a:pt x="3" y="62"/>
                </a:lnTo>
                <a:lnTo>
                  <a:pt x="3" y="62"/>
                </a:lnTo>
                <a:lnTo>
                  <a:pt x="5" y="67"/>
                </a:lnTo>
                <a:lnTo>
                  <a:pt x="9" y="71"/>
                </a:lnTo>
                <a:lnTo>
                  <a:pt x="9" y="69"/>
                </a:lnTo>
                <a:lnTo>
                  <a:pt x="9" y="69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6"/>
                </a:lnTo>
                <a:lnTo>
                  <a:pt x="13" y="30"/>
                </a:lnTo>
                <a:lnTo>
                  <a:pt x="13" y="30"/>
                </a:lnTo>
                <a:lnTo>
                  <a:pt x="16" y="26"/>
                </a:lnTo>
                <a:lnTo>
                  <a:pt x="22" y="24"/>
                </a:lnTo>
                <a:lnTo>
                  <a:pt x="75" y="19"/>
                </a:lnTo>
                <a:close/>
                <a:moveTo>
                  <a:pt x="91" y="26"/>
                </a:moveTo>
                <a:lnTo>
                  <a:pt x="91" y="26"/>
                </a:lnTo>
                <a:lnTo>
                  <a:pt x="90" y="24"/>
                </a:lnTo>
                <a:lnTo>
                  <a:pt x="90" y="24"/>
                </a:lnTo>
                <a:lnTo>
                  <a:pt x="75" y="26"/>
                </a:lnTo>
                <a:lnTo>
                  <a:pt x="24" y="30"/>
                </a:lnTo>
                <a:lnTo>
                  <a:pt x="24" y="30"/>
                </a:lnTo>
                <a:lnTo>
                  <a:pt x="20" y="32"/>
                </a:lnTo>
                <a:lnTo>
                  <a:pt x="18" y="34"/>
                </a:lnTo>
                <a:lnTo>
                  <a:pt x="18" y="34"/>
                </a:lnTo>
                <a:lnTo>
                  <a:pt x="16" y="37"/>
                </a:lnTo>
                <a:lnTo>
                  <a:pt x="15" y="43"/>
                </a:lnTo>
                <a:lnTo>
                  <a:pt x="15" y="43"/>
                </a:lnTo>
                <a:lnTo>
                  <a:pt x="15" y="43"/>
                </a:lnTo>
                <a:lnTo>
                  <a:pt x="15" y="43"/>
                </a:lnTo>
                <a:lnTo>
                  <a:pt x="15" y="69"/>
                </a:lnTo>
                <a:lnTo>
                  <a:pt x="15" y="69"/>
                </a:lnTo>
                <a:lnTo>
                  <a:pt x="16" y="71"/>
                </a:lnTo>
                <a:lnTo>
                  <a:pt x="16" y="71"/>
                </a:lnTo>
                <a:lnTo>
                  <a:pt x="18" y="73"/>
                </a:lnTo>
                <a:lnTo>
                  <a:pt x="20" y="75"/>
                </a:lnTo>
                <a:lnTo>
                  <a:pt x="22" y="75"/>
                </a:lnTo>
                <a:lnTo>
                  <a:pt x="67" y="69"/>
                </a:lnTo>
                <a:lnTo>
                  <a:pt x="67" y="69"/>
                </a:lnTo>
                <a:lnTo>
                  <a:pt x="73" y="67"/>
                </a:lnTo>
                <a:lnTo>
                  <a:pt x="73" y="67"/>
                </a:lnTo>
                <a:lnTo>
                  <a:pt x="78" y="62"/>
                </a:lnTo>
                <a:lnTo>
                  <a:pt x="78" y="62"/>
                </a:lnTo>
                <a:lnTo>
                  <a:pt x="91" y="36"/>
                </a:lnTo>
                <a:lnTo>
                  <a:pt x="91" y="36"/>
                </a:lnTo>
                <a:lnTo>
                  <a:pt x="93" y="30"/>
                </a:lnTo>
                <a:lnTo>
                  <a:pt x="93" y="30"/>
                </a:lnTo>
                <a:lnTo>
                  <a:pt x="91" y="26"/>
                </a:lnTo>
                <a:lnTo>
                  <a:pt x="9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164"/>
          <p:cNvSpPr>
            <a:spLocks noEditPoints="1"/>
          </p:cNvSpPr>
          <p:nvPr/>
        </p:nvSpPr>
        <p:spPr bwMode="auto">
          <a:xfrm>
            <a:off x="3401661" y="4621611"/>
            <a:ext cx="375787" cy="247942"/>
          </a:xfrm>
          <a:custGeom>
            <a:avLst/>
            <a:gdLst>
              <a:gd name="T0" fmla="*/ 73 w 97"/>
              <a:gd name="T1" fmla="*/ 0 h 64"/>
              <a:gd name="T2" fmla="*/ 75 w 97"/>
              <a:gd name="T3" fmla="*/ 4 h 64"/>
              <a:gd name="T4" fmla="*/ 67 w 97"/>
              <a:gd name="T5" fmla="*/ 6 h 64"/>
              <a:gd name="T6" fmla="*/ 67 w 97"/>
              <a:gd name="T7" fmla="*/ 4 h 64"/>
              <a:gd name="T8" fmla="*/ 30 w 97"/>
              <a:gd name="T9" fmla="*/ 0 h 64"/>
              <a:gd name="T10" fmla="*/ 30 w 97"/>
              <a:gd name="T11" fmla="*/ 4 h 64"/>
              <a:gd name="T12" fmla="*/ 22 w 97"/>
              <a:gd name="T13" fmla="*/ 6 h 64"/>
              <a:gd name="T14" fmla="*/ 22 w 97"/>
              <a:gd name="T15" fmla="*/ 4 h 64"/>
              <a:gd name="T16" fmla="*/ 18 w 97"/>
              <a:gd name="T17" fmla="*/ 0 h 64"/>
              <a:gd name="T18" fmla="*/ 11 w 97"/>
              <a:gd name="T19" fmla="*/ 0 h 64"/>
              <a:gd name="T20" fmla="*/ 0 w 97"/>
              <a:gd name="T21" fmla="*/ 11 h 64"/>
              <a:gd name="T22" fmla="*/ 0 w 97"/>
              <a:gd name="T23" fmla="*/ 43 h 64"/>
              <a:gd name="T24" fmla="*/ 0 w 97"/>
              <a:gd name="T25" fmla="*/ 53 h 64"/>
              <a:gd name="T26" fmla="*/ 11 w 97"/>
              <a:gd name="T27" fmla="*/ 62 h 64"/>
              <a:gd name="T28" fmla="*/ 77 w 97"/>
              <a:gd name="T29" fmla="*/ 64 h 64"/>
              <a:gd name="T30" fmla="*/ 84 w 97"/>
              <a:gd name="T31" fmla="*/ 62 h 64"/>
              <a:gd name="T32" fmla="*/ 95 w 97"/>
              <a:gd name="T33" fmla="*/ 53 h 64"/>
              <a:gd name="T34" fmla="*/ 97 w 97"/>
              <a:gd name="T35" fmla="*/ 21 h 64"/>
              <a:gd name="T36" fmla="*/ 95 w 97"/>
              <a:gd name="T37" fmla="*/ 11 h 64"/>
              <a:gd name="T38" fmla="*/ 84 w 97"/>
              <a:gd name="T39" fmla="*/ 0 h 64"/>
              <a:gd name="T40" fmla="*/ 77 w 97"/>
              <a:gd name="T41" fmla="*/ 0 h 64"/>
              <a:gd name="T42" fmla="*/ 18 w 97"/>
              <a:gd name="T43" fmla="*/ 53 h 64"/>
              <a:gd name="T44" fmla="*/ 15 w 97"/>
              <a:gd name="T45" fmla="*/ 51 h 64"/>
              <a:gd name="T46" fmla="*/ 13 w 97"/>
              <a:gd name="T47" fmla="*/ 49 h 64"/>
              <a:gd name="T48" fmla="*/ 18 w 97"/>
              <a:gd name="T49" fmla="*/ 43 h 64"/>
              <a:gd name="T50" fmla="*/ 78 w 97"/>
              <a:gd name="T51" fmla="*/ 43 h 64"/>
              <a:gd name="T52" fmla="*/ 84 w 97"/>
              <a:gd name="T53" fmla="*/ 49 h 64"/>
              <a:gd name="T54" fmla="*/ 82 w 97"/>
              <a:gd name="T55" fmla="*/ 51 h 64"/>
              <a:gd name="T56" fmla="*/ 78 w 97"/>
              <a:gd name="T57" fmla="*/ 53 h 64"/>
              <a:gd name="T58" fmla="*/ 18 w 97"/>
              <a:gd name="T59" fmla="*/ 38 h 64"/>
              <a:gd name="T60" fmla="*/ 15 w 97"/>
              <a:gd name="T61" fmla="*/ 38 h 64"/>
              <a:gd name="T62" fmla="*/ 13 w 97"/>
              <a:gd name="T63" fmla="*/ 34 h 64"/>
              <a:gd name="T64" fmla="*/ 18 w 97"/>
              <a:gd name="T65" fmla="*/ 28 h 64"/>
              <a:gd name="T66" fmla="*/ 78 w 97"/>
              <a:gd name="T67" fmla="*/ 28 h 64"/>
              <a:gd name="T68" fmla="*/ 84 w 97"/>
              <a:gd name="T69" fmla="*/ 34 h 64"/>
              <a:gd name="T70" fmla="*/ 82 w 97"/>
              <a:gd name="T71" fmla="*/ 38 h 64"/>
              <a:gd name="T72" fmla="*/ 78 w 97"/>
              <a:gd name="T73" fmla="*/ 38 h 64"/>
              <a:gd name="T74" fmla="*/ 18 w 97"/>
              <a:gd name="T75" fmla="*/ 24 h 64"/>
              <a:gd name="T76" fmla="*/ 15 w 97"/>
              <a:gd name="T77" fmla="*/ 23 h 64"/>
              <a:gd name="T78" fmla="*/ 13 w 97"/>
              <a:gd name="T79" fmla="*/ 19 h 64"/>
              <a:gd name="T80" fmla="*/ 18 w 97"/>
              <a:gd name="T81" fmla="*/ 15 h 64"/>
              <a:gd name="T82" fmla="*/ 78 w 97"/>
              <a:gd name="T83" fmla="*/ 15 h 64"/>
              <a:gd name="T84" fmla="*/ 84 w 97"/>
              <a:gd name="T85" fmla="*/ 19 h 64"/>
              <a:gd name="T86" fmla="*/ 82 w 97"/>
              <a:gd name="T87" fmla="*/ 23 h 64"/>
              <a:gd name="T88" fmla="*/ 78 w 97"/>
              <a:gd name="T89" fmla="*/ 2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" h="64">
                <a:moveTo>
                  <a:pt x="77" y="0"/>
                </a:moveTo>
                <a:lnTo>
                  <a:pt x="73" y="0"/>
                </a:lnTo>
                <a:lnTo>
                  <a:pt x="73" y="0"/>
                </a:lnTo>
                <a:lnTo>
                  <a:pt x="75" y="4"/>
                </a:lnTo>
                <a:lnTo>
                  <a:pt x="75" y="6"/>
                </a:lnTo>
                <a:lnTo>
                  <a:pt x="67" y="6"/>
                </a:lnTo>
                <a:lnTo>
                  <a:pt x="67" y="4"/>
                </a:lnTo>
                <a:lnTo>
                  <a:pt x="67" y="4"/>
                </a:lnTo>
                <a:lnTo>
                  <a:pt x="65" y="0"/>
                </a:lnTo>
                <a:lnTo>
                  <a:pt x="30" y="0"/>
                </a:lnTo>
                <a:lnTo>
                  <a:pt x="30" y="0"/>
                </a:lnTo>
                <a:lnTo>
                  <a:pt x="30" y="4"/>
                </a:lnTo>
                <a:lnTo>
                  <a:pt x="30" y="6"/>
                </a:lnTo>
                <a:lnTo>
                  <a:pt x="22" y="6"/>
                </a:lnTo>
                <a:lnTo>
                  <a:pt x="22" y="4"/>
                </a:lnTo>
                <a:lnTo>
                  <a:pt x="22" y="4"/>
                </a:lnTo>
                <a:lnTo>
                  <a:pt x="22" y="0"/>
                </a:lnTo>
                <a:lnTo>
                  <a:pt x="18" y="0"/>
                </a:lnTo>
                <a:lnTo>
                  <a:pt x="18" y="0"/>
                </a:lnTo>
                <a:lnTo>
                  <a:pt x="11" y="0"/>
                </a:lnTo>
                <a:lnTo>
                  <a:pt x="5" y="6"/>
                </a:lnTo>
                <a:lnTo>
                  <a:pt x="0" y="11"/>
                </a:lnTo>
                <a:lnTo>
                  <a:pt x="0" y="21"/>
                </a:lnTo>
                <a:lnTo>
                  <a:pt x="0" y="43"/>
                </a:lnTo>
                <a:lnTo>
                  <a:pt x="0" y="43"/>
                </a:lnTo>
                <a:lnTo>
                  <a:pt x="0" y="53"/>
                </a:lnTo>
                <a:lnTo>
                  <a:pt x="5" y="58"/>
                </a:lnTo>
                <a:lnTo>
                  <a:pt x="11" y="62"/>
                </a:lnTo>
                <a:lnTo>
                  <a:pt x="18" y="64"/>
                </a:lnTo>
                <a:lnTo>
                  <a:pt x="77" y="64"/>
                </a:lnTo>
                <a:lnTo>
                  <a:pt x="77" y="64"/>
                </a:lnTo>
                <a:lnTo>
                  <a:pt x="84" y="62"/>
                </a:lnTo>
                <a:lnTo>
                  <a:pt x="92" y="58"/>
                </a:lnTo>
                <a:lnTo>
                  <a:pt x="95" y="53"/>
                </a:lnTo>
                <a:lnTo>
                  <a:pt x="97" y="43"/>
                </a:lnTo>
                <a:lnTo>
                  <a:pt x="97" y="21"/>
                </a:lnTo>
                <a:lnTo>
                  <a:pt x="97" y="21"/>
                </a:lnTo>
                <a:lnTo>
                  <a:pt x="95" y="11"/>
                </a:lnTo>
                <a:lnTo>
                  <a:pt x="92" y="6"/>
                </a:lnTo>
                <a:lnTo>
                  <a:pt x="84" y="0"/>
                </a:lnTo>
                <a:lnTo>
                  <a:pt x="77" y="0"/>
                </a:lnTo>
                <a:lnTo>
                  <a:pt x="77" y="0"/>
                </a:lnTo>
                <a:close/>
                <a:moveTo>
                  <a:pt x="78" y="53"/>
                </a:moveTo>
                <a:lnTo>
                  <a:pt x="18" y="53"/>
                </a:lnTo>
                <a:lnTo>
                  <a:pt x="18" y="53"/>
                </a:lnTo>
                <a:lnTo>
                  <a:pt x="15" y="51"/>
                </a:lnTo>
                <a:lnTo>
                  <a:pt x="13" y="49"/>
                </a:lnTo>
                <a:lnTo>
                  <a:pt x="13" y="49"/>
                </a:lnTo>
                <a:lnTo>
                  <a:pt x="15" y="45"/>
                </a:lnTo>
                <a:lnTo>
                  <a:pt x="18" y="43"/>
                </a:lnTo>
                <a:lnTo>
                  <a:pt x="78" y="43"/>
                </a:lnTo>
                <a:lnTo>
                  <a:pt x="78" y="43"/>
                </a:lnTo>
                <a:lnTo>
                  <a:pt x="82" y="45"/>
                </a:lnTo>
                <a:lnTo>
                  <a:pt x="84" y="49"/>
                </a:lnTo>
                <a:lnTo>
                  <a:pt x="84" y="49"/>
                </a:lnTo>
                <a:lnTo>
                  <a:pt x="82" y="51"/>
                </a:lnTo>
                <a:lnTo>
                  <a:pt x="78" y="53"/>
                </a:lnTo>
                <a:lnTo>
                  <a:pt x="78" y="53"/>
                </a:lnTo>
                <a:close/>
                <a:moveTo>
                  <a:pt x="78" y="38"/>
                </a:moveTo>
                <a:lnTo>
                  <a:pt x="18" y="38"/>
                </a:lnTo>
                <a:lnTo>
                  <a:pt x="18" y="38"/>
                </a:lnTo>
                <a:lnTo>
                  <a:pt x="15" y="38"/>
                </a:lnTo>
                <a:lnTo>
                  <a:pt x="13" y="34"/>
                </a:lnTo>
                <a:lnTo>
                  <a:pt x="13" y="34"/>
                </a:lnTo>
                <a:lnTo>
                  <a:pt x="15" y="30"/>
                </a:lnTo>
                <a:lnTo>
                  <a:pt x="18" y="28"/>
                </a:lnTo>
                <a:lnTo>
                  <a:pt x="78" y="28"/>
                </a:lnTo>
                <a:lnTo>
                  <a:pt x="78" y="28"/>
                </a:lnTo>
                <a:lnTo>
                  <a:pt x="82" y="30"/>
                </a:lnTo>
                <a:lnTo>
                  <a:pt x="84" y="34"/>
                </a:lnTo>
                <a:lnTo>
                  <a:pt x="84" y="34"/>
                </a:lnTo>
                <a:lnTo>
                  <a:pt x="82" y="38"/>
                </a:lnTo>
                <a:lnTo>
                  <a:pt x="78" y="38"/>
                </a:lnTo>
                <a:lnTo>
                  <a:pt x="78" y="38"/>
                </a:lnTo>
                <a:close/>
                <a:moveTo>
                  <a:pt x="78" y="24"/>
                </a:moveTo>
                <a:lnTo>
                  <a:pt x="18" y="24"/>
                </a:lnTo>
                <a:lnTo>
                  <a:pt x="18" y="24"/>
                </a:lnTo>
                <a:lnTo>
                  <a:pt x="15" y="23"/>
                </a:lnTo>
                <a:lnTo>
                  <a:pt x="13" y="19"/>
                </a:lnTo>
                <a:lnTo>
                  <a:pt x="13" y="19"/>
                </a:lnTo>
                <a:lnTo>
                  <a:pt x="15" y="15"/>
                </a:lnTo>
                <a:lnTo>
                  <a:pt x="18" y="15"/>
                </a:lnTo>
                <a:lnTo>
                  <a:pt x="78" y="15"/>
                </a:lnTo>
                <a:lnTo>
                  <a:pt x="78" y="15"/>
                </a:lnTo>
                <a:lnTo>
                  <a:pt x="82" y="15"/>
                </a:lnTo>
                <a:lnTo>
                  <a:pt x="84" y="19"/>
                </a:lnTo>
                <a:lnTo>
                  <a:pt x="84" y="19"/>
                </a:lnTo>
                <a:lnTo>
                  <a:pt x="82" y="23"/>
                </a:lnTo>
                <a:lnTo>
                  <a:pt x="78" y="24"/>
                </a:lnTo>
                <a:lnTo>
                  <a:pt x="78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165"/>
          <p:cNvSpPr>
            <a:spLocks/>
          </p:cNvSpPr>
          <p:nvPr/>
        </p:nvSpPr>
        <p:spPr bwMode="auto">
          <a:xfrm>
            <a:off x="3486891" y="4555750"/>
            <a:ext cx="197579" cy="81357"/>
          </a:xfrm>
          <a:custGeom>
            <a:avLst/>
            <a:gdLst>
              <a:gd name="T0" fmla="*/ 51 w 51"/>
              <a:gd name="T1" fmla="*/ 17 h 21"/>
              <a:gd name="T2" fmla="*/ 51 w 51"/>
              <a:gd name="T3" fmla="*/ 17 h 21"/>
              <a:gd name="T4" fmla="*/ 49 w 51"/>
              <a:gd name="T5" fmla="*/ 10 h 21"/>
              <a:gd name="T6" fmla="*/ 45 w 51"/>
              <a:gd name="T7" fmla="*/ 6 h 21"/>
              <a:gd name="T8" fmla="*/ 41 w 51"/>
              <a:gd name="T9" fmla="*/ 2 h 21"/>
              <a:gd name="T10" fmla="*/ 38 w 51"/>
              <a:gd name="T11" fmla="*/ 0 h 21"/>
              <a:gd name="T12" fmla="*/ 15 w 51"/>
              <a:gd name="T13" fmla="*/ 0 h 21"/>
              <a:gd name="T14" fmla="*/ 15 w 51"/>
              <a:gd name="T15" fmla="*/ 0 h 21"/>
              <a:gd name="T16" fmla="*/ 10 w 51"/>
              <a:gd name="T17" fmla="*/ 2 h 21"/>
              <a:gd name="T18" fmla="*/ 6 w 51"/>
              <a:gd name="T19" fmla="*/ 6 h 21"/>
              <a:gd name="T20" fmla="*/ 4 w 51"/>
              <a:gd name="T21" fmla="*/ 10 h 21"/>
              <a:gd name="T22" fmla="*/ 2 w 51"/>
              <a:gd name="T23" fmla="*/ 17 h 21"/>
              <a:gd name="T24" fmla="*/ 2 w 51"/>
              <a:gd name="T25" fmla="*/ 17 h 21"/>
              <a:gd name="T26" fmla="*/ 0 w 51"/>
              <a:gd name="T27" fmla="*/ 21 h 21"/>
              <a:gd name="T28" fmla="*/ 6 w 51"/>
              <a:gd name="T29" fmla="*/ 21 h 21"/>
              <a:gd name="T30" fmla="*/ 6 w 51"/>
              <a:gd name="T31" fmla="*/ 21 h 21"/>
              <a:gd name="T32" fmla="*/ 6 w 51"/>
              <a:gd name="T33" fmla="*/ 17 h 21"/>
              <a:gd name="T34" fmla="*/ 6 w 51"/>
              <a:gd name="T35" fmla="*/ 17 h 21"/>
              <a:gd name="T36" fmla="*/ 11 w 51"/>
              <a:gd name="T37" fmla="*/ 8 h 21"/>
              <a:gd name="T38" fmla="*/ 13 w 51"/>
              <a:gd name="T39" fmla="*/ 6 h 21"/>
              <a:gd name="T40" fmla="*/ 17 w 51"/>
              <a:gd name="T41" fmla="*/ 6 h 21"/>
              <a:gd name="T42" fmla="*/ 34 w 51"/>
              <a:gd name="T43" fmla="*/ 6 h 21"/>
              <a:gd name="T44" fmla="*/ 34 w 51"/>
              <a:gd name="T45" fmla="*/ 6 h 21"/>
              <a:gd name="T46" fmla="*/ 38 w 51"/>
              <a:gd name="T47" fmla="*/ 6 h 21"/>
              <a:gd name="T48" fmla="*/ 41 w 51"/>
              <a:gd name="T49" fmla="*/ 8 h 21"/>
              <a:gd name="T50" fmla="*/ 45 w 51"/>
              <a:gd name="T51" fmla="*/ 17 h 21"/>
              <a:gd name="T52" fmla="*/ 45 w 51"/>
              <a:gd name="T53" fmla="*/ 17 h 21"/>
              <a:gd name="T54" fmla="*/ 45 w 51"/>
              <a:gd name="T55" fmla="*/ 21 h 21"/>
              <a:gd name="T56" fmla="*/ 51 w 51"/>
              <a:gd name="T57" fmla="*/ 21 h 21"/>
              <a:gd name="T58" fmla="*/ 51 w 51"/>
              <a:gd name="T59" fmla="*/ 21 h 21"/>
              <a:gd name="T60" fmla="*/ 51 w 51"/>
              <a:gd name="T61" fmla="*/ 17 h 21"/>
              <a:gd name="T62" fmla="*/ 51 w 51"/>
              <a:gd name="T6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" h="21">
                <a:moveTo>
                  <a:pt x="51" y="17"/>
                </a:moveTo>
                <a:lnTo>
                  <a:pt x="51" y="17"/>
                </a:lnTo>
                <a:lnTo>
                  <a:pt x="49" y="10"/>
                </a:lnTo>
                <a:lnTo>
                  <a:pt x="45" y="6"/>
                </a:lnTo>
                <a:lnTo>
                  <a:pt x="41" y="2"/>
                </a:lnTo>
                <a:lnTo>
                  <a:pt x="38" y="0"/>
                </a:lnTo>
                <a:lnTo>
                  <a:pt x="15" y="0"/>
                </a:lnTo>
                <a:lnTo>
                  <a:pt x="15" y="0"/>
                </a:lnTo>
                <a:lnTo>
                  <a:pt x="10" y="2"/>
                </a:lnTo>
                <a:lnTo>
                  <a:pt x="6" y="6"/>
                </a:lnTo>
                <a:lnTo>
                  <a:pt x="4" y="10"/>
                </a:lnTo>
                <a:lnTo>
                  <a:pt x="2" y="17"/>
                </a:lnTo>
                <a:lnTo>
                  <a:pt x="2" y="17"/>
                </a:lnTo>
                <a:lnTo>
                  <a:pt x="0" y="21"/>
                </a:lnTo>
                <a:lnTo>
                  <a:pt x="6" y="21"/>
                </a:lnTo>
                <a:lnTo>
                  <a:pt x="6" y="21"/>
                </a:lnTo>
                <a:lnTo>
                  <a:pt x="6" y="17"/>
                </a:lnTo>
                <a:lnTo>
                  <a:pt x="6" y="17"/>
                </a:lnTo>
                <a:lnTo>
                  <a:pt x="11" y="8"/>
                </a:lnTo>
                <a:lnTo>
                  <a:pt x="13" y="6"/>
                </a:lnTo>
                <a:lnTo>
                  <a:pt x="17" y="6"/>
                </a:lnTo>
                <a:lnTo>
                  <a:pt x="34" y="6"/>
                </a:lnTo>
                <a:lnTo>
                  <a:pt x="34" y="6"/>
                </a:lnTo>
                <a:lnTo>
                  <a:pt x="38" y="6"/>
                </a:lnTo>
                <a:lnTo>
                  <a:pt x="41" y="8"/>
                </a:lnTo>
                <a:lnTo>
                  <a:pt x="45" y="17"/>
                </a:lnTo>
                <a:lnTo>
                  <a:pt x="45" y="17"/>
                </a:lnTo>
                <a:lnTo>
                  <a:pt x="45" y="21"/>
                </a:lnTo>
                <a:lnTo>
                  <a:pt x="51" y="21"/>
                </a:lnTo>
                <a:lnTo>
                  <a:pt x="51" y="21"/>
                </a:lnTo>
                <a:lnTo>
                  <a:pt x="51" y="17"/>
                </a:lnTo>
                <a:lnTo>
                  <a:pt x="51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166"/>
          <p:cNvSpPr>
            <a:spLocks noEditPoints="1"/>
          </p:cNvSpPr>
          <p:nvPr/>
        </p:nvSpPr>
        <p:spPr bwMode="auto">
          <a:xfrm>
            <a:off x="6175504" y="4555750"/>
            <a:ext cx="209200" cy="321549"/>
          </a:xfrm>
          <a:custGeom>
            <a:avLst/>
            <a:gdLst>
              <a:gd name="T0" fmla="*/ 13 w 54"/>
              <a:gd name="T1" fmla="*/ 0 h 83"/>
              <a:gd name="T2" fmla="*/ 7 w 54"/>
              <a:gd name="T3" fmla="*/ 0 h 83"/>
              <a:gd name="T4" fmla="*/ 0 w 54"/>
              <a:gd name="T5" fmla="*/ 8 h 83"/>
              <a:gd name="T6" fmla="*/ 0 w 54"/>
              <a:gd name="T7" fmla="*/ 68 h 83"/>
              <a:gd name="T8" fmla="*/ 0 w 54"/>
              <a:gd name="T9" fmla="*/ 73 h 83"/>
              <a:gd name="T10" fmla="*/ 7 w 54"/>
              <a:gd name="T11" fmla="*/ 81 h 83"/>
              <a:gd name="T12" fmla="*/ 39 w 54"/>
              <a:gd name="T13" fmla="*/ 83 h 83"/>
              <a:gd name="T14" fmla="*/ 44 w 54"/>
              <a:gd name="T15" fmla="*/ 81 h 83"/>
              <a:gd name="T16" fmla="*/ 52 w 54"/>
              <a:gd name="T17" fmla="*/ 73 h 83"/>
              <a:gd name="T18" fmla="*/ 54 w 54"/>
              <a:gd name="T19" fmla="*/ 13 h 83"/>
              <a:gd name="T20" fmla="*/ 52 w 54"/>
              <a:gd name="T21" fmla="*/ 8 h 83"/>
              <a:gd name="T22" fmla="*/ 44 w 54"/>
              <a:gd name="T23" fmla="*/ 0 h 83"/>
              <a:gd name="T24" fmla="*/ 39 w 54"/>
              <a:gd name="T25" fmla="*/ 0 h 83"/>
              <a:gd name="T26" fmla="*/ 14 w 54"/>
              <a:gd name="T27" fmla="*/ 75 h 83"/>
              <a:gd name="T28" fmla="*/ 9 w 54"/>
              <a:gd name="T29" fmla="*/ 70 h 83"/>
              <a:gd name="T30" fmla="*/ 11 w 54"/>
              <a:gd name="T31" fmla="*/ 66 h 83"/>
              <a:gd name="T32" fmla="*/ 14 w 54"/>
              <a:gd name="T33" fmla="*/ 64 h 83"/>
              <a:gd name="T34" fmla="*/ 20 w 54"/>
              <a:gd name="T35" fmla="*/ 70 h 83"/>
              <a:gd name="T36" fmla="*/ 18 w 54"/>
              <a:gd name="T37" fmla="*/ 73 h 83"/>
              <a:gd name="T38" fmla="*/ 14 w 54"/>
              <a:gd name="T39" fmla="*/ 75 h 83"/>
              <a:gd name="T40" fmla="*/ 26 w 54"/>
              <a:gd name="T41" fmla="*/ 81 h 83"/>
              <a:gd name="T42" fmla="*/ 22 w 54"/>
              <a:gd name="T43" fmla="*/ 79 h 83"/>
              <a:gd name="T44" fmla="*/ 18 w 54"/>
              <a:gd name="T45" fmla="*/ 73 h 83"/>
              <a:gd name="T46" fmla="*/ 20 w 54"/>
              <a:gd name="T47" fmla="*/ 71 h 83"/>
              <a:gd name="T48" fmla="*/ 24 w 54"/>
              <a:gd name="T49" fmla="*/ 68 h 83"/>
              <a:gd name="T50" fmla="*/ 26 w 54"/>
              <a:gd name="T51" fmla="*/ 66 h 83"/>
              <a:gd name="T52" fmla="*/ 31 w 54"/>
              <a:gd name="T53" fmla="*/ 68 h 83"/>
              <a:gd name="T54" fmla="*/ 33 w 54"/>
              <a:gd name="T55" fmla="*/ 73 h 83"/>
              <a:gd name="T56" fmla="*/ 33 w 54"/>
              <a:gd name="T57" fmla="*/ 77 h 83"/>
              <a:gd name="T58" fmla="*/ 29 w 54"/>
              <a:gd name="T59" fmla="*/ 81 h 83"/>
              <a:gd name="T60" fmla="*/ 26 w 54"/>
              <a:gd name="T61" fmla="*/ 81 h 83"/>
              <a:gd name="T62" fmla="*/ 39 w 54"/>
              <a:gd name="T63" fmla="*/ 75 h 83"/>
              <a:gd name="T64" fmla="*/ 33 w 54"/>
              <a:gd name="T65" fmla="*/ 70 h 83"/>
              <a:gd name="T66" fmla="*/ 35 w 54"/>
              <a:gd name="T67" fmla="*/ 66 h 83"/>
              <a:gd name="T68" fmla="*/ 39 w 54"/>
              <a:gd name="T69" fmla="*/ 64 h 83"/>
              <a:gd name="T70" fmla="*/ 44 w 54"/>
              <a:gd name="T71" fmla="*/ 70 h 83"/>
              <a:gd name="T72" fmla="*/ 43 w 54"/>
              <a:gd name="T73" fmla="*/ 73 h 83"/>
              <a:gd name="T74" fmla="*/ 39 w 54"/>
              <a:gd name="T75" fmla="*/ 75 h 83"/>
              <a:gd name="T76" fmla="*/ 50 w 54"/>
              <a:gd name="T77" fmla="*/ 51 h 83"/>
              <a:gd name="T78" fmla="*/ 46 w 54"/>
              <a:gd name="T79" fmla="*/ 58 h 83"/>
              <a:gd name="T80" fmla="*/ 37 w 54"/>
              <a:gd name="T81" fmla="*/ 62 h 83"/>
              <a:gd name="T82" fmla="*/ 14 w 54"/>
              <a:gd name="T83" fmla="*/ 62 h 83"/>
              <a:gd name="T84" fmla="*/ 7 w 54"/>
              <a:gd name="T85" fmla="*/ 58 h 83"/>
              <a:gd name="T86" fmla="*/ 3 w 54"/>
              <a:gd name="T87" fmla="*/ 51 h 83"/>
              <a:gd name="T88" fmla="*/ 3 w 54"/>
              <a:gd name="T89" fmla="*/ 15 h 83"/>
              <a:gd name="T90" fmla="*/ 7 w 54"/>
              <a:gd name="T91" fmla="*/ 8 h 83"/>
              <a:gd name="T92" fmla="*/ 14 w 54"/>
              <a:gd name="T93" fmla="*/ 4 h 83"/>
              <a:gd name="T94" fmla="*/ 37 w 54"/>
              <a:gd name="T95" fmla="*/ 4 h 83"/>
              <a:gd name="T96" fmla="*/ 46 w 54"/>
              <a:gd name="T97" fmla="*/ 8 h 83"/>
              <a:gd name="T98" fmla="*/ 50 w 54"/>
              <a:gd name="T99" fmla="*/ 1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" h="83">
                <a:moveTo>
                  <a:pt x="39" y="0"/>
                </a:moveTo>
                <a:lnTo>
                  <a:pt x="13" y="0"/>
                </a:lnTo>
                <a:lnTo>
                  <a:pt x="13" y="0"/>
                </a:lnTo>
                <a:lnTo>
                  <a:pt x="7" y="0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68"/>
                </a:lnTo>
                <a:lnTo>
                  <a:pt x="0" y="68"/>
                </a:lnTo>
                <a:lnTo>
                  <a:pt x="0" y="73"/>
                </a:lnTo>
                <a:lnTo>
                  <a:pt x="3" y="79"/>
                </a:lnTo>
                <a:lnTo>
                  <a:pt x="7" y="81"/>
                </a:lnTo>
                <a:lnTo>
                  <a:pt x="13" y="83"/>
                </a:lnTo>
                <a:lnTo>
                  <a:pt x="39" y="83"/>
                </a:lnTo>
                <a:lnTo>
                  <a:pt x="39" y="83"/>
                </a:lnTo>
                <a:lnTo>
                  <a:pt x="44" y="81"/>
                </a:lnTo>
                <a:lnTo>
                  <a:pt x="50" y="79"/>
                </a:lnTo>
                <a:lnTo>
                  <a:pt x="52" y="73"/>
                </a:lnTo>
                <a:lnTo>
                  <a:pt x="54" y="68"/>
                </a:lnTo>
                <a:lnTo>
                  <a:pt x="54" y="13"/>
                </a:lnTo>
                <a:lnTo>
                  <a:pt x="54" y="13"/>
                </a:lnTo>
                <a:lnTo>
                  <a:pt x="52" y="8"/>
                </a:lnTo>
                <a:lnTo>
                  <a:pt x="50" y="4"/>
                </a:lnTo>
                <a:lnTo>
                  <a:pt x="44" y="0"/>
                </a:lnTo>
                <a:lnTo>
                  <a:pt x="39" y="0"/>
                </a:lnTo>
                <a:lnTo>
                  <a:pt x="39" y="0"/>
                </a:lnTo>
                <a:close/>
                <a:moveTo>
                  <a:pt x="14" y="75"/>
                </a:moveTo>
                <a:lnTo>
                  <a:pt x="14" y="75"/>
                </a:lnTo>
                <a:lnTo>
                  <a:pt x="11" y="73"/>
                </a:lnTo>
                <a:lnTo>
                  <a:pt x="9" y="70"/>
                </a:lnTo>
                <a:lnTo>
                  <a:pt x="9" y="70"/>
                </a:lnTo>
                <a:lnTo>
                  <a:pt x="11" y="66"/>
                </a:lnTo>
                <a:lnTo>
                  <a:pt x="14" y="64"/>
                </a:lnTo>
                <a:lnTo>
                  <a:pt x="14" y="64"/>
                </a:lnTo>
                <a:lnTo>
                  <a:pt x="18" y="66"/>
                </a:lnTo>
                <a:lnTo>
                  <a:pt x="20" y="70"/>
                </a:lnTo>
                <a:lnTo>
                  <a:pt x="20" y="70"/>
                </a:lnTo>
                <a:lnTo>
                  <a:pt x="18" y="73"/>
                </a:lnTo>
                <a:lnTo>
                  <a:pt x="14" y="75"/>
                </a:lnTo>
                <a:lnTo>
                  <a:pt x="14" y="75"/>
                </a:lnTo>
                <a:close/>
                <a:moveTo>
                  <a:pt x="26" y="81"/>
                </a:moveTo>
                <a:lnTo>
                  <a:pt x="26" y="81"/>
                </a:lnTo>
                <a:lnTo>
                  <a:pt x="24" y="81"/>
                </a:lnTo>
                <a:lnTo>
                  <a:pt x="22" y="79"/>
                </a:lnTo>
                <a:lnTo>
                  <a:pt x="20" y="77"/>
                </a:lnTo>
                <a:lnTo>
                  <a:pt x="18" y="73"/>
                </a:lnTo>
                <a:lnTo>
                  <a:pt x="18" y="73"/>
                </a:lnTo>
                <a:lnTo>
                  <a:pt x="20" y="71"/>
                </a:lnTo>
                <a:lnTo>
                  <a:pt x="22" y="68"/>
                </a:lnTo>
                <a:lnTo>
                  <a:pt x="24" y="68"/>
                </a:lnTo>
                <a:lnTo>
                  <a:pt x="26" y="66"/>
                </a:lnTo>
                <a:lnTo>
                  <a:pt x="26" y="66"/>
                </a:lnTo>
                <a:lnTo>
                  <a:pt x="29" y="68"/>
                </a:lnTo>
                <a:lnTo>
                  <a:pt x="31" y="68"/>
                </a:lnTo>
                <a:lnTo>
                  <a:pt x="33" y="71"/>
                </a:lnTo>
                <a:lnTo>
                  <a:pt x="33" y="73"/>
                </a:lnTo>
                <a:lnTo>
                  <a:pt x="33" y="73"/>
                </a:lnTo>
                <a:lnTo>
                  <a:pt x="33" y="77"/>
                </a:lnTo>
                <a:lnTo>
                  <a:pt x="31" y="79"/>
                </a:lnTo>
                <a:lnTo>
                  <a:pt x="29" y="81"/>
                </a:lnTo>
                <a:lnTo>
                  <a:pt x="26" y="81"/>
                </a:lnTo>
                <a:lnTo>
                  <a:pt x="26" y="81"/>
                </a:lnTo>
                <a:close/>
                <a:moveTo>
                  <a:pt x="39" y="75"/>
                </a:moveTo>
                <a:lnTo>
                  <a:pt x="39" y="75"/>
                </a:lnTo>
                <a:lnTo>
                  <a:pt x="35" y="73"/>
                </a:lnTo>
                <a:lnTo>
                  <a:pt x="33" y="70"/>
                </a:lnTo>
                <a:lnTo>
                  <a:pt x="33" y="70"/>
                </a:lnTo>
                <a:lnTo>
                  <a:pt x="35" y="66"/>
                </a:lnTo>
                <a:lnTo>
                  <a:pt x="39" y="64"/>
                </a:lnTo>
                <a:lnTo>
                  <a:pt x="39" y="64"/>
                </a:lnTo>
                <a:lnTo>
                  <a:pt x="43" y="66"/>
                </a:lnTo>
                <a:lnTo>
                  <a:pt x="44" y="70"/>
                </a:lnTo>
                <a:lnTo>
                  <a:pt x="44" y="70"/>
                </a:lnTo>
                <a:lnTo>
                  <a:pt x="43" y="73"/>
                </a:lnTo>
                <a:lnTo>
                  <a:pt x="39" y="75"/>
                </a:lnTo>
                <a:lnTo>
                  <a:pt x="39" y="75"/>
                </a:lnTo>
                <a:close/>
                <a:moveTo>
                  <a:pt x="50" y="51"/>
                </a:moveTo>
                <a:lnTo>
                  <a:pt x="50" y="51"/>
                </a:lnTo>
                <a:lnTo>
                  <a:pt x="48" y="55"/>
                </a:lnTo>
                <a:lnTo>
                  <a:pt x="46" y="58"/>
                </a:lnTo>
                <a:lnTo>
                  <a:pt x="43" y="60"/>
                </a:lnTo>
                <a:lnTo>
                  <a:pt x="37" y="62"/>
                </a:lnTo>
                <a:lnTo>
                  <a:pt x="14" y="62"/>
                </a:lnTo>
                <a:lnTo>
                  <a:pt x="14" y="62"/>
                </a:lnTo>
                <a:lnTo>
                  <a:pt x="11" y="60"/>
                </a:lnTo>
                <a:lnTo>
                  <a:pt x="7" y="58"/>
                </a:lnTo>
                <a:lnTo>
                  <a:pt x="3" y="55"/>
                </a:lnTo>
                <a:lnTo>
                  <a:pt x="3" y="51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7" y="8"/>
                </a:lnTo>
                <a:lnTo>
                  <a:pt x="11" y="6"/>
                </a:lnTo>
                <a:lnTo>
                  <a:pt x="14" y="4"/>
                </a:lnTo>
                <a:lnTo>
                  <a:pt x="37" y="4"/>
                </a:lnTo>
                <a:lnTo>
                  <a:pt x="37" y="4"/>
                </a:lnTo>
                <a:lnTo>
                  <a:pt x="43" y="6"/>
                </a:lnTo>
                <a:lnTo>
                  <a:pt x="46" y="8"/>
                </a:lnTo>
                <a:lnTo>
                  <a:pt x="48" y="12"/>
                </a:lnTo>
                <a:lnTo>
                  <a:pt x="50" y="15"/>
                </a:lnTo>
                <a:lnTo>
                  <a:pt x="50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167"/>
          <p:cNvSpPr>
            <a:spLocks/>
          </p:cNvSpPr>
          <p:nvPr/>
        </p:nvSpPr>
        <p:spPr bwMode="auto">
          <a:xfrm>
            <a:off x="2929024" y="4528633"/>
            <a:ext cx="240192" cy="131718"/>
          </a:xfrm>
          <a:custGeom>
            <a:avLst/>
            <a:gdLst>
              <a:gd name="T0" fmla="*/ 17 w 62"/>
              <a:gd name="T1" fmla="*/ 32 h 34"/>
              <a:gd name="T2" fmla="*/ 17 w 62"/>
              <a:gd name="T3" fmla="*/ 32 h 34"/>
              <a:gd name="T4" fmla="*/ 19 w 62"/>
              <a:gd name="T5" fmla="*/ 26 h 34"/>
              <a:gd name="T6" fmla="*/ 21 w 62"/>
              <a:gd name="T7" fmla="*/ 22 h 34"/>
              <a:gd name="T8" fmla="*/ 26 w 62"/>
              <a:gd name="T9" fmla="*/ 19 h 34"/>
              <a:gd name="T10" fmla="*/ 32 w 62"/>
              <a:gd name="T11" fmla="*/ 19 h 34"/>
              <a:gd name="T12" fmla="*/ 32 w 62"/>
              <a:gd name="T13" fmla="*/ 19 h 34"/>
              <a:gd name="T14" fmla="*/ 36 w 62"/>
              <a:gd name="T15" fmla="*/ 19 h 34"/>
              <a:gd name="T16" fmla="*/ 41 w 62"/>
              <a:gd name="T17" fmla="*/ 22 h 34"/>
              <a:gd name="T18" fmla="*/ 43 w 62"/>
              <a:gd name="T19" fmla="*/ 26 h 34"/>
              <a:gd name="T20" fmla="*/ 45 w 62"/>
              <a:gd name="T21" fmla="*/ 32 h 34"/>
              <a:gd name="T22" fmla="*/ 45 w 62"/>
              <a:gd name="T23" fmla="*/ 32 h 34"/>
              <a:gd name="T24" fmla="*/ 45 w 62"/>
              <a:gd name="T25" fmla="*/ 34 h 34"/>
              <a:gd name="T26" fmla="*/ 62 w 62"/>
              <a:gd name="T27" fmla="*/ 34 h 34"/>
              <a:gd name="T28" fmla="*/ 62 w 62"/>
              <a:gd name="T29" fmla="*/ 34 h 34"/>
              <a:gd name="T30" fmla="*/ 62 w 62"/>
              <a:gd name="T31" fmla="*/ 32 h 34"/>
              <a:gd name="T32" fmla="*/ 62 w 62"/>
              <a:gd name="T33" fmla="*/ 32 h 34"/>
              <a:gd name="T34" fmla="*/ 62 w 62"/>
              <a:gd name="T35" fmla="*/ 26 h 34"/>
              <a:gd name="T36" fmla="*/ 60 w 62"/>
              <a:gd name="T37" fmla="*/ 19 h 34"/>
              <a:gd name="T38" fmla="*/ 56 w 62"/>
              <a:gd name="T39" fmla="*/ 15 h 34"/>
              <a:gd name="T40" fmla="*/ 52 w 62"/>
              <a:gd name="T41" fmla="*/ 9 h 34"/>
              <a:gd name="T42" fmla="*/ 49 w 62"/>
              <a:gd name="T43" fmla="*/ 5 h 34"/>
              <a:gd name="T44" fmla="*/ 43 w 62"/>
              <a:gd name="T45" fmla="*/ 4 h 34"/>
              <a:gd name="T46" fmla="*/ 37 w 62"/>
              <a:gd name="T47" fmla="*/ 2 h 34"/>
              <a:gd name="T48" fmla="*/ 32 w 62"/>
              <a:gd name="T49" fmla="*/ 0 h 34"/>
              <a:gd name="T50" fmla="*/ 32 w 62"/>
              <a:gd name="T51" fmla="*/ 0 h 34"/>
              <a:gd name="T52" fmla="*/ 24 w 62"/>
              <a:gd name="T53" fmla="*/ 2 h 34"/>
              <a:gd name="T54" fmla="*/ 19 w 62"/>
              <a:gd name="T55" fmla="*/ 4 h 34"/>
              <a:gd name="T56" fmla="*/ 13 w 62"/>
              <a:gd name="T57" fmla="*/ 5 h 34"/>
              <a:gd name="T58" fmla="*/ 9 w 62"/>
              <a:gd name="T59" fmla="*/ 9 h 34"/>
              <a:gd name="T60" fmla="*/ 6 w 62"/>
              <a:gd name="T61" fmla="*/ 15 h 34"/>
              <a:gd name="T62" fmla="*/ 2 w 62"/>
              <a:gd name="T63" fmla="*/ 19 h 34"/>
              <a:gd name="T64" fmla="*/ 0 w 62"/>
              <a:gd name="T65" fmla="*/ 26 h 34"/>
              <a:gd name="T66" fmla="*/ 0 w 62"/>
              <a:gd name="T67" fmla="*/ 32 h 34"/>
              <a:gd name="T68" fmla="*/ 0 w 62"/>
              <a:gd name="T69" fmla="*/ 32 h 34"/>
              <a:gd name="T70" fmla="*/ 0 w 62"/>
              <a:gd name="T71" fmla="*/ 34 h 34"/>
              <a:gd name="T72" fmla="*/ 17 w 62"/>
              <a:gd name="T73" fmla="*/ 34 h 34"/>
              <a:gd name="T74" fmla="*/ 17 w 62"/>
              <a:gd name="T75" fmla="*/ 34 h 34"/>
              <a:gd name="T76" fmla="*/ 17 w 62"/>
              <a:gd name="T77" fmla="*/ 32 h 34"/>
              <a:gd name="T78" fmla="*/ 17 w 62"/>
              <a:gd name="T79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2" h="34">
                <a:moveTo>
                  <a:pt x="17" y="32"/>
                </a:moveTo>
                <a:lnTo>
                  <a:pt x="17" y="32"/>
                </a:lnTo>
                <a:lnTo>
                  <a:pt x="19" y="26"/>
                </a:lnTo>
                <a:lnTo>
                  <a:pt x="21" y="22"/>
                </a:lnTo>
                <a:lnTo>
                  <a:pt x="26" y="19"/>
                </a:lnTo>
                <a:lnTo>
                  <a:pt x="32" y="19"/>
                </a:lnTo>
                <a:lnTo>
                  <a:pt x="32" y="19"/>
                </a:lnTo>
                <a:lnTo>
                  <a:pt x="36" y="19"/>
                </a:lnTo>
                <a:lnTo>
                  <a:pt x="41" y="22"/>
                </a:lnTo>
                <a:lnTo>
                  <a:pt x="43" y="26"/>
                </a:lnTo>
                <a:lnTo>
                  <a:pt x="45" y="32"/>
                </a:lnTo>
                <a:lnTo>
                  <a:pt x="45" y="32"/>
                </a:lnTo>
                <a:lnTo>
                  <a:pt x="45" y="34"/>
                </a:lnTo>
                <a:lnTo>
                  <a:pt x="62" y="34"/>
                </a:lnTo>
                <a:lnTo>
                  <a:pt x="62" y="34"/>
                </a:lnTo>
                <a:lnTo>
                  <a:pt x="62" y="32"/>
                </a:lnTo>
                <a:lnTo>
                  <a:pt x="62" y="32"/>
                </a:lnTo>
                <a:lnTo>
                  <a:pt x="62" y="26"/>
                </a:lnTo>
                <a:lnTo>
                  <a:pt x="60" y="19"/>
                </a:lnTo>
                <a:lnTo>
                  <a:pt x="56" y="15"/>
                </a:lnTo>
                <a:lnTo>
                  <a:pt x="52" y="9"/>
                </a:lnTo>
                <a:lnTo>
                  <a:pt x="49" y="5"/>
                </a:lnTo>
                <a:lnTo>
                  <a:pt x="43" y="4"/>
                </a:lnTo>
                <a:lnTo>
                  <a:pt x="37" y="2"/>
                </a:lnTo>
                <a:lnTo>
                  <a:pt x="32" y="0"/>
                </a:lnTo>
                <a:lnTo>
                  <a:pt x="32" y="0"/>
                </a:lnTo>
                <a:lnTo>
                  <a:pt x="24" y="2"/>
                </a:lnTo>
                <a:lnTo>
                  <a:pt x="19" y="4"/>
                </a:lnTo>
                <a:lnTo>
                  <a:pt x="13" y="5"/>
                </a:lnTo>
                <a:lnTo>
                  <a:pt x="9" y="9"/>
                </a:lnTo>
                <a:lnTo>
                  <a:pt x="6" y="15"/>
                </a:lnTo>
                <a:lnTo>
                  <a:pt x="2" y="19"/>
                </a:lnTo>
                <a:lnTo>
                  <a:pt x="0" y="26"/>
                </a:lnTo>
                <a:lnTo>
                  <a:pt x="0" y="32"/>
                </a:lnTo>
                <a:lnTo>
                  <a:pt x="0" y="32"/>
                </a:lnTo>
                <a:lnTo>
                  <a:pt x="0" y="34"/>
                </a:lnTo>
                <a:lnTo>
                  <a:pt x="17" y="34"/>
                </a:lnTo>
                <a:lnTo>
                  <a:pt x="17" y="34"/>
                </a:lnTo>
                <a:lnTo>
                  <a:pt x="17" y="32"/>
                </a:lnTo>
                <a:lnTo>
                  <a:pt x="17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168"/>
          <p:cNvSpPr>
            <a:spLocks/>
          </p:cNvSpPr>
          <p:nvPr/>
        </p:nvSpPr>
        <p:spPr bwMode="auto">
          <a:xfrm>
            <a:off x="3002630" y="4602240"/>
            <a:ext cx="92978" cy="58113"/>
          </a:xfrm>
          <a:custGeom>
            <a:avLst/>
            <a:gdLst>
              <a:gd name="T0" fmla="*/ 5 w 24"/>
              <a:gd name="T1" fmla="*/ 13 h 15"/>
              <a:gd name="T2" fmla="*/ 5 w 24"/>
              <a:gd name="T3" fmla="*/ 13 h 15"/>
              <a:gd name="T4" fmla="*/ 5 w 24"/>
              <a:gd name="T5" fmla="*/ 9 h 15"/>
              <a:gd name="T6" fmla="*/ 7 w 24"/>
              <a:gd name="T7" fmla="*/ 7 h 15"/>
              <a:gd name="T8" fmla="*/ 9 w 24"/>
              <a:gd name="T9" fmla="*/ 5 h 15"/>
              <a:gd name="T10" fmla="*/ 13 w 24"/>
              <a:gd name="T11" fmla="*/ 5 h 15"/>
              <a:gd name="T12" fmla="*/ 13 w 24"/>
              <a:gd name="T13" fmla="*/ 5 h 15"/>
              <a:gd name="T14" fmla="*/ 15 w 24"/>
              <a:gd name="T15" fmla="*/ 5 h 15"/>
              <a:gd name="T16" fmla="*/ 17 w 24"/>
              <a:gd name="T17" fmla="*/ 7 h 15"/>
              <a:gd name="T18" fmla="*/ 18 w 24"/>
              <a:gd name="T19" fmla="*/ 9 h 15"/>
              <a:gd name="T20" fmla="*/ 18 w 24"/>
              <a:gd name="T21" fmla="*/ 13 h 15"/>
              <a:gd name="T22" fmla="*/ 18 w 24"/>
              <a:gd name="T23" fmla="*/ 13 h 15"/>
              <a:gd name="T24" fmla="*/ 18 w 24"/>
              <a:gd name="T25" fmla="*/ 15 h 15"/>
              <a:gd name="T26" fmla="*/ 24 w 24"/>
              <a:gd name="T27" fmla="*/ 15 h 15"/>
              <a:gd name="T28" fmla="*/ 24 w 24"/>
              <a:gd name="T29" fmla="*/ 15 h 15"/>
              <a:gd name="T30" fmla="*/ 24 w 24"/>
              <a:gd name="T31" fmla="*/ 13 h 15"/>
              <a:gd name="T32" fmla="*/ 24 w 24"/>
              <a:gd name="T33" fmla="*/ 13 h 15"/>
              <a:gd name="T34" fmla="*/ 24 w 24"/>
              <a:gd name="T35" fmla="*/ 7 h 15"/>
              <a:gd name="T36" fmla="*/ 20 w 24"/>
              <a:gd name="T37" fmla="*/ 3 h 15"/>
              <a:gd name="T38" fmla="*/ 17 w 24"/>
              <a:gd name="T39" fmla="*/ 1 h 15"/>
              <a:gd name="T40" fmla="*/ 13 w 24"/>
              <a:gd name="T41" fmla="*/ 0 h 15"/>
              <a:gd name="T42" fmla="*/ 13 w 24"/>
              <a:gd name="T43" fmla="*/ 0 h 15"/>
              <a:gd name="T44" fmla="*/ 7 w 24"/>
              <a:gd name="T45" fmla="*/ 1 h 15"/>
              <a:gd name="T46" fmla="*/ 3 w 24"/>
              <a:gd name="T47" fmla="*/ 3 h 15"/>
              <a:gd name="T48" fmla="*/ 0 w 24"/>
              <a:gd name="T49" fmla="*/ 7 h 15"/>
              <a:gd name="T50" fmla="*/ 0 w 24"/>
              <a:gd name="T51" fmla="*/ 13 h 15"/>
              <a:gd name="T52" fmla="*/ 0 w 24"/>
              <a:gd name="T53" fmla="*/ 13 h 15"/>
              <a:gd name="T54" fmla="*/ 0 w 24"/>
              <a:gd name="T55" fmla="*/ 15 h 15"/>
              <a:gd name="T56" fmla="*/ 5 w 24"/>
              <a:gd name="T57" fmla="*/ 15 h 15"/>
              <a:gd name="T58" fmla="*/ 5 w 24"/>
              <a:gd name="T59" fmla="*/ 15 h 15"/>
              <a:gd name="T60" fmla="*/ 5 w 24"/>
              <a:gd name="T61" fmla="*/ 13 h 15"/>
              <a:gd name="T62" fmla="*/ 5 w 24"/>
              <a:gd name="T6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" h="15">
                <a:moveTo>
                  <a:pt x="5" y="13"/>
                </a:moveTo>
                <a:lnTo>
                  <a:pt x="5" y="13"/>
                </a:lnTo>
                <a:lnTo>
                  <a:pt x="5" y="9"/>
                </a:lnTo>
                <a:lnTo>
                  <a:pt x="7" y="7"/>
                </a:lnTo>
                <a:lnTo>
                  <a:pt x="9" y="5"/>
                </a:lnTo>
                <a:lnTo>
                  <a:pt x="13" y="5"/>
                </a:lnTo>
                <a:lnTo>
                  <a:pt x="13" y="5"/>
                </a:lnTo>
                <a:lnTo>
                  <a:pt x="15" y="5"/>
                </a:lnTo>
                <a:lnTo>
                  <a:pt x="17" y="7"/>
                </a:lnTo>
                <a:lnTo>
                  <a:pt x="18" y="9"/>
                </a:lnTo>
                <a:lnTo>
                  <a:pt x="18" y="13"/>
                </a:lnTo>
                <a:lnTo>
                  <a:pt x="18" y="13"/>
                </a:lnTo>
                <a:lnTo>
                  <a:pt x="18" y="15"/>
                </a:lnTo>
                <a:lnTo>
                  <a:pt x="24" y="15"/>
                </a:lnTo>
                <a:lnTo>
                  <a:pt x="24" y="15"/>
                </a:lnTo>
                <a:lnTo>
                  <a:pt x="24" y="13"/>
                </a:lnTo>
                <a:lnTo>
                  <a:pt x="24" y="13"/>
                </a:lnTo>
                <a:lnTo>
                  <a:pt x="24" y="7"/>
                </a:lnTo>
                <a:lnTo>
                  <a:pt x="20" y="3"/>
                </a:lnTo>
                <a:lnTo>
                  <a:pt x="17" y="1"/>
                </a:lnTo>
                <a:lnTo>
                  <a:pt x="13" y="0"/>
                </a:lnTo>
                <a:lnTo>
                  <a:pt x="13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5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169"/>
          <p:cNvSpPr>
            <a:spLocks noEditPoints="1"/>
          </p:cNvSpPr>
          <p:nvPr/>
        </p:nvSpPr>
        <p:spPr bwMode="auto">
          <a:xfrm>
            <a:off x="2905778" y="4660353"/>
            <a:ext cx="282809" cy="236321"/>
          </a:xfrm>
          <a:custGeom>
            <a:avLst/>
            <a:gdLst>
              <a:gd name="T0" fmla="*/ 70 w 73"/>
              <a:gd name="T1" fmla="*/ 0 h 61"/>
              <a:gd name="T2" fmla="*/ 68 w 73"/>
              <a:gd name="T3" fmla="*/ 0 h 61"/>
              <a:gd name="T4" fmla="*/ 49 w 73"/>
              <a:gd name="T5" fmla="*/ 0 h 61"/>
              <a:gd name="T6" fmla="*/ 49 w 73"/>
              <a:gd name="T7" fmla="*/ 0 h 61"/>
              <a:gd name="T8" fmla="*/ 43 w 73"/>
              <a:gd name="T9" fmla="*/ 0 h 61"/>
              <a:gd name="T10" fmla="*/ 28 w 73"/>
              <a:gd name="T11" fmla="*/ 0 h 61"/>
              <a:gd name="T12" fmla="*/ 25 w 73"/>
              <a:gd name="T13" fmla="*/ 0 h 61"/>
              <a:gd name="T14" fmla="*/ 23 w 73"/>
              <a:gd name="T15" fmla="*/ 0 h 61"/>
              <a:gd name="T16" fmla="*/ 6 w 73"/>
              <a:gd name="T17" fmla="*/ 0 h 61"/>
              <a:gd name="T18" fmla="*/ 4 w 73"/>
              <a:gd name="T19" fmla="*/ 0 h 61"/>
              <a:gd name="T20" fmla="*/ 4 w 73"/>
              <a:gd name="T21" fmla="*/ 0 h 61"/>
              <a:gd name="T22" fmla="*/ 2 w 73"/>
              <a:gd name="T23" fmla="*/ 1 h 61"/>
              <a:gd name="T24" fmla="*/ 0 w 73"/>
              <a:gd name="T25" fmla="*/ 3 h 61"/>
              <a:gd name="T26" fmla="*/ 0 w 73"/>
              <a:gd name="T27" fmla="*/ 59 h 61"/>
              <a:gd name="T28" fmla="*/ 0 w 73"/>
              <a:gd name="T29" fmla="*/ 59 h 61"/>
              <a:gd name="T30" fmla="*/ 2 w 73"/>
              <a:gd name="T31" fmla="*/ 61 h 61"/>
              <a:gd name="T32" fmla="*/ 4 w 73"/>
              <a:gd name="T33" fmla="*/ 61 h 61"/>
              <a:gd name="T34" fmla="*/ 70 w 73"/>
              <a:gd name="T35" fmla="*/ 61 h 61"/>
              <a:gd name="T36" fmla="*/ 70 w 73"/>
              <a:gd name="T37" fmla="*/ 61 h 61"/>
              <a:gd name="T38" fmla="*/ 72 w 73"/>
              <a:gd name="T39" fmla="*/ 61 h 61"/>
              <a:gd name="T40" fmla="*/ 73 w 73"/>
              <a:gd name="T41" fmla="*/ 59 h 61"/>
              <a:gd name="T42" fmla="*/ 73 w 73"/>
              <a:gd name="T43" fmla="*/ 3 h 61"/>
              <a:gd name="T44" fmla="*/ 73 w 73"/>
              <a:gd name="T45" fmla="*/ 3 h 61"/>
              <a:gd name="T46" fmla="*/ 72 w 73"/>
              <a:gd name="T47" fmla="*/ 1 h 61"/>
              <a:gd name="T48" fmla="*/ 70 w 73"/>
              <a:gd name="T49" fmla="*/ 0 h 61"/>
              <a:gd name="T50" fmla="*/ 70 w 73"/>
              <a:gd name="T51" fmla="*/ 0 h 61"/>
              <a:gd name="T52" fmla="*/ 68 w 73"/>
              <a:gd name="T53" fmla="*/ 54 h 61"/>
              <a:gd name="T54" fmla="*/ 68 w 73"/>
              <a:gd name="T55" fmla="*/ 54 h 61"/>
              <a:gd name="T56" fmla="*/ 66 w 73"/>
              <a:gd name="T57" fmla="*/ 56 h 61"/>
              <a:gd name="T58" fmla="*/ 64 w 73"/>
              <a:gd name="T59" fmla="*/ 56 h 61"/>
              <a:gd name="T60" fmla="*/ 10 w 73"/>
              <a:gd name="T61" fmla="*/ 56 h 61"/>
              <a:gd name="T62" fmla="*/ 10 w 73"/>
              <a:gd name="T63" fmla="*/ 56 h 61"/>
              <a:gd name="T64" fmla="*/ 8 w 73"/>
              <a:gd name="T65" fmla="*/ 56 h 61"/>
              <a:gd name="T66" fmla="*/ 8 w 73"/>
              <a:gd name="T67" fmla="*/ 54 h 61"/>
              <a:gd name="T68" fmla="*/ 8 w 73"/>
              <a:gd name="T69" fmla="*/ 7 h 61"/>
              <a:gd name="T70" fmla="*/ 8 w 73"/>
              <a:gd name="T71" fmla="*/ 7 h 61"/>
              <a:gd name="T72" fmla="*/ 8 w 73"/>
              <a:gd name="T73" fmla="*/ 5 h 61"/>
              <a:gd name="T74" fmla="*/ 10 w 73"/>
              <a:gd name="T75" fmla="*/ 5 h 61"/>
              <a:gd name="T76" fmla="*/ 12 w 73"/>
              <a:gd name="T77" fmla="*/ 5 h 61"/>
              <a:gd name="T78" fmla="*/ 25 w 73"/>
              <a:gd name="T79" fmla="*/ 5 h 61"/>
              <a:gd name="T80" fmla="*/ 27 w 73"/>
              <a:gd name="T81" fmla="*/ 5 h 61"/>
              <a:gd name="T82" fmla="*/ 30 w 73"/>
              <a:gd name="T83" fmla="*/ 5 h 61"/>
              <a:gd name="T84" fmla="*/ 42 w 73"/>
              <a:gd name="T85" fmla="*/ 5 h 61"/>
              <a:gd name="T86" fmla="*/ 47 w 73"/>
              <a:gd name="T87" fmla="*/ 5 h 61"/>
              <a:gd name="T88" fmla="*/ 47 w 73"/>
              <a:gd name="T89" fmla="*/ 5 h 61"/>
              <a:gd name="T90" fmla="*/ 62 w 73"/>
              <a:gd name="T91" fmla="*/ 5 h 61"/>
              <a:gd name="T92" fmla="*/ 64 w 73"/>
              <a:gd name="T93" fmla="*/ 5 h 61"/>
              <a:gd name="T94" fmla="*/ 64 w 73"/>
              <a:gd name="T95" fmla="*/ 5 h 61"/>
              <a:gd name="T96" fmla="*/ 66 w 73"/>
              <a:gd name="T97" fmla="*/ 5 h 61"/>
              <a:gd name="T98" fmla="*/ 68 w 73"/>
              <a:gd name="T99" fmla="*/ 7 h 61"/>
              <a:gd name="T100" fmla="*/ 68 w 73"/>
              <a:gd name="T10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" h="61">
                <a:moveTo>
                  <a:pt x="70" y="0"/>
                </a:moveTo>
                <a:lnTo>
                  <a:pt x="68" y="0"/>
                </a:lnTo>
                <a:lnTo>
                  <a:pt x="49" y="0"/>
                </a:lnTo>
                <a:lnTo>
                  <a:pt x="49" y="0"/>
                </a:lnTo>
                <a:lnTo>
                  <a:pt x="43" y="0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59"/>
                </a:lnTo>
                <a:lnTo>
                  <a:pt x="0" y="59"/>
                </a:lnTo>
                <a:lnTo>
                  <a:pt x="2" y="61"/>
                </a:lnTo>
                <a:lnTo>
                  <a:pt x="4" y="61"/>
                </a:lnTo>
                <a:lnTo>
                  <a:pt x="70" y="61"/>
                </a:lnTo>
                <a:lnTo>
                  <a:pt x="70" y="61"/>
                </a:lnTo>
                <a:lnTo>
                  <a:pt x="72" y="61"/>
                </a:lnTo>
                <a:lnTo>
                  <a:pt x="73" y="59"/>
                </a:lnTo>
                <a:lnTo>
                  <a:pt x="73" y="3"/>
                </a:lnTo>
                <a:lnTo>
                  <a:pt x="73" y="3"/>
                </a:lnTo>
                <a:lnTo>
                  <a:pt x="72" y="1"/>
                </a:lnTo>
                <a:lnTo>
                  <a:pt x="70" y="0"/>
                </a:lnTo>
                <a:lnTo>
                  <a:pt x="70" y="0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6"/>
                </a:lnTo>
                <a:lnTo>
                  <a:pt x="64" y="56"/>
                </a:lnTo>
                <a:lnTo>
                  <a:pt x="10" y="56"/>
                </a:lnTo>
                <a:lnTo>
                  <a:pt x="10" y="56"/>
                </a:lnTo>
                <a:lnTo>
                  <a:pt x="8" y="56"/>
                </a:lnTo>
                <a:lnTo>
                  <a:pt x="8" y="54"/>
                </a:lnTo>
                <a:lnTo>
                  <a:pt x="8" y="7"/>
                </a:lnTo>
                <a:lnTo>
                  <a:pt x="8" y="7"/>
                </a:lnTo>
                <a:lnTo>
                  <a:pt x="8" y="5"/>
                </a:lnTo>
                <a:lnTo>
                  <a:pt x="10" y="5"/>
                </a:lnTo>
                <a:lnTo>
                  <a:pt x="12" y="5"/>
                </a:lnTo>
                <a:lnTo>
                  <a:pt x="25" y="5"/>
                </a:lnTo>
                <a:lnTo>
                  <a:pt x="27" y="5"/>
                </a:lnTo>
                <a:lnTo>
                  <a:pt x="30" y="5"/>
                </a:lnTo>
                <a:lnTo>
                  <a:pt x="42" y="5"/>
                </a:lnTo>
                <a:lnTo>
                  <a:pt x="47" y="5"/>
                </a:lnTo>
                <a:lnTo>
                  <a:pt x="47" y="5"/>
                </a:lnTo>
                <a:lnTo>
                  <a:pt x="62" y="5"/>
                </a:lnTo>
                <a:lnTo>
                  <a:pt x="64" y="5"/>
                </a:lnTo>
                <a:lnTo>
                  <a:pt x="64" y="5"/>
                </a:lnTo>
                <a:lnTo>
                  <a:pt x="66" y="5"/>
                </a:lnTo>
                <a:lnTo>
                  <a:pt x="68" y="7"/>
                </a:lnTo>
                <a:lnTo>
                  <a:pt x="68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170"/>
          <p:cNvSpPr>
            <a:spLocks/>
          </p:cNvSpPr>
          <p:nvPr/>
        </p:nvSpPr>
        <p:spPr bwMode="auto">
          <a:xfrm>
            <a:off x="2936772" y="4679722"/>
            <a:ext cx="224696" cy="197579"/>
          </a:xfrm>
          <a:custGeom>
            <a:avLst/>
            <a:gdLst>
              <a:gd name="T0" fmla="*/ 56 w 58"/>
              <a:gd name="T1" fmla="*/ 0 h 51"/>
              <a:gd name="T2" fmla="*/ 54 w 58"/>
              <a:gd name="T3" fmla="*/ 0 h 51"/>
              <a:gd name="T4" fmla="*/ 39 w 58"/>
              <a:gd name="T5" fmla="*/ 0 h 51"/>
              <a:gd name="T6" fmla="*/ 39 w 58"/>
              <a:gd name="T7" fmla="*/ 0 h 51"/>
              <a:gd name="T8" fmla="*/ 34 w 58"/>
              <a:gd name="T9" fmla="*/ 0 h 51"/>
              <a:gd name="T10" fmla="*/ 22 w 58"/>
              <a:gd name="T11" fmla="*/ 0 h 51"/>
              <a:gd name="T12" fmla="*/ 19 w 58"/>
              <a:gd name="T13" fmla="*/ 0 h 51"/>
              <a:gd name="T14" fmla="*/ 17 w 58"/>
              <a:gd name="T15" fmla="*/ 0 h 51"/>
              <a:gd name="T16" fmla="*/ 4 w 58"/>
              <a:gd name="T17" fmla="*/ 0 h 51"/>
              <a:gd name="T18" fmla="*/ 2 w 58"/>
              <a:gd name="T19" fmla="*/ 0 h 51"/>
              <a:gd name="T20" fmla="*/ 2 w 58"/>
              <a:gd name="T21" fmla="*/ 0 h 51"/>
              <a:gd name="T22" fmla="*/ 0 w 58"/>
              <a:gd name="T23" fmla="*/ 2 h 51"/>
              <a:gd name="T24" fmla="*/ 0 w 58"/>
              <a:gd name="T25" fmla="*/ 49 h 51"/>
              <a:gd name="T26" fmla="*/ 0 w 58"/>
              <a:gd name="T27" fmla="*/ 49 h 51"/>
              <a:gd name="T28" fmla="*/ 2 w 58"/>
              <a:gd name="T29" fmla="*/ 51 h 51"/>
              <a:gd name="T30" fmla="*/ 56 w 58"/>
              <a:gd name="T31" fmla="*/ 51 h 51"/>
              <a:gd name="T32" fmla="*/ 56 w 58"/>
              <a:gd name="T33" fmla="*/ 51 h 51"/>
              <a:gd name="T34" fmla="*/ 58 w 58"/>
              <a:gd name="T35" fmla="*/ 49 h 51"/>
              <a:gd name="T36" fmla="*/ 58 w 58"/>
              <a:gd name="T37" fmla="*/ 2 h 51"/>
              <a:gd name="T38" fmla="*/ 58 w 58"/>
              <a:gd name="T39" fmla="*/ 2 h 51"/>
              <a:gd name="T40" fmla="*/ 56 w 58"/>
              <a:gd name="T41" fmla="*/ 0 h 51"/>
              <a:gd name="T42" fmla="*/ 56 w 58"/>
              <a:gd name="T4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" h="51">
                <a:moveTo>
                  <a:pt x="56" y="0"/>
                </a:moveTo>
                <a:lnTo>
                  <a:pt x="54" y="0"/>
                </a:lnTo>
                <a:lnTo>
                  <a:pt x="39" y="0"/>
                </a:lnTo>
                <a:lnTo>
                  <a:pt x="39" y="0"/>
                </a:lnTo>
                <a:lnTo>
                  <a:pt x="34" y="0"/>
                </a:lnTo>
                <a:lnTo>
                  <a:pt x="22" y="0"/>
                </a:lnTo>
                <a:lnTo>
                  <a:pt x="19" y="0"/>
                </a:lnTo>
                <a:lnTo>
                  <a:pt x="17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9"/>
                </a:lnTo>
                <a:lnTo>
                  <a:pt x="0" y="49"/>
                </a:lnTo>
                <a:lnTo>
                  <a:pt x="2" y="51"/>
                </a:lnTo>
                <a:lnTo>
                  <a:pt x="56" y="51"/>
                </a:lnTo>
                <a:lnTo>
                  <a:pt x="56" y="51"/>
                </a:lnTo>
                <a:lnTo>
                  <a:pt x="58" y="49"/>
                </a:lnTo>
                <a:lnTo>
                  <a:pt x="58" y="2"/>
                </a:lnTo>
                <a:lnTo>
                  <a:pt x="58" y="2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171"/>
          <p:cNvSpPr>
            <a:spLocks noEditPoints="1"/>
          </p:cNvSpPr>
          <p:nvPr/>
        </p:nvSpPr>
        <p:spPr bwMode="auto">
          <a:xfrm>
            <a:off x="6652016" y="4606115"/>
            <a:ext cx="325422" cy="220823"/>
          </a:xfrm>
          <a:custGeom>
            <a:avLst/>
            <a:gdLst>
              <a:gd name="T0" fmla="*/ 15 w 84"/>
              <a:gd name="T1" fmla="*/ 0 h 57"/>
              <a:gd name="T2" fmla="*/ 10 w 84"/>
              <a:gd name="T3" fmla="*/ 2 h 57"/>
              <a:gd name="T4" fmla="*/ 0 w 84"/>
              <a:gd name="T5" fmla="*/ 10 h 57"/>
              <a:gd name="T6" fmla="*/ 0 w 84"/>
              <a:gd name="T7" fmla="*/ 40 h 57"/>
              <a:gd name="T8" fmla="*/ 0 w 84"/>
              <a:gd name="T9" fmla="*/ 45 h 57"/>
              <a:gd name="T10" fmla="*/ 10 w 84"/>
              <a:gd name="T11" fmla="*/ 55 h 57"/>
              <a:gd name="T12" fmla="*/ 70 w 84"/>
              <a:gd name="T13" fmla="*/ 57 h 57"/>
              <a:gd name="T14" fmla="*/ 75 w 84"/>
              <a:gd name="T15" fmla="*/ 55 h 57"/>
              <a:gd name="T16" fmla="*/ 84 w 84"/>
              <a:gd name="T17" fmla="*/ 45 h 57"/>
              <a:gd name="T18" fmla="*/ 84 w 84"/>
              <a:gd name="T19" fmla="*/ 17 h 57"/>
              <a:gd name="T20" fmla="*/ 84 w 84"/>
              <a:gd name="T21" fmla="*/ 10 h 57"/>
              <a:gd name="T22" fmla="*/ 75 w 84"/>
              <a:gd name="T23" fmla="*/ 2 h 57"/>
              <a:gd name="T24" fmla="*/ 70 w 84"/>
              <a:gd name="T25" fmla="*/ 0 h 57"/>
              <a:gd name="T26" fmla="*/ 81 w 84"/>
              <a:gd name="T27" fmla="*/ 47 h 57"/>
              <a:gd name="T28" fmla="*/ 81 w 84"/>
              <a:gd name="T29" fmla="*/ 49 h 57"/>
              <a:gd name="T30" fmla="*/ 79 w 84"/>
              <a:gd name="T31" fmla="*/ 47 h 57"/>
              <a:gd name="T32" fmla="*/ 43 w 84"/>
              <a:gd name="T33" fmla="*/ 38 h 57"/>
              <a:gd name="T34" fmla="*/ 41 w 84"/>
              <a:gd name="T35" fmla="*/ 38 h 57"/>
              <a:gd name="T36" fmla="*/ 41 w 84"/>
              <a:gd name="T37" fmla="*/ 38 h 57"/>
              <a:gd name="T38" fmla="*/ 6 w 84"/>
              <a:gd name="T39" fmla="*/ 47 h 57"/>
              <a:gd name="T40" fmla="*/ 6 w 84"/>
              <a:gd name="T41" fmla="*/ 47 h 57"/>
              <a:gd name="T42" fmla="*/ 6 w 84"/>
              <a:gd name="T43" fmla="*/ 47 h 57"/>
              <a:gd name="T44" fmla="*/ 4 w 84"/>
              <a:gd name="T45" fmla="*/ 47 h 57"/>
              <a:gd name="T46" fmla="*/ 4 w 84"/>
              <a:gd name="T47" fmla="*/ 45 h 57"/>
              <a:gd name="T48" fmla="*/ 4 w 84"/>
              <a:gd name="T49" fmla="*/ 43 h 57"/>
              <a:gd name="T50" fmla="*/ 6 w 84"/>
              <a:gd name="T51" fmla="*/ 8 h 57"/>
              <a:gd name="T52" fmla="*/ 6 w 84"/>
              <a:gd name="T53" fmla="*/ 6 h 57"/>
              <a:gd name="T54" fmla="*/ 8 w 84"/>
              <a:gd name="T55" fmla="*/ 6 h 57"/>
              <a:gd name="T56" fmla="*/ 41 w 84"/>
              <a:gd name="T57" fmla="*/ 34 h 57"/>
              <a:gd name="T58" fmla="*/ 77 w 84"/>
              <a:gd name="T59" fmla="*/ 6 h 57"/>
              <a:gd name="T60" fmla="*/ 79 w 84"/>
              <a:gd name="T61" fmla="*/ 6 h 57"/>
              <a:gd name="T62" fmla="*/ 79 w 84"/>
              <a:gd name="T63" fmla="*/ 8 h 57"/>
              <a:gd name="T64" fmla="*/ 81 w 84"/>
              <a:gd name="T65" fmla="*/ 45 h 57"/>
              <a:gd name="T66" fmla="*/ 83 w 84"/>
              <a:gd name="T67" fmla="*/ 47 h 57"/>
              <a:gd name="T68" fmla="*/ 83 w 84"/>
              <a:gd name="T69" fmla="*/ 47 h 57"/>
              <a:gd name="T70" fmla="*/ 81 w 84"/>
              <a:gd name="T71" fmla="*/ 4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57">
                <a:moveTo>
                  <a:pt x="70" y="0"/>
                </a:moveTo>
                <a:lnTo>
                  <a:pt x="15" y="0"/>
                </a:lnTo>
                <a:lnTo>
                  <a:pt x="15" y="0"/>
                </a:lnTo>
                <a:lnTo>
                  <a:pt x="10" y="2"/>
                </a:lnTo>
                <a:lnTo>
                  <a:pt x="4" y="4"/>
                </a:lnTo>
                <a:lnTo>
                  <a:pt x="0" y="10"/>
                </a:lnTo>
                <a:lnTo>
                  <a:pt x="0" y="17"/>
                </a:lnTo>
                <a:lnTo>
                  <a:pt x="0" y="40"/>
                </a:lnTo>
                <a:lnTo>
                  <a:pt x="0" y="40"/>
                </a:lnTo>
                <a:lnTo>
                  <a:pt x="0" y="45"/>
                </a:lnTo>
                <a:lnTo>
                  <a:pt x="4" y="51"/>
                </a:lnTo>
                <a:lnTo>
                  <a:pt x="10" y="55"/>
                </a:lnTo>
                <a:lnTo>
                  <a:pt x="15" y="57"/>
                </a:lnTo>
                <a:lnTo>
                  <a:pt x="70" y="57"/>
                </a:lnTo>
                <a:lnTo>
                  <a:pt x="70" y="57"/>
                </a:lnTo>
                <a:lnTo>
                  <a:pt x="75" y="55"/>
                </a:lnTo>
                <a:lnTo>
                  <a:pt x="81" y="51"/>
                </a:lnTo>
                <a:lnTo>
                  <a:pt x="84" y="45"/>
                </a:lnTo>
                <a:lnTo>
                  <a:pt x="84" y="40"/>
                </a:lnTo>
                <a:lnTo>
                  <a:pt x="84" y="17"/>
                </a:lnTo>
                <a:lnTo>
                  <a:pt x="84" y="17"/>
                </a:lnTo>
                <a:lnTo>
                  <a:pt x="84" y="10"/>
                </a:lnTo>
                <a:lnTo>
                  <a:pt x="81" y="4"/>
                </a:lnTo>
                <a:lnTo>
                  <a:pt x="75" y="2"/>
                </a:lnTo>
                <a:lnTo>
                  <a:pt x="70" y="0"/>
                </a:lnTo>
                <a:lnTo>
                  <a:pt x="70" y="0"/>
                </a:lnTo>
                <a:close/>
                <a:moveTo>
                  <a:pt x="81" y="47"/>
                </a:moveTo>
                <a:lnTo>
                  <a:pt x="81" y="47"/>
                </a:lnTo>
                <a:lnTo>
                  <a:pt x="81" y="49"/>
                </a:lnTo>
                <a:lnTo>
                  <a:pt x="81" y="49"/>
                </a:lnTo>
                <a:lnTo>
                  <a:pt x="81" y="49"/>
                </a:lnTo>
                <a:lnTo>
                  <a:pt x="79" y="47"/>
                </a:lnTo>
                <a:lnTo>
                  <a:pt x="56" y="27"/>
                </a:lnTo>
                <a:lnTo>
                  <a:pt x="43" y="38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28" y="2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6" y="47"/>
                </a:lnTo>
                <a:lnTo>
                  <a:pt x="4" y="47"/>
                </a:lnTo>
                <a:lnTo>
                  <a:pt x="4" y="47"/>
                </a:lnTo>
                <a:lnTo>
                  <a:pt x="4" y="45"/>
                </a:lnTo>
                <a:lnTo>
                  <a:pt x="4" y="45"/>
                </a:lnTo>
                <a:lnTo>
                  <a:pt x="4" y="45"/>
                </a:lnTo>
                <a:lnTo>
                  <a:pt x="4" y="43"/>
                </a:lnTo>
                <a:lnTo>
                  <a:pt x="25" y="25"/>
                </a:lnTo>
                <a:lnTo>
                  <a:pt x="6" y="8"/>
                </a:lnTo>
                <a:lnTo>
                  <a:pt x="6" y="8"/>
                </a:lnTo>
                <a:lnTo>
                  <a:pt x="6" y="6"/>
                </a:lnTo>
                <a:lnTo>
                  <a:pt x="6" y="6"/>
                </a:lnTo>
                <a:lnTo>
                  <a:pt x="8" y="6"/>
                </a:lnTo>
                <a:lnTo>
                  <a:pt x="10" y="8"/>
                </a:lnTo>
                <a:lnTo>
                  <a:pt x="41" y="34"/>
                </a:lnTo>
                <a:lnTo>
                  <a:pt x="75" y="8"/>
                </a:lnTo>
                <a:lnTo>
                  <a:pt x="77" y="6"/>
                </a:lnTo>
                <a:lnTo>
                  <a:pt x="77" y="6"/>
                </a:lnTo>
                <a:lnTo>
                  <a:pt x="79" y="6"/>
                </a:lnTo>
                <a:lnTo>
                  <a:pt x="79" y="6"/>
                </a:lnTo>
                <a:lnTo>
                  <a:pt x="79" y="8"/>
                </a:lnTo>
                <a:lnTo>
                  <a:pt x="58" y="25"/>
                </a:lnTo>
                <a:lnTo>
                  <a:pt x="81" y="45"/>
                </a:lnTo>
                <a:lnTo>
                  <a:pt x="81" y="45"/>
                </a:lnTo>
                <a:lnTo>
                  <a:pt x="83" y="47"/>
                </a:lnTo>
                <a:lnTo>
                  <a:pt x="83" y="47"/>
                </a:lnTo>
                <a:lnTo>
                  <a:pt x="83" y="47"/>
                </a:lnTo>
                <a:lnTo>
                  <a:pt x="81" y="47"/>
                </a:lnTo>
                <a:lnTo>
                  <a:pt x="81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172"/>
          <p:cNvSpPr>
            <a:spLocks/>
          </p:cNvSpPr>
          <p:nvPr/>
        </p:nvSpPr>
        <p:spPr bwMode="auto">
          <a:xfrm>
            <a:off x="2878659" y="4021128"/>
            <a:ext cx="368039" cy="352543"/>
          </a:xfrm>
          <a:custGeom>
            <a:avLst/>
            <a:gdLst>
              <a:gd name="T0" fmla="*/ 43 w 95"/>
              <a:gd name="T1" fmla="*/ 3 h 91"/>
              <a:gd name="T2" fmla="*/ 43 w 95"/>
              <a:gd name="T3" fmla="*/ 3 h 91"/>
              <a:gd name="T4" fmla="*/ 45 w 95"/>
              <a:gd name="T5" fmla="*/ 0 h 91"/>
              <a:gd name="T6" fmla="*/ 49 w 95"/>
              <a:gd name="T7" fmla="*/ 0 h 91"/>
              <a:gd name="T8" fmla="*/ 50 w 95"/>
              <a:gd name="T9" fmla="*/ 0 h 91"/>
              <a:gd name="T10" fmla="*/ 52 w 95"/>
              <a:gd name="T11" fmla="*/ 3 h 91"/>
              <a:gd name="T12" fmla="*/ 60 w 95"/>
              <a:gd name="T13" fmla="*/ 17 h 91"/>
              <a:gd name="T14" fmla="*/ 60 w 95"/>
              <a:gd name="T15" fmla="*/ 17 h 91"/>
              <a:gd name="T16" fmla="*/ 62 w 95"/>
              <a:gd name="T17" fmla="*/ 20 h 91"/>
              <a:gd name="T18" fmla="*/ 67 w 95"/>
              <a:gd name="T19" fmla="*/ 24 h 91"/>
              <a:gd name="T20" fmla="*/ 71 w 95"/>
              <a:gd name="T21" fmla="*/ 28 h 91"/>
              <a:gd name="T22" fmla="*/ 77 w 95"/>
              <a:gd name="T23" fmla="*/ 28 h 91"/>
              <a:gd name="T24" fmla="*/ 90 w 95"/>
              <a:gd name="T25" fmla="*/ 30 h 91"/>
              <a:gd name="T26" fmla="*/ 90 w 95"/>
              <a:gd name="T27" fmla="*/ 30 h 91"/>
              <a:gd name="T28" fmla="*/ 94 w 95"/>
              <a:gd name="T29" fmla="*/ 31 h 91"/>
              <a:gd name="T30" fmla="*/ 95 w 95"/>
              <a:gd name="T31" fmla="*/ 33 h 91"/>
              <a:gd name="T32" fmla="*/ 95 w 95"/>
              <a:gd name="T33" fmla="*/ 37 h 91"/>
              <a:gd name="T34" fmla="*/ 94 w 95"/>
              <a:gd name="T35" fmla="*/ 41 h 91"/>
              <a:gd name="T36" fmla="*/ 84 w 95"/>
              <a:gd name="T37" fmla="*/ 50 h 91"/>
              <a:gd name="T38" fmla="*/ 84 w 95"/>
              <a:gd name="T39" fmla="*/ 50 h 91"/>
              <a:gd name="T40" fmla="*/ 80 w 95"/>
              <a:gd name="T41" fmla="*/ 54 h 91"/>
              <a:gd name="T42" fmla="*/ 79 w 95"/>
              <a:gd name="T43" fmla="*/ 60 h 91"/>
              <a:gd name="T44" fmla="*/ 77 w 95"/>
              <a:gd name="T45" fmla="*/ 65 h 91"/>
              <a:gd name="T46" fmla="*/ 77 w 95"/>
              <a:gd name="T47" fmla="*/ 71 h 91"/>
              <a:gd name="T48" fmla="*/ 79 w 95"/>
              <a:gd name="T49" fmla="*/ 84 h 91"/>
              <a:gd name="T50" fmla="*/ 79 w 95"/>
              <a:gd name="T51" fmla="*/ 84 h 91"/>
              <a:gd name="T52" fmla="*/ 79 w 95"/>
              <a:gd name="T53" fmla="*/ 88 h 91"/>
              <a:gd name="T54" fmla="*/ 77 w 95"/>
              <a:gd name="T55" fmla="*/ 90 h 91"/>
              <a:gd name="T56" fmla="*/ 75 w 95"/>
              <a:gd name="T57" fmla="*/ 91 h 91"/>
              <a:gd name="T58" fmla="*/ 71 w 95"/>
              <a:gd name="T59" fmla="*/ 90 h 91"/>
              <a:gd name="T60" fmla="*/ 58 w 95"/>
              <a:gd name="T61" fmla="*/ 84 h 91"/>
              <a:gd name="T62" fmla="*/ 58 w 95"/>
              <a:gd name="T63" fmla="*/ 84 h 91"/>
              <a:gd name="T64" fmla="*/ 54 w 95"/>
              <a:gd name="T65" fmla="*/ 82 h 91"/>
              <a:gd name="T66" fmla="*/ 49 w 95"/>
              <a:gd name="T67" fmla="*/ 82 h 91"/>
              <a:gd name="T68" fmla="*/ 43 w 95"/>
              <a:gd name="T69" fmla="*/ 82 h 91"/>
              <a:gd name="T70" fmla="*/ 37 w 95"/>
              <a:gd name="T71" fmla="*/ 84 h 91"/>
              <a:gd name="T72" fmla="*/ 26 w 95"/>
              <a:gd name="T73" fmla="*/ 90 h 91"/>
              <a:gd name="T74" fmla="*/ 26 w 95"/>
              <a:gd name="T75" fmla="*/ 90 h 91"/>
              <a:gd name="T76" fmla="*/ 20 w 95"/>
              <a:gd name="T77" fmla="*/ 91 h 91"/>
              <a:gd name="T78" fmla="*/ 19 w 95"/>
              <a:gd name="T79" fmla="*/ 90 h 91"/>
              <a:gd name="T80" fmla="*/ 17 w 95"/>
              <a:gd name="T81" fmla="*/ 88 h 91"/>
              <a:gd name="T82" fmla="*/ 17 w 95"/>
              <a:gd name="T83" fmla="*/ 84 h 91"/>
              <a:gd name="T84" fmla="*/ 19 w 95"/>
              <a:gd name="T85" fmla="*/ 71 h 91"/>
              <a:gd name="T86" fmla="*/ 19 w 95"/>
              <a:gd name="T87" fmla="*/ 71 h 91"/>
              <a:gd name="T88" fmla="*/ 19 w 95"/>
              <a:gd name="T89" fmla="*/ 65 h 91"/>
              <a:gd name="T90" fmla="*/ 19 w 95"/>
              <a:gd name="T91" fmla="*/ 60 h 91"/>
              <a:gd name="T92" fmla="*/ 15 w 95"/>
              <a:gd name="T93" fmla="*/ 54 h 91"/>
              <a:gd name="T94" fmla="*/ 13 w 95"/>
              <a:gd name="T95" fmla="*/ 50 h 91"/>
              <a:gd name="T96" fmla="*/ 2 w 95"/>
              <a:gd name="T97" fmla="*/ 41 h 91"/>
              <a:gd name="T98" fmla="*/ 2 w 95"/>
              <a:gd name="T99" fmla="*/ 41 h 91"/>
              <a:gd name="T100" fmla="*/ 0 w 95"/>
              <a:gd name="T101" fmla="*/ 37 h 91"/>
              <a:gd name="T102" fmla="*/ 0 w 95"/>
              <a:gd name="T103" fmla="*/ 33 h 91"/>
              <a:gd name="T104" fmla="*/ 2 w 95"/>
              <a:gd name="T105" fmla="*/ 31 h 91"/>
              <a:gd name="T106" fmla="*/ 5 w 95"/>
              <a:gd name="T107" fmla="*/ 30 h 91"/>
              <a:gd name="T108" fmla="*/ 19 w 95"/>
              <a:gd name="T109" fmla="*/ 28 h 91"/>
              <a:gd name="T110" fmla="*/ 19 w 95"/>
              <a:gd name="T111" fmla="*/ 28 h 91"/>
              <a:gd name="T112" fmla="*/ 24 w 95"/>
              <a:gd name="T113" fmla="*/ 28 h 91"/>
              <a:gd name="T114" fmla="*/ 30 w 95"/>
              <a:gd name="T115" fmla="*/ 24 h 91"/>
              <a:gd name="T116" fmla="*/ 34 w 95"/>
              <a:gd name="T117" fmla="*/ 20 h 91"/>
              <a:gd name="T118" fmla="*/ 37 w 95"/>
              <a:gd name="T119" fmla="*/ 17 h 91"/>
              <a:gd name="T120" fmla="*/ 43 w 95"/>
              <a:gd name="T121" fmla="*/ 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5" h="91">
                <a:moveTo>
                  <a:pt x="43" y="3"/>
                </a:moveTo>
                <a:lnTo>
                  <a:pt x="43" y="3"/>
                </a:lnTo>
                <a:lnTo>
                  <a:pt x="45" y="0"/>
                </a:lnTo>
                <a:lnTo>
                  <a:pt x="49" y="0"/>
                </a:lnTo>
                <a:lnTo>
                  <a:pt x="50" y="0"/>
                </a:lnTo>
                <a:lnTo>
                  <a:pt x="52" y="3"/>
                </a:lnTo>
                <a:lnTo>
                  <a:pt x="60" y="17"/>
                </a:lnTo>
                <a:lnTo>
                  <a:pt x="60" y="17"/>
                </a:lnTo>
                <a:lnTo>
                  <a:pt x="62" y="20"/>
                </a:lnTo>
                <a:lnTo>
                  <a:pt x="67" y="24"/>
                </a:lnTo>
                <a:lnTo>
                  <a:pt x="71" y="28"/>
                </a:lnTo>
                <a:lnTo>
                  <a:pt x="77" y="28"/>
                </a:lnTo>
                <a:lnTo>
                  <a:pt x="90" y="30"/>
                </a:lnTo>
                <a:lnTo>
                  <a:pt x="90" y="30"/>
                </a:lnTo>
                <a:lnTo>
                  <a:pt x="94" y="31"/>
                </a:lnTo>
                <a:lnTo>
                  <a:pt x="95" y="33"/>
                </a:lnTo>
                <a:lnTo>
                  <a:pt x="95" y="37"/>
                </a:lnTo>
                <a:lnTo>
                  <a:pt x="94" y="41"/>
                </a:lnTo>
                <a:lnTo>
                  <a:pt x="84" y="50"/>
                </a:lnTo>
                <a:lnTo>
                  <a:pt x="84" y="50"/>
                </a:lnTo>
                <a:lnTo>
                  <a:pt x="80" y="54"/>
                </a:lnTo>
                <a:lnTo>
                  <a:pt x="79" y="60"/>
                </a:lnTo>
                <a:lnTo>
                  <a:pt x="77" y="65"/>
                </a:lnTo>
                <a:lnTo>
                  <a:pt x="77" y="71"/>
                </a:lnTo>
                <a:lnTo>
                  <a:pt x="79" y="84"/>
                </a:lnTo>
                <a:lnTo>
                  <a:pt x="79" y="84"/>
                </a:lnTo>
                <a:lnTo>
                  <a:pt x="79" y="88"/>
                </a:lnTo>
                <a:lnTo>
                  <a:pt x="77" y="90"/>
                </a:lnTo>
                <a:lnTo>
                  <a:pt x="75" y="91"/>
                </a:lnTo>
                <a:lnTo>
                  <a:pt x="71" y="90"/>
                </a:lnTo>
                <a:lnTo>
                  <a:pt x="58" y="84"/>
                </a:lnTo>
                <a:lnTo>
                  <a:pt x="58" y="84"/>
                </a:lnTo>
                <a:lnTo>
                  <a:pt x="54" y="82"/>
                </a:lnTo>
                <a:lnTo>
                  <a:pt x="49" y="82"/>
                </a:lnTo>
                <a:lnTo>
                  <a:pt x="43" y="82"/>
                </a:lnTo>
                <a:lnTo>
                  <a:pt x="37" y="84"/>
                </a:lnTo>
                <a:lnTo>
                  <a:pt x="26" y="90"/>
                </a:lnTo>
                <a:lnTo>
                  <a:pt x="26" y="90"/>
                </a:lnTo>
                <a:lnTo>
                  <a:pt x="20" y="91"/>
                </a:lnTo>
                <a:lnTo>
                  <a:pt x="19" y="90"/>
                </a:lnTo>
                <a:lnTo>
                  <a:pt x="17" y="88"/>
                </a:lnTo>
                <a:lnTo>
                  <a:pt x="17" y="84"/>
                </a:lnTo>
                <a:lnTo>
                  <a:pt x="19" y="71"/>
                </a:lnTo>
                <a:lnTo>
                  <a:pt x="19" y="71"/>
                </a:lnTo>
                <a:lnTo>
                  <a:pt x="19" y="65"/>
                </a:lnTo>
                <a:lnTo>
                  <a:pt x="19" y="60"/>
                </a:lnTo>
                <a:lnTo>
                  <a:pt x="15" y="54"/>
                </a:lnTo>
                <a:lnTo>
                  <a:pt x="13" y="50"/>
                </a:lnTo>
                <a:lnTo>
                  <a:pt x="2" y="41"/>
                </a:lnTo>
                <a:lnTo>
                  <a:pt x="2" y="41"/>
                </a:lnTo>
                <a:lnTo>
                  <a:pt x="0" y="37"/>
                </a:lnTo>
                <a:lnTo>
                  <a:pt x="0" y="33"/>
                </a:lnTo>
                <a:lnTo>
                  <a:pt x="2" y="31"/>
                </a:lnTo>
                <a:lnTo>
                  <a:pt x="5" y="30"/>
                </a:lnTo>
                <a:lnTo>
                  <a:pt x="19" y="28"/>
                </a:lnTo>
                <a:lnTo>
                  <a:pt x="19" y="28"/>
                </a:lnTo>
                <a:lnTo>
                  <a:pt x="24" y="28"/>
                </a:lnTo>
                <a:lnTo>
                  <a:pt x="30" y="24"/>
                </a:lnTo>
                <a:lnTo>
                  <a:pt x="34" y="20"/>
                </a:lnTo>
                <a:lnTo>
                  <a:pt x="37" y="17"/>
                </a:lnTo>
                <a:lnTo>
                  <a:pt x="4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173"/>
          <p:cNvSpPr>
            <a:spLocks/>
          </p:cNvSpPr>
          <p:nvPr/>
        </p:nvSpPr>
        <p:spPr bwMode="auto">
          <a:xfrm>
            <a:off x="4157106" y="4214832"/>
            <a:ext cx="116222" cy="116222"/>
          </a:xfrm>
          <a:custGeom>
            <a:avLst/>
            <a:gdLst>
              <a:gd name="T0" fmla="*/ 30 w 30"/>
              <a:gd name="T1" fmla="*/ 4 h 30"/>
              <a:gd name="T2" fmla="*/ 30 w 30"/>
              <a:gd name="T3" fmla="*/ 4 h 30"/>
              <a:gd name="T4" fmla="*/ 28 w 30"/>
              <a:gd name="T5" fmla="*/ 6 h 30"/>
              <a:gd name="T6" fmla="*/ 24 w 30"/>
              <a:gd name="T7" fmla="*/ 8 h 30"/>
              <a:gd name="T8" fmla="*/ 24 w 30"/>
              <a:gd name="T9" fmla="*/ 8 h 30"/>
              <a:gd name="T10" fmla="*/ 7 w 30"/>
              <a:gd name="T11" fmla="*/ 8 h 30"/>
              <a:gd name="T12" fmla="*/ 7 w 30"/>
              <a:gd name="T13" fmla="*/ 0 h 30"/>
              <a:gd name="T14" fmla="*/ 0 w 30"/>
              <a:gd name="T15" fmla="*/ 15 h 30"/>
              <a:gd name="T16" fmla="*/ 7 w 30"/>
              <a:gd name="T17" fmla="*/ 30 h 30"/>
              <a:gd name="T18" fmla="*/ 7 w 30"/>
              <a:gd name="T19" fmla="*/ 23 h 30"/>
              <a:gd name="T20" fmla="*/ 16 w 30"/>
              <a:gd name="T21" fmla="*/ 23 h 30"/>
              <a:gd name="T22" fmla="*/ 16 w 30"/>
              <a:gd name="T23" fmla="*/ 23 h 30"/>
              <a:gd name="T24" fmla="*/ 16 w 30"/>
              <a:gd name="T25" fmla="*/ 23 h 30"/>
              <a:gd name="T26" fmla="*/ 20 w 30"/>
              <a:gd name="T27" fmla="*/ 21 h 30"/>
              <a:gd name="T28" fmla="*/ 24 w 30"/>
              <a:gd name="T29" fmla="*/ 15 h 30"/>
              <a:gd name="T30" fmla="*/ 30 w 30"/>
              <a:gd name="T31" fmla="*/ 4 h 30"/>
              <a:gd name="T32" fmla="*/ 30 w 30"/>
              <a:gd name="T33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30">
                <a:moveTo>
                  <a:pt x="30" y="4"/>
                </a:moveTo>
                <a:lnTo>
                  <a:pt x="30" y="4"/>
                </a:lnTo>
                <a:lnTo>
                  <a:pt x="28" y="6"/>
                </a:lnTo>
                <a:lnTo>
                  <a:pt x="24" y="8"/>
                </a:lnTo>
                <a:lnTo>
                  <a:pt x="24" y="8"/>
                </a:lnTo>
                <a:lnTo>
                  <a:pt x="7" y="8"/>
                </a:lnTo>
                <a:lnTo>
                  <a:pt x="7" y="0"/>
                </a:lnTo>
                <a:lnTo>
                  <a:pt x="0" y="15"/>
                </a:lnTo>
                <a:lnTo>
                  <a:pt x="7" y="30"/>
                </a:lnTo>
                <a:lnTo>
                  <a:pt x="7" y="23"/>
                </a:lnTo>
                <a:lnTo>
                  <a:pt x="16" y="23"/>
                </a:lnTo>
                <a:lnTo>
                  <a:pt x="16" y="23"/>
                </a:lnTo>
                <a:lnTo>
                  <a:pt x="16" y="23"/>
                </a:lnTo>
                <a:lnTo>
                  <a:pt x="20" y="21"/>
                </a:lnTo>
                <a:lnTo>
                  <a:pt x="24" y="15"/>
                </a:lnTo>
                <a:lnTo>
                  <a:pt x="30" y="4"/>
                </a:lnTo>
                <a:lnTo>
                  <a:pt x="30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174"/>
          <p:cNvSpPr>
            <a:spLocks/>
          </p:cNvSpPr>
          <p:nvPr/>
        </p:nvSpPr>
        <p:spPr bwMode="auto">
          <a:xfrm>
            <a:off x="4191975" y="4137350"/>
            <a:ext cx="81357" cy="92978"/>
          </a:xfrm>
          <a:custGeom>
            <a:avLst/>
            <a:gdLst>
              <a:gd name="T0" fmla="*/ 0 w 21"/>
              <a:gd name="T1" fmla="*/ 7 h 24"/>
              <a:gd name="T2" fmla="*/ 13 w 21"/>
              <a:gd name="T3" fmla="*/ 0 h 24"/>
              <a:gd name="T4" fmla="*/ 21 w 21"/>
              <a:gd name="T5" fmla="*/ 13 h 24"/>
              <a:gd name="T6" fmla="*/ 21 w 21"/>
              <a:gd name="T7" fmla="*/ 13 h 24"/>
              <a:gd name="T8" fmla="*/ 21 w 21"/>
              <a:gd name="T9" fmla="*/ 16 h 24"/>
              <a:gd name="T10" fmla="*/ 21 w 21"/>
              <a:gd name="T11" fmla="*/ 20 h 24"/>
              <a:gd name="T12" fmla="*/ 19 w 21"/>
              <a:gd name="T13" fmla="*/ 24 h 24"/>
              <a:gd name="T14" fmla="*/ 19 w 21"/>
              <a:gd name="T15" fmla="*/ 24 h 24"/>
              <a:gd name="T16" fmla="*/ 13 w 21"/>
              <a:gd name="T17" fmla="*/ 24 h 24"/>
              <a:gd name="T18" fmla="*/ 11 w 21"/>
              <a:gd name="T19" fmla="*/ 24 h 24"/>
              <a:gd name="T20" fmla="*/ 7 w 21"/>
              <a:gd name="T21" fmla="*/ 20 h 24"/>
              <a:gd name="T22" fmla="*/ 0 w 21"/>
              <a:gd name="T23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24">
                <a:moveTo>
                  <a:pt x="0" y="7"/>
                </a:moveTo>
                <a:lnTo>
                  <a:pt x="13" y="0"/>
                </a:lnTo>
                <a:lnTo>
                  <a:pt x="21" y="13"/>
                </a:lnTo>
                <a:lnTo>
                  <a:pt x="21" y="13"/>
                </a:lnTo>
                <a:lnTo>
                  <a:pt x="21" y="16"/>
                </a:lnTo>
                <a:lnTo>
                  <a:pt x="21" y="20"/>
                </a:lnTo>
                <a:lnTo>
                  <a:pt x="19" y="24"/>
                </a:lnTo>
                <a:lnTo>
                  <a:pt x="19" y="24"/>
                </a:lnTo>
                <a:lnTo>
                  <a:pt x="13" y="24"/>
                </a:lnTo>
                <a:lnTo>
                  <a:pt x="11" y="24"/>
                </a:lnTo>
                <a:lnTo>
                  <a:pt x="7" y="2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175"/>
          <p:cNvSpPr>
            <a:spLocks/>
          </p:cNvSpPr>
          <p:nvPr/>
        </p:nvSpPr>
        <p:spPr bwMode="auto">
          <a:xfrm>
            <a:off x="4002144" y="4164471"/>
            <a:ext cx="108474" cy="123970"/>
          </a:xfrm>
          <a:custGeom>
            <a:avLst/>
            <a:gdLst>
              <a:gd name="T0" fmla="*/ 13 w 28"/>
              <a:gd name="T1" fmla="*/ 32 h 32"/>
              <a:gd name="T2" fmla="*/ 13 w 28"/>
              <a:gd name="T3" fmla="*/ 32 h 32"/>
              <a:gd name="T4" fmla="*/ 13 w 28"/>
              <a:gd name="T5" fmla="*/ 30 h 32"/>
              <a:gd name="T6" fmla="*/ 13 w 28"/>
              <a:gd name="T7" fmla="*/ 24 h 32"/>
              <a:gd name="T8" fmla="*/ 13 w 28"/>
              <a:gd name="T9" fmla="*/ 24 h 32"/>
              <a:gd name="T10" fmla="*/ 21 w 28"/>
              <a:gd name="T11" fmla="*/ 11 h 32"/>
              <a:gd name="T12" fmla="*/ 28 w 28"/>
              <a:gd name="T13" fmla="*/ 15 h 32"/>
              <a:gd name="T14" fmla="*/ 19 w 28"/>
              <a:gd name="T15" fmla="*/ 0 h 32"/>
              <a:gd name="T16" fmla="*/ 0 w 28"/>
              <a:gd name="T17" fmla="*/ 0 h 32"/>
              <a:gd name="T18" fmla="*/ 8 w 28"/>
              <a:gd name="T19" fmla="*/ 4 h 32"/>
              <a:gd name="T20" fmla="*/ 4 w 28"/>
              <a:gd name="T21" fmla="*/ 11 h 32"/>
              <a:gd name="T22" fmla="*/ 4 w 28"/>
              <a:gd name="T23" fmla="*/ 11 h 32"/>
              <a:gd name="T24" fmla="*/ 4 w 28"/>
              <a:gd name="T25" fmla="*/ 11 h 32"/>
              <a:gd name="T26" fmla="*/ 4 w 28"/>
              <a:gd name="T27" fmla="*/ 15 h 32"/>
              <a:gd name="T28" fmla="*/ 6 w 28"/>
              <a:gd name="T29" fmla="*/ 23 h 32"/>
              <a:gd name="T30" fmla="*/ 13 w 28"/>
              <a:gd name="T31" fmla="*/ 32 h 32"/>
              <a:gd name="T32" fmla="*/ 13 w 28"/>
              <a:gd name="T3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32">
                <a:moveTo>
                  <a:pt x="13" y="32"/>
                </a:moveTo>
                <a:lnTo>
                  <a:pt x="13" y="32"/>
                </a:lnTo>
                <a:lnTo>
                  <a:pt x="13" y="30"/>
                </a:lnTo>
                <a:lnTo>
                  <a:pt x="13" y="24"/>
                </a:lnTo>
                <a:lnTo>
                  <a:pt x="13" y="24"/>
                </a:lnTo>
                <a:lnTo>
                  <a:pt x="21" y="11"/>
                </a:lnTo>
                <a:lnTo>
                  <a:pt x="28" y="15"/>
                </a:lnTo>
                <a:lnTo>
                  <a:pt x="19" y="0"/>
                </a:lnTo>
                <a:lnTo>
                  <a:pt x="0" y="0"/>
                </a:lnTo>
                <a:lnTo>
                  <a:pt x="8" y="4"/>
                </a:lnTo>
                <a:lnTo>
                  <a:pt x="4" y="11"/>
                </a:lnTo>
                <a:lnTo>
                  <a:pt x="4" y="11"/>
                </a:lnTo>
                <a:lnTo>
                  <a:pt x="4" y="11"/>
                </a:lnTo>
                <a:lnTo>
                  <a:pt x="4" y="15"/>
                </a:lnTo>
                <a:lnTo>
                  <a:pt x="6" y="23"/>
                </a:lnTo>
                <a:lnTo>
                  <a:pt x="13" y="32"/>
                </a:lnTo>
                <a:lnTo>
                  <a:pt x="13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176"/>
          <p:cNvSpPr>
            <a:spLocks/>
          </p:cNvSpPr>
          <p:nvPr/>
        </p:nvSpPr>
        <p:spPr bwMode="auto">
          <a:xfrm>
            <a:off x="4060255" y="4253572"/>
            <a:ext cx="96853" cy="58113"/>
          </a:xfrm>
          <a:custGeom>
            <a:avLst/>
            <a:gdLst>
              <a:gd name="T0" fmla="*/ 25 w 25"/>
              <a:gd name="T1" fmla="*/ 0 h 15"/>
              <a:gd name="T2" fmla="*/ 25 w 25"/>
              <a:gd name="T3" fmla="*/ 15 h 15"/>
              <a:gd name="T4" fmla="*/ 8 w 25"/>
              <a:gd name="T5" fmla="*/ 15 h 15"/>
              <a:gd name="T6" fmla="*/ 8 w 25"/>
              <a:gd name="T7" fmla="*/ 15 h 15"/>
              <a:gd name="T8" fmla="*/ 4 w 25"/>
              <a:gd name="T9" fmla="*/ 13 h 15"/>
              <a:gd name="T10" fmla="*/ 2 w 25"/>
              <a:gd name="T11" fmla="*/ 11 h 15"/>
              <a:gd name="T12" fmla="*/ 0 w 25"/>
              <a:gd name="T13" fmla="*/ 7 h 15"/>
              <a:gd name="T14" fmla="*/ 0 w 25"/>
              <a:gd name="T15" fmla="*/ 7 h 15"/>
              <a:gd name="T16" fmla="*/ 2 w 25"/>
              <a:gd name="T17" fmla="*/ 3 h 15"/>
              <a:gd name="T18" fmla="*/ 4 w 25"/>
              <a:gd name="T19" fmla="*/ 1 h 15"/>
              <a:gd name="T20" fmla="*/ 8 w 25"/>
              <a:gd name="T21" fmla="*/ 0 h 15"/>
              <a:gd name="T22" fmla="*/ 25 w 25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15">
                <a:moveTo>
                  <a:pt x="25" y="0"/>
                </a:moveTo>
                <a:lnTo>
                  <a:pt x="25" y="15"/>
                </a:lnTo>
                <a:lnTo>
                  <a:pt x="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0" y="7"/>
                </a:lnTo>
                <a:lnTo>
                  <a:pt x="2" y="3"/>
                </a:lnTo>
                <a:lnTo>
                  <a:pt x="4" y="1"/>
                </a:lnTo>
                <a:lnTo>
                  <a:pt x="8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1177"/>
          <p:cNvSpPr>
            <a:spLocks/>
          </p:cNvSpPr>
          <p:nvPr/>
        </p:nvSpPr>
        <p:spPr bwMode="auto">
          <a:xfrm>
            <a:off x="4110618" y="4063745"/>
            <a:ext cx="131718" cy="85230"/>
          </a:xfrm>
          <a:custGeom>
            <a:avLst/>
            <a:gdLst>
              <a:gd name="T0" fmla="*/ 0 w 34"/>
              <a:gd name="T1" fmla="*/ 2 h 22"/>
              <a:gd name="T2" fmla="*/ 0 w 34"/>
              <a:gd name="T3" fmla="*/ 2 h 22"/>
              <a:gd name="T4" fmla="*/ 2 w 34"/>
              <a:gd name="T5" fmla="*/ 2 h 22"/>
              <a:gd name="T6" fmla="*/ 6 w 34"/>
              <a:gd name="T7" fmla="*/ 6 h 22"/>
              <a:gd name="T8" fmla="*/ 6 w 34"/>
              <a:gd name="T9" fmla="*/ 6 h 22"/>
              <a:gd name="T10" fmla="*/ 15 w 34"/>
              <a:gd name="T11" fmla="*/ 19 h 22"/>
              <a:gd name="T12" fmla="*/ 8 w 34"/>
              <a:gd name="T13" fmla="*/ 22 h 22"/>
              <a:gd name="T14" fmla="*/ 25 w 34"/>
              <a:gd name="T15" fmla="*/ 22 h 22"/>
              <a:gd name="T16" fmla="*/ 34 w 34"/>
              <a:gd name="T17" fmla="*/ 7 h 22"/>
              <a:gd name="T18" fmla="*/ 28 w 34"/>
              <a:gd name="T19" fmla="*/ 11 h 22"/>
              <a:gd name="T20" fmla="*/ 23 w 34"/>
              <a:gd name="T21" fmla="*/ 4 h 22"/>
              <a:gd name="T22" fmla="*/ 23 w 34"/>
              <a:gd name="T23" fmla="*/ 4 h 22"/>
              <a:gd name="T24" fmla="*/ 23 w 34"/>
              <a:gd name="T25" fmla="*/ 4 h 22"/>
              <a:gd name="T26" fmla="*/ 21 w 34"/>
              <a:gd name="T27" fmla="*/ 2 h 22"/>
              <a:gd name="T28" fmla="*/ 13 w 34"/>
              <a:gd name="T29" fmla="*/ 0 h 22"/>
              <a:gd name="T30" fmla="*/ 0 w 34"/>
              <a:gd name="T31" fmla="*/ 2 h 22"/>
              <a:gd name="T32" fmla="*/ 0 w 34"/>
              <a:gd name="T33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2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6" y="6"/>
                </a:lnTo>
                <a:lnTo>
                  <a:pt x="6" y="6"/>
                </a:lnTo>
                <a:lnTo>
                  <a:pt x="15" y="19"/>
                </a:lnTo>
                <a:lnTo>
                  <a:pt x="8" y="22"/>
                </a:lnTo>
                <a:lnTo>
                  <a:pt x="25" y="22"/>
                </a:lnTo>
                <a:lnTo>
                  <a:pt x="34" y="7"/>
                </a:lnTo>
                <a:lnTo>
                  <a:pt x="28" y="11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1" y="2"/>
                </a:lnTo>
                <a:lnTo>
                  <a:pt x="13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178"/>
          <p:cNvSpPr>
            <a:spLocks/>
          </p:cNvSpPr>
          <p:nvPr/>
        </p:nvSpPr>
        <p:spPr bwMode="auto">
          <a:xfrm>
            <a:off x="4048632" y="4079241"/>
            <a:ext cx="85230" cy="92978"/>
          </a:xfrm>
          <a:custGeom>
            <a:avLst/>
            <a:gdLst>
              <a:gd name="T0" fmla="*/ 13 w 22"/>
              <a:gd name="T1" fmla="*/ 24 h 24"/>
              <a:gd name="T2" fmla="*/ 0 w 22"/>
              <a:gd name="T3" fmla="*/ 16 h 24"/>
              <a:gd name="T4" fmla="*/ 7 w 22"/>
              <a:gd name="T5" fmla="*/ 3 h 24"/>
              <a:gd name="T6" fmla="*/ 7 w 22"/>
              <a:gd name="T7" fmla="*/ 3 h 24"/>
              <a:gd name="T8" fmla="*/ 11 w 22"/>
              <a:gd name="T9" fmla="*/ 0 h 24"/>
              <a:gd name="T10" fmla="*/ 13 w 22"/>
              <a:gd name="T11" fmla="*/ 0 h 24"/>
              <a:gd name="T12" fmla="*/ 16 w 22"/>
              <a:gd name="T13" fmla="*/ 0 h 24"/>
              <a:gd name="T14" fmla="*/ 16 w 22"/>
              <a:gd name="T15" fmla="*/ 0 h 24"/>
              <a:gd name="T16" fmla="*/ 20 w 22"/>
              <a:gd name="T17" fmla="*/ 3 h 24"/>
              <a:gd name="T18" fmla="*/ 22 w 22"/>
              <a:gd name="T19" fmla="*/ 5 h 24"/>
              <a:gd name="T20" fmla="*/ 20 w 22"/>
              <a:gd name="T21" fmla="*/ 9 h 24"/>
              <a:gd name="T22" fmla="*/ 13 w 22"/>
              <a:gd name="T2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24">
                <a:moveTo>
                  <a:pt x="13" y="24"/>
                </a:moveTo>
                <a:lnTo>
                  <a:pt x="0" y="16"/>
                </a:lnTo>
                <a:lnTo>
                  <a:pt x="7" y="3"/>
                </a:lnTo>
                <a:lnTo>
                  <a:pt x="7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6" y="0"/>
                </a:lnTo>
                <a:lnTo>
                  <a:pt x="20" y="3"/>
                </a:lnTo>
                <a:lnTo>
                  <a:pt x="22" y="5"/>
                </a:lnTo>
                <a:lnTo>
                  <a:pt x="20" y="9"/>
                </a:lnTo>
                <a:lnTo>
                  <a:pt x="13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179"/>
          <p:cNvSpPr>
            <a:spLocks/>
          </p:cNvSpPr>
          <p:nvPr/>
        </p:nvSpPr>
        <p:spPr bwMode="auto">
          <a:xfrm>
            <a:off x="5063643" y="4121854"/>
            <a:ext cx="306053" cy="224696"/>
          </a:xfrm>
          <a:custGeom>
            <a:avLst/>
            <a:gdLst>
              <a:gd name="T0" fmla="*/ 79 w 79"/>
              <a:gd name="T1" fmla="*/ 15 h 58"/>
              <a:gd name="T2" fmla="*/ 79 w 79"/>
              <a:gd name="T3" fmla="*/ 15 h 58"/>
              <a:gd name="T4" fmla="*/ 77 w 79"/>
              <a:gd name="T5" fmla="*/ 9 h 58"/>
              <a:gd name="T6" fmla="*/ 75 w 79"/>
              <a:gd name="T7" fmla="*/ 4 h 58"/>
              <a:gd name="T8" fmla="*/ 69 w 79"/>
              <a:gd name="T9" fmla="*/ 2 h 58"/>
              <a:gd name="T10" fmla="*/ 64 w 79"/>
              <a:gd name="T11" fmla="*/ 0 h 58"/>
              <a:gd name="T12" fmla="*/ 49 w 79"/>
              <a:gd name="T13" fmla="*/ 0 h 58"/>
              <a:gd name="T14" fmla="*/ 49 w 79"/>
              <a:gd name="T15" fmla="*/ 11 h 58"/>
              <a:gd name="T16" fmla="*/ 64 w 79"/>
              <a:gd name="T17" fmla="*/ 11 h 58"/>
              <a:gd name="T18" fmla="*/ 64 w 79"/>
              <a:gd name="T19" fmla="*/ 11 h 58"/>
              <a:gd name="T20" fmla="*/ 67 w 79"/>
              <a:gd name="T21" fmla="*/ 11 h 58"/>
              <a:gd name="T22" fmla="*/ 67 w 79"/>
              <a:gd name="T23" fmla="*/ 15 h 58"/>
              <a:gd name="T24" fmla="*/ 67 w 79"/>
              <a:gd name="T25" fmla="*/ 45 h 58"/>
              <a:gd name="T26" fmla="*/ 67 w 79"/>
              <a:gd name="T27" fmla="*/ 45 h 58"/>
              <a:gd name="T28" fmla="*/ 67 w 79"/>
              <a:gd name="T29" fmla="*/ 47 h 58"/>
              <a:gd name="T30" fmla="*/ 64 w 79"/>
              <a:gd name="T31" fmla="*/ 49 h 58"/>
              <a:gd name="T32" fmla="*/ 15 w 79"/>
              <a:gd name="T33" fmla="*/ 49 h 58"/>
              <a:gd name="T34" fmla="*/ 15 w 79"/>
              <a:gd name="T35" fmla="*/ 49 h 58"/>
              <a:gd name="T36" fmla="*/ 11 w 79"/>
              <a:gd name="T37" fmla="*/ 47 h 58"/>
              <a:gd name="T38" fmla="*/ 11 w 79"/>
              <a:gd name="T39" fmla="*/ 45 h 58"/>
              <a:gd name="T40" fmla="*/ 11 w 79"/>
              <a:gd name="T41" fmla="*/ 15 h 58"/>
              <a:gd name="T42" fmla="*/ 11 w 79"/>
              <a:gd name="T43" fmla="*/ 15 h 58"/>
              <a:gd name="T44" fmla="*/ 11 w 79"/>
              <a:gd name="T45" fmla="*/ 11 h 58"/>
              <a:gd name="T46" fmla="*/ 15 w 79"/>
              <a:gd name="T47" fmla="*/ 11 h 58"/>
              <a:gd name="T48" fmla="*/ 30 w 79"/>
              <a:gd name="T49" fmla="*/ 11 h 58"/>
              <a:gd name="T50" fmla="*/ 30 w 79"/>
              <a:gd name="T51" fmla="*/ 0 h 58"/>
              <a:gd name="T52" fmla="*/ 15 w 79"/>
              <a:gd name="T53" fmla="*/ 0 h 58"/>
              <a:gd name="T54" fmla="*/ 15 w 79"/>
              <a:gd name="T55" fmla="*/ 0 h 58"/>
              <a:gd name="T56" fmla="*/ 9 w 79"/>
              <a:gd name="T57" fmla="*/ 2 h 58"/>
              <a:gd name="T58" fmla="*/ 5 w 79"/>
              <a:gd name="T59" fmla="*/ 4 h 58"/>
              <a:gd name="T60" fmla="*/ 2 w 79"/>
              <a:gd name="T61" fmla="*/ 9 h 58"/>
              <a:gd name="T62" fmla="*/ 0 w 79"/>
              <a:gd name="T63" fmla="*/ 15 h 58"/>
              <a:gd name="T64" fmla="*/ 0 w 79"/>
              <a:gd name="T65" fmla="*/ 45 h 58"/>
              <a:gd name="T66" fmla="*/ 0 w 79"/>
              <a:gd name="T67" fmla="*/ 45 h 58"/>
              <a:gd name="T68" fmla="*/ 2 w 79"/>
              <a:gd name="T69" fmla="*/ 50 h 58"/>
              <a:gd name="T70" fmla="*/ 5 w 79"/>
              <a:gd name="T71" fmla="*/ 54 h 58"/>
              <a:gd name="T72" fmla="*/ 9 w 79"/>
              <a:gd name="T73" fmla="*/ 58 h 58"/>
              <a:gd name="T74" fmla="*/ 15 w 79"/>
              <a:gd name="T75" fmla="*/ 58 h 58"/>
              <a:gd name="T76" fmla="*/ 64 w 79"/>
              <a:gd name="T77" fmla="*/ 58 h 58"/>
              <a:gd name="T78" fmla="*/ 64 w 79"/>
              <a:gd name="T79" fmla="*/ 58 h 58"/>
              <a:gd name="T80" fmla="*/ 69 w 79"/>
              <a:gd name="T81" fmla="*/ 58 h 58"/>
              <a:gd name="T82" fmla="*/ 75 w 79"/>
              <a:gd name="T83" fmla="*/ 54 h 58"/>
              <a:gd name="T84" fmla="*/ 77 w 79"/>
              <a:gd name="T85" fmla="*/ 50 h 58"/>
              <a:gd name="T86" fmla="*/ 79 w 79"/>
              <a:gd name="T87" fmla="*/ 45 h 58"/>
              <a:gd name="T88" fmla="*/ 79 w 79"/>
              <a:gd name="T89" fmla="*/ 1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9" h="58">
                <a:moveTo>
                  <a:pt x="79" y="15"/>
                </a:moveTo>
                <a:lnTo>
                  <a:pt x="79" y="15"/>
                </a:lnTo>
                <a:lnTo>
                  <a:pt x="77" y="9"/>
                </a:lnTo>
                <a:lnTo>
                  <a:pt x="75" y="4"/>
                </a:lnTo>
                <a:lnTo>
                  <a:pt x="69" y="2"/>
                </a:lnTo>
                <a:lnTo>
                  <a:pt x="64" y="0"/>
                </a:lnTo>
                <a:lnTo>
                  <a:pt x="49" y="0"/>
                </a:lnTo>
                <a:lnTo>
                  <a:pt x="49" y="11"/>
                </a:lnTo>
                <a:lnTo>
                  <a:pt x="64" y="11"/>
                </a:lnTo>
                <a:lnTo>
                  <a:pt x="64" y="11"/>
                </a:lnTo>
                <a:lnTo>
                  <a:pt x="67" y="11"/>
                </a:lnTo>
                <a:lnTo>
                  <a:pt x="67" y="15"/>
                </a:lnTo>
                <a:lnTo>
                  <a:pt x="67" y="45"/>
                </a:lnTo>
                <a:lnTo>
                  <a:pt x="67" y="45"/>
                </a:lnTo>
                <a:lnTo>
                  <a:pt x="67" y="47"/>
                </a:lnTo>
                <a:lnTo>
                  <a:pt x="64" y="49"/>
                </a:lnTo>
                <a:lnTo>
                  <a:pt x="15" y="49"/>
                </a:lnTo>
                <a:lnTo>
                  <a:pt x="15" y="49"/>
                </a:lnTo>
                <a:lnTo>
                  <a:pt x="11" y="47"/>
                </a:lnTo>
                <a:lnTo>
                  <a:pt x="11" y="45"/>
                </a:lnTo>
                <a:lnTo>
                  <a:pt x="11" y="15"/>
                </a:lnTo>
                <a:lnTo>
                  <a:pt x="11" y="15"/>
                </a:lnTo>
                <a:lnTo>
                  <a:pt x="11" y="11"/>
                </a:lnTo>
                <a:lnTo>
                  <a:pt x="15" y="11"/>
                </a:lnTo>
                <a:lnTo>
                  <a:pt x="30" y="11"/>
                </a:lnTo>
                <a:lnTo>
                  <a:pt x="30" y="0"/>
                </a:lnTo>
                <a:lnTo>
                  <a:pt x="15" y="0"/>
                </a:lnTo>
                <a:lnTo>
                  <a:pt x="15" y="0"/>
                </a:lnTo>
                <a:lnTo>
                  <a:pt x="9" y="2"/>
                </a:lnTo>
                <a:lnTo>
                  <a:pt x="5" y="4"/>
                </a:lnTo>
                <a:lnTo>
                  <a:pt x="2" y="9"/>
                </a:lnTo>
                <a:lnTo>
                  <a:pt x="0" y="15"/>
                </a:lnTo>
                <a:lnTo>
                  <a:pt x="0" y="45"/>
                </a:lnTo>
                <a:lnTo>
                  <a:pt x="0" y="45"/>
                </a:lnTo>
                <a:lnTo>
                  <a:pt x="2" y="50"/>
                </a:lnTo>
                <a:lnTo>
                  <a:pt x="5" y="54"/>
                </a:lnTo>
                <a:lnTo>
                  <a:pt x="9" y="58"/>
                </a:lnTo>
                <a:lnTo>
                  <a:pt x="15" y="58"/>
                </a:lnTo>
                <a:lnTo>
                  <a:pt x="64" y="58"/>
                </a:lnTo>
                <a:lnTo>
                  <a:pt x="64" y="58"/>
                </a:lnTo>
                <a:lnTo>
                  <a:pt x="69" y="58"/>
                </a:lnTo>
                <a:lnTo>
                  <a:pt x="75" y="54"/>
                </a:lnTo>
                <a:lnTo>
                  <a:pt x="77" y="50"/>
                </a:lnTo>
                <a:lnTo>
                  <a:pt x="79" y="45"/>
                </a:lnTo>
                <a:lnTo>
                  <a:pt x="79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180"/>
          <p:cNvSpPr>
            <a:spLocks/>
          </p:cNvSpPr>
          <p:nvPr/>
        </p:nvSpPr>
        <p:spPr bwMode="auto">
          <a:xfrm>
            <a:off x="5148871" y="4048247"/>
            <a:ext cx="131718" cy="247942"/>
          </a:xfrm>
          <a:custGeom>
            <a:avLst/>
            <a:gdLst>
              <a:gd name="T0" fmla="*/ 32 w 34"/>
              <a:gd name="T1" fmla="*/ 36 h 64"/>
              <a:gd name="T2" fmla="*/ 25 w 34"/>
              <a:gd name="T3" fmla="*/ 36 h 64"/>
              <a:gd name="T4" fmla="*/ 25 w 34"/>
              <a:gd name="T5" fmla="*/ 32 h 64"/>
              <a:gd name="T6" fmla="*/ 25 w 34"/>
              <a:gd name="T7" fmla="*/ 21 h 64"/>
              <a:gd name="T8" fmla="*/ 25 w 34"/>
              <a:gd name="T9" fmla="*/ 4 h 64"/>
              <a:gd name="T10" fmla="*/ 25 w 34"/>
              <a:gd name="T11" fmla="*/ 4 h 64"/>
              <a:gd name="T12" fmla="*/ 25 w 34"/>
              <a:gd name="T13" fmla="*/ 2 h 64"/>
              <a:gd name="T14" fmla="*/ 21 w 34"/>
              <a:gd name="T15" fmla="*/ 0 h 64"/>
              <a:gd name="T16" fmla="*/ 13 w 34"/>
              <a:gd name="T17" fmla="*/ 0 h 64"/>
              <a:gd name="T18" fmla="*/ 13 w 34"/>
              <a:gd name="T19" fmla="*/ 0 h 64"/>
              <a:gd name="T20" fmla="*/ 12 w 34"/>
              <a:gd name="T21" fmla="*/ 2 h 64"/>
              <a:gd name="T22" fmla="*/ 10 w 34"/>
              <a:gd name="T23" fmla="*/ 4 h 64"/>
              <a:gd name="T24" fmla="*/ 10 w 34"/>
              <a:gd name="T25" fmla="*/ 21 h 64"/>
              <a:gd name="T26" fmla="*/ 10 w 34"/>
              <a:gd name="T27" fmla="*/ 32 h 64"/>
              <a:gd name="T28" fmla="*/ 10 w 34"/>
              <a:gd name="T29" fmla="*/ 36 h 64"/>
              <a:gd name="T30" fmla="*/ 2 w 34"/>
              <a:gd name="T31" fmla="*/ 36 h 64"/>
              <a:gd name="T32" fmla="*/ 2 w 34"/>
              <a:gd name="T33" fmla="*/ 36 h 64"/>
              <a:gd name="T34" fmla="*/ 0 w 34"/>
              <a:gd name="T35" fmla="*/ 36 h 64"/>
              <a:gd name="T36" fmla="*/ 0 w 34"/>
              <a:gd name="T37" fmla="*/ 38 h 64"/>
              <a:gd name="T38" fmla="*/ 6 w 34"/>
              <a:gd name="T39" fmla="*/ 47 h 64"/>
              <a:gd name="T40" fmla="*/ 6 w 34"/>
              <a:gd name="T41" fmla="*/ 47 h 64"/>
              <a:gd name="T42" fmla="*/ 10 w 34"/>
              <a:gd name="T43" fmla="*/ 53 h 64"/>
              <a:gd name="T44" fmla="*/ 15 w 34"/>
              <a:gd name="T45" fmla="*/ 62 h 64"/>
              <a:gd name="T46" fmla="*/ 15 w 34"/>
              <a:gd name="T47" fmla="*/ 62 h 64"/>
              <a:gd name="T48" fmla="*/ 17 w 34"/>
              <a:gd name="T49" fmla="*/ 64 h 64"/>
              <a:gd name="T50" fmla="*/ 19 w 34"/>
              <a:gd name="T51" fmla="*/ 62 h 64"/>
              <a:gd name="T52" fmla="*/ 25 w 34"/>
              <a:gd name="T53" fmla="*/ 53 h 64"/>
              <a:gd name="T54" fmla="*/ 25 w 34"/>
              <a:gd name="T55" fmla="*/ 53 h 64"/>
              <a:gd name="T56" fmla="*/ 28 w 34"/>
              <a:gd name="T57" fmla="*/ 47 h 64"/>
              <a:gd name="T58" fmla="*/ 34 w 34"/>
              <a:gd name="T59" fmla="*/ 38 h 64"/>
              <a:gd name="T60" fmla="*/ 34 w 34"/>
              <a:gd name="T61" fmla="*/ 38 h 64"/>
              <a:gd name="T62" fmla="*/ 34 w 34"/>
              <a:gd name="T63" fmla="*/ 36 h 64"/>
              <a:gd name="T64" fmla="*/ 32 w 34"/>
              <a:gd name="T65" fmla="*/ 36 h 64"/>
              <a:gd name="T66" fmla="*/ 32 w 34"/>
              <a:gd name="T67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" h="64">
                <a:moveTo>
                  <a:pt x="32" y="36"/>
                </a:moveTo>
                <a:lnTo>
                  <a:pt x="25" y="36"/>
                </a:lnTo>
                <a:lnTo>
                  <a:pt x="25" y="32"/>
                </a:lnTo>
                <a:lnTo>
                  <a:pt x="25" y="21"/>
                </a:lnTo>
                <a:lnTo>
                  <a:pt x="25" y="4"/>
                </a:lnTo>
                <a:lnTo>
                  <a:pt x="25" y="4"/>
                </a:lnTo>
                <a:lnTo>
                  <a:pt x="25" y="2"/>
                </a:lnTo>
                <a:lnTo>
                  <a:pt x="21" y="0"/>
                </a:lnTo>
                <a:lnTo>
                  <a:pt x="13" y="0"/>
                </a:lnTo>
                <a:lnTo>
                  <a:pt x="13" y="0"/>
                </a:lnTo>
                <a:lnTo>
                  <a:pt x="12" y="2"/>
                </a:lnTo>
                <a:lnTo>
                  <a:pt x="10" y="4"/>
                </a:lnTo>
                <a:lnTo>
                  <a:pt x="10" y="21"/>
                </a:lnTo>
                <a:lnTo>
                  <a:pt x="10" y="32"/>
                </a:lnTo>
                <a:lnTo>
                  <a:pt x="10" y="36"/>
                </a:lnTo>
                <a:lnTo>
                  <a:pt x="2" y="36"/>
                </a:lnTo>
                <a:lnTo>
                  <a:pt x="2" y="36"/>
                </a:lnTo>
                <a:lnTo>
                  <a:pt x="0" y="36"/>
                </a:lnTo>
                <a:lnTo>
                  <a:pt x="0" y="38"/>
                </a:lnTo>
                <a:lnTo>
                  <a:pt x="6" y="47"/>
                </a:lnTo>
                <a:lnTo>
                  <a:pt x="6" y="47"/>
                </a:lnTo>
                <a:lnTo>
                  <a:pt x="10" y="53"/>
                </a:lnTo>
                <a:lnTo>
                  <a:pt x="15" y="62"/>
                </a:lnTo>
                <a:lnTo>
                  <a:pt x="15" y="62"/>
                </a:lnTo>
                <a:lnTo>
                  <a:pt x="17" y="64"/>
                </a:lnTo>
                <a:lnTo>
                  <a:pt x="19" y="62"/>
                </a:lnTo>
                <a:lnTo>
                  <a:pt x="25" y="53"/>
                </a:lnTo>
                <a:lnTo>
                  <a:pt x="25" y="53"/>
                </a:lnTo>
                <a:lnTo>
                  <a:pt x="28" y="47"/>
                </a:lnTo>
                <a:lnTo>
                  <a:pt x="34" y="38"/>
                </a:lnTo>
                <a:lnTo>
                  <a:pt x="34" y="38"/>
                </a:lnTo>
                <a:lnTo>
                  <a:pt x="34" y="36"/>
                </a:lnTo>
                <a:lnTo>
                  <a:pt x="32" y="36"/>
                </a:lnTo>
                <a:lnTo>
                  <a:pt x="32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181"/>
          <p:cNvSpPr>
            <a:spLocks/>
          </p:cNvSpPr>
          <p:nvPr/>
        </p:nvSpPr>
        <p:spPr bwMode="auto">
          <a:xfrm>
            <a:off x="6710129" y="4079241"/>
            <a:ext cx="240192" cy="236321"/>
          </a:xfrm>
          <a:custGeom>
            <a:avLst/>
            <a:gdLst>
              <a:gd name="T0" fmla="*/ 47 w 62"/>
              <a:gd name="T1" fmla="*/ 2 h 61"/>
              <a:gd name="T2" fmla="*/ 30 w 62"/>
              <a:gd name="T3" fmla="*/ 16 h 61"/>
              <a:gd name="T4" fmla="*/ 15 w 62"/>
              <a:gd name="T5" fmla="*/ 2 h 61"/>
              <a:gd name="T6" fmla="*/ 15 w 62"/>
              <a:gd name="T7" fmla="*/ 2 h 61"/>
              <a:gd name="T8" fmla="*/ 13 w 62"/>
              <a:gd name="T9" fmla="*/ 0 h 61"/>
              <a:gd name="T10" fmla="*/ 10 w 62"/>
              <a:gd name="T11" fmla="*/ 2 h 61"/>
              <a:gd name="T12" fmla="*/ 2 w 62"/>
              <a:gd name="T13" fmla="*/ 9 h 61"/>
              <a:gd name="T14" fmla="*/ 2 w 62"/>
              <a:gd name="T15" fmla="*/ 9 h 61"/>
              <a:gd name="T16" fmla="*/ 0 w 62"/>
              <a:gd name="T17" fmla="*/ 13 h 61"/>
              <a:gd name="T18" fmla="*/ 2 w 62"/>
              <a:gd name="T19" fmla="*/ 16 h 61"/>
              <a:gd name="T20" fmla="*/ 17 w 62"/>
              <a:gd name="T21" fmla="*/ 31 h 61"/>
              <a:gd name="T22" fmla="*/ 2 w 62"/>
              <a:gd name="T23" fmla="*/ 46 h 61"/>
              <a:gd name="T24" fmla="*/ 2 w 62"/>
              <a:gd name="T25" fmla="*/ 46 h 61"/>
              <a:gd name="T26" fmla="*/ 0 w 62"/>
              <a:gd name="T27" fmla="*/ 50 h 61"/>
              <a:gd name="T28" fmla="*/ 2 w 62"/>
              <a:gd name="T29" fmla="*/ 54 h 61"/>
              <a:gd name="T30" fmla="*/ 10 w 62"/>
              <a:gd name="T31" fmla="*/ 60 h 61"/>
              <a:gd name="T32" fmla="*/ 10 w 62"/>
              <a:gd name="T33" fmla="*/ 60 h 61"/>
              <a:gd name="T34" fmla="*/ 13 w 62"/>
              <a:gd name="T35" fmla="*/ 61 h 61"/>
              <a:gd name="T36" fmla="*/ 15 w 62"/>
              <a:gd name="T37" fmla="*/ 60 h 61"/>
              <a:gd name="T38" fmla="*/ 30 w 62"/>
              <a:gd name="T39" fmla="*/ 45 h 61"/>
              <a:gd name="T40" fmla="*/ 47 w 62"/>
              <a:gd name="T41" fmla="*/ 60 h 61"/>
              <a:gd name="T42" fmla="*/ 47 w 62"/>
              <a:gd name="T43" fmla="*/ 60 h 61"/>
              <a:gd name="T44" fmla="*/ 49 w 62"/>
              <a:gd name="T45" fmla="*/ 61 h 61"/>
              <a:gd name="T46" fmla="*/ 53 w 62"/>
              <a:gd name="T47" fmla="*/ 60 h 61"/>
              <a:gd name="T48" fmla="*/ 60 w 62"/>
              <a:gd name="T49" fmla="*/ 54 h 61"/>
              <a:gd name="T50" fmla="*/ 60 w 62"/>
              <a:gd name="T51" fmla="*/ 54 h 61"/>
              <a:gd name="T52" fmla="*/ 62 w 62"/>
              <a:gd name="T53" fmla="*/ 50 h 61"/>
              <a:gd name="T54" fmla="*/ 60 w 62"/>
              <a:gd name="T55" fmla="*/ 46 h 61"/>
              <a:gd name="T56" fmla="*/ 45 w 62"/>
              <a:gd name="T57" fmla="*/ 31 h 61"/>
              <a:gd name="T58" fmla="*/ 60 w 62"/>
              <a:gd name="T59" fmla="*/ 16 h 61"/>
              <a:gd name="T60" fmla="*/ 60 w 62"/>
              <a:gd name="T61" fmla="*/ 16 h 61"/>
              <a:gd name="T62" fmla="*/ 62 w 62"/>
              <a:gd name="T63" fmla="*/ 13 h 61"/>
              <a:gd name="T64" fmla="*/ 60 w 62"/>
              <a:gd name="T65" fmla="*/ 9 h 61"/>
              <a:gd name="T66" fmla="*/ 53 w 62"/>
              <a:gd name="T67" fmla="*/ 2 h 61"/>
              <a:gd name="T68" fmla="*/ 53 w 62"/>
              <a:gd name="T69" fmla="*/ 2 h 61"/>
              <a:gd name="T70" fmla="*/ 49 w 62"/>
              <a:gd name="T71" fmla="*/ 0 h 61"/>
              <a:gd name="T72" fmla="*/ 47 w 62"/>
              <a:gd name="T73" fmla="*/ 2 h 61"/>
              <a:gd name="T74" fmla="*/ 47 w 62"/>
              <a:gd name="T75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2" h="61">
                <a:moveTo>
                  <a:pt x="47" y="2"/>
                </a:moveTo>
                <a:lnTo>
                  <a:pt x="30" y="16"/>
                </a:lnTo>
                <a:lnTo>
                  <a:pt x="15" y="2"/>
                </a:lnTo>
                <a:lnTo>
                  <a:pt x="15" y="2"/>
                </a:lnTo>
                <a:lnTo>
                  <a:pt x="13" y="0"/>
                </a:lnTo>
                <a:lnTo>
                  <a:pt x="10" y="2"/>
                </a:lnTo>
                <a:lnTo>
                  <a:pt x="2" y="9"/>
                </a:lnTo>
                <a:lnTo>
                  <a:pt x="2" y="9"/>
                </a:lnTo>
                <a:lnTo>
                  <a:pt x="0" y="13"/>
                </a:lnTo>
                <a:lnTo>
                  <a:pt x="2" y="16"/>
                </a:lnTo>
                <a:lnTo>
                  <a:pt x="17" y="31"/>
                </a:lnTo>
                <a:lnTo>
                  <a:pt x="2" y="46"/>
                </a:lnTo>
                <a:lnTo>
                  <a:pt x="2" y="46"/>
                </a:lnTo>
                <a:lnTo>
                  <a:pt x="0" y="50"/>
                </a:lnTo>
                <a:lnTo>
                  <a:pt x="2" y="54"/>
                </a:lnTo>
                <a:lnTo>
                  <a:pt x="10" y="60"/>
                </a:lnTo>
                <a:lnTo>
                  <a:pt x="10" y="60"/>
                </a:lnTo>
                <a:lnTo>
                  <a:pt x="13" y="61"/>
                </a:lnTo>
                <a:lnTo>
                  <a:pt x="15" y="60"/>
                </a:lnTo>
                <a:lnTo>
                  <a:pt x="30" y="45"/>
                </a:lnTo>
                <a:lnTo>
                  <a:pt x="47" y="60"/>
                </a:lnTo>
                <a:lnTo>
                  <a:pt x="47" y="60"/>
                </a:lnTo>
                <a:lnTo>
                  <a:pt x="49" y="61"/>
                </a:lnTo>
                <a:lnTo>
                  <a:pt x="53" y="60"/>
                </a:lnTo>
                <a:lnTo>
                  <a:pt x="60" y="54"/>
                </a:lnTo>
                <a:lnTo>
                  <a:pt x="60" y="54"/>
                </a:lnTo>
                <a:lnTo>
                  <a:pt x="62" y="50"/>
                </a:lnTo>
                <a:lnTo>
                  <a:pt x="60" y="46"/>
                </a:lnTo>
                <a:lnTo>
                  <a:pt x="45" y="31"/>
                </a:lnTo>
                <a:lnTo>
                  <a:pt x="60" y="16"/>
                </a:lnTo>
                <a:lnTo>
                  <a:pt x="60" y="16"/>
                </a:lnTo>
                <a:lnTo>
                  <a:pt x="62" y="13"/>
                </a:lnTo>
                <a:lnTo>
                  <a:pt x="60" y="9"/>
                </a:lnTo>
                <a:lnTo>
                  <a:pt x="53" y="2"/>
                </a:lnTo>
                <a:lnTo>
                  <a:pt x="53" y="2"/>
                </a:lnTo>
                <a:lnTo>
                  <a:pt x="49" y="0"/>
                </a:lnTo>
                <a:lnTo>
                  <a:pt x="47" y="2"/>
                </a:lnTo>
                <a:lnTo>
                  <a:pt x="4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182"/>
          <p:cNvSpPr>
            <a:spLocks/>
          </p:cNvSpPr>
          <p:nvPr/>
        </p:nvSpPr>
        <p:spPr bwMode="auto">
          <a:xfrm>
            <a:off x="6152260" y="4071493"/>
            <a:ext cx="259565" cy="259565"/>
          </a:xfrm>
          <a:custGeom>
            <a:avLst/>
            <a:gdLst>
              <a:gd name="T0" fmla="*/ 60 w 67"/>
              <a:gd name="T1" fmla="*/ 22 h 67"/>
              <a:gd name="T2" fmla="*/ 35 w 67"/>
              <a:gd name="T3" fmla="*/ 13 h 67"/>
              <a:gd name="T4" fmla="*/ 35 w 67"/>
              <a:gd name="T5" fmla="*/ 13 h 67"/>
              <a:gd name="T6" fmla="*/ 26 w 67"/>
              <a:gd name="T7" fmla="*/ 9 h 67"/>
              <a:gd name="T8" fmla="*/ 2 w 67"/>
              <a:gd name="T9" fmla="*/ 0 h 67"/>
              <a:gd name="T10" fmla="*/ 2 w 67"/>
              <a:gd name="T11" fmla="*/ 0 h 67"/>
              <a:gd name="T12" fmla="*/ 0 w 67"/>
              <a:gd name="T13" fmla="*/ 0 h 67"/>
              <a:gd name="T14" fmla="*/ 0 w 67"/>
              <a:gd name="T15" fmla="*/ 2 h 67"/>
              <a:gd name="T16" fmla="*/ 9 w 67"/>
              <a:gd name="T17" fmla="*/ 26 h 67"/>
              <a:gd name="T18" fmla="*/ 9 w 67"/>
              <a:gd name="T19" fmla="*/ 26 h 67"/>
              <a:gd name="T20" fmla="*/ 13 w 67"/>
              <a:gd name="T21" fmla="*/ 35 h 67"/>
              <a:gd name="T22" fmla="*/ 22 w 67"/>
              <a:gd name="T23" fmla="*/ 58 h 67"/>
              <a:gd name="T24" fmla="*/ 22 w 67"/>
              <a:gd name="T25" fmla="*/ 58 h 67"/>
              <a:gd name="T26" fmla="*/ 26 w 67"/>
              <a:gd name="T27" fmla="*/ 60 h 67"/>
              <a:gd name="T28" fmla="*/ 28 w 67"/>
              <a:gd name="T29" fmla="*/ 60 h 67"/>
              <a:gd name="T30" fmla="*/ 39 w 67"/>
              <a:gd name="T31" fmla="*/ 48 h 67"/>
              <a:gd name="T32" fmla="*/ 58 w 67"/>
              <a:gd name="T33" fmla="*/ 67 h 67"/>
              <a:gd name="T34" fmla="*/ 58 w 67"/>
              <a:gd name="T35" fmla="*/ 67 h 67"/>
              <a:gd name="T36" fmla="*/ 60 w 67"/>
              <a:gd name="T37" fmla="*/ 67 h 67"/>
              <a:gd name="T38" fmla="*/ 62 w 67"/>
              <a:gd name="T39" fmla="*/ 67 h 67"/>
              <a:gd name="T40" fmla="*/ 67 w 67"/>
              <a:gd name="T41" fmla="*/ 60 h 67"/>
              <a:gd name="T42" fmla="*/ 67 w 67"/>
              <a:gd name="T43" fmla="*/ 60 h 67"/>
              <a:gd name="T44" fmla="*/ 67 w 67"/>
              <a:gd name="T45" fmla="*/ 58 h 67"/>
              <a:gd name="T46" fmla="*/ 67 w 67"/>
              <a:gd name="T47" fmla="*/ 56 h 67"/>
              <a:gd name="T48" fmla="*/ 49 w 67"/>
              <a:gd name="T49" fmla="*/ 39 h 67"/>
              <a:gd name="T50" fmla="*/ 60 w 67"/>
              <a:gd name="T51" fmla="*/ 28 h 67"/>
              <a:gd name="T52" fmla="*/ 60 w 67"/>
              <a:gd name="T53" fmla="*/ 28 h 67"/>
              <a:gd name="T54" fmla="*/ 62 w 67"/>
              <a:gd name="T55" fmla="*/ 24 h 67"/>
              <a:gd name="T56" fmla="*/ 60 w 67"/>
              <a:gd name="T57" fmla="*/ 22 h 67"/>
              <a:gd name="T58" fmla="*/ 60 w 67"/>
              <a:gd name="T59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" h="67">
                <a:moveTo>
                  <a:pt x="60" y="22"/>
                </a:moveTo>
                <a:lnTo>
                  <a:pt x="35" y="13"/>
                </a:lnTo>
                <a:lnTo>
                  <a:pt x="35" y="13"/>
                </a:lnTo>
                <a:lnTo>
                  <a:pt x="26" y="9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9" y="26"/>
                </a:lnTo>
                <a:lnTo>
                  <a:pt x="9" y="26"/>
                </a:lnTo>
                <a:lnTo>
                  <a:pt x="13" y="35"/>
                </a:lnTo>
                <a:lnTo>
                  <a:pt x="22" y="58"/>
                </a:lnTo>
                <a:lnTo>
                  <a:pt x="22" y="58"/>
                </a:lnTo>
                <a:lnTo>
                  <a:pt x="26" y="60"/>
                </a:lnTo>
                <a:lnTo>
                  <a:pt x="28" y="60"/>
                </a:lnTo>
                <a:lnTo>
                  <a:pt x="39" y="48"/>
                </a:lnTo>
                <a:lnTo>
                  <a:pt x="58" y="67"/>
                </a:lnTo>
                <a:lnTo>
                  <a:pt x="58" y="67"/>
                </a:lnTo>
                <a:lnTo>
                  <a:pt x="60" y="67"/>
                </a:lnTo>
                <a:lnTo>
                  <a:pt x="62" y="67"/>
                </a:lnTo>
                <a:lnTo>
                  <a:pt x="67" y="60"/>
                </a:lnTo>
                <a:lnTo>
                  <a:pt x="67" y="60"/>
                </a:lnTo>
                <a:lnTo>
                  <a:pt x="67" y="58"/>
                </a:lnTo>
                <a:lnTo>
                  <a:pt x="67" y="56"/>
                </a:lnTo>
                <a:lnTo>
                  <a:pt x="49" y="39"/>
                </a:lnTo>
                <a:lnTo>
                  <a:pt x="60" y="28"/>
                </a:lnTo>
                <a:lnTo>
                  <a:pt x="60" y="28"/>
                </a:lnTo>
                <a:lnTo>
                  <a:pt x="62" y="24"/>
                </a:lnTo>
                <a:lnTo>
                  <a:pt x="60" y="22"/>
                </a:lnTo>
                <a:lnTo>
                  <a:pt x="60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183"/>
          <p:cNvSpPr>
            <a:spLocks noEditPoints="1"/>
          </p:cNvSpPr>
          <p:nvPr/>
        </p:nvSpPr>
        <p:spPr bwMode="auto">
          <a:xfrm>
            <a:off x="2347912" y="1952369"/>
            <a:ext cx="298305" cy="298305"/>
          </a:xfrm>
          <a:custGeom>
            <a:avLst/>
            <a:gdLst>
              <a:gd name="T0" fmla="*/ 45 w 77"/>
              <a:gd name="T1" fmla="*/ 5 h 77"/>
              <a:gd name="T2" fmla="*/ 8 w 77"/>
              <a:gd name="T3" fmla="*/ 43 h 77"/>
              <a:gd name="T4" fmla="*/ 2 w 77"/>
              <a:gd name="T5" fmla="*/ 50 h 77"/>
              <a:gd name="T6" fmla="*/ 2 w 77"/>
              <a:gd name="T7" fmla="*/ 60 h 77"/>
              <a:gd name="T8" fmla="*/ 17 w 77"/>
              <a:gd name="T9" fmla="*/ 75 h 77"/>
              <a:gd name="T10" fmla="*/ 26 w 77"/>
              <a:gd name="T11" fmla="*/ 75 h 77"/>
              <a:gd name="T12" fmla="*/ 69 w 77"/>
              <a:gd name="T13" fmla="*/ 32 h 77"/>
              <a:gd name="T14" fmla="*/ 69 w 77"/>
              <a:gd name="T15" fmla="*/ 30 h 77"/>
              <a:gd name="T16" fmla="*/ 62 w 77"/>
              <a:gd name="T17" fmla="*/ 26 h 77"/>
              <a:gd name="T18" fmla="*/ 54 w 77"/>
              <a:gd name="T19" fmla="*/ 20 h 77"/>
              <a:gd name="T20" fmla="*/ 45 w 77"/>
              <a:gd name="T21" fmla="*/ 5 h 77"/>
              <a:gd name="T22" fmla="*/ 6 w 77"/>
              <a:gd name="T23" fmla="*/ 54 h 77"/>
              <a:gd name="T24" fmla="*/ 6 w 77"/>
              <a:gd name="T25" fmla="*/ 52 h 77"/>
              <a:gd name="T26" fmla="*/ 39 w 77"/>
              <a:gd name="T27" fmla="*/ 15 h 77"/>
              <a:gd name="T28" fmla="*/ 43 w 77"/>
              <a:gd name="T29" fmla="*/ 15 h 77"/>
              <a:gd name="T30" fmla="*/ 45 w 77"/>
              <a:gd name="T31" fmla="*/ 15 h 77"/>
              <a:gd name="T32" fmla="*/ 45 w 77"/>
              <a:gd name="T33" fmla="*/ 20 h 77"/>
              <a:gd name="T34" fmla="*/ 9 w 77"/>
              <a:gd name="T35" fmla="*/ 54 h 77"/>
              <a:gd name="T36" fmla="*/ 6 w 77"/>
              <a:gd name="T37" fmla="*/ 54 h 77"/>
              <a:gd name="T38" fmla="*/ 13 w 77"/>
              <a:gd name="T39" fmla="*/ 62 h 77"/>
              <a:gd name="T40" fmla="*/ 13 w 77"/>
              <a:gd name="T41" fmla="*/ 60 h 77"/>
              <a:gd name="T42" fmla="*/ 39 w 77"/>
              <a:gd name="T43" fmla="*/ 32 h 77"/>
              <a:gd name="T44" fmla="*/ 41 w 77"/>
              <a:gd name="T45" fmla="*/ 32 h 77"/>
              <a:gd name="T46" fmla="*/ 43 w 77"/>
              <a:gd name="T47" fmla="*/ 32 h 77"/>
              <a:gd name="T48" fmla="*/ 43 w 77"/>
              <a:gd name="T49" fmla="*/ 35 h 77"/>
              <a:gd name="T50" fmla="*/ 17 w 77"/>
              <a:gd name="T51" fmla="*/ 62 h 77"/>
              <a:gd name="T52" fmla="*/ 13 w 77"/>
              <a:gd name="T53" fmla="*/ 62 h 77"/>
              <a:gd name="T54" fmla="*/ 60 w 77"/>
              <a:gd name="T55" fmla="*/ 32 h 77"/>
              <a:gd name="T56" fmla="*/ 60 w 77"/>
              <a:gd name="T57" fmla="*/ 33 h 77"/>
              <a:gd name="T58" fmla="*/ 26 w 77"/>
              <a:gd name="T59" fmla="*/ 69 h 77"/>
              <a:gd name="T60" fmla="*/ 23 w 77"/>
              <a:gd name="T61" fmla="*/ 71 h 77"/>
              <a:gd name="T62" fmla="*/ 21 w 77"/>
              <a:gd name="T63" fmla="*/ 69 h 77"/>
              <a:gd name="T64" fmla="*/ 21 w 77"/>
              <a:gd name="T65" fmla="*/ 65 h 77"/>
              <a:gd name="T66" fmla="*/ 56 w 77"/>
              <a:gd name="T67" fmla="*/ 32 h 77"/>
              <a:gd name="T68" fmla="*/ 60 w 77"/>
              <a:gd name="T69" fmla="*/ 32 h 77"/>
              <a:gd name="T70" fmla="*/ 69 w 77"/>
              <a:gd name="T71" fmla="*/ 0 h 77"/>
              <a:gd name="T72" fmla="*/ 51 w 77"/>
              <a:gd name="T73" fmla="*/ 3 h 77"/>
              <a:gd name="T74" fmla="*/ 49 w 77"/>
              <a:gd name="T75" fmla="*/ 3 h 77"/>
              <a:gd name="T76" fmla="*/ 47 w 77"/>
              <a:gd name="T77" fmla="*/ 3 h 77"/>
              <a:gd name="T78" fmla="*/ 56 w 77"/>
              <a:gd name="T79" fmla="*/ 18 h 77"/>
              <a:gd name="T80" fmla="*/ 64 w 77"/>
              <a:gd name="T81" fmla="*/ 24 h 77"/>
              <a:gd name="T82" fmla="*/ 73 w 77"/>
              <a:gd name="T83" fmla="*/ 28 h 77"/>
              <a:gd name="T84" fmla="*/ 77 w 77"/>
              <a:gd name="T85" fmla="*/ 7 h 77"/>
              <a:gd name="T86" fmla="*/ 77 w 77"/>
              <a:gd name="T87" fmla="*/ 3 h 77"/>
              <a:gd name="T88" fmla="*/ 73 w 77"/>
              <a:gd name="T89" fmla="*/ 0 h 77"/>
              <a:gd name="T90" fmla="*/ 69 w 77"/>
              <a:gd name="T91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7" h="77">
                <a:moveTo>
                  <a:pt x="45" y="5"/>
                </a:moveTo>
                <a:lnTo>
                  <a:pt x="45" y="5"/>
                </a:lnTo>
                <a:lnTo>
                  <a:pt x="43" y="7"/>
                </a:lnTo>
                <a:lnTo>
                  <a:pt x="8" y="43"/>
                </a:lnTo>
                <a:lnTo>
                  <a:pt x="2" y="50"/>
                </a:lnTo>
                <a:lnTo>
                  <a:pt x="2" y="50"/>
                </a:lnTo>
                <a:lnTo>
                  <a:pt x="0" y="54"/>
                </a:lnTo>
                <a:lnTo>
                  <a:pt x="2" y="60"/>
                </a:lnTo>
                <a:lnTo>
                  <a:pt x="17" y="75"/>
                </a:lnTo>
                <a:lnTo>
                  <a:pt x="17" y="75"/>
                </a:lnTo>
                <a:lnTo>
                  <a:pt x="21" y="77"/>
                </a:lnTo>
                <a:lnTo>
                  <a:pt x="26" y="75"/>
                </a:lnTo>
                <a:lnTo>
                  <a:pt x="32" y="67"/>
                </a:lnTo>
                <a:lnTo>
                  <a:pt x="69" y="32"/>
                </a:lnTo>
                <a:lnTo>
                  <a:pt x="69" y="32"/>
                </a:lnTo>
                <a:lnTo>
                  <a:pt x="69" y="30"/>
                </a:lnTo>
                <a:lnTo>
                  <a:pt x="69" y="30"/>
                </a:lnTo>
                <a:lnTo>
                  <a:pt x="62" y="26"/>
                </a:lnTo>
                <a:lnTo>
                  <a:pt x="54" y="20"/>
                </a:lnTo>
                <a:lnTo>
                  <a:pt x="54" y="20"/>
                </a:lnTo>
                <a:lnTo>
                  <a:pt x="49" y="15"/>
                </a:lnTo>
                <a:lnTo>
                  <a:pt x="45" y="5"/>
                </a:lnTo>
                <a:lnTo>
                  <a:pt x="45" y="5"/>
                </a:lnTo>
                <a:close/>
                <a:moveTo>
                  <a:pt x="6" y="54"/>
                </a:moveTo>
                <a:lnTo>
                  <a:pt x="6" y="54"/>
                </a:lnTo>
                <a:lnTo>
                  <a:pt x="6" y="52"/>
                </a:lnTo>
                <a:lnTo>
                  <a:pt x="6" y="50"/>
                </a:lnTo>
                <a:lnTo>
                  <a:pt x="39" y="15"/>
                </a:lnTo>
                <a:lnTo>
                  <a:pt x="39" y="15"/>
                </a:lnTo>
                <a:lnTo>
                  <a:pt x="43" y="15"/>
                </a:lnTo>
                <a:lnTo>
                  <a:pt x="45" y="15"/>
                </a:lnTo>
                <a:lnTo>
                  <a:pt x="45" y="15"/>
                </a:lnTo>
                <a:lnTo>
                  <a:pt x="45" y="18"/>
                </a:lnTo>
                <a:lnTo>
                  <a:pt x="45" y="20"/>
                </a:lnTo>
                <a:lnTo>
                  <a:pt x="9" y="54"/>
                </a:lnTo>
                <a:lnTo>
                  <a:pt x="9" y="54"/>
                </a:lnTo>
                <a:lnTo>
                  <a:pt x="8" y="56"/>
                </a:lnTo>
                <a:lnTo>
                  <a:pt x="6" y="54"/>
                </a:lnTo>
                <a:lnTo>
                  <a:pt x="6" y="54"/>
                </a:lnTo>
                <a:close/>
                <a:moveTo>
                  <a:pt x="13" y="62"/>
                </a:moveTo>
                <a:lnTo>
                  <a:pt x="13" y="62"/>
                </a:lnTo>
                <a:lnTo>
                  <a:pt x="13" y="60"/>
                </a:lnTo>
                <a:lnTo>
                  <a:pt x="13" y="58"/>
                </a:lnTo>
                <a:lnTo>
                  <a:pt x="39" y="32"/>
                </a:lnTo>
                <a:lnTo>
                  <a:pt x="39" y="32"/>
                </a:lnTo>
                <a:lnTo>
                  <a:pt x="41" y="32"/>
                </a:lnTo>
                <a:lnTo>
                  <a:pt x="43" y="32"/>
                </a:lnTo>
                <a:lnTo>
                  <a:pt x="43" y="32"/>
                </a:lnTo>
                <a:lnTo>
                  <a:pt x="45" y="33"/>
                </a:lnTo>
                <a:lnTo>
                  <a:pt x="43" y="35"/>
                </a:lnTo>
                <a:lnTo>
                  <a:pt x="17" y="62"/>
                </a:lnTo>
                <a:lnTo>
                  <a:pt x="17" y="62"/>
                </a:lnTo>
                <a:lnTo>
                  <a:pt x="15" y="63"/>
                </a:lnTo>
                <a:lnTo>
                  <a:pt x="13" y="62"/>
                </a:lnTo>
                <a:lnTo>
                  <a:pt x="13" y="62"/>
                </a:lnTo>
                <a:close/>
                <a:moveTo>
                  <a:pt x="60" y="32"/>
                </a:moveTo>
                <a:lnTo>
                  <a:pt x="60" y="32"/>
                </a:lnTo>
                <a:lnTo>
                  <a:pt x="60" y="33"/>
                </a:lnTo>
                <a:lnTo>
                  <a:pt x="60" y="35"/>
                </a:lnTo>
                <a:lnTo>
                  <a:pt x="26" y="69"/>
                </a:lnTo>
                <a:lnTo>
                  <a:pt x="26" y="69"/>
                </a:lnTo>
                <a:lnTo>
                  <a:pt x="23" y="71"/>
                </a:lnTo>
                <a:lnTo>
                  <a:pt x="21" y="69"/>
                </a:lnTo>
                <a:lnTo>
                  <a:pt x="21" y="69"/>
                </a:lnTo>
                <a:lnTo>
                  <a:pt x="21" y="67"/>
                </a:lnTo>
                <a:lnTo>
                  <a:pt x="21" y="65"/>
                </a:lnTo>
                <a:lnTo>
                  <a:pt x="56" y="32"/>
                </a:lnTo>
                <a:lnTo>
                  <a:pt x="56" y="32"/>
                </a:lnTo>
                <a:lnTo>
                  <a:pt x="58" y="30"/>
                </a:lnTo>
                <a:lnTo>
                  <a:pt x="60" y="32"/>
                </a:lnTo>
                <a:lnTo>
                  <a:pt x="60" y="32"/>
                </a:lnTo>
                <a:close/>
                <a:moveTo>
                  <a:pt x="69" y="0"/>
                </a:moveTo>
                <a:lnTo>
                  <a:pt x="51" y="3"/>
                </a:lnTo>
                <a:lnTo>
                  <a:pt x="51" y="3"/>
                </a:lnTo>
                <a:lnTo>
                  <a:pt x="49" y="3"/>
                </a:lnTo>
                <a:lnTo>
                  <a:pt x="49" y="3"/>
                </a:lnTo>
                <a:lnTo>
                  <a:pt x="47" y="3"/>
                </a:lnTo>
                <a:lnTo>
                  <a:pt x="47" y="3"/>
                </a:lnTo>
                <a:lnTo>
                  <a:pt x="51" y="11"/>
                </a:lnTo>
                <a:lnTo>
                  <a:pt x="56" y="18"/>
                </a:lnTo>
                <a:lnTo>
                  <a:pt x="56" y="18"/>
                </a:lnTo>
                <a:lnTo>
                  <a:pt x="64" y="24"/>
                </a:lnTo>
                <a:lnTo>
                  <a:pt x="73" y="28"/>
                </a:lnTo>
                <a:lnTo>
                  <a:pt x="73" y="28"/>
                </a:lnTo>
                <a:lnTo>
                  <a:pt x="73" y="26"/>
                </a:lnTo>
                <a:lnTo>
                  <a:pt x="77" y="7"/>
                </a:lnTo>
                <a:lnTo>
                  <a:pt x="77" y="7"/>
                </a:lnTo>
                <a:lnTo>
                  <a:pt x="77" y="3"/>
                </a:lnTo>
                <a:lnTo>
                  <a:pt x="75" y="2"/>
                </a:lnTo>
                <a:lnTo>
                  <a:pt x="73" y="0"/>
                </a:lnTo>
                <a:lnTo>
                  <a:pt x="69" y="0"/>
                </a:lnTo>
                <a:lnTo>
                  <a:pt x="6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184"/>
          <p:cNvSpPr>
            <a:spLocks/>
          </p:cNvSpPr>
          <p:nvPr/>
        </p:nvSpPr>
        <p:spPr bwMode="auto">
          <a:xfrm>
            <a:off x="6144512" y="2029851"/>
            <a:ext cx="34867" cy="174335"/>
          </a:xfrm>
          <a:custGeom>
            <a:avLst/>
            <a:gdLst>
              <a:gd name="T0" fmla="*/ 9 w 9"/>
              <a:gd name="T1" fmla="*/ 43 h 45"/>
              <a:gd name="T2" fmla="*/ 9 w 9"/>
              <a:gd name="T3" fmla="*/ 43 h 45"/>
              <a:gd name="T4" fmla="*/ 8 w 9"/>
              <a:gd name="T5" fmla="*/ 45 h 45"/>
              <a:gd name="T6" fmla="*/ 0 w 9"/>
              <a:gd name="T7" fmla="*/ 45 h 45"/>
              <a:gd name="T8" fmla="*/ 0 w 9"/>
              <a:gd name="T9" fmla="*/ 45 h 45"/>
              <a:gd name="T10" fmla="*/ 0 w 9"/>
              <a:gd name="T11" fmla="*/ 43 h 45"/>
              <a:gd name="T12" fmla="*/ 0 w 9"/>
              <a:gd name="T13" fmla="*/ 2 h 45"/>
              <a:gd name="T14" fmla="*/ 0 w 9"/>
              <a:gd name="T15" fmla="*/ 2 h 45"/>
              <a:gd name="T16" fmla="*/ 0 w 9"/>
              <a:gd name="T17" fmla="*/ 0 h 45"/>
              <a:gd name="T18" fmla="*/ 8 w 9"/>
              <a:gd name="T19" fmla="*/ 0 h 45"/>
              <a:gd name="T20" fmla="*/ 8 w 9"/>
              <a:gd name="T21" fmla="*/ 0 h 45"/>
              <a:gd name="T22" fmla="*/ 9 w 9"/>
              <a:gd name="T23" fmla="*/ 2 h 45"/>
              <a:gd name="T24" fmla="*/ 9 w 9"/>
              <a:gd name="T25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45">
                <a:moveTo>
                  <a:pt x="9" y="43"/>
                </a:moveTo>
                <a:lnTo>
                  <a:pt x="9" y="43"/>
                </a:lnTo>
                <a:lnTo>
                  <a:pt x="8" y="45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9" y="2"/>
                </a:lnTo>
                <a:lnTo>
                  <a:pt x="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1185"/>
          <p:cNvSpPr>
            <a:spLocks/>
          </p:cNvSpPr>
          <p:nvPr/>
        </p:nvSpPr>
        <p:spPr bwMode="auto">
          <a:xfrm>
            <a:off x="6202621" y="2029851"/>
            <a:ext cx="34867" cy="174335"/>
          </a:xfrm>
          <a:custGeom>
            <a:avLst/>
            <a:gdLst>
              <a:gd name="T0" fmla="*/ 9 w 9"/>
              <a:gd name="T1" fmla="*/ 43 h 45"/>
              <a:gd name="T2" fmla="*/ 9 w 9"/>
              <a:gd name="T3" fmla="*/ 43 h 45"/>
              <a:gd name="T4" fmla="*/ 7 w 9"/>
              <a:gd name="T5" fmla="*/ 45 h 45"/>
              <a:gd name="T6" fmla="*/ 0 w 9"/>
              <a:gd name="T7" fmla="*/ 45 h 45"/>
              <a:gd name="T8" fmla="*/ 0 w 9"/>
              <a:gd name="T9" fmla="*/ 45 h 45"/>
              <a:gd name="T10" fmla="*/ 0 w 9"/>
              <a:gd name="T11" fmla="*/ 43 h 45"/>
              <a:gd name="T12" fmla="*/ 0 w 9"/>
              <a:gd name="T13" fmla="*/ 2 h 45"/>
              <a:gd name="T14" fmla="*/ 0 w 9"/>
              <a:gd name="T15" fmla="*/ 2 h 45"/>
              <a:gd name="T16" fmla="*/ 0 w 9"/>
              <a:gd name="T17" fmla="*/ 0 h 45"/>
              <a:gd name="T18" fmla="*/ 7 w 9"/>
              <a:gd name="T19" fmla="*/ 0 h 45"/>
              <a:gd name="T20" fmla="*/ 7 w 9"/>
              <a:gd name="T21" fmla="*/ 0 h 45"/>
              <a:gd name="T22" fmla="*/ 9 w 9"/>
              <a:gd name="T23" fmla="*/ 2 h 45"/>
              <a:gd name="T24" fmla="*/ 9 w 9"/>
              <a:gd name="T25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45">
                <a:moveTo>
                  <a:pt x="9" y="43"/>
                </a:moveTo>
                <a:lnTo>
                  <a:pt x="9" y="43"/>
                </a:lnTo>
                <a:lnTo>
                  <a:pt x="7" y="45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186"/>
          <p:cNvSpPr>
            <a:spLocks/>
          </p:cNvSpPr>
          <p:nvPr/>
        </p:nvSpPr>
        <p:spPr bwMode="auto">
          <a:xfrm>
            <a:off x="6318843" y="2029851"/>
            <a:ext cx="34867" cy="174335"/>
          </a:xfrm>
          <a:custGeom>
            <a:avLst/>
            <a:gdLst>
              <a:gd name="T0" fmla="*/ 9 w 9"/>
              <a:gd name="T1" fmla="*/ 43 h 45"/>
              <a:gd name="T2" fmla="*/ 9 w 9"/>
              <a:gd name="T3" fmla="*/ 43 h 45"/>
              <a:gd name="T4" fmla="*/ 7 w 9"/>
              <a:gd name="T5" fmla="*/ 45 h 45"/>
              <a:gd name="T6" fmla="*/ 0 w 9"/>
              <a:gd name="T7" fmla="*/ 45 h 45"/>
              <a:gd name="T8" fmla="*/ 0 w 9"/>
              <a:gd name="T9" fmla="*/ 45 h 45"/>
              <a:gd name="T10" fmla="*/ 0 w 9"/>
              <a:gd name="T11" fmla="*/ 43 h 45"/>
              <a:gd name="T12" fmla="*/ 0 w 9"/>
              <a:gd name="T13" fmla="*/ 2 h 45"/>
              <a:gd name="T14" fmla="*/ 0 w 9"/>
              <a:gd name="T15" fmla="*/ 2 h 45"/>
              <a:gd name="T16" fmla="*/ 0 w 9"/>
              <a:gd name="T17" fmla="*/ 0 h 45"/>
              <a:gd name="T18" fmla="*/ 7 w 9"/>
              <a:gd name="T19" fmla="*/ 0 h 45"/>
              <a:gd name="T20" fmla="*/ 7 w 9"/>
              <a:gd name="T21" fmla="*/ 0 h 45"/>
              <a:gd name="T22" fmla="*/ 9 w 9"/>
              <a:gd name="T23" fmla="*/ 2 h 45"/>
              <a:gd name="T24" fmla="*/ 9 w 9"/>
              <a:gd name="T25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45">
                <a:moveTo>
                  <a:pt x="9" y="43"/>
                </a:moveTo>
                <a:lnTo>
                  <a:pt x="9" y="43"/>
                </a:lnTo>
                <a:lnTo>
                  <a:pt x="7" y="45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187"/>
          <p:cNvSpPr>
            <a:spLocks/>
          </p:cNvSpPr>
          <p:nvPr/>
        </p:nvSpPr>
        <p:spPr bwMode="auto">
          <a:xfrm>
            <a:off x="6260734" y="2029851"/>
            <a:ext cx="34867" cy="174335"/>
          </a:xfrm>
          <a:custGeom>
            <a:avLst/>
            <a:gdLst>
              <a:gd name="T0" fmla="*/ 9 w 9"/>
              <a:gd name="T1" fmla="*/ 43 h 45"/>
              <a:gd name="T2" fmla="*/ 9 w 9"/>
              <a:gd name="T3" fmla="*/ 43 h 45"/>
              <a:gd name="T4" fmla="*/ 7 w 9"/>
              <a:gd name="T5" fmla="*/ 45 h 45"/>
              <a:gd name="T6" fmla="*/ 0 w 9"/>
              <a:gd name="T7" fmla="*/ 45 h 45"/>
              <a:gd name="T8" fmla="*/ 0 w 9"/>
              <a:gd name="T9" fmla="*/ 45 h 45"/>
              <a:gd name="T10" fmla="*/ 0 w 9"/>
              <a:gd name="T11" fmla="*/ 43 h 45"/>
              <a:gd name="T12" fmla="*/ 0 w 9"/>
              <a:gd name="T13" fmla="*/ 2 h 45"/>
              <a:gd name="T14" fmla="*/ 0 w 9"/>
              <a:gd name="T15" fmla="*/ 2 h 45"/>
              <a:gd name="T16" fmla="*/ 0 w 9"/>
              <a:gd name="T17" fmla="*/ 0 h 45"/>
              <a:gd name="T18" fmla="*/ 7 w 9"/>
              <a:gd name="T19" fmla="*/ 0 h 45"/>
              <a:gd name="T20" fmla="*/ 7 w 9"/>
              <a:gd name="T21" fmla="*/ 0 h 45"/>
              <a:gd name="T22" fmla="*/ 9 w 9"/>
              <a:gd name="T23" fmla="*/ 2 h 45"/>
              <a:gd name="T24" fmla="*/ 9 w 9"/>
              <a:gd name="T25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45">
                <a:moveTo>
                  <a:pt x="9" y="43"/>
                </a:moveTo>
                <a:lnTo>
                  <a:pt x="9" y="43"/>
                </a:lnTo>
                <a:lnTo>
                  <a:pt x="7" y="45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1188"/>
          <p:cNvSpPr>
            <a:spLocks/>
          </p:cNvSpPr>
          <p:nvPr/>
        </p:nvSpPr>
        <p:spPr bwMode="auto">
          <a:xfrm>
            <a:off x="6369209" y="2037599"/>
            <a:ext cx="42617" cy="166587"/>
          </a:xfrm>
          <a:custGeom>
            <a:avLst/>
            <a:gdLst>
              <a:gd name="T0" fmla="*/ 11 w 11"/>
              <a:gd name="T1" fmla="*/ 43 h 43"/>
              <a:gd name="T2" fmla="*/ 11 w 11"/>
              <a:gd name="T3" fmla="*/ 43 h 43"/>
              <a:gd name="T4" fmla="*/ 9 w 11"/>
              <a:gd name="T5" fmla="*/ 43 h 43"/>
              <a:gd name="T6" fmla="*/ 2 w 11"/>
              <a:gd name="T7" fmla="*/ 43 h 43"/>
              <a:gd name="T8" fmla="*/ 2 w 11"/>
              <a:gd name="T9" fmla="*/ 43 h 43"/>
              <a:gd name="T10" fmla="*/ 0 w 11"/>
              <a:gd name="T11" fmla="*/ 43 h 43"/>
              <a:gd name="T12" fmla="*/ 0 w 11"/>
              <a:gd name="T13" fmla="*/ 0 h 43"/>
              <a:gd name="T14" fmla="*/ 0 w 11"/>
              <a:gd name="T15" fmla="*/ 0 h 43"/>
              <a:gd name="T16" fmla="*/ 2 w 11"/>
              <a:gd name="T17" fmla="*/ 0 h 43"/>
              <a:gd name="T18" fmla="*/ 9 w 11"/>
              <a:gd name="T19" fmla="*/ 0 h 43"/>
              <a:gd name="T20" fmla="*/ 9 w 11"/>
              <a:gd name="T21" fmla="*/ 0 h 43"/>
              <a:gd name="T22" fmla="*/ 11 w 11"/>
              <a:gd name="T23" fmla="*/ 0 h 43"/>
              <a:gd name="T24" fmla="*/ 11 w 11"/>
              <a:gd name="T2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43">
                <a:moveTo>
                  <a:pt x="11" y="43"/>
                </a:moveTo>
                <a:lnTo>
                  <a:pt x="11" y="43"/>
                </a:lnTo>
                <a:lnTo>
                  <a:pt x="9" y="43"/>
                </a:lnTo>
                <a:lnTo>
                  <a:pt x="2" y="43"/>
                </a:lnTo>
                <a:lnTo>
                  <a:pt x="2" y="43"/>
                </a:lnTo>
                <a:lnTo>
                  <a:pt x="0" y="43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189"/>
          <p:cNvSpPr>
            <a:spLocks/>
          </p:cNvSpPr>
          <p:nvPr/>
        </p:nvSpPr>
        <p:spPr bwMode="auto">
          <a:xfrm>
            <a:off x="6136764" y="1913627"/>
            <a:ext cx="282809" cy="89105"/>
          </a:xfrm>
          <a:custGeom>
            <a:avLst/>
            <a:gdLst>
              <a:gd name="T0" fmla="*/ 23 w 73"/>
              <a:gd name="T1" fmla="*/ 4 h 23"/>
              <a:gd name="T2" fmla="*/ 23 w 73"/>
              <a:gd name="T3" fmla="*/ 4 h 23"/>
              <a:gd name="T4" fmla="*/ 28 w 73"/>
              <a:gd name="T5" fmla="*/ 0 h 23"/>
              <a:gd name="T6" fmla="*/ 36 w 73"/>
              <a:gd name="T7" fmla="*/ 0 h 23"/>
              <a:gd name="T8" fmla="*/ 43 w 73"/>
              <a:gd name="T9" fmla="*/ 0 h 23"/>
              <a:gd name="T10" fmla="*/ 49 w 73"/>
              <a:gd name="T11" fmla="*/ 4 h 23"/>
              <a:gd name="T12" fmla="*/ 68 w 73"/>
              <a:gd name="T13" fmla="*/ 15 h 23"/>
              <a:gd name="T14" fmla="*/ 68 w 73"/>
              <a:gd name="T15" fmla="*/ 15 h 23"/>
              <a:gd name="T16" fmla="*/ 71 w 73"/>
              <a:gd name="T17" fmla="*/ 19 h 23"/>
              <a:gd name="T18" fmla="*/ 73 w 73"/>
              <a:gd name="T19" fmla="*/ 21 h 23"/>
              <a:gd name="T20" fmla="*/ 71 w 73"/>
              <a:gd name="T21" fmla="*/ 23 h 23"/>
              <a:gd name="T22" fmla="*/ 66 w 73"/>
              <a:gd name="T23" fmla="*/ 23 h 23"/>
              <a:gd name="T24" fmla="*/ 53 w 73"/>
              <a:gd name="T25" fmla="*/ 23 h 23"/>
              <a:gd name="T26" fmla="*/ 53 w 73"/>
              <a:gd name="T27" fmla="*/ 23 h 23"/>
              <a:gd name="T28" fmla="*/ 21 w 73"/>
              <a:gd name="T29" fmla="*/ 23 h 23"/>
              <a:gd name="T30" fmla="*/ 6 w 73"/>
              <a:gd name="T31" fmla="*/ 23 h 23"/>
              <a:gd name="T32" fmla="*/ 6 w 73"/>
              <a:gd name="T33" fmla="*/ 23 h 23"/>
              <a:gd name="T34" fmla="*/ 2 w 73"/>
              <a:gd name="T35" fmla="*/ 23 h 23"/>
              <a:gd name="T36" fmla="*/ 0 w 73"/>
              <a:gd name="T37" fmla="*/ 21 h 23"/>
              <a:gd name="T38" fmla="*/ 0 w 73"/>
              <a:gd name="T39" fmla="*/ 19 h 23"/>
              <a:gd name="T40" fmla="*/ 4 w 73"/>
              <a:gd name="T41" fmla="*/ 15 h 23"/>
              <a:gd name="T42" fmla="*/ 23 w 73"/>
              <a:gd name="T43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23">
                <a:moveTo>
                  <a:pt x="23" y="4"/>
                </a:moveTo>
                <a:lnTo>
                  <a:pt x="23" y="4"/>
                </a:lnTo>
                <a:lnTo>
                  <a:pt x="28" y="0"/>
                </a:lnTo>
                <a:lnTo>
                  <a:pt x="36" y="0"/>
                </a:lnTo>
                <a:lnTo>
                  <a:pt x="43" y="0"/>
                </a:lnTo>
                <a:lnTo>
                  <a:pt x="49" y="4"/>
                </a:lnTo>
                <a:lnTo>
                  <a:pt x="68" y="15"/>
                </a:lnTo>
                <a:lnTo>
                  <a:pt x="68" y="15"/>
                </a:lnTo>
                <a:lnTo>
                  <a:pt x="71" y="19"/>
                </a:lnTo>
                <a:lnTo>
                  <a:pt x="73" y="21"/>
                </a:lnTo>
                <a:lnTo>
                  <a:pt x="71" y="23"/>
                </a:lnTo>
                <a:lnTo>
                  <a:pt x="66" y="23"/>
                </a:lnTo>
                <a:lnTo>
                  <a:pt x="53" y="23"/>
                </a:lnTo>
                <a:lnTo>
                  <a:pt x="53" y="23"/>
                </a:lnTo>
                <a:lnTo>
                  <a:pt x="21" y="23"/>
                </a:lnTo>
                <a:lnTo>
                  <a:pt x="6" y="23"/>
                </a:lnTo>
                <a:lnTo>
                  <a:pt x="6" y="23"/>
                </a:lnTo>
                <a:lnTo>
                  <a:pt x="2" y="23"/>
                </a:lnTo>
                <a:lnTo>
                  <a:pt x="0" y="21"/>
                </a:lnTo>
                <a:lnTo>
                  <a:pt x="0" y="19"/>
                </a:lnTo>
                <a:lnTo>
                  <a:pt x="4" y="15"/>
                </a:lnTo>
                <a:lnTo>
                  <a:pt x="23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190"/>
          <p:cNvSpPr>
            <a:spLocks noEditPoints="1"/>
          </p:cNvSpPr>
          <p:nvPr/>
        </p:nvSpPr>
        <p:spPr bwMode="auto">
          <a:xfrm>
            <a:off x="6109643" y="2227430"/>
            <a:ext cx="340920" cy="34867"/>
          </a:xfrm>
          <a:custGeom>
            <a:avLst/>
            <a:gdLst>
              <a:gd name="T0" fmla="*/ 86 w 88"/>
              <a:gd name="T1" fmla="*/ 0 h 9"/>
              <a:gd name="T2" fmla="*/ 0 w 88"/>
              <a:gd name="T3" fmla="*/ 0 h 9"/>
              <a:gd name="T4" fmla="*/ 0 w 88"/>
              <a:gd name="T5" fmla="*/ 0 h 9"/>
              <a:gd name="T6" fmla="*/ 0 w 88"/>
              <a:gd name="T7" fmla="*/ 0 h 9"/>
              <a:gd name="T8" fmla="*/ 0 w 88"/>
              <a:gd name="T9" fmla="*/ 9 h 9"/>
              <a:gd name="T10" fmla="*/ 0 w 88"/>
              <a:gd name="T11" fmla="*/ 9 h 9"/>
              <a:gd name="T12" fmla="*/ 0 w 88"/>
              <a:gd name="T13" fmla="*/ 9 h 9"/>
              <a:gd name="T14" fmla="*/ 86 w 88"/>
              <a:gd name="T15" fmla="*/ 9 h 9"/>
              <a:gd name="T16" fmla="*/ 86 w 88"/>
              <a:gd name="T17" fmla="*/ 9 h 9"/>
              <a:gd name="T18" fmla="*/ 88 w 88"/>
              <a:gd name="T19" fmla="*/ 9 h 9"/>
              <a:gd name="T20" fmla="*/ 88 w 88"/>
              <a:gd name="T21" fmla="*/ 0 h 9"/>
              <a:gd name="T22" fmla="*/ 88 w 88"/>
              <a:gd name="T23" fmla="*/ 0 h 9"/>
              <a:gd name="T24" fmla="*/ 86 w 88"/>
              <a:gd name="T25" fmla="*/ 0 h 9"/>
              <a:gd name="T26" fmla="*/ 86 w 88"/>
              <a:gd name="T27" fmla="*/ 0 h 9"/>
              <a:gd name="T28" fmla="*/ 60 w 88"/>
              <a:gd name="T29" fmla="*/ 7 h 9"/>
              <a:gd name="T30" fmla="*/ 60 w 88"/>
              <a:gd name="T31" fmla="*/ 7 h 9"/>
              <a:gd name="T32" fmla="*/ 58 w 88"/>
              <a:gd name="T33" fmla="*/ 9 h 9"/>
              <a:gd name="T34" fmla="*/ 28 w 88"/>
              <a:gd name="T35" fmla="*/ 9 h 9"/>
              <a:gd name="T36" fmla="*/ 28 w 88"/>
              <a:gd name="T37" fmla="*/ 9 h 9"/>
              <a:gd name="T38" fmla="*/ 26 w 88"/>
              <a:gd name="T39" fmla="*/ 7 h 9"/>
              <a:gd name="T40" fmla="*/ 26 w 88"/>
              <a:gd name="T41" fmla="*/ 7 h 9"/>
              <a:gd name="T42" fmla="*/ 26 w 88"/>
              <a:gd name="T43" fmla="*/ 7 h 9"/>
              <a:gd name="T44" fmla="*/ 28 w 88"/>
              <a:gd name="T45" fmla="*/ 6 h 9"/>
              <a:gd name="T46" fmla="*/ 58 w 88"/>
              <a:gd name="T47" fmla="*/ 6 h 9"/>
              <a:gd name="T48" fmla="*/ 58 w 88"/>
              <a:gd name="T49" fmla="*/ 6 h 9"/>
              <a:gd name="T50" fmla="*/ 60 w 88"/>
              <a:gd name="T51" fmla="*/ 7 h 9"/>
              <a:gd name="T52" fmla="*/ 60 w 88"/>
              <a:gd name="T53" fmla="*/ 7 h 9"/>
              <a:gd name="T54" fmla="*/ 60 w 88"/>
              <a:gd name="T55" fmla="*/ 4 h 9"/>
              <a:gd name="T56" fmla="*/ 60 w 88"/>
              <a:gd name="T57" fmla="*/ 4 h 9"/>
              <a:gd name="T58" fmla="*/ 58 w 88"/>
              <a:gd name="T59" fmla="*/ 4 h 9"/>
              <a:gd name="T60" fmla="*/ 28 w 88"/>
              <a:gd name="T61" fmla="*/ 4 h 9"/>
              <a:gd name="T62" fmla="*/ 28 w 88"/>
              <a:gd name="T63" fmla="*/ 4 h 9"/>
              <a:gd name="T64" fmla="*/ 26 w 88"/>
              <a:gd name="T65" fmla="*/ 4 h 9"/>
              <a:gd name="T66" fmla="*/ 26 w 88"/>
              <a:gd name="T67" fmla="*/ 4 h 9"/>
              <a:gd name="T68" fmla="*/ 26 w 88"/>
              <a:gd name="T69" fmla="*/ 4 h 9"/>
              <a:gd name="T70" fmla="*/ 28 w 88"/>
              <a:gd name="T71" fmla="*/ 2 h 9"/>
              <a:gd name="T72" fmla="*/ 58 w 88"/>
              <a:gd name="T73" fmla="*/ 2 h 9"/>
              <a:gd name="T74" fmla="*/ 58 w 88"/>
              <a:gd name="T75" fmla="*/ 2 h 9"/>
              <a:gd name="T76" fmla="*/ 60 w 88"/>
              <a:gd name="T77" fmla="*/ 4 h 9"/>
              <a:gd name="T78" fmla="*/ 60 w 88"/>
              <a:gd name="T7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9">
                <a:moveTo>
                  <a:pt x="8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86" y="9"/>
                </a:lnTo>
                <a:lnTo>
                  <a:pt x="86" y="9"/>
                </a:lnTo>
                <a:lnTo>
                  <a:pt x="88" y="9"/>
                </a:lnTo>
                <a:lnTo>
                  <a:pt x="88" y="0"/>
                </a:lnTo>
                <a:lnTo>
                  <a:pt x="88" y="0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60" y="7"/>
                </a:moveTo>
                <a:lnTo>
                  <a:pt x="60" y="7"/>
                </a:lnTo>
                <a:lnTo>
                  <a:pt x="58" y="9"/>
                </a:lnTo>
                <a:lnTo>
                  <a:pt x="28" y="9"/>
                </a:lnTo>
                <a:lnTo>
                  <a:pt x="28" y="9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8" y="6"/>
                </a:lnTo>
                <a:lnTo>
                  <a:pt x="58" y="6"/>
                </a:lnTo>
                <a:lnTo>
                  <a:pt x="58" y="6"/>
                </a:lnTo>
                <a:lnTo>
                  <a:pt x="60" y="7"/>
                </a:lnTo>
                <a:lnTo>
                  <a:pt x="60" y="7"/>
                </a:lnTo>
                <a:close/>
                <a:moveTo>
                  <a:pt x="60" y="4"/>
                </a:moveTo>
                <a:lnTo>
                  <a:pt x="60" y="4"/>
                </a:lnTo>
                <a:lnTo>
                  <a:pt x="58" y="4"/>
                </a:lnTo>
                <a:lnTo>
                  <a:pt x="28" y="4"/>
                </a:lnTo>
                <a:lnTo>
                  <a:pt x="28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8" y="2"/>
                </a:lnTo>
                <a:lnTo>
                  <a:pt x="58" y="2"/>
                </a:lnTo>
                <a:lnTo>
                  <a:pt x="58" y="2"/>
                </a:lnTo>
                <a:lnTo>
                  <a:pt x="60" y="4"/>
                </a:lnTo>
                <a:lnTo>
                  <a:pt x="60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1191"/>
          <p:cNvSpPr>
            <a:spLocks noEditPoints="1"/>
          </p:cNvSpPr>
          <p:nvPr/>
        </p:nvSpPr>
        <p:spPr bwMode="auto">
          <a:xfrm>
            <a:off x="4614248" y="1355760"/>
            <a:ext cx="209200" cy="282809"/>
          </a:xfrm>
          <a:custGeom>
            <a:avLst/>
            <a:gdLst>
              <a:gd name="T0" fmla="*/ 39 w 54"/>
              <a:gd name="T1" fmla="*/ 73 h 73"/>
              <a:gd name="T2" fmla="*/ 39 w 54"/>
              <a:gd name="T3" fmla="*/ 73 h 73"/>
              <a:gd name="T4" fmla="*/ 41 w 54"/>
              <a:gd name="T5" fmla="*/ 73 h 73"/>
              <a:gd name="T6" fmla="*/ 41 w 54"/>
              <a:gd name="T7" fmla="*/ 68 h 73"/>
              <a:gd name="T8" fmla="*/ 41 w 54"/>
              <a:gd name="T9" fmla="*/ 68 h 73"/>
              <a:gd name="T10" fmla="*/ 43 w 54"/>
              <a:gd name="T11" fmla="*/ 60 h 73"/>
              <a:gd name="T12" fmla="*/ 48 w 54"/>
              <a:gd name="T13" fmla="*/ 47 h 73"/>
              <a:gd name="T14" fmla="*/ 52 w 54"/>
              <a:gd name="T15" fmla="*/ 36 h 73"/>
              <a:gd name="T16" fmla="*/ 54 w 54"/>
              <a:gd name="T17" fmla="*/ 28 h 73"/>
              <a:gd name="T18" fmla="*/ 54 w 54"/>
              <a:gd name="T19" fmla="*/ 28 h 73"/>
              <a:gd name="T20" fmla="*/ 54 w 54"/>
              <a:gd name="T21" fmla="*/ 23 h 73"/>
              <a:gd name="T22" fmla="*/ 52 w 54"/>
              <a:gd name="T23" fmla="*/ 17 h 73"/>
              <a:gd name="T24" fmla="*/ 47 w 54"/>
              <a:gd name="T25" fmla="*/ 9 h 73"/>
              <a:gd name="T26" fmla="*/ 37 w 54"/>
              <a:gd name="T27" fmla="*/ 4 h 73"/>
              <a:gd name="T28" fmla="*/ 26 w 54"/>
              <a:gd name="T29" fmla="*/ 0 h 73"/>
              <a:gd name="T30" fmla="*/ 26 w 54"/>
              <a:gd name="T31" fmla="*/ 0 h 73"/>
              <a:gd name="T32" fmla="*/ 17 w 54"/>
              <a:gd name="T33" fmla="*/ 4 h 73"/>
              <a:gd name="T34" fmla="*/ 7 w 54"/>
              <a:gd name="T35" fmla="*/ 9 h 73"/>
              <a:gd name="T36" fmla="*/ 2 w 54"/>
              <a:gd name="T37" fmla="*/ 17 h 73"/>
              <a:gd name="T38" fmla="*/ 0 w 54"/>
              <a:gd name="T39" fmla="*/ 23 h 73"/>
              <a:gd name="T40" fmla="*/ 0 w 54"/>
              <a:gd name="T41" fmla="*/ 28 h 73"/>
              <a:gd name="T42" fmla="*/ 0 w 54"/>
              <a:gd name="T43" fmla="*/ 28 h 73"/>
              <a:gd name="T44" fmla="*/ 2 w 54"/>
              <a:gd name="T45" fmla="*/ 36 h 73"/>
              <a:gd name="T46" fmla="*/ 5 w 54"/>
              <a:gd name="T47" fmla="*/ 47 h 73"/>
              <a:gd name="T48" fmla="*/ 11 w 54"/>
              <a:gd name="T49" fmla="*/ 60 h 73"/>
              <a:gd name="T50" fmla="*/ 13 w 54"/>
              <a:gd name="T51" fmla="*/ 68 h 73"/>
              <a:gd name="T52" fmla="*/ 13 w 54"/>
              <a:gd name="T53" fmla="*/ 73 h 73"/>
              <a:gd name="T54" fmla="*/ 13 w 54"/>
              <a:gd name="T55" fmla="*/ 73 h 73"/>
              <a:gd name="T56" fmla="*/ 15 w 54"/>
              <a:gd name="T57" fmla="*/ 73 h 73"/>
              <a:gd name="T58" fmla="*/ 39 w 54"/>
              <a:gd name="T59" fmla="*/ 73 h 73"/>
              <a:gd name="T60" fmla="*/ 7 w 54"/>
              <a:gd name="T61" fmla="*/ 30 h 73"/>
              <a:gd name="T62" fmla="*/ 7 w 54"/>
              <a:gd name="T63" fmla="*/ 30 h 73"/>
              <a:gd name="T64" fmla="*/ 7 w 54"/>
              <a:gd name="T65" fmla="*/ 32 h 73"/>
              <a:gd name="T66" fmla="*/ 7 w 54"/>
              <a:gd name="T67" fmla="*/ 32 h 73"/>
              <a:gd name="T68" fmla="*/ 5 w 54"/>
              <a:gd name="T69" fmla="*/ 30 h 73"/>
              <a:gd name="T70" fmla="*/ 5 w 54"/>
              <a:gd name="T71" fmla="*/ 23 h 73"/>
              <a:gd name="T72" fmla="*/ 5 w 54"/>
              <a:gd name="T73" fmla="*/ 23 h 73"/>
              <a:gd name="T74" fmla="*/ 7 w 54"/>
              <a:gd name="T75" fmla="*/ 21 h 73"/>
              <a:gd name="T76" fmla="*/ 7 w 54"/>
              <a:gd name="T77" fmla="*/ 21 h 73"/>
              <a:gd name="T78" fmla="*/ 7 w 54"/>
              <a:gd name="T79" fmla="*/ 23 h 73"/>
              <a:gd name="T80" fmla="*/ 7 w 54"/>
              <a:gd name="T81" fmla="*/ 3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4" h="73">
                <a:moveTo>
                  <a:pt x="39" y="73"/>
                </a:moveTo>
                <a:lnTo>
                  <a:pt x="39" y="73"/>
                </a:lnTo>
                <a:lnTo>
                  <a:pt x="41" y="73"/>
                </a:lnTo>
                <a:lnTo>
                  <a:pt x="41" y="68"/>
                </a:lnTo>
                <a:lnTo>
                  <a:pt x="41" y="68"/>
                </a:lnTo>
                <a:lnTo>
                  <a:pt x="43" y="60"/>
                </a:lnTo>
                <a:lnTo>
                  <a:pt x="48" y="47"/>
                </a:lnTo>
                <a:lnTo>
                  <a:pt x="52" y="36"/>
                </a:lnTo>
                <a:lnTo>
                  <a:pt x="54" y="28"/>
                </a:lnTo>
                <a:lnTo>
                  <a:pt x="54" y="28"/>
                </a:lnTo>
                <a:lnTo>
                  <a:pt x="54" y="23"/>
                </a:lnTo>
                <a:lnTo>
                  <a:pt x="52" y="17"/>
                </a:lnTo>
                <a:lnTo>
                  <a:pt x="47" y="9"/>
                </a:lnTo>
                <a:lnTo>
                  <a:pt x="37" y="4"/>
                </a:lnTo>
                <a:lnTo>
                  <a:pt x="26" y="0"/>
                </a:lnTo>
                <a:lnTo>
                  <a:pt x="26" y="0"/>
                </a:lnTo>
                <a:lnTo>
                  <a:pt x="17" y="4"/>
                </a:lnTo>
                <a:lnTo>
                  <a:pt x="7" y="9"/>
                </a:lnTo>
                <a:lnTo>
                  <a:pt x="2" y="17"/>
                </a:lnTo>
                <a:lnTo>
                  <a:pt x="0" y="23"/>
                </a:lnTo>
                <a:lnTo>
                  <a:pt x="0" y="28"/>
                </a:lnTo>
                <a:lnTo>
                  <a:pt x="0" y="28"/>
                </a:lnTo>
                <a:lnTo>
                  <a:pt x="2" y="36"/>
                </a:lnTo>
                <a:lnTo>
                  <a:pt x="5" y="47"/>
                </a:lnTo>
                <a:lnTo>
                  <a:pt x="11" y="60"/>
                </a:lnTo>
                <a:lnTo>
                  <a:pt x="13" y="68"/>
                </a:lnTo>
                <a:lnTo>
                  <a:pt x="13" y="73"/>
                </a:lnTo>
                <a:lnTo>
                  <a:pt x="13" y="73"/>
                </a:lnTo>
                <a:lnTo>
                  <a:pt x="15" y="73"/>
                </a:lnTo>
                <a:lnTo>
                  <a:pt x="39" y="73"/>
                </a:lnTo>
                <a:close/>
                <a:moveTo>
                  <a:pt x="7" y="30"/>
                </a:moveTo>
                <a:lnTo>
                  <a:pt x="7" y="30"/>
                </a:lnTo>
                <a:lnTo>
                  <a:pt x="7" y="32"/>
                </a:lnTo>
                <a:lnTo>
                  <a:pt x="7" y="32"/>
                </a:lnTo>
                <a:lnTo>
                  <a:pt x="5" y="30"/>
                </a:lnTo>
                <a:lnTo>
                  <a:pt x="5" y="23"/>
                </a:lnTo>
                <a:lnTo>
                  <a:pt x="5" y="23"/>
                </a:lnTo>
                <a:lnTo>
                  <a:pt x="7" y="21"/>
                </a:lnTo>
                <a:lnTo>
                  <a:pt x="7" y="21"/>
                </a:lnTo>
                <a:lnTo>
                  <a:pt x="7" y="23"/>
                </a:lnTo>
                <a:lnTo>
                  <a:pt x="7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1192"/>
          <p:cNvSpPr>
            <a:spLocks/>
          </p:cNvSpPr>
          <p:nvPr/>
        </p:nvSpPr>
        <p:spPr bwMode="auto">
          <a:xfrm>
            <a:off x="4680110" y="1735421"/>
            <a:ext cx="77482" cy="19371"/>
          </a:xfrm>
          <a:custGeom>
            <a:avLst/>
            <a:gdLst>
              <a:gd name="T0" fmla="*/ 0 w 20"/>
              <a:gd name="T1" fmla="*/ 3 h 5"/>
              <a:gd name="T2" fmla="*/ 0 w 20"/>
              <a:gd name="T3" fmla="*/ 3 h 5"/>
              <a:gd name="T4" fmla="*/ 1 w 20"/>
              <a:gd name="T5" fmla="*/ 5 h 5"/>
              <a:gd name="T6" fmla="*/ 18 w 20"/>
              <a:gd name="T7" fmla="*/ 5 h 5"/>
              <a:gd name="T8" fmla="*/ 18 w 20"/>
              <a:gd name="T9" fmla="*/ 5 h 5"/>
              <a:gd name="T10" fmla="*/ 20 w 20"/>
              <a:gd name="T11" fmla="*/ 3 h 5"/>
              <a:gd name="T12" fmla="*/ 20 w 20"/>
              <a:gd name="T13" fmla="*/ 0 h 5"/>
              <a:gd name="T14" fmla="*/ 0 w 20"/>
              <a:gd name="T15" fmla="*/ 0 h 5"/>
              <a:gd name="T16" fmla="*/ 0 w 20"/>
              <a:gd name="T1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5">
                <a:moveTo>
                  <a:pt x="0" y="3"/>
                </a:moveTo>
                <a:lnTo>
                  <a:pt x="0" y="3"/>
                </a:lnTo>
                <a:lnTo>
                  <a:pt x="1" y="5"/>
                </a:lnTo>
                <a:lnTo>
                  <a:pt x="18" y="5"/>
                </a:lnTo>
                <a:lnTo>
                  <a:pt x="18" y="5"/>
                </a:lnTo>
                <a:lnTo>
                  <a:pt x="20" y="3"/>
                </a:lnTo>
                <a:lnTo>
                  <a:pt x="20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1193"/>
          <p:cNvSpPr>
            <a:spLocks/>
          </p:cNvSpPr>
          <p:nvPr/>
        </p:nvSpPr>
        <p:spPr bwMode="auto">
          <a:xfrm>
            <a:off x="4656863" y="1638570"/>
            <a:ext cx="123970" cy="96853"/>
          </a:xfrm>
          <a:custGeom>
            <a:avLst/>
            <a:gdLst>
              <a:gd name="T0" fmla="*/ 30 w 32"/>
              <a:gd name="T1" fmla="*/ 2 h 25"/>
              <a:gd name="T2" fmla="*/ 30 w 32"/>
              <a:gd name="T3" fmla="*/ 2 h 25"/>
              <a:gd name="T4" fmla="*/ 28 w 32"/>
              <a:gd name="T5" fmla="*/ 0 h 25"/>
              <a:gd name="T6" fmla="*/ 4 w 32"/>
              <a:gd name="T7" fmla="*/ 0 h 25"/>
              <a:gd name="T8" fmla="*/ 4 w 32"/>
              <a:gd name="T9" fmla="*/ 0 h 25"/>
              <a:gd name="T10" fmla="*/ 2 w 32"/>
              <a:gd name="T11" fmla="*/ 2 h 25"/>
              <a:gd name="T12" fmla="*/ 2 w 32"/>
              <a:gd name="T13" fmla="*/ 2 h 25"/>
              <a:gd name="T14" fmla="*/ 0 w 32"/>
              <a:gd name="T15" fmla="*/ 4 h 25"/>
              <a:gd name="T16" fmla="*/ 0 w 32"/>
              <a:gd name="T17" fmla="*/ 21 h 25"/>
              <a:gd name="T18" fmla="*/ 0 w 32"/>
              <a:gd name="T19" fmla="*/ 21 h 25"/>
              <a:gd name="T20" fmla="*/ 0 w 32"/>
              <a:gd name="T21" fmla="*/ 23 h 25"/>
              <a:gd name="T22" fmla="*/ 4 w 32"/>
              <a:gd name="T23" fmla="*/ 25 h 25"/>
              <a:gd name="T24" fmla="*/ 6 w 32"/>
              <a:gd name="T25" fmla="*/ 25 h 25"/>
              <a:gd name="T26" fmla="*/ 26 w 32"/>
              <a:gd name="T27" fmla="*/ 25 h 25"/>
              <a:gd name="T28" fmla="*/ 28 w 32"/>
              <a:gd name="T29" fmla="*/ 25 h 25"/>
              <a:gd name="T30" fmla="*/ 28 w 32"/>
              <a:gd name="T31" fmla="*/ 25 h 25"/>
              <a:gd name="T32" fmla="*/ 32 w 32"/>
              <a:gd name="T33" fmla="*/ 23 h 25"/>
              <a:gd name="T34" fmla="*/ 32 w 32"/>
              <a:gd name="T35" fmla="*/ 21 h 25"/>
              <a:gd name="T36" fmla="*/ 32 w 32"/>
              <a:gd name="T37" fmla="*/ 4 h 25"/>
              <a:gd name="T38" fmla="*/ 32 w 32"/>
              <a:gd name="T39" fmla="*/ 4 h 25"/>
              <a:gd name="T40" fmla="*/ 30 w 32"/>
              <a:gd name="T41" fmla="*/ 2 h 25"/>
              <a:gd name="T42" fmla="*/ 30 w 32"/>
              <a:gd name="T43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25">
                <a:moveTo>
                  <a:pt x="30" y="2"/>
                </a:moveTo>
                <a:lnTo>
                  <a:pt x="30" y="2"/>
                </a:lnTo>
                <a:lnTo>
                  <a:pt x="28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21"/>
                </a:lnTo>
                <a:lnTo>
                  <a:pt x="0" y="21"/>
                </a:lnTo>
                <a:lnTo>
                  <a:pt x="0" y="23"/>
                </a:lnTo>
                <a:lnTo>
                  <a:pt x="4" y="25"/>
                </a:lnTo>
                <a:lnTo>
                  <a:pt x="6" y="25"/>
                </a:lnTo>
                <a:lnTo>
                  <a:pt x="26" y="25"/>
                </a:lnTo>
                <a:lnTo>
                  <a:pt x="28" y="25"/>
                </a:lnTo>
                <a:lnTo>
                  <a:pt x="28" y="25"/>
                </a:lnTo>
                <a:lnTo>
                  <a:pt x="32" y="23"/>
                </a:lnTo>
                <a:lnTo>
                  <a:pt x="32" y="21"/>
                </a:lnTo>
                <a:lnTo>
                  <a:pt x="32" y="4"/>
                </a:lnTo>
                <a:lnTo>
                  <a:pt x="32" y="4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1194"/>
          <p:cNvSpPr>
            <a:spLocks noEditPoints="1"/>
          </p:cNvSpPr>
          <p:nvPr/>
        </p:nvSpPr>
        <p:spPr bwMode="auto">
          <a:xfrm>
            <a:off x="3401661" y="1929125"/>
            <a:ext cx="325422" cy="321549"/>
          </a:xfrm>
          <a:custGeom>
            <a:avLst/>
            <a:gdLst>
              <a:gd name="T0" fmla="*/ 22 w 84"/>
              <a:gd name="T1" fmla="*/ 49 h 83"/>
              <a:gd name="T2" fmla="*/ 62 w 84"/>
              <a:gd name="T3" fmla="*/ 83 h 83"/>
              <a:gd name="T4" fmla="*/ 63 w 84"/>
              <a:gd name="T5" fmla="*/ 83 h 83"/>
              <a:gd name="T6" fmla="*/ 69 w 84"/>
              <a:gd name="T7" fmla="*/ 69 h 83"/>
              <a:gd name="T8" fmla="*/ 77 w 84"/>
              <a:gd name="T9" fmla="*/ 66 h 83"/>
              <a:gd name="T10" fmla="*/ 84 w 84"/>
              <a:gd name="T11" fmla="*/ 62 h 83"/>
              <a:gd name="T12" fmla="*/ 65 w 84"/>
              <a:gd name="T13" fmla="*/ 41 h 83"/>
              <a:gd name="T14" fmla="*/ 67 w 84"/>
              <a:gd name="T15" fmla="*/ 39 h 83"/>
              <a:gd name="T16" fmla="*/ 67 w 84"/>
              <a:gd name="T17" fmla="*/ 36 h 83"/>
              <a:gd name="T18" fmla="*/ 35 w 84"/>
              <a:gd name="T19" fmla="*/ 2 h 83"/>
              <a:gd name="T20" fmla="*/ 35 w 84"/>
              <a:gd name="T21" fmla="*/ 2 h 83"/>
              <a:gd name="T22" fmla="*/ 30 w 84"/>
              <a:gd name="T23" fmla="*/ 2 h 83"/>
              <a:gd name="T24" fmla="*/ 26 w 84"/>
              <a:gd name="T25" fmla="*/ 4 h 83"/>
              <a:gd name="T26" fmla="*/ 26 w 84"/>
              <a:gd name="T27" fmla="*/ 4 h 83"/>
              <a:gd name="T28" fmla="*/ 15 w 84"/>
              <a:gd name="T29" fmla="*/ 0 h 83"/>
              <a:gd name="T30" fmla="*/ 0 w 84"/>
              <a:gd name="T31" fmla="*/ 15 h 83"/>
              <a:gd name="T32" fmla="*/ 0 w 84"/>
              <a:gd name="T33" fmla="*/ 19 h 83"/>
              <a:gd name="T34" fmla="*/ 17 w 84"/>
              <a:gd name="T35" fmla="*/ 41 h 83"/>
              <a:gd name="T36" fmla="*/ 28 w 84"/>
              <a:gd name="T37" fmla="*/ 4 h 83"/>
              <a:gd name="T38" fmla="*/ 28 w 84"/>
              <a:gd name="T39" fmla="*/ 4 h 83"/>
              <a:gd name="T40" fmla="*/ 28 w 84"/>
              <a:gd name="T41" fmla="*/ 4 h 83"/>
              <a:gd name="T42" fmla="*/ 28 w 84"/>
              <a:gd name="T43" fmla="*/ 4 h 83"/>
              <a:gd name="T44" fmla="*/ 48 w 84"/>
              <a:gd name="T45" fmla="*/ 23 h 83"/>
              <a:gd name="T46" fmla="*/ 41 w 84"/>
              <a:gd name="T47" fmla="*/ 17 h 83"/>
              <a:gd name="T48" fmla="*/ 32 w 84"/>
              <a:gd name="T49" fmla="*/ 4 h 83"/>
              <a:gd name="T50" fmla="*/ 32 w 84"/>
              <a:gd name="T51" fmla="*/ 4 h 83"/>
              <a:gd name="T52" fmla="*/ 63 w 84"/>
              <a:gd name="T53" fmla="*/ 38 h 83"/>
              <a:gd name="T54" fmla="*/ 62 w 84"/>
              <a:gd name="T55" fmla="*/ 39 h 83"/>
              <a:gd name="T56" fmla="*/ 32 w 84"/>
              <a:gd name="T57" fmla="*/ 47 h 83"/>
              <a:gd name="T58" fmla="*/ 33 w 84"/>
              <a:gd name="T59" fmla="*/ 49 h 83"/>
              <a:gd name="T60" fmla="*/ 60 w 84"/>
              <a:gd name="T61" fmla="*/ 69 h 83"/>
              <a:gd name="T62" fmla="*/ 58 w 84"/>
              <a:gd name="T63" fmla="*/ 73 h 83"/>
              <a:gd name="T64" fmla="*/ 56 w 84"/>
              <a:gd name="T65" fmla="*/ 73 h 83"/>
              <a:gd name="T66" fmla="*/ 32 w 84"/>
              <a:gd name="T67" fmla="*/ 51 h 83"/>
              <a:gd name="T68" fmla="*/ 30 w 84"/>
              <a:gd name="T69" fmla="*/ 4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83">
                <a:moveTo>
                  <a:pt x="17" y="41"/>
                </a:moveTo>
                <a:lnTo>
                  <a:pt x="22" y="49"/>
                </a:lnTo>
                <a:lnTo>
                  <a:pt x="62" y="83"/>
                </a:lnTo>
                <a:lnTo>
                  <a:pt x="62" y="83"/>
                </a:lnTo>
                <a:lnTo>
                  <a:pt x="63" y="83"/>
                </a:lnTo>
                <a:lnTo>
                  <a:pt x="63" y="83"/>
                </a:lnTo>
                <a:lnTo>
                  <a:pt x="65" y="75"/>
                </a:lnTo>
                <a:lnTo>
                  <a:pt x="69" y="69"/>
                </a:lnTo>
                <a:lnTo>
                  <a:pt x="69" y="69"/>
                </a:lnTo>
                <a:lnTo>
                  <a:pt x="77" y="66"/>
                </a:lnTo>
                <a:lnTo>
                  <a:pt x="84" y="62"/>
                </a:lnTo>
                <a:lnTo>
                  <a:pt x="84" y="62"/>
                </a:lnTo>
                <a:lnTo>
                  <a:pt x="82" y="60"/>
                </a:lnTo>
                <a:lnTo>
                  <a:pt x="65" y="41"/>
                </a:lnTo>
                <a:lnTo>
                  <a:pt x="67" y="39"/>
                </a:lnTo>
                <a:lnTo>
                  <a:pt x="67" y="39"/>
                </a:lnTo>
                <a:lnTo>
                  <a:pt x="67" y="39"/>
                </a:lnTo>
                <a:lnTo>
                  <a:pt x="67" y="36"/>
                </a:lnTo>
                <a:lnTo>
                  <a:pt x="67" y="34"/>
                </a:lnTo>
                <a:lnTo>
                  <a:pt x="35" y="2"/>
                </a:lnTo>
                <a:lnTo>
                  <a:pt x="35" y="2"/>
                </a:lnTo>
                <a:lnTo>
                  <a:pt x="35" y="2"/>
                </a:lnTo>
                <a:lnTo>
                  <a:pt x="32" y="0"/>
                </a:lnTo>
                <a:lnTo>
                  <a:pt x="30" y="2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lnTo>
                  <a:pt x="18" y="0"/>
                </a:lnTo>
                <a:lnTo>
                  <a:pt x="15" y="0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9"/>
                </a:lnTo>
                <a:lnTo>
                  <a:pt x="5" y="28"/>
                </a:lnTo>
                <a:lnTo>
                  <a:pt x="17" y="41"/>
                </a:lnTo>
                <a:lnTo>
                  <a:pt x="17" y="41"/>
                </a:lnTo>
                <a:close/>
                <a:moveTo>
                  <a:pt x="28" y="4"/>
                </a:move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close/>
                <a:moveTo>
                  <a:pt x="28" y="4"/>
                </a:moveTo>
                <a:lnTo>
                  <a:pt x="28" y="4"/>
                </a:lnTo>
                <a:lnTo>
                  <a:pt x="28" y="4"/>
                </a:lnTo>
                <a:close/>
                <a:moveTo>
                  <a:pt x="62" y="39"/>
                </a:moveTo>
                <a:lnTo>
                  <a:pt x="48" y="23"/>
                </a:lnTo>
                <a:lnTo>
                  <a:pt x="41" y="17"/>
                </a:lnTo>
                <a:lnTo>
                  <a:pt x="41" y="17"/>
                </a:lnTo>
                <a:lnTo>
                  <a:pt x="28" y="8"/>
                </a:lnTo>
                <a:lnTo>
                  <a:pt x="32" y="4"/>
                </a:lnTo>
                <a:lnTo>
                  <a:pt x="32" y="4"/>
                </a:lnTo>
                <a:lnTo>
                  <a:pt x="32" y="4"/>
                </a:lnTo>
                <a:lnTo>
                  <a:pt x="63" y="36"/>
                </a:lnTo>
                <a:lnTo>
                  <a:pt x="63" y="38"/>
                </a:lnTo>
                <a:lnTo>
                  <a:pt x="63" y="38"/>
                </a:lnTo>
                <a:lnTo>
                  <a:pt x="62" y="39"/>
                </a:lnTo>
                <a:close/>
                <a:moveTo>
                  <a:pt x="30" y="49"/>
                </a:moveTo>
                <a:lnTo>
                  <a:pt x="32" y="47"/>
                </a:lnTo>
                <a:lnTo>
                  <a:pt x="32" y="47"/>
                </a:lnTo>
                <a:lnTo>
                  <a:pt x="33" y="49"/>
                </a:lnTo>
                <a:lnTo>
                  <a:pt x="60" y="69"/>
                </a:lnTo>
                <a:lnTo>
                  <a:pt x="60" y="69"/>
                </a:lnTo>
                <a:lnTo>
                  <a:pt x="60" y="71"/>
                </a:lnTo>
                <a:lnTo>
                  <a:pt x="58" y="73"/>
                </a:lnTo>
                <a:lnTo>
                  <a:pt x="58" y="73"/>
                </a:lnTo>
                <a:lnTo>
                  <a:pt x="56" y="73"/>
                </a:lnTo>
                <a:lnTo>
                  <a:pt x="32" y="51"/>
                </a:lnTo>
                <a:lnTo>
                  <a:pt x="32" y="51"/>
                </a:lnTo>
                <a:lnTo>
                  <a:pt x="30" y="49"/>
                </a:lnTo>
                <a:lnTo>
                  <a:pt x="30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1195"/>
          <p:cNvSpPr>
            <a:spLocks noEditPoints="1"/>
          </p:cNvSpPr>
          <p:nvPr/>
        </p:nvSpPr>
        <p:spPr bwMode="auto">
          <a:xfrm>
            <a:off x="3653476" y="2184813"/>
            <a:ext cx="89105" cy="85230"/>
          </a:xfrm>
          <a:custGeom>
            <a:avLst/>
            <a:gdLst>
              <a:gd name="T0" fmla="*/ 0 w 23"/>
              <a:gd name="T1" fmla="*/ 17 h 22"/>
              <a:gd name="T2" fmla="*/ 0 w 23"/>
              <a:gd name="T3" fmla="*/ 17 h 22"/>
              <a:gd name="T4" fmla="*/ 2 w 23"/>
              <a:gd name="T5" fmla="*/ 18 h 22"/>
              <a:gd name="T6" fmla="*/ 2 w 23"/>
              <a:gd name="T7" fmla="*/ 18 h 22"/>
              <a:gd name="T8" fmla="*/ 17 w 23"/>
              <a:gd name="T9" fmla="*/ 22 h 22"/>
              <a:gd name="T10" fmla="*/ 17 w 23"/>
              <a:gd name="T11" fmla="*/ 22 h 22"/>
              <a:gd name="T12" fmla="*/ 21 w 23"/>
              <a:gd name="T13" fmla="*/ 22 h 22"/>
              <a:gd name="T14" fmla="*/ 23 w 23"/>
              <a:gd name="T15" fmla="*/ 20 h 22"/>
              <a:gd name="T16" fmla="*/ 23 w 23"/>
              <a:gd name="T17" fmla="*/ 18 h 22"/>
              <a:gd name="T18" fmla="*/ 23 w 23"/>
              <a:gd name="T19" fmla="*/ 15 h 22"/>
              <a:gd name="T20" fmla="*/ 19 w 23"/>
              <a:gd name="T21" fmla="*/ 2 h 22"/>
              <a:gd name="T22" fmla="*/ 17 w 23"/>
              <a:gd name="T23" fmla="*/ 0 h 22"/>
              <a:gd name="T24" fmla="*/ 17 w 23"/>
              <a:gd name="T25" fmla="*/ 0 h 22"/>
              <a:gd name="T26" fmla="*/ 17 w 23"/>
              <a:gd name="T27" fmla="*/ 0 h 22"/>
              <a:gd name="T28" fmla="*/ 12 w 23"/>
              <a:gd name="T29" fmla="*/ 2 h 22"/>
              <a:gd name="T30" fmla="*/ 6 w 23"/>
              <a:gd name="T31" fmla="*/ 5 h 22"/>
              <a:gd name="T32" fmla="*/ 6 w 23"/>
              <a:gd name="T33" fmla="*/ 5 h 22"/>
              <a:gd name="T34" fmla="*/ 2 w 23"/>
              <a:gd name="T35" fmla="*/ 11 h 22"/>
              <a:gd name="T36" fmla="*/ 0 w 23"/>
              <a:gd name="T37" fmla="*/ 17 h 22"/>
              <a:gd name="T38" fmla="*/ 0 w 23"/>
              <a:gd name="T39" fmla="*/ 17 h 22"/>
              <a:gd name="T40" fmla="*/ 6 w 23"/>
              <a:gd name="T41" fmla="*/ 15 h 22"/>
              <a:gd name="T42" fmla="*/ 6 w 23"/>
              <a:gd name="T43" fmla="*/ 15 h 22"/>
              <a:gd name="T44" fmla="*/ 6 w 23"/>
              <a:gd name="T45" fmla="*/ 15 h 22"/>
              <a:gd name="T46" fmla="*/ 15 w 23"/>
              <a:gd name="T47" fmla="*/ 18 h 22"/>
              <a:gd name="T48" fmla="*/ 17 w 23"/>
              <a:gd name="T49" fmla="*/ 18 h 22"/>
              <a:gd name="T50" fmla="*/ 15 w 23"/>
              <a:gd name="T51" fmla="*/ 20 h 22"/>
              <a:gd name="T52" fmla="*/ 15 w 23"/>
              <a:gd name="T53" fmla="*/ 20 h 22"/>
              <a:gd name="T54" fmla="*/ 6 w 23"/>
              <a:gd name="T55" fmla="*/ 15 h 22"/>
              <a:gd name="T56" fmla="*/ 6 w 23"/>
              <a:gd name="T57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" h="22">
                <a:moveTo>
                  <a:pt x="0" y="17"/>
                </a:moveTo>
                <a:lnTo>
                  <a:pt x="0" y="17"/>
                </a:lnTo>
                <a:lnTo>
                  <a:pt x="2" y="18"/>
                </a:lnTo>
                <a:lnTo>
                  <a:pt x="2" y="18"/>
                </a:lnTo>
                <a:lnTo>
                  <a:pt x="17" y="22"/>
                </a:lnTo>
                <a:lnTo>
                  <a:pt x="17" y="22"/>
                </a:lnTo>
                <a:lnTo>
                  <a:pt x="21" y="22"/>
                </a:lnTo>
                <a:lnTo>
                  <a:pt x="23" y="20"/>
                </a:lnTo>
                <a:lnTo>
                  <a:pt x="23" y="18"/>
                </a:lnTo>
                <a:lnTo>
                  <a:pt x="23" y="15"/>
                </a:lnTo>
                <a:lnTo>
                  <a:pt x="19" y="2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12" y="2"/>
                </a:lnTo>
                <a:lnTo>
                  <a:pt x="6" y="5"/>
                </a:lnTo>
                <a:lnTo>
                  <a:pt x="6" y="5"/>
                </a:lnTo>
                <a:lnTo>
                  <a:pt x="2" y="11"/>
                </a:lnTo>
                <a:lnTo>
                  <a:pt x="0" y="17"/>
                </a:lnTo>
                <a:lnTo>
                  <a:pt x="0" y="17"/>
                </a:lnTo>
                <a:close/>
                <a:moveTo>
                  <a:pt x="6" y="15"/>
                </a:moveTo>
                <a:lnTo>
                  <a:pt x="6" y="15"/>
                </a:lnTo>
                <a:lnTo>
                  <a:pt x="6" y="15"/>
                </a:lnTo>
                <a:lnTo>
                  <a:pt x="15" y="18"/>
                </a:lnTo>
                <a:lnTo>
                  <a:pt x="17" y="18"/>
                </a:lnTo>
                <a:lnTo>
                  <a:pt x="15" y="20"/>
                </a:lnTo>
                <a:lnTo>
                  <a:pt x="15" y="20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1196"/>
          <p:cNvSpPr>
            <a:spLocks noEditPoints="1"/>
          </p:cNvSpPr>
          <p:nvPr/>
        </p:nvSpPr>
        <p:spPr bwMode="auto">
          <a:xfrm>
            <a:off x="3893668" y="1994984"/>
            <a:ext cx="457142" cy="247942"/>
          </a:xfrm>
          <a:custGeom>
            <a:avLst/>
            <a:gdLst>
              <a:gd name="T0" fmla="*/ 75 w 118"/>
              <a:gd name="T1" fmla="*/ 0 h 64"/>
              <a:gd name="T2" fmla="*/ 71 w 118"/>
              <a:gd name="T3" fmla="*/ 0 h 64"/>
              <a:gd name="T4" fmla="*/ 98 w 118"/>
              <a:gd name="T5" fmla="*/ 26 h 64"/>
              <a:gd name="T6" fmla="*/ 71 w 118"/>
              <a:gd name="T7" fmla="*/ 28 h 64"/>
              <a:gd name="T8" fmla="*/ 62 w 118"/>
              <a:gd name="T9" fmla="*/ 41 h 64"/>
              <a:gd name="T10" fmla="*/ 56 w 118"/>
              <a:gd name="T11" fmla="*/ 41 h 64"/>
              <a:gd name="T12" fmla="*/ 53 w 118"/>
              <a:gd name="T13" fmla="*/ 30 h 64"/>
              <a:gd name="T14" fmla="*/ 21 w 118"/>
              <a:gd name="T15" fmla="*/ 26 h 64"/>
              <a:gd name="T16" fmla="*/ 47 w 118"/>
              <a:gd name="T17" fmla="*/ 2 h 64"/>
              <a:gd name="T18" fmla="*/ 45 w 118"/>
              <a:gd name="T19" fmla="*/ 0 h 64"/>
              <a:gd name="T20" fmla="*/ 13 w 118"/>
              <a:gd name="T21" fmla="*/ 26 h 64"/>
              <a:gd name="T22" fmla="*/ 2 w 118"/>
              <a:gd name="T23" fmla="*/ 34 h 64"/>
              <a:gd name="T24" fmla="*/ 0 w 118"/>
              <a:gd name="T25" fmla="*/ 39 h 64"/>
              <a:gd name="T26" fmla="*/ 0 w 118"/>
              <a:gd name="T27" fmla="*/ 51 h 64"/>
              <a:gd name="T28" fmla="*/ 10 w 118"/>
              <a:gd name="T29" fmla="*/ 62 h 64"/>
              <a:gd name="T30" fmla="*/ 43 w 118"/>
              <a:gd name="T31" fmla="*/ 64 h 64"/>
              <a:gd name="T32" fmla="*/ 54 w 118"/>
              <a:gd name="T33" fmla="*/ 54 h 64"/>
              <a:gd name="T34" fmla="*/ 62 w 118"/>
              <a:gd name="T35" fmla="*/ 51 h 64"/>
              <a:gd name="T36" fmla="*/ 64 w 118"/>
              <a:gd name="T37" fmla="*/ 54 h 64"/>
              <a:gd name="T38" fmla="*/ 77 w 118"/>
              <a:gd name="T39" fmla="*/ 64 h 64"/>
              <a:gd name="T40" fmla="*/ 111 w 118"/>
              <a:gd name="T41" fmla="*/ 62 h 64"/>
              <a:gd name="T42" fmla="*/ 118 w 118"/>
              <a:gd name="T43" fmla="*/ 51 h 64"/>
              <a:gd name="T44" fmla="*/ 118 w 118"/>
              <a:gd name="T45" fmla="*/ 36 h 64"/>
              <a:gd name="T46" fmla="*/ 105 w 118"/>
              <a:gd name="T47" fmla="*/ 26 h 64"/>
              <a:gd name="T48" fmla="*/ 51 w 118"/>
              <a:gd name="T49" fmla="*/ 51 h 64"/>
              <a:gd name="T50" fmla="*/ 45 w 118"/>
              <a:gd name="T51" fmla="*/ 58 h 64"/>
              <a:gd name="T52" fmla="*/ 13 w 118"/>
              <a:gd name="T53" fmla="*/ 58 h 64"/>
              <a:gd name="T54" fmla="*/ 6 w 118"/>
              <a:gd name="T55" fmla="*/ 52 h 64"/>
              <a:gd name="T56" fmla="*/ 6 w 118"/>
              <a:gd name="T57" fmla="*/ 39 h 64"/>
              <a:gd name="T58" fmla="*/ 6 w 118"/>
              <a:gd name="T59" fmla="*/ 36 h 64"/>
              <a:gd name="T60" fmla="*/ 13 w 118"/>
              <a:gd name="T61" fmla="*/ 32 h 64"/>
              <a:gd name="T62" fmla="*/ 43 w 118"/>
              <a:gd name="T63" fmla="*/ 32 h 64"/>
              <a:gd name="T64" fmla="*/ 51 w 118"/>
              <a:gd name="T65" fmla="*/ 37 h 64"/>
              <a:gd name="T66" fmla="*/ 51 w 118"/>
              <a:gd name="T67" fmla="*/ 47 h 64"/>
              <a:gd name="T68" fmla="*/ 114 w 118"/>
              <a:gd name="T69" fmla="*/ 51 h 64"/>
              <a:gd name="T70" fmla="*/ 109 w 118"/>
              <a:gd name="T71" fmla="*/ 58 h 64"/>
              <a:gd name="T72" fmla="*/ 77 w 118"/>
              <a:gd name="T73" fmla="*/ 58 h 64"/>
              <a:gd name="T74" fmla="*/ 68 w 118"/>
              <a:gd name="T75" fmla="*/ 52 h 64"/>
              <a:gd name="T76" fmla="*/ 68 w 118"/>
              <a:gd name="T77" fmla="*/ 43 h 64"/>
              <a:gd name="T78" fmla="*/ 68 w 118"/>
              <a:gd name="T79" fmla="*/ 37 h 64"/>
              <a:gd name="T80" fmla="*/ 77 w 118"/>
              <a:gd name="T81" fmla="*/ 32 h 64"/>
              <a:gd name="T82" fmla="*/ 105 w 118"/>
              <a:gd name="T83" fmla="*/ 32 h 64"/>
              <a:gd name="T84" fmla="*/ 113 w 118"/>
              <a:gd name="T85" fmla="*/ 36 h 64"/>
              <a:gd name="T86" fmla="*/ 114 w 118"/>
              <a:gd name="T87" fmla="*/ 4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" h="64">
                <a:moveTo>
                  <a:pt x="105" y="26"/>
                </a:moveTo>
                <a:lnTo>
                  <a:pt x="75" y="0"/>
                </a:lnTo>
                <a:lnTo>
                  <a:pt x="75" y="0"/>
                </a:lnTo>
                <a:lnTo>
                  <a:pt x="73" y="0"/>
                </a:lnTo>
                <a:lnTo>
                  <a:pt x="71" y="0"/>
                </a:lnTo>
                <a:lnTo>
                  <a:pt x="71" y="0"/>
                </a:lnTo>
                <a:lnTo>
                  <a:pt x="71" y="2"/>
                </a:lnTo>
                <a:lnTo>
                  <a:pt x="71" y="4"/>
                </a:lnTo>
                <a:lnTo>
                  <a:pt x="98" y="26"/>
                </a:lnTo>
                <a:lnTo>
                  <a:pt x="77" y="26"/>
                </a:lnTo>
                <a:lnTo>
                  <a:pt x="77" y="26"/>
                </a:lnTo>
                <a:lnTo>
                  <a:pt x="71" y="28"/>
                </a:lnTo>
                <a:lnTo>
                  <a:pt x="68" y="30"/>
                </a:lnTo>
                <a:lnTo>
                  <a:pt x="64" y="36"/>
                </a:lnTo>
                <a:lnTo>
                  <a:pt x="62" y="41"/>
                </a:lnTo>
                <a:lnTo>
                  <a:pt x="62" y="41"/>
                </a:lnTo>
                <a:lnTo>
                  <a:pt x="56" y="41"/>
                </a:lnTo>
                <a:lnTo>
                  <a:pt x="56" y="41"/>
                </a:lnTo>
                <a:lnTo>
                  <a:pt x="56" y="41"/>
                </a:lnTo>
                <a:lnTo>
                  <a:pt x="54" y="36"/>
                </a:lnTo>
                <a:lnTo>
                  <a:pt x="53" y="30"/>
                </a:lnTo>
                <a:lnTo>
                  <a:pt x="47" y="28"/>
                </a:lnTo>
                <a:lnTo>
                  <a:pt x="43" y="26"/>
                </a:lnTo>
                <a:lnTo>
                  <a:pt x="21" y="26"/>
                </a:lnTo>
                <a:lnTo>
                  <a:pt x="47" y="4"/>
                </a:lnTo>
                <a:lnTo>
                  <a:pt x="47" y="4"/>
                </a:lnTo>
                <a:lnTo>
                  <a:pt x="47" y="2"/>
                </a:lnTo>
                <a:lnTo>
                  <a:pt x="47" y="0"/>
                </a:lnTo>
                <a:lnTo>
                  <a:pt x="47" y="0"/>
                </a:lnTo>
                <a:lnTo>
                  <a:pt x="45" y="0"/>
                </a:lnTo>
                <a:lnTo>
                  <a:pt x="43" y="0"/>
                </a:lnTo>
                <a:lnTo>
                  <a:pt x="13" y="26"/>
                </a:lnTo>
                <a:lnTo>
                  <a:pt x="13" y="26"/>
                </a:lnTo>
                <a:lnTo>
                  <a:pt x="10" y="28"/>
                </a:lnTo>
                <a:lnTo>
                  <a:pt x="6" y="30"/>
                </a:lnTo>
                <a:lnTo>
                  <a:pt x="2" y="34"/>
                </a:lnTo>
                <a:lnTo>
                  <a:pt x="0" y="37"/>
                </a:lnTo>
                <a:lnTo>
                  <a:pt x="0" y="37"/>
                </a:lnTo>
                <a:lnTo>
                  <a:pt x="0" y="39"/>
                </a:lnTo>
                <a:lnTo>
                  <a:pt x="0" y="41"/>
                </a:lnTo>
                <a:lnTo>
                  <a:pt x="0" y="51"/>
                </a:lnTo>
                <a:lnTo>
                  <a:pt x="0" y="51"/>
                </a:lnTo>
                <a:lnTo>
                  <a:pt x="2" y="54"/>
                </a:lnTo>
                <a:lnTo>
                  <a:pt x="4" y="60"/>
                </a:lnTo>
                <a:lnTo>
                  <a:pt x="10" y="62"/>
                </a:lnTo>
                <a:lnTo>
                  <a:pt x="13" y="64"/>
                </a:lnTo>
                <a:lnTo>
                  <a:pt x="43" y="64"/>
                </a:lnTo>
                <a:lnTo>
                  <a:pt x="43" y="64"/>
                </a:lnTo>
                <a:lnTo>
                  <a:pt x="47" y="62"/>
                </a:lnTo>
                <a:lnTo>
                  <a:pt x="53" y="60"/>
                </a:lnTo>
                <a:lnTo>
                  <a:pt x="54" y="54"/>
                </a:lnTo>
                <a:lnTo>
                  <a:pt x="56" y="51"/>
                </a:lnTo>
                <a:lnTo>
                  <a:pt x="56" y="51"/>
                </a:lnTo>
                <a:lnTo>
                  <a:pt x="62" y="51"/>
                </a:lnTo>
                <a:lnTo>
                  <a:pt x="62" y="51"/>
                </a:lnTo>
                <a:lnTo>
                  <a:pt x="62" y="51"/>
                </a:lnTo>
                <a:lnTo>
                  <a:pt x="64" y="54"/>
                </a:lnTo>
                <a:lnTo>
                  <a:pt x="68" y="60"/>
                </a:lnTo>
                <a:lnTo>
                  <a:pt x="71" y="62"/>
                </a:lnTo>
                <a:lnTo>
                  <a:pt x="77" y="64"/>
                </a:lnTo>
                <a:lnTo>
                  <a:pt x="105" y="64"/>
                </a:lnTo>
                <a:lnTo>
                  <a:pt x="105" y="64"/>
                </a:lnTo>
                <a:lnTo>
                  <a:pt x="111" y="62"/>
                </a:lnTo>
                <a:lnTo>
                  <a:pt x="114" y="60"/>
                </a:lnTo>
                <a:lnTo>
                  <a:pt x="116" y="54"/>
                </a:lnTo>
                <a:lnTo>
                  <a:pt x="118" y="51"/>
                </a:lnTo>
                <a:lnTo>
                  <a:pt x="118" y="41"/>
                </a:lnTo>
                <a:lnTo>
                  <a:pt x="118" y="41"/>
                </a:lnTo>
                <a:lnTo>
                  <a:pt x="118" y="36"/>
                </a:lnTo>
                <a:lnTo>
                  <a:pt x="114" y="32"/>
                </a:lnTo>
                <a:lnTo>
                  <a:pt x="111" y="28"/>
                </a:lnTo>
                <a:lnTo>
                  <a:pt x="105" y="26"/>
                </a:lnTo>
                <a:lnTo>
                  <a:pt x="105" y="26"/>
                </a:lnTo>
                <a:close/>
                <a:moveTo>
                  <a:pt x="51" y="51"/>
                </a:moveTo>
                <a:lnTo>
                  <a:pt x="51" y="51"/>
                </a:lnTo>
                <a:lnTo>
                  <a:pt x="51" y="52"/>
                </a:lnTo>
                <a:lnTo>
                  <a:pt x="49" y="56"/>
                </a:lnTo>
                <a:lnTo>
                  <a:pt x="45" y="58"/>
                </a:lnTo>
                <a:lnTo>
                  <a:pt x="43" y="58"/>
                </a:lnTo>
                <a:lnTo>
                  <a:pt x="13" y="58"/>
                </a:lnTo>
                <a:lnTo>
                  <a:pt x="13" y="58"/>
                </a:lnTo>
                <a:lnTo>
                  <a:pt x="11" y="58"/>
                </a:lnTo>
                <a:lnTo>
                  <a:pt x="8" y="56"/>
                </a:lnTo>
                <a:lnTo>
                  <a:pt x="6" y="52"/>
                </a:lnTo>
                <a:lnTo>
                  <a:pt x="6" y="51"/>
                </a:lnTo>
                <a:lnTo>
                  <a:pt x="6" y="41"/>
                </a:lnTo>
                <a:lnTo>
                  <a:pt x="6" y="39"/>
                </a:lnTo>
                <a:lnTo>
                  <a:pt x="6" y="39"/>
                </a:lnTo>
                <a:lnTo>
                  <a:pt x="6" y="36"/>
                </a:lnTo>
                <a:lnTo>
                  <a:pt x="6" y="36"/>
                </a:lnTo>
                <a:lnTo>
                  <a:pt x="11" y="32"/>
                </a:lnTo>
                <a:lnTo>
                  <a:pt x="11" y="32"/>
                </a:lnTo>
                <a:lnTo>
                  <a:pt x="13" y="32"/>
                </a:lnTo>
                <a:lnTo>
                  <a:pt x="15" y="32"/>
                </a:lnTo>
                <a:lnTo>
                  <a:pt x="43" y="32"/>
                </a:lnTo>
                <a:lnTo>
                  <a:pt x="43" y="32"/>
                </a:lnTo>
                <a:lnTo>
                  <a:pt x="45" y="32"/>
                </a:lnTo>
                <a:lnTo>
                  <a:pt x="49" y="34"/>
                </a:lnTo>
                <a:lnTo>
                  <a:pt x="51" y="37"/>
                </a:lnTo>
                <a:lnTo>
                  <a:pt x="51" y="41"/>
                </a:lnTo>
                <a:lnTo>
                  <a:pt x="51" y="43"/>
                </a:lnTo>
                <a:lnTo>
                  <a:pt x="51" y="47"/>
                </a:lnTo>
                <a:lnTo>
                  <a:pt x="51" y="51"/>
                </a:lnTo>
                <a:close/>
                <a:moveTo>
                  <a:pt x="114" y="51"/>
                </a:moveTo>
                <a:lnTo>
                  <a:pt x="114" y="51"/>
                </a:lnTo>
                <a:lnTo>
                  <a:pt x="113" y="52"/>
                </a:lnTo>
                <a:lnTo>
                  <a:pt x="111" y="56"/>
                </a:lnTo>
                <a:lnTo>
                  <a:pt x="109" y="58"/>
                </a:lnTo>
                <a:lnTo>
                  <a:pt x="105" y="58"/>
                </a:lnTo>
                <a:lnTo>
                  <a:pt x="77" y="58"/>
                </a:lnTo>
                <a:lnTo>
                  <a:pt x="77" y="58"/>
                </a:lnTo>
                <a:lnTo>
                  <a:pt x="73" y="58"/>
                </a:lnTo>
                <a:lnTo>
                  <a:pt x="69" y="56"/>
                </a:lnTo>
                <a:lnTo>
                  <a:pt x="68" y="52"/>
                </a:lnTo>
                <a:lnTo>
                  <a:pt x="68" y="51"/>
                </a:lnTo>
                <a:lnTo>
                  <a:pt x="68" y="47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37"/>
                </a:lnTo>
                <a:lnTo>
                  <a:pt x="69" y="34"/>
                </a:lnTo>
                <a:lnTo>
                  <a:pt x="73" y="32"/>
                </a:lnTo>
                <a:lnTo>
                  <a:pt x="77" y="32"/>
                </a:lnTo>
                <a:lnTo>
                  <a:pt x="103" y="32"/>
                </a:lnTo>
                <a:lnTo>
                  <a:pt x="105" y="32"/>
                </a:lnTo>
                <a:lnTo>
                  <a:pt x="105" y="32"/>
                </a:lnTo>
                <a:lnTo>
                  <a:pt x="107" y="32"/>
                </a:lnTo>
                <a:lnTo>
                  <a:pt x="107" y="32"/>
                </a:lnTo>
                <a:lnTo>
                  <a:pt x="113" y="36"/>
                </a:lnTo>
                <a:lnTo>
                  <a:pt x="113" y="36"/>
                </a:lnTo>
                <a:lnTo>
                  <a:pt x="114" y="39"/>
                </a:lnTo>
                <a:lnTo>
                  <a:pt x="114" y="41"/>
                </a:lnTo>
                <a:lnTo>
                  <a:pt x="114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1197"/>
          <p:cNvSpPr>
            <a:spLocks/>
          </p:cNvSpPr>
          <p:nvPr/>
        </p:nvSpPr>
        <p:spPr bwMode="auto">
          <a:xfrm>
            <a:off x="5598265" y="1987236"/>
            <a:ext cx="247942" cy="267313"/>
          </a:xfrm>
          <a:custGeom>
            <a:avLst/>
            <a:gdLst>
              <a:gd name="T0" fmla="*/ 0 w 64"/>
              <a:gd name="T1" fmla="*/ 28 h 69"/>
              <a:gd name="T2" fmla="*/ 0 w 64"/>
              <a:gd name="T3" fmla="*/ 66 h 69"/>
              <a:gd name="T4" fmla="*/ 0 w 64"/>
              <a:gd name="T5" fmla="*/ 66 h 69"/>
              <a:gd name="T6" fmla="*/ 2 w 64"/>
              <a:gd name="T7" fmla="*/ 69 h 69"/>
              <a:gd name="T8" fmla="*/ 2 w 64"/>
              <a:gd name="T9" fmla="*/ 69 h 69"/>
              <a:gd name="T10" fmla="*/ 4 w 64"/>
              <a:gd name="T11" fmla="*/ 69 h 69"/>
              <a:gd name="T12" fmla="*/ 21 w 64"/>
              <a:gd name="T13" fmla="*/ 69 h 69"/>
              <a:gd name="T14" fmla="*/ 21 w 64"/>
              <a:gd name="T15" fmla="*/ 69 h 69"/>
              <a:gd name="T16" fmla="*/ 23 w 64"/>
              <a:gd name="T17" fmla="*/ 69 h 69"/>
              <a:gd name="T18" fmla="*/ 23 w 64"/>
              <a:gd name="T19" fmla="*/ 69 h 69"/>
              <a:gd name="T20" fmla="*/ 23 w 64"/>
              <a:gd name="T21" fmla="*/ 68 h 69"/>
              <a:gd name="T22" fmla="*/ 23 w 64"/>
              <a:gd name="T23" fmla="*/ 49 h 69"/>
              <a:gd name="T24" fmla="*/ 40 w 64"/>
              <a:gd name="T25" fmla="*/ 49 h 69"/>
              <a:gd name="T26" fmla="*/ 40 w 64"/>
              <a:gd name="T27" fmla="*/ 68 h 69"/>
              <a:gd name="T28" fmla="*/ 40 w 64"/>
              <a:gd name="T29" fmla="*/ 68 h 69"/>
              <a:gd name="T30" fmla="*/ 42 w 64"/>
              <a:gd name="T31" fmla="*/ 69 h 69"/>
              <a:gd name="T32" fmla="*/ 42 w 64"/>
              <a:gd name="T33" fmla="*/ 69 h 69"/>
              <a:gd name="T34" fmla="*/ 44 w 64"/>
              <a:gd name="T35" fmla="*/ 69 h 69"/>
              <a:gd name="T36" fmla="*/ 60 w 64"/>
              <a:gd name="T37" fmla="*/ 69 h 69"/>
              <a:gd name="T38" fmla="*/ 60 w 64"/>
              <a:gd name="T39" fmla="*/ 69 h 69"/>
              <a:gd name="T40" fmla="*/ 62 w 64"/>
              <a:gd name="T41" fmla="*/ 69 h 69"/>
              <a:gd name="T42" fmla="*/ 62 w 64"/>
              <a:gd name="T43" fmla="*/ 69 h 69"/>
              <a:gd name="T44" fmla="*/ 64 w 64"/>
              <a:gd name="T45" fmla="*/ 66 h 69"/>
              <a:gd name="T46" fmla="*/ 64 w 64"/>
              <a:gd name="T47" fmla="*/ 28 h 69"/>
              <a:gd name="T48" fmla="*/ 32 w 64"/>
              <a:gd name="T49" fmla="*/ 0 h 69"/>
              <a:gd name="T50" fmla="*/ 0 w 64"/>
              <a:gd name="T51" fmla="*/ 2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9">
                <a:moveTo>
                  <a:pt x="0" y="28"/>
                </a:moveTo>
                <a:lnTo>
                  <a:pt x="0" y="66"/>
                </a:lnTo>
                <a:lnTo>
                  <a:pt x="0" y="66"/>
                </a:lnTo>
                <a:lnTo>
                  <a:pt x="2" y="69"/>
                </a:lnTo>
                <a:lnTo>
                  <a:pt x="2" y="69"/>
                </a:lnTo>
                <a:lnTo>
                  <a:pt x="4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3" y="68"/>
                </a:lnTo>
                <a:lnTo>
                  <a:pt x="23" y="49"/>
                </a:lnTo>
                <a:lnTo>
                  <a:pt x="40" y="49"/>
                </a:lnTo>
                <a:lnTo>
                  <a:pt x="40" y="68"/>
                </a:lnTo>
                <a:lnTo>
                  <a:pt x="40" y="68"/>
                </a:lnTo>
                <a:lnTo>
                  <a:pt x="42" y="69"/>
                </a:lnTo>
                <a:lnTo>
                  <a:pt x="42" y="69"/>
                </a:lnTo>
                <a:lnTo>
                  <a:pt x="44" y="69"/>
                </a:lnTo>
                <a:lnTo>
                  <a:pt x="60" y="69"/>
                </a:lnTo>
                <a:lnTo>
                  <a:pt x="60" y="69"/>
                </a:lnTo>
                <a:lnTo>
                  <a:pt x="62" y="69"/>
                </a:lnTo>
                <a:lnTo>
                  <a:pt x="62" y="69"/>
                </a:lnTo>
                <a:lnTo>
                  <a:pt x="64" y="66"/>
                </a:lnTo>
                <a:lnTo>
                  <a:pt x="64" y="28"/>
                </a:lnTo>
                <a:lnTo>
                  <a:pt x="32" y="0"/>
                </a:lnTo>
                <a:lnTo>
                  <a:pt x="0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1198"/>
          <p:cNvSpPr>
            <a:spLocks/>
          </p:cNvSpPr>
          <p:nvPr/>
        </p:nvSpPr>
        <p:spPr bwMode="auto">
          <a:xfrm>
            <a:off x="5540156" y="1905879"/>
            <a:ext cx="364164" cy="189831"/>
          </a:xfrm>
          <a:custGeom>
            <a:avLst/>
            <a:gdLst>
              <a:gd name="T0" fmla="*/ 92 w 94"/>
              <a:gd name="T1" fmla="*/ 40 h 49"/>
              <a:gd name="T2" fmla="*/ 77 w 94"/>
              <a:gd name="T3" fmla="*/ 27 h 49"/>
              <a:gd name="T4" fmla="*/ 77 w 94"/>
              <a:gd name="T5" fmla="*/ 4 h 49"/>
              <a:gd name="T6" fmla="*/ 77 w 94"/>
              <a:gd name="T7" fmla="*/ 4 h 49"/>
              <a:gd name="T8" fmla="*/ 75 w 94"/>
              <a:gd name="T9" fmla="*/ 4 h 49"/>
              <a:gd name="T10" fmla="*/ 74 w 94"/>
              <a:gd name="T11" fmla="*/ 2 h 49"/>
              <a:gd name="T12" fmla="*/ 68 w 94"/>
              <a:gd name="T13" fmla="*/ 2 h 49"/>
              <a:gd name="T14" fmla="*/ 68 w 94"/>
              <a:gd name="T15" fmla="*/ 2 h 49"/>
              <a:gd name="T16" fmla="*/ 66 w 94"/>
              <a:gd name="T17" fmla="*/ 4 h 49"/>
              <a:gd name="T18" fmla="*/ 66 w 94"/>
              <a:gd name="T19" fmla="*/ 4 h 49"/>
              <a:gd name="T20" fmla="*/ 66 w 94"/>
              <a:gd name="T21" fmla="*/ 17 h 49"/>
              <a:gd name="T22" fmla="*/ 51 w 94"/>
              <a:gd name="T23" fmla="*/ 2 h 49"/>
              <a:gd name="T24" fmla="*/ 51 w 94"/>
              <a:gd name="T25" fmla="*/ 2 h 49"/>
              <a:gd name="T26" fmla="*/ 47 w 94"/>
              <a:gd name="T27" fmla="*/ 0 h 49"/>
              <a:gd name="T28" fmla="*/ 44 w 94"/>
              <a:gd name="T29" fmla="*/ 2 h 49"/>
              <a:gd name="T30" fmla="*/ 2 w 94"/>
              <a:gd name="T31" fmla="*/ 40 h 49"/>
              <a:gd name="T32" fmla="*/ 2 w 94"/>
              <a:gd name="T33" fmla="*/ 40 h 49"/>
              <a:gd name="T34" fmla="*/ 0 w 94"/>
              <a:gd name="T35" fmla="*/ 44 h 49"/>
              <a:gd name="T36" fmla="*/ 2 w 94"/>
              <a:gd name="T37" fmla="*/ 47 h 49"/>
              <a:gd name="T38" fmla="*/ 2 w 94"/>
              <a:gd name="T39" fmla="*/ 47 h 49"/>
              <a:gd name="T40" fmla="*/ 8 w 94"/>
              <a:gd name="T41" fmla="*/ 49 h 49"/>
              <a:gd name="T42" fmla="*/ 8 w 94"/>
              <a:gd name="T43" fmla="*/ 49 h 49"/>
              <a:gd name="T44" fmla="*/ 12 w 94"/>
              <a:gd name="T45" fmla="*/ 49 h 49"/>
              <a:gd name="T46" fmla="*/ 47 w 94"/>
              <a:gd name="T47" fmla="*/ 15 h 49"/>
              <a:gd name="T48" fmla="*/ 83 w 94"/>
              <a:gd name="T49" fmla="*/ 49 h 49"/>
              <a:gd name="T50" fmla="*/ 83 w 94"/>
              <a:gd name="T51" fmla="*/ 49 h 49"/>
              <a:gd name="T52" fmla="*/ 89 w 94"/>
              <a:gd name="T53" fmla="*/ 49 h 49"/>
              <a:gd name="T54" fmla="*/ 92 w 94"/>
              <a:gd name="T55" fmla="*/ 47 h 49"/>
              <a:gd name="T56" fmla="*/ 92 w 94"/>
              <a:gd name="T57" fmla="*/ 47 h 49"/>
              <a:gd name="T58" fmla="*/ 94 w 94"/>
              <a:gd name="T59" fmla="*/ 44 h 49"/>
              <a:gd name="T60" fmla="*/ 92 w 94"/>
              <a:gd name="T61" fmla="*/ 40 h 49"/>
              <a:gd name="T62" fmla="*/ 92 w 94"/>
              <a:gd name="T63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" h="49">
                <a:moveTo>
                  <a:pt x="92" y="40"/>
                </a:moveTo>
                <a:lnTo>
                  <a:pt x="77" y="27"/>
                </a:lnTo>
                <a:lnTo>
                  <a:pt x="77" y="4"/>
                </a:lnTo>
                <a:lnTo>
                  <a:pt x="77" y="4"/>
                </a:lnTo>
                <a:lnTo>
                  <a:pt x="75" y="4"/>
                </a:lnTo>
                <a:lnTo>
                  <a:pt x="74" y="2"/>
                </a:lnTo>
                <a:lnTo>
                  <a:pt x="68" y="2"/>
                </a:lnTo>
                <a:lnTo>
                  <a:pt x="68" y="2"/>
                </a:lnTo>
                <a:lnTo>
                  <a:pt x="66" y="4"/>
                </a:lnTo>
                <a:lnTo>
                  <a:pt x="66" y="4"/>
                </a:lnTo>
                <a:lnTo>
                  <a:pt x="66" y="17"/>
                </a:lnTo>
                <a:lnTo>
                  <a:pt x="51" y="2"/>
                </a:lnTo>
                <a:lnTo>
                  <a:pt x="51" y="2"/>
                </a:lnTo>
                <a:lnTo>
                  <a:pt x="47" y="0"/>
                </a:lnTo>
                <a:lnTo>
                  <a:pt x="44" y="2"/>
                </a:lnTo>
                <a:lnTo>
                  <a:pt x="2" y="40"/>
                </a:lnTo>
                <a:lnTo>
                  <a:pt x="2" y="40"/>
                </a:lnTo>
                <a:lnTo>
                  <a:pt x="0" y="44"/>
                </a:lnTo>
                <a:lnTo>
                  <a:pt x="2" y="47"/>
                </a:lnTo>
                <a:lnTo>
                  <a:pt x="2" y="47"/>
                </a:lnTo>
                <a:lnTo>
                  <a:pt x="8" y="49"/>
                </a:lnTo>
                <a:lnTo>
                  <a:pt x="8" y="49"/>
                </a:lnTo>
                <a:lnTo>
                  <a:pt x="12" y="49"/>
                </a:lnTo>
                <a:lnTo>
                  <a:pt x="47" y="15"/>
                </a:lnTo>
                <a:lnTo>
                  <a:pt x="83" y="49"/>
                </a:lnTo>
                <a:lnTo>
                  <a:pt x="83" y="49"/>
                </a:lnTo>
                <a:lnTo>
                  <a:pt x="89" y="49"/>
                </a:lnTo>
                <a:lnTo>
                  <a:pt x="92" y="47"/>
                </a:lnTo>
                <a:lnTo>
                  <a:pt x="92" y="47"/>
                </a:lnTo>
                <a:lnTo>
                  <a:pt x="94" y="44"/>
                </a:lnTo>
                <a:lnTo>
                  <a:pt x="92" y="40"/>
                </a:lnTo>
                <a:lnTo>
                  <a:pt x="92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1199"/>
          <p:cNvSpPr>
            <a:spLocks noEditPoints="1"/>
          </p:cNvSpPr>
          <p:nvPr/>
        </p:nvSpPr>
        <p:spPr bwMode="auto">
          <a:xfrm>
            <a:off x="5063643" y="1921375"/>
            <a:ext cx="306053" cy="333170"/>
          </a:xfrm>
          <a:custGeom>
            <a:avLst/>
            <a:gdLst>
              <a:gd name="T0" fmla="*/ 77 w 79"/>
              <a:gd name="T1" fmla="*/ 2 h 86"/>
              <a:gd name="T2" fmla="*/ 69 w 79"/>
              <a:gd name="T3" fmla="*/ 0 h 86"/>
              <a:gd name="T4" fmla="*/ 7 w 79"/>
              <a:gd name="T5" fmla="*/ 0 h 86"/>
              <a:gd name="T6" fmla="*/ 2 w 79"/>
              <a:gd name="T7" fmla="*/ 2 h 86"/>
              <a:gd name="T8" fmla="*/ 0 w 79"/>
              <a:gd name="T9" fmla="*/ 6 h 86"/>
              <a:gd name="T10" fmla="*/ 0 w 79"/>
              <a:gd name="T11" fmla="*/ 56 h 86"/>
              <a:gd name="T12" fmla="*/ 0 w 79"/>
              <a:gd name="T13" fmla="*/ 60 h 86"/>
              <a:gd name="T14" fmla="*/ 2 w 79"/>
              <a:gd name="T15" fmla="*/ 64 h 86"/>
              <a:gd name="T16" fmla="*/ 7 w 79"/>
              <a:gd name="T17" fmla="*/ 66 h 86"/>
              <a:gd name="T18" fmla="*/ 69 w 79"/>
              <a:gd name="T19" fmla="*/ 66 h 86"/>
              <a:gd name="T20" fmla="*/ 77 w 79"/>
              <a:gd name="T21" fmla="*/ 64 h 86"/>
              <a:gd name="T22" fmla="*/ 79 w 79"/>
              <a:gd name="T23" fmla="*/ 60 h 86"/>
              <a:gd name="T24" fmla="*/ 79 w 79"/>
              <a:gd name="T25" fmla="*/ 10 h 86"/>
              <a:gd name="T26" fmla="*/ 79 w 79"/>
              <a:gd name="T27" fmla="*/ 6 h 86"/>
              <a:gd name="T28" fmla="*/ 77 w 79"/>
              <a:gd name="T29" fmla="*/ 2 h 86"/>
              <a:gd name="T30" fmla="*/ 75 w 79"/>
              <a:gd name="T31" fmla="*/ 56 h 86"/>
              <a:gd name="T32" fmla="*/ 73 w 79"/>
              <a:gd name="T33" fmla="*/ 60 h 86"/>
              <a:gd name="T34" fmla="*/ 7 w 79"/>
              <a:gd name="T35" fmla="*/ 62 h 86"/>
              <a:gd name="T36" fmla="*/ 5 w 79"/>
              <a:gd name="T37" fmla="*/ 60 h 86"/>
              <a:gd name="T38" fmla="*/ 4 w 79"/>
              <a:gd name="T39" fmla="*/ 56 h 86"/>
              <a:gd name="T40" fmla="*/ 4 w 79"/>
              <a:gd name="T41" fmla="*/ 10 h 86"/>
              <a:gd name="T42" fmla="*/ 5 w 79"/>
              <a:gd name="T43" fmla="*/ 6 h 86"/>
              <a:gd name="T44" fmla="*/ 69 w 79"/>
              <a:gd name="T45" fmla="*/ 4 h 86"/>
              <a:gd name="T46" fmla="*/ 73 w 79"/>
              <a:gd name="T47" fmla="*/ 6 h 86"/>
              <a:gd name="T48" fmla="*/ 75 w 79"/>
              <a:gd name="T49" fmla="*/ 10 h 86"/>
              <a:gd name="T50" fmla="*/ 77 w 79"/>
              <a:gd name="T51" fmla="*/ 68 h 86"/>
              <a:gd name="T52" fmla="*/ 2 w 79"/>
              <a:gd name="T53" fmla="*/ 68 h 86"/>
              <a:gd name="T54" fmla="*/ 2 w 79"/>
              <a:gd name="T55" fmla="*/ 68 h 86"/>
              <a:gd name="T56" fmla="*/ 0 w 79"/>
              <a:gd name="T57" fmla="*/ 85 h 86"/>
              <a:gd name="T58" fmla="*/ 2 w 79"/>
              <a:gd name="T59" fmla="*/ 86 h 86"/>
              <a:gd name="T60" fmla="*/ 2 w 79"/>
              <a:gd name="T61" fmla="*/ 86 h 86"/>
              <a:gd name="T62" fmla="*/ 77 w 79"/>
              <a:gd name="T63" fmla="*/ 86 h 86"/>
              <a:gd name="T64" fmla="*/ 77 w 79"/>
              <a:gd name="T65" fmla="*/ 86 h 86"/>
              <a:gd name="T66" fmla="*/ 79 w 79"/>
              <a:gd name="T67" fmla="*/ 70 h 86"/>
              <a:gd name="T68" fmla="*/ 77 w 79"/>
              <a:gd name="T69" fmla="*/ 68 h 86"/>
              <a:gd name="T70" fmla="*/ 77 w 79"/>
              <a:gd name="T71" fmla="*/ 68 h 86"/>
              <a:gd name="T72" fmla="*/ 73 w 79"/>
              <a:gd name="T73" fmla="*/ 83 h 86"/>
              <a:gd name="T74" fmla="*/ 5 w 79"/>
              <a:gd name="T75" fmla="*/ 71 h 86"/>
              <a:gd name="T76" fmla="*/ 73 w 79"/>
              <a:gd name="T77" fmla="*/ 83 h 86"/>
              <a:gd name="T78" fmla="*/ 43 w 79"/>
              <a:gd name="T79" fmla="*/ 81 h 86"/>
              <a:gd name="T80" fmla="*/ 45 w 79"/>
              <a:gd name="T81" fmla="*/ 81 h 86"/>
              <a:gd name="T82" fmla="*/ 45 w 79"/>
              <a:gd name="T83" fmla="*/ 79 h 86"/>
              <a:gd name="T84" fmla="*/ 45 w 79"/>
              <a:gd name="T85" fmla="*/ 77 h 86"/>
              <a:gd name="T86" fmla="*/ 45 w 79"/>
              <a:gd name="T87" fmla="*/ 75 h 86"/>
              <a:gd name="T88" fmla="*/ 9 w 79"/>
              <a:gd name="T89" fmla="*/ 73 h 86"/>
              <a:gd name="T90" fmla="*/ 7 w 79"/>
              <a:gd name="T91" fmla="*/ 75 h 86"/>
              <a:gd name="T92" fmla="*/ 7 w 79"/>
              <a:gd name="T93" fmla="*/ 77 h 86"/>
              <a:gd name="T94" fmla="*/ 7 w 79"/>
              <a:gd name="T95" fmla="*/ 79 h 86"/>
              <a:gd name="T96" fmla="*/ 7 w 79"/>
              <a:gd name="T97" fmla="*/ 81 h 86"/>
              <a:gd name="T98" fmla="*/ 9 w 79"/>
              <a:gd name="T99" fmla="*/ 8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" h="86">
                <a:moveTo>
                  <a:pt x="77" y="2"/>
                </a:moveTo>
                <a:lnTo>
                  <a:pt x="77" y="2"/>
                </a:lnTo>
                <a:lnTo>
                  <a:pt x="73" y="0"/>
                </a:lnTo>
                <a:lnTo>
                  <a:pt x="69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0" y="56"/>
                </a:lnTo>
                <a:lnTo>
                  <a:pt x="0" y="56"/>
                </a:lnTo>
                <a:lnTo>
                  <a:pt x="0" y="60"/>
                </a:lnTo>
                <a:lnTo>
                  <a:pt x="2" y="64"/>
                </a:lnTo>
                <a:lnTo>
                  <a:pt x="2" y="64"/>
                </a:lnTo>
                <a:lnTo>
                  <a:pt x="5" y="66"/>
                </a:lnTo>
                <a:lnTo>
                  <a:pt x="7" y="66"/>
                </a:lnTo>
                <a:lnTo>
                  <a:pt x="69" y="66"/>
                </a:lnTo>
                <a:lnTo>
                  <a:pt x="69" y="66"/>
                </a:lnTo>
                <a:lnTo>
                  <a:pt x="73" y="66"/>
                </a:lnTo>
                <a:lnTo>
                  <a:pt x="77" y="64"/>
                </a:lnTo>
                <a:lnTo>
                  <a:pt x="77" y="64"/>
                </a:lnTo>
                <a:lnTo>
                  <a:pt x="79" y="60"/>
                </a:lnTo>
                <a:lnTo>
                  <a:pt x="79" y="56"/>
                </a:lnTo>
                <a:lnTo>
                  <a:pt x="79" y="10"/>
                </a:lnTo>
                <a:lnTo>
                  <a:pt x="79" y="10"/>
                </a:lnTo>
                <a:lnTo>
                  <a:pt x="79" y="6"/>
                </a:lnTo>
                <a:lnTo>
                  <a:pt x="77" y="2"/>
                </a:lnTo>
                <a:lnTo>
                  <a:pt x="77" y="2"/>
                </a:lnTo>
                <a:close/>
                <a:moveTo>
                  <a:pt x="75" y="56"/>
                </a:moveTo>
                <a:lnTo>
                  <a:pt x="75" y="56"/>
                </a:lnTo>
                <a:lnTo>
                  <a:pt x="73" y="60"/>
                </a:lnTo>
                <a:lnTo>
                  <a:pt x="73" y="60"/>
                </a:lnTo>
                <a:lnTo>
                  <a:pt x="69" y="62"/>
                </a:lnTo>
                <a:lnTo>
                  <a:pt x="7" y="62"/>
                </a:lnTo>
                <a:lnTo>
                  <a:pt x="7" y="62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4" y="10"/>
                </a:lnTo>
                <a:lnTo>
                  <a:pt x="4" y="10"/>
                </a:lnTo>
                <a:lnTo>
                  <a:pt x="5" y="6"/>
                </a:lnTo>
                <a:lnTo>
                  <a:pt x="5" y="6"/>
                </a:lnTo>
                <a:lnTo>
                  <a:pt x="7" y="4"/>
                </a:lnTo>
                <a:lnTo>
                  <a:pt x="69" y="4"/>
                </a:lnTo>
                <a:lnTo>
                  <a:pt x="69" y="4"/>
                </a:lnTo>
                <a:lnTo>
                  <a:pt x="73" y="6"/>
                </a:lnTo>
                <a:lnTo>
                  <a:pt x="73" y="6"/>
                </a:lnTo>
                <a:lnTo>
                  <a:pt x="75" y="10"/>
                </a:lnTo>
                <a:lnTo>
                  <a:pt x="75" y="56"/>
                </a:lnTo>
                <a:close/>
                <a:moveTo>
                  <a:pt x="77" y="68"/>
                </a:moveTo>
                <a:lnTo>
                  <a:pt x="2" y="68"/>
                </a:lnTo>
                <a:lnTo>
                  <a:pt x="2" y="68"/>
                </a:lnTo>
                <a:lnTo>
                  <a:pt x="2" y="68"/>
                </a:lnTo>
                <a:lnTo>
                  <a:pt x="2" y="68"/>
                </a:lnTo>
                <a:lnTo>
                  <a:pt x="0" y="70"/>
                </a:lnTo>
                <a:lnTo>
                  <a:pt x="0" y="85"/>
                </a:lnTo>
                <a:lnTo>
                  <a:pt x="0" y="85"/>
                </a:lnTo>
                <a:lnTo>
                  <a:pt x="2" y="86"/>
                </a:lnTo>
                <a:lnTo>
                  <a:pt x="2" y="86"/>
                </a:lnTo>
                <a:lnTo>
                  <a:pt x="2" y="86"/>
                </a:lnTo>
                <a:lnTo>
                  <a:pt x="77" y="86"/>
                </a:lnTo>
                <a:lnTo>
                  <a:pt x="77" y="86"/>
                </a:lnTo>
                <a:lnTo>
                  <a:pt x="77" y="86"/>
                </a:lnTo>
                <a:lnTo>
                  <a:pt x="77" y="86"/>
                </a:lnTo>
                <a:lnTo>
                  <a:pt x="79" y="85"/>
                </a:lnTo>
                <a:lnTo>
                  <a:pt x="79" y="70"/>
                </a:lnTo>
                <a:lnTo>
                  <a:pt x="79" y="70"/>
                </a:lnTo>
                <a:lnTo>
                  <a:pt x="77" y="68"/>
                </a:lnTo>
                <a:lnTo>
                  <a:pt x="77" y="68"/>
                </a:lnTo>
                <a:lnTo>
                  <a:pt x="77" y="68"/>
                </a:lnTo>
                <a:lnTo>
                  <a:pt x="77" y="68"/>
                </a:lnTo>
                <a:close/>
                <a:moveTo>
                  <a:pt x="73" y="83"/>
                </a:moveTo>
                <a:lnTo>
                  <a:pt x="5" y="83"/>
                </a:lnTo>
                <a:lnTo>
                  <a:pt x="5" y="71"/>
                </a:lnTo>
                <a:lnTo>
                  <a:pt x="73" y="71"/>
                </a:lnTo>
                <a:lnTo>
                  <a:pt x="73" y="83"/>
                </a:lnTo>
                <a:close/>
                <a:moveTo>
                  <a:pt x="9" y="81"/>
                </a:moveTo>
                <a:lnTo>
                  <a:pt x="43" y="81"/>
                </a:lnTo>
                <a:lnTo>
                  <a:pt x="43" y="81"/>
                </a:lnTo>
                <a:lnTo>
                  <a:pt x="45" y="81"/>
                </a:lnTo>
                <a:lnTo>
                  <a:pt x="45" y="81"/>
                </a:lnTo>
                <a:lnTo>
                  <a:pt x="45" y="79"/>
                </a:lnTo>
                <a:lnTo>
                  <a:pt x="45" y="77"/>
                </a:lnTo>
                <a:lnTo>
                  <a:pt x="45" y="77"/>
                </a:lnTo>
                <a:lnTo>
                  <a:pt x="45" y="75"/>
                </a:lnTo>
                <a:lnTo>
                  <a:pt x="45" y="75"/>
                </a:lnTo>
                <a:lnTo>
                  <a:pt x="43" y="73"/>
                </a:lnTo>
                <a:lnTo>
                  <a:pt x="9" y="73"/>
                </a:lnTo>
                <a:lnTo>
                  <a:pt x="9" y="73"/>
                </a:lnTo>
                <a:lnTo>
                  <a:pt x="7" y="75"/>
                </a:lnTo>
                <a:lnTo>
                  <a:pt x="7" y="75"/>
                </a:lnTo>
                <a:lnTo>
                  <a:pt x="7" y="77"/>
                </a:lnTo>
                <a:lnTo>
                  <a:pt x="7" y="79"/>
                </a:lnTo>
                <a:lnTo>
                  <a:pt x="7" y="79"/>
                </a:lnTo>
                <a:lnTo>
                  <a:pt x="7" y="81"/>
                </a:lnTo>
                <a:lnTo>
                  <a:pt x="7" y="81"/>
                </a:lnTo>
                <a:lnTo>
                  <a:pt x="9" y="81"/>
                </a:lnTo>
                <a:lnTo>
                  <a:pt x="9" y="8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1200"/>
          <p:cNvSpPr>
            <a:spLocks/>
          </p:cNvSpPr>
          <p:nvPr/>
        </p:nvSpPr>
        <p:spPr bwMode="auto">
          <a:xfrm>
            <a:off x="4176477" y="5101998"/>
            <a:ext cx="100726" cy="298305"/>
          </a:xfrm>
          <a:custGeom>
            <a:avLst/>
            <a:gdLst>
              <a:gd name="T0" fmla="*/ 23 w 26"/>
              <a:gd name="T1" fmla="*/ 37 h 77"/>
              <a:gd name="T2" fmla="*/ 23 w 26"/>
              <a:gd name="T3" fmla="*/ 37 h 77"/>
              <a:gd name="T4" fmla="*/ 21 w 26"/>
              <a:gd name="T5" fmla="*/ 28 h 77"/>
              <a:gd name="T6" fmla="*/ 17 w 26"/>
              <a:gd name="T7" fmla="*/ 19 h 77"/>
              <a:gd name="T8" fmla="*/ 10 w 26"/>
              <a:gd name="T9" fmla="*/ 11 h 77"/>
              <a:gd name="T10" fmla="*/ 0 w 26"/>
              <a:gd name="T11" fmla="*/ 4 h 77"/>
              <a:gd name="T12" fmla="*/ 4 w 26"/>
              <a:gd name="T13" fmla="*/ 0 h 77"/>
              <a:gd name="T14" fmla="*/ 4 w 26"/>
              <a:gd name="T15" fmla="*/ 0 h 77"/>
              <a:gd name="T16" fmla="*/ 13 w 26"/>
              <a:gd name="T17" fmla="*/ 7 h 77"/>
              <a:gd name="T18" fmla="*/ 21 w 26"/>
              <a:gd name="T19" fmla="*/ 15 h 77"/>
              <a:gd name="T20" fmla="*/ 25 w 26"/>
              <a:gd name="T21" fmla="*/ 26 h 77"/>
              <a:gd name="T22" fmla="*/ 26 w 26"/>
              <a:gd name="T23" fmla="*/ 37 h 77"/>
              <a:gd name="T24" fmla="*/ 26 w 26"/>
              <a:gd name="T25" fmla="*/ 37 h 77"/>
              <a:gd name="T26" fmla="*/ 25 w 26"/>
              <a:gd name="T27" fmla="*/ 50 h 77"/>
              <a:gd name="T28" fmla="*/ 21 w 26"/>
              <a:gd name="T29" fmla="*/ 62 h 77"/>
              <a:gd name="T30" fmla="*/ 11 w 26"/>
              <a:gd name="T31" fmla="*/ 71 h 77"/>
              <a:gd name="T32" fmla="*/ 2 w 26"/>
              <a:gd name="T33" fmla="*/ 77 h 77"/>
              <a:gd name="T34" fmla="*/ 0 w 26"/>
              <a:gd name="T35" fmla="*/ 73 h 77"/>
              <a:gd name="T36" fmla="*/ 0 w 26"/>
              <a:gd name="T37" fmla="*/ 73 h 77"/>
              <a:gd name="T38" fmla="*/ 10 w 26"/>
              <a:gd name="T39" fmla="*/ 67 h 77"/>
              <a:gd name="T40" fmla="*/ 15 w 26"/>
              <a:gd name="T41" fmla="*/ 58 h 77"/>
              <a:gd name="T42" fmla="*/ 21 w 26"/>
              <a:gd name="T43" fmla="*/ 48 h 77"/>
              <a:gd name="T44" fmla="*/ 23 w 26"/>
              <a:gd name="T45" fmla="*/ 37 h 77"/>
              <a:gd name="T46" fmla="*/ 23 w 26"/>
              <a:gd name="T47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77">
                <a:moveTo>
                  <a:pt x="23" y="37"/>
                </a:moveTo>
                <a:lnTo>
                  <a:pt x="23" y="37"/>
                </a:lnTo>
                <a:lnTo>
                  <a:pt x="21" y="28"/>
                </a:lnTo>
                <a:lnTo>
                  <a:pt x="17" y="19"/>
                </a:lnTo>
                <a:lnTo>
                  <a:pt x="10" y="11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13" y="7"/>
                </a:lnTo>
                <a:lnTo>
                  <a:pt x="21" y="15"/>
                </a:lnTo>
                <a:lnTo>
                  <a:pt x="25" y="26"/>
                </a:lnTo>
                <a:lnTo>
                  <a:pt x="26" y="37"/>
                </a:lnTo>
                <a:lnTo>
                  <a:pt x="26" y="37"/>
                </a:lnTo>
                <a:lnTo>
                  <a:pt x="25" y="50"/>
                </a:lnTo>
                <a:lnTo>
                  <a:pt x="21" y="62"/>
                </a:lnTo>
                <a:lnTo>
                  <a:pt x="11" y="71"/>
                </a:lnTo>
                <a:lnTo>
                  <a:pt x="2" y="77"/>
                </a:lnTo>
                <a:lnTo>
                  <a:pt x="0" y="73"/>
                </a:lnTo>
                <a:lnTo>
                  <a:pt x="0" y="73"/>
                </a:lnTo>
                <a:lnTo>
                  <a:pt x="10" y="67"/>
                </a:lnTo>
                <a:lnTo>
                  <a:pt x="15" y="58"/>
                </a:lnTo>
                <a:lnTo>
                  <a:pt x="21" y="48"/>
                </a:lnTo>
                <a:lnTo>
                  <a:pt x="23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1201"/>
          <p:cNvSpPr>
            <a:spLocks/>
          </p:cNvSpPr>
          <p:nvPr/>
        </p:nvSpPr>
        <p:spPr bwMode="auto">
          <a:xfrm>
            <a:off x="4141610" y="5129114"/>
            <a:ext cx="92978" cy="240192"/>
          </a:xfrm>
          <a:custGeom>
            <a:avLst/>
            <a:gdLst>
              <a:gd name="T0" fmla="*/ 19 w 24"/>
              <a:gd name="T1" fmla="*/ 30 h 62"/>
              <a:gd name="T2" fmla="*/ 19 w 24"/>
              <a:gd name="T3" fmla="*/ 30 h 62"/>
              <a:gd name="T4" fmla="*/ 19 w 24"/>
              <a:gd name="T5" fmla="*/ 23 h 62"/>
              <a:gd name="T6" fmla="*/ 15 w 24"/>
              <a:gd name="T7" fmla="*/ 15 h 62"/>
              <a:gd name="T8" fmla="*/ 9 w 24"/>
              <a:gd name="T9" fmla="*/ 8 h 62"/>
              <a:gd name="T10" fmla="*/ 2 w 24"/>
              <a:gd name="T11" fmla="*/ 4 h 62"/>
              <a:gd name="T12" fmla="*/ 4 w 24"/>
              <a:gd name="T13" fmla="*/ 0 h 62"/>
              <a:gd name="T14" fmla="*/ 4 w 24"/>
              <a:gd name="T15" fmla="*/ 0 h 62"/>
              <a:gd name="T16" fmla="*/ 11 w 24"/>
              <a:gd name="T17" fmla="*/ 4 h 62"/>
              <a:gd name="T18" fmla="*/ 19 w 24"/>
              <a:gd name="T19" fmla="*/ 12 h 62"/>
              <a:gd name="T20" fmla="*/ 22 w 24"/>
              <a:gd name="T21" fmla="*/ 21 h 62"/>
              <a:gd name="T22" fmla="*/ 24 w 24"/>
              <a:gd name="T23" fmla="*/ 30 h 62"/>
              <a:gd name="T24" fmla="*/ 24 w 24"/>
              <a:gd name="T25" fmla="*/ 30 h 62"/>
              <a:gd name="T26" fmla="*/ 22 w 24"/>
              <a:gd name="T27" fmla="*/ 41 h 62"/>
              <a:gd name="T28" fmla="*/ 19 w 24"/>
              <a:gd name="T29" fmla="*/ 51 h 62"/>
              <a:gd name="T30" fmla="*/ 11 w 24"/>
              <a:gd name="T31" fmla="*/ 58 h 62"/>
              <a:gd name="T32" fmla="*/ 2 w 24"/>
              <a:gd name="T33" fmla="*/ 62 h 62"/>
              <a:gd name="T34" fmla="*/ 0 w 24"/>
              <a:gd name="T35" fmla="*/ 58 h 62"/>
              <a:gd name="T36" fmla="*/ 0 w 24"/>
              <a:gd name="T37" fmla="*/ 58 h 62"/>
              <a:gd name="T38" fmla="*/ 7 w 24"/>
              <a:gd name="T39" fmla="*/ 55 h 62"/>
              <a:gd name="T40" fmla="*/ 13 w 24"/>
              <a:gd name="T41" fmla="*/ 47 h 62"/>
              <a:gd name="T42" fmla="*/ 17 w 24"/>
              <a:gd name="T43" fmla="*/ 40 h 62"/>
              <a:gd name="T44" fmla="*/ 19 w 24"/>
              <a:gd name="T45" fmla="*/ 30 h 62"/>
              <a:gd name="T46" fmla="*/ 19 w 24"/>
              <a:gd name="T47" fmla="*/ 3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" h="62">
                <a:moveTo>
                  <a:pt x="19" y="30"/>
                </a:moveTo>
                <a:lnTo>
                  <a:pt x="19" y="30"/>
                </a:lnTo>
                <a:lnTo>
                  <a:pt x="19" y="23"/>
                </a:lnTo>
                <a:lnTo>
                  <a:pt x="15" y="15"/>
                </a:lnTo>
                <a:lnTo>
                  <a:pt x="9" y="8"/>
                </a:lnTo>
                <a:lnTo>
                  <a:pt x="2" y="4"/>
                </a:lnTo>
                <a:lnTo>
                  <a:pt x="4" y="0"/>
                </a:lnTo>
                <a:lnTo>
                  <a:pt x="4" y="0"/>
                </a:lnTo>
                <a:lnTo>
                  <a:pt x="11" y="4"/>
                </a:lnTo>
                <a:lnTo>
                  <a:pt x="19" y="12"/>
                </a:lnTo>
                <a:lnTo>
                  <a:pt x="22" y="21"/>
                </a:lnTo>
                <a:lnTo>
                  <a:pt x="24" y="30"/>
                </a:lnTo>
                <a:lnTo>
                  <a:pt x="24" y="30"/>
                </a:lnTo>
                <a:lnTo>
                  <a:pt x="22" y="41"/>
                </a:lnTo>
                <a:lnTo>
                  <a:pt x="19" y="51"/>
                </a:lnTo>
                <a:lnTo>
                  <a:pt x="11" y="58"/>
                </a:lnTo>
                <a:lnTo>
                  <a:pt x="2" y="62"/>
                </a:lnTo>
                <a:lnTo>
                  <a:pt x="0" y="58"/>
                </a:lnTo>
                <a:lnTo>
                  <a:pt x="0" y="58"/>
                </a:lnTo>
                <a:lnTo>
                  <a:pt x="7" y="55"/>
                </a:lnTo>
                <a:lnTo>
                  <a:pt x="13" y="47"/>
                </a:lnTo>
                <a:lnTo>
                  <a:pt x="17" y="40"/>
                </a:lnTo>
                <a:lnTo>
                  <a:pt x="19" y="30"/>
                </a:lnTo>
                <a:lnTo>
                  <a:pt x="19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1202"/>
          <p:cNvSpPr>
            <a:spLocks/>
          </p:cNvSpPr>
          <p:nvPr/>
        </p:nvSpPr>
        <p:spPr bwMode="auto">
          <a:xfrm>
            <a:off x="4009892" y="5094249"/>
            <a:ext cx="100726" cy="309926"/>
          </a:xfrm>
          <a:custGeom>
            <a:avLst/>
            <a:gdLst>
              <a:gd name="T0" fmla="*/ 0 w 26"/>
              <a:gd name="T1" fmla="*/ 24 h 80"/>
              <a:gd name="T2" fmla="*/ 0 w 26"/>
              <a:gd name="T3" fmla="*/ 56 h 80"/>
              <a:gd name="T4" fmla="*/ 15 w 26"/>
              <a:gd name="T5" fmla="*/ 71 h 80"/>
              <a:gd name="T6" fmla="*/ 15 w 26"/>
              <a:gd name="T7" fmla="*/ 41 h 80"/>
              <a:gd name="T8" fmla="*/ 19 w 26"/>
              <a:gd name="T9" fmla="*/ 41 h 80"/>
              <a:gd name="T10" fmla="*/ 19 w 26"/>
              <a:gd name="T11" fmla="*/ 75 h 80"/>
              <a:gd name="T12" fmla="*/ 26 w 26"/>
              <a:gd name="T13" fmla="*/ 80 h 80"/>
              <a:gd name="T14" fmla="*/ 26 w 26"/>
              <a:gd name="T15" fmla="*/ 0 h 80"/>
              <a:gd name="T16" fmla="*/ 0 w 26"/>
              <a:gd name="T17" fmla="*/ 2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80">
                <a:moveTo>
                  <a:pt x="0" y="24"/>
                </a:moveTo>
                <a:lnTo>
                  <a:pt x="0" y="56"/>
                </a:lnTo>
                <a:lnTo>
                  <a:pt x="15" y="71"/>
                </a:lnTo>
                <a:lnTo>
                  <a:pt x="15" y="41"/>
                </a:lnTo>
                <a:lnTo>
                  <a:pt x="19" y="41"/>
                </a:lnTo>
                <a:lnTo>
                  <a:pt x="19" y="75"/>
                </a:lnTo>
                <a:lnTo>
                  <a:pt x="26" y="80"/>
                </a:lnTo>
                <a:lnTo>
                  <a:pt x="26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1203"/>
          <p:cNvSpPr>
            <a:spLocks/>
          </p:cNvSpPr>
          <p:nvPr/>
        </p:nvSpPr>
        <p:spPr bwMode="auto">
          <a:xfrm>
            <a:off x="3932410" y="5187228"/>
            <a:ext cx="58113" cy="123970"/>
          </a:xfrm>
          <a:custGeom>
            <a:avLst/>
            <a:gdLst>
              <a:gd name="T0" fmla="*/ 0 w 15"/>
              <a:gd name="T1" fmla="*/ 0 h 32"/>
              <a:gd name="T2" fmla="*/ 0 w 15"/>
              <a:gd name="T3" fmla="*/ 32 h 32"/>
              <a:gd name="T4" fmla="*/ 9 w 15"/>
              <a:gd name="T5" fmla="*/ 32 h 32"/>
              <a:gd name="T6" fmla="*/ 9 w 15"/>
              <a:gd name="T7" fmla="*/ 15 h 32"/>
              <a:gd name="T8" fmla="*/ 11 w 15"/>
              <a:gd name="T9" fmla="*/ 15 h 32"/>
              <a:gd name="T10" fmla="*/ 11 w 15"/>
              <a:gd name="T11" fmla="*/ 32 h 32"/>
              <a:gd name="T12" fmla="*/ 15 w 15"/>
              <a:gd name="T13" fmla="*/ 32 h 32"/>
              <a:gd name="T14" fmla="*/ 15 w 15"/>
              <a:gd name="T15" fmla="*/ 0 h 32"/>
              <a:gd name="T16" fmla="*/ 0 w 15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32">
                <a:moveTo>
                  <a:pt x="0" y="0"/>
                </a:moveTo>
                <a:lnTo>
                  <a:pt x="0" y="32"/>
                </a:lnTo>
                <a:lnTo>
                  <a:pt x="9" y="32"/>
                </a:lnTo>
                <a:lnTo>
                  <a:pt x="9" y="15"/>
                </a:lnTo>
                <a:lnTo>
                  <a:pt x="11" y="15"/>
                </a:lnTo>
                <a:lnTo>
                  <a:pt x="11" y="32"/>
                </a:lnTo>
                <a:lnTo>
                  <a:pt x="15" y="32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1204"/>
          <p:cNvSpPr>
            <a:spLocks/>
          </p:cNvSpPr>
          <p:nvPr/>
        </p:nvSpPr>
        <p:spPr bwMode="auto">
          <a:xfrm>
            <a:off x="5869451" y="5276331"/>
            <a:ext cx="50365" cy="85230"/>
          </a:xfrm>
          <a:custGeom>
            <a:avLst/>
            <a:gdLst>
              <a:gd name="T0" fmla="*/ 13 w 13"/>
              <a:gd name="T1" fmla="*/ 20 h 22"/>
              <a:gd name="T2" fmla="*/ 13 w 13"/>
              <a:gd name="T3" fmla="*/ 20 h 22"/>
              <a:gd name="T4" fmla="*/ 11 w 13"/>
              <a:gd name="T5" fmla="*/ 22 h 22"/>
              <a:gd name="T6" fmla="*/ 2 w 13"/>
              <a:gd name="T7" fmla="*/ 22 h 22"/>
              <a:gd name="T8" fmla="*/ 2 w 13"/>
              <a:gd name="T9" fmla="*/ 22 h 22"/>
              <a:gd name="T10" fmla="*/ 0 w 13"/>
              <a:gd name="T11" fmla="*/ 20 h 22"/>
              <a:gd name="T12" fmla="*/ 0 w 13"/>
              <a:gd name="T13" fmla="*/ 2 h 22"/>
              <a:gd name="T14" fmla="*/ 0 w 13"/>
              <a:gd name="T15" fmla="*/ 2 h 22"/>
              <a:gd name="T16" fmla="*/ 2 w 13"/>
              <a:gd name="T17" fmla="*/ 0 h 22"/>
              <a:gd name="T18" fmla="*/ 11 w 13"/>
              <a:gd name="T19" fmla="*/ 0 h 22"/>
              <a:gd name="T20" fmla="*/ 11 w 13"/>
              <a:gd name="T21" fmla="*/ 0 h 22"/>
              <a:gd name="T22" fmla="*/ 13 w 13"/>
              <a:gd name="T23" fmla="*/ 2 h 22"/>
              <a:gd name="T24" fmla="*/ 13 w 13"/>
              <a:gd name="T2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22">
                <a:moveTo>
                  <a:pt x="13" y="20"/>
                </a:moveTo>
                <a:lnTo>
                  <a:pt x="13" y="20"/>
                </a:lnTo>
                <a:lnTo>
                  <a:pt x="11" y="22"/>
                </a:lnTo>
                <a:lnTo>
                  <a:pt x="2" y="22"/>
                </a:lnTo>
                <a:lnTo>
                  <a:pt x="2" y="22"/>
                </a:lnTo>
                <a:lnTo>
                  <a:pt x="0" y="2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3" y="2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1205"/>
          <p:cNvSpPr>
            <a:spLocks/>
          </p:cNvSpPr>
          <p:nvPr/>
        </p:nvSpPr>
        <p:spPr bwMode="auto">
          <a:xfrm>
            <a:off x="5919814" y="5276331"/>
            <a:ext cx="50365" cy="85230"/>
          </a:xfrm>
          <a:custGeom>
            <a:avLst/>
            <a:gdLst>
              <a:gd name="T0" fmla="*/ 13 w 13"/>
              <a:gd name="T1" fmla="*/ 20 h 22"/>
              <a:gd name="T2" fmla="*/ 13 w 13"/>
              <a:gd name="T3" fmla="*/ 20 h 22"/>
              <a:gd name="T4" fmla="*/ 11 w 13"/>
              <a:gd name="T5" fmla="*/ 22 h 22"/>
              <a:gd name="T6" fmla="*/ 2 w 13"/>
              <a:gd name="T7" fmla="*/ 22 h 22"/>
              <a:gd name="T8" fmla="*/ 2 w 13"/>
              <a:gd name="T9" fmla="*/ 22 h 22"/>
              <a:gd name="T10" fmla="*/ 0 w 13"/>
              <a:gd name="T11" fmla="*/ 20 h 22"/>
              <a:gd name="T12" fmla="*/ 0 w 13"/>
              <a:gd name="T13" fmla="*/ 2 h 22"/>
              <a:gd name="T14" fmla="*/ 0 w 13"/>
              <a:gd name="T15" fmla="*/ 2 h 22"/>
              <a:gd name="T16" fmla="*/ 2 w 13"/>
              <a:gd name="T17" fmla="*/ 0 h 22"/>
              <a:gd name="T18" fmla="*/ 11 w 13"/>
              <a:gd name="T19" fmla="*/ 0 h 22"/>
              <a:gd name="T20" fmla="*/ 11 w 13"/>
              <a:gd name="T21" fmla="*/ 0 h 22"/>
              <a:gd name="T22" fmla="*/ 13 w 13"/>
              <a:gd name="T23" fmla="*/ 2 h 22"/>
              <a:gd name="T24" fmla="*/ 13 w 13"/>
              <a:gd name="T25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22">
                <a:moveTo>
                  <a:pt x="13" y="20"/>
                </a:moveTo>
                <a:lnTo>
                  <a:pt x="13" y="20"/>
                </a:lnTo>
                <a:lnTo>
                  <a:pt x="11" y="22"/>
                </a:lnTo>
                <a:lnTo>
                  <a:pt x="2" y="22"/>
                </a:lnTo>
                <a:lnTo>
                  <a:pt x="2" y="22"/>
                </a:lnTo>
                <a:lnTo>
                  <a:pt x="0" y="2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3" y="2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1206"/>
          <p:cNvSpPr>
            <a:spLocks noEditPoints="1"/>
          </p:cNvSpPr>
          <p:nvPr/>
        </p:nvSpPr>
        <p:spPr bwMode="auto">
          <a:xfrm>
            <a:off x="5729983" y="5121366"/>
            <a:ext cx="89105" cy="89105"/>
          </a:xfrm>
          <a:custGeom>
            <a:avLst/>
            <a:gdLst>
              <a:gd name="T0" fmla="*/ 11 w 23"/>
              <a:gd name="T1" fmla="*/ 6 h 23"/>
              <a:gd name="T2" fmla="*/ 11 w 23"/>
              <a:gd name="T3" fmla="*/ 6 h 23"/>
              <a:gd name="T4" fmla="*/ 6 w 23"/>
              <a:gd name="T5" fmla="*/ 8 h 23"/>
              <a:gd name="T6" fmla="*/ 4 w 23"/>
              <a:gd name="T7" fmla="*/ 12 h 23"/>
              <a:gd name="T8" fmla="*/ 4 w 23"/>
              <a:gd name="T9" fmla="*/ 12 h 23"/>
              <a:gd name="T10" fmla="*/ 6 w 23"/>
              <a:gd name="T11" fmla="*/ 17 h 23"/>
              <a:gd name="T12" fmla="*/ 11 w 23"/>
              <a:gd name="T13" fmla="*/ 19 h 23"/>
              <a:gd name="T14" fmla="*/ 11 w 23"/>
              <a:gd name="T15" fmla="*/ 19 h 23"/>
              <a:gd name="T16" fmla="*/ 15 w 23"/>
              <a:gd name="T17" fmla="*/ 17 h 23"/>
              <a:gd name="T18" fmla="*/ 17 w 23"/>
              <a:gd name="T19" fmla="*/ 12 h 23"/>
              <a:gd name="T20" fmla="*/ 17 w 23"/>
              <a:gd name="T21" fmla="*/ 12 h 23"/>
              <a:gd name="T22" fmla="*/ 15 w 23"/>
              <a:gd name="T23" fmla="*/ 8 h 23"/>
              <a:gd name="T24" fmla="*/ 11 w 23"/>
              <a:gd name="T25" fmla="*/ 6 h 23"/>
              <a:gd name="T26" fmla="*/ 11 w 23"/>
              <a:gd name="T27" fmla="*/ 6 h 23"/>
              <a:gd name="T28" fmla="*/ 11 w 23"/>
              <a:gd name="T29" fmla="*/ 0 h 23"/>
              <a:gd name="T30" fmla="*/ 11 w 23"/>
              <a:gd name="T31" fmla="*/ 0 h 23"/>
              <a:gd name="T32" fmla="*/ 8 w 23"/>
              <a:gd name="T33" fmla="*/ 2 h 23"/>
              <a:gd name="T34" fmla="*/ 4 w 23"/>
              <a:gd name="T35" fmla="*/ 4 h 23"/>
              <a:gd name="T36" fmla="*/ 0 w 23"/>
              <a:gd name="T37" fmla="*/ 8 h 23"/>
              <a:gd name="T38" fmla="*/ 0 w 23"/>
              <a:gd name="T39" fmla="*/ 12 h 23"/>
              <a:gd name="T40" fmla="*/ 0 w 23"/>
              <a:gd name="T41" fmla="*/ 12 h 23"/>
              <a:gd name="T42" fmla="*/ 0 w 23"/>
              <a:gd name="T43" fmla="*/ 17 h 23"/>
              <a:gd name="T44" fmla="*/ 4 w 23"/>
              <a:gd name="T45" fmla="*/ 19 h 23"/>
              <a:gd name="T46" fmla="*/ 8 w 23"/>
              <a:gd name="T47" fmla="*/ 23 h 23"/>
              <a:gd name="T48" fmla="*/ 11 w 23"/>
              <a:gd name="T49" fmla="*/ 23 h 23"/>
              <a:gd name="T50" fmla="*/ 11 w 23"/>
              <a:gd name="T51" fmla="*/ 23 h 23"/>
              <a:gd name="T52" fmla="*/ 15 w 23"/>
              <a:gd name="T53" fmla="*/ 23 h 23"/>
              <a:gd name="T54" fmla="*/ 19 w 23"/>
              <a:gd name="T55" fmla="*/ 19 h 23"/>
              <a:gd name="T56" fmla="*/ 21 w 23"/>
              <a:gd name="T57" fmla="*/ 17 h 23"/>
              <a:gd name="T58" fmla="*/ 23 w 23"/>
              <a:gd name="T59" fmla="*/ 12 h 23"/>
              <a:gd name="T60" fmla="*/ 23 w 23"/>
              <a:gd name="T61" fmla="*/ 12 h 23"/>
              <a:gd name="T62" fmla="*/ 21 w 23"/>
              <a:gd name="T63" fmla="*/ 8 h 23"/>
              <a:gd name="T64" fmla="*/ 19 w 23"/>
              <a:gd name="T65" fmla="*/ 4 h 23"/>
              <a:gd name="T66" fmla="*/ 15 w 23"/>
              <a:gd name="T67" fmla="*/ 2 h 23"/>
              <a:gd name="T68" fmla="*/ 11 w 23"/>
              <a:gd name="T69" fmla="*/ 0 h 23"/>
              <a:gd name="T70" fmla="*/ 11 w 23"/>
              <a:gd name="T71" fmla="*/ 0 h 23"/>
              <a:gd name="T72" fmla="*/ 11 w 23"/>
              <a:gd name="T73" fmla="*/ 21 h 23"/>
              <a:gd name="T74" fmla="*/ 11 w 23"/>
              <a:gd name="T75" fmla="*/ 21 h 23"/>
              <a:gd name="T76" fmla="*/ 8 w 23"/>
              <a:gd name="T77" fmla="*/ 21 h 23"/>
              <a:gd name="T78" fmla="*/ 4 w 23"/>
              <a:gd name="T79" fmla="*/ 19 h 23"/>
              <a:gd name="T80" fmla="*/ 2 w 23"/>
              <a:gd name="T81" fmla="*/ 15 h 23"/>
              <a:gd name="T82" fmla="*/ 2 w 23"/>
              <a:gd name="T83" fmla="*/ 12 h 23"/>
              <a:gd name="T84" fmla="*/ 2 w 23"/>
              <a:gd name="T85" fmla="*/ 12 h 23"/>
              <a:gd name="T86" fmla="*/ 2 w 23"/>
              <a:gd name="T87" fmla="*/ 8 h 23"/>
              <a:gd name="T88" fmla="*/ 4 w 23"/>
              <a:gd name="T89" fmla="*/ 6 h 23"/>
              <a:gd name="T90" fmla="*/ 8 w 23"/>
              <a:gd name="T91" fmla="*/ 4 h 23"/>
              <a:gd name="T92" fmla="*/ 11 w 23"/>
              <a:gd name="T93" fmla="*/ 2 h 23"/>
              <a:gd name="T94" fmla="*/ 11 w 23"/>
              <a:gd name="T95" fmla="*/ 2 h 23"/>
              <a:gd name="T96" fmla="*/ 15 w 23"/>
              <a:gd name="T97" fmla="*/ 4 h 23"/>
              <a:gd name="T98" fmla="*/ 17 w 23"/>
              <a:gd name="T99" fmla="*/ 6 h 23"/>
              <a:gd name="T100" fmla="*/ 19 w 23"/>
              <a:gd name="T101" fmla="*/ 8 h 23"/>
              <a:gd name="T102" fmla="*/ 21 w 23"/>
              <a:gd name="T103" fmla="*/ 12 h 23"/>
              <a:gd name="T104" fmla="*/ 21 w 23"/>
              <a:gd name="T105" fmla="*/ 12 h 23"/>
              <a:gd name="T106" fmla="*/ 19 w 23"/>
              <a:gd name="T107" fmla="*/ 15 h 23"/>
              <a:gd name="T108" fmla="*/ 17 w 23"/>
              <a:gd name="T109" fmla="*/ 19 h 23"/>
              <a:gd name="T110" fmla="*/ 15 w 23"/>
              <a:gd name="T111" fmla="*/ 21 h 23"/>
              <a:gd name="T112" fmla="*/ 11 w 23"/>
              <a:gd name="T113" fmla="*/ 21 h 23"/>
              <a:gd name="T114" fmla="*/ 11 w 23"/>
              <a:gd name="T115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" h="23">
                <a:moveTo>
                  <a:pt x="11" y="6"/>
                </a:moveTo>
                <a:lnTo>
                  <a:pt x="11" y="6"/>
                </a:lnTo>
                <a:lnTo>
                  <a:pt x="6" y="8"/>
                </a:lnTo>
                <a:lnTo>
                  <a:pt x="4" y="12"/>
                </a:lnTo>
                <a:lnTo>
                  <a:pt x="4" y="12"/>
                </a:lnTo>
                <a:lnTo>
                  <a:pt x="6" y="17"/>
                </a:lnTo>
                <a:lnTo>
                  <a:pt x="11" y="19"/>
                </a:lnTo>
                <a:lnTo>
                  <a:pt x="11" y="19"/>
                </a:lnTo>
                <a:lnTo>
                  <a:pt x="15" y="17"/>
                </a:lnTo>
                <a:lnTo>
                  <a:pt x="17" y="12"/>
                </a:lnTo>
                <a:lnTo>
                  <a:pt x="17" y="12"/>
                </a:lnTo>
                <a:lnTo>
                  <a:pt x="15" y="8"/>
                </a:lnTo>
                <a:lnTo>
                  <a:pt x="11" y="6"/>
                </a:lnTo>
                <a:lnTo>
                  <a:pt x="11" y="6"/>
                </a:lnTo>
                <a:close/>
                <a:moveTo>
                  <a:pt x="11" y="0"/>
                </a:move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12"/>
                </a:lnTo>
                <a:lnTo>
                  <a:pt x="0" y="17"/>
                </a:lnTo>
                <a:lnTo>
                  <a:pt x="4" y="19"/>
                </a:lnTo>
                <a:lnTo>
                  <a:pt x="8" y="23"/>
                </a:lnTo>
                <a:lnTo>
                  <a:pt x="11" y="23"/>
                </a:lnTo>
                <a:lnTo>
                  <a:pt x="11" y="23"/>
                </a:lnTo>
                <a:lnTo>
                  <a:pt x="15" y="23"/>
                </a:lnTo>
                <a:lnTo>
                  <a:pt x="19" y="19"/>
                </a:lnTo>
                <a:lnTo>
                  <a:pt x="21" y="17"/>
                </a:lnTo>
                <a:lnTo>
                  <a:pt x="23" y="12"/>
                </a:lnTo>
                <a:lnTo>
                  <a:pt x="23" y="12"/>
                </a:lnTo>
                <a:lnTo>
                  <a:pt x="21" y="8"/>
                </a:lnTo>
                <a:lnTo>
                  <a:pt x="19" y="4"/>
                </a:lnTo>
                <a:lnTo>
                  <a:pt x="15" y="2"/>
                </a:lnTo>
                <a:lnTo>
                  <a:pt x="11" y="0"/>
                </a:lnTo>
                <a:lnTo>
                  <a:pt x="11" y="0"/>
                </a:lnTo>
                <a:close/>
                <a:moveTo>
                  <a:pt x="11" y="21"/>
                </a:moveTo>
                <a:lnTo>
                  <a:pt x="11" y="21"/>
                </a:lnTo>
                <a:lnTo>
                  <a:pt x="8" y="21"/>
                </a:lnTo>
                <a:lnTo>
                  <a:pt x="4" y="19"/>
                </a:lnTo>
                <a:lnTo>
                  <a:pt x="2" y="15"/>
                </a:lnTo>
                <a:lnTo>
                  <a:pt x="2" y="12"/>
                </a:lnTo>
                <a:lnTo>
                  <a:pt x="2" y="12"/>
                </a:lnTo>
                <a:lnTo>
                  <a:pt x="2" y="8"/>
                </a:lnTo>
                <a:lnTo>
                  <a:pt x="4" y="6"/>
                </a:lnTo>
                <a:lnTo>
                  <a:pt x="8" y="4"/>
                </a:lnTo>
                <a:lnTo>
                  <a:pt x="11" y="2"/>
                </a:lnTo>
                <a:lnTo>
                  <a:pt x="11" y="2"/>
                </a:lnTo>
                <a:lnTo>
                  <a:pt x="15" y="4"/>
                </a:lnTo>
                <a:lnTo>
                  <a:pt x="17" y="6"/>
                </a:lnTo>
                <a:lnTo>
                  <a:pt x="19" y="8"/>
                </a:lnTo>
                <a:lnTo>
                  <a:pt x="21" y="12"/>
                </a:lnTo>
                <a:lnTo>
                  <a:pt x="21" y="12"/>
                </a:lnTo>
                <a:lnTo>
                  <a:pt x="19" y="15"/>
                </a:lnTo>
                <a:lnTo>
                  <a:pt x="17" y="19"/>
                </a:lnTo>
                <a:lnTo>
                  <a:pt x="15" y="21"/>
                </a:lnTo>
                <a:lnTo>
                  <a:pt x="11" y="21"/>
                </a:lnTo>
                <a:lnTo>
                  <a:pt x="11" y="2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1207"/>
          <p:cNvSpPr>
            <a:spLocks noEditPoints="1"/>
          </p:cNvSpPr>
          <p:nvPr/>
        </p:nvSpPr>
        <p:spPr bwMode="auto">
          <a:xfrm>
            <a:off x="5613761" y="5121366"/>
            <a:ext cx="81357" cy="89105"/>
          </a:xfrm>
          <a:custGeom>
            <a:avLst/>
            <a:gdLst>
              <a:gd name="T0" fmla="*/ 11 w 21"/>
              <a:gd name="T1" fmla="*/ 6 h 23"/>
              <a:gd name="T2" fmla="*/ 11 w 21"/>
              <a:gd name="T3" fmla="*/ 6 h 23"/>
              <a:gd name="T4" fmla="*/ 6 w 21"/>
              <a:gd name="T5" fmla="*/ 8 h 23"/>
              <a:gd name="T6" fmla="*/ 4 w 21"/>
              <a:gd name="T7" fmla="*/ 12 h 23"/>
              <a:gd name="T8" fmla="*/ 4 w 21"/>
              <a:gd name="T9" fmla="*/ 12 h 23"/>
              <a:gd name="T10" fmla="*/ 6 w 21"/>
              <a:gd name="T11" fmla="*/ 17 h 23"/>
              <a:gd name="T12" fmla="*/ 11 w 21"/>
              <a:gd name="T13" fmla="*/ 19 h 23"/>
              <a:gd name="T14" fmla="*/ 11 w 21"/>
              <a:gd name="T15" fmla="*/ 19 h 23"/>
              <a:gd name="T16" fmla="*/ 15 w 21"/>
              <a:gd name="T17" fmla="*/ 17 h 23"/>
              <a:gd name="T18" fmla="*/ 17 w 21"/>
              <a:gd name="T19" fmla="*/ 12 h 23"/>
              <a:gd name="T20" fmla="*/ 17 w 21"/>
              <a:gd name="T21" fmla="*/ 12 h 23"/>
              <a:gd name="T22" fmla="*/ 15 w 21"/>
              <a:gd name="T23" fmla="*/ 8 h 23"/>
              <a:gd name="T24" fmla="*/ 11 w 21"/>
              <a:gd name="T25" fmla="*/ 6 h 23"/>
              <a:gd name="T26" fmla="*/ 11 w 21"/>
              <a:gd name="T27" fmla="*/ 6 h 23"/>
              <a:gd name="T28" fmla="*/ 11 w 21"/>
              <a:gd name="T29" fmla="*/ 0 h 23"/>
              <a:gd name="T30" fmla="*/ 11 w 21"/>
              <a:gd name="T31" fmla="*/ 0 h 23"/>
              <a:gd name="T32" fmla="*/ 6 w 21"/>
              <a:gd name="T33" fmla="*/ 2 h 23"/>
              <a:gd name="T34" fmla="*/ 4 w 21"/>
              <a:gd name="T35" fmla="*/ 4 h 23"/>
              <a:gd name="T36" fmla="*/ 0 w 21"/>
              <a:gd name="T37" fmla="*/ 8 h 23"/>
              <a:gd name="T38" fmla="*/ 0 w 21"/>
              <a:gd name="T39" fmla="*/ 12 h 23"/>
              <a:gd name="T40" fmla="*/ 0 w 21"/>
              <a:gd name="T41" fmla="*/ 12 h 23"/>
              <a:gd name="T42" fmla="*/ 0 w 21"/>
              <a:gd name="T43" fmla="*/ 17 h 23"/>
              <a:gd name="T44" fmla="*/ 4 w 21"/>
              <a:gd name="T45" fmla="*/ 19 h 23"/>
              <a:gd name="T46" fmla="*/ 6 w 21"/>
              <a:gd name="T47" fmla="*/ 23 h 23"/>
              <a:gd name="T48" fmla="*/ 11 w 21"/>
              <a:gd name="T49" fmla="*/ 23 h 23"/>
              <a:gd name="T50" fmla="*/ 11 w 21"/>
              <a:gd name="T51" fmla="*/ 23 h 23"/>
              <a:gd name="T52" fmla="*/ 15 w 21"/>
              <a:gd name="T53" fmla="*/ 23 h 23"/>
              <a:gd name="T54" fmla="*/ 19 w 21"/>
              <a:gd name="T55" fmla="*/ 19 h 23"/>
              <a:gd name="T56" fmla="*/ 21 w 21"/>
              <a:gd name="T57" fmla="*/ 17 h 23"/>
              <a:gd name="T58" fmla="*/ 21 w 21"/>
              <a:gd name="T59" fmla="*/ 12 h 23"/>
              <a:gd name="T60" fmla="*/ 21 w 21"/>
              <a:gd name="T61" fmla="*/ 12 h 23"/>
              <a:gd name="T62" fmla="*/ 21 w 21"/>
              <a:gd name="T63" fmla="*/ 8 h 23"/>
              <a:gd name="T64" fmla="*/ 19 w 21"/>
              <a:gd name="T65" fmla="*/ 4 h 23"/>
              <a:gd name="T66" fmla="*/ 15 w 21"/>
              <a:gd name="T67" fmla="*/ 2 h 23"/>
              <a:gd name="T68" fmla="*/ 11 w 21"/>
              <a:gd name="T69" fmla="*/ 0 h 23"/>
              <a:gd name="T70" fmla="*/ 11 w 21"/>
              <a:gd name="T71" fmla="*/ 0 h 23"/>
              <a:gd name="T72" fmla="*/ 11 w 21"/>
              <a:gd name="T73" fmla="*/ 21 h 23"/>
              <a:gd name="T74" fmla="*/ 11 w 21"/>
              <a:gd name="T75" fmla="*/ 21 h 23"/>
              <a:gd name="T76" fmla="*/ 8 w 21"/>
              <a:gd name="T77" fmla="*/ 21 h 23"/>
              <a:gd name="T78" fmla="*/ 4 w 21"/>
              <a:gd name="T79" fmla="*/ 19 h 23"/>
              <a:gd name="T80" fmla="*/ 2 w 21"/>
              <a:gd name="T81" fmla="*/ 15 h 23"/>
              <a:gd name="T82" fmla="*/ 2 w 21"/>
              <a:gd name="T83" fmla="*/ 12 h 23"/>
              <a:gd name="T84" fmla="*/ 2 w 21"/>
              <a:gd name="T85" fmla="*/ 12 h 23"/>
              <a:gd name="T86" fmla="*/ 2 w 21"/>
              <a:gd name="T87" fmla="*/ 8 h 23"/>
              <a:gd name="T88" fmla="*/ 4 w 21"/>
              <a:gd name="T89" fmla="*/ 6 h 23"/>
              <a:gd name="T90" fmla="*/ 8 w 21"/>
              <a:gd name="T91" fmla="*/ 4 h 23"/>
              <a:gd name="T92" fmla="*/ 11 w 21"/>
              <a:gd name="T93" fmla="*/ 2 h 23"/>
              <a:gd name="T94" fmla="*/ 11 w 21"/>
              <a:gd name="T95" fmla="*/ 2 h 23"/>
              <a:gd name="T96" fmla="*/ 15 w 21"/>
              <a:gd name="T97" fmla="*/ 4 h 23"/>
              <a:gd name="T98" fmla="*/ 17 w 21"/>
              <a:gd name="T99" fmla="*/ 6 h 23"/>
              <a:gd name="T100" fmla="*/ 19 w 21"/>
              <a:gd name="T101" fmla="*/ 8 h 23"/>
              <a:gd name="T102" fmla="*/ 21 w 21"/>
              <a:gd name="T103" fmla="*/ 12 h 23"/>
              <a:gd name="T104" fmla="*/ 21 w 21"/>
              <a:gd name="T105" fmla="*/ 12 h 23"/>
              <a:gd name="T106" fmla="*/ 21 w 21"/>
              <a:gd name="T107" fmla="*/ 12 h 23"/>
              <a:gd name="T108" fmla="*/ 19 w 21"/>
              <a:gd name="T109" fmla="*/ 15 h 23"/>
              <a:gd name="T110" fmla="*/ 17 w 21"/>
              <a:gd name="T111" fmla="*/ 19 h 23"/>
              <a:gd name="T112" fmla="*/ 15 w 21"/>
              <a:gd name="T113" fmla="*/ 21 h 23"/>
              <a:gd name="T114" fmla="*/ 11 w 21"/>
              <a:gd name="T115" fmla="*/ 21 h 23"/>
              <a:gd name="T116" fmla="*/ 11 w 21"/>
              <a:gd name="T117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" h="23">
                <a:moveTo>
                  <a:pt x="11" y="6"/>
                </a:moveTo>
                <a:lnTo>
                  <a:pt x="11" y="6"/>
                </a:lnTo>
                <a:lnTo>
                  <a:pt x="6" y="8"/>
                </a:lnTo>
                <a:lnTo>
                  <a:pt x="4" y="12"/>
                </a:lnTo>
                <a:lnTo>
                  <a:pt x="4" y="12"/>
                </a:lnTo>
                <a:lnTo>
                  <a:pt x="6" y="17"/>
                </a:lnTo>
                <a:lnTo>
                  <a:pt x="11" y="19"/>
                </a:lnTo>
                <a:lnTo>
                  <a:pt x="11" y="19"/>
                </a:lnTo>
                <a:lnTo>
                  <a:pt x="15" y="17"/>
                </a:lnTo>
                <a:lnTo>
                  <a:pt x="17" y="12"/>
                </a:lnTo>
                <a:lnTo>
                  <a:pt x="17" y="12"/>
                </a:lnTo>
                <a:lnTo>
                  <a:pt x="15" y="8"/>
                </a:lnTo>
                <a:lnTo>
                  <a:pt x="11" y="6"/>
                </a:lnTo>
                <a:lnTo>
                  <a:pt x="11" y="6"/>
                </a:lnTo>
                <a:close/>
                <a:moveTo>
                  <a:pt x="11" y="0"/>
                </a:moveTo>
                <a:lnTo>
                  <a:pt x="11" y="0"/>
                </a:lnTo>
                <a:lnTo>
                  <a:pt x="6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12"/>
                </a:lnTo>
                <a:lnTo>
                  <a:pt x="0" y="17"/>
                </a:lnTo>
                <a:lnTo>
                  <a:pt x="4" y="19"/>
                </a:lnTo>
                <a:lnTo>
                  <a:pt x="6" y="23"/>
                </a:lnTo>
                <a:lnTo>
                  <a:pt x="11" y="23"/>
                </a:lnTo>
                <a:lnTo>
                  <a:pt x="11" y="23"/>
                </a:lnTo>
                <a:lnTo>
                  <a:pt x="15" y="23"/>
                </a:lnTo>
                <a:lnTo>
                  <a:pt x="19" y="19"/>
                </a:lnTo>
                <a:lnTo>
                  <a:pt x="21" y="17"/>
                </a:lnTo>
                <a:lnTo>
                  <a:pt x="21" y="12"/>
                </a:lnTo>
                <a:lnTo>
                  <a:pt x="21" y="12"/>
                </a:lnTo>
                <a:lnTo>
                  <a:pt x="21" y="8"/>
                </a:lnTo>
                <a:lnTo>
                  <a:pt x="19" y="4"/>
                </a:lnTo>
                <a:lnTo>
                  <a:pt x="15" y="2"/>
                </a:lnTo>
                <a:lnTo>
                  <a:pt x="11" y="0"/>
                </a:lnTo>
                <a:lnTo>
                  <a:pt x="11" y="0"/>
                </a:lnTo>
                <a:close/>
                <a:moveTo>
                  <a:pt x="11" y="21"/>
                </a:moveTo>
                <a:lnTo>
                  <a:pt x="11" y="21"/>
                </a:lnTo>
                <a:lnTo>
                  <a:pt x="8" y="21"/>
                </a:lnTo>
                <a:lnTo>
                  <a:pt x="4" y="19"/>
                </a:lnTo>
                <a:lnTo>
                  <a:pt x="2" y="15"/>
                </a:lnTo>
                <a:lnTo>
                  <a:pt x="2" y="12"/>
                </a:lnTo>
                <a:lnTo>
                  <a:pt x="2" y="12"/>
                </a:lnTo>
                <a:lnTo>
                  <a:pt x="2" y="8"/>
                </a:lnTo>
                <a:lnTo>
                  <a:pt x="4" y="6"/>
                </a:lnTo>
                <a:lnTo>
                  <a:pt x="8" y="4"/>
                </a:lnTo>
                <a:lnTo>
                  <a:pt x="11" y="2"/>
                </a:lnTo>
                <a:lnTo>
                  <a:pt x="11" y="2"/>
                </a:lnTo>
                <a:lnTo>
                  <a:pt x="15" y="4"/>
                </a:lnTo>
                <a:lnTo>
                  <a:pt x="17" y="6"/>
                </a:lnTo>
                <a:lnTo>
                  <a:pt x="19" y="8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19" y="15"/>
                </a:lnTo>
                <a:lnTo>
                  <a:pt x="17" y="19"/>
                </a:lnTo>
                <a:lnTo>
                  <a:pt x="15" y="21"/>
                </a:lnTo>
                <a:lnTo>
                  <a:pt x="11" y="21"/>
                </a:lnTo>
                <a:lnTo>
                  <a:pt x="11" y="2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1208"/>
          <p:cNvSpPr>
            <a:spLocks noEditPoints="1"/>
          </p:cNvSpPr>
          <p:nvPr/>
        </p:nvSpPr>
        <p:spPr bwMode="auto">
          <a:xfrm>
            <a:off x="5571148" y="5210472"/>
            <a:ext cx="298305" cy="182083"/>
          </a:xfrm>
          <a:custGeom>
            <a:avLst/>
            <a:gdLst>
              <a:gd name="T0" fmla="*/ 71 w 77"/>
              <a:gd name="T1" fmla="*/ 0 h 47"/>
              <a:gd name="T2" fmla="*/ 6 w 77"/>
              <a:gd name="T3" fmla="*/ 0 h 47"/>
              <a:gd name="T4" fmla="*/ 6 w 77"/>
              <a:gd name="T5" fmla="*/ 0 h 47"/>
              <a:gd name="T6" fmla="*/ 2 w 77"/>
              <a:gd name="T7" fmla="*/ 2 h 47"/>
              <a:gd name="T8" fmla="*/ 0 w 77"/>
              <a:gd name="T9" fmla="*/ 5 h 47"/>
              <a:gd name="T10" fmla="*/ 0 w 77"/>
              <a:gd name="T11" fmla="*/ 41 h 47"/>
              <a:gd name="T12" fmla="*/ 0 w 77"/>
              <a:gd name="T13" fmla="*/ 41 h 47"/>
              <a:gd name="T14" fmla="*/ 2 w 77"/>
              <a:gd name="T15" fmla="*/ 45 h 47"/>
              <a:gd name="T16" fmla="*/ 6 w 77"/>
              <a:gd name="T17" fmla="*/ 47 h 47"/>
              <a:gd name="T18" fmla="*/ 71 w 77"/>
              <a:gd name="T19" fmla="*/ 47 h 47"/>
              <a:gd name="T20" fmla="*/ 71 w 77"/>
              <a:gd name="T21" fmla="*/ 47 h 47"/>
              <a:gd name="T22" fmla="*/ 75 w 77"/>
              <a:gd name="T23" fmla="*/ 45 h 47"/>
              <a:gd name="T24" fmla="*/ 77 w 77"/>
              <a:gd name="T25" fmla="*/ 41 h 47"/>
              <a:gd name="T26" fmla="*/ 77 w 77"/>
              <a:gd name="T27" fmla="*/ 5 h 47"/>
              <a:gd name="T28" fmla="*/ 77 w 77"/>
              <a:gd name="T29" fmla="*/ 5 h 47"/>
              <a:gd name="T30" fmla="*/ 75 w 77"/>
              <a:gd name="T31" fmla="*/ 2 h 47"/>
              <a:gd name="T32" fmla="*/ 71 w 77"/>
              <a:gd name="T33" fmla="*/ 0 h 47"/>
              <a:gd name="T34" fmla="*/ 71 w 77"/>
              <a:gd name="T35" fmla="*/ 0 h 47"/>
              <a:gd name="T36" fmla="*/ 60 w 77"/>
              <a:gd name="T37" fmla="*/ 39 h 47"/>
              <a:gd name="T38" fmla="*/ 13 w 77"/>
              <a:gd name="T39" fmla="*/ 39 h 47"/>
              <a:gd name="T40" fmla="*/ 13 w 77"/>
              <a:gd name="T41" fmla="*/ 39 h 47"/>
              <a:gd name="T42" fmla="*/ 11 w 77"/>
              <a:gd name="T43" fmla="*/ 39 h 47"/>
              <a:gd name="T44" fmla="*/ 11 w 77"/>
              <a:gd name="T45" fmla="*/ 39 h 47"/>
              <a:gd name="T46" fmla="*/ 13 w 77"/>
              <a:gd name="T47" fmla="*/ 37 h 47"/>
              <a:gd name="T48" fmla="*/ 60 w 77"/>
              <a:gd name="T49" fmla="*/ 37 h 47"/>
              <a:gd name="T50" fmla="*/ 60 w 77"/>
              <a:gd name="T51" fmla="*/ 37 h 47"/>
              <a:gd name="T52" fmla="*/ 62 w 77"/>
              <a:gd name="T53" fmla="*/ 39 h 47"/>
              <a:gd name="T54" fmla="*/ 62 w 77"/>
              <a:gd name="T55" fmla="*/ 39 h 47"/>
              <a:gd name="T56" fmla="*/ 60 w 77"/>
              <a:gd name="T57" fmla="*/ 39 h 47"/>
              <a:gd name="T58" fmla="*/ 60 w 77"/>
              <a:gd name="T59" fmla="*/ 39 h 47"/>
              <a:gd name="T60" fmla="*/ 60 w 77"/>
              <a:gd name="T61" fmla="*/ 34 h 47"/>
              <a:gd name="T62" fmla="*/ 13 w 77"/>
              <a:gd name="T63" fmla="*/ 34 h 47"/>
              <a:gd name="T64" fmla="*/ 13 w 77"/>
              <a:gd name="T65" fmla="*/ 34 h 47"/>
              <a:gd name="T66" fmla="*/ 11 w 77"/>
              <a:gd name="T67" fmla="*/ 32 h 47"/>
              <a:gd name="T68" fmla="*/ 11 w 77"/>
              <a:gd name="T69" fmla="*/ 32 h 47"/>
              <a:gd name="T70" fmla="*/ 13 w 77"/>
              <a:gd name="T71" fmla="*/ 32 h 47"/>
              <a:gd name="T72" fmla="*/ 60 w 77"/>
              <a:gd name="T73" fmla="*/ 32 h 47"/>
              <a:gd name="T74" fmla="*/ 60 w 77"/>
              <a:gd name="T75" fmla="*/ 32 h 47"/>
              <a:gd name="T76" fmla="*/ 62 w 77"/>
              <a:gd name="T77" fmla="*/ 32 h 47"/>
              <a:gd name="T78" fmla="*/ 62 w 77"/>
              <a:gd name="T79" fmla="*/ 32 h 47"/>
              <a:gd name="T80" fmla="*/ 60 w 77"/>
              <a:gd name="T81" fmla="*/ 34 h 47"/>
              <a:gd name="T82" fmla="*/ 60 w 77"/>
              <a:gd name="T83" fmla="*/ 34 h 47"/>
              <a:gd name="T84" fmla="*/ 64 w 77"/>
              <a:gd name="T85" fmla="*/ 20 h 47"/>
              <a:gd name="T86" fmla="*/ 64 w 77"/>
              <a:gd name="T87" fmla="*/ 20 h 47"/>
              <a:gd name="T88" fmla="*/ 62 w 77"/>
              <a:gd name="T89" fmla="*/ 22 h 47"/>
              <a:gd name="T90" fmla="*/ 11 w 77"/>
              <a:gd name="T91" fmla="*/ 22 h 47"/>
              <a:gd name="T92" fmla="*/ 11 w 77"/>
              <a:gd name="T93" fmla="*/ 22 h 47"/>
              <a:gd name="T94" fmla="*/ 9 w 77"/>
              <a:gd name="T95" fmla="*/ 20 h 47"/>
              <a:gd name="T96" fmla="*/ 9 w 77"/>
              <a:gd name="T97" fmla="*/ 13 h 47"/>
              <a:gd name="T98" fmla="*/ 9 w 77"/>
              <a:gd name="T99" fmla="*/ 13 h 47"/>
              <a:gd name="T100" fmla="*/ 11 w 77"/>
              <a:gd name="T101" fmla="*/ 11 h 47"/>
              <a:gd name="T102" fmla="*/ 62 w 77"/>
              <a:gd name="T103" fmla="*/ 11 h 47"/>
              <a:gd name="T104" fmla="*/ 62 w 77"/>
              <a:gd name="T105" fmla="*/ 11 h 47"/>
              <a:gd name="T106" fmla="*/ 64 w 77"/>
              <a:gd name="T107" fmla="*/ 13 h 47"/>
              <a:gd name="T108" fmla="*/ 64 w 77"/>
              <a:gd name="T109" fmla="*/ 2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7" h="47">
                <a:moveTo>
                  <a:pt x="71" y="0"/>
                </a:move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5"/>
                </a:lnTo>
                <a:lnTo>
                  <a:pt x="0" y="41"/>
                </a:lnTo>
                <a:lnTo>
                  <a:pt x="0" y="41"/>
                </a:lnTo>
                <a:lnTo>
                  <a:pt x="2" y="45"/>
                </a:lnTo>
                <a:lnTo>
                  <a:pt x="6" y="47"/>
                </a:lnTo>
                <a:lnTo>
                  <a:pt x="71" y="47"/>
                </a:lnTo>
                <a:lnTo>
                  <a:pt x="71" y="47"/>
                </a:lnTo>
                <a:lnTo>
                  <a:pt x="75" y="45"/>
                </a:lnTo>
                <a:lnTo>
                  <a:pt x="77" y="41"/>
                </a:lnTo>
                <a:lnTo>
                  <a:pt x="77" y="5"/>
                </a:lnTo>
                <a:lnTo>
                  <a:pt x="77" y="5"/>
                </a:lnTo>
                <a:lnTo>
                  <a:pt x="75" y="2"/>
                </a:lnTo>
                <a:lnTo>
                  <a:pt x="71" y="0"/>
                </a:lnTo>
                <a:lnTo>
                  <a:pt x="71" y="0"/>
                </a:lnTo>
                <a:close/>
                <a:moveTo>
                  <a:pt x="60" y="39"/>
                </a:moveTo>
                <a:lnTo>
                  <a:pt x="13" y="39"/>
                </a:lnTo>
                <a:lnTo>
                  <a:pt x="13" y="39"/>
                </a:lnTo>
                <a:lnTo>
                  <a:pt x="11" y="39"/>
                </a:lnTo>
                <a:lnTo>
                  <a:pt x="11" y="39"/>
                </a:lnTo>
                <a:lnTo>
                  <a:pt x="13" y="37"/>
                </a:lnTo>
                <a:lnTo>
                  <a:pt x="60" y="37"/>
                </a:lnTo>
                <a:lnTo>
                  <a:pt x="60" y="37"/>
                </a:lnTo>
                <a:lnTo>
                  <a:pt x="62" y="39"/>
                </a:lnTo>
                <a:lnTo>
                  <a:pt x="62" y="39"/>
                </a:lnTo>
                <a:lnTo>
                  <a:pt x="60" y="39"/>
                </a:lnTo>
                <a:lnTo>
                  <a:pt x="60" y="39"/>
                </a:lnTo>
                <a:close/>
                <a:moveTo>
                  <a:pt x="60" y="34"/>
                </a:moveTo>
                <a:lnTo>
                  <a:pt x="13" y="34"/>
                </a:lnTo>
                <a:lnTo>
                  <a:pt x="13" y="34"/>
                </a:lnTo>
                <a:lnTo>
                  <a:pt x="11" y="32"/>
                </a:lnTo>
                <a:lnTo>
                  <a:pt x="11" y="32"/>
                </a:lnTo>
                <a:lnTo>
                  <a:pt x="13" y="32"/>
                </a:lnTo>
                <a:lnTo>
                  <a:pt x="60" y="32"/>
                </a:lnTo>
                <a:lnTo>
                  <a:pt x="60" y="32"/>
                </a:lnTo>
                <a:lnTo>
                  <a:pt x="62" y="32"/>
                </a:lnTo>
                <a:lnTo>
                  <a:pt x="62" y="32"/>
                </a:lnTo>
                <a:lnTo>
                  <a:pt x="60" y="34"/>
                </a:lnTo>
                <a:lnTo>
                  <a:pt x="60" y="34"/>
                </a:lnTo>
                <a:close/>
                <a:moveTo>
                  <a:pt x="64" y="20"/>
                </a:moveTo>
                <a:lnTo>
                  <a:pt x="64" y="20"/>
                </a:lnTo>
                <a:lnTo>
                  <a:pt x="62" y="22"/>
                </a:lnTo>
                <a:lnTo>
                  <a:pt x="11" y="22"/>
                </a:lnTo>
                <a:lnTo>
                  <a:pt x="11" y="22"/>
                </a:lnTo>
                <a:lnTo>
                  <a:pt x="9" y="20"/>
                </a:lnTo>
                <a:lnTo>
                  <a:pt x="9" y="13"/>
                </a:lnTo>
                <a:lnTo>
                  <a:pt x="9" y="13"/>
                </a:lnTo>
                <a:lnTo>
                  <a:pt x="11" y="11"/>
                </a:lnTo>
                <a:lnTo>
                  <a:pt x="62" y="11"/>
                </a:lnTo>
                <a:lnTo>
                  <a:pt x="62" y="11"/>
                </a:lnTo>
                <a:lnTo>
                  <a:pt x="64" y="13"/>
                </a:lnTo>
                <a:lnTo>
                  <a:pt x="64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1209"/>
          <p:cNvSpPr>
            <a:spLocks noEditPoints="1"/>
          </p:cNvSpPr>
          <p:nvPr/>
        </p:nvSpPr>
        <p:spPr bwMode="auto">
          <a:xfrm>
            <a:off x="2855415" y="5632747"/>
            <a:ext cx="406779" cy="236321"/>
          </a:xfrm>
          <a:custGeom>
            <a:avLst/>
            <a:gdLst>
              <a:gd name="T0" fmla="*/ 90 w 105"/>
              <a:gd name="T1" fmla="*/ 5 h 61"/>
              <a:gd name="T2" fmla="*/ 40 w 105"/>
              <a:gd name="T3" fmla="*/ 5 h 61"/>
              <a:gd name="T4" fmla="*/ 40 w 105"/>
              <a:gd name="T5" fmla="*/ 5 h 61"/>
              <a:gd name="T6" fmla="*/ 36 w 105"/>
              <a:gd name="T7" fmla="*/ 1 h 61"/>
              <a:gd name="T8" fmla="*/ 32 w 105"/>
              <a:gd name="T9" fmla="*/ 0 h 61"/>
              <a:gd name="T10" fmla="*/ 26 w 105"/>
              <a:gd name="T11" fmla="*/ 0 h 61"/>
              <a:gd name="T12" fmla="*/ 26 w 105"/>
              <a:gd name="T13" fmla="*/ 0 h 61"/>
              <a:gd name="T14" fmla="*/ 21 w 105"/>
              <a:gd name="T15" fmla="*/ 1 h 61"/>
              <a:gd name="T16" fmla="*/ 19 w 105"/>
              <a:gd name="T17" fmla="*/ 5 h 61"/>
              <a:gd name="T18" fmla="*/ 15 w 105"/>
              <a:gd name="T19" fmla="*/ 5 h 61"/>
              <a:gd name="T20" fmla="*/ 15 w 105"/>
              <a:gd name="T21" fmla="*/ 5 h 61"/>
              <a:gd name="T22" fmla="*/ 10 w 105"/>
              <a:gd name="T23" fmla="*/ 7 h 61"/>
              <a:gd name="T24" fmla="*/ 4 w 105"/>
              <a:gd name="T25" fmla="*/ 11 h 61"/>
              <a:gd name="T26" fmla="*/ 2 w 105"/>
              <a:gd name="T27" fmla="*/ 15 h 61"/>
              <a:gd name="T28" fmla="*/ 0 w 105"/>
              <a:gd name="T29" fmla="*/ 20 h 61"/>
              <a:gd name="T30" fmla="*/ 0 w 105"/>
              <a:gd name="T31" fmla="*/ 46 h 61"/>
              <a:gd name="T32" fmla="*/ 0 w 105"/>
              <a:gd name="T33" fmla="*/ 46 h 61"/>
              <a:gd name="T34" fmla="*/ 2 w 105"/>
              <a:gd name="T35" fmla="*/ 54 h 61"/>
              <a:gd name="T36" fmla="*/ 4 w 105"/>
              <a:gd name="T37" fmla="*/ 58 h 61"/>
              <a:gd name="T38" fmla="*/ 10 w 105"/>
              <a:gd name="T39" fmla="*/ 61 h 61"/>
              <a:gd name="T40" fmla="*/ 15 w 105"/>
              <a:gd name="T41" fmla="*/ 61 h 61"/>
              <a:gd name="T42" fmla="*/ 90 w 105"/>
              <a:gd name="T43" fmla="*/ 61 h 61"/>
              <a:gd name="T44" fmla="*/ 90 w 105"/>
              <a:gd name="T45" fmla="*/ 61 h 61"/>
              <a:gd name="T46" fmla="*/ 96 w 105"/>
              <a:gd name="T47" fmla="*/ 61 h 61"/>
              <a:gd name="T48" fmla="*/ 100 w 105"/>
              <a:gd name="T49" fmla="*/ 58 h 61"/>
              <a:gd name="T50" fmla="*/ 103 w 105"/>
              <a:gd name="T51" fmla="*/ 54 h 61"/>
              <a:gd name="T52" fmla="*/ 105 w 105"/>
              <a:gd name="T53" fmla="*/ 46 h 61"/>
              <a:gd name="T54" fmla="*/ 105 w 105"/>
              <a:gd name="T55" fmla="*/ 20 h 61"/>
              <a:gd name="T56" fmla="*/ 105 w 105"/>
              <a:gd name="T57" fmla="*/ 20 h 61"/>
              <a:gd name="T58" fmla="*/ 103 w 105"/>
              <a:gd name="T59" fmla="*/ 15 h 61"/>
              <a:gd name="T60" fmla="*/ 100 w 105"/>
              <a:gd name="T61" fmla="*/ 11 h 61"/>
              <a:gd name="T62" fmla="*/ 96 w 105"/>
              <a:gd name="T63" fmla="*/ 7 h 61"/>
              <a:gd name="T64" fmla="*/ 90 w 105"/>
              <a:gd name="T65" fmla="*/ 5 h 61"/>
              <a:gd name="T66" fmla="*/ 90 w 105"/>
              <a:gd name="T67" fmla="*/ 5 h 61"/>
              <a:gd name="T68" fmla="*/ 36 w 105"/>
              <a:gd name="T69" fmla="*/ 28 h 61"/>
              <a:gd name="T70" fmla="*/ 15 w 105"/>
              <a:gd name="T71" fmla="*/ 28 h 61"/>
              <a:gd name="T72" fmla="*/ 15 w 105"/>
              <a:gd name="T73" fmla="*/ 16 h 61"/>
              <a:gd name="T74" fmla="*/ 36 w 105"/>
              <a:gd name="T75" fmla="*/ 16 h 61"/>
              <a:gd name="T76" fmla="*/ 36 w 105"/>
              <a:gd name="T77" fmla="*/ 28 h 61"/>
              <a:gd name="T78" fmla="*/ 70 w 105"/>
              <a:gd name="T79" fmla="*/ 54 h 61"/>
              <a:gd name="T80" fmla="*/ 70 w 105"/>
              <a:gd name="T81" fmla="*/ 54 h 61"/>
              <a:gd name="T82" fmla="*/ 60 w 105"/>
              <a:gd name="T83" fmla="*/ 52 h 61"/>
              <a:gd name="T84" fmla="*/ 55 w 105"/>
              <a:gd name="T85" fmla="*/ 48 h 61"/>
              <a:gd name="T86" fmla="*/ 51 w 105"/>
              <a:gd name="T87" fmla="*/ 41 h 61"/>
              <a:gd name="T88" fmla="*/ 49 w 105"/>
              <a:gd name="T89" fmla="*/ 33 h 61"/>
              <a:gd name="T90" fmla="*/ 49 w 105"/>
              <a:gd name="T91" fmla="*/ 33 h 61"/>
              <a:gd name="T92" fmla="*/ 51 w 105"/>
              <a:gd name="T93" fmla="*/ 26 h 61"/>
              <a:gd name="T94" fmla="*/ 55 w 105"/>
              <a:gd name="T95" fmla="*/ 18 h 61"/>
              <a:gd name="T96" fmla="*/ 60 w 105"/>
              <a:gd name="T97" fmla="*/ 15 h 61"/>
              <a:gd name="T98" fmla="*/ 70 w 105"/>
              <a:gd name="T99" fmla="*/ 13 h 61"/>
              <a:gd name="T100" fmla="*/ 70 w 105"/>
              <a:gd name="T101" fmla="*/ 13 h 61"/>
              <a:gd name="T102" fmla="*/ 77 w 105"/>
              <a:gd name="T103" fmla="*/ 15 h 61"/>
              <a:gd name="T104" fmla="*/ 83 w 105"/>
              <a:gd name="T105" fmla="*/ 18 h 61"/>
              <a:gd name="T106" fmla="*/ 88 w 105"/>
              <a:gd name="T107" fmla="*/ 26 h 61"/>
              <a:gd name="T108" fmla="*/ 90 w 105"/>
              <a:gd name="T109" fmla="*/ 33 h 61"/>
              <a:gd name="T110" fmla="*/ 90 w 105"/>
              <a:gd name="T111" fmla="*/ 33 h 61"/>
              <a:gd name="T112" fmla="*/ 88 w 105"/>
              <a:gd name="T113" fmla="*/ 41 h 61"/>
              <a:gd name="T114" fmla="*/ 83 w 105"/>
              <a:gd name="T115" fmla="*/ 48 h 61"/>
              <a:gd name="T116" fmla="*/ 77 w 105"/>
              <a:gd name="T117" fmla="*/ 52 h 61"/>
              <a:gd name="T118" fmla="*/ 70 w 105"/>
              <a:gd name="T119" fmla="*/ 54 h 61"/>
              <a:gd name="T120" fmla="*/ 70 w 105"/>
              <a:gd name="T121" fmla="*/ 5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61">
                <a:moveTo>
                  <a:pt x="90" y="5"/>
                </a:moveTo>
                <a:lnTo>
                  <a:pt x="40" y="5"/>
                </a:lnTo>
                <a:lnTo>
                  <a:pt x="40" y="5"/>
                </a:lnTo>
                <a:lnTo>
                  <a:pt x="36" y="1"/>
                </a:lnTo>
                <a:lnTo>
                  <a:pt x="32" y="0"/>
                </a:lnTo>
                <a:lnTo>
                  <a:pt x="26" y="0"/>
                </a:lnTo>
                <a:lnTo>
                  <a:pt x="26" y="0"/>
                </a:lnTo>
                <a:lnTo>
                  <a:pt x="21" y="1"/>
                </a:lnTo>
                <a:lnTo>
                  <a:pt x="19" y="5"/>
                </a:lnTo>
                <a:lnTo>
                  <a:pt x="15" y="5"/>
                </a:lnTo>
                <a:lnTo>
                  <a:pt x="15" y="5"/>
                </a:lnTo>
                <a:lnTo>
                  <a:pt x="10" y="7"/>
                </a:lnTo>
                <a:lnTo>
                  <a:pt x="4" y="11"/>
                </a:lnTo>
                <a:lnTo>
                  <a:pt x="2" y="15"/>
                </a:lnTo>
                <a:lnTo>
                  <a:pt x="0" y="20"/>
                </a:lnTo>
                <a:lnTo>
                  <a:pt x="0" y="46"/>
                </a:lnTo>
                <a:lnTo>
                  <a:pt x="0" y="46"/>
                </a:lnTo>
                <a:lnTo>
                  <a:pt x="2" y="54"/>
                </a:lnTo>
                <a:lnTo>
                  <a:pt x="4" y="58"/>
                </a:lnTo>
                <a:lnTo>
                  <a:pt x="10" y="61"/>
                </a:lnTo>
                <a:lnTo>
                  <a:pt x="15" y="61"/>
                </a:lnTo>
                <a:lnTo>
                  <a:pt x="90" y="61"/>
                </a:lnTo>
                <a:lnTo>
                  <a:pt x="90" y="61"/>
                </a:lnTo>
                <a:lnTo>
                  <a:pt x="96" y="61"/>
                </a:lnTo>
                <a:lnTo>
                  <a:pt x="100" y="58"/>
                </a:lnTo>
                <a:lnTo>
                  <a:pt x="103" y="54"/>
                </a:lnTo>
                <a:lnTo>
                  <a:pt x="105" y="46"/>
                </a:lnTo>
                <a:lnTo>
                  <a:pt x="105" y="20"/>
                </a:lnTo>
                <a:lnTo>
                  <a:pt x="105" y="20"/>
                </a:lnTo>
                <a:lnTo>
                  <a:pt x="103" y="15"/>
                </a:lnTo>
                <a:lnTo>
                  <a:pt x="100" y="11"/>
                </a:lnTo>
                <a:lnTo>
                  <a:pt x="96" y="7"/>
                </a:lnTo>
                <a:lnTo>
                  <a:pt x="90" y="5"/>
                </a:lnTo>
                <a:lnTo>
                  <a:pt x="90" y="5"/>
                </a:lnTo>
                <a:close/>
                <a:moveTo>
                  <a:pt x="36" y="28"/>
                </a:moveTo>
                <a:lnTo>
                  <a:pt x="15" y="28"/>
                </a:lnTo>
                <a:lnTo>
                  <a:pt x="15" y="16"/>
                </a:lnTo>
                <a:lnTo>
                  <a:pt x="36" y="16"/>
                </a:lnTo>
                <a:lnTo>
                  <a:pt x="36" y="28"/>
                </a:lnTo>
                <a:close/>
                <a:moveTo>
                  <a:pt x="70" y="54"/>
                </a:moveTo>
                <a:lnTo>
                  <a:pt x="70" y="54"/>
                </a:lnTo>
                <a:lnTo>
                  <a:pt x="60" y="52"/>
                </a:lnTo>
                <a:lnTo>
                  <a:pt x="55" y="48"/>
                </a:lnTo>
                <a:lnTo>
                  <a:pt x="51" y="41"/>
                </a:lnTo>
                <a:lnTo>
                  <a:pt x="49" y="33"/>
                </a:lnTo>
                <a:lnTo>
                  <a:pt x="49" y="33"/>
                </a:lnTo>
                <a:lnTo>
                  <a:pt x="51" y="26"/>
                </a:lnTo>
                <a:lnTo>
                  <a:pt x="55" y="18"/>
                </a:lnTo>
                <a:lnTo>
                  <a:pt x="60" y="15"/>
                </a:lnTo>
                <a:lnTo>
                  <a:pt x="70" y="13"/>
                </a:lnTo>
                <a:lnTo>
                  <a:pt x="70" y="13"/>
                </a:lnTo>
                <a:lnTo>
                  <a:pt x="77" y="15"/>
                </a:lnTo>
                <a:lnTo>
                  <a:pt x="83" y="18"/>
                </a:lnTo>
                <a:lnTo>
                  <a:pt x="88" y="26"/>
                </a:lnTo>
                <a:lnTo>
                  <a:pt x="90" y="33"/>
                </a:lnTo>
                <a:lnTo>
                  <a:pt x="90" y="33"/>
                </a:lnTo>
                <a:lnTo>
                  <a:pt x="88" y="41"/>
                </a:lnTo>
                <a:lnTo>
                  <a:pt x="83" y="48"/>
                </a:lnTo>
                <a:lnTo>
                  <a:pt x="77" y="52"/>
                </a:lnTo>
                <a:lnTo>
                  <a:pt x="70" y="54"/>
                </a:lnTo>
                <a:lnTo>
                  <a:pt x="70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1211"/>
          <p:cNvSpPr>
            <a:spLocks/>
          </p:cNvSpPr>
          <p:nvPr/>
        </p:nvSpPr>
        <p:spPr bwMode="auto">
          <a:xfrm>
            <a:off x="3080112" y="5717979"/>
            <a:ext cx="81357" cy="81357"/>
          </a:xfrm>
          <a:custGeom>
            <a:avLst/>
            <a:gdLst>
              <a:gd name="T0" fmla="*/ 21 w 21"/>
              <a:gd name="T1" fmla="*/ 11 h 21"/>
              <a:gd name="T2" fmla="*/ 21 w 21"/>
              <a:gd name="T3" fmla="*/ 11 h 21"/>
              <a:gd name="T4" fmla="*/ 21 w 21"/>
              <a:gd name="T5" fmla="*/ 15 h 21"/>
              <a:gd name="T6" fmla="*/ 19 w 21"/>
              <a:gd name="T7" fmla="*/ 19 h 21"/>
              <a:gd name="T8" fmla="*/ 15 w 21"/>
              <a:gd name="T9" fmla="*/ 21 h 21"/>
              <a:gd name="T10" fmla="*/ 12 w 21"/>
              <a:gd name="T11" fmla="*/ 21 h 21"/>
              <a:gd name="T12" fmla="*/ 12 w 21"/>
              <a:gd name="T13" fmla="*/ 21 h 21"/>
              <a:gd name="T14" fmla="*/ 6 w 21"/>
              <a:gd name="T15" fmla="*/ 21 h 21"/>
              <a:gd name="T16" fmla="*/ 4 w 21"/>
              <a:gd name="T17" fmla="*/ 19 h 21"/>
              <a:gd name="T18" fmla="*/ 0 w 21"/>
              <a:gd name="T19" fmla="*/ 15 h 21"/>
              <a:gd name="T20" fmla="*/ 0 w 21"/>
              <a:gd name="T21" fmla="*/ 11 h 21"/>
              <a:gd name="T22" fmla="*/ 0 w 21"/>
              <a:gd name="T23" fmla="*/ 11 h 21"/>
              <a:gd name="T24" fmla="*/ 0 w 21"/>
              <a:gd name="T25" fmla="*/ 8 h 21"/>
              <a:gd name="T26" fmla="*/ 4 w 21"/>
              <a:gd name="T27" fmla="*/ 4 h 21"/>
              <a:gd name="T28" fmla="*/ 6 w 21"/>
              <a:gd name="T29" fmla="*/ 2 h 21"/>
              <a:gd name="T30" fmla="*/ 12 w 21"/>
              <a:gd name="T31" fmla="*/ 0 h 21"/>
              <a:gd name="T32" fmla="*/ 12 w 21"/>
              <a:gd name="T33" fmla="*/ 0 h 21"/>
              <a:gd name="T34" fmla="*/ 15 w 21"/>
              <a:gd name="T35" fmla="*/ 2 h 21"/>
              <a:gd name="T36" fmla="*/ 19 w 21"/>
              <a:gd name="T37" fmla="*/ 4 h 21"/>
              <a:gd name="T38" fmla="*/ 21 w 21"/>
              <a:gd name="T39" fmla="*/ 8 h 21"/>
              <a:gd name="T40" fmla="*/ 21 w 21"/>
              <a:gd name="T41" fmla="*/ 11 h 21"/>
              <a:gd name="T42" fmla="*/ 21 w 21"/>
              <a:gd name="T4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21" y="11"/>
                </a:moveTo>
                <a:lnTo>
                  <a:pt x="21" y="11"/>
                </a:lnTo>
                <a:lnTo>
                  <a:pt x="21" y="15"/>
                </a:lnTo>
                <a:lnTo>
                  <a:pt x="19" y="19"/>
                </a:lnTo>
                <a:lnTo>
                  <a:pt x="15" y="21"/>
                </a:lnTo>
                <a:lnTo>
                  <a:pt x="12" y="21"/>
                </a:lnTo>
                <a:lnTo>
                  <a:pt x="12" y="21"/>
                </a:lnTo>
                <a:lnTo>
                  <a:pt x="6" y="21"/>
                </a:lnTo>
                <a:lnTo>
                  <a:pt x="4" y="19"/>
                </a:lnTo>
                <a:lnTo>
                  <a:pt x="0" y="15"/>
                </a:lnTo>
                <a:lnTo>
                  <a:pt x="0" y="11"/>
                </a:lnTo>
                <a:lnTo>
                  <a:pt x="0" y="11"/>
                </a:lnTo>
                <a:lnTo>
                  <a:pt x="0" y="8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2" y="0"/>
                </a:lnTo>
                <a:lnTo>
                  <a:pt x="15" y="2"/>
                </a:lnTo>
                <a:lnTo>
                  <a:pt x="19" y="4"/>
                </a:lnTo>
                <a:lnTo>
                  <a:pt x="21" y="8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1212"/>
          <p:cNvSpPr>
            <a:spLocks noEditPoints="1"/>
          </p:cNvSpPr>
          <p:nvPr/>
        </p:nvSpPr>
        <p:spPr bwMode="auto">
          <a:xfrm>
            <a:off x="5637005" y="5609505"/>
            <a:ext cx="193704" cy="290557"/>
          </a:xfrm>
          <a:custGeom>
            <a:avLst/>
            <a:gdLst>
              <a:gd name="T0" fmla="*/ 13 w 50"/>
              <a:gd name="T1" fmla="*/ 0 h 75"/>
              <a:gd name="T2" fmla="*/ 9 w 50"/>
              <a:gd name="T3" fmla="*/ 0 h 75"/>
              <a:gd name="T4" fmla="*/ 2 w 50"/>
              <a:gd name="T5" fmla="*/ 7 h 75"/>
              <a:gd name="T6" fmla="*/ 0 w 50"/>
              <a:gd name="T7" fmla="*/ 62 h 75"/>
              <a:gd name="T8" fmla="*/ 2 w 50"/>
              <a:gd name="T9" fmla="*/ 67 h 75"/>
              <a:gd name="T10" fmla="*/ 9 w 50"/>
              <a:gd name="T11" fmla="*/ 75 h 75"/>
              <a:gd name="T12" fmla="*/ 37 w 50"/>
              <a:gd name="T13" fmla="*/ 75 h 75"/>
              <a:gd name="T14" fmla="*/ 43 w 50"/>
              <a:gd name="T15" fmla="*/ 75 h 75"/>
              <a:gd name="T16" fmla="*/ 50 w 50"/>
              <a:gd name="T17" fmla="*/ 67 h 75"/>
              <a:gd name="T18" fmla="*/ 50 w 50"/>
              <a:gd name="T19" fmla="*/ 11 h 75"/>
              <a:gd name="T20" fmla="*/ 50 w 50"/>
              <a:gd name="T21" fmla="*/ 7 h 75"/>
              <a:gd name="T22" fmla="*/ 43 w 50"/>
              <a:gd name="T23" fmla="*/ 0 h 75"/>
              <a:gd name="T24" fmla="*/ 37 w 50"/>
              <a:gd name="T25" fmla="*/ 0 h 75"/>
              <a:gd name="T26" fmla="*/ 15 w 50"/>
              <a:gd name="T27" fmla="*/ 67 h 75"/>
              <a:gd name="T28" fmla="*/ 9 w 50"/>
              <a:gd name="T29" fmla="*/ 64 h 75"/>
              <a:gd name="T30" fmla="*/ 11 w 50"/>
              <a:gd name="T31" fmla="*/ 60 h 75"/>
              <a:gd name="T32" fmla="*/ 15 w 50"/>
              <a:gd name="T33" fmla="*/ 58 h 75"/>
              <a:gd name="T34" fmla="*/ 19 w 50"/>
              <a:gd name="T35" fmla="*/ 64 h 75"/>
              <a:gd name="T36" fmla="*/ 19 w 50"/>
              <a:gd name="T37" fmla="*/ 65 h 75"/>
              <a:gd name="T38" fmla="*/ 15 w 50"/>
              <a:gd name="T39" fmla="*/ 67 h 75"/>
              <a:gd name="T40" fmla="*/ 37 w 50"/>
              <a:gd name="T41" fmla="*/ 67 h 75"/>
              <a:gd name="T42" fmla="*/ 32 w 50"/>
              <a:gd name="T43" fmla="*/ 64 h 75"/>
              <a:gd name="T44" fmla="*/ 34 w 50"/>
              <a:gd name="T45" fmla="*/ 60 h 75"/>
              <a:gd name="T46" fmla="*/ 37 w 50"/>
              <a:gd name="T47" fmla="*/ 58 h 75"/>
              <a:gd name="T48" fmla="*/ 43 w 50"/>
              <a:gd name="T49" fmla="*/ 64 h 75"/>
              <a:gd name="T50" fmla="*/ 41 w 50"/>
              <a:gd name="T51" fmla="*/ 65 h 75"/>
              <a:gd name="T52" fmla="*/ 37 w 50"/>
              <a:gd name="T53" fmla="*/ 67 h 75"/>
              <a:gd name="T54" fmla="*/ 47 w 50"/>
              <a:gd name="T55" fmla="*/ 47 h 75"/>
              <a:gd name="T56" fmla="*/ 45 w 50"/>
              <a:gd name="T57" fmla="*/ 52 h 75"/>
              <a:gd name="T58" fmla="*/ 37 w 50"/>
              <a:gd name="T59" fmla="*/ 56 h 75"/>
              <a:gd name="T60" fmla="*/ 15 w 50"/>
              <a:gd name="T61" fmla="*/ 56 h 75"/>
              <a:gd name="T62" fmla="*/ 7 w 50"/>
              <a:gd name="T63" fmla="*/ 52 h 75"/>
              <a:gd name="T64" fmla="*/ 4 w 50"/>
              <a:gd name="T65" fmla="*/ 47 h 75"/>
              <a:gd name="T66" fmla="*/ 4 w 50"/>
              <a:gd name="T67" fmla="*/ 13 h 75"/>
              <a:gd name="T68" fmla="*/ 7 w 50"/>
              <a:gd name="T69" fmla="*/ 6 h 75"/>
              <a:gd name="T70" fmla="*/ 15 w 50"/>
              <a:gd name="T71" fmla="*/ 4 h 75"/>
              <a:gd name="T72" fmla="*/ 37 w 50"/>
              <a:gd name="T73" fmla="*/ 4 h 75"/>
              <a:gd name="T74" fmla="*/ 45 w 50"/>
              <a:gd name="T75" fmla="*/ 6 h 75"/>
              <a:gd name="T76" fmla="*/ 47 w 50"/>
              <a:gd name="T77" fmla="*/ 1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" h="75">
                <a:moveTo>
                  <a:pt x="37" y="0"/>
                </a:moveTo>
                <a:lnTo>
                  <a:pt x="13" y="0"/>
                </a:lnTo>
                <a:lnTo>
                  <a:pt x="13" y="0"/>
                </a:lnTo>
                <a:lnTo>
                  <a:pt x="9" y="0"/>
                </a:lnTo>
                <a:lnTo>
                  <a:pt x="4" y="4"/>
                </a:lnTo>
                <a:lnTo>
                  <a:pt x="2" y="7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2" y="67"/>
                </a:lnTo>
                <a:lnTo>
                  <a:pt x="4" y="71"/>
                </a:lnTo>
                <a:lnTo>
                  <a:pt x="9" y="75"/>
                </a:lnTo>
                <a:lnTo>
                  <a:pt x="13" y="75"/>
                </a:lnTo>
                <a:lnTo>
                  <a:pt x="37" y="75"/>
                </a:lnTo>
                <a:lnTo>
                  <a:pt x="37" y="75"/>
                </a:lnTo>
                <a:lnTo>
                  <a:pt x="43" y="75"/>
                </a:lnTo>
                <a:lnTo>
                  <a:pt x="47" y="71"/>
                </a:lnTo>
                <a:lnTo>
                  <a:pt x="50" y="67"/>
                </a:lnTo>
                <a:lnTo>
                  <a:pt x="50" y="62"/>
                </a:lnTo>
                <a:lnTo>
                  <a:pt x="50" y="11"/>
                </a:lnTo>
                <a:lnTo>
                  <a:pt x="50" y="11"/>
                </a:lnTo>
                <a:lnTo>
                  <a:pt x="50" y="7"/>
                </a:lnTo>
                <a:lnTo>
                  <a:pt x="47" y="4"/>
                </a:lnTo>
                <a:lnTo>
                  <a:pt x="43" y="0"/>
                </a:lnTo>
                <a:lnTo>
                  <a:pt x="37" y="0"/>
                </a:lnTo>
                <a:lnTo>
                  <a:pt x="37" y="0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11" y="65"/>
                </a:lnTo>
                <a:lnTo>
                  <a:pt x="9" y="64"/>
                </a:lnTo>
                <a:lnTo>
                  <a:pt x="9" y="64"/>
                </a:lnTo>
                <a:lnTo>
                  <a:pt x="11" y="60"/>
                </a:lnTo>
                <a:lnTo>
                  <a:pt x="15" y="58"/>
                </a:lnTo>
                <a:lnTo>
                  <a:pt x="15" y="58"/>
                </a:lnTo>
                <a:lnTo>
                  <a:pt x="19" y="60"/>
                </a:lnTo>
                <a:lnTo>
                  <a:pt x="19" y="64"/>
                </a:lnTo>
                <a:lnTo>
                  <a:pt x="19" y="64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37" y="67"/>
                </a:moveTo>
                <a:lnTo>
                  <a:pt x="37" y="67"/>
                </a:lnTo>
                <a:lnTo>
                  <a:pt x="34" y="65"/>
                </a:lnTo>
                <a:lnTo>
                  <a:pt x="32" y="64"/>
                </a:lnTo>
                <a:lnTo>
                  <a:pt x="32" y="64"/>
                </a:lnTo>
                <a:lnTo>
                  <a:pt x="34" y="60"/>
                </a:lnTo>
                <a:lnTo>
                  <a:pt x="37" y="58"/>
                </a:lnTo>
                <a:lnTo>
                  <a:pt x="37" y="58"/>
                </a:lnTo>
                <a:lnTo>
                  <a:pt x="41" y="60"/>
                </a:lnTo>
                <a:lnTo>
                  <a:pt x="43" y="64"/>
                </a:lnTo>
                <a:lnTo>
                  <a:pt x="43" y="64"/>
                </a:lnTo>
                <a:lnTo>
                  <a:pt x="41" y="65"/>
                </a:lnTo>
                <a:lnTo>
                  <a:pt x="37" y="67"/>
                </a:lnTo>
                <a:lnTo>
                  <a:pt x="37" y="67"/>
                </a:lnTo>
                <a:close/>
                <a:moveTo>
                  <a:pt x="47" y="47"/>
                </a:moveTo>
                <a:lnTo>
                  <a:pt x="47" y="47"/>
                </a:lnTo>
                <a:lnTo>
                  <a:pt x="47" y="50"/>
                </a:lnTo>
                <a:lnTo>
                  <a:pt x="45" y="52"/>
                </a:lnTo>
                <a:lnTo>
                  <a:pt x="41" y="56"/>
                </a:lnTo>
                <a:lnTo>
                  <a:pt x="37" y="56"/>
                </a:lnTo>
                <a:lnTo>
                  <a:pt x="15" y="56"/>
                </a:lnTo>
                <a:lnTo>
                  <a:pt x="15" y="56"/>
                </a:lnTo>
                <a:lnTo>
                  <a:pt x="11" y="56"/>
                </a:lnTo>
                <a:lnTo>
                  <a:pt x="7" y="52"/>
                </a:lnTo>
                <a:lnTo>
                  <a:pt x="5" y="50"/>
                </a:lnTo>
                <a:lnTo>
                  <a:pt x="4" y="47"/>
                </a:lnTo>
                <a:lnTo>
                  <a:pt x="4" y="13"/>
                </a:lnTo>
                <a:lnTo>
                  <a:pt x="4" y="13"/>
                </a:lnTo>
                <a:lnTo>
                  <a:pt x="5" y="9"/>
                </a:lnTo>
                <a:lnTo>
                  <a:pt x="7" y="6"/>
                </a:lnTo>
                <a:lnTo>
                  <a:pt x="11" y="4"/>
                </a:lnTo>
                <a:lnTo>
                  <a:pt x="15" y="4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5" y="6"/>
                </a:lnTo>
                <a:lnTo>
                  <a:pt x="47" y="9"/>
                </a:lnTo>
                <a:lnTo>
                  <a:pt x="47" y="13"/>
                </a:lnTo>
                <a:lnTo>
                  <a:pt x="47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1213"/>
          <p:cNvSpPr>
            <a:spLocks/>
          </p:cNvSpPr>
          <p:nvPr/>
        </p:nvSpPr>
        <p:spPr bwMode="auto">
          <a:xfrm>
            <a:off x="5838459" y="5601755"/>
            <a:ext cx="23244" cy="298305"/>
          </a:xfrm>
          <a:custGeom>
            <a:avLst/>
            <a:gdLst>
              <a:gd name="T0" fmla="*/ 0 w 6"/>
              <a:gd name="T1" fmla="*/ 0 h 77"/>
              <a:gd name="T2" fmla="*/ 0 w 6"/>
              <a:gd name="T3" fmla="*/ 52 h 77"/>
              <a:gd name="T4" fmla="*/ 2 w 6"/>
              <a:gd name="T5" fmla="*/ 52 h 77"/>
              <a:gd name="T6" fmla="*/ 2 w 6"/>
              <a:gd name="T7" fmla="*/ 77 h 77"/>
              <a:gd name="T8" fmla="*/ 6 w 6"/>
              <a:gd name="T9" fmla="*/ 77 h 77"/>
              <a:gd name="T10" fmla="*/ 6 w 6"/>
              <a:gd name="T11" fmla="*/ 52 h 77"/>
              <a:gd name="T12" fmla="*/ 6 w 6"/>
              <a:gd name="T13" fmla="*/ 47 h 77"/>
              <a:gd name="T14" fmla="*/ 6 w 6"/>
              <a:gd name="T15" fmla="*/ 0 h 77"/>
              <a:gd name="T16" fmla="*/ 0 w 6"/>
              <a:gd name="T1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77">
                <a:moveTo>
                  <a:pt x="0" y="0"/>
                </a:moveTo>
                <a:lnTo>
                  <a:pt x="0" y="52"/>
                </a:lnTo>
                <a:lnTo>
                  <a:pt x="2" y="52"/>
                </a:lnTo>
                <a:lnTo>
                  <a:pt x="2" y="77"/>
                </a:lnTo>
                <a:lnTo>
                  <a:pt x="6" y="77"/>
                </a:lnTo>
                <a:lnTo>
                  <a:pt x="6" y="52"/>
                </a:lnTo>
                <a:lnTo>
                  <a:pt x="6" y="47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1214"/>
          <p:cNvSpPr>
            <a:spLocks/>
          </p:cNvSpPr>
          <p:nvPr/>
        </p:nvSpPr>
        <p:spPr bwMode="auto">
          <a:xfrm>
            <a:off x="6276230" y="5559140"/>
            <a:ext cx="158839" cy="166587"/>
          </a:xfrm>
          <a:custGeom>
            <a:avLst/>
            <a:gdLst>
              <a:gd name="T0" fmla="*/ 41 w 41"/>
              <a:gd name="T1" fmla="*/ 22 h 43"/>
              <a:gd name="T2" fmla="*/ 41 w 41"/>
              <a:gd name="T3" fmla="*/ 22 h 43"/>
              <a:gd name="T4" fmla="*/ 39 w 41"/>
              <a:gd name="T5" fmla="*/ 13 h 43"/>
              <a:gd name="T6" fmla="*/ 35 w 41"/>
              <a:gd name="T7" fmla="*/ 7 h 43"/>
              <a:gd name="T8" fmla="*/ 28 w 41"/>
              <a:gd name="T9" fmla="*/ 2 h 43"/>
              <a:gd name="T10" fmla="*/ 20 w 41"/>
              <a:gd name="T11" fmla="*/ 0 h 43"/>
              <a:gd name="T12" fmla="*/ 20 w 41"/>
              <a:gd name="T13" fmla="*/ 0 h 43"/>
              <a:gd name="T14" fmla="*/ 13 w 41"/>
              <a:gd name="T15" fmla="*/ 2 h 43"/>
              <a:gd name="T16" fmla="*/ 5 w 41"/>
              <a:gd name="T17" fmla="*/ 7 h 43"/>
              <a:gd name="T18" fmla="*/ 2 w 41"/>
              <a:gd name="T19" fmla="*/ 13 h 43"/>
              <a:gd name="T20" fmla="*/ 0 w 41"/>
              <a:gd name="T21" fmla="*/ 22 h 43"/>
              <a:gd name="T22" fmla="*/ 0 w 41"/>
              <a:gd name="T23" fmla="*/ 22 h 43"/>
              <a:gd name="T24" fmla="*/ 0 w 41"/>
              <a:gd name="T25" fmla="*/ 24 h 43"/>
              <a:gd name="T26" fmla="*/ 0 w 41"/>
              <a:gd name="T27" fmla="*/ 24 h 43"/>
              <a:gd name="T28" fmla="*/ 2 w 41"/>
              <a:gd name="T29" fmla="*/ 32 h 43"/>
              <a:gd name="T30" fmla="*/ 5 w 41"/>
              <a:gd name="T31" fmla="*/ 37 h 43"/>
              <a:gd name="T32" fmla="*/ 11 w 41"/>
              <a:gd name="T33" fmla="*/ 41 h 43"/>
              <a:gd name="T34" fmla="*/ 18 w 41"/>
              <a:gd name="T35" fmla="*/ 43 h 43"/>
              <a:gd name="T36" fmla="*/ 18 w 41"/>
              <a:gd name="T37" fmla="*/ 43 h 43"/>
              <a:gd name="T38" fmla="*/ 20 w 41"/>
              <a:gd name="T39" fmla="*/ 43 h 43"/>
              <a:gd name="T40" fmla="*/ 20 w 41"/>
              <a:gd name="T41" fmla="*/ 43 h 43"/>
              <a:gd name="T42" fmla="*/ 28 w 41"/>
              <a:gd name="T43" fmla="*/ 41 h 43"/>
              <a:gd name="T44" fmla="*/ 35 w 41"/>
              <a:gd name="T45" fmla="*/ 37 h 43"/>
              <a:gd name="T46" fmla="*/ 39 w 41"/>
              <a:gd name="T47" fmla="*/ 30 h 43"/>
              <a:gd name="T48" fmla="*/ 41 w 41"/>
              <a:gd name="T49" fmla="*/ 22 h 43"/>
              <a:gd name="T50" fmla="*/ 41 w 41"/>
              <a:gd name="T51" fmla="*/ 2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1" h="43">
                <a:moveTo>
                  <a:pt x="41" y="22"/>
                </a:moveTo>
                <a:lnTo>
                  <a:pt x="41" y="22"/>
                </a:lnTo>
                <a:lnTo>
                  <a:pt x="39" y="13"/>
                </a:lnTo>
                <a:lnTo>
                  <a:pt x="35" y="7"/>
                </a:lnTo>
                <a:lnTo>
                  <a:pt x="28" y="2"/>
                </a:lnTo>
                <a:lnTo>
                  <a:pt x="20" y="0"/>
                </a:lnTo>
                <a:lnTo>
                  <a:pt x="20" y="0"/>
                </a:lnTo>
                <a:lnTo>
                  <a:pt x="13" y="2"/>
                </a:lnTo>
                <a:lnTo>
                  <a:pt x="5" y="7"/>
                </a:lnTo>
                <a:lnTo>
                  <a:pt x="2" y="13"/>
                </a:ln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0" y="24"/>
                </a:lnTo>
                <a:lnTo>
                  <a:pt x="2" y="32"/>
                </a:lnTo>
                <a:lnTo>
                  <a:pt x="5" y="37"/>
                </a:lnTo>
                <a:lnTo>
                  <a:pt x="11" y="41"/>
                </a:lnTo>
                <a:lnTo>
                  <a:pt x="18" y="43"/>
                </a:lnTo>
                <a:lnTo>
                  <a:pt x="18" y="43"/>
                </a:lnTo>
                <a:lnTo>
                  <a:pt x="20" y="43"/>
                </a:lnTo>
                <a:lnTo>
                  <a:pt x="20" y="43"/>
                </a:lnTo>
                <a:lnTo>
                  <a:pt x="28" y="41"/>
                </a:lnTo>
                <a:lnTo>
                  <a:pt x="35" y="37"/>
                </a:lnTo>
                <a:lnTo>
                  <a:pt x="39" y="30"/>
                </a:lnTo>
                <a:lnTo>
                  <a:pt x="41" y="22"/>
                </a:lnTo>
                <a:lnTo>
                  <a:pt x="41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1215"/>
          <p:cNvSpPr>
            <a:spLocks/>
          </p:cNvSpPr>
          <p:nvPr/>
        </p:nvSpPr>
        <p:spPr bwMode="auto">
          <a:xfrm>
            <a:off x="6136764" y="5659866"/>
            <a:ext cx="205327" cy="282809"/>
          </a:xfrm>
          <a:custGeom>
            <a:avLst/>
            <a:gdLst>
              <a:gd name="T0" fmla="*/ 49 w 53"/>
              <a:gd name="T1" fmla="*/ 64 h 73"/>
              <a:gd name="T2" fmla="*/ 32 w 53"/>
              <a:gd name="T3" fmla="*/ 64 h 73"/>
              <a:gd name="T4" fmla="*/ 32 w 53"/>
              <a:gd name="T5" fmla="*/ 37 h 73"/>
              <a:gd name="T6" fmla="*/ 53 w 53"/>
              <a:gd name="T7" fmla="*/ 19 h 73"/>
              <a:gd name="T8" fmla="*/ 53 w 53"/>
              <a:gd name="T9" fmla="*/ 19 h 73"/>
              <a:gd name="T10" fmla="*/ 45 w 53"/>
              <a:gd name="T11" fmla="*/ 17 h 73"/>
              <a:gd name="T12" fmla="*/ 39 w 53"/>
              <a:gd name="T13" fmla="*/ 11 h 73"/>
              <a:gd name="T14" fmla="*/ 36 w 53"/>
              <a:gd name="T15" fmla="*/ 8 h 73"/>
              <a:gd name="T16" fmla="*/ 34 w 53"/>
              <a:gd name="T17" fmla="*/ 0 h 73"/>
              <a:gd name="T18" fmla="*/ 0 w 53"/>
              <a:gd name="T19" fmla="*/ 37 h 73"/>
              <a:gd name="T20" fmla="*/ 0 w 53"/>
              <a:gd name="T21" fmla="*/ 37 h 73"/>
              <a:gd name="T22" fmla="*/ 0 w 53"/>
              <a:gd name="T23" fmla="*/ 39 h 73"/>
              <a:gd name="T24" fmla="*/ 13 w 53"/>
              <a:gd name="T25" fmla="*/ 51 h 73"/>
              <a:gd name="T26" fmla="*/ 13 w 53"/>
              <a:gd name="T27" fmla="*/ 51 h 73"/>
              <a:gd name="T28" fmla="*/ 15 w 53"/>
              <a:gd name="T29" fmla="*/ 51 h 73"/>
              <a:gd name="T30" fmla="*/ 23 w 53"/>
              <a:gd name="T31" fmla="*/ 43 h 73"/>
              <a:gd name="T32" fmla="*/ 23 w 53"/>
              <a:gd name="T33" fmla="*/ 64 h 73"/>
              <a:gd name="T34" fmla="*/ 6 w 53"/>
              <a:gd name="T35" fmla="*/ 64 h 73"/>
              <a:gd name="T36" fmla="*/ 6 w 53"/>
              <a:gd name="T37" fmla="*/ 66 h 73"/>
              <a:gd name="T38" fmla="*/ 6 w 53"/>
              <a:gd name="T39" fmla="*/ 73 h 73"/>
              <a:gd name="T40" fmla="*/ 6 w 53"/>
              <a:gd name="T41" fmla="*/ 73 h 73"/>
              <a:gd name="T42" fmla="*/ 49 w 53"/>
              <a:gd name="T43" fmla="*/ 73 h 73"/>
              <a:gd name="T44" fmla="*/ 49 w 53"/>
              <a:gd name="T45" fmla="*/ 73 h 73"/>
              <a:gd name="T46" fmla="*/ 49 w 53"/>
              <a:gd name="T47" fmla="*/ 66 h 73"/>
              <a:gd name="T48" fmla="*/ 49 w 53"/>
              <a:gd name="T49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73">
                <a:moveTo>
                  <a:pt x="49" y="64"/>
                </a:moveTo>
                <a:lnTo>
                  <a:pt x="32" y="64"/>
                </a:lnTo>
                <a:lnTo>
                  <a:pt x="32" y="37"/>
                </a:lnTo>
                <a:lnTo>
                  <a:pt x="53" y="19"/>
                </a:lnTo>
                <a:lnTo>
                  <a:pt x="53" y="19"/>
                </a:lnTo>
                <a:lnTo>
                  <a:pt x="45" y="17"/>
                </a:lnTo>
                <a:lnTo>
                  <a:pt x="39" y="11"/>
                </a:lnTo>
                <a:lnTo>
                  <a:pt x="36" y="8"/>
                </a:lnTo>
                <a:lnTo>
                  <a:pt x="34" y="0"/>
                </a:lnTo>
                <a:lnTo>
                  <a:pt x="0" y="37"/>
                </a:lnTo>
                <a:lnTo>
                  <a:pt x="0" y="37"/>
                </a:lnTo>
                <a:lnTo>
                  <a:pt x="0" y="39"/>
                </a:lnTo>
                <a:lnTo>
                  <a:pt x="13" y="51"/>
                </a:lnTo>
                <a:lnTo>
                  <a:pt x="13" y="51"/>
                </a:lnTo>
                <a:lnTo>
                  <a:pt x="15" y="51"/>
                </a:lnTo>
                <a:lnTo>
                  <a:pt x="23" y="43"/>
                </a:lnTo>
                <a:lnTo>
                  <a:pt x="23" y="64"/>
                </a:lnTo>
                <a:lnTo>
                  <a:pt x="6" y="64"/>
                </a:lnTo>
                <a:lnTo>
                  <a:pt x="6" y="66"/>
                </a:lnTo>
                <a:lnTo>
                  <a:pt x="6" y="73"/>
                </a:lnTo>
                <a:lnTo>
                  <a:pt x="6" y="73"/>
                </a:lnTo>
                <a:lnTo>
                  <a:pt x="49" y="73"/>
                </a:lnTo>
                <a:lnTo>
                  <a:pt x="49" y="73"/>
                </a:lnTo>
                <a:lnTo>
                  <a:pt x="49" y="66"/>
                </a:lnTo>
                <a:lnTo>
                  <a:pt x="49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1216"/>
          <p:cNvSpPr>
            <a:spLocks/>
          </p:cNvSpPr>
          <p:nvPr/>
        </p:nvSpPr>
        <p:spPr bwMode="auto">
          <a:xfrm>
            <a:off x="3932410" y="5609505"/>
            <a:ext cx="402904" cy="282809"/>
          </a:xfrm>
          <a:custGeom>
            <a:avLst/>
            <a:gdLst>
              <a:gd name="T0" fmla="*/ 89 w 104"/>
              <a:gd name="T1" fmla="*/ 36 h 73"/>
              <a:gd name="T2" fmla="*/ 88 w 104"/>
              <a:gd name="T3" fmla="*/ 22 h 73"/>
              <a:gd name="T4" fmla="*/ 78 w 104"/>
              <a:gd name="T5" fmla="*/ 11 h 73"/>
              <a:gd name="T6" fmla="*/ 74 w 104"/>
              <a:gd name="T7" fmla="*/ 7 h 73"/>
              <a:gd name="T8" fmla="*/ 59 w 104"/>
              <a:gd name="T9" fmla="*/ 2 h 73"/>
              <a:gd name="T10" fmla="*/ 52 w 104"/>
              <a:gd name="T11" fmla="*/ 0 h 73"/>
              <a:gd name="T12" fmla="*/ 37 w 104"/>
              <a:gd name="T13" fmla="*/ 4 h 73"/>
              <a:gd name="T14" fmla="*/ 26 w 104"/>
              <a:gd name="T15" fmla="*/ 11 h 73"/>
              <a:gd name="T16" fmla="*/ 22 w 104"/>
              <a:gd name="T17" fmla="*/ 17 h 73"/>
              <a:gd name="T18" fmla="*/ 16 w 104"/>
              <a:gd name="T19" fmla="*/ 30 h 73"/>
              <a:gd name="T20" fmla="*/ 15 w 104"/>
              <a:gd name="T21" fmla="*/ 36 h 73"/>
              <a:gd name="T22" fmla="*/ 3 w 104"/>
              <a:gd name="T23" fmla="*/ 41 h 73"/>
              <a:gd name="T24" fmla="*/ 0 w 104"/>
              <a:gd name="T25" fmla="*/ 52 h 73"/>
              <a:gd name="T26" fmla="*/ 1 w 104"/>
              <a:gd name="T27" fmla="*/ 58 h 73"/>
              <a:gd name="T28" fmla="*/ 9 w 104"/>
              <a:gd name="T29" fmla="*/ 67 h 73"/>
              <a:gd name="T30" fmla="*/ 15 w 104"/>
              <a:gd name="T31" fmla="*/ 67 h 73"/>
              <a:gd name="T32" fmla="*/ 18 w 104"/>
              <a:gd name="T33" fmla="*/ 73 h 73"/>
              <a:gd name="T34" fmla="*/ 22 w 104"/>
              <a:gd name="T35" fmla="*/ 71 h 73"/>
              <a:gd name="T36" fmla="*/ 24 w 104"/>
              <a:gd name="T37" fmla="*/ 39 h 73"/>
              <a:gd name="T38" fmla="*/ 24 w 104"/>
              <a:gd name="T39" fmla="*/ 39 h 73"/>
              <a:gd name="T40" fmla="*/ 26 w 104"/>
              <a:gd name="T41" fmla="*/ 28 h 73"/>
              <a:gd name="T42" fmla="*/ 31 w 104"/>
              <a:gd name="T43" fmla="*/ 19 h 73"/>
              <a:gd name="T44" fmla="*/ 46 w 104"/>
              <a:gd name="T45" fmla="*/ 11 h 73"/>
              <a:gd name="T46" fmla="*/ 52 w 104"/>
              <a:gd name="T47" fmla="*/ 11 h 73"/>
              <a:gd name="T48" fmla="*/ 63 w 104"/>
              <a:gd name="T49" fmla="*/ 13 h 73"/>
              <a:gd name="T50" fmla="*/ 73 w 104"/>
              <a:gd name="T51" fmla="*/ 19 h 73"/>
              <a:gd name="T52" fmla="*/ 80 w 104"/>
              <a:gd name="T53" fmla="*/ 37 h 73"/>
              <a:gd name="T54" fmla="*/ 80 w 104"/>
              <a:gd name="T55" fmla="*/ 67 h 73"/>
              <a:gd name="T56" fmla="*/ 82 w 104"/>
              <a:gd name="T57" fmla="*/ 71 h 73"/>
              <a:gd name="T58" fmla="*/ 86 w 104"/>
              <a:gd name="T59" fmla="*/ 73 h 73"/>
              <a:gd name="T60" fmla="*/ 89 w 104"/>
              <a:gd name="T61" fmla="*/ 67 h 73"/>
              <a:gd name="T62" fmla="*/ 95 w 104"/>
              <a:gd name="T63" fmla="*/ 67 h 73"/>
              <a:gd name="T64" fmla="*/ 104 w 104"/>
              <a:gd name="T65" fmla="*/ 58 h 73"/>
              <a:gd name="T66" fmla="*/ 104 w 104"/>
              <a:gd name="T67" fmla="*/ 52 h 73"/>
              <a:gd name="T68" fmla="*/ 101 w 104"/>
              <a:gd name="T69" fmla="*/ 41 h 73"/>
              <a:gd name="T70" fmla="*/ 89 w 104"/>
              <a:gd name="T71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" h="73">
                <a:moveTo>
                  <a:pt x="89" y="36"/>
                </a:moveTo>
                <a:lnTo>
                  <a:pt x="89" y="36"/>
                </a:lnTo>
                <a:lnTo>
                  <a:pt x="89" y="30"/>
                </a:lnTo>
                <a:lnTo>
                  <a:pt x="88" y="22"/>
                </a:lnTo>
                <a:lnTo>
                  <a:pt x="84" y="17"/>
                </a:lnTo>
                <a:lnTo>
                  <a:pt x="78" y="11"/>
                </a:lnTo>
                <a:lnTo>
                  <a:pt x="78" y="11"/>
                </a:lnTo>
                <a:lnTo>
                  <a:pt x="74" y="7"/>
                </a:lnTo>
                <a:lnTo>
                  <a:pt x="67" y="4"/>
                </a:lnTo>
                <a:lnTo>
                  <a:pt x="59" y="2"/>
                </a:lnTo>
                <a:lnTo>
                  <a:pt x="52" y="0"/>
                </a:lnTo>
                <a:lnTo>
                  <a:pt x="52" y="0"/>
                </a:lnTo>
                <a:lnTo>
                  <a:pt x="44" y="2"/>
                </a:lnTo>
                <a:lnTo>
                  <a:pt x="37" y="4"/>
                </a:lnTo>
                <a:lnTo>
                  <a:pt x="31" y="7"/>
                </a:lnTo>
                <a:lnTo>
                  <a:pt x="26" y="11"/>
                </a:lnTo>
                <a:lnTo>
                  <a:pt x="26" y="11"/>
                </a:lnTo>
                <a:lnTo>
                  <a:pt x="22" y="17"/>
                </a:lnTo>
                <a:lnTo>
                  <a:pt x="18" y="22"/>
                </a:lnTo>
                <a:lnTo>
                  <a:pt x="16" y="30"/>
                </a:lnTo>
                <a:lnTo>
                  <a:pt x="15" y="36"/>
                </a:lnTo>
                <a:lnTo>
                  <a:pt x="15" y="36"/>
                </a:lnTo>
                <a:lnTo>
                  <a:pt x="9" y="37"/>
                </a:lnTo>
                <a:lnTo>
                  <a:pt x="3" y="41"/>
                </a:lnTo>
                <a:lnTo>
                  <a:pt x="1" y="47"/>
                </a:lnTo>
                <a:lnTo>
                  <a:pt x="0" y="52"/>
                </a:lnTo>
                <a:lnTo>
                  <a:pt x="0" y="52"/>
                </a:lnTo>
                <a:lnTo>
                  <a:pt x="1" y="58"/>
                </a:lnTo>
                <a:lnTo>
                  <a:pt x="3" y="64"/>
                </a:lnTo>
                <a:lnTo>
                  <a:pt x="9" y="67"/>
                </a:lnTo>
                <a:lnTo>
                  <a:pt x="15" y="67"/>
                </a:lnTo>
                <a:lnTo>
                  <a:pt x="15" y="67"/>
                </a:lnTo>
                <a:lnTo>
                  <a:pt x="16" y="71"/>
                </a:lnTo>
                <a:lnTo>
                  <a:pt x="18" y="73"/>
                </a:lnTo>
                <a:lnTo>
                  <a:pt x="18" y="73"/>
                </a:lnTo>
                <a:lnTo>
                  <a:pt x="22" y="71"/>
                </a:lnTo>
                <a:lnTo>
                  <a:pt x="24" y="67"/>
                </a:lnTo>
                <a:lnTo>
                  <a:pt x="24" y="39"/>
                </a:lnTo>
                <a:lnTo>
                  <a:pt x="24" y="39"/>
                </a:lnTo>
                <a:lnTo>
                  <a:pt x="24" y="39"/>
                </a:lnTo>
                <a:lnTo>
                  <a:pt x="24" y="34"/>
                </a:lnTo>
                <a:lnTo>
                  <a:pt x="26" y="28"/>
                </a:lnTo>
                <a:lnTo>
                  <a:pt x="31" y="19"/>
                </a:lnTo>
                <a:lnTo>
                  <a:pt x="31" y="19"/>
                </a:lnTo>
                <a:lnTo>
                  <a:pt x="41" y="13"/>
                </a:lnTo>
                <a:lnTo>
                  <a:pt x="46" y="11"/>
                </a:lnTo>
                <a:lnTo>
                  <a:pt x="52" y="11"/>
                </a:lnTo>
                <a:lnTo>
                  <a:pt x="52" y="11"/>
                </a:lnTo>
                <a:lnTo>
                  <a:pt x="58" y="11"/>
                </a:lnTo>
                <a:lnTo>
                  <a:pt x="63" y="13"/>
                </a:lnTo>
                <a:lnTo>
                  <a:pt x="73" y="19"/>
                </a:lnTo>
                <a:lnTo>
                  <a:pt x="73" y="19"/>
                </a:lnTo>
                <a:lnTo>
                  <a:pt x="78" y="28"/>
                </a:lnTo>
                <a:lnTo>
                  <a:pt x="80" y="37"/>
                </a:lnTo>
                <a:lnTo>
                  <a:pt x="80" y="37"/>
                </a:lnTo>
                <a:lnTo>
                  <a:pt x="80" y="67"/>
                </a:lnTo>
                <a:lnTo>
                  <a:pt x="80" y="67"/>
                </a:lnTo>
                <a:lnTo>
                  <a:pt x="82" y="71"/>
                </a:lnTo>
                <a:lnTo>
                  <a:pt x="86" y="73"/>
                </a:lnTo>
                <a:lnTo>
                  <a:pt x="86" y="73"/>
                </a:lnTo>
                <a:lnTo>
                  <a:pt x="88" y="71"/>
                </a:lnTo>
                <a:lnTo>
                  <a:pt x="89" y="67"/>
                </a:lnTo>
                <a:lnTo>
                  <a:pt x="89" y="67"/>
                </a:lnTo>
                <a:lnTo>
                  <a:pt x="95" y="67"/>
                </a:lnTo>
                <a:lnTo>
                  <a:pt x="101" y="64"/>
                </a:lnTo>
                <a:lnTo>
                  <a:pt x="104" y="58"/>
                </a:lnTo>
                <a:lnTo>
                  <a:pt x="104" y="52"/>
                </a:lnTo>
                <a:lnTo>
                  <a:pt x="104" y="52"/>
                </a:lnTo>
                <a:lnTo>
                  <a:pt x="104" y="47"/>
                </a:lnTo>
                <a:lnTo>
                  <a:pt x="101" y="41"/>
                </a:lnTo>
                <a:lnTo>
                  <a:pt x="97" y="37"/>
                </a:lnTo>
                <a:lnTo>
                  <a:pt x="89" y="36"/>
                </a:lnTo>
                <a:lnTo>
                  <a:pt x="89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1217"/>
          <p:cNvSpPr>
            <a:spLocks noEditPoints="1"/>
          </p:cNvSpPr>
          <p:nvPr/>
        </p:nvSpPr>
        <p:spPr bwMode="auto">
          <a:xfrm>
            <a:off x="3459772" y="5559140"/>
            <a:ext cx="275061" cy="383535"/>
          </a:xfrm>
          <a:custGeom>
            <a:avLst/>
            <a:gdLst>
              <a:gd name="T0" fmla="*/ 69 w 71"/>
              <a:gd name="T1" fmla="*/ 45 h 99"/>
              <a:gd name="T2" fmla="*/ 65 w 71"/>
              <a:gd name="T3" fmla="*/ 50 h 99"/>
              <a:gd name="T4" fmla="*/ 62 w 71"/>
              <a:gd name="T5" fmla="*/ 50 h 99"/>
              <a:gd name="T6" fmla="*/ 62 w 71"/>
              <a:gd name="T7" fmla="*/ 43 h 99"/>
              <a:gd name="T8" fmla="*/ 56 w 71"/>
              <a:gd name="T9" fmla="*/ 47 h 99"/>
              <a:gd name="T10" fmla="*/ 56 w 71"/>
              <a:gd name="T11" fmla="*/ 50 h 99"/>
              <a:gd name="T12" fmla="*/ 50 w 71"/>
              <a:gd name="T13" fmla="*/ 13 h 99"/>
              <a:gd name="T14" fmla="*/ 50 w 71"/>
              <a:gd name="T15" fmla="*/ 7 h 99"/>
              <a:gd name="T16" fmla="*/ 41 w 71"/>
              <a:gd name="T17" fmla="*/ 2 h 99"/>
              <a:gd name="T18" fmla="*/ 35 w 71"/>
              <a:gd name="T19" fmla="*/ 0 h 99"/>
              <a:gd name="T20" fmla="*/ 24 w 71"/>
              <a:gd name="T21" fmla="*/ 4 h 99"/>
              <a:gd name="T22" fmla="*/ 20 w 71"/>
              <a:gd name="T23" fmla="*/ 13 h 99"/>
              <a:gd name="T24" fmla="*/ 17 w 71"/>
              <a:gd name="T25" fmla="*/ 50 h 99"/>
              <a:gd name="T26" fmla="*/ 17 w 71"/>
              <a:gd name="T27" fmla="*/ 47 h 99"/>
              <a:gd name="T28" fmla="*/ 9 w 71"/>
              <a:gd name="T29" fmla="*/ 43 h 99"/>
              <a:gd name="T30" fmla="*/ 9 w 71"/>
              <a:gd name="T31" fmla="*/ 47 h 99"/>
              <a:gd name="T32" fmla="*/ 5 w 71"/>
              <a:gd name="T33" fmla="*/ 50 h 99"/>
              <a:gd name="T34" fmla="*/ 2 w 71"/>
              <a:gd name="T35" fmla="*/ 45 h 99"/>
              <a:gd name="T36" fmla="*/ 2 w 71"/>
              <a:gd name="T37" fmla="*/ 50 h 99"/>
              <a:gd name="T38" fmla="*/ 0 w 71"/>
              <a:gd name="T39" fmla="*/ 52 h 99"/>
              <a:gd name="T40" fmla="*/ 2 w 71"/>
              <a:gd name="T41" fmla="*/ 60 h 99"/>
              <a:gd name="T42" fmla="*/ 5 w 71"/>
              <a:gd name="T43" fmla="*/ 60 h 99"/>
              <a:gd name="T44" fmla="*/ 9 w 71"/>
              <a:gd name="T45" fmla="*/ 56 h 99"/>
              <a:gd name="T46" fmla="*/ 13 w 71"/>
              <a:gd name="T47" fmla="*/ 65 h 99"/>
              <a:gd name="T48" fmla="*/ 17 w 71"/>
              <a:gd name="T49" fmla="*/ 71 h 99"/>
              <a:gd name="T50" fmla="*/ 32 w 71"/>
              <a:gd name="T51" fmla="*/ 80 h 99"/>
              <a:gd name="T52" fmla="*/ 13 w 71"/>
              <a:gd name="T53" fmla="*/ 95 h 99"/>
              <a:gd name="T54" fmla="*/ 58 w 71"/>
              <a:gd name="T55" fmla="*/ 99 h 99"/>
              <a:gd name="T56" fmla="*/ 39 w 71"/>
              <a:gd name="T57" fmla="*/ 95 h 99"/>
              <a:gd name="T58" fmla="*/ 39 w 71"/>
              <a:gd name="T59" fmla="*/ 80 h 99"/>
              <a:gd name="T60" fmla="*/ 54 w 71"/>
              <a:gd name="T61" fmla="*/ 71 h 99"/>
              <a:gd name="T62" fmla="*/ 58 w 71"/>
              <a:gd name="T63" fmla="*/ 65 h 99"/>
              <a:gd name="T64" fmla="*/ 65 w 71"/>
              <a:gd name="T65" fmla="*/ 56 h 99"/>
              <a:gd name="T66" fmla="*/ 69 w 71"/>
              <a:gd name="T67" fmla="*/ 60 h 99"/>
              <a:gd name="T68" fmla="*/ 69 w 71"/>
              <a:gd name="T69" fmla="*/ 56 h 99"/>
              <a:gd name="T70" fmla="*/ 71 w 71"/>
              <a:gd name="T71" fmla="*/ 52 h 99"/>
              <a:gd name="T72" fmla="*/ 69 w 71"/>
              <a:gd name="T73" fmla="*/ 50 h 99"/>
              <a:gd name="T74" fmla="*/ 43 w 71"/>
              <a:gd name="T75" fmla="*/ 13 h 99"/>
              <a:gd name="T76" fmla="*/ 43 w 71"/>
              <a:gd name="T77" fmla="*/ 11 h 99"/>
              <a:gd name="T78" fmla="*/ 45 w 71"/>
              <a:gd name="T79" fmla="*/ 11 h 99"/>
              <a:gd name="T80" fmla="*/ 47 w 71"/>
              <a:gd name="T81" fmla="*/ 13 h 99"/>
              <a:gd name="T82" fmla="*/ 47 w 71"/>
              <a:gd name="T83" fmla="*/ 22 h 99"/>
              <a:gd name="T84" fmla="*/ 45 w 71"/>
              <a:gd name="T85" fmla="*/ 24 h 99"/>
              <a:gd name="T86" fmla="*/ 43 w 71"/>
              <a:gd name="T87" fmla="*/ 24 h 99"/>
              <a:gd name="T88" fmla="*/ 43 w 71"/>
              <a:gd name="T89" fmla="*/ 13 h 99"/>
              <a:gd name="T90" fmla="*/ 48 w 71"/>
              <a:gd name="T91" fmla="*/ 67 h 99"/>
              <a:gd name="T92" fmla="*/ 35 w 71"/>
              <a:gd name="T93" fmla="*/ 73 h 99"/>
              <a:gd name="T94" fmla="*/ 28 w 71"/>
              <a:gd name="T95" fmla="*/ 73 h 99"/>
              <a:gd name="T96" fmla="*/ 22 w 71"/>
              <a:gd name="T97" fmla="*/ 67 h 99"/>
              <a:gd name="T98" fmla="*/ 17 w 71"/>
              <a:gd name="T99" fmla="*/ 56 h 99"/>
              <a:gd name="T100" fmla="*/ 20 w 71"/>
              <a:gd name="T101" fmla="*/ 58 h 99"/>
              <a:gd name="T102" fmla="*/ 22 w 71"/>
              <a:gd name="T103" fmla="*/ 63 h 99"/>
              <a:gd name="T104" fmla="*/ 30 w 71"/>
              <a:gd name="T105" fmla="*/ 69 h 99"/>
              <a:gd name="T106" fmla="*/ 35 w 71"/>
              <a:gd name="T107" fmla="*/ 71 h 99"/>
              <a:gd name="T108" fmla="*/ 47 w 71"/>
              <a:gd name="T109" fmla="*/ 67 h 99"/>
              <a:gd name="T110" fmla="*/ 50 w 71"/>
              <a:gd name="T111" fmla="*/ 58 h 99"/>
              <a:gd name="T112" fmla="*/ 54 w 71"/>
              <a:gd name="T113" fmla="*/ 56 h 99"/>
              <a:gd name="T114" fmla="*/ 52 w 71"/>
              <a:gd name="T115" fmla="*/ 62 h 99"/>
              <a:gd name="T116" fmla="*/ 48 w 71"/>
              <a:gd name="T117" fmla="*/ 6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1" h="99">
                <a:moveTo>
                  <a:pt x="69" y="50"/>
                </a:moveTo>
                <a:lnTo>
                  <a:pt x="69" y="45"/>
                </a:lnTo>
                <a:lnTo>
                  <a:pt x="65" y="45"/>
                </a:lnTo>
                <a:lnTo>
                  <a:pt x="65" y="50"/>
                </a:lnTo>
                <a:lnTo>
                  <a:pt x="62" y="50"/>
                </a:lnTo>
                <a:lnTo>
                  <a:pt x="62" y="50"/>
                </a:lnTo>
                <a:lnTo>
                  <a:pt x="62" y="47"/>
                </a:lnTo>
                <a:lnTo>
                  <a:pt x="62" y="43"/>
                </a:lnTo>
                <a:lnTo>
                  <a:pt x="56" y="43"/>
                </a:lnTo>
                <a:lnTo>
                  <a:pt x="56" y="47"/>
                </a:lnTo>
                <a:lnTo>
                  <a:pt x="56" y="47"/>
                </a:lnTo>
                <a:lnTo>
                  <a:pt x="56" y="50"/>
                </a:lnTo>
                <a:lnTo>
                  <a:pt x="50" y="50"/>
                </a:lnTo>
                <a:lnTo>
                  <a:pt x="50" y="13"/>
                </a:lnTo>
                <a:lnTo>
                  <a:pt x="50" y="13"/>
                </a:lnTo>
                <a:lnTo>
                  <a:pt x="50" y="7"/>
                </a:lnTo>
                <a:lnTo>
                  <a:pt x="47" y="4"/>
                </a:lnTo>
                <a:lnTo>
                  <a:pt x="41" y="2"/>
                </a:lnTo>
                <a:lnTo>
                  <a:pt x="35" y="0"/>
                </a:lnTo>
                <a:lnTo>
                  <a:pt x="35" y="0"/>
                </a:lnTo>
                <a:lnTo>
                  <a:pt x="30" y="2"/>
                </a:lnTo>
                <a:lnTo>
                  <a:pt x="24" y="4"/>
                </a:lnTo>
                <a:lnTo>
                  <a:pt x="22" y="7"/>
                </a:lnTo>
                <a:lnTo>
                  <a:pt x="20" y="13"/>
                </a:lnTo>
                <a:lnTo>
                  <a:pt x="20" y="50"/>
                </a:lnTo>
                <a:lnTo>
                  <a:pt x="17" y="50"/>
                </a:lnTo>
                <a:lnTo>
                  <a:pt x="17" y="50"/>
                </a:lnTo>
                <a:lnTo>
                  <a:pt x="17" y="47"/>
                </a:lnTo>
                <a:lnTo>
                  <a:pt x="17" y="43"/>
                </a:lnTo>
                <a:lnTo>
                  <a:pt x="9" y="43"/>
                </a:lnTo>
                <a:lnTo>
                  <a:pt x="9" y="47"/>
                </a:lnTo>
                <a:lnTo>
                  <a:pt x="9" y="47"/>
                </a:lnTo>
                <a:lnTo>
                  <a:pt x="9" y="50"/>
                </a:lnTo>
                <a:lnTo>
                  <a:pt x="5" y="50"/>
                </a:lnTo>
                <a:lnTo>
                  <a:pt x="5" y="45"/>
                </a:lnTo>
                <a:lnTo>
                  <a:pt x="2" y="45"/>
                </a:lnTo>
                <a:lnTo>
                  <a:pt x="2" y="50"/>
                </a:lnTo>
                <a:lnTo>
                  <a:pt x="2" y="50"/>
                </a:lnTo>
                <a:lnTo>
                  <a:pt x="0" y="52"/>
                </a:lnTo>
                <a:lnTo>
                  <a:pt x="0" y="52"/>
                </a:lnTo>
                <a:lnTo>
                  <a:pt x="2" y="56"/>
                </a:lnTo>
                <a:lnTo>
                  <a:pt x="2" y="60"/>
                </a:lnTo>
                <a:lnTo>
                  <a:pt x="5" y="60"/>
                </a:lnTo>
                <a:lnTo>
                  <a:pt x="5" y="60"/>
                </a:lnTo>
                <a:lnTo>
                  <a:pt x="5" y="56"/>
                </a:lnTo>
                <a:lnTo>
                  <a:pt x="9" y="56"/>
                </a:lnTo>
                <a:lnTo>
                  <a:pt x="9" y="56"/>
                </a:lnTo>
                <a:lnTo>
                  <a:pt x="13" y="65"/>
                </a:lnTo>
                <a:lnTo>
                  <a:pt x="17" y="71"/>
                </a:lnTo>
                <a:lnTo>
                  <a:pt x="17" y="71"/>
                </a:lnTo>
                <a:lnTo>
                  <a:pt x="24" y="77"/>
                </a:lnTo>
                <a:lnTo>
                  <a:pt x="32" y="80"/>
                </a:lnTo>
                <a:lnTo>
                  <a:pt x="32" y="95"/>
                </a:lnTo>
                <a:lnTo>
                  <a:pt x="13" y="95"/>
                </a:lnTo>
                <a:lnTo>
                  <a:pt x="13" y="99"/>
                </a:lnTo>
                <a:lnTo>
                  <a:pt x="58" y="99"/>
                </a:lnTo>
                <a:lnTo>
                  <a:pt x="58" y="95"/>
                </a:lnTo>
                <a:lnTo>
                  <a:pt x="39" y="95"/>
                </a:lnTo>
                <a:lnTo>
                  <a:pt x="39" y="80"/>
                </a:lnTo>
                <a:lnTo>
                  <a:pt x="39" y="80"/>
                </a:lnTo>
                <a:lnTo>
                  <a:pt x="47" y="77"/>
                </a:lnTo>
                <a:lnTo>
                  <a:pt x="54" y="71"/>
                </a:lnTo>
                <a:lnTo>
                  <a:pt x="54" y="71"/>
                </a:lnTo>
                <a:lnTo>
                  <a:pt x="58" y="65"/>
                </a:lnTo>
                <a:lnTo>
                  <a:pt x="62" y="56"/>
                </a:lnTo>
                <a:lnTo>
                  <a:pt x="65" y="56"/>
                </a:lnTo>
                <a:lnTo>
                  <a:pt x="65" y="60"/>
                </a:lnTo>
                <a:lnTo>
                  <a:pt x="69" y="60"/>
                </a:lnTo>
                <a:lnTo>
                  <a:pt x="69" y="60"/>
                </a:lnTo>
                <a:lnTo>
                  <a:pt x="69" y="56"/>
                </a:lnTo>
                <a:lnTo>
                  <a:pt x="69" y="56"/>
                </a:lnTo>
                <a:lnTo>
                  <a:pt x="71" y="52"/>
                </a:lnTo>
                <a:lnTo>
                  <a:pt x="71" y="52"/>
                </a:lnTo>
                <a:lnTo>
                  <a:pt x="69" y="50"/>
                </a:lnTo>
                <a:lnTo>
                  <a:pt x="69" y="50"/>
                </a:lnTo>
                <a:close/>
                <a:moveTo>
                  <a:pt x="43" y="13"/>
                </a:moveTo>
                <a:lnTo>
                  <a:pt x="43" y="13"/>
                </a:lnTo>
                <a:lnTo>
                  <a:pt x="43" y="11"/>
                </a:lnTo>
                <a:lnTo>
                  <a:pt x="45" y="11"/>
                </a:lnTo>
                <a:lnTo>
                  <a:pt x="45" y="11"/>
                </a:lnTo>
                <a:lnTo>
                  <a:pt x="45" y="11"/>
                </a:lnTo>
                <a:lnTo>
                  <a:pt x="47" y="13"/>
                </a:lnTo>
                <a:lnTo>
                  <a:pt x="47" y="22"/>
                </a:lnTo>
                <a:lnTo>
                  <a:pt x="47" y="22"/>
                </a:lnTo>
                <a:lnTo>
                  <a:pt x="45" y="24"/>
                </a:lnTo>
                <a:lnTo>
                  <a:pt x="45" y="24"/>
                </a:lnTo>
                <a:lnTo>
                  <a:pt x="45" y="24"/>
                </a:lnTo>
                <a:lnTo>
                  <a:pt x="43" y="24"/>
                </a:lnTo>
                <a:lnTo>
                  <a:pt x="43" y="22"/>
                </a:lnTo>
                <a:lnTo>
                  <a:pt x="43" y="13"/>
                </a:lnTo>
                <a:close/>
                <a:moveTo>
                  <a:pt x="48" y="67"/>
                </a:moveTo>
                <a:lnTo>
                  <a:pt x="48" y="67"/>
                </a:lnTo>
                <a:lnTo>
                  <a:pt x="43" y="73"/>
                </a:lnTo>
                <a:lnTo>
                  <a:pt x="35" y="73"/>
                </a:lnTo>
                <a:lnTo>
                  <a:pt x="35" y="73"/>
                </a:lnTo>
                <a:lnTo>
                  <a:pt x="28" y="73"/>
                </a:lnTo>
                <a:lnTo>
                  <a:pt x="22" y="67"/>
                </a:lnTo>
                <a:lnTo>
                  <a:pt x="22" y="67"/>
                </a:lnTo>
                <a:lnTo>
                  <a:pt x="18" y="62"/>
                </a:lnTo>
                <a:lnTo>
                  <a:pt x="17" y="56"/>
                </a:lnTo>
                <a:lnTo>
                  <a:pt x="20" y="56"/>
                </a:lnTo>
                <a:lnTo>
                  <a:pt x="20" y="58"/>
                </a:lnTo>
                <a:lnTo>
                  <a:pt x="20" y="58"/>
                </a:lnTo>
                <a:lnTo>
                  <a:pt x="22" y="63"/>
                </a:lnTo>
                <a:lnTo>
                  <a:pt x="24" y="67"/>
                </a:lnTo>
                <a:lnTo>
                  <a:pt x="30" y="69"/>
                </a:lnTo>
                <a:lnTo>
                  <a:pt x="35" y="71"/>
                </a:lnTo>
                <a:lnTo>
                  <a:pt x="35" y="71"/>
                </a:lnTo>
                <a:lnTo>
                  <a:pt x="41" y="69"/>
                </a:lnTo>
                <a:lnTo>
                  <a:pt x="47" y="67"/>
                </a:lnTo>
                <a:lnTo>
                  <a:pt x="50" y="63"/>
                </a:lnTo>
                <a:lnTo>
                  <a:pt x="50" y="58"/>
                </a:lnTo>
                <a:lnTo>
                  <a:pt x="50" y="56"/>
                </a:lnTo>
                <a:lnTo>
                  <a:pt x="54" y="56"/>
                </a:lnTo>
                <a:lnTo>
                  <a:pt x="54" y="56"/>
                </a:lnTo>
                <a:lnTo>
                  <a:pt x="52" y="62"/>
                </a:lnTo>
                <a:lnTo>
                  <a:pt x="48" y="67"/>
                </a:lnTo>
                <a:lnTo>
                  <a:pt x="48" y="6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1218"/>
          <p:cNvSpPr>
            <a:spLocks/>
          </p:cNvSpPr>
          <p:nvPr/>
        </p:nvSpPr>
        <p:spPr bwMode="auto">
          <a:xfrm>
            <a:off x="2987133" y="1429369"/>
            <a:ext cx="201452" cy="34867"/>
          </a:xfrm>
          <a:custGeom>
            <a:avLst/>
            <a:gdLst>
              <a:gd name="T0" fmla="*/ 0 w 52"/>
              <a:gd name="T1" fmla="*/ 9 h 9"/>
              <a:gd name="T2" fmla="*/ 0 w 52"/>
              <a:gd name="T3" fmla="*/ 9 h 9"/>
              <a:gd name="T4" fmla="*/ 0 w 52"/>
              <a:gd name="T5" fmla="*/ 9 h 9"/>
              <a:gd name="T6" fmla="*/ 0 w 52"/>
              <a:gd name="T7" fmla="*/ 5 h 9"/>
              <a:gd name="T8" fmla="*/ 2 w 52"/>
              <a:gd name="T9" fmla="*/ 4 h 9"/>
              <a:gd name="T10" fmla="*/ 4 w 52"/>
              <a:gd name="T11" fmla="*/ 2 h 9"/>
              <a:gd name="T12" fmla="*/ 7 w 52"/>
              <a:gd name="T13" fmla="*/ 0 h 9"/>
              <a:gd name="T14" fmla="*/ 45 w 52"/>
              <a:gd name="T15" fmla="*/ 0 h 9"/>
              <a:gd name="T16" fmla="*/ 45 w 52"/>
              <a:gd name="T17" fmla="*/ 0 h 9"/>
              <a:gd name="T18" fmla="*/ 49 w 52"/>
              <a:gd name="T19" fmla="*/ 2 h 9"/>
              <a:gd name="T20" fmla="*/ 51 w 52"/>
              <a:gd name="T21" fmla="*/ 4 h 9"/>
              <a:gd name="T22" fmla="*/ 52 w 52"/>
              <a:gd name="T23" fmla="*/ 5 h 9"/>
              <a:gd name="T24" fmla="*/ 52 w 52"/>
              <a:gd name="T25" fmla="*/ 9 h 9"/>
              <a:gd name="T26" fmla="*/ 0 w 5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9">
                <a:moveTo>
                  <a:pt x="0" y="9"/>
                </a:move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2" y="4"/>
                </a:lnTo>
                <a:lnTo>
                  <a:pt x="4" y="2"/>
                </a:lnTo>
                <a:lnTo>
                  <a:pt x="7" y="0"/>
                </a:lnTo>
                <a:lnTo>
                  <a:pt x="45" y="0"/>
                </a:lnTo>
                <a:lnTo>
                  <a:pt x="45" y="0"/>
                </a:lnTo>
                <a:lnTo>
                  <a:pt x="49" y="2"/>
                </a:lnTo>
                <a:lnTo>
                  <a:pt x="51" y="4"/>
                </a:lnTo>
                <a:lnTo>
                  <a:pt x="52" y="5"/>
                </a:lnTo>
                <a:lnTo>
                  <a:pt x="52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1219"/>
          <p:cNvSpPr>
            <a:spLocks/>
          </p:cNvSpPr>
          <p:nvPr/>
        </p:nvSpPr>
        <p:spPr bwMode="auto">
          <a:xfrm>
            <a:off x="3060743" y="1413871"/>
            <a:ext cx="58113" cy="15496"/>
          </a:xfrm>
          <a:custGeom>
            <a:avLst/>
            <a:gdLst>
              <a:gd name="T0" fmla="*/ 0 w 15"/>
              <a:gd name="T1" fmla="*/ 4 h 4"/>
              <a:gd name="T2" fmla="*/ 0 w 15"/>
              <a:gd name="T3" fmla="*/ 4 h 4"/>
              <a:gd name="T4" fmla="*/ 0 w 15"/>
              <a:gd name="T5" fmla="*/ 4 h 4"/>
              <a:gd name="T6" fmla="*/ 0 w 15"/>
              <a:gd name="T7" fmla="*/ 2 h 4"/>
              <a:gd name="T8" fmla="*/ 2 w 15"/>
              <a:gd name="T9" fmla="*/ 0 h 4"/>
              <a:gd name="T10" fmla="*/ 13 w 15"/>
              <a:gd name="T11" fmla="*/ 0 h 4"/>
              <a:gd name="T12" fmla="*/ 13 w 15"/>
              <a:gd name="T13" fmla="*/ 0 h 4"/>
              <a:gd name="T14" fmla="*/ 15 w 15"/>
              <a:gd name="T15" fmla="*/ 2 h 4"/>
              <a:gd name="T16" fmla="*/ 15 w 15"/>
              <a:gd name="T17" fmla="*/ 4 h 4"/>
              <a:gd name="T18" fmla="*/ 0 w 15"/>
              <a:gd name="T1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4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3" y="0"/>
                </a:lnTo>
                <a:lnTo>
                  <a:pt x="13" y="0"/>
                </a:lnTo>
                <a:lnTo>
                  <a:pt x="15" y="2"/>
                </a:lnTo>
                <a:lnTo>
                  <a:pt x="15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1220"/>
          <p:cNvSpPr>
            <a:spLocks noEditPoints="1"/>
          </p:cNvSpPr>
          <p:nvPr/>
        </p:nvSpPr>
        <p:spPr bwMode="auto">
          <a:xfrm>
            <a:off x="2987133" y="1479732"/>
            <a:ext cx="201452" cy="275061"/>
          </a:xfrm>
          <a:custGeom>
            <a:avLst/>
            <a:gdLst>
              <a:gd name="T0" fmla="*/ 2 w 52"/>
              <a:gd name="T1" fmla="*/ 0 h 71"/>
              <a:gd name="T2" fmla="*/ 0 w 52"/>
              <a:gd name="T3" fmla="*/ 7 h 71"/>
              <a:gd name="T4" fmla="*/ 0 w 52"/>
              <a:gd name="T5" fmla="*/ 58 h 71"/>
              <a:gd name="T6" fmla="*/ 4 w 52"/>
              <a:gd name="T7" fmla="*/ 67 h 71"/>
              <a:gd name="T8" fmla="*/ 13 w 52"/>
              <a:gd name="T9" fmla="*/ 71 h 71"/>
              <a:gd name="T10" fmla="*/ 39 w 52"/>
              <a:gd name="T11" fmla="*/ 71 h 71"/>
              <a:gd name="T12" fmla="*/ 49 w 52"/>
              <a:gd name="T13" fmla="*/ 67 h 71"/>
              <a:gd name="T14" fmla="*/ 52 w 52"/>
              <a:gd name="T15" fmla="*/ 58 h 71"/>
              <a:gd name="T16" fmla="*/ 52 w 52"/>
              <a:gd name="T17" fmla="*/ 7 h 71"/>
              <a:gd name="T18" fmla="*/ 51 w 52"/>
              <a:gd name="T19" fmla="*/ 0 h 71"/>
              <a:gd name="T20" fmla="*/ 13 w 52"/>
              <a:gd name="T21" fmla="*/ 54 h 71"/>
              <a:gd name="T22" fmla="*/ 11 w 52"/>
              <a:gd name="T23" fmla="*/ 58 h 71"/>
              <a:gd name="T24" fmla="*/ 9 w 52"/>
              <a:gd name="T25" fmla="*/ 56 h 71"/>
              <a:gd name="T26" fmla="*/ 7 w 52"/>
              <a:gd name="T27" fmla="*/ 28 h 71"/>
              <a:gd name="T28" fmla="*/ 9 w 52"/>
              <a:gd name="T29" fmla="*/ 26 h 71"/>
              <a:gd name="T30" fmla="*/ 11 w 52"/>
              <a:gd name="T31" fmla="*/ 24 h 71"/>
              <a:gd name="T32" fmla="*/ 13 w 52"/>
              <a:gd name="T33" fmla="*/ 28 h 71"/>
              <a:gd name="T34" fmla="*/ 24 w 52"/>
              <a:gd name="T35" fmla="*/ 54 h 71"/>
              <a:gd name="T36" fmla="*/ 22 w 52"/>
              <a:gd name="T37" fmla="*/ 56 h 71"/>
              <a:gd name="T38" fmla="*/ 21 w 52"/>
              <a:gd name="T39" fmla="*/ 58 h 71"/>
              <a:gd name="T40" fmla="*/ 19 w 52"/>
              <a:gd name="T41" fmla="*/ 54 h 71"/>
              <a:gd name="T42" fmla="*/ 19 w 52"/>
              <a:gd name="T43" fmla="*/ 13 h 71"/>
              <a:gd name="T44" fmla="*/ 21 w 52"/>
              <a:gd name="T45" fmla="*/ 9 h 71"/>
              <a:gd name="T46" fmla="*/ 22 w 52"/>
              <a:gd name="T47" fmla="*/ 11 h 71"/>
              <a:gd name="T48" fmla="*/ 24 w 52"/>
              <a:gd name="T49" fmla="*/ 54 h 71"/>
              <a:gd name="T50" fmla="*/ 34 w 52"/>
              <a:gd name="T51" fmla="*/ 54 h 71"/>
              <a:gd name="T52" fmla="*/ 32 w 52"/>
              <a:gd name="T53" fmla="*/ 58 h 71"/>
              <a:gd name="T54" fmla="*/ 30 w 52"/>
              <a:gd name="T55" fmla="*/ 56 h 71"/>
              <a:gd name="T56" fmla="*/ 28 w 52"/>
              <a:gd name="T57" fmla="*/ 13 h 71"/>
              <a:gd name="T58" fmla="*/ 30 w 52"/>
              <a:gd name="T59" fmla="*/ 11 h 71"/>
              <a:gd name="T60" fmla="*/ 32 w 52"/>
              <a:gd name="T61" fmla="*/ 9 h 71"/>
              <a:gd name="T62" fmla="*/ 34 w 52"/>
              <a:gd name="T63" fmla="*/ 13 h 71"/>
              <a:gd name="T64" fmla="*/ 45 w 52"/>
              <a:gd name="T65" fmla="*/ 54 h 71"/>
              <a:gd name="T66" fmla="*/ 45 w 52"/>
              <a:gd name="T67" fmla="*/ 56 h 71"/>
              <a:gd name="T68" fmla="*/ 43 w 52"/>
              <a:gd name="T69" fmla="*/ 58 h 71"/>
              <a:gd name="T70" fmla="*/ 39 w 52"/>
              <a:gd name="T71" fmla="*/ 54 h 71"/>
              <a:gd name="T72" fmla="*/ 39 w 52"/>
              <a:gd name="T73" fmla="*/ 28 h 71"/>
              <a:gd name="T74" fmla="*/ 43 w 52"/>
              <a:gd name="T75" fmla="*/ 24 h 71"/>
              <a:gd name="T76" fmla="*/ 45 w 52"/>
              <a:gd name="T77" fmla="*/ 26 h 71"/>
              <a:gd name="T78" fmla="*/ 45 w 52"/>
              <a:gd name="T79" fmla="*/ 5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" h="71">
                <a:moveTo>
                  <a:pt x="51" y="0"/>
                </a:moveTo>
                <a:lnTo>
                  <a:pt x="2" y="0"/>
                </a:lnTo>
                <a:lnTo>
                  <a:pt x="2" y="0"/>
                </a:lnTo>
                <a:lnTo>
                  <a:pt x="0" y="7"/>
                </a:lnTo>
                <a:lnTo>
                  <a:pt x="0" y="58"/>
                </a:lnTo>
                <a:lnTo>
                  <a:pt x="0" y="58"/>
                </a:lnTo>
                <a:lnTo>
                  <a:pt x="2" y="64"/>
                </a:lnTo>
                <a:lnTo>
                  <a:pt x="4" y="67"/>
                </a:lnTo>
                <a:lnTo>
                  <a:pt x="9" y="69"/>
                </a:lnTo>
                <a:lnTo>
                  <a:pt x="13" y="71"/>
                </a:lnTo>
                <a:lnTo>
                  <a:pt x="39" y="71"/>
                </a:lnTo>
                <a:lnTo>
                  <a:pt x="39" y="71"/>
                </a:lnTo>
                <a:lnTo>
                  <a:pt x="45" y="69"/>
                </a:lnTo>
                <a:lnTo>
                  <a:pt x="49" y="67"/>
                </a:lnTo>
                <a:lnTo>
                  <a:pt x="51" y="64"/>
                </a:lnTo>
                <a:lnTo>
                  <a:pt x="52" y="58"/>
                </a:lnTo>
                <a:lnTo>
                  <a:pt x="52" y="7"/>
                </a:lnTo>
                <a:lnTo>
                  <a:pt x="52" y="7"/>
                </a:lnTo>
                <a:lnTo>
                  <a:pt x="51" y="0"/>
                </a:lnTo>
                <a:lnTo>
                  <a:pt x="51" y="0"/>
                </a:lnTo>
                <a:close/>
                <a:moveTo>
                  <a:pt x="13" y="54"/>
                </a:moveTo>
                <a:lnTo>
                  <a:pt x="13" y="54"/>
                </a:lnTo>
                <a:lnTo>
                  <a:pt x="13" y="56"/>
                </a:lnTo>
                <a:lnTo>
                  <a:pt x="11" y="58"/>
                </a:lnTo>
                <a:lnTo>
                  <a:pt x="11" y="58"/>
                </a:lnTo>
                <a:lnTo>
                  <a:pt x="9" y="56"/>
                </a:lnTo>
                <a:lnTo>
                  <a:pt x="7" y="54"/>
                </a:lnTo>
                <a:lnTo>
                  <a:pt x="7" y="28"/>
                </a:lnTo>
                <a:lnTo>
                  <a:pt x="7" y="28"/>
                </a:lnTo>
                <a:lnTo>
                  <a:pt x="9" y="26"/>
                </a:lnTo>
                <a:lnTo>
                  <a:pt x="11" y="24"/>
                </a:lnTo>
                <a:lnTo>
                  <a:pt x="11" y="24"/>
                </a:lnTo>
                <a:lnTo>
                  <a:pt x="13" y="26"/>
                </a:lnTo>
                <a:lnTo>
                  <a:pt x="13" y="28"/>
                </a:lnTo>
                <a:lnTo>
                  <a:pt x="13" y="54"/>
                </a:lnTo>
                <a:close/>
                <a:moveTo>
                  <a:pt x="24" y="54"/>
                </a:moveTo>
                <a:lnTo>
                  <a:pt x="24" y="54"/>
                </a:lnTo>
                <a:lnTo>
                  <a:pt x="22" y="56"/>
                </a:lnTo>
                <a:lnTo>
                  <a:pt x="21" y="58"/>
                </a:lnTo>
                <a:lnTo>
                  <a:pt x="21" y="58"/>
                </a:lnTo>
                <a:lnTo>
                  <a:pt x="19" y="56"/>
                </a:lnTo>
                <a:lnTo>
                  <a:pt x="19" y="54"/>
                </a:lnTo>
                <a:lnTo>
                  <a:pt x="19" y="13"/>
                </a:lnTo>
                <a:lnTo>
                  <a:pt x="19" y="13"/>
                </a:lnTo>
                <a:lnTo>
                  <a:pt x="19" y="11"/>
                </a:lnTo>
                <a:lnTo>
                  <a:pt x="21" y="9"/>
                </a:lnTo>
                <a:lnTo>
                  <a:pt x="21" y="9"/>
                </a:lnTo>
                <a:lnTo>
                  <a:pt x="22" y="11"/>
                </a:lnTo>
                <a:lnTo>
                  <a:pt x="24" y="13"/>
                </a:lnTo>
                <a:lnTo>
                  <a:pt x="24" y="54"/>
                </a:lnTo>
                <a:close/>
                <a:moveTo>
                  <a:pt x="34" y="54"/>
                </a:moveTo>
                <a:lnTo>
                  <a:pt x="34" y="54"/>
                </a:lnTo>
                <a:lnTo>
                  <a:pt x="34" y="56"/>
                </a:lnTo>
                <a:lnTo>
                  <a:pt x="32" y="58"/>
                </a:lnTo>
                <a:lnTo>
                  <a:pt x="32" y="58"/>
                </a:lnTo>
                <a:lnTo>
                  <a:pt x="30" y="56"/>
                </a:lnTo>
                <a:lnTo>
                  <a:pt x="28" y="54"/>
                </a:lnTo>
                <a:lnTo>
                  <a:pt x="28" y="13"/>
                </a:lnTo>
                <a:lnTo>
                  <a:pt x="28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4" y="11"/>
                </a:lnTo>
                <a:lnTo>
                  <a:pt x="34" y="13"/>
                </a:lnTo>
                <a:lnTo>
                  <a:pt x="34" y="54"/>
                </a:lnTo>
                <a:close/>
                <a:moveTo>
                  <a:pt x="45" y="54"/>
                </a:moveTo>
                <a:lnTo>
                  <a:pt x="45" y="54"/>
                </a:lnTo>
                <a:lnTo>
                  <a:pt x="45" y="56"/>
                </a:lnTo>
                <a:lnTo>
                  <a:pt x="43" y="58"/>
                </a:lnTo>
                <a:lnTo>
                  <a:pt x="43" y="58"/>
                </a:lnTo>
                <a:lnTo>
                  <a:pt x="39" y="56"/>
                </a:lnTo>
                <a:lnTo>
                  <a:pt x="39" y="54"/>
                </a:lnTo>
                <a:lnTo>
                  <a:pt x="39" y="28"/>
                </a:lnTo>
                <a:lnTo>
                  <a:pt x="39" y="28"/>
                </a:lnTo>
                <a:lnTo>
                  <a:pt x="39" y="26"/>
                </a:lnTo>
                <a:lnTo>
                  <a:pt x="43" y="24"/>
                </a:lnTo>
                <a:lnTo>
                  <a:pt x="43" y="24"/>
                </a:lnTo>
                <a:lnTo>
                  <a:pt x="45" y="26"/>
                </a:lnTo>
                <a:lnTo>
                  <a:pt x="45" y="28"/>
                </a:lnTo>
                <a:lnTo>
                  <a:pt x="45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1221"/>
          <p:cNvSpPr>
            <a:spLocks/>
          </p:cNvSpPr>
          <p:nvPr/>
        </p:nvSpPr>
        <p:spPr bwMode="auto">
          <a:xfrm>
            <a:off x="3994394" y="1390627"/>
            <a:ext cx="340920" cy="344795"/>
          </a:xfrm>
          <a:custGeom>
            <a:avLst/>
            <a:gdLst>
              <a:gd name="T0" fmla="*/ 0 w 88"/>
              <a:gd name="T1" fmla="*/ 44 h 89"/>
              <a:gd name="T2" fmla="*/ 4 w 88"/>
              <a:gd name="T3" fmla="*/ 27 h 89"/>
              <a:gd name="T4" fmla="*/ 14 w 88"/>
              <a:gd name="T5" fmla="*/ 14 h 89"/>
              <a:gd name="T6" fmla="*/ 27 w 88"/>
              <a:gd name="T7" fmla="*/ 4 h 89"/>
              <a:gd name="T8" fmla="*/ 43 w 88"/>
              <a:gd name="T9" fmla="*/ 0 h 89"/>
              <a:gd name="T10" fmla="*/ 43 w 88"/>
              <a:gd name="T11" fmla="*/ 6 h 89"/>
              <a:gd name="T12" fmla="*/ 36 w 88"/>
              <a:gd name="T13" fmla="*/ 8 h 89"/>
              <a:gd name="T14" fmla="*/ 23 w 88"/>
              <a:gd name="T15" fmla="*/ 14 h 89"/>
              <a:gd name="T16" fmla="*/ 14 w 88"/>
              <a:gd name="T17" fmla="*/ 23 h 89"/>
              <a:gd name="T18" fmla="*/ 8 w 88"/>
              <a:gd name="T19" fmla="*/ 36 h 89"/>
              <a:gd name="T20" fmla="*/ 6 w 88"/>
              <a:gd name="T21" fmla="*/ 44 h 89"/>
              <a:gd name="T22" fmla="*/ 10 w 88"/>
              <a:gd name="T23" fmla="*/ 59 h 89"/>
              <a:gd name="T24" fmla="*/ 17 w 88"/>
              <a:gd name="T25" fmla="*/ 72 h 89"/>
              <a:gd name="T26" fmla="*/ 28 w 88"/>
              <a:gd name="T27" fmla="*/ 79 h 89"/>
              <a:gd name="T28" fmla="*/ 43 w 88"/>
              <a:gd name="T29" fmla="*/ 83 h 89"/>
              <a:gd name="T30" fmla="*/ 51 w 88"/>
              <a:gd name="T31" fmla="*/ 81 h 89"/>
              <a:gd name="T32" fmla="*/ 66 w 88"/>
              <a:gd name="T33" fmla="*/ 75 h 89"/>
              <a:gd name="T34" fmla="*/ 75 w 88"/>
              <a:gd name="T35" fmla="*/ 66 h 89"/>
              <a:gd name="T36" fmla="*/ 81 w 88"/>
              <a:gd name="T37" fmla="*/ 51 h 89"/>
              <a:gd name="T38" fmla="*/ 83 w 88"/>
              <a:gd name="T39" fmla="*/ 44 h 89"/>
              <a:gd name="T40" fmla="*/ 79 w 88"/>
              <a:gd name="T41" fmla="*/ 29 h 89"/>
              <a:gd name="T42" fmla="*/ 72 w 88"/>
              <a:gd name="T43" fmla="*/ 17 h 89"/>
              <a:gd name="T44" fmla="*/ 58 w 88"/>
              <a:gd name="T45" fmla="*/ 10 h 89"/>
              <a:gd name="T46" fmla="*/ 43 w 88"/>
              <a:gd name="T47" fmla="*/ 6 h 89"/>
              <a:gd name="T48" fmla="*/ 43 w 88"/>
              <a:gd name="T49" fmla="*/ 0 h 89"/>
              <a:gd name="T50" fmla="*/ 53 w 88"/>
              <a:gd name="T51" fmla="*/ 2 h 89"/>
              <a:gd name="T52" fmla="*/ 68 w 88"/>
              <a:gd name="T53" fmla="*/ 8 h 89"/>
              <a:gd name="T54" fmla="*/ 81 w 88"/>
              <a:gd name="T55" fmla="*/ 19 h 89"/>
              <a:gd name="T56" fmla="*/ 87 w 88"/>
              <a:gd name="T57" fmla="*/ 36 h 89"/>
              <a:gd name="T58" fmla="*/ 88 w 88"/>
              <a:gd name="T59" fmla="*/ 44 h 89"/>
              <a:gd name="T60" fmla="*/ 85 w 88"/>
              <a:gd name="T61" fmla="*/ 60 h 89"/>
              <a:gd name="T62" fmla="*/ 75 w 88"/>
              <a:gd name="T63" fmla="*/ 75 h 89"/>
              <a:gd name="T64" fmla="*/ 60 w 88"/>
              <a:gd name="T65" fmla="*/ 85 h 89"/>
              <a:gd name="T66" fmla="*/ 43 w 88"/>
              <a:gd name="T67" fmla="*/ 89 h 89"/>
              <a:gd name="T68" fmla="*/ 36 w 88"/>
              <a:gd name="T69" fmla="*/ 87 h 89"/>
              <a:gd name="T70" fmla="*/ 19 w 88"/>
              <a:gd name="T71" fmla="*/ 81 h 89"/>
              <a:gd name="T72" fmla="*/ 8 w 88"/>
              <a:gd name="T73" fmla="*/ 68 h 89"/>
              <a:gd name="T74" fmla="*/ 2 w 88"/>
              <a:gd name="T75" fmla="*/ 53 h 89"/>
              <a:gd name="T76" fmla="*/ 0 w 88"/>
              <a:gd name="T77" fmla="*/ 4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8" h="89">
                <a:moveTo>
                  <a:pt x="0" y="44"/>
                </a:moveTo>
                <a:lnTo>
                  <a:pt x="0" y="44"/>
                </a:lnTo>
                <a:lnTo>
                  <a:pt x="2" y="36"/>
                </a:lnTo>
                <a:lnTo>
                  <a:pt x="4" y="27"/>
                </a:lnTo>
                <a:lnTo>
                  <a:pt x="8" y="19"/>
                </a:lnTo>
                <a:lnTo>
                  <a:pt x="14" y="14"/>
                </a:lnTo>
                <a:lnTo>
                  <a:pt x="19" y="8"/>
                </a:lnTo>
                <a:lnTo>
                  <a:pt x="27" y="4"/>
                </a:lnTo>
                <a:lnTo>
                  <a:pt x="36" y="2"/>
                </a:lnTo>
                <a:lnTo>
                  <a:pt x="43" y="0"/>
                </a:lnTo>
                <a:lnTo>
                  <a:pt x="43" y="4"/>
                </a:lnTo>
                <a:lnTo>
                  <a:pt x="43" y="6"/>
                </a:lnTo>
                <a:lnTo>
                  <a:pt x="43" y="6"/>
                </a:lnTo>
                <a:lnTo>
                  <a:pt x="36" y="8"/>
                </a:lnTo>
                <a:lnTo>
                  <a:pt x="28" y="10"/>
                </a:lnTo>
                <a:lnTo>
                  <a:pt x="23" y="14"/>
                </a:lnTo>
                <a:lnTo>
                  <a:pt x="17" y="17"/>
                </a:lnTo>
                <a:lnTo>
                  <a:pt x="14" y="23"/>
                </a:lnTo>
                <a:lnTo>
                  <a:pt x="10" y="29"/>
                </a:lnTo>
                <a:lnTo>
                  <a:pt x="8" y="36"/>
                </a:lnTo>
                <a:lnTo>
                  <a:pt x="6" y="44"/>
                </a:lnTo>
                <a:lnTo>
                  <a:pt x="6" y="44"/>
                </a:lnTo>
                <a:lnTo>
                  <a:pt x="8" y="51"/>
                </a:lnTo>
                <a:lnTo>
                  <a:pt x="10" y="59"/>
                </a:lnTo>
                <a:lnTo>
                  <a:pt x="14" y="66"/>
                </a:lnTo>
                <a:lnTo>
                  <a:pt x="17" y="72"/>
                </a:lnTo>
                <a:lnTo>
                  <a:pt x="23" y="75"/>
                </a:lnTo>
                <a:lnTo>
                  <a:pt x="28" y="79"/>
                </a:lnTo>
                <a:lnTo>
                  <a:pt x="36" y="81"/>
                </a:lnTo>
                <a:lnTo>
                  <a:pt x="43" y="83"/>
                </a:lnTo>
                <a:lnTo>
                  <a:pt x="43" y="83"/>
                </a:lnTo>
                <a:lnTo>
                  <a:pt x="51" y="81"/>
                </a:lnTo>
                <a:lnTo>
                  <a:pt x="58" y="79"/>
                </a:lnTo>
                <a:lnTo>
                  <a:pt x="66" y="75"/>
                </a:lnTo>
                <a:lnTo>
                  <a:pt x="72" y="72"/>
                </a:lnTo>
                <a:lnTo>
                  <a:pt x="75" y="66"/>
                </a:lnTo>
                <a:lnTo>
                  <a:pt x="79" y="59"/>
                </a:lnTo>
                <a:lnTo>
                  <a:pt x="81" y="51"/>
                </a:lnTo>
                <a:lnTo>
                  <a:pt x="83" y="44"/>
                </a:lnTo>
                <a:lnTo>
                  <a:pt x="83" y="44"/>
                </a:lnTo>
                <a:lnTo>
                  <a:pt x="81" y="36"/>
                </a:lnTo>
                <a:lnTo>
                  <a:pt x="79" y="29"/>
                </a:lnTo>
                <a:lnTo>
                  <a:pt x="75" y="23"/>
                </a:lnTo>
                <a:lnTo>
                  <a:pt x="72" y="17"/>
                </a:lnTo>
                <a:lnTo>
                  <a:pt x="66" y="14"/>
                </a:lnTo>
                <a:lnTo>
                  <a:pt x="58" y="10"/>
                </a:lnTo>
                <a:lnTo>
                  <a:pt x="51" y="8"/>
                </a:lnTo>
                <a:lnTo>
                  <a:pt x="43" y="6"/>
                </a:lnTo>
                <a:lnTo>
                  <a:pt x="43" y="4"/>
                </a:lnTo>
                <a:lnTo>
                  <a:pt x="43" y="0"/>
                </a:lnTo>
                <a:lnTo>
                  <a:pt x="43" y="0"/>
                </a:lnTo>
                <a:lnTo>
                  <a:pt x="53" y="2"/>
                </a:lnTo>
                <a:lnTo>
                  <a:pt x="60" y="4"/>
                </a:lnTo>
                <a:lnTo>
                  <a:pt x="68" y="8"/>
                </a:lnTo>
                <a:lnTo>
                  <a:pt x="75" y="14"/>
                </a:lnTo>
                <a:lnTo>
                  <a:pt x="81" y="19"/>
                </a:lnTo>
                <a:lnTo>
                  <a:pt x="85" y="27"/>
                </a:lnTo>
                <a:lnTo>
                  <a:pt x="87" y="36"/>
                </a:lnTo>
                <a:lnTo>
                  <a:pt x="88" y="44"/>
                </a:lnTo>
                <a:lnTo>
                  <a:pt x="88" y="44"/>
                </a:lnTo>
                <a:lnTo>
                  <a:pt x="87" y="53"/>
                </a:lnTo>
                <a:lnTo>
                  <a:pt x="85" y="60"/>
                </a:lnTo>
                <a:lnTo>
                  <a:pt x="81" y="68"/>
                </a:lnTo>
                <a:lnTo>
                  <a:pt x="75" y="75"/>
                </a:lnTo>
                <a:lnTo>
                  <a:pt x="68" y="81"/>
                </a:lnTo>
                <a:lnTo>
                  <a:pt x="60" y="85"/>
                </a:lnTo>
                <a:lnTo>
                  <a:pt x="53" y="87"/>
                </a:lnTo>
                <a:lnTo>
                  <a:pt x="43" y="89"/>
                </a:lnTo>
                <a:lnTo>
                  <a:pt x="43" y="89"/>
                </a:lnTo>
                <a:lnTo>
                  <a:pt x="36" y="87"/>
                </a:lnTo>
                <a:lnTo>
                  <a:pt x="27" y="85"/>
                </a:lnTo>
                <a:lnTo>
                  <a:pt x="19" y="81"/>
                </a:lnTo>
                <a:lnTo>
                  <a:pt x="14" y="75"/>
                </a:lnTo>
                <a:lnTo>
                  <a:pt x="8" y="68"/>
                </a:lnTo>
                <a:lnTo>
                  <a:pt x="4" y="60"/>
                </a:lnTo>
                <a:lnTo>
                  <a:pt x="2" y="53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1222"/>
          <p:cNvSpPr>
            <a:spLocks noEditPoints="1"/>
          </p:cNvSpPr>
          <p:nvPr/>
        </p:nvSpPr>
        <p:spPr bwMode="auto">
          <a:xfrm>
            <a:off x="4098997" y="1456488"/>
            <a:ext cx="151091" cy="220823"/>
          </a:xfrm>
          <a:custGeom>
            <a:avLst/>
            <a:gdLst>
              <a:gd name="T0" fmla="*/ 22 w 39"/>
              <a:gd name="T1" fmla="*/ 40 h 57"/>
              <a:gd name="T2" fmla="*/ 9 w 39"/>
              <a:gd name="T3" fmla="*/ 38 h 57"/>
              <a:gd name="T4" fmla="*/ 11 w 39"/>
              <a:gd name="T5" fmla="*/ 34 h 57"/>
              <a:gd name="T6" fmla="*/ 11 w 39"/>
              <a:gd name="T7" fmla="*/ 32 h 57"/>
              <a:gd name="T8" fmla="*/ 13 w 39"/>
              <a:gd name="T9" fmla="*/ 28 h 57"/>
              <a:gd name="T10" fmla="*/ 20 w 39"/>
              <a:gd name="T11" fmla="*/ 21 h 57"/>
              <a:gd name="T12" fmla="*/ 22 w 39"/>
              <a:gd name="T13" fmla="*/ 19 h 57"/>
              <a:gd name="T14" fmla="*/ 24 w 39"/>
              <a:gd name="T15" fmla="*/ 17 h 57"/>
              <a:gd name="T16" fmla="*/ 22 w 39"/>
              <a:gd name="T17" fmla="*/ 13 h 57"/>
              <a:gd name="T18" fmla="*/ 18 w 39"/>
              <a:gd name="T19" fmla="*/ 12 h 57"/>
              <a:gd name="T20" fmla="*/ 15 w 39"/>
              <a:gd name="T21" fmla="*/ 13 h 57"/>
              <a:gd name="T22" fmla="*/ 9 w 39"/>
              <a:gd name="T23" fmla="*/ 19 h 57"/>
              <a:gd name="T24" fmla="*/ 5 w 39"/>
              <a:gd name="T25" fmla="*/ 19 h 57"/>
              <a:gd name="T26" fmla="*/ 0 w 39"/>
              <a:gd name="T27" fmla="*/ 12 h 57"/>
              <a:gd name="T28" fmla="*/ 0 w 39"/>
              <a:gd name="T29" fmla="*/ 8 h 57"/>
              <a:gd name="T30" fmla="*/ 3 w 39"/>
              <a:gd name="T31" fmla="*/ 6 h 57"/>
              <a:gd name="T32" fmla="*/ 18 w 39"/>
              <a:gd name="T33" fmla="*/ 0 h 57"/>
              <a:gd name="T34" fmla="*/ 26 w 39"/>
              <a:gd name="T35" fmla="*/ 0 h 57"/>
              <a:gd name="T36" fmla="*/ 31 w 39"/>
              <a:gd name="T37" fmla="*/ 4 h 57"/>
              <a:gd name="T38" fmla="*/ 39 w 39"/>
              <a:gd name="T39" fmla="*/ 15 h 57"/>
              <a:gd name="T40" fmla="*/ 37 w 39"/>
              <a:gd name="T41" fmla="*/ 23 h 57"/>
              <a:gd name="T42" fmla="*/ 30 w 39"/>
              <a:gd name="T43" fmla="*/ 30 h 57"/>
              <a:gd name="T44" fmla="*/ 26 w 39"/>
              <a:gd name="T45" fmla="*/ 34 h 57"/>
              <a:gd name="T46" fmla="*/ 24 w 39"/>
              <a:gd name="T47" fmla="*/ 40 h 57"/>
              <a:gd name="T48" fmla="*/ 9 w 39"/>
              <a:gd name="T49" fmla="*/ 49 h 57"/>
              <a:gd name="T50" fmla="*/ 9 w 39"/>
              <a:gd name="T51" fmla="*/ 47 h 57"/>
              <a:gd name="T52" fmla="*/ 16 w 39"/>
              <a:gd name="T53" fmla="*/ 43 h 57"/>
              <a:gd name="T54" fmla="*/ 22 w 39"/>
              <a:gd name="T55" fmla="*/ 45 h 57"/>
              <a:gd name="T56" fmla="*/ 24 w 39"/>
              <a:gd name="T57" fmla="*/ 49 h 57"/>
              <a:gd name="T58" fmla="*/ 24 w 39"/>
              <a:gd name="T59" fmla="*/ 53 h 57"/>
              <a:gd name="T60" fmla="*/ 16 w 39"/>
              <a:gd name="T61" fmla="*/ 57 h 57"/>
              <a:gd name="T62" fmla="*/ 11 w 39"/>
              <a:gd name="T63" fmla="*/ 55 h 57"/>
              <a:gd name="T64" fmla="*/ 9 w 39"/>
              <a:gd name="T65" fmla="*/ 4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" h="57">
                <a:moveTo>
                  <a:pt x="24" y="40"/>
                </a:moveTo>
                <a:lnTo>
                  <a:pt x="22" y="40"/>
                </a:lnTo>
                <a:lnTo>
                  <a:pt x="22" y="40"/>
                </a:lnTo>
                <a:lnTo>
                  <a:pt x="9" y="38"/>
                </a:lnTo>
                <a:lnTo>
                  <a:pt x="9" y="38"/>
                </a:lnTo>
                <a:lnTo>
                  <a:pt x="11" y="34"/>
                </a:lnTo>
                <a:lnTo>
                  <a:pt x="11" y="34"/>
                </a:lnTo>
                <a:lnTo>
                  <a:pt x="11" y="32"/>
                </a:lnTo>
                <a:lnTo>
                  <a:pt x="11" y="32"/>
                </a:lnTo>
                <a:lnTo>
                  <a:pt x="13" y="28"/>
                </a:lnTo>
                <a:lnTo>
                  <a:pt x="13" y="28"/>
                </a:lnTo>
                <a:lnTo>
                  <a:pt x="20" y="21"/>
                </a:lnTo>
                <a:lnTo>
                  <a:pt x="20" y="21"/>
                </a:lnTo>
                <a:lnTo>
                  <a:pt x="22" y="19"/>
                </a:lnTo>
                <a:lnTo>
                  <a:pt x="24" y="17"/>
                </a:lnTo>
                <a:lnTo>
                  <a:pt x="24" y="17"/>
                </a:lnTo>
                <a:lnTo>
                  <a:pt x="22" y="13"/>
                </a:lnTo>
                <a:lnTo>
                  <a:pt x="22" y="13"/>
                </a:lnTo>
                <a:lnTo>
                  <a:pt x="18" y="12"/>
                </a:lnTo>
                <a:lnTo>
                  <a:pt x="18" y="12"/>
                </a:lnTo>
                <a:lnTo>
                  <a:pt x="15" y="13"/>
                </a:lnTo>
                <a:lnTo>
                  <a:pt x="15" y="13"/>
                </a:lnTo>
                <a:lnTo>
                  <a:pt x="13" y="21"/>
                </a:lnTo>
                <a:lnTo>
                  <a:pt x="9" y="19"/>
                </a:lnTo>
                <a:lnTo>
                  <a:pt x="9" y="19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3" y="6"/>
                </a:lnTo>
                <a:lnTo>
                  <a:pt x="3" y="6"/>
                </a:lnTo>
                <a:lnTo>
                  <a:pt x="9" y="2"/>
                </a:lnTo>
                <a:lnTo>
                  <a:pt x="18" y="0"/>
                </a:lnTo>
                <a:lnTo>
                  <a:pt x="18" y="0"/>
                </a:lnTo>
                <a:lnTo>
                  <a:pt x="26" y="0"/>
                </a:lnTo>
                <a:lnTo>
                  <a:pt x="31" y="4"/>
                </a:lnTo>
                <a:lnTo>
                  <a:pt x="31" y="4"/>
                </a:lnTo>
                <a:lnTo>
                  <a:pt x="37" y="10"/>
                </a:lnTo>
                <a:lnTo>
                  <a:pt x="39" y="15"/>
                </a:lnTo>
                <a:lnTo>
                  <a:pt x="39" y="15"/>
                </a:lnTo>
                <a:lnTo>
                  <a:pt x="37" y="23"/>
                </a:lnTo>
                <a:lnTo>
                  <a:pt x="37" y="23"/>
                </a:lnTo>
                <a:lnTo>
                  <a:pt x="30" y="30"/>
                </a:lnTo>
                <a:lnTo>
                  <a:pt x="30" y="30"/>
                </a:lnTo>
                <a:lnTo>
                  <a:pt x="26" y="34"/>
                </a:lnTo>
                <a:lnTo>
                  <a:pt x="26" y="34"/>
                </a:lnTo>
                <a:lnTo>
                  <a:pt x="24" y="40"/>
                </a:lnTo>
                <a:lnTo>
                  <a:pt x="24" y="40"/>
                </a:lnTo>
                <a:close/>
                <a:moveTo>
                  <a:pt x="9" y="49"/>
                </a:moveTo>
                <a:lnTo>
                  <a:pt x="9" y="49"/>
                </a:lnTo>
                <a:lnTo>
                  <a:pt x="9" y="47"/>
                </a:lnTo>
                <a:lnTo>
                  <a:pt x="11" y="45"/>
                </a:lnTo>
                <a:lnTo>
                  <a:pt x="16" y="43"/>
                </a:lnTo>
                <a:lnTo>
                  <a:pt x="16" y="43"/>
                </a:lnTo>
                <a:lnTo>
                  <a:pt x="22" y="45"/>
                </a:lnTo>
                <a:lnTo>
                  <a:pt x="24" y="47"/>
                </a:lnTo>
                <a:lnTo>
                  <a:pt x="24" y="49"/>
                </a:lnTo>
                <a:lnTo>
                  <a:pt x="24" y="49"/>
                </a:lnTo>
                <a:lnTo>
                  <a:pt x="24" y="53"/>
                </a:lnTo>
                <a:lnTo>
                  <a:pt x="22" y="55"/>
                </a:lnTo>
                <a:lnTo>
                  <a:pt x="16" y="57"/>
                </a:lnTo>
                <a:lnTo>
                  <a:pt x="16" y="57"/>
                </a:lnTo>
                <a:lnTo>
                  <a:pt x="11" y="55"/>
                </a:lnTo>
                <a:lnTo>
                  <a:pt x="9" y="53"/>
                </a:lnTo>
                <a:lnTo>
                  <a:pt x="9" y="49"/>
                </a:lnTo>
                <a:lnTo>
                  <a:pt x="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1223"/>
          <p:cNvSpPr>
            <a:spLocks/>
          </p:cNvSpPr>
          <p:nvPr/>
        </p:nvSpPr>
        <p:spPr bwMode="auto">
          <a:xfrm>
            <a:off x="5114006" y="1429369"/>
            <a:ext cx="325422" cy="189831"/>
          </a:xfrm>
          <a:custGeom>
            <a:avLst/>
            <a:gdLst>
              <a:gd name="T0" fmla="*/ 54 w 84"/>
              <a:gd name="T1" fmla="*/ 49 h 49"/>
              <a:gd name="T2" fmla="*/ 54 w 84"/>
              <a:gd name="T3" fmla="*/ 49 h 49"/>
              <a:gd name="T4" fmla="*/ 60 w 84"/>
              <a:gd name="T5" fmla="*/ 47 h 49"/>
              <a:gd name="T6" fmla="*/ 66 w 84"/>
              <a:gd name="T7" fmla="*/ 45 h 49"/>
              <a:gd name="T8" fmla="*/ 69 w 84"/>
              <a:gd name="T9" fmla="*/ 41 h 49"/>
              <a:gd name="T10" fmla="*/ 73 w 84"/>
              <a:gd name="T11" fmla="*/ 37 h 49"/>
              <a:gd name="T12" fmla="*/ 82 w 84"/>
              <a:gd name="T13" fmla="*/ 11 h 49"/>
              <a:gd name="T14" fmla="*/ 82 w 84"/>
              <a:gd name="T15" fmla="*/ 11 h 49"/>
              <a:gd name="T16" fmla="*/ 84 w 84"/>
              <a:gd name="T17" fmla="*/ 5 h 49"/>
              <a:gd name="T18" fmla="*/ 82 w 84"/>
              <a:gd name="T19" fmla="*/ 2 h 49"/>
              <a:gd name="T20" fmla="*/ 79 w 84"/>
              <a:gd name="T21" fmla="*/ 0 h 49"/>
              <a:gd name="T22" fmla="*/ 75 w 84"/>
              <a:gd name="T23" fmla="*/ 0 h 49"/>
              <a:gd name="T24" fmla="*/ 54 w 84"/>
              <a:gd name="T25" fmla="*/ 0 h 49"/>
              <a:gd name="T26" fmla="*/ 54 w 84"/>
              <a:gd name="T27" fmla="*/ 0 h 49"/>
              <a:gd name="T28" fmla="*/ 30 w 84"/>
              <a:gd name="T29" fmla="*/ 0 h 49"/>
              <a:gd name="T30" fmla="*/ 9 w 84"/>
              <a:gd name="T31" fmla="*/ 0 h 49"/>
              <a:gd name="T32" fmla="*/ 9 w 84"/>
              <a:gd name="T33" fmla="*/ 0 h 49"/>
              <a:gd name="T34" fmla="*/ 6 w 84"/>
              <a:gd name="T35" fmla="*/ 0 h 49"/>
              <a:gd name="T36" fmla="*/ 2 w 84"/>
              <a:gd name="T37" fmla="*/ 2 h 49"/>
              <a:gd name="T38" fmla="*/ 0 w 84"/>
              <a:gd name="T39" fmla="*/ 5 h 49"/>
              <a:gd name="T40" fmla="*/ 2 w 84"/>
              <a:gd name="T41" fmla="*/ 11 h 49"/>
              <a:gd name="T42" fmla="*/ 11 w 84"/>
              <a:gd name="T43" fmla="*/ 37 h 49"/>
              <a:gd name="T44" fmla="*/ 11 w 84"/>
              <a:gd name="T45" fmla="*/ 37 h 49"/>
              <a:gd name="T46" fmla="*/ 15 w 84"/>
              <a:gd name="T47" fmla="*/ 41 h 49"/>
              <a:gd name="T48" fmla="*/ 19 w 84"/>
              <a:gd name="T49" fmla="*/ 45 h 49"/>
              <a:gd name="T50" fmla="*/ 24 w 84"/>
              <a:gd name="T51" fmla="*/ 47 h 49"/>
              <a:gd name="T52" fmla="*/ 28 w 84"/>
              <a:gd name="T53" fmla="*/ 49 h 49"/>
              <a:gd name="T54" fmla="*/ 54 w 84"/>
              <a:gd name="T5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" h="49">
                <a:moveTo>
                  <a:pt x="54" y="49"/>
                </a:moveTo>
                <a:lnTo>
                  <a:pt x="54" y="49"/>
                </a:lnTo>
                <a:lnTo>
                  <a:pt x="60" y="47"/>
                </a:lnTo>
                <a:lnTo>
                  <a:pt x="66" y="45"/>
                </a:lnTo>
                <a:lnTo>
                  <a:pt x="69" y="41"/>
                </a:lnTo>
                <a:lnTo>
                  <a:pt x="73" y="37"/>
                </a:lnTo>
                <a:lnTo>
                  <a:pt x="82" y="11"/>
                </a:lnTo>
                <a:lnTo>
                  <a:pt x="82" y="11"/>
                </a:lnTo>
                <a:lnTo>
                  <a:pt x="84" y="5"/>
                </a:lnTo>
                <a:lnTo>
                  <a:pt x="82" y="2"/>
                </a:lnTo>
                <a:lnTo>
                  <a:pt x="79" y="0"/>
                </a:lnTo>
                <a:lnTo>
                  <a:pt x="75" y="0"/>
                </a:lnTo>
                <a:lnTo>
                  <a:pt x="54" y="0"/>
                </a:lnTo>
                <a:lnTo>
                  <a:pt x="54" y="0"/>
                </a:lnTo>
                <a:lnTo>
                  <a:pt x="30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2" y="2"/>
                </a:lnTo>
                <a:lnTo>
                  <a:pt x="0" y="5"/>
                </a:lnTo>
                <a:lnTo>
                  <a:pt x="2" y="11"/>
                </a:lnTo>
                <a:lnTo>
                  <a:pt x="11" y="37"/>
                </a:lnTo>
                <a:lnTo>
                  <a:pt x="11" y="37"/>
                </a:lnTo>
                <a:lnTo>
                  <a:pt x="15" y="41"/>
                </a:lnTo>
                <a:lnTo>
                  <a:pt x="19" y="45"/>
                </a:lnTo>
                <a:lnTo>
                  <a:pt x="24" y="47"/>
                </a:lnTo>
                <a:lnTo>
                  <a:pt x="28" y="49"/>
                </a:lnTo>
                <a:lnTo>
                  <a:pt x="54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1224"/>
          <p:cNvSpPr>
            <a:spLocks/>
          </p:cNvSpPr>
          <p:nvPr/>
        </p:nvSpPr>
        <p:spPr bwMode="auto">
          <a:xfrm>
            <a:off x="5179865" y="1669562"/>
            <a:ext cx="58113" cy="58113"/>
          </a:xfrm>
          <a:custGeom>
            <a:avLst/>
            <a:gdLst>
              <a:gd name="T0" fmla="*/ 15 w 15"/>
              <a:gd name="T1" fmla="*/ 7 h 15"/>
              <a:gd name="T2" fmla="*/ 15 w 15"/>
              <a:gd name="T3" fmla="*/ 7 h 15"/>
              <a:gd name="T4" fmla="*/ 15 w 15"/>
              <a:gd name="T5" fmla="*/ 11 h 15"/>
              <a:gd name="T6" fmla="*/ 13 w 15"/>
              <a:gd name="T7" fmla="*/ 13 h 15"/>
              <a:gd name="T8" fmla="*/ 11 w 15"/>
              <a:gd name="T9" fmla="*/ 15 h 15"/>
              <a:gd name="T10" fmla="*/ 7 w 15"/>
              <a:gd name="T11" fmla="*/ 15 h 15"/>
              <a:gd name="T12" fmla="*/ 7 w 15"/>
              <a:gd name="T13" fmla="*/ 15 h 15"/>
              <a:gd name="T14" fmla="*/ 5 w 15"/>
              <a:gd name="T15" fmla="*/ 15 h 15"/>
              <a:gd name="T16" fmla="*/ 2 w 15"/>
              <a:gd name="T17" fmla="*/ 13 h 15"/>
              <a:gd name="T18" fmla="*/ 2 w 15"/>
              <a:gd name="T19" fmla="*/ 11 h 15"/>
              <a:gd name="T20" fmla="*/ 0 w 15"/>
              <a:gd name="T21" fmla="*/ 7 h 15"/>
              <a:gd name="T22" fmla="*/ 0 w 15"/>
              <a:gd name="T23" fmla="*/ 7 h 15"/>
              <a:gd name="T24" fmla="*/ 2 w 15"/>
              <a:gd name="T25" fmla="*/ 5 h 15"/>
              <a:gd name="T26" fmla="*/ 2 w 15"/>
              <a:gd name="T27" fmla="*/ 2 h 15"/>
              <a:gd name="T28" fmla="*/ 5 w 15"/>
              <a:gd name="T29" fmla="*/ 2 h 15"/>
              <a:gd name="T30" fmla="*/ 7 w 15"/>
              <a:gd name="T31" fmla="*/ 0 h 15"/>
              <a:gd name="T32" fmla="*/ 7 w 15"/>
              <a:gd name="T33" fmla="*/ 0 h 15"/>
              <a:gd name="T34" fmla="*/ 11 w 15"/>
              <a:gd name="T35" fmla="*/ 2 h 15"/>
              <a:gd name="T36" fmla="*/ 13 w 15"/>
              <a:gd name="T37" fmla="*/ 2 h 15"/>
              <a:gd name="T38" fmla="*/ 15 w 15"/>
              <a:gd name="T39" fmla="*/ 5 h 15"/>
              <a:gd name="T40" fmla="*/ 15 w 15"/>
              <a:gd name="T41" fmla="*/ 7 h 15"/>
              <a:gd name="T42" fmla="*/ 15 w 15"/>
              <a:gd name="T4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15" y="7"/>
                </a:moveTo>
                <a:lnTo>
                  <a:pt x="15" y="7"/>
                </a:lnTo>
                <a:lnTo>
                  <a:pt x="15" y="11"/>
                </a:lnTo>
                <a:lnTo>
                  <a:pt x="13" y="13"/>
                </a:lnTo>
                <a:lnTo>
                  <a:pt x="11" y="15"/>
                </a:lnTo>
                <a:lnTo>
                  <a:pt x="7" y="15"/>
                </a:lnTo>
                <a:lnTo>
                  <a:pt x="7" y="15"/>
                </a:lnTo>
                <a:lnTo>
                  <a:pt x="5" y="15"/>
                </a:lnTo>
                <a:lnTo>
                  <a:pt x="2" y="13"/>
                </a:lnTo>
                <a:lnTo>
                  <a:pt x="2" y="11"/>
                </a:lnTo>
                <a:lnTo>
                  <a:pt x="0" y="7"/>
                </a:lnTo>
                <a:lnTo>
                  <a:pt x="0" y="7"/>
                </a:lnTo>
                <a:lnTo>
                  <a:pt x="2" y="5"/>
                </a:lnTo>
                <a:lnTo>
                  <a:pt x="2" y="2"/>
                </a:lnTo>
                <a:lnTo>
                  <a:pt x="5" y="2"/>
                </a:lnTo>
                <a:lnTo>
                  <a:pt x="7" y="0"/>
                </a:lnTo>
                <a:lnTo>
                  <a:pt x="7" y="0"/>
                </a:lnTo>
                <a:lnTo>
                  <a:pt x="11" y="2"/>
                </a:lnTo>
                <a:lnTo>
                  <a:pt x="13" y="2"/>
                </a:lnTo>
                <a:lnTo>
                  <a:pt x="15" y="5"/>
                </a:lnTo>
                <a:lnTo>
                  <a:pt x="15" y="7"/>
                </a:lnTo>
                <a:lnTo>
                  <a:pt x="1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1225"/>
          <p:cNvSpPr>
            <a:spLocks/>
          </p:cNvSpPr>
          <p:nvPr/>
        </p:nvSpPr>
        <p:spPr bwMode="auto">
          <a:xfrm>
            <a:off x="5330954" y="1669562"/>
            <a:ext cx="58113" cy="58113"/>
          </a:xfrm>
          <a:custGeom>
            <a:avLst/>
            <a:gdLst>
              <a:gd name="T0" fmla="*/ 15 w 15"/>
              <a:gd name="T1" fmla="*/ 7 h 15"/>
              <a:gd name="T2" fmla="*/ 15 w 15"/>
              <a:gd name="T3" fmla="*/ 7 h 15"/>
              <a:gd name="T4" fmla="*/ 15 w 15"/>
              <a:gd name="T5" fmla="*/ 11 h 15"/>
              <a:gd name="T6" fmla="*/ 13 w 15"/>
              <a:gd name="T7" fmla="*/ 13 h 15"/>
              <a:gd name="T8" fmla="*/ 11 w 15"/>
              <a:gd name="T9" fmla="*/ 15 h 15"/>
              <a:gd name="T10" fmla="*/ 8 w 15"/>
              <a:gd name="T11" fmla="*/ 15 h 15"/>
              <a:gd name="T12" fmla="*/ 8 w 15"/>
              <a:gd name="T13" fmla="*/ 15 h 15"/>
              <a:gd name="T14" fmla="*/ 6 w 15"/>
              <a:gd name="T15" fmla="*/ 15 h 15"/>
              <a:gd name="T16" fmla="*/ 2 w 15"/>
              <a:gd name="T17" fmla="*/ 13 h 15"/>
              <a:gd name="T18" fmla="*/ 2 w 15"/>
              <a:gd name="T19" fmla="*/ 11 h 15"/>
              <a:gd name="T20" fmla="*/ 0 w 15"/>
              <a:gd name="T21" fmla="*/ 7 h 15"/>
              <a:gd name="T22" fmla="*/ 0 w 15"/>
              <a:gd name="T23" fmla="*/ 7 h 15"/>
              <a:gd name="T24" fmla="*/ 2 w 15"/>
              <a:gd name="T25" fmla="*/ 5 h 15"/>
              <a:gd name="T26" fmla="*/ 2 w 15"/>
              <a:gd name="T27" fmla="*/ 2 h 15"/>
              <a:gd name="T28" fmla="*/ 6 w 15"/>
              <a:gd name="T29" fmla="*/ 2 h 15"/>
              <a:gd name="T30" fmla="*/ 8 w 15"/>
              <a:gd name="T31" fmla="*/ 0 h 15"/>
              <a:gd name="T32" fmla="*/ 8 w 15"/>
              <a:gd name="T33" fmla="*/ 0 h 15"/>
              <a:gd name="T34" fmla="*/ 11 w 15"/>
              <a:gd name="T35" fmla="*/ 2 h 15"/>
              <a:gd name="T36" fmla="*/ 13 w 15"/>
              <a:gd name="T37" fmla="*/ 2 h 15"/>
              <a:gd name="T38" fmla="*/ 15 w 15"/>
              <a:gd name="T39" fmla="*/ 5 h 15"/>
              <a:gd name="T40" fmla="*/ 15 w 15"/>
              <a:gd name="T41" fmla="*/ 7 h 15"/>
              <a:gd name="T42" fmla="*/ 15 w 15"/>
              <a:gd name="T4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15" y="7"/>
                </a:moveTo>
                <a:lnTo>
                  <a:pt x="15" y="7"/>
                </a:lnTo>
                <a:lnTo>
                  <a:pt x="15" y="11"/>
                </a:lnTo>
                <a:lnTo>
                  <a:pt x="13" y="13"/>
                </a:lnTo>
                <a:lnTo>
                  <a:pt x="11" y="15"/>
                </a:lnTo>
                <a:lnTo>
                  <a:pt x="8" y="15"/>
                </a:lnTo>
                <a:lnTo>
                  <a:pt x="8" y="15"/>
                </a:lnTo>
                <a:lnTo>
                  <a:pt x="6" y="15"/>
                </a:lnTo>
                <a:lnTo>
                  <a:pt x="2" y="13"/>
                </a:lnTo>
                <a:lnTo>
                  <a:pt x="2" y="11"/>
                </a:lnTo>
                <a:lnTo>
                  <a:pt x="0" y="7"/>
                </a:lnTo>
                <a:lnTo>
                  <a:pt x="0" y="7"/>
                </a:lnTo>
                <a:lnTo>
                  <a:pt x="2" y="5"/>
                </a:lnTo>
                <a:lnTo>
                  <a:pt x="2" y="2"/>
                </a:lnTo>
                <a:lnTo>
                  <a:pt x="6" y="2"/>
                </a:lnTo>
                <a:lnTo>
                  <a:pt x="8" y="0"/>
                </a:lnTo>
                <a:lnTo>
                  <a:pt x="8" y="0"/>
                </a:lnTo>
                <a:lnTo>
                  <a:pt x="11" y="2"/>
                </a:lnTo>
                <a:lnTo>
                  <a:pt x="13" y="2"/>
                </a:lnTo>
                <a:lnTo>
                  <a:pt x="15" y="5"/>
                </a:lnTo>
                <a:lnTo>
                  <a:pt x="15" y="7"/>
                </a:lnTo>
                <a:lnTo>
                  <a:pt x="1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1226"/>
          <p:cNvSpPr>
            <a:spLocks/>
          </p:cNvSpPr>
          <p:nvPr/>
        </p:nvSpPr>
        <p:spPr bwMode="auto">
          <a:xfrm>
            <a:off x="4982288" y="1471984"/>
            <a:ext cx="406779" cy="189831"/>
          </a:xfrm>
          <a:custGeom>
            <a:avLst/>
            <a:gdLst>
              <a:gd name="T0" fmla="*/ 43 w 105"/>
              <a:gd name="T1" fmla="*/ 49 h 49"/>
              <a:gd name="T2" fmla="*/ 40 w 105"/>
              <a:gd name="T3" fmla="*/ 47 h 49"/>
              <a:gd name="T4" fmla="*/ 23 w 105"/>
              <a:gd name="T5" fmla="*/ 8 h 49"/>
              <a:gd name="T6" fmla="*/ 6 w 105"/>
              <a:gd name="T7" fmla="*/ 8 h 49"/>
              <a:gd name="T8" fmla="*/ 6 w 105"/>
              <a:gd name="T9" fmla="*/ 8 h 49"/>
              <a:gd name="T10" fmla="*/ 2 w 105"/>
              <a:gd name="T11" fmla="*/ 8 h 49"/>
              <a:gd name="T12" fmla="*/ 0 w 105"/>
              <a:gd name="T13" fmla="*/ 4 h 49"/>
              <a:gd name="T14" fmla="*/ 0 w 105"/>
              <a:gd name="T15" fmla="*/ 4 h 49"/>
              <a:gd name="T16" fmla="*/ 2 w 105"/>
              <a:gd name="T17" fmla="*/ 0 h 49"/>
              <a:gd name="T18" fmla="*/ 6 w 105"/>
              <a:gd name="T19" fmla="*/ 0 h 49"/>
              <a:gd name="T20" fmla="*/ 26 w 105"/>
              <a:gd name="T21" fmla="*/ 0 h 49"/>
              <a:gd name="T22" fmla="*/ 30 w 105"/>
              <a:gd name="T23" fmla="*/ 2 h 49"/>
              <a:gd name="T24" fmla="*/ 45 w 105"/>
              <a:gd name="T25" fmla="*/ 41 h 49"/>
              <a:gd name="T26" fmla="*/ 100 w 105"/>
              <a:gd name="T27" fmla="*/ 41 h 49"/>
              <a:gd name="T28" fmla="*/ 100 w 105"/>
              <a:gd name="T29" fmla="*/ 41 h 49"/>
              <a:gd name="T30" fmla="*/ 103 w 105"/>
              <a:gd name="T31" fmla="*/ 43 h 49"/>
              <a:gd name="T32" fmla="*/ 105 w 105"/>
              <a:gd name="T33" fmla="*/ 45 h 49"/>
              <a:gd name="T34" fmla="*/ 105 w 105"/>
              <a:gd name="T35" fmla="*/ 45 h 49"/>
              <a:gd name="T36" fmla="*/ 103 w 105"/>
              <a:gd name="T37" fmla="*/ 49 h 49"/>
              <a:gd name="T38" fmla="*/ 100 w 105"/>
              <a:gd name="T39" fmla="*/ 49 h 49"/>
              <a:gd name="T40" fmla="*/ 43 w 105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" h="49">
                <a:moveTo>
                  <a:pt x="43" y="49"/>
                </a:moveTo>
                <a:lnTo>
                  <a:pt x="40" y="47"/>
                </a:lnTo>
                <a:lnTo>
                  <a:pt x="23" y="8"/>
                </a:lnTo>
                <a:lnTo>
                  <a:pt x="6" y="8"/>
                </a:lnTo>
                <a:lnTo>
                  <a:pt x="6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6" y="0"/>
                </a:lnTo>
                <a:lnTo>
                  <a:pt x="26" y="0"/>
                </a:lnTo>
                <a:lnTo>
                  <a:pt x="30" y="2"/>
                </a:lnTo>
                <a:lnTo>
                  <a:pt x="45" y="41"/>
                </a:lnTo>
                <a:lnTo>
                  <a:pt x="100" y="41"/>
                </a:lnTo>
                <a:lnTo>
                  <a:pt x="100" y="41"/>
                </a:lnTo>
                <a:lnTo>
                  <a:pt x="103" y="43"/>
                </a:lnTo>
                <a:lnTo>
                  <a:pt x="105" y="45"/>
                </a:lnTo>
                <a:lnTo>
                  <a:pt x="105" y="45"/>
                </a:lnTo>
                <a:lnTo>
                  <a:pt x="103" y="49"/>
                </a:lnTo>
                <a:lnTo>
                  <a:pt x="100" y="49"/>
                </a:lnTo>
                <a:lnTo>
                  <a:pt x="43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1227"/>
          <p:cNvSpPr>
            <a:spLocks noEditPoints="1"/>
          </p:cNvSpPr>
          <p:nvPr/>
        </p:nvSpPr>
        <p:spPr bwMode="auto">
          <a:xfrm>
            <a:off x="6136764" y="1390627"/>
            <a:ext cx="116222" cy="348668"/>
          </a:xfrm>
          <a:custGeom>
            <a:avLst/>
            <a:gdLst>
              <a:gd name="T0" fmla="*/ 26 w 30"/>
              <a:gd name="T1" fmla="*/ 0 h 90"/>
              <a:gd name="T2" fmla="*/ 6 w 30"/>
              <a:gd name="T3" fmla="*/ 0 h 90"/>
              <a:gd name="T4" fmla="*/ 6 w 30"/>
              <a:gd name="T5" fmla="*/ 0 h 90"/>
              <a:gd name="T6" fmla="*/ 0 w 30"/>
              <a:gd name="T7" fmla="*/ 0 h 90"/>
              <a:gd name="T8" fmla="*/ 0 w 30"/>
              <a:gd name="T9" fmla="*/ 89 h 90"/>
              <a:gd name="T10" fmla="*/ 0 w 30"/>
              <a:gd name="T11" fmla="*/ 89 h 90"/>
              <a:gd name="T12" fmla="*/ 6 w 30"/>
              <a:gd name="T13" fmla="*/ 90 h 90"/>
              <a:gd name="T14" fmla="*/ 26 w 30"/>
              <a:gd name="T15" fmla="*/ 90 h 90"/>
              <a:gd name="T16" fmla="*/ 26 w 30"/>
              <a:gd name="T17" fmla="*/ 90 h 90"/>
              <a:gd name="T18" fmla="*/ 30 w 30"/>
              <a:gd name="T19" fmla="*/ 89 h 90"/>
              <a:gd name="T20" fmla="*/ 30 w 30"/>
              <a:gd name="T21" fmla="*/ 0 h 90"/>
              <a:gd name="T22" fmla="*/ 30 w 30"/>
              <a:gd name="T23" fmla="*/ 0 h 90"/>
              <a:gd name="T24" fmla="*/ 26 w 30"/>
              <a:gd name="T25" fmla="*/ 0 h 90"/>
              <a:gd name="T26" fmla="*/ 26 w 30"/>
              <a:gd name="T27" fmla="*/ 0 h 90"/>
              <a:gd name="T28" fmla="*/ 28 w 30"/>
              <a:gd name="T29" fmla="*/ 79 h 90"/>
              <a:gd name="T30" fmla="*/ 26 w 30"/>
              <a:gd name="T31" fmla="*/ 81 h 90"/>
              <a:gd name="T32" fmla="*/ 6 w 30"/>
              <a:gd name="T33" fmla="*/ 81 h 90"/>
              <a:gd name="T34" fmla="*/ 4 w 30"/>
              <a:gd name="T35" fmla="*/ 79 h 90"/>
              <a:gd name="T36" fmla="*/ 4 w 30"/>
              <a:gd name="T37" fmla="*/ 77 h 90"/>
              <a:gd name="T38" fmla="*/ 6 w 30"/>
              <a:gd name="T39" fmla="*/ 77 h 90"/>
              <a:gd name="T40" fmla="*/ 26 w 30"/>
              <a:gd name="T41" fmla="*/ 77 h 90"/>
              <a:gd name="T42" fmla="*/ 28 w 30"/>
              <a:gd name="T43" fmla="*/ 77 h 90"/>
              <a:gd name="T44" fmla="*/ 28 w 30"/>
              <a:gd name="T45" fmla="*/ 79 h 90"/>
              <a:gd name="T46" fmla="*/ 28 w 30"/>
              <a:gd name="T47" fmla="*/ 27 h 90"/>
              <a:gd name="T48" fmla="*/ 26 w 30"/>
              <a:gd name="T49" fmla="*/ 27 h 90"/>
              <a:gd name="T50" fmla="*/ 6 w 30"/>
              <a:gd name="T51" fmla="*/ 27 h 90"/>
              <a:gd name="T52" fmla="*/ 4 w 30"/>
              <a:gd name="T53" fmla="*/ 27 h 90"/>
              <a:gd name="T54" fmla="*/ 4 w 30"/>
              <a:gd name="T55" fmla="*/ 23 h 90"/>
              <a:gd name="T56" fmla="*/ 6 w 30"/>
              <a:gd name="T57" fmla="*/ 23 h 90"/>
              <a:gd name="T58" fmla="*/ 26 w 30"/>
              <a:gd name="T59" fmla="*/ 23 h 90"/>
              <a:gd name="T60" fmla="*/ 28 w 30"/>
              <a:gd name="T61" fmla="*/ 23 h 90"/>
              <a:gd name="T62" fmla="*/ 28 w 30"/>
              <a:gd name="T63" fmla="*/ 27 h 90"/>
              <a:gd name="T64" fmla="*/ 28 w 30"/>
              <a:gd name="T65" fmla="*/ 15 h 90"/>
              <a:gd name="T66" fmla="*/ 26 w 30"/>
              <a:gd name="T67" fmla="*/ 15 h 90"/>
              <a:gd name="T68" fmla="*/ 6 w 30"/>
              <a:gd name="T69" fmla="*/ 15 h 90"/>
              <a:gd name="T70" fmla="*/ 4 w 30"/>
              <a:gd name="T71" fmla="*/ 15 h 90"/>
              <a:gd name="T72" fmla="*/ 4 w 30"/>
              <a:gd name="T73" fmla="*/ 12 h 90"/>
              <a:gd name="T74" fmla="*/ 6 w 30"/>
              <a:gd name="T75" fmla="*/ 12 h 90"/>
              <a:gd name="T76" fmla="*/ 26 w 30"/>
              <a:gd name="T77" fmla="*/ 12 h 90"/>
              <a:gd name="T78" fmla="*/ 28 w 30"/>
              <a:gd name="T79" fmla="*/ 12 h 90"/>
              <a:gd name="T80" fmla="*/ 28 w 30"/>
              <a:gd name="T81" fmla="*/ 1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" h="90">
                <a:moveTo>
                  <a:pt x="26" y="0"/>
                </a:move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89"/>
                </a:lnTo>
                <a:lnTo>
                  <a:pt x="0" y="89"/>
                </a:lnTo>
                <a:lnTo>
                  <a:pt x="6" y="90"/>
                </a:lnTo>
                <a:lnTo>
                  <a:pt x="26" y="90"/>
                </a:lnTo>
                <a:lnTo>
                  <a:pt x="26" y="90"/>
                </a:lnTo>
                <a:lnTo>
                  <a:pt x="30" y="89"/>
                </a:lnTo>
                <a:lnTo>
                  <a:pt x="30" y="0"/>
                </a:lnTo>
                <a:lnTo>
                  <a:pt x="30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28" y="79"/>
                </a:moveTo>
                <a:lnTo>
                  <a:pt x="26" y="81"/>
                </a:lnTo>
                <a:lnTo>
                  <a:pt x="6" y="81"/>
                </a:lnTo>
                <a:lnTo>
                  <a:pt x="4" y="79"/>
                </a:lnTo>
                <a:lnTo>
                  <a:pt x="4" y="77"/>
                </a:lnTo>
                <a:lnTo>
                  <a:pt x="6" y="77"/>
                </a:lnTo>
                <a:lnTo>
                  <a:pt x="26" y="77"/>
                </a:lnTo>
                <a:lnTo>
                  <a:pt x="28" y="77"/>
                </a:lnTo>
                <a:lnTo>
                  <a:pt x="28" y="79"/>
                </a:lnTo>
                <a:close/>
                <a:moveTo>
                  <a:pt x="28" y="27"/>
                </a:moveTo>
                <a:lnTo>
                  <a:pt x="26" y="27"/>
                </a:lnTo>
                <a:lnTo>
                  <a:pt x="6" y="27"/>
                </a:lnTo>
                <a:lnTo>
                  <a:pt x="4" y="27"/>
                </a:lnTo>
                <a:lnTo>
                  <a:pt x="4" y="23"/>
                </a:lnTo>
                <a:lnTo>
                  <a:pt x="6" y="23"/>
                </a:lnTo>
                <a:lnTo>
                  <a:pt x="26" y="23"/>
                </a:lnTo>
                <a:lnTo>
                  <a:pt x="28" y="23"/>
                </a:lnTo>
                <a:lnTo>
                  <a:pt x="28" y="27"/>
                </a:lnTo>
                <a:close/>
                <a:moveTo>
                  <a:pt x="28" y="15"/>
                </a:moveTo>
                <a:lnTo>
                  <a:pt x="26" y="15"/>
                </a:lnTo>
                <a:lnTo>
                  <a:pt x="6" y="15"/>
                </a:lnTo>
                <a:lnTo>
                  <a:pt x="4" y="15"/>
                </a:lnTo>
                <a:lnTo>
                  <a:pt x="4" y="12"/>
                </a:lnTo>
                <a:lnTo>
                  <a:pt x="6" y="12"/>
                </a:lnTo>
                <a:lnTo>
                  <a:pt x="26" y="12"/>
                </a:lnTo>
                <a:lnTo>
                  <a:pt x="28" y="12"/>
                </a:lnTo>
                <a:lnTo>
                  <a:pt x="28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1228"/>
          <p:cNvSpPr>
            <a:spLocks noEditPoints="1"/>
          </p:cNvSpPr>
          <p:nvPr/>
        </p:nvSpPr>
        <p:spPr bwMode="auto">
          <a:xfrm>
            <a:off x="6276230" y="1379006"/>
            <a:ext cx="240192" cy="356416"/>
          </a:xfrm>
          <a:custGeom>
            <a:avLst/>
            <a:gdLst>
              <a:gd name="T0" fmla="*/ 62 w 62"/>
              <a:gd name="T1" fmla="*/ 80 h 92"/>
              <a:gd name="T2" fmla="*/ 26 w 62"/>
              <a:gd name="T3" fmla="*/ 0 h 92"/>
              <a:gd name="T4" fmla="*/ 26 w 62"/>
              <a:gd name="T5" fmla="*/ 0 h 92"/>
              <a:gd name="T6" fmla="*/ 22 w 62"/>
              <a:gd name="T7" fmla="*/ 0 h 92"/>
              <a:gd name="T8" fmla="*/ 3 w 62"/>
              <a:gd name="T9" fmla="*/ 7 h 92"/>
              <a:gd name="T10" fmla="*/ 3 w 62"/>
              <a:gd name="T11" fmla="*/ 7 h 92"/>
              <a:gd name="T12" fmla="*/ 0 w 62"/>
              <a:gd name="T13" fmla="*/ 11 h 92"/>
              <a:gd name="T14" fmla="*/ 33 w 62"/>
              <a:gd name="T15" fmla="*/ 92 h 92"/>
              <a:gd name="T16" fmla="*/ 33 w 62"/>
              <a:gd name="T17" fmla="*/ 92 h 92"/>
              <a:gd name="T18" fmla="*/ 37 w 62"/>
              <a:gd name="T19" fmla="*/ 92 h 92"/>
              <a:gd name="T20" fmla="*/ 58 w 62"/>
              <a:gd name="T21" fmla="*/ 84 h 92"/>
              <a:gd name="T22" fmla="*/ 58 w 62"/>
              <a:gd name="T23" fmla="*/ 84 h 92"/>
              <a:gd name="T24" fmla="*/ 62 w 62"/>
              <a:gd name="T25" fmla="*/ 80 h 92"/>
              <a:gd name="T26" fmla="*/ 62 w 62"/>
              <a:gd name="T27" fmla="*/ 80 h 92"/>
              <a:gd name="T28" fmla="*/ 9 w 62"/>
              <a:gd name="T29" fmla="*/ 22 h 92"/>
              <a:gd name="T30" fmla="*/ 7 w 62"/>
              <a:gd name="T31" fmla="*/ 20 h 92"/>
              <a:gd name="T32" fmla="*/ 7 w 62"/>
              <a:gd name="T33" fmla="*/ 18 h 92"/>
              <a:gd name="T34" fmla="*/ 28 w 62"/>
              <a:gd name="T35" fmla="*/ 11 h 92"/>
              <a:gd name="T36" fmla="*/ 28 w 62"/>
              <a:gd name="T37" fmla="*/ 11 h 92"/>
              <a:gd name="T38" fmla="*/ 30 w 62"/>
              <a:gd name="T39" fmla="*/ 13 h 92"/>
              <a:gd name="T40" fmla="*/ 30 w 62"/>
              <a:gd name="T41" fmla="*/ 15 h 92"/>
              <a:gd name="T42" fmla="*/ 9 w 62"/>
              <a:gd name="T43" fmla="*/ 22 h 92"/>
              <a:gd name="T44" fmla="*/ 9 w 62"/>
              <a:gd name="T45" fmla="*/ 22 h 92"/>
              <a:gd name="T46" fmla="*/ 13 w 62"/>
              <a:gd name="T47" fmla="*/ 32 h 92"/>
              <a:gd name="T48" fmla="*/ 11 w 62"/>
              <a:gd name="T49" fmla="*/ 30 h 92"/>
              <a:gd name="T50" fmla="*/ 11 w 62"/>
              <a:gd name="T51" fmla="*/ 30 h 92"/>
              <a:gd name="T52" fmla="*/ 32 w 62"/>
              <a:gd name="T53" fmla="*/ 20 h 92"/>
              <a:gd name="T54" fmla="*/ 33 w 62"/>
              <a:gd name="T55" fmla="*/ 20 h 92"/>
              <a:gd name="T56" fmla="*/ 33 w 62"/>
              <a:gd name="T57" fmla="*/ 24 h 92"/>
              <a:gd name="T58" fmla="*/ 33 w 62"/>
              <a:gd name="T59" fmla="*/ 24 h 92"/>
              <a:gd name="T60" fmla="*/ 13 w 62"/>
              <a:gd name="T61" fmla="*/ 32 h 92"/>
              <a:gd name="T62" fmla="*/ 13 w 62"/>
              <a:gd name="T63" fmla="*/ 32 h 92"/>
              <a:gd name="T64" fmla="*/ 54 w 62"/>
              <a:gd name="T65" fmla="*/ 73 h 92"/>
              <a:gd name="T66" fmla="*/ 33 w 62"/>
              <a:gd name="T67" fmla="*/ 82 h 92"/>
              <a:gd name="T68" fmla="*/ 33 w 62"/>
              <a:gd name="T69" fmla="*/ 82 h 92"/>
              <a:gd name="T70" fmla="*/ 32 w 62"/>
              <a:gd name="T71" fmla="*/ 80 h 92"/>
              <a:gd name="T72" fmla="*/ 32 w 62"/>
              <a:gd name="T73" fmla="*/ 78 h 92"/>
              <a:gd name="T74" fmla="*/ 52 w 62"/>
              <a:gd name="T75" fmla="*/ 71 h 92"/>
              <a:gd name="T76" fmla="*/ 54 w 62"/>
              <a:gd name="T77" fmla="*/ 71 h 92"/>
              <a:gd name="T78" fmla="*/ 54 w 62"/>
              <a:gd name="T79" fmla="*/ 73 h 92"/>
              <a:gd name="T80" fmla="*/ 54 w 62"/>
              <a:gd name="T81" fmla="*/ 7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2" h="92">
                <a:moveTo>
                  <a:pt x="62" y="80"/>
                </a:moveTo>
                <a:lnTo>
                  <a:pt x="26" y="0"/>
                </a:lnTo>
                <a:lnTo>
                  <a:pt x="26" y="0"/>
                </a:lnTo>
                <a:lnTo>
                  <a:pt x="22" y="0"/>
                </a:lnTo>
                <a:lnTo>
                  <a:pt x="3" y="7"/>
                </a:lnTo>
                <a:lnTo>
                  <a:pt x="3" y="7"/>
                </a:lnTo>
                <a:lnTo>
                  <a:pt x="0" y="11"/>
                </a:lnTo>
                <a:lnTo>
                  <a:pt x="33" y="92"/>
                </a:lnTo>
                <a:lnTo>
                  <a:pt x="33" y="92"/>
                </a:lnTo>
                <a:lnTo>
                  <a:pt x="37" y="92"/>
                </a:lnTo>
                <a:lnTo>
                  <a:pt x="58" y="84"/>
                </a:lnTo>
                <a:lnTo>
                  <a:pt x="58" y="84"/>
                </a:lnTo>
                <a:lnTo>
                  <a:pt x="62" y="80"/>
                </a:lnTo>
                <a:lnTo>
                  <a:pt x="62" y="80"/>
                </a:lnTo>
                <a:close/>
                <a:moveTo>
                  <a:pt x="9" y="22"/>
                </a:moveTo>
                <a:lnTo>
                  <a:pt x="7" y="20"/>
                </a:lnTo>
                <a:lnTo>
                  <a:pt x="7" y="18"/>
                </a:lnTo>
                <a:lnTo>
                  <a:pt x="28" y="11"/>
                </a:lnTo>
                <a:lnTo>
                  <a:pt x="28" y="11"/>
                </a:lnTo>
                <a:lnTo>
                  <a:pt x="30" y="13"/>
                </a:lnTo>
                <a:lnTo>
                  <a:pt x="30" y="15"/>
                </a:lnTo>
                <a:lnTo>
                  <a:pt x="9" y="22"/>
                </a:lnTo>
                <a:lnTo>
                  <a:pt x="9" y="22"/>
                </a:lnTo>
                <a:close/>
                <a:moveTo>
                  <a:pt x="13" y="32"/>
                </a:moveTo>
                <a:lnTo>
                  <a:pt x="11" y="30"/>
                </a:lnTo>
                <a:lnTo>
                  <a:pt x="11" y="30"/>
                </a:lnTo>
                <a:lnTo>
                  <a:pt x="32" y="20"/>
                </a:lnTo>
                <a:lnTo>
                  <a:pt x="33" y="20"/>
                </a:lnTo>
                <a:lnTo>
                  <a:pt x="33" y="24"/>
                </a:lnTo>
                <a:lnTo>
                  <a:pt x="33" y="24"/>
                </a:lnTo>
                <a:lnTo>
                  <a:pt x="13" y="32"/>
                </a:lnTo>
                <a:lnTo>
                  <a:pt x="13" y="32"/>
                </a:lnTo>
                <a:close/>
                <a:moveTo>
                  <a:pt x="54" y="73"/>
                </a:moveTo>
                <a:lnTo>
                  <a:pt x="33" y="82"/>
                </a:lnTo>
                <a:lnTo>
                  <a:pt x="33" y="82"/>
                </a:lnTo>
                <a:lnTo>
                  <a:pt x="32" y="80"/>
                </a:lnTo>
                <a:lnTo>
                  <a:pt x="32" y="78"/>
                </a:lnTo>
                <a:lnTo>
                  <a:pt x="52" y="71"/>
                </a:lnTo>
                <a:lnTo>
                  <a:pt x="54" y="71"/>
                </a:lnTo>
                <a:lnTo>
                  <a:pt x="54" y="73"/>
                </a:lnTo>
                <a:lnTo>
                  <a:pt x="54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1229"/>
          <p:cNvSpPr>
            <a:spLocks/>
          </p:cNvSpPr>
          <p:nvPr/>
        </p:nvSpPr>
        <p:spPr bwMode="auto">
          <a:xfrm>
            <a:off x="3471395" y="1437117"/>
            <a:ext cx="174335" cy="302178"/>
          </a:xfrm>
          <a:custGeom>
            <a:avLst/>
            <a:gdLst>
              <a:gd name="T0" fmla="*/ 44 w 45"/>
              <a:gd name="T1" fmla="*/ 73 h 78"/>
              <a:gd name="T2" fmla="*/ 38 w 45"/>
              <a:gd name="T3" fmla="*/ 73 h 78"/>
              <a:gd name="T4" fmla="*/ 38 w 45"/>
              <a:gd name="T5" fmla="*/ 73 h 78"/>
              <a:gd name="T6" fmla="*/ 34 w 45"/>
              <a:gd name="T7" fmla="*/ 71 h 78"/>
              <a:gd name="T8" fmla="*/ 32 w 45"/>
              <a:gd name="T9" fmla="*/ 69 h 78"/>
              <a:gd name="T10" fmla="*/ 30 w 45"/>
              <a:gd name="T11" fmla="*/ 67 h 78"/>
              <a:gd name="T12" fmla="*/ 30 w 45"/>
              <a:gd name="T13" fmla="*/ 58 h 78"/>
              <a:gd name="T14" fmla="*/ 30 w 45"/>
              <a:gd name="T15" fmla="*/ 56 h 78"/>
              <a:gd name="T16" fmla="*/ 30 w 45"/>
              <a:gd name="T17" fmla="*/ 56 h 78"/>
              <a:gd name="T18" fmla="*/ 30 w 45"/>
              <a:gd name="T19" fmla="*/ 52 h 78"/>
              <a:gd name="T20" fmla="*/ 25 w 45"/>
              <a:gd name="T21" fmla="*/ 52 h 78"/>
              <a:gd name="T22" fmla="*/ 25 w 45"/>
              <a:gd name="T23" fmla="*/ 52 h 78"/>
              <a:gd name="T24" fmla="*/ 19 w 45"/>
              <a:gd name="T25" fmla="*/ 50 h 78"/>
              <a:gd name="T26" fmla="*/ 19 w 45"/>
              <a:gd name="T27" fmla="*/ 50 h 78"/>
              <a:gd name="T28" fmla="*/ 17 w 45"/>
              <a:gd name="T29" fmla="*/ 50 h 78"/>
              <a:gd name="T30" fmla="*/ 17 w 45"/>
              <a:gd name="T31" fmla="*/ 50 h 78"/>
              <a:gd name="T32" fmla="*/ 15 w 45"/>
              <a:gd name="T33" fmla="*/ 48 h 78"/>
              <a:gd name="T34" fmla="*/ 15 w 45"/>
              <a:gd name="T35" fmla="*/ 48 h 78"/>
              <a:gd name="T36" fmla="*/ 14 w 45"/>
              <a:gd name="T37" fmla="*/ 47 h 78"/>
              <a:gd name="T38" fmla="*/ 14 w 45"/>
              <a:gd name="T39" fmla="*/ 43 h 78"/>
              <a:gd name="T40" fmla="*/ 14 w 45"/>
              <a:gd name="T41" fmla="*/ 43 h 78"/>
              <a:gd name="T42" fmla="*/ 15 w 45"/>
              <a:gd name="T43" fmla="*/ 37 h 78"/>
              <a:gd name="T44" fmla="*/ 17 w 45"/>
              <a:gd name="T45" fmla="*/ 32 h 78"/>
              <a:gd name="T46" fmla="*/ 19 w 45"/>
              <a:gd name="T47" fmla="*/ 32 h 78"/>
              <a:gd name="T48" fmla="*/ 19 w 45"/>
              <a:gd name="T49" fmla="*/ 30 h 78"/>
              <a:gd name="T50" fmla="*/ 19 w 45"/>
              <a:gd name="T51" fmla="*/ 30 h 78"/>
              <a:gd name="T52" fmla="*/ 19 w 45"/>
              <a:gd name="T53" fmla="*/ 30 h 78"/>
              <a:gd name="T54" fmla="*/ 21 w 45"/>
              <a:gd name="T55" fmla="*/ 26 h 78"/>
              <a:gd name="T56" fmla="*/ 23 w 45"/>
              <a:gd name="T57" fmla="*/ 24 h 78"/>
              <a:gd name="T58" fmla="*/ 23 w 45"/>
              <a:gd name="T59" fmla="*/ 24 h 78"/>
              <a:gd name="T60" fmla="*/ 23 w 45"/>
              <a:gd name="T61" fmla="*/ 24 h 78"/>
              <a:gd name="T62" fmla="*/ 34 w 45"/>
              <a:gd name="T63" fmla="*/ 3 h 78"/>
              <a:gd name="T64" fmla="*/ 36 w 45"/>
              <a:gd name="T65" fmla="*/ 3 h 78"/>
              <a:gd name="T66" fmla="*/ 36 w 45"/>
              <a:gd name="T67" fmla="*/ 3 h 78"/>
              <a:gd name="T68" fmla="*/ 36 w 45"/>
              <a:gd name="T69" fmla="*/ 2 h 78"/>
              <a:gd name="T70" fmla="*/ 36 w 45"/>
              <a:gd name="T71" fmla="*/ 2 h 78"/>
              <a:gd name="T72" fmla="*/ 32 w 45"/>
              <a:gd name="T73" fmla="*/ 0 h 78"/>
              <a:gd name="T74" fmla="*/ 32 w 45"/>
              <a:gd name="T75" fmla="*/ 0 h 78"/>
              <a:gd name="T76" fmla="*/ 29 w 45"/>
              <a:gd name="T77" fmla="*/ 2 h 78"/>
              <a:gd name="T78" fmla="*/ 25 w 45"/>
              <a:gd name="T79" fmla="*/ 5 h 78"/>
              <a:gd name="T80" fmla="*/ 19 w 45"/>
              <a:gd name="T81" fmla="*/ 15 h 78"/>
              <a:gd name="T82" fmla="*/ 19 w 45"/>
              <a:gd name="T83" fmla="*/ 15 h 78"/>
              <a:gd name="T84" fmla="*/ 8 w 45"/>
              <a:gd name="T85" fmla="*/ 37 h 78"/>
              <a:gd name="T86" fmla="*/ 2 w 45"/>
              <a:gd name="T87" fmla="*/ 45 h 78"/>
              <a:gd name="T88" fmla="*/ 2 w 45"/>
              <a:gd name="T89" fmla="*/ 45 h 78"/>
              <a:gd name="T90" fmla="*/ 0 w 45"/>
              <a:gd name="T91" fmla="*/ 50 h 78"/>
              <a:gd name="T92" fmla="*/ 0 w 45"/>
              <a:gd name="T93" fmla="*/ 50 h 78"/>
              <a:gd name="T94" fmla="*/ 0 w 45"/>
              <a:gd name="T95" fmla="*/ 52 h 78"/>
              <a:gd name="T96" fmla="*/ 2 w 45"/>
              <a:gd name="T97" fmla="*/ 56 h 78"/>
              <a:gd name="T98" fmla="*/ 2 w 45"/>
              <a:gd name="T99" fmla="*/ 56 h 78"/>
              <a:gd name="T100" fmla="*/ 10 w 45"/>
              <a:gd name="T101" fmla="*/ 58 h 78"/>
              <a:gd name="T102" fmla="*/ 17 w 45"/>
              <a:gd name="T103" fmla="*/ 58 h 78"/>
              <a:gd name="T104" fmla="*/ 17 w 45"/>
              <a:gd name="T105" fmla="*/ 73 h 78"/>
              <a:gd name="T106" fmla="*/ 17 w 45"/>
              <a:gd name="T107" fmla="*/ 73 h 78"/>
              <a:gd name="T108" fmla="*/ 19 w 45"/>
              <a:gd name="T109" fmla="*/ 77 h 78"/>
              <a:gd name="T110" fmla="*/ 23 w 45"/>
              <a:gd name="T111" fmla="*/ 78 h 78"/>
              <a:gd name="T112" fmla="*/ 40 w 45"/>
              <a:gd name="T113" fmla="*/ 78 h 78"/>
              <a:gd name="T114" fmla="*/ 40 w 45"/>
              <a:gd name="T115" fmla="*/ 78 h 78"/>
              <a:gd name="T116" fmla="*/ 44 w 45"/>
              <a:gd name="T117" fmla="*/ 77 h 78"/>
              <a:gd name="T118" fmla="*/ 45 w 45"/>
              <a:gd name="T119" fmla="*/ 73 h 78"/>
              <a:gd name="T120" fmla="*/ 45 w 45"/>
              <a:gd name="T121" fmla="*/ 73 h 78"/>
              <a:gd name="T122" fmla="*/ 44 w 45"/>
              <a:gd name="T123" fmla="*/ 7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" h="78">
                <a:moveTo>
                  <a:pt x="44" y="73"/>
                </a:moveTo>
                <a:lnTo>
                  <a:pt x="38" y="73"/>
                </a:lnTo>
                <a:lnTo>
                  <a:pt x="38" y="73"/>
                </a:lnTo>
                <a:lnTo>
                  <a:pt x="34" y="71"/>
                </a:lnTo>
                <a:lnTo>
                  <a:pt x="32" y="69"/>
                </a:lnTo>
                <a:lnTo>
                  <a:pt x="30" y="67"/>
                </a:lnTo>
                <a:lnTo>
                  <a:pt x="30" y="58"/>
                </a:lnTo>
                <a:lnTo>
                  <a:pt x="30" y="56"/>
                </a:lnTo>
                <a:lnTo>
                  <a:pt x="30" y="56"/>
                </a:lnTo>
                <a:lnTo>
                  <a:pt x="30" y="52"/>
                </a:lnTo>
                <a:lnTo>
                  <a:pt x="25" y="52"/>
                </a:lnTo>
                <a:lnTo>
                  <a:pt x="25" y="52"/>
                </a:lnTo>
                <a:lnTo>
                  <a:pt x="19" y="50"/>
                </a:lnTo>
                <a:lnTo>
                  <a:pt x="19" y="50"/>
                </a:lnTo>
                <a:lnTo>
                  <a:pt x="17" y="50"/>
                </a:lnTo>
                <a:lnTo>
                  <a:pt x="17" y="50"/>
                </a:lnTo>
                <a:lnTo>
                  <a:pt x="15" y="48"/>
                </a:lnTo>
                <a:lnTo>
                  <a:pt x="15" y="48"/>
                </a:lnTo>
                <a:lnTo>
                  <a:pt x="14" y="47"/>
                </a:lnTo>
                <a:lnTo>
                  <a:pt x="14" y="43"/>
                </a:lnTo>
                <a:lnTo>
                  <a:pt x="14" y="43"/>
                </a:lnTo>
                <a:lnTo>
                  <a:pt x="15" y="37"/>
                </a:lnTo>
                <a:lnTo>
                  <a:pt x="17" y="32"/>
                </a:lnTo>
                <a:lnTo>
                  <a:pt x="19" y="32"/>
                </a:lnTo>
                <a:lnTo>
                  <a:pt x="19" y="30"/>
                </a:lnTo>
                <a:lnTo>
                  <a:pt x="19" y="30"/>
                </a:lnTo>
                <a:lnTo>
                  <a:pt x="19" y="30"/>
                </a:lnTo>
                <a:lnTo>
                  <a:pt x="21" y="26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34" y="3"/>
                </a:lnTo>
                <a:lnTo>
                  <a:pt x="36" y="3"/>
                </a:lnTo>
                <a:lnTo>
                  <a:pt x="36" y="3"/>
                </a:lnTo>
                <a:lnTo>
                  <a:pt x="36" y="2"/>
                </a:lnTo>
                <a:lnTo>
                  <a:pt x="36" y="2"/>
                </a:lnTo>
                <a:lnTo>
                  <a:pt x="32" y="0"/>
                </a:lnTo>
                <a:lnTo>
                  <a:pt x="32" y="0"/>
                </a:lnTo>
                <a:lnTo>
                  <a:pt x="29" y="2"/>
                </a:lnTo>
                <a:lnTo>
                  <a:pt x="25" y="5"/>
                </a:lnTo>
                <a:lnTo>
                  <a:pt x="19" y="15"/>
                </a:lnTo>
                <a:lnTo>
                  <a:pt x="19" y="15"/>
                </a:lnTo>
                <a:lnTo>
                  <a:pt x="8" y="37"/>
                </a:lnTo>
                <a:lnTo>
                  <a:pt x="2" y="45"/>
                </a:lnTo>
                <a:lnTo>
                  <a:pt x="2" y="45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6"/>
                </a:lnTo>
                <a:lnTo>
                  <a:pt x="2" y="56"/>
                </a:lnTo>
                <a:lnTo>
                  <a:pt x="10" y="58"/>
                </a:lnTo>
                <a:lnTo>
                  <a:pt x="17" y="58"/>
                </a:lnTo>
                <a:lnTo>
                  <a:pt x="17" y="73"/>
                </a:lnTo>
                <a:lnTo>
                  <a:pt x="17" y="73"/>
                </a:lnTo>
                <a:lnTo>
                  <a:pt x="19" y="77"/>
                </a:lnTo>
                <a:lnTo>
                  <a:pt x="23" y="78"/>
                </a:lnTo>
                <a:lnTo>
                  <a:pt x="40" y="78"/>
                </a:lnTo>
                <a:lnTo>
                  <a:pt x="40" y="78"/>
                </a:lnTo>
                <a:lnTo>
                  <a:pt x="44" y="77"/>
                </a:lnTo>
                <a:lnTo>
                  <a:pt x="45" y="73"/>
                </a:lnTo>
                <a:lnTo>
                  <a:pt x="45" y="73"/>
                </a:lnTo>
                <a:lnTo>
                  <a:pt x="44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1230"/>
          <p:cNvSpPr>
            <a:spLocks/>
          </p:cNvSpPr>
          <p:nvPr/>
        </p:nvSpPr>
        <p:spPr bwMode="auto">
          <a:xfrm>
            <a:off x="3529506" y="1413871"/>
            <a:ext cx="247942" cy="298305"/>
          </a:xfrm>
          <a:custGeom>
            <a:avLst/>
            <a:gdLst>
              <a:gd name="T0" fmla="*/ 64 w 64"/>
              <a:gd name="T1" fmla="*/ 43 h 77"/>
              <a:gd name="T2" fmla="*/ 59 w 64"/>
              <a:gd name="T3" fmla="*/ 38 h 77"/>
              <a:gd name="T4" fmla="*/ 40 w 64"/>
              <a:gd name="T5" fmla="*/ 6 h 77"/>
              <a:gd name="T6" fmla="*/ 36 w 64"/>
              <a:gd name="T7" fmla="*/ 2 h 77"/>
              <a:gd name="T8" fmla="*/ 32 w 64"/>
              <a:gd name="T9" fmla="*/ 0 h 77"/>
              <a:gd name="T10" fmla="*/ 27 w 64"/>
              <a:gd name="T11" fmla="*/ 6 h 77"/>
              <a:gd name="T12" fmla="*/ 23 w 64"/>
              <a:gd name="T13" fmla="*/ 11 h 77"/>
              <a:gd name="T14" fmla="*/ 21 w 64"/>
              <a:gd name="T15" fmla="*/ 11 h 77"/>
              <a:gd name="T16" fmla="*/ 10 w 64"/>
              <a:gd name="T17" fmla="*/ 30 h 77"/>
              <a:gd name="T18" fmla="*/ 10 w 64"/>
              <a:gd name="T19" fmla="*/ 32 h 77"/>
              <a:gd name="T20" fmla="*/ 6 w 64"/>
              <a:gd name="T21" fmla="*/ 38 h 77"/>
              <a:gd name="T22" fmla="*/ 4 w 64"/>
              <a:gd name="T23" fmla="*/ 41 h 77"/>
              <a:gd name="T24" fmla="*/ 2 w 64"/>
              <a:gd name="T25" fmla="*/ 43 h 77"/>
              <a:gd name="T26" fmla="*/ 0 w 64"/>
              <a:gd name="T27" fmla="*/ 49 h 77"/>
              <a:gd name="T28" fmla="*/ 0 w 64"/>
              <a:gd name="T29" fmla="*/ 51 h 77"/>
              <a:gd name="T30" fmla="*/ 4 w 64"/>
              <a:gd name="T31" fmla="*/ 54 h 77"/>
              <a:gd name="T32" fmla="*/ 4 w 64"/>
              <a:gd name="T33" fmla="*/ 54 h 77"/>
              <a:gd name="T34" fmla="*/ 17 w 64"/>
              <a:gd name="T35" fmla="*/ 54 h 77"/>
              <a:gd name="T36" fmla="*/ 19 w 64"/>
              <a:gd name="T37" fmla="*/ 54 h 77"/>
              <a:gd name="T38" fmla="*/ 19 w 64"/>
              <a:gd name="T39" fmla="*/ 62 h 77"/>
              <a:gd name="T40" fmla="*/ 19 w 64"/>
              <a:gd name="T41" fmla="*/ 73 h 77"/>
              <a:gd name="T42" fmla="*/ 21 w 64"/>
              <a:gd name="T43" fmla="*/ 75 h 77"/>
              <a:gd name="T44" fmla="*/ 30 w 64"/>
              <a:gd name="T45" fmla="*/ 77 h 77"/>
              <a:gd name="T46" fmla="*/ 30 w 64"/>
              <a:gd name="T47" fmla="*/ 77 h 77"/>
              <a:gd name="T48" fmla="*/ 42 w 64"/>
              <a:gd name="T49" fmla="*/ 77 h 77"/>
              <a:gd name="T50" fmla="*/ 47 w 64"/>
              <a:gd name="T51" fmla="*/ 73 h 77"/>
              <a:gd name="T52" fmla="*/ 47 w 64"/>
              <a:gd name="T53" fmla="*/ 60 h 77"/>
              <a:gd name="T54" fmla="*/ 47 w 64"/>
              <a:gd name="T55" fmla="*/ 54 h 77"/>
              <a:gd name="T56" fmla="*/ 47 w 64"/>
              <a:gd name="T57" fmla="*/ 54 h 77"/>
              <a:gd name="T58" fmla="*/ 47 w 64"/>
              <a:gd name="T59" fmla="*/ 54 h 77"/>
              <a:gd name="T60" fmla="*/ 57 w 64"/>
              <a:gd name="T61" fmla="*/ 54 h 77"/>
              <a:gd name="T62" fmla="*/ 62 w 64"/>
              <a:gd name="T63" fmla="*/ 53 h 77"/>
              <a:gd name="T64" fmla="*/ 64 w 64"/>
              <a:gd name="T65" fmla="*/ 49 h 77"/>
              <a:gd name="T66" fmla="*/ 64 w 64"/>
              <a:gd name="T67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" h="77">
                <a:moveTo>
                  <a:pt x="64" y="43"/>
                </a:moveTo>
                <a:lnTo>
                  <a:pt x="64" y="43"/>
                </a:lnTo>
                <a:lnTo>
                  <a:pt x="59" y="38"/>
                </a:lnTo>
                <a:lnTo>
                  <a:pt x="59" y="38"/>
                </a:lnTo>
                <a:lnTo>
                  <a:pt x="44" y="11"/>
                </a:lnTo>
                <a:lnTo>
                  <a:pt x="40" y="6"/>
                </a:lnTo>
                <a:lnTo>
                  <a:pt x="40" y="6"/>
                </a:lnTo>
                <a:lnTo>
                  <a:pt x="36" y="2"/>
                </a:lnTo>
                <a:lnTo>
                  <a:pt x="32" y="0"/>
                </a:lnTo>
                <a:lnTo>
                  <a:pt x="32" y="0"/>
                </a:lnTo>
                <a:lnTo>
                  <a:pt x="29" y="2"/>
                </a:lnTo>
                <a:lnTo>
                  <a:pt x="27" y="6"/>
                </a:lnTo>
                <a:lnTo>
                  <a:pt x="23" y="9"/>
                </a:lnTo>
                <a:lnTo>
                  <a:pt x="23" y="11"/>
                </a:lnTo>
                <a:lnTo>
                  <a:pt x="23" y="11"/>
                </a:lnTo>
                <a:lnTo>
                  <a:pt x="21" y="11"/>
                </a:lnTo>
                <a:lnTo>
                  <a:pt x="21" y="11"/>
                </a:lnTo>
                <a:lnTo>
                  <a:pt x="10" y="30"/>
                </a:lnTo>
                <a:lnTo>
                  <a:pt x="10" y="30"/>
                </a:lnTo>
                <a:lnTo>
                  <a:pt x="10" y="32"/>
                </a:lnTo>
                <a:lnTo>
                  <a:pt x="10" y="32"/>
                </a:lnTo>
                <a:lnTo>
                  <a:pt x="6" y="38"/>
                </a:lnTo>
                <a:lnTo>
                  <a:pt x="4" y="41"/>
                </a:lnTo>
                <a:lnTo>
                  <a:pt x="4" y="41"/>
                </a:lnTo>
                <a:lnTo>
                  <a:pt x="2" y="43"/>
                </a:lnTo>
                <a:lnTo>
                  <a:pt x="2" y="43"/>
                </a:lnTo>
                <a:lnTo>
                  <a:pt x="2" y="43"/>
                </a:lnTo>
                <a:lnTo>
                  <a:pt x="0" y="49"/>
                </a:lnTo>
                <a:lnTo>
                  <a:pt x="0" y="49"/>
                </a:lnTo>
                <a:lnTo>
                  <a:pt x="0" y="51"/>
                </a:lnTo>
                <a:lnTo>
                  <a:pt x="2" y="53"/>
                </a:lnTo>
                <a:lnTo>
                  <a:pt x="4" y="54"/>
                </a:lnTo>
                <a:lnTo>
                  <a:pt x="4" y="54"/>
                </a:lnTo>
                <a:lnTo>
                  <a:pt x="4" y="54"/>
                </a:lnTo>
                <a:lnTo>
                  <a:pt x="10" y="54"/>
                </a:lnTo>
                <a:lnTo>
                  <a:pt x="17" y="54"/>
                </a:lnTo>
                <a:lnTo>
                  <a:pt x="17" y="54"/>
                </a:lnTo>
                <a:lnTo>
                  <a:pt x="19" y="54"/>
                </a:lnTo>
                <a:lnTo>
                  <a:pt x="19" y="62"/>
                </a:lnTo>
                <a:lnTo>
                  <a:pt x="19" y="62"/>
                </a:lnTo>
                <a:lnTo>
                  <a:pt x="19" y="64"/>
                </a:lnTo>
                <a:lnTo>
                  <a:pt x="19" y="73"/>
                </a:lnTo>
                <a:lnTo>
                  <a:pt x="19" y="73"/>
                </a:lnTo>
                <a:lnTo>
                  <a:pt x="21" y="75"/>
                </a:lnTo>
                <a:lnTo>
                  <a:pt x="23" y="77"/>
                </a:lnTo>
                <a:lnTo>
                  <a:pt x="30" y="77"/>
                </a:lnTo>
                <a:lnTo>
                  <a:pt x="30" y="77"/>
                </a:lnTo>
                <a:lnTo>
                  <a:pt x="30" y="77"/>
                </a:lnTo>
                <a:lnTo>
                  <a:pt x="42" y="77"/>
                </a:lnTo>
                <a:lnTo>
                  <a:pt x="42" y="77"/>
                </a:lnTo>
                <a:lnTo>
                  <a:pt x="45" y="75"/>
                </a:lnTo>
                <a:lnTo>
                  <a:pt x="47" y="73"/>
                </a:lnTo>
                <a:lnTo>
                  <a:pt x="47" y="60"/>
                </a:lnTo>
                <a:lnTo>
                  <a:pt x="47" y="60"/>
                </a:lnTo>
                <a:lnTo>
                  <a:pt x="47" y="58"/>
                </a:lnTo>
                <a:lnTo>
                  <a:pt x="47" y="54"/>
                </a:lnTo>
                <a:lnTo>
                  <a:pt x="47" y="54"/>
                </a:lnTo>
                <a:lnTo>
                  <a:pt x="47" y="54"/>
                </a:lnTo>
                <a:lnTo>
                  <a:pt x="47" y="54"/>
                </a:lnTo>
                <a:lnTo>
                  <a:pt x="47" y="54"/>
                </a:lnTo>
                <a:lnTo>
                  <a:pt x="49" y="54"/>
                </a:lnTo>
                <a:lnTo>
                  <a:pt x="57" y="54"/>
                </a:lnTo>
                <a:lnTo>
                  <a:pt x="57" y="54"/>
                </a:lnTo>
                <a:lnTo>
                  <a:pt x="62" y="53"/>
                </a:lnTo>
                <a:lnTo>
                  <a:pt x="64" y="51"/>
                </a:lnTo>
                <a:lnTo>
                  <a:pt x="64" y="49"/>
                </a:lnTo>
                <a:lnTo>
                  <a:pt x="64" y="49"/>
                </a:lnTo>
                <a:lnTo>
                  <a:pt x="64" y="43"/>
                </a:lnTo>
                <a:lnTo>
                  <a:pt x="64" y="4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1231"/>
          <p:cNvSpPr>
            <a:spLocks/>
          </p:cNvSpPr>
          <p:nvPr/>
        </p:nvSpPr>
        <p:spPr bwMode="auto">
          <a:xfrm>
            <a:off x="1948879" y="3583359"/>
            <a:ext cx="81357" cy="123970"/>
          </a:xfrm>
          <a:custGeom>
            <a:avLst/>
            <a:gdLst>
              <a:gd name="T0" fmla="*/ 4 w 21"/>
              <a:gd name="T1" fmla="*/ 13 h 32"/>
              <a:gd name="T2" fmla="*/ 4 w 21"/>
              <a:gd name="T3" fmla="*/ 13 h 32"/>
              <a:gd name="T4" fmla="*/ 6 w 21"/>
              <a:gd name="T5" fmla="*/ 19 h 32"/>
              <a:gd name="T6" fmla="*/ 6 w 21"/>
              <a:gd name="T7" fmla="*/ 19 h 32"/>
              <a:gd name="T8" fmla="*/ 4 w 21"/>
              <a:gd name="T9" fmla="*/ 25 h 32"/>
              <a:gd name="T10" fmla="*/ 0 w 21"/>
              <a:gd name="T11" fmla="*/ 28 h 32"/>
              <a:gd name="T12" fmla="*/ 0 w 21"/>
              <a:gd name="T13" fmla="*/ 32 h 32"/>
              <a:gd name="T14" fmla="*/ 21 w 21"/>
              <a:gd name="T15" fmla="*/ 32 h 32"/>
              <a:gd name="T16" fmla="*/ 21 w 21"/>
              <a:gd name="T17" fmla="*/ 32 h 32"/>
              <a:gd name="T18" fmla="*/ 19 w 21"/>
              <a:gd name="T19" fmla="*/ 21 h 32"/>
              <a:gd name="T20" fmla="*/ 13 w 21"/>
              <a:gd name="T21" fmla="*/ 11 h 32"/>
              <a:gd name="T22" fmla="*/ 13 w 21"/>
              <a:gd name="T23" fmla="*/ 11 h 32"/>
              <a:gd name="T24" fmla="*/ 7 w 21"/>
              <a:gd name="T25" fmla="*/ 4 h 32"/>
              <a:gd name="T26" fmla="*/ 0 w 21"/>
              <a:gd name="T27" fmla="*/ 0 h 32"/>
              <a:gd name="T28" fmla="*/ 0 w 21"/>
              <a:gd name="T29" fmla="*/ 10 h 32"/>
              <a:gd name="T30" fmla="*/ 0 w 21"/>
              <a:gd name="T31" fmla="*/ 10 h 32"/>
              <a:gd name="T32" fmla="*/ 4 w 21"/>
              <a:gd name="T33" fmla="*/ 13 h 32"/>
              <a:gd name="T34" fmla="*/ 4 w 21"/>
              <a:gd name="T35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" h="32">
                <a:moveTo>
                  <a:pt x="4" y="13"/>
                </a:moveTo>
                <a:lnTo>
                  <a:pt x="4" y="13"/>
                </a:lnTo>
                <a:lnTo>
                  <a:pt x="6" y="19"/>
                </a:lnTo>
                <a:lnTo>
                  <a:pt x="6" y="19"/>
                </a:lnTo>
                <a:lnTo>
                  <a:pt x="4" y="25"/>
                </a:lnTo>
                <a:lnTo>
                  <a:pt x="0" y="28"/>
                </a:lnTo>
                <a:lnTo>
                  <a:pt x="0" y="32"/>
                </a:lnTo>
                <a:lnTo>
                  <a:pt x="21" y="32"/>
                </a:lnTo>
                <a:lnTo>
                  <a:pt x="21" y="32"/>
                </a:lnTo>
                <a:lnTo>
                  <a:pt x="19" y="21"/>
                </a:lnTo>
                <a:lnTo>
                  <a:pt x="13" y="11"/>
                </a:lnTo>
                <a:lnTo>
                  <a:pt x="13" y="11"/>
                </a:lnTo>
                <a:lnTo>
                  <a:pt x="7" y="4"/>
                </a:lnTo>
                <a:lnTo>
                  <a:pt x="0" y="0"/>
                </a:lnTo>
                <a:lnTo>
                  <a:pt x="0" y="10"/>
                </a:lnTo>
                <a:lnTo>
                  <a:pt x="0" y="10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1232"/>
          <p:cNvSpPr>
            <a:spLocks/>
          </p:cNvSpPr>
          <p:nvPr/>
        </p:nvSpPr>
        <p:spPr bwMode="auto">
          <a:xfrm>
            <a:off x="1941131" y="35678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1233"/>
          <p:cNvSpPr>
            <a:spLocks noEditPoints="1"/>
          </p:cNvSpPr>
          <p:nvPr/>
        </p:nvSpPr>
        <p:spPr bwMode="auto">
          <a:xfrm>
            <a:off x="1855901" y="3722825"/>
            <a:ext cx="174335" cy="131718"/>
          </a:xfrm>
          <a:custGeom>
            <a:avLst/>
            <a:gdLst>
              <a:gd name="T0" fmla="*/ 0 w 45"/>
              <a:gd name="T1" fmla="*/ 0 h 34"/>
              <a:gd name="T2" fmla="*/ 0 w 45"/>
              <a:gd name="T3" fmla="*/ 0 h 34"/>
              <a:gd name="T4" fmla="*/ 0 w 45"/>
              <a:gd name="T5" fmla="*/ 4 h 34"/>
              <a:gd name="T6" fmla="*/ 0 w 45"/>
              <a:gd name="T7" fmla="*/ 4 h 34"/>
              <a:gd name="T8" fmla="*/ 2 w 45"/>
              <a:gd name="T9" fmla="*/ 15 h 34"/>
              <a:gd name="T10" fmla="*/ 7 w 45"/>
              <a:gd name="T11" fmla="*/ 24 h 34"/>
              <a:gd name="T12" fmla="*/ 7 w 45"/>
              <a:gd name="T13" fmla="*/ 24 h 34"/>
              <a:gd name="T14" fmla="*/ 15 w 45"/>
              <a:gd name="T15" fmla="*/ 32 h 34"/>
              <a:gd name="T16" fmla="*/ 22 w 45"/>
              <a:gd name="T17" fmla="*/ 34 h 34"/>
              <a:gd name="T18" fmla="*/ 22 w 45"/>
              <a:gd name="T19" fmla="*/ 34 h 34"/>
              <a:gd name="T20" fmla="*/ 31 w 45"/>
              <a:gd name="T21" fmla="*/ 32 h 34"/>
              <a:gd name="T22" fmla="*/ 39 w 45"/>
              <a:gd name="T23" fmla="*/ 24 h 34"/>
              <a:gd name="T24" fmla="*/ 39 w 45"/>
              <a:gd name="T25" fmla="*/ 24 h 34"/>
              <a:gd name="T26" fmla="*/ 43 w 45"/>
              <a:gd name="T27" fmla="*/ 15 h 34"/>
              <a:gd name="T28" fmla="*/ 45 w 45"/>
              <a:gd name="T29" fmla="*/ 4 h 34"/>
              <a:gd name="T30" fmla="*/ 45 w 45"/>
              <a:gd name="T31" fmla="*/ 4 h 34"/>
              <a:gd name="T32" fmla="*/ 45 w 45"/>
              <a:gd name="T33" fmla="*/ 0 h 34"/>
              <a:gd name="T34" fmla="*/ 0 w 45"/>
              <a:gd name="T35" fmla="*/ 0 h 34"/>
              <a:gd name="T36" fmla="*/ 26 w 45"/>
              <a:gd name="T37" fmla="*/ 26 h 34"/>
              <a:gd name="T38" fmla="*/ 26 w 45"/>
              <a:gd name="T39" fmla="*/ 26 h 34"/>
              <a:gd name="T40" fmla="*/ 26 w 45"/>
              <a:gd name="T41" fmla="*/ 26 h 34"/>
              <a:gd name="T42" fmla="*/ 26 w 45"/>
              <a:gd name="T43" fmla="*/ 26 h 34"/>
              <a:gd name="T44" fmla="*/ 24 w 45"/>
              <a:gd name="T45" fmla="*/ 26 h 34"/>
              <a:gd name="T46" fmla="*/ 24 w 45"/>
              <a:gd name="T47" fmla="*/ 26 h 34"/>
              <a:gd name="T48" fmla="*/ 26 w 45"/>
              <a:gd name="T49" fmla="*/ 24 h 34"/>
              <a:gd name="T50" fmla="*/ 26 w 45"/>
              <a:gd name="T51" fmla="*/ 24 h 34"/>
              <a:gd name="T52" fmla="*/ 31 w 45"/>
              <a:gd name="T53" fmla="*/ 22 h 34"/>
              <a:gd name="T54" fmla="*/ 35 w 45"/>
              <a:gd name="T55" fmla="*/ 19 h 34"/>
              <a:gd name="T56" fmla="*/ 39 w 45"/>
              <a:gd name="T57" fmla="*/ 13 h 34"/>
              <a:gd name="T58" fmla="*/ 41 w 45"/>
              <a:gd name="T59" fmla="*/ 5 h 34"/>
              <a:gd name="T60" fmla="*/ 41 w 45"/>
              <a:gd name="T61" fmla="*/ 5 h 34"/>
              <a:gd name="T62" fmla="*/ 41 w 45"/>
              <a:gd name="T63" fmla="*/ 5 h 34"/>
              <a:gd name="T64" fmla="*/ 41 w 45"/>
              <a:gd name="T65" fmla="*/ 5 h 34"/>
              <a:gd name="T66" fmla="*/ 41 w 45"/>
              <a:gd name="T67" fmla="*/ 5 h 34"/>
              <a:gd name="T68" fmla="*/ 43 w 45"/>
              <a:gd name="T69" fmla="*/ 5 h 34"/>
              <a:gd name="T70" fmla="*/ 43 w 45"/>
              <a:gd name="T71" fmla="*/ 5 h 34"/>
              <a:gd name="T72" fmla="*/ 43 w 45"/>
              <a:gd name="T73" fmla="*/ 5 h 34"/>
              <a:gd name="T74" fmla="*/ 41 w 45"/>
              <a:gd name="T75" fmla="*/ 13 h 34"/>
              <a:gd name="T76" fmla="*/ 37 w 45"/>
              <a:gd name="T77" fmla="*/ 20 h 34"/>
              <a:gd name="T78" fmla="*/ 33 w 45"/>
              <a:gd name="T79" fmla="*/ 24 h 34"/>
              <a:gd name="T80" fmla="*/ 26 w 45"/>
              <a:gd name="T81" fmla="*/ 26 h 34"/>
              <a:gd name="T82" fmla="*/ 26 w 45"/>
              <a:gd name="T83" fmla="*/ 2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" h="3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2" y="15"/>
                </a:lnTo>
                <a:lnTo>
                  <a:pt x="7" y="24"/>
                </a:lnTo>
                <a:lnTo>
                  <a:pt x="7" y="24"/>
                </a:lnTo>
                <a:lnTo>
                  <a:pt x="15" y="32"/>
                </a:lnTo>
                <a:lnTo>
                  <a:pt x="22" y="34"/>
                </a:lnTo>
                <a:lnTo>
                  <a:pt x="22" y="34"/>
                </a:lnTo>
                <a:lnTo>
                  <a:pt x="31" y="32"/>
                </a:lnTo>
                <a:lnTo>
                  <a:pt x="39" y="24"/>
                </a:lnTo>
                <a:lnTo>
                  <a:pt x="39" y="24"/>
                </a:lnTo>
                <a:lnTo>
                  <a:pt x="43" y="15"/>
                </a:lnTo>
                <a:lnTo>
                  <a:pt x="45" y="4"/>
                </a:lnTo>
                <a:lnTo>
                  <a:pt x="45" y="4"/>
                </a:lnTo>
                <a:lnTo>
                  <a:pt x="45" y="0"/>
                </a:lnTo>
                <a:lnTo>
                  <a:pt x="0" y="0"/>
                </a:lnTo>
                <a:close/>
                <a:moveTo>
                  <a:pt x="26" y="26"/>
                </a:move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4" y="26"/>
                </a:lnTo>
                <a:lnTo>
                  <a:pt x="24" y="26"/>
                </a:lnTo>
                <a:lnTo>
                  <a:pt x="26" y="24"/>
                </a:lnTo>
                <a:lnTo>
                  <a:pt x="26" y="24"/>
                </a:lnTo>
                <a:lnTo>
                  <a:pt x="31" y="22"/>
                </a:lnTo>
                <a:lnTo>
                  <a:pt x="35" y="19"/>
                </a:lnTo>
                <a:lnTo>
                  <a:pt x="39" y="13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1" y="5"/>
                </a:lnTo>
                <a:lnTo>
                  <a:pt x="43" y="5"/>
                </a:lnTo>
                <a:lnTo>
                  <a:pt x="43" y="5"/>
                </a:lnTo>
                <a:lnTo>
                  <a:pt x="43" y="5"/>
                </a:lnTo>
                <a:lnTo>
                  <a:pt x="41" y="13"/>
                </a:lnTo>
                <a:lnTo>
                  <a:pt x="37" y="20"/>
                </a:lnTo>
                <a:lnTo>
                  <a:pt x="33" y="24"/>
                </a:lnTo>
                <a:lnTo>
                  <a:pt x="26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1234"/>
          <p:cNvSpPr>
            <a:spLocks/>
          </p:cNvSpPr>
          <p:nvPr/>
        </p:nvSpPr>
        <p:spPr bwMode="auto">
          <a:xfrm>
            <a:off x="1863651" y="3583359"/>
            <a:ext cx="69734" cy="123970"/>
          </a:xfrm>
          <a:custGeom>
            <a:avLst/>
            <a:gdLst>
              <a:gd name="T0" fmla="*/ 15 w 18"/>
              <a:gd name="T1" fmla="*/ 19 h 32"/>
              <a:gd name="T2" fmla="*/ 15 w 18"/>
              <a:gd name="T3" fmla="*/ 19 h 32"/>
              <a:gd name="T4" fmla="*/ 16 w 18"/>
              <a:gd name="T5" fmla="*/ 13 h 32"/>
              <a:gd name="T6" fmla="*/ 16 w 18"/>
              <a:gd name="T7" fmla="*/ 13 h 32"/>
              <a:gd name="T8" fmla="*/ 18 w 18"/>
              <a:gd name="T9" fmla="*/ 10 h 32"/>
              <a:gd name="T10" fmla="*/ 18 w 18"/>
              <a:gd name="T11" fmla="*/ 0 h 32"/>
              <a:gd name="T12" fmla="*/ 18 w 18"/>
              <a:gd name="T13" fmla="*/ 0 h 32"/>
              <a:gd name="T14" fmla="*/ 13 w 18"/>
              <a:gd name="T15" fmla="*/ 4 h 32"/>
              <a:gd name="T16" fmla="*/ 7 w 18"/>
              <a:gd name="T17" fmla="*/ 11 h 32"/>
              <a:gd name="T18" fmla="*/ 7 w 18"/>
              <a:gd name="T19" fmla="*/ 11 h 32"/>
              <a:gd name="T20" fmla="*/ 1 w 18"/>
              <a:gd name="T21" fmla="*/ 21 h 32"/>
              <a:gd name="T22" fmla="*/ 0 w 18"/>
              <a:gd name="T23" fmla="*/ 32 h 32"/>
              <a:gd name="T24" fmla="*/ 18 w 18"/>
              <a:gd name="T25" fmla="*/ 32 h 32"/>
              <a:gd name="T26" fmla="*/ 18 w 18"/>
              <a:gd name="T27" fmla="*/ 28 h 32"/>
              <a:gd name="T28" fmla="*/ 18 w 18"/>
              <a:gd name="T29" fmla="*/ 28 h 32"/>
              <a:gd name="T30" fmla="*/ 15 w 18"/>
              <a:gd name="T31" fmla="*/ 25 h 32"/>
              <a:gd name="T32" fmla="*/ 15 w 18"/>
              <a:gd name="T33" fmla="*/ 19 h 32"/>
              <a:gd name="T34" fmla="*/ 15 w 18"/>
              <a:gd name="T35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32">
                <a:moveTo>
                  <a:pt x="15" y="19"/>
                </a:moveTo>
                <a:lnTo>
                  <a:pt x="15" y="19"/>
                </a:lnTo>
                <a:lnTo>
                  <a:pt x="16" y="13"/>
                </a:lnTo>
                <a:lnTo>
                  <a:pt x="16" y="13"/>
                </a:lnTo>
                <a:lnTo>
                  <a:pt x="18" y="10"/>
                </a:lnTo>
                <a:lnTo>
                  <a:pt x="18" y="0"/>
                </a:lnTo>
                <a:lnTo>
                  <a:pt x="18" y="0"/>
                </a:lnTo>
                <a:lnTo>
                  <a:pt x="13" y="4"/>
                </a:lnTo>
                <a:lnTo>
                  <a:pt x="7" y="11"/>
                </a:lnTo>
                <a:lnTo>
                  <a:pt x="7" y="11"/>
                </a:lnTo>
                <a:lnTo>
                  <a:pt x="1" y="21"/>
                </a:lnTo>
                <a:lnTo>
                  <a:pt x="0" y="32"/>
                </a:lnTo>
                <a:lnTo>
                  <a:pt x="18" y="32"/>
                </a:lnTo>
                <a:lnTo>
                  <a:pt x="18" y="28"/>
                </a:lnTo>
                <a:lnTo>
                  <a:pt x="18" y="28"/>
                </a:lnTo>
                <a:lnTo>
                  <a:pt x="15" y="25"/>
                </a:lnTo>
                <a:lnTo>
                  <a:pt x="15" y="19"/>
                </a:lnTo>
                <a:lnTo>
                  <a:pt x="15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1235"/>
          <p:cNvSpPr>
            <a:spLocks/>
          </p:cNvSpPr>
          <p:nvPr/>
        </p:nvSpPr>
        <p:spPr bwMode="auto">
          <a:xfrm>
            <a:off x="1941131" y="3567861"/>
            <a:ext cx="774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0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1236"/>
          <p:cNvSpPr>
            <a:spLocks/>
          </p:cNvSpPr>
          <p:nvPr/>
        </p:nvSpPr>
        <p:spPr bwMode="auto">
          <a:xfrm>
            <a:off x="1906266" y="3490381"/>
            <a:ext cx="50365" cy="77482"/>
          </a:xfrm>
          <a:custGeom>
            <a:avLst/>
            <a:gdLst>
              <a:gd name="T0" fmla="*/ 2 w 13"/>
              <a:gd name="T1" fmla="*/ 9 h 20"/>
              <a:gd name="T2" fmla="*/ 2 w 13"/>
              <a:gd name="T3" fmla="*/ 9 h 20"/>
              <a:gd name="T4" fmla="*/ 7 w 13"/>
              <a:gd name="T5" fmla="*/ 11 h 20"/>
              <a:gd name="T6" fmla="*/ 7 w 13"/>
              <a:gd name="T7" fmla="*/ 11 h 20"/>
              <a:gd name="T8" fmla="*/ 11 w 13"/>
              <a:gd name="T9" fmla="*/ 11 h 20"/>
              <a:gd name="T10" fmla="*/ 11 w 13"/>
              <a:gd name="T11" fmla="*/ 11 h 20"/>
              <a:gd name="T12" fmla="*/ 11 w 13"/>
              <a:gd name="T13" fmla="*/ 13 h 20"/>
              <a:gd name="T14" fmla="*/ 11 w 13"/>
              <a:gd name="T15" fmla="*/ 13 h 20"/>
              <a:gd name="T16" fmla="*/ 9 w 13"/>
              <a:gd name="T17" fmla="*/ 19 h 20"/>
              <a:gd name="T18" fmla="*/ 9 w 13"/>
              <a:gd name="T19" fmla="*/ 19 h 20"/>
              <a:gd name="T20" fmla="*/ 9 w 13"/>
              <a:gd name="T21" fmla="*/ 20 h 20"/>
              <a:gd name="T22" fmla="*/ 9 w 13"/>
              <a:gd name="T23" fmla="*/ 20 h 20"/>
              <a:gd name="T24" fmla="*/ 11 w 13"/>
              <a:gd name="T25" fmla="*/ 20 h 20"/>
              <a:gd name="T26" fmla="*/ 11 w 13"/>
              <a:gd name="T27" fmla="*/ 20 h 20"/>
              <a:gd name="T28" fmla="*/ 13 w 13"/>
              <a:gd name="T29" fmla="*/ 13 h 20"/>
              <a:gd name="T30" fmla="*/ 13 w 13"/>
              <a:gd name="T31" fmla="*/ 13 h 20"/>
              <a:gd name="T32" fmla="*/ 13 w 13"/>
              <a:gd name="T33" fmla="*/ 11 h 20"/>
              <a:gd name="T34" fmla="*/ 11 w 13"/>
              <a:gd name="T35" fmla="*/ 9 h 20"/>
              <a:gd name="T36" fmla="*/ 11 w 13"/>
              <a:gd name="T37" fmla="*/ 9 h 20"/>
              <a:gd name="T38" fmla="*/ 4 w 13"/>
              <a:gd name="T39" fmla="*/ 7 h 20"/>
              <a:gd name="T40" fmla="*/ 4 w 13"/>
              <a:gd name="T41" fmla="*/ 7 h 20"/>
              <a:gd name="T42" fmla="*/ 2 w 13"/>
              <a:gd name="T43" fmla="*/ 7 h 20"/>
              <a:gd name="T44" fmla="*/ 2 w 13"/>
              <a:gd name="T45" fmla="*/ 7 h 20"/>
              <a:gd name="T46" fmla="*/ 2 w 13"/>
              <a:gd name="T47" fmla="*/ 6 h 20"/>
              <a:gd name="T48" fmla="*/ 2 w 13"/>
              <a:gd name="T49" fmla="*/ 6 h 20"/>
              <a:gd name="T50" fmla="*/ 4 w 13"/>
              <a:gd name="T51" fmla="*/ 0 h 20"/>
              <a:gd name="T52" fmla="*/ 4 w 13"/>
              <a:gd name="T53" fmla="*/ 0 h 20"/>
              <a:gd name="T54" fmla="*/ 4 w 13"/>
              <a:gd name="T55" fmla="*/ 0 h 20"/>
              <a:gd name="T56" fmla="*/ 4 w 13"/>
              <a:gd name="T57" fmla="*/ 0 h 20"/>
              <a:gd name="T58" fmla="*/ 2 w 13"/>
              <a:gd name="T59" fmla="*/ 0 h 20"/>
              <a:gd name="T60" fmla="*/ 2 w 13"/>
              <a:gd name="T61" fmla="*/ 0 h 20"/>
              <a:gd name="T62" fmla="*/ 0 w 13"/>
              <a:gd name="T63" fmla="*/ 6 h 20"/>
              <a:gd name="T64" fmla="*/ 0 w 13"/>
              <a:gd name="T65" fmla="*/ 6 h 20"/>
              <a:gd name="T66" fmla="*/ 0 w 13"/>
              <a:gd name="T67" fmla="*/ 7 h 20"/>
              <a:gd name="T68" fmla="*/ 2 w 13"/>
              <a:gd name="T69" fmla="*/ 9 h 20"/>
              <a:gd name="T70" fmla="*/ 2 w 13"/>
              <a:gd name="T7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2" y="9"/>
                </a:moveTo>
                <a:lnTo>
                  <a:pt x="2" y="9"/>
                </a:lnTo>
                <a:lnTo>
                  <a:pt x="7" y="11"/>
                </a:lnTo>
                <a:lnTo>
                  <a:pt x="7" y="11"/>
                </a:lnTo>
                <a:lnTo>
                  <a:pt x="11" y="11"/>
                </a:lnTo>
                <a:lnTo>
                  <a:pt x="11" y="11"/>
                </a:lnTo>
                <a:lnTo>
                  <a:pt x="11" y="13"/>
                </a:lnTo>
                <a:lnTo>
                  <a:pt x="11" y="13"/>
                </a:lnTo>
                <a:lnTo>
                  <a:pt x="9" y="19"/>
                </a:lnTo>
                <a:lnTo>
                  <a:pt x="9" y="19"/>
                </a:lnTo>
                <a:lnTo>
                  <a:pt x="9" y="20"/>
                </a:lnTo>
                <a:lnTo>
                  <a:pt x="9" y="20"/>
                </a:lnTo>
                <a:lnTo>
                  <a:pt x="11" y="20"/>
                </a:lnTo>
                <a:lnTo>
                  <a:pt x="11" y="20"/>
                </a:lnTo>
                <a:lnTo>
                  <a:pt x="13" y="13"/>
                </a:lnTo>
                <a:lnTo>
                  <a:pt x="13" y="13"/>
                </a:lnTo>
                <a:lnTo>
                  <a:pt x="13" y="11"/>
                </a:lnTo>
                <a:lnTo>
                  <a:pt x="11" y="9"/>
                </a:lnTo>
                <a:lnTo>
                  <a:pt x="11" y="9"/>
                </a:lnTo>
                <a:lnTo>
                  <a:pt x="4" y="7"/>
                </a:lnTo>
                <a:lnTo>
                  <a:pt x="4" y="7"/>
                </a:lnTo>
                <a:lnTo>
                  <a:pt x="2" y="7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6"/>
                </a:lnTo>
                <a:lnTo>
                  <a:pt x="0" y="6"/>
                </a:lnTo>
                <a:lnTo>
                  <a:pt x="0" y="7"/>
                </a:lnTo>
                <a:lnTo>
                  <a:pt x="2" y="9"/>
                </a:lnTo>
                <a:lnTo>
                  <a:pt x="2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1237"/>
          <p:cNvSpPr>
            <a:spLocks noEditPoints="1"/>
          </p:cNvSpPr>
          <p:nvPr/>
        </p:nvSpPr>
        <p:spPr bwMode="auto">
          <a:xfrm>
            <a:off x="6636520" y="3525248"/>
            <a:ext cx="306053" cy="290557"/>
          </a:xfrm>
          <a:custGeom>
            <a:avLst/>
            <a:gdLst>
              <a:gd name="T0" fmla="*/ 68 w 79"/>
              <a:gd name="T1" fmla="*/ 34 h 75"/>
              <a:gd name="T2" fmla="*/ 68 w 79"/>
              <a:gd name="T3" fmla="*/ 36 h 75"/>
              <a:gd name="T4" fmla="*/ 68 w 79"/>
              <a:gd name="T5" fmla="*/ 36 h 75"/>
              <a:gd name="T6" fmla="*/ 68 w 79"/>
              <a:gd name="T7" fmla="*/ 36 h 75"/>
              <a:gd name="T8" fmla="*/ 60 w 79"/>
              <a:gd name="T9" fmla="*/ 43 h 75"/>
              <a:gd name="T10" fmla="*/ 17 w 79"/>
              <a:gd name="T11" fmla="*/ 43 h 75"/>
              <a:gd name="T12" fmla="*/ 10 w 79"/>
              <a:gd name="T13" fmla="*/ 36 h 75"/>
              <a:gd name="T14" fmla="*/ 10 w 79"/>
              <a:gd name="T15" fmla="*/ 36 h 75"/>
              <a:gd name="T16" fmla="*/ 10 w 79"/>
              <a:gd name="T17" fmla="*/ 36 h 75"/>
              <a:gd name="T18" fmla="*/ 10 w 79"/>
              <a:gd name="T19" fmla="*/ 34 h 75"/>
              <a:gd name="T20" fmla="*/ 6 w 79"/>
              <a:gd name="T21" fmla="*/ 36 h 75"/>
              <a:gd name="T22" fmla="*/ 0 w 79"/>
              <a:gd name="T23" fmla="*/ 41 h 75"/>
              <a:gd name="T24" fmla="*/ 0 w 79"/>
              <a:gd name="T25" fmla="*/ 64 h 75"/>
              <a:gd name="T26" fmla="*/ 0 w 79"/>
              <a:gd name="T27" fmla="*/ 68 h 75"/>
              <a:gd name="T28" fmla="*/ 6 w 79"/>
              <a:gd name="T29" fmla="*/ 73 h 75"/>
              <a:gd name="T30" fmla="*/ 68 w 79"/>
              <a:gd name="T31" fmla="*/ 75 h 75"/>
              <a:gd name="T32" fmla="*/ 72 w 79"/>
              <a:gd name="T33" fmla="*/ 73 h 75"/>
              <a:gd name="T34" fmla="*/ 77 w 79"/>
              <a:gd name="T35" fmla="*/ 68 h 75"/>
              <a:gd name="T36" fmla="*/ 79 w 79"/>
              <a:gd name="T37" fmla="*/ 45 h 75"/>
              <a:gd name="T38" fmla="*/ 77 w 79"/>
              <a:gd name="T39" fmla="*/ 41 h 75"/>
              <a:gd name="T40" fmla="*/ 72 w 79"/>
              <a:gd name="T41" fmla="*/ 36 h 75"/>
              <a:gd name="T42" fmla="*/ 68 w 79"/>
              <a:gd name="T43" fmla="*/ 34 h 75"/>
              <a:gd name="T44" fmla="*/ 6 w 79"/>
              <a:gd name="T45" fmla="*/ 45 h 75"/>
              <a:gd name="T46" fmla="*/ 4 w 79"/>
              <a:gd name="T47" fmla="*/ 43 h 75"/>
              <a:gd name="T48" fmla="*/ 6 w 79"/>
              <a:gd name="T49" fmla="*/ 40 h 75"/>
              <a:gd name="T50" fmla="*/ 8 w 79"/>
              <a:gd name="T51" fmla="*/ 40 h 75"/>
              <a:gd name="T52" fmla="*/ 10 w 79"/>
              <a:gd name="T53" fmla="*/ 43 h 75"/>
              <a:gd name="T54" fmla="*/ 8 w 79"/>
              <a:gd name="T55" fmla="*/ 45 h 75"/>
              <a:gd name="T56" fmla="*/ 68 w 79"/>
              <a:gd name="T57" fmla="*/ 66 h 75"/>
              <a:gd name="T58" fmla="*/ 12 w 79"/>
              <a:gd name="T59" fmla="*/ 68 h 75"/>
              <a:gd name="T60" fmla="*/ 10 w 79"/>
              <a:gd name="T61" fmla="*/ 66 h 75"/>
              <a:gd name="T62" fmla="*/ 10 w 79"/>
              <a:gd name="T63" fmla="*/ 60 h 75"/>
              <a:gd name="T64" fmla="*/ 66 w 79"/>
              <a:gd name="T65" fmla="*/ 58 h 75"/>
              <a:gd name="T66" fmla="*/ 68 w 79"/>
              <a:gd name="T67" fmla="*/ 60 h 75"/>
              <a:gd name="T68" fmla="*/ 72 w 79"/>
              <a:gd name="T69" fmla="*/ 45 h 75"/>
              <a:gd name="T70" fmla="*/ 70 w 79"/>
              <a:gd name="T71" fmla="*/ 45 h 75"/>
              <a:gd name="T72" fmla="*/ 68 w 79"/>
              <a:gd name="T73" fmla="*/ 43 h 75"/>
              <a:gd name="T74" fmla="*/ 70 w 79"/>
              <a:gd name="T75" fmla="*/ 41 h 75"/>
              <a:gd name="T76" fmla="*/ 72 w 79"/>
              <a:gd name="T77" fmla="*/ 40 h 75"/>
              <a:gd name="T78" fmla="*/ 74 w 79"/>
              <a:gd name="T79" fmla="*/ 41 h 75"/>
              <a:gd name="T80" fmla="*/ 74 w 79"/>
              <a:gd name="T81" fmla="*/ 43 h 75"/>
              <a:gd name="T82" fmla="*/ 72 w 79"/>
              <a:gd name="T83" fmla="*/ 45 h 75"/>
              <a:gd name="T84" fmla="*/ 64 w 79"/>
              <a:gd name="T85" fmla="*/ 34 h 75"/>
              <a:gd name="T86" fmla="*/ 68 w 79"/>
              <a:gd name="T87" fmla="*/ 34 h 75"/>
              <a:gd name="T88" fmla="*/ 64 w 79"/>
              <a:gd name="T89" fmla="*/ 0 h 75"/>
              <a:gd name="T90" fmla="*/ 14 w 79"/>
              <a:gd name="T91" fmla="*/ 32 h 75"/>
              <a:gd name="T92" fmla="*/ 10 w 79"/>
              <a:gd name="T93" fmla="*/ 34 h 75"/>
              <a:gd name="T94" fmla="*/ 64 w 79"/>
              <a:gd name="T95" fmla="*/ 3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75">
                <a:moveTo>
                  <a:pt x="68" y="34"/>
                </a:moveTo>
                <a:lnTo>
                  <a:pt x="68" y="34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6" y="41"/>
                </a:lnTo>
                <a:lnTo>
                  <a:pt x="60" y="43"/>
                </a:lnTo>
                <a:lnTo>
                  <a:pt x="17" y="43"/>
                </a:lnTo>
                <a:lnTo>
                  <a:pt x="17" y="43"/>
                </a:lnTo>
                <a:lnTo>
                  <a:pt x="12" y="41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6" y="36"/>
                </a:lnTo>
                <a:lnTo>
                  <a:pt x="2" y="38"/>
                </a:lnTo>
                <a:lnTo>
                  <a:pt x="0" y="41"/>
                </a:lnTo>
                <a:lnTo>
                  <a:pt x="0" y="45"/>
                </a:lnTo>
                <a:lnTo>
                  <a:pt x="0" y="64"/>
                </a:lnTo>
                <a:lnTo>
                  <a:pt x="0" y="64"/>
                </a:lnTo>
                <a:lnTo>
                  <a:pt x="0" y="68"/>
                </a:lnTo>
                <a:lnTo>
                  <a:pt x="2" y="71"/>
                </a:lnTo>
                <a:lnTo>
                  <a:pt x="6" y="73"/>
                </a:lnTo>
                <a:lnTo>
                  <a:pt x="10" y="75"/>
                </a:lnTo>
                <a:lnTo>
                  <a:pt x="68" y="75"/>
                </a:lnTo>
                <a:lnTo>
                  <a:pt x="68" y="75"/>
                </a:lnTo>
                <a:lnTo>
                  <a:pt x="72" y="73"/>
                </a:lnTo>
                <a:lnTo>
                  <a:pt x="75" y="71"/>
                </a:lnTo>
                <a:lnTo>
                  <a:pt x="77" y="68"/>
                </a:lnTo>
                <a:lnTo>
                  <a:pt x="79" y="64"/>
                </a:lnTo>
                <a:lnTo>
                  <a:pt x="79" y="45"/>
                </a:lnTo>
                <a:lnTo>
                  <a:pt x="79" y="45"/>
                </a:lnTo>
                <a:lnTo>
                  <a:pt x="77" y="41"/>
                </a:lnTo>
                <a:lnTo>
                  <a:pt x="75" y="38"/>
                </a:lnTo>
                <a:lnTo>
                  <a:pt x="72" y="36"/>
                </a:lnTo>
                <a:lnTo>
                  <a:pt x="68" y="34"/>
                </a:lnTo>
                <a:lnTo>
                  <a:pt x="68" y="34"/>
                </a:lnTo>
                <a:close/>
                <a:moveTo>
                  <a:pt x="8" y="45"/>
                </a:moveTo>
                <a:lnTo>
                  <a:pt x="6" y="45"/>
                </a:lnTo>
                <a:lnTo>
                  <a:pt x="6" y="45"/>
                </a:lnTo>
                <a:lnTo>
                  <a:pt x="4" y="43"/>
                </a:lnTo>
                <a:lnTo>
                  <a:pt x="4" y="43"/>
                </a:lnTo>
                <a:lnTo>
                  <a:pt x="6" y="40"/>
                </a:lnTo>
                <a:lnTo>
                  <a:pt x="8" y="40"/>
                </a:lnTo>
                <a:lnTo>
                  <a:pt x="8" y="40"/>
                </a:lnTo>
                <a:lnTo>
                  <a:pt x="10" y="43"/>
                </a:lnTo>
                <a:lnTo>
                  <a:pt x="10" y="43"/>
                </a:lnTo>
                <a:lnTo>
                  <a:pt x="8" y="45"/>
                </a:lnTo>
                <a:lnTo>
                  <a:pt x="8" y="45"/>
                </a:lnTo>
                <a:close/>
                <a:moveTo>
                  <a:pt x="68" y="66"/>
                </a:moveTo>
                <a:lnTo>
                  <a:pt x="68" y="66"/>
                </a:lnTo>
                <a:lnTo>
                  <a:pt x="66" y="68"/>
                </a:lnTo>
                <a:lnTo>
                  <a:pt x="12" y="68"/>
                </a:lnTo>
                <a:lnTo>
                  <a:pt x="12" y="68"/>
                </a:lnTo>
                <a:lnTo>
                  <a:pt x="10" y="66"/>
                </a:lnTo>
                <a:lnTo>
                  <a:pt x="10" y="60"/>
                </a:lnTo>
                <a:lnTo>
                  <a:pt x="10" y="60"/>
                </a:lnTo>
                <a:lnTo>
                  <a:pt x="12" y="58"/>
                </a:lnTo>
                <a:lnTo>
                  <a:pt x="66" y="58"/>
                </a:lnTo>
                <a:lnTo>
                  <a:pt x="66" y="58"/>
                </a:lnTo>
                <a:lnTo>
                  <a:pt x="68" y="60"/>
                </a:lnTo>
                <a:lnTo>
                  <a:pt x="68" y="66"/>
                </a:lnTo>
                <a:close/>
                <a:moveTo>
                  <a:pt x="72" y="45"/>
                </a:moveTo>
                <a:lnTo>
                  <a:pt x="70" y="45"/>
                </a:lnTo>
                <a:lnTo>
                  <a:pt x="70" y="45"/>
                </a:lnTo>
                <a:lnTo>
                  <a:pt x="70" y="43"/>
                </a:lnTo>
                <a:lnTo>
                  <a:pt x="68" y="43"/>
                </a:lnTo>
                <a:lnTo>
                  <a:pt x="68" y="43"/>
                </a:lnTo>
                <a:lnTo>
                  <a:pt x="70" y="41"/>
                </a:lnTo>
                <a:lnTo>
                  <a:pt x="70" y="40"/>
                </a:lnTo>
                <a:lnTo>
                  <a:pt x="72" y="40"/>
                </a:lnTo>
                <a:lnTo>
                  <a:pt x="72" y="40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2" y="45"/>
                </a:lnTo>
                <a:lnTo>
                  <a:pt x="72" y="45"/>
                </a:lnTo>
                <a:close/>
                <a:moveTo>
                  <a:pt x="64" y="34"/>
                </a:moveTo>
                <a:lnTo>
                  <a:pt x="68" y="34"/>
                </a:lnTo>
                <a:lnTo>
                  <a:pt x="68" y="34"/>
                </a:lnTo>
                <a:lnTo>
                  <a:pt x="64" y="32"/>
                </a:lnTo>
                <a:lnTo>
                  <a:pt x="64" y="0"/>
                </a:lnTo>
                <a:lnTo>
                  <a:pt x="14" y="0"/>
                </a:lnTo>
                <a:lnTo>
                  <a:pt x="14" y="32"/>
                </a:lnTo>
                <a:lnTo>
                  <a:pt x="14" y="32"/>
                </a:lnTo>
                <a:lnTo>
                  <a:pt x="10" y="34"/>
                </a:lnTo>
                <a:lnTo>
                  <a:pt x="14" y="34"/>
                </a:lnTo>
                <a:lnTo>
                  <a:pt x="64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1238"/>
          <p:cNvSpPr>
            <a:spLocks noEditPoints="1"/>
          </p:cNvSpPr>
          <p:nvPr/>
        </p:nvSpPr>
        <p:spPr bwMode="auto">
          <a:xfrm>
            <a:off x="5179865" y="3498129"/>
            <a:ext cx="123970" cy="240192"/>
          </a:xfrm>
          <a:custGeom>
            <a:avLst/>
            <a:gdLst>
              <a:gd name="T0" fmla="*/ 30 w 32"/>
              <a:gd name="T1" fmla="*/ 0 h 62"/>
              <a:gd name="T2" fmla="*/ 2 w 32"/>
              <a:gd name="T3" fmla="*/ 0 h 62"/>
              <a:gd name="T4" fmla="*/ 2 w 32"/>
              <a:gd name="T5" fmla="*/ 0 h 62"/>
              <a:gd name="T6" fmla="*/ 0 w 32"/>
              <a:gd name="T7" fmla="*/ 2 h 62"/>
              <a:gd name="T8" fmla="*/ 0 w 32"/>
              <a:gd name="T9" fmla="*/ 60 h 62"/>
              <a:gd name="T10" fmla="*/ 0 w 32"/>
              <a:gd name="T11" fmla="*/ 60 h 62"/>
              <a:gd name="T12" fmla="*/ 2 w 32"/>
              <a:gd name="T13" fmla="*/ 62 h 62"/>
              <a:gd name="T14" fmla="*/ 30 w 32"/>
              <a:gd name="T15" fmla="*/ 62 h 62"/>
              <a:gd name="T16" fmla="*/ 30 w 32"/>
              <a:gd name="T17" fmla="*/ 62 h 62"/>
              <a:gd name="T18" fmla="*/ 32 w 32"/>
              <a:gd name="T19" fmla="*/ 60 h 62"/>
              <a:gd name="T20" fmla="*/ 32 w 32"/>
              <a:gd name="T21" fmla="*/ 2 h 62"/>
              <a:gd name="T22" fmla="*/ 32 w 32"/>
              <a:gd name="T23" fmla="*/ 2 h 62"/>
              <a:gd name="T24" fmla="*/ 30 w 32"/>
              <a:gd name="T25" fmla="*/ 0 h 62"/>
              <a:gd name="T26" fmla="*/ 30 w 32"/>
              <a:gd name="T27" fmla="*/ 0 h 62"/>
              <a:gd name="T28" fmla="*/ 17 w 32"/>
              <a:gd name="T29" fmla="*/ 54 h 62"/>
              <a:gd name="T30" fmla="*/ 17 w 32"/>
              <a:gd name="T31" fmla="*/ 54 h 62"/>
              <a:gd name="T32" fmla="*/ 13 w 32"/>
              <a:gd name="T33" fmla="*/ 54 h 62"/>
              <a:gd name="T34" fmla="*/ 11 w 32"/>
              <a:gd name="T35" fmla="*/ 52 h 62"/>
              <a:gd name="T36" fmla="*/ 9 w 32"/>
              <a:gd name="T37" fmla="*/ 48 h 62"/>
              <a:gd name="T38" fmla="*/ 7 w 32"/>
              <a:gd name="T39" fmla="*/ 45 h 62"/>
              <a:gd name="T40" fmla="*/ 7 w 32"/>
              <a:gd name="T41" fmla="*/ 45 h 62"/>
              <a:gd name="T42" fmla="*/ 9 w 32"/>
              <a:gd name="T43" fmla="*/ 43 h 62"/>
              <a:gd name="T44" fmla="*/ 11 w 32"/>
              <a:gd name="T45" fmla="*/ 39 h 62"/>
              <a:gd name="T46" fmla="*/ 13 w 32"/>
              <a:gd name="T47" fmla="*/ 37 h 62"/>
              <a:gd name="T48" fmla="*/ 17 w 32"/>
              <a:gd name="T49" fmla="*/ 37 h 62"/>
              <a:gd name="T50" fmla="*/ 17 w 32"/>
              <a:gd name="T51" fmla="*/ 37 h 62"/>
              <a:gd name="T52" fmla="*/ 19 w 32"/>
              <a:gd name="T53" fmla="*/ 37 h 62"/>
              <a:gd name="T54" fmla="*/ 22 w 32"/>
              <a:gd name="T55" fmla="*/ 39 h 62"/>
              <a:gd name="T56" fmla="*/ 24 w 32"/>
              <a:gd name="T57" fmla="*/ 43 h 62"/>
              <a:gd name="T58" fmla="*/ 24 w 32"/>
              <a:gd name="T59" fmla="*/ 45 h 62"/>
              <a:gd name="T60" fmla="*/ 24 w 32"/>
              <a:gd name="T61" fmla="*/ 45 h 62"/>
              <a:gd name="T62" fmla="*/ 24 w 32"/>
              <a:gd name="T63" fmla="*/ 48 h 62"/>
              <a:gd name="T64" fmla="*/ 22 w 32"/>
              <a:gd name="T65" fmla="*/ 52 h 62"/>
              <a:gd name="T66" fmla="*/ 19 w 32"/>
              <a:gd name="T67" fmla="*/ 54 h 62"/>
              <a:gd name="T68" fmla="*/ 17 w 32"/>
              <a:gd name="T69" fmla="*/ 54 h 62"/>
              <a:gd name="T70" fmla="*/ 17 w 32"/>
              <a:gd name="T71" fmla="*/ 54 h 62"/>
              <a:gd name="T72" fmla="*/ 17 w 32"/>
              <a:gd name="T73" fmla="*/ 28 h 62"/>
              <a:gd name="T74" fmla="*/ 17 w 32"/>
              <a:gd name="T75" fmla="*/ 28 h 62"/>
              <a:gd name="T76" fmla="*/ 11 w 32"/>
              <a:gd name="T77" fmla="*/ 28 h 62"/>
              <a:gd name="T78" fmla="*/ 7 w 32"/>
              <a:gd name="T79" fmla="*/ 26 h 62"/>
              <a:gd name="T80" fmla="*/ 5 w 32"/>
              <a:gd name="T81" fmla="*/ 20 h 62"/>
              <a:gd name="T82" fmla="*/ 4 w 32"/>
              <a:gd name="T83" fmla="*/ 17 h 62"/>
              <a:gd name="T84" fmla="*/ 4 w 32"/>
              <a:gd name="T85" fmla="*/ 17 h 62"/>
              <a:gd name="T86" fmla="*/ 5 w 32"/>
              <a:gd name="T87" fmla="*/ 11 h 62"/>
              <a:gd name="T88" fmla="*/ 7 w 32"/>
              <a:gd name="T89" fmla="*/ 7 h 62"/>
              <a:gd name="T90" fmla="*/ 11 w 32"/>
              <a:gd name="T91" fmla="*/ 5 h 62"/>
              <a:gd name="T92" fmla="*/ 17 w 32"/>
              <a:gd name="T93" fmla="*/ 5 h 62"/>
              <a:gd name="T94" fmla="*/ 17 w 32"/>
              <a:gd name="T95" fmla="*/ 5 h 62"/>
              <a:gd name="T96" fmla="*/ 20 w 32"/>
              <a:gd name="T97" fmla="*/ 5 h 62"/>
              <a:gd name="T98" fmla="*/ 24 w 32"/>
              <a:gd name="T99" fmla="*/ 7 h 62"/>
              <a:gd name="T100" fmla="*/ 28 w 32"/>
              <a:gd name="T101" fmla="*/ 11 h 62"/>
              <a:gd name="T102" fmla="*/ 28 w 32"/>
              <a:gd name="T103" fmla="*/ 17 h 62"/>
              <a:gd name="T104" fmla="*/ 28 w 32"/>
              <a:gd name="T105" fmla="*/ 17 h 62"/>
              <a:gd name="T106" fmla="*/ 28 w 32"/>
              <a:gd name="T107" fmla="*/ 20 h 62"/>
              <a:gd name="T108" fmla="*/ 24 w 32"/>
              <a:gd name="T109" fmla="*/ 26 h 62"/>
              <a:gd name="T110" fmla="*/ 20 w 32"/>
              <a:gd name="T111" fmla="*/ 28 h 62"/>
              <a:gd name="T112" fmla="*/ 17 w 32"/>
              <a:gd name="T113" fmla="*/ 28 h 62"/>
              <a:gd name="T114" fmla="*/ 17 w 32"/>
              <a:gd name="T115" fmla="*/ 2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" h="62">
                <a:moveTo>
                  <a:pt x="30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60"/>
                </a:lnTo>
                <a:lnTo>
                  <a:pt x="0" y="60"/>
                </a:lnTo>
                <a:lnTo>
                  <a:pt x="2" y="62"/>
                </a:lnTo>
                <a:lnTo>
                  <a:pt x="30" y="62"/>
                </a:lnTo>
                <a:lnTo>
                  <a:pt x="30" y="62"/>
                </a:lnTo>
                <a:lnTo>
                  <a:pt x="32" y="60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7" y="54"/>
                </a:moveTo>
                <a:lnTo>
                  <a:pt x="17" y="54"/>
                </a:lnTo>
                <a:lnTo>
                  <a:pt x="13" y="54"/>
                </a:lnTo>
                <a:lnTo>
                  <a:pt x="11" y="52"/>
                </a:lnTo>
                <a:lnTo>
                  <a:pt x="9" y="48"/>
                </a:lnTo>
                <a:lnTo>
                  <a:pt x="7" y="45"/>
                </a:lnTo>
                <a:lnTo>
                  <a:pt x="7" y="45"/>
                </a:lnTo>
                <a:lnTo>
                  <a:pt x="9" y="43"/>
                </a:lnTo>
                <a:lnTo>
                  <a:pt x="11" y="39"/>
                </a:lnTo>
                <a:lnTo>
                  <a:pt x="13" y="37"/>
                </a:lnTo>
                <a:lnTo>
                  <a:pt x="17" y="37"/>
                </a:lnTo>
                <a:lnTo>
                  <a:pt x="17" y="37"/>
                </a:lnTo>
                <a:lnTo>
                  <a:pt x="19" y="37"/>
                </a:lnTo>
                <a:lnTo>
                  <a:pt x="22" y="39"/>
                </a:lnTo>
                <a:lnTo>
                  <a:pt x="24" y="43"/>
                </a:lnTo>
                <a:lnTo>
                  <a:pt x="24" y="45"/>
                </a:lnTo>
                <a:lnTo>
                  <a:pt x="24" y="45"/>
                </a:lnTo>
                <a:lnTo>
                  <a:pt x="24" y="48"/>
                </a:lnTo>
                <a:lnTo>
                  <a:pt x="22" y="52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close/>
                <a:moveTo>
                  <a:pt x="17" y="28"/>
                </a:moveTo>
                <a:lnTo>
                  <a:pt x="17" y="28"/>
                </a:lnTo>
                <a:lnTo>
                  <a:pt x="11" y="28"/>
                </a:lnTo>
                <a:lnTo>
                  <a:pt x="7" y="26"/>
                </a:lnTo>
                <a:lnTo>
                  <a:pt x="5" y="20"/>
                </a:lnTo>
                <a:lnTo>
                  <a:pt x="4" y="17"/>
                </a:lnTo>
                <a:lnTo>
                  <a:pt x="4" y="17"/>
                </a:lnTo>
                <a:lnTo>
                  <a:pt x="5" y="11"/>
                </a:lnTo>
                <a:lnTo>
                  <a:pt x="7" y="7"/>
                </a:lnTo>
                <a:lnTo>
                  <a:pt x="11" y="5"/>
                </a:lnTo>
                <a:lnTo>
                  <a:pt x="17" y="5"/>
                </a:lnTo>
                <a:lnTo>
                  <a:pt x="17" y="5"/>
                </a:lnTo>
                <a:lnTo>
                  <a:pt x="20" y="5"/>
                </a:lnTo>
                <a:lnTo>
                  <a:pt x="24" y="7"/>
                </a:lnTo>
                <a:lnTo>
                  <a:pt x="28" y="11"/>
                </a:lnTo>
                <a:lnTo>
                  <a:pt x="28" y="17"/>
                </a:lnTo>
                <a:lnTo>
                  <a:pt x="28" y="17"/>
                </a:lnTo>
                <a:lnTo>
                  <a:pt x="28" y="20"/>
                </a:lnTo>
                <a:lnTo>
                  <a:pt x="24" y="26"/>
                </a:lnTo>
                <a:lnTo>
                  <a:pt x="20" y="28"/>
                </a:lnTo>
                <a:lnTo>
                  <a:pt x="17" y="28"/>
                </a:lnTo>
                <a:lnTo>
                  <a:pt x="17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1239"/>
          <p:cNvSpPr>
            <a:spLocks/>
          </p:cNvSpPr>
          <p:nvPr/>
        </p:nvSpPr>
        <p:spPr bwMode="auto">
          <a:xfrm>
            <a:off x="5214732" y="3540744"/>
            <a:ext cx="50365" cy="42617"/>
          </a:xfrm>
          <a:custGeom>
            <a:avLst/>
            <a:gdLst>
              <a:gd name="T0" fmla="*/ 8 w 13"/>
              <a:gd name="T1" fmla="*/ 0 h 11"/>
              <a:gd name="T2" fmla="*/ 8 w 13"/>
              <a:gd name="T3" fmla="*/ 0 h 11"/>
              <a:gd name="T4" fmla="*/ 2 w 13"/>
              <a:gd name="T5" fmla="*/ 2 h 11"/>
              <a:gd name="T6" fmla="*/ 0 w 13"/>
              <a:gd name="T7" fmla="*/ 6 h 11"/>
              <a:gd name="T8" fmla="*/ 0 w 13"/>
              <a:gd name="T9" fmla="*/ 6 h 11"/>
              <a:gd name="T10" fmla="*/ 2 w 13"/>
              <a:gd name="T11" fmla="*/ 9 h 11"/>
              <a:gd name="T12" fmla="*/ 8 w 13"/>
              <a:gd name="T13" fmla="*/ 11 h 11"/>
              <a:gd name="T14" fmla="*/ 8 w 13"/>
              <a:gd name="T15" fmla="*/ 11 h 11"/>
              <a:gd name="T16" fmla="*/ 11 w 13"/>
              <a:gd name="T17" fmla="*/ 9 h 11"/>
              <a:gd name="T18" fmla="*/ 13 w 13"/>
              <a:gd name="T19" fmla="*/ 6 h 11"/>
              <a:gd name="T20" fmla="*/ 13 w 13"/>
              <a:gd name="T21" fmla="*/ 6 h 11"/>
              <a:gd name="T22" fmla="*/ 11 w 13"/>
              <a:gd name="T23" fmla="*/ 2 h 11"/>
              <a:gd name="T24" fmla="*/ 8 w 13"/>
              <a:gd name="T25" fmla="*/ 0 h 11"/>
              <a:gd name="T26" fmla="*/ 8 w 13"/>
              <a:gd name="T2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8" y="0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2" y="9"/>
                </a:lnTo>
                <a:lnTo>
                  <a:pt x="8" y="11"/>
                </a:lnTo>
                <a:lnTo>
                  <a:pt x="8" y="11"/>
                </a:lnTo>
                <a:lnTo>
                  <a:pt x="11" y="9"/>
                </a:lnTo>
                <a:lnTo>
                  <a:pt x="13" y="6"/>
                </a:lnTo>
                <a:lnTo>
                  <a:pt x="13" y="6"/>
                </a:lnTo>
                <a:lnTo>
                  <a:pt x="11" y="2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1240"/>
          <p:cNvSpPr>
            <a:spLocks/>
          </p:cNvSpPr>
          <p:nvPr/>
        </p:nvSpPr>
        <p:spPr bwMode="auto">
          <a:xfrm>
            <a:off x="5230228" y="3656966"/>
            <a:ext cx="27119" cy="27119"/>
          </a:xfrm>
          <a:custGeom>
            <a:avLst/>
            <a:gdLst>
              <a:gd name="T0" fmla="*/ 4 w 7"/>
              <a:gd name="T1" fmla="*/ 0 h 7"/>
              <a:gd name="T2" fmla="*/ 4 w 7"/>
              <a:gd name="T3" fmla="*/ 0 h 7"/>
              <a:gd name="T4" fmla="*/ 0 w 7"/>
              <a:gd name="T5" fmla="*/ 2 h 7"/>
              <a:gd name="T6" fmla="*/ 0 w 7"/>
              <a:gd name="T7" fmla="*/ 4 h 7"/>
              <a:gd name="T8" fmla="*/ 0 w 7"/>
              <a:gd name="T9" fmla="*/ 4 h 7"/>
              <a:gd name="T10" fmla="*/ 0 w 7"/>
              <a:gd name="T11" fmla="*/ 7 h 7"/>
              <a:gd name="T12" fmla="*/ 4 w 7"/>
              <a:gd name="T13" fmla="*/ 7 h 7"/>
              <a:gd name="T14" fmla="*/ 4 w 7"/>
              <a:gd name="T15" fmla="*/ 7 h 7"/>
              <a:gd name="T16" fmla="*/ 6 w 7"/>
              <a:gd name="T17" fmla="*/ 7 h 7"/>
              <a:gd name="T18" fmla="*/ 7 w 7"/>
              <a:gd name="T19" fmla="*/ 4 h 7"/>
              <a:gd name="T20" fmla="*/ 7 w 7"/>
              <a:gd name="T21" fmla="*/ 4 h 7"/>
              <a:gd name="T22" fmla="*/ 6 w 7"/>
              <a:gd name="T23" fmla="*/ 2 h 7"/>
              <a:gd name="T24" fmla="*/ 4 w 7"/>
              <a:gd name="T25" fmla="*/ 0 h 7"/>
              <a:gd name="T26" fmla="*/ 4 w 7"/>
              <a:gd name="T2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7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7"/>
                </a:lnTo>
                <a:lnTo>
                  <a:pt x="4" y="7"/>
                </a:lnTo>
                <a:lnTo>
                  <a:pt x="4" y="7"/>
                </a:lnTo>
                <a:lnTo>
                  <a:pt x="6" y="7"/>
                </a:lnTo>
                <a:lnTo>
                  <a:pt x="7" y="4"/>
                </a:lnTo>
                <a:lnTo>
                  <a:pt x="7" y="4"/>
                </a:lnTo>
                <a:lnTo>
                  <a:pt x="6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1241"/>
          <p:cNvSpPr>
            <a:spLocks/>
          </p:cNvSpPr>
          <p:nvPr/>
        </p:nvSpPr>
        <p:spPr bwMode="auto">
          <a:xfrm>
            <a:off x="5199236" y="3742196"/>
            <a:ext cx="89105" cy="104601"/>
          </a:xfrm>
          <a:custGeom>
            <a:avLst/>
            <a:gdLst>
              <a:gd name="T0" fmla="*/ 21 w 23"/>
              <a:gd name="T1" fmla="*/ 19 h 27"/>
              <a:gd name="T2" fmla="*/ 14 w 23"/>
              <a:gd name="T3" fmla="*/ 19 h 27"/>
              <a:gd name="T4" fmla="*/ 14 w 23"/>
              <a:gd name="T5" fmla="*/ 2 h 27"/>
              <a:gd name="T6" fmla="*/ 14 w 23"/>
              <a:gd name="T7" fmla="*/ 2 h 27"/>
              <a:gd name="T8" fmla="*/ 14 w 23"/>
              <a:gd name="T9" fmla="*/ 0 h 27"/>
              <a:gd name="T10" fmla="*/ 10 w 23"/>
              <a:gd name="T11" fmla="*/ 0 h 27"/>
              <a:gd name="T12" fmla="*/ 10 w 23"/>
              <a:gd name="T13" fmla="*/ 0 h 27"/>
              <a:gd name="T14" fmla="*/ 8 w 23"/>
              <a:gd name="T15" fmla="*/ 2 h 27"/>
              <a:gd name="T16" fmla="*/ 8 w 23"/>
              <a:gd name="T17" fmla="*/ 19 h 27"/>
              <a:gd name="T18" fmla="*/ 2 w 23"/>
              <a:gd name="T19" fmla="*/ 19 h 27"/>
              <a:gd name="T20" fmla="*/ 2 w 23"/>
              <a:gd name="T21" fmla="*/ 19 h 27"/>
              <a:gd name="T22" fmla="*/ 0 w 23"/>
              <a:gd name="T23" fmla="*/ 21 h 27"/>
              <a:gd name="T24" fmla="*/ 0 w 23"/>
              <a:gd name="T25" fmla="*/ 25 h 27"/>
              <a:gd name="T26" fmla="*/ 0 w 23"/>
              <a:gd name="T27" fmla="*/ 25 h 27"/>
              <a:gd name="T28" fmla="*/ 2 w 23"/>
              <a:gd name="T29" fmla="*/ 27 h 27"/>
              <a:gd name="T30" fmla="*/ 21 w 23"/>
              <a:gd name="T31" fmla="*/ 27 h 27"/>
              <a:gd name="T32" fmla="*/ 21 w 23"/>
              <a:gd name="T33" fmla="*/ 27 h 27"/>
              <a:gd name="T34" fmla="*/ 23 w 23"/>
              <a:gd name="T35" fmla="*/ 25 h 27"/>
              <a:gd name="T36" fmla="*/ 23 w 23"/>
              <a:gd name="T37" fmla="*/ 21 h 27"/>
              <a:gd name="T38" fmla="*/ 23 w 23"/>
              <a:gd name="T39" fmla="*/ 21 h 27"/>
              <a:gd name="T40" fmla="*/ 21 w 23"/>
              <a:gd name="T41" fmla="*/ 19 h 27"/>
              <a:gd name="T42" fmla="*/ 21 w 23"/>
              <a:gd name="T43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7">
                <a:moveTo>
                  <a:pt x="21" y="19"/>
                </a:moveTo>
                <a:lnTo>
                  <a:pt x="14" y="19"/>
                </a:lnTo>
                <a:lnTo>
                  <a:pt x="14" y="2"/>
                </a:lnTo>
                <a:lnTo>
                  <a:pt x="14" y="2"/>
                </a:lnTo>
                <a:lnTo>
                  <a:pt x="14" y="0"/>
                </a:lnTo>
                <a:lnTo>
                  <a:pt x="10" y="0"/>
                </a:lnTo>
                <a:lnTo>
                  <a:pt x="10" y="0"/>
                </a:lnTo>
                <a:lnTo>
                  <a:pt x="8" y="2"/>
                </a:lnTo>
                <a:lnTo>
                  <a:pt x="8" y="19"/>
                </a:lnTo>
                <a:lnTo>
                  <a:pt x="2" y="19"/>
                </a:lnTo>
                <a:lnTo>
                  <a:pt x="2" y="19"/>
                </a:lnTo>
                <a:lnTo>
                  <a:pt x="0" y="21"/>
                </a:lnTo>
                <a:lnTo>
                  <a:pt x="0" y="25"/>
                </a:lnTo>
                <a:lnTo>
                  <a:pt x="0" y="25"/>
                </a:lnTo>
                <a:lnTo>
                  <a:pt x="2" y="27"/>
                </a:lnTo>
                <a:lnTo>
                  <a:pt x="21" y="27"/>
                </a:lnTo>
                <a:lnTo>
                  <a:pt x="21" y="27"/>
                </a:lnTo>
                <a:lnTo>
                  <a:pt x="23" y="25"/>
                </a:lnTo>
                <a:lnTo>
                  <a:pt x="23" y="21"/>
                </a:lnTo>
                <a:lnTo>
                  <a:pt x="23" y="21"/>
                </a:lnTo>
                <a:lnTo>
                  <a:pt x="21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1242"/>
          <p:cNvSpPr>
            <a:spLocks noEditPoints="1"/>
          </p:cNvSpPr>
          <p:nvPr/>
        </p:nvSpPr>
        <p:spPr bwMode="auto">
          <a:xfrm>
            <a:off x="5040397" y="3498129"/>
            <a:ext cx="123970" cy="240192"/>
          </a:xfrm>
          <a:custGeom>
            <a:avLst/>
            <a:gdLst>
              <a:gd name="T0" fmla="*/ 30 w 32"/>
              <a:gd name="T1" fmla="*/ 0 h 62"/>
              <a:gd name="T2" fmla="*/ 2 w 32"/>
              <a:gd name="T3" fmla="*/ 0 h 62"/>
              <a:gd name="T4" fmla="*/ 2 w 32"/>
              <a:gd name="T5" fmla="*/ 0 h 62"/>
              <a:gd name="T6" fmla="*/ 0 w 32"/>
              <a:gd name="T7" fmla="*/ 2 h 62"/>
              <a:gd name="T8" fmla="*/ 0 w 32"/>
              <a:gd name="T9" fmla="*/ 60 h 62"/>
              <a:gd name="T10" fmla="*/ 0 w 32"/>
              <a:gd name="T11" fmla="*/ 60 h 62"/>
              <a:gd name="T12" fmla="*/ 2 w 32"/>
              <a:gd name="T13" fmla="*/ 62 h 62"/>
              <a:gd name="T14" fmla="*/ 30 w 32"/>
              <a:gd name="T15" fmla="*/ 62 h 62"/>
              <a:gd name="T16" fmla="*/ 30 w 32"/>
              <a:gd name="T17" fmla="*/ 62 h 62"/>
              <a:gd name="T18" fmla="*/ 32 w 32"/>
              <a:gd name="T19" fmla="*/ 60 h 62"/>
              <a:gd name="T20" fmla="*/ 32 w 32"/>
              <a:gd name="T21" fmla="*/ 2 h 62"/>
              <a:gd name="T22" fmla="*/ 32 w 32"/>
              <a:gd name="T23" fmla="*/ 2 h 62"/>
              <a:gd name="T24" fmla="*/ 30 w 32"/>
              <a:gd name="T25" fmla="*/ 0 h 62"/>
              <a:gd name="T26" fmla="*/ 30 w 32"/>
              <a:gd name="T27" fmla="*/ 0 h 62"/>
              <a:gd name="T28" fmla="*/ 17 w 32"/>
              <a:gd name="T29" fmla="*/ 54 h 62"/>
              <a:gd name="T30" fmla="*/ 17 w 32"/>
              <a:gd name="T31" fmla="*/ 54 h 62"/>
              <a:gd name="T32" fmla="*/ 13 w 32"/>
              <a:gd name="T33" fmla="*/ 54 h 62"/>
              <a:gd name="T34" fmla="*/ 10 w 32"/>
              <a:gd name="T35" fmla="*/ 52 h 62"/>
              <a:gd name="T36" fmla="*/ 10 w 32"/>
              <a:gd name="T37" fmla="*/ 48 h 62"/>
              <a:gd name="T38" fmla="*/ 8 w 32"/>
              <a:gd name="T39" fmla="*/ 45 h 62"/>
              <a:gd name="T40" fmla="*/ 8 w 32"/>
              <a:gd name="T41" fmla="*/ 45 h 62"/>
              <a:gd name="T42" fmla="*/ 10 w 32"/>
              <a:gd name="T43" fmla="*/ 43 h 62"/>
              <a:gd name="T44" fmla="*/ 10 w 32"/>
              <a:gd name="T45" fmla="*/ 39 h 62"/>
              <a:gd name="T46" fmla="*/ 13 w 32"/>
              <a:gd name="T47" fmla="*/ 37 h 62"/>
              <a:gd name="T48" fmla="*/ 17 w 32"/>
              <a:gd name="T49" fmla="*/ 37 h 62"/>
              <a:gd name="T50" fmla="*/ 17 w 32"/>
              <a:gd name="T51" fmla="*/ 37 h 62"/>
              <a:gd name="T52" fmla="*/ 19 w 32"/>
              <a:gd name="T53" fmla="*/ 37 h 62"/>
              <a:gd name="T54" fmla="*/ 23 w 32"/>
              <a:gd name="T55" fmla="*/ 39 h 62"/>
              <a:gd name="T56" fmla="*/ 25 w 32"/>
              <a:gd name="T57" fmla="*/ 43 h 62"/>
              <a:gd name="T58" fmla="*/ 25 w 32"/>
              <a:gd name="T59" fmla="*/ 45 h 62"/>
              <a:gd name="T60" fmla="*/ 25 w 32"/>
              <a:gd name="T61" fmla="*/ 45 h 62"/>
              <a:gd name="T62" fmla="*/ 25 w 32"/>
              <a:gd name="T63" fmla="*/ 48 h 62"/>
              <a:gd name="T64" fmla="*/ 23 w 32"/>
              <a:gd name="T65" fmla="*/ 52 h 62"/>
              <a:gd name="T66" fmla="*/ 19 w 32"/>
              <a:gd name="T67" fmla="*/ 54 h 62"/>
              <a:gd name="T68" fmla="*/ 17 w 32"/>
              <a:gd name="T69" fmla="*/ 54 h 62"/>
              <a:gd name="T70" fmla="*/ 17 w 32"/>
              <a:gd name="T71" fmla="*/ 54 h 62"/>
              <a:gd name="T72" fmla="*/ 17 w 32"/>
              <a:gd name="T73" fmla="*/ 28 h 62"/>
              <a:gd name="T74" fmla="*/ 17 w 32"/>
              <a:gd name="T75" fmla="*/ 28 h 62"/>
              <a:gd name="T76" fmla="*/ 11 w 32"/>
              <a:gd name="T77" fmla="*/ 28 h 62"/>
              <a:gd name="T78" fmla="*/ 8 w 32"/>
              <a:gd name="T79" fmla="*/ 26 h 62"/>
              <a:gd name="T80" fmla="*/ 6 w 32"/>
              <a:gd name="T81" fmla="*/ 20 h 62"/>
              <a:gd name="T82" fmla="*/ 4 w 32"/>
              <a:gd name="T83" fmla="*/ 17 h 62"/>
              <a:gd name="T84" fmla="*/ 4 w 32"/>
              <a:gd name="T85" fmla="*/ 17 h 62"/>
              <a:gd name="T86" fmla="*/ 6 w 32"/>
              <a:gd name="T87" fmla="*/ 11 h 62"/>
              <a:gd name="T88" fmla="*/ 8 w 32"/>
              <a:gd name="T89" fmla="*/ 7 h 62"/>
              <a:gd name="T90" fmla="*/ 11 w 32"/>
              <a:gd name="T91" fmla="*/ 5 h 62"/>
              <a:gd name="T92" fmla="*/ 17 w 32"/>
              <a:gd name="T93" fmla="*/ 5 h 62"/>
              <a:gd name="T94" fmla="*/ 17 w 32"/>
              <a:gd name="T95" fmla="*/ 5 h 62"/>
              <a:gd name="T96" fmla="*/ 21 w 32"/>
              <a:gd name="T97" fmla="*/ 5 h 62"/>
              <a:gd name="T98" fmla="*/ 25 w 32"/>
              <a:gd name="T99" fmla="*/ 7 h 62"/>
              <a:gd name="T100" fmla="*/ 28 w 32"/>
              <a:gd name="T101" fmla="*/ 11 h 62"/>
              <a:gd name="T102" fmla="*/ 28 w 32"/>
              <a:gd name="T103" fmla="*/ 17 h 62"/>
              <a:gd name="T104" fmla="*/ 28 w 32"/>
              <a:gd name="T105" fmla="*/ 17 h 62"/>
              <a:gd name="T106" fmla="*/ 28 w 32"/>
              <a:gd name="T107" fmla="*/ 20 h 62"/>
              <a:gd name="T108" fmla="*/ 25 w 32"/>
              <a:gd name="T109" fmla="*/ 26 h 62"/>
              <a:gd name="T110" fmla="*/ 21 w 32"/>
              <a:gd name="T111" fmla="*/ 28 h 62"/>
              <a:gd name="T112" fmla="*/ 17 w 32"/>
              <a:gd name="T113" fmla="*/ 28 h 62"/>
              <a:gd name="T114" fmla="*/ 17 w 32"/>
              <a:gd name="T115" fmla="*/ 2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" h="62">
                <a:moveTo>
                  <a:pt x="30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60"/>
                </a:lnTo>
                <a:lnTo>
                  <a:pt x="0" y="60"/>
                </a:lnTo>
                <a:lnTo>
                  <a:pt x="2" y="62"/>
                </a:lnTo>
                <a:lnTo>
                  <a:pt x="30" y="62"/>
                </a:lnTo>
                <a:lnTo>
                  <a:pt x="30" y="62"/>
                </a:lnTo>
                <a:lnTo>
                  <a:pt x="32" y="60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0" y="0"/>
                </a:lnTo>
                <a:close/>
                <a:moveTo>
                  <a:pt x="17" y="54"/>
                </a:moveTo>
                <a:lnTo>
                  <a:pt x="17" y="54"/>
                </a:lnTo>
                <a:lnTo>
                  <a:pt x="13" y="54"/>
                </a:lnTo>
                <a:lnTo>
                  <a:pt x="10" y="52"/>
                </a:lnTo>
                <a:lnTo>
                  <a:pt x="10" y="48"/>
                </a:lnTo>
                <a:lnTo>
                  <a:pt x="8" y="45"/>
                </a:lnTo>
                <a:lnTo>
                  <a:pt x="8" y="45"/>
                </a:lnTo>
                <a:lnTo>
                  <a:pt x="10" y="43"/>
                </a:lnTo>
                <a:lnTo>
                  <a:pt x="10" y="39"/>
                </a:lnTo>
                <a:lnTo>
                  <a:pt x="13" y="37"/>
                </a:lnTo>
                <a:lnTo>
                  <a:pt x="17" y="37"/>
                </a:lnTo>
                <a:lnTo>
                  <a:pt x="17" y="37"/>
                </a:lnTo>
                <a:lnTo>
                  <a:pt x="19" y="37"/>
                </a:lnTo>
                <a:lnTo>
                  <a:pt x="23" y="39"/>
                </a:lnTo>
                <a:lnTo>
                  <a:pt x="25" y="43"/>
                </a:lnTo>
                <a:lnTo>
                  <a:pt x="25" y="45"/>
                </a:lnTo>
                <a:lnTo>
                  <a:pt x="25" y="45"/>
                </a:lnTo>
                <a:lnTo>
                  <a:pt x="25" y="48"/>
                </a:lnTo>
                <a:lnTo>
                  <a:pt x="23" y="52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close/>
                <a:moveTo>
                  <a:pt x="17" y="28"/>
                </a:moveTo>
                <a:lnTo>
                  <a:pt x="17" y="28"/>
                </a:lnTo>
                <a:lnTo>
                  <a:pt x="11" y="28"/>
                </a:lnTo>
                <a:lnTo>
                  <a:pt x="8" y="26"/>
                </a:lnTo>
                <a:lnTo>
                  <a:pt x="6" y="20"/>
                </a:lnTo>
                <a:lnTo>
                  <a:pt x="4" y="17"/>
                </a:lnTo>
                <a:lnTo>
                  <a:pt x="4" y="17"/>
                </a:lnTo>
                <a:lnTo>
                  <a:pt x="6" y="11"/>
                </a:lnTo>
                <a:lnTo>
                  <a:pt x="8" y="7"/>
                </a:lnTo>
                <a:lnTo>
                  <a:pt x="11" y="5"/>
                </a:lnTo>
                <a:lnTo>
                  <a:pt x="17" y="5"/>
                </a:lnTo>
                <a:lnTo>
                  <a:pt x="17" y="5"/>
                </a:lnTo>
                <a:lnTo>
                  <a:pt x="21" y="5"/>
                </a:lnTo>
                <a:lnTo>
                  <a:pt x="25" y="7"/>
                </a:lnTo>
                <a:lnTo>
                  <a:pt x="28" y="11"/>
                </a:lnTo>
                <a:lnTo>
                  <a:pt x="28" y="17"/>
                </a:lnTo>
                <a:lnTo>
                  <a:pt x="28" y="17"/>
                </a:lnTo>
                <a:lnTo>
                  <a:pt x="28" y="20"/>
                </a:lnTo>
                <a:lnTo>
                  <a:pt x="25" y="26"/>
                </a:lnTo>
                <a:lnTo>
                  <a:pt x="21" y="28"/>
                </a:lnTo>
                <a:lnTo>
                  <a:pt x="17" y="28"/>
                </a:lnTo>
                <a:lnTo>
                  <a:pt x="17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1243"/>
          <p:cNvSpPr>
            <a:spLocks/>
          </p:cNvSpPr>
          <p:nvPr/>
        </p:nvSpPr>
        <p:spPr bwMode="auto">
          <a:xfrm>
            <a:off x="5079139" y="3540744"/>
            <a:ext cx="50365" cy="42617"/>
          </a:xfrm>
          <a:custGeom>
            <a:avLst/>
            <a:gdLst>
              <a:gd name="T0" fmla="*/ 7 w 13"/>
              <a:gd name="T1" fmla="*/ 0 h 11"/>
              <a:gd name="T2" fmla="*/ 7 w 13"/>
              <a:gd name="T3" fmla="*/ 0 h 11"/>
              <a:gd name="T4" fmla="*/ 1 w 13"/>
              <a:gd name="T5" fmla="*/ 2 h 11"/>
              <a:gd name="T6" fmla="*/ 0 w 13"/>
              <a:gd name="T7" fmla="*/ 6 h 11"/>
              <a:gd name="T8" fmla="*/ 0 w 13"/>
              <a:gd name="T9" fmla="*/ 6 h 11"/>
              <a:gd name="T10" fmla="*/ 1 w 13"/>
              <a:gd name="T11" fmla="*/ 9 h 11"/>
              <a:gd name="T12" fmla="*/ 7 w 13"/>
              <a:gd name="T13" fmla="*/ 11 h 11"/>
              <a:gd name="T14" fmla="*/ 7 w 13"/>
              <a:gd name="T15" fmla="*/ 11 h 11"/>
              <a:gd name="T16" fmla="*/ 11 w 13"/>
              <a:gd name="T17" fmla="*/ 9 h 11"/>
              <a:gd name="T18" fmla="*/ 13 w 13"/>
              <a:gd name="T19" fmla="*/ 6 h 11"/>
              <a:gd name="T20" fmla="*/ 13 w 13"/>
              <a:gd name="T21" fmla="*/ 6 h 11"/>
              <a:gd name="T22" fmla="*/ 11 w 13"/>
              <a:gd name="T23" fmla="*/ 2 h 11"/>
              <a:gd name="T24" fmla="*/ 7 w 13"/>
              <a:gd name="T25" fmla="*/ 0 h 11"/>
              <a:gd name="T26" fmla="*/ 7 w 13"/>
              <a:gd name="T2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1">
                <a:moveTo>
                  <a:pt x="7" y="0"/>
                </a:moveTo>
                <a:lnTo>
                  <a:pt x="7" y="0"/>
                </a:lnTo>
                <a:lnTo>
                  <a:pt x="1" y="2"/>
                </a:lnTo>
                <a:lnTo>
                  <a:pt x="0" y="6"/>
                </a:lnTo>
                <a:lnTo>
                  <a:pt x="0" y="6"/>
                </a:lnTo>
                <a:lnTo>
                  <a:pt x="1" y="9"/>
                </a:lnTo>
                <a:lnTo>
                  <a:pt x="7" y="11"/>
                </a:lnTo>
                <a:lnTo>
                  <a:pt x="7" y="11"/>
                </a:lnTo>
                <a:lnTo>
                  <a:pt x="11" y="9"/>
                </a:lnTo>
                <a:lnTo>
                  <a:pt x="13" y="6"/>
                </a:lnTo>
                <a:lnTo>
                  <a:pt x="13" y="6"/>
                </a:lnTo>
                <a:lnTo>
                  <a:pt x="11" y="2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1244"/>
          <p:cNvSpPr>
            <a:spLocks/>
          </p:cNvSpPr>
          <p:nvPr/>
        </p:nvSpPr>
        <p:spPr bwMode="auto">
          <a:xfrm>
            <a:off x="5090762" y="3656966"/>
            <a:ext cx="30992" cy="27119"/>
          </a:xfrm>
          <a:custGeom>
            <a:avLst/>
            <a:gdLst>
              <a:gd name="T0" fmla="*/ 4 w 8"/>
              <a:gd name="T1" fmla="*/ 0 h 7"/>
              <a:gd name="T2" fmla="*/ 4 w 8"/>
              <a:gd name="T3" fmla="*/ 0 h 7"/>
              <a:gd name="T4" fmla="*/ 0 w 8"/>
              <a:gd name="T5" fmla="*/ 2 h 7"/>
              <a:gd name="T6" fmla="*/ 0 w 8"/>
              <a:gd name="T7" fmla="*/ 4 h 7"/>
              <a:gd name="T8" fmla="*/ 0 w 8"/>
              <a:gd name="T9" fmla="*/ 4 h 7"/>
              <a:gd name="T10" fmla="*/ 0 w 8"/>
              <a:gd name="T11" fmla="*/ 7 h 7"/>
              <a:gd name="T12" fmla="*/ 4 w 8"/>
              <a:gd name="T13" fmla="*/ 7 h 7"/>
              <a:gd name="T14" fmla="*/ 4 w 8"/>
              <a:gd name="T15" fmla="*/ 7 h 7"/>
              <a:gd name="T16" fmla="*/ 6 w 8"/>
              <a:gd name="T17" fmla="*/ 7 h 7"/>
              <a:gd name="T18" fmla="*/ 8 w 8"/>
              <a:gd name="T19" fmla="*/ 4 h 7"/>
              <a:gd name="T20" fmla="*/ 8 w 8"/>
              <a:gd name="T21" fmla="*/ 4 h 7"/>
              <a:gd name="T22" fmla="*/ 6 w 8"/>
              <a:gd name="T23" fmla="*/ 2 h 7"/>
              <a:gd name="T24" fmla="*/ 4 w 8"/>
              <a:gd name="T25" fmla="*/ 0 h 7"/>
              <a:gd name="T26" fmla="*/ 4 w 8"/>
              <a:gd name="T2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7"/>
                </a:lnTo>
                <a:lnTo>
                  <a:pt x="4" y="7"/>
                </a:lnTo>
                <a:lnTo>
                  <a:pt x="4" y="7"/>
                </a:lnTo>
                <a:lnTo>
                  <a:pt x="6" y="7"/>
                </a:lnTo>
                <a:lnTo>
                  <a:pt x="8" y="4"/>
                </a:lnTo>
                <a:lnTo>
                  <a:pt x="8" y="4"/>
                </a:lnTo>
                <a:lnTo>
                  <a:pt x="6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1245"/>
          <p:cNvSpPr>
            <a:spLocks/>
          </p:cNvSpPr>
          <p:nvPr/>
        </p:nvSpPr>
        <p:spPr bwMode="auto">
          <a:xfrm>
            <a:off x="5063643" y="3742196"/>
            <a:ext cx="77482" cy="104601"/>
          </a:xfrm>
          <a:custGeom>
            <a:avLst/>
            <a:gdLst>
              <a:gd name="T0" fmla="*/ 20 w 20"/>
              <a:gd name="T1" fmla="*/ 19 h 27"/>
              <a:gd name="T2" fmla="*/ 13 w 20"/>
              <a:gd name="T3" fmla="*/ 19 h 27"/>
              <a:gd name="T4" fmla="*/ 13 w 20"/>
              <a:gd name="T5" fmla="*/ 2 h 27"/>
              <a:gd name="T6" fmla="*/ 13 w 20"/>
              <a:gd name="T7" fmla="*/ 2 h 27"/>
              <a:gd name="T8" fmla="*/ 11 w 20"/>
              <a:gd name="T9" fmla="*/ 0 h 27"/>
              <a:gd name="T10" fmla="*/ 9 w 20"/>
              <a:gd name="T11" fmla="*/ 0 h 27"/>
              <a:gd name="T12" fmla="*/ 9 w 20"/>
              <a:gd name="T13" fmla="*/ 0 h 27"/>
              <a:gd name="T14" fmla="*/ 7 w 20"/>
              <a:gd name="T15" fmla="*/ 2 h 27"/>
              <a:gd name="T16" fmla="*/ 7 w 20"/>
              <a:gd name="T17" fmla="*/ 19 h 27"/>
              <a:gd name="T18" fmla="*/ 2 w 20"/>
              <a:gd name="T19" fmla="*/ 19 h 27"/>
              <a:gd name="T20" fmla="*/ 2 w 20"/>
              <a:gd name="T21" fmla="*/ 19 h 27"/>
              <a:gd name="T22" fmla="*/ 0 w 20"/>
              <a:gd name="T23" fmla="*/ 21 h 27"/>
              <a:gd name="T24" fmla="*/ 0 w 20"/>
              <a:gd name="T25" fmla="*/ 25 h 27"/>
              <a:gd name="T26" fmla="*/ 0 w 20"/>
              <a:gd name="T27" fmla="*/ 25 h 27"/>
              <a:gd name="T28" fmla="*/ 2 w 20"/>
              <a:gd name="T29" fmla="*/ 27 h 27"/>
              <a:gd name="T30" fmla="*/ 20 w 20"/>
              <a:gd name="T31" fmla="*/ 27 h 27"/>
              <a:gd name="T32" fmla="*/ 20 w 20"/>
              <a:gd name="T33" fmla="*/ 27 h 27"/>
              <a:gd name="T34" fmla="*/ 20 w 20"/>
              <a:gd name="T35" fmla="*/ 25 h 27"/>
              <a:gd name="T36" fmla="*/ 20 w 20"/>
              <a:gd name="T37" fmla="*/ 21 h 27"/>
              <a:gd name="T38" fmla="*/ 20 w 20"/>
              <a:gd name="T39" fmla="*/ 21 h 27"/>
              <a:gd name="T40" fmla="*/ 20 w 20"/>
              <a:gd name="T41" fmla="*/ 19 h 27"/>
              <a:gd name="T42" fmla="*/ 20 w 20"/>
              <a:gd name="T43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7">
                <a:moveTo>
                  <a:pt x="20" y="19"/>
                </a:moveTo>
                <a:lnTo>
                  <a:pt x="13" y="19"/>
                </a:lnTo>
                <a:lnTo>
                  <a:pt x="13" y="2"/>
                </a:lnTo>
                <a:lnTo>
                  <a:pt x="13" y="2"/>
                </a:lnTo>
                <a:lnTo>
                  <a:pt x="11" y="0"/>
                </a:lnTo>
                <a:lnTo>
                  <a:pt x="9" y="0"/>
                </a:lnTo>
                <a:lnTo>
                  <a:pt x="9" y="0"/>
                </a:lnTo>
                <a:lnTo>
                  <a:pt x="7" y="2"/>
                </a:lnTo>
                <a:lnTo>
                  <a:pt x="7" y="19"/>
                </a:lnTo>
                <a:lnTo>
                  <a:pt x="2" y="19"/>
                </a:lnTo>
                <a:lnTo>
                  <a:pt x="2" y="19"/>
                </a:lnTo>
                <a:lnTo>
                  <a:pt x="0" y="21"/>
                </a:lnTo>
                <a:lnTo>
                  <a:pt x="0" y="25"/>
                </a:lnTo>
                <a:lnTo>
                  <a:pt x="0" y="25"/>
                </a:lnTo>
                <a:lnTo>
                  <a:pt x="2" y="27"/>
                </a:lnTo>
                <a:lnTo>
                  <a:pt x="20" y="27"/>
                </a:lnTo>
                <a:lnTo>
                  <a:pt x="20" y="27"/>
                </a:lnTo>
                <a:lnTo>
                  <a:pt x="20" y="25"/>
                </a:lnTo>
                <a:lnTo>
                  <a:pt x="20" y="21"/>
                </a:lnTo>
                <a:lnTo>
                  <a:pt x="20" y="21"/>
                </a:lnTo>
                <a:lnTo>
                  <a:pt x="20" y="19"/>
                </a:lnTo>
                <a:lnTo>
                  <a:pt x="2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1246"/>
          <p:cNvSpPr>
            <a:spLocks/>
          </p:cNvSpPr>
          <p:nvPr/>
        </p:nvSpPr>
        <p:spPr bwMode="auto">
          <a:xfrm>
            <a:off x="3362921" y="3540744"/>
            <a:ext cx="96853" cy="255690"/>
          </a:xfrm>
          <a:custGeom>
            <a:avLst/>
            <a:gdLst>
              <a:gd name="T0" fmla="*/ 23 w 25"/>
              <a:gd name="T1" fmla="*/ 37 h 66"/>
              <a:gd name="T2" fmla="*/ 23 w 25"/>
              <a:gd name="T3" fmla="*/ 37 h 66"/>
              <a:gd name="T4" fmla="*/ 21 w 25"/>
              <a:gd name="T5" fmla="*/ 37 h 66"/>
              <a:gd name="T6" fmla="*/ 21 w 25"/>
              <a:gd name="T7" fmla="*/ 37 h 66"/>
              <a:gd name="T8" fmla="*/ 19 w 25"/>
              <a:gd name="T9" fmla="*/ 32 h 66"/>
              <a:gd name="T10" fmla="*/ 19 w 25"/>
              <a:gd name="T11" fmla="*/ 19 h 66"/>
              <a:gd name="T12" fmla="*/ 19 w 25"/>
              <a:gd name="T13" fmla="*/ 19 h 66"/>
              <a:gd name="T14" fmla="*/ 17 w 25"/>
              <a:gd name="T15" fmla="*/ 6 h 66"/>
              <a:gd name="T16" fmla="*/ 15 w 25"/>
              <a:gd name="T17" fmla="*/ 2 h 66"/>
              <a:gd name="T18" fmla="*/ 13 w 25"/>
              <a:gd name="T19" fmla="*/ 0 h 66"/>
              <a:gd name="T20" fmla="*/ 13 w 25"/>
              <a:gd name="T21" fmla="*/ 0 h 66"/>
              <a:gd name="T22" fmla="*/ 10 w 25"/>
              <a:gd name="T23" fmla="*/ 2 h 66"/>
              <a:gd name="T24" fmla="*/ 8 w 25"/>
              <a:gd name="T25" fmla="*/ 6 h 66"/>
              <a:gd name="T26" fmla="*/ 6 w 25"/>
              <a:gd name="T27" fmla="*/ 19 h 66"/>
              <a:gd name="T28" fmla="*/ 6 w 25"/>
              <a:gd name="T29" fmla="*/ 19 h 66"/>
              <a:gd name="T30" fmla="*/ 6 w 25"/>
              <a:gd name="T31" fmla="*/ 32 h 66"/>
              <a:gd name="T32" fmla="*/ 6 w 25"/>
              <a:gd name="T33" fmla="*/ 37 h 66"/>
              <a:gd name="T34" fmla="*/ 6 w 25"/>
              <a:gd name="T35" fmla="*/ 37 h 66"/>
              <a:gd name="T36" fmla="*/ 2 w 25"/>
              <a:gd name="T37" fmla="*/ 37 h 66"/>
              <a:gd name="T38" fmla="*/ 2 w 25"/>
              <a:gd name="T39" fmla="*/ 37 h 66"/>
              <a:gd name="T40" fmla="*/ 0 w 25"/>
              <a:gd name="T41" fmla="*/ 43 h 66"/>
              <a:gd name="T42" fmla="*/ 0 w 25"/>
              <a:gd name="T43" fmla="*/ 43 h 66"/>
              <a:gd name="T44" fmla="*/ 2 w 25"/>
              <a:gd name="T45" fmla="*/ 49 h 66"/>
              <a:gd name="T46" fmla="*/ 2 w 25"/>
              <a:gd name="T47" fmla="*/ 49 h 66"/>
              <a:gd name="T48" fmla="*/ 6 w 25"/>
              <a:gd name="T49" fmla="*/ 49 h 66"/>
              <a:gd name="T50" fmla="*/ 6 w 25"/>
              <a:gd name="T51" fmla="*/ 49 h 66"/>
              <a:gd name="T52" fmla="*/ 6 w 25"/>
              <a:gd name="T53" fmla="*/ 52 h 66"/>
              <a:gd name="T54" fmla="*/ 6 w 25"/>
              <a:gd name="T55" fmla="*/ 58 h 66"/>
              <a:gd name="T56" fmla="*/ 6 w 25"/>
              <a:gd name="T57" fmla="*/ 58 h 66"/>
              <a:gd name="T58" fmla="*/ 8 w 25"/>
              <a:gd name="T59" fmla="*/ 64 h 66"/>
              <a:gd name="T60" fmla="*/ 10 w 25"/>
              <a:gd name="T61" fmla="*/ 66 h 66"/>
              <a:gd name="T62" fmla="*/ 13 w 25"/>
              <a:gd name="T63" fmla="*/ 66 h 66"/>
              <a:gd name="T64" fmla="*/ 13 w 25"/>
              <a:gd name="T65" fmla="*/ 66 h 66"/>
              <a:gd name="T66" fmla="*/ 15 w 25"/>
              <a:gd name="T67" fmla="*/ 66 h 66"/>
              <a:gd name="T68" fmla="*/ 17 w 25"/>
              <a:gd name="T69" fmla="*/ 64 h 66"/>
              <a:gd name="T70" fmla="*/ 19 w 25"/>
              <a:gd name="T71" fmla="*/ 58 h 66"/>
              <a:gd name="T72" fmla="*/ 19 w 25"/>
              <a:gd name="T73" fmla="*/ 58 h 66"/>
              <a:gd name="T74" fmla="*/ 19 w 25"/>
              <a:gd name="T75" fmla="*/ 52 h 66"/>
              <a:gd name="T76" fmla="*/ 21 w 25"/>
              <a:gd name="T77" fmla="*/ 49 h 66"/>
              <a:gd name="T78" fmla="*/ 21 w 25"/>
              <a:gd name="T79" fmla="*/ 49 h 66"/>
              <a:gd name="T80" fmla="*/ 23 w 25"/>
              <a:gd name="T81" fmla="*/ 49 h 66"/>
              <a:gd name="T82" fmla="*/ 23 w 25"/>
              <a:gd name="T83" fmla="*/ 49 h 66"/>
              <a:gd name="T84" fmla="*/ 25 w 25"/>
              <a:gd name="T85" fmla="*/ 43 h 66"/>
              <a:gd name="T86" fmla="*/ 25 w 25"/>
              <a:gd name="T87" fmla="*/ 43 h 66"/>
              <a:gd name="T88" fmla="*/ 23 w 25"/>
              <a:gd name="T89" fmla="*/ 37 h 66"/>
              <a:gd name="T90" fmla="*/ 23 w 25"/>
              <a:gd name="T91" fmla="*/ 3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66">
                <a:moveTo>
                  <a:pt x="23" y="37"/>
                </a:moveTo>
                <a:lnTo>
                  <a:pt x="23" y="37"/>
                </a:lnTo>
                <a:lnTo>
                  <a:pt x="21" y="37"/>
                </a:lnTo>
                <a:lnTo>
                  <a:pt x="21" y="37"/>
                </a:lnTo>
                <a:lnTo>
                  <a:pt x="19" y="32"/>
                </a:lnTo>
                <a:lnTo>
                  <a:pt x="19" y="19"/>
                </a:lnTo>
                <a:lnTo>
                  <a:pt x="19" y="19"/>
                </a:lnTo>
                <a:lnTo>
                  <a:pt x="17" y="6"/>
                </a:lnTo>
                <a:lnTo>
                  <a:pt x="15" y="2"/>
                </a:lnTo>
                <a:lnTo>
                  <a:pt x="13" y="0"/>
                </a:lnTo>
                <a:lnTo>
                  <a:pt x="13" y="0"/>
                </a:lnTo>
                <a:lnTo>
                  <a:pt x="10" y="2"/>
                </a:lnTo>
                <a:lnTo>
                  <a:pt x="8" y="6"/>
                </a:lnTo>
                <a:lnTo>
                  <a:pt x="6" y="19"/>
                </a:lnTo>
                <a:lnTo>
                  <a:pt x="6" y="19"/>
                </a:lnTo>
                <a:lnTo>
                  <a:pt x="6" y="32"/>
                </a:lnTo>
                <a:lnTo>
                  <a:pt x="6" y="37"/>
                </a:lnTo>
                <a:lnTo>
                  <a:pt x="6" y="37"/>
                </a:lnTo>
                <a:lnTo>
                  <a:pt x="2" y="37"/>
                </a:lnTo>
                <a:lnTo>
                  <a:pt x="2" y="37"/>
                </a:lnTo>
                <a:lnTo>
                  <a:pt x="0" y="43"/>
                </a:lnTo>
                <a:lnTo>
                  <a:pt x="0" y="43"/>
                </a:lnTo>
                <a:lnTo>
                  <a:pt x="2" y="49"/>
                </a:lnTo>
                <a:lnTo>
                  <a:pt x="2" y="49"/>
                </a:lnTo>
                <a:lnTo>
                  <a:pt x="6" y="49"/>
                </a:lnTo>
                <a:lnTo>
                  <a:pt x="6" y="49"/>
                </a:lnTo>
                <a:lnTo>
                  <a:pt x="6" y="52"/>
                </a:lnTo>
                <a:lnTo>
                  <a:pt x="6" y="58"/>
                </a:lnTo>
                <a:lnTo>
                  <a:pt x="6" y="58"/>
                </a:lnTo>
                <a:lnTo>
                  <a:pt x="8" y="64"/>
                </a:lnTo>
                <a:lnTo>
                  <a:pt x="10" y="66"/>
                </a:lnTo>
                <a:lnTo>
                  <a:pt x="13" y="66"/>
                </a:lnTo>
                <a:lnTo>
                  <a:pt x="13" y="66"/>
                </a:lnTo>
                <a:lnTo>
                  <a:pt x="15" y="66"/>
                </a:lnTo>
                <a:lnTo>
                  <a:pt x="17" y="64"/>
                </a:lnTo>
                <a:lnTo>
                  <a:pt x="19" y="58"/>
                </a:lnTo>
                <a:lnTo>
                  <a:pt x="19" y="58"/>
                </a:lnTo>
                <a:lnTo>
                  <a:pt x="19" y="52"/>
                </a:lnTo>
                <a:lnTo>
                  <a:pt x="21" y="49"/>
                </a:lnTo>
                <a:lnTo>
                  <a:pt x="21" y="49"/>
                </a:lnTo>
                <a:lnTo>
                  <a:pt x="23" y="49"/>
                </a:lnTo>
                <a:lnTo>
                  <a:pt x="23" y="49"/>
                </a:lnTo>
                <a:lnTo>
                  <a:pt x="25" y="43"/>
                </a:lnTo>
                <a:lnTo>
                  <a:pt x="25" y="43"/>
                </a:lnTo>
                <a:lnTo>
                  <a:pt x="23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1247"/>
          <p:cNvSpPr>
            <a:spLocks/>
          </p:cNvSpPr>
          <p:nvPr/>
        </p:nvSpPr>
        <p:spPr bwMode="auto">
          <a:xfrm>
            <a:off x="3467520" y="3540744"/>
            <a:ext cx="85230" cy="255690"/>
          </a:xfrm>
          <a:custGeom>
            <a:avLst/>
            <a:gdLst>
              <a:gd name="T0" fmla="*/ 22 w 22"/>
              <a:gd name="T1" fmla="*/ 17 h 66"/>
              <a:gd name="T2" fmla="*/ 22 w 22"/>
              <a:gd name="T3" fmla="*/ 17 h 66"/>
              <a:gd name="T4" fmla="*/ 18 w 22"/>
              <a:gd name="T5" fmla="*/ 17 h 66"/>
              <a:gd name="T6" fmla="*/ 18 w 22"/>
              <a:gd name="T7" fmla="*/ 17 h 66"/>
              <a:gd name="T8" fmla="*/ 18 w 22"/>
              <a:gd name="T9" fmla="*/ 13 h 66"/>
              <a:gd name="T10" fmla="*/ 16 w 22"/>
              <a:gd name="T11" fmla="*/ 7 h 66"/>
              <a:gd name="T12" fmla="*/ 16 w 22"/>
              <a:gd name="T13" fmla="*/ 7 h 66"/>
              <a:gd name="T14" fmla="*/ 15 w 22"/>
              <a:gd name="T15" fmla="*/ 2 h 66"/>
              <a:gd name="T16" fmla="*/ 13 w 22"/>
              <a:gd name="T17" fmla="*/ 0 h 66"/>
              <a:gd name="T18" fmla="*/ 11 w 22"/>
              <a:gd name="T19" fmla="*/ 0 h 66"/>
              <a:gd name="T20" fmla="*/ 11 w 22"/>
              <a:gd name="T21" fmla="*/ 0 h 66"/>
              <a:gd name="T22" fmla="*/ 9 w 22"/>
              <a:gd name="T23" fmla="*/ 0 h 66"/>
              <a:gd name="T24" fmla="*/ 7 w 22"/>
              <a:gd name="T25" fmla="*/ 2 h 66"/>
              <a:gd name="T26" fmla="*/ 5 w 22"/>
              <a:gd name="T27" fmla="*/ 7 h 66"/>
              <a:gd name="T28" fmla="*/ 5 w 22"/>
              <a:gd name="T29" fmla="*/ 7 h 66"/>
              <a:gd name="T30" fmla="*/ 5 w 22"/>
              <a:gd name="T31" fmla="*/ 13 h 66"/>
              <a:gd name="T32" fmla="*/ 3 w 22"/>
              <a:gd name="T33" fmla="*/ 17 h 66"/>
              <a:gd name="T34" fmla="*/ 3 w 22"/>
              <a:gd name="T35" fmla="*/ 17 h 66"/>
              <a:gd name="T36" fmla="*/ 0 w 22"/>
              <a:gd name="T37" fmla="*/ 17 h 66"/>
              <a:gd name="T38" fmla="*/ 0 w 22"/>
              <a:gd name="T39" fmla="*/ 17 h 66"/>
              <a:gd name="T40" fmla="*/ 0 w 22"/>
              <a:gd name="T41" fmla="*/ 22 h 66"/>
              <a:gd name="T42" fmla="*/ 0 w 22"/>
              <a:gd name="T43" fmla="*/ 22 h 66"/>
              <a:gd name="T44" fmla="*/ 0 w 22"/>
              <a:gd name="T45" fmla="*/ 26 h 66"/>
              <a:gd name="T46" fmla="*/ 0 w 22"/>
              <a:gd name="T47" fmla="*/ 26 h 66"/>
              <a:gd name="T48" fmla="*/ 3 w 22"/>
              <a:gd name="T49" fmla="*/ 28 h 66"/>
              <a:gd name="T50" fmla="*/ 3 w 22"/>
              <a:gd name="T51" fmla="*/ 28 h 66"/>
              <a:gd name="T52" fmla="*/ 5 w 22"/>
              <a:gd name="T53" fmla="*/ 34 h 66"/>
              <a:gd name="T54" fmla="*/ 5 w 22"/>
              <a:gd name="T55" fmla="*/ 47 h 66"/>
              <a:gd name="T56" fmla="*/ 5 w 22"/>
              <a:gd name="T57" fmla="*/ 47 h 66"/>
              <a:gd name="T58" fmla="*/ 7 w 22"/>
              <a:gd name="T59" fmla="*/ 60 h 66"/>
              <a:gd name="T60" fmla="*/ 9 w 22"/>
              <a:gd name="T61" fmla="*/ 66 h 66"/>
              <a:gd name="T62" fmla="*/ 11 w 22"/>
              <a:gd name="T63" fmla="*/ 66 h 66"/>
              <a:gd name="T64" fmla="*/ 11 w 22"/>
              <a:gd name="T65" fmla="*/ 66 h 66"/>
              <a:gd name="T66" fmla="*/ 13 w 22"/>
              <a:gd name="T67" fmla="*/ 66 h 66"/>
              <a:gd name="T68" fmla="*/ 15 w 22"/>
              <a:gd name="T69" fmla="*/ 60 h 66"/>
              <a:gd name="T70" fmla="*/ 16 w 22"/>
              <a:gd name="T71" fmla="*/ 47 h 66"/>
              <a:gd name="T72" fmla="*/ 16 w 22"/>
              <a:gd name="T73" fmla="*/ 47 h 66"/>
              <a:gd name="T74" fmla="*/ 18 w 22"/>
              <a:gd name="T75" fmla="*/ 34 h 66"/>
              <a:gd name="T76" fmla="*/ 18 w 22"/>
              <a:gd name="T77" fmla="*/ 28 h 66"/>
              <a:gd name="T78" fmla="*/ 18 w 22"/>
              <a:gd name="T79" fmla="*/ 28 h 66"/>
              <a:gd name="T80" fmla="*/ 22 w 22"/>
              <a:gd name="T81" fmla="*/ 26 h 66"/>
              <a:gd name="T82" fmla="*/ 22 w 22"/>
              <a:gd name="T83" fmla="*/ 26 h 66"/>
              <a:gd name="T84" fmla="*/ 22 w 22"/>
              <a:gd name="T85" fmla="*/ 22 h 66"/>
              <a:gd name="T86" fmla="*/ 22 w 22"/>
              <a:gd name="T87" fmla="*/ 22 h 66"/>
              <a:gd name="T88" fmla="*/ 22 w 22"/>
              <a:gd name="T89" fmla="*/ 17 h 66"/>
              <a:gd name="T90" fmla="*/ 22 w 22"/>
              <a:gd name="T91" fmla="*/ 1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" h="66">
                <a:moveTo>
                  <a:pt x="22" y="17"/>
                </a:moveTo>
                <a:lnTo>
                  <a:pt x="22" y="17"/>
                </a:lnTo>
                <a:lnTo>
                  <a:pt x="18" y="17"/>
                </a:lnTo>
                <a:lnTo>
                  <a:pt x="18" y="17"/>
                </a:lnTo>
                <a:lnTo>
                  <a:pt x="18" y="13"/>
                </a:lnTo>
                <a:lnTo>
                  <a:pt x="16" y="7"/>
                </a:lnTo>
                <a:lnTo>
                  <a:pt x="16" y="7"/>
                </a:lnTo>
                <a:lnTo>
                  <a:pt x="15" y="2"/>
                </a:lnTo>
                <a:lnTo>
                  <a:pt x="13" y="0"/>
                </a:lnTo>
                <a:lnTo>
                  <a:pt x="11" y="0"/>
                </a:lnTo>
                <a:lnTo>
                  <a:pt x="11" y="0"/>
                </a:lnTo>
                <a:lnTo>
                  <a:pt x="9" y="0"/>
                </a:lnTo>
                <a:lnTo>
                  <a:pt x="7" y="2"/>
                </a:lnTo>
                <a:lnTo>
                  <a:pt x="5" y="7"/>
                </a:lnTo>
                <a:lnTo>
                  <a:pt x="5" y="7"/>
                </a:lnTo>
                <a:lnTo>
                  <a:pt x="5" y="13"/>
                </a:lnTo>
                <a:lnTo>
                  <a:pt x="3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0" y="22"/>
                </a:lnTo>
                <a:lnTo>
                  <a:pt x="0" y="22"/>
                </a:lnTo>
                <a:lnTo>
                  <a:pt x="0" y="26"/>
                </a:lnTo>
                <a:lnTo>
                  <a:pt x="0" y="26"/>
                </a:lnTo>
                <a:lnTo>
                  <a:pt x="3" y="28"/>
                </a:lnTo>
                <a:lnTo>
                  <a:pt x="3" y="28"/>
                </a:lnTo>
                <a:lnTo>
                  <a:pt x="5" y="34"/>
                </a:lnTo>
                <a:lnTo>
                  <a:pt x="5" y="47"/>
                </a:lnTo>
                <a:lnTo>
                  <a:pt x="5" y="47"/>
                </a:lnTo>
                <a:lnTo>
                  <a:pt x="7" y="60"/>
                </a:lnTo>
                <a:lnTo>
                  <a:pt x="9" y="66"/>
                </a:lnTo>
                <a:lnTo>
                  <a:pt x="11" y="66"/>
                </a:lnTo>
                <a:lnTo>
                  <a:pt x="11" y="66"/>
                </a:lnTo>
                <a:lnTo>
                  <a:pt x="13" y="66"/>
                </a:lnTo>
                <a:lnTo>
                  <a:pt x="15" y="60"/>
                </a:lnTo>
                <a:lnTo>
                  <a:pt x="16" y="47"/>
                </a:lnTo>
                <a:lnTo>
                  <a:pt x="16" y="47"/>
                </a:lnTo>
                <a:lnTo>
                  <a:pt x="18" y="34"/>
                </a:lnTo>
                <a:lnTo>
                  <a:pt x="18" y="28"/>
                </a:lnTo>
                <a:lnTo>
                  <a:pt x="18" y="28"/>
                </a:lnTo>
                <a:lnTo>
                  <a:pt x="22" y="26"/>
                </a:lnTo>
                <a:lnTo>
                  <a:pt x="22" y="26"/>
                </a:lnTo>
                <a:lnTo>
                  <a:pt x="22" y="22"/>
                </a:lnTo>
                <a:lnTo>
                  <a:pt x="22" y="22"/>
                </a:lnTo>
                <a:lnTo>
                  <a:pt x="22" y="17"/>
                </a:lnTo>
                <a:lnTo>
                  <a:pt x="22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1248"/>
          <p:cNvSpPr>
            <a:spLocks/>
          </p:cNvSpPr>
          <p:nvPr/>
        </p:nvSpPr>
        <p:spPr bwMode="auto">
          <a:xfrm>
            <a:off x="3560498" y="3540744"/>
            <a:ext cx="92978" cy="255690"/>
          </a:xfrm>
          <a:custGeom>
            <a:avLst/>
            <a:gdLst>
              <a:gd name="T0" fmla="*/ 22 w 24"/>
              <a:gd name="T1" fmla="*/ 30 h 66"/>
              <a:gd name="T2" fmla="*/ 22 w 24"/>
              <a:gd name="T3" fmla="*/ 30 h 66"/>
              <a:gd name="T4" fmla="*/ 21 w 24"/>
              <a:gd name="T5" fmla="*/ 30 h 66"/>
              <a:gd name="T6" fmla="*/ 21 w 24"/>
              <a:gd name="T7" fmla="*/ 30 h 66"/>
              <a:gd name="T8" fmla="*/ 19 w 24"/>
              <a:gd name="T9" fmla="*/ 26 h 66"/>
              <a:gd name="T10" fmla="*/ 19 w 24"/>
              <a:gd name="T11" fmla="*/ 15 h 66"/>
              <a:gd name="T12" fmla="*/ 19 w 24"/>
              <a:gd name="T13" fmla="*/ 15 h 66"/>
              <a:gd name="T14" fmla="*/ 17 w 24"/>
              <a:gd name="T15" fmla="*/ 4 h 66"/>
              <a:gd name="T16" fmla="*/ 15 w 24"/>
              <a:gd name="T17" fmla="*/ 2 h 66"/>
              <a:gd name="T18" fmla="*/ 11 w 24"/>
              <a:gd name="T19" fmla="*/ 0 h 66"/>
              <a:gd name="T20" fmla="*/ 11 w 24"/>
              <a:gd name="T21" fmla="*/ 0 h 66"/>
              <a:gd name="T22" fmla="*/ 9 w 24"/>
              <a:gd name="T23" fmla="*/ 2 h 66"/>
              <a:gd name="T24" fmla="*/ 7 w 24"/>
              <a:gd name="T25" fmla="*/ 4 h 66"/>
              <a:gd name="T26" fmla="*/ 6 w 24"/>
              <a:gd name="T27" fmla="*/ 15 h 66"/>
              <a:gd name="T28" fmla="*/ 6 w 24"/>
              <a:gd name="T29" fmla="*/ 15 h 66"/>
              <a:gd name="T30" fmla="*/ 6 w 24"/>
              <a:gd name="T31" fmla="*/ 26 h 66"/>
              <a:gd name="T32" fmla="*/ 4 w 24"/>
              <a:gd name="T33" fmla="*/ 30 h 66"/>
              <a:gd name="T34" fmla="*/ 4 w 24"/>
              <a:gd name="T35" fmla="*/ 30 h 66"/>
              <a:gd name="T36" fmla="*/ 2 w 24"/>
              <a:gd name="T37" fmla="*/ 30 h 66"/>
              <a:gd name="T38" fmla="*/ 2 w 24"/>
              <a:gd name="T39" fmla="*/ 30 h 66"/>
              <a:gd name="T40" fmla="*/ 0 w 24"/>
              <a:gd name="T41" fmla="*/ 36 h 66"/>
              <a:gd name="T42" fmla="*/ 0 w 24"/>
              <a:gd name="T43" fmla="*/ 36 h 66"/>
              <a:gd name="T44" fmla="*/ 0 w 24"/>
              <a:gd name="T45" fmla="*/ 39 h 66"/>
              <a:gd name="T46" fmla="*/ 0 w 24"/>
              <a:gd name="T47" fmla="*/ 39 h 66"/>
              <a:gd name="T48" fmla="*/ 4 w 24"/>
              <a:gd name="T49" fmla="*/ 41 h 66"/>
              <a:gd name="T50" fmla="*/ 4 w 24"/>
              <a:gd name="T51" fmla="*/ 41 h 66"/>
              <a:gd name="T52" fmla="*/ 6 w 24"/>
              <a:gd name="T53" fmla="*/ 45 h 66"/>
              <a:gd name="T54" fmla="*/ 6 w 24"/>
              <a:gd name="T55" fmla="*/ 54 h 66"/>
              <a:gd name="T56" fmla="*/ 6 w 24"/>
              <a:gd name="T57" fmla="*/ 54 h 66"/>
              <a:gd name="T58" fmla="*/ 7 w 24"/>
              <a:gd name="T59" fmla="*/ 62 h 66"/>
              <a:gd name="T60" fmla="*/ 9 w 24"/>
              <a:gd name="T61" fmla="*/ 66 h 66"/>
              <a:gd name="T62" fmla="*/ 11 w 24"/>
              <a:gd name="T63" fmla="*/ 66 h 66"/>
              <a:gd name="T64" fmla="*/ 11 w 24"/>
              <a:gd name="T65" fmla="*/ 66 h 66"/>
              <a:gd name="T66" fmla="*/ 15 w 24"/>
              <a:gd name="T67" fmla="*/ 66 h 66"/>
              <a:gd name="T68" fmla="*/ 17 w 24"/>
              <a:gd name="T69" fmla="*/ 62 h 66"/>
              <a:gd name="T70" fmla="*/ 19 w 24"/>
              <a:gd name="T71" fmla="*/ 54 h 66"/>
              <a:gd name="T72" fmla="*/ 19 w 24"/>
              <a:gd name="T73" fmla="*/ 54 h 66"/>
              <a:gd name="T74" fmla="*/ 19 w 24"/>
              <a:gd name="T75" fmla="*/ 45 h 66"/>
              <a:gd name="T76" fmla="*/ 21 w 24"/>
              <a:gd name="T77" fmla="*/ 41 h 66"/>
              <a:gd name="T78" fmla="*/ 21 w 24"/>
              <a:gd name="T79" fmla="*/ 41 h 66"/>
              <a:gd name="T80" fmla="*/ 22 w 24"/>
              <a:gd name="T81" fmla="*/ 41 h 66"/>
              <a:gd name="T82" fmla="*/ 22 w 24"/>
              <a:gd name="T83" fmla="*/ 41 h 66"/>
              <a:gd name="T84" fmla="*/ 24 w 24"/>
              <a:gd name="T85" fmla="*/ 36 h 66"/>
              <a:gd name="T86" fmla="*/ 24 w 24"/>
              <a:gd name="T87" fmla="*/ 36 h 66"/>
              <a:gd name="T88" fmla="*/ 22 w 24"/>
              <a:gd name="T89" fmla="*/ 30 h 66"/>
              <a:gd name="T90" fmla="*/ 22 w 24"/>
              <a:gd name="T91" fmla="*/ 3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" h="66">
                <a:moveTo>
                  <a:pt x="22" y="30"/>
                </a:moveTo>
                <a:lnTo>
                  <a:pt x="22" y="30"/>
                </a:lnTo>
                <a:lnTo>
                  <a:pt x="21" y="30"/>
                </a:lnTo>
                <a:lnTo>
                  <a:pt x="21" y="30"/>
                </a:lnTo>
                <a:lnTo>
                  <a:pt x="19" y="26"/>
                </a:lnTo>
                <a:lnTo>
                  <a:pt x="19" y="15"/>
                </a:lnTo>
                <a:lnTo>
                  <a:pt x="19" y="15"/>
                </a:lnTo>
                <a:lnTo>
                  <a:pt x="17" y="4"/>
                </a:lnTo>
                <a:lnTo>
                  <a:pt x="15" y="2"/>
                </a:lnTo>
                <a:lnTo>
                  <a:pt x="11" y="0"/>
                </a:lnTo>
                <a:lnTo>
                  <a:pt x="11" y="0"/>
                </a:lnTo>
                <a:lnTo>
                  <a:pt x="9" y="2"/>
                </a:lnTo>
                <a:lnTo>
                  <a:pt x="7" y="4"/>
                </a:lnTo>
                <a:lnTo>
                  <a:pt x="6" y="15"/>
                </a:lnTo>
                <a:lnTo>
                  <a:pt x="6" y="15"/>
                </a:lnTo>
                <a:lnTo>
                  <a:pt x="6" y="26"/>
                </a:lnTo>
                <a:lnTo>
                  <a:pt x="4" y="30"/>
                </a:lnTo>
                <a:lnTo>
                  <a:pt x="4" y="30"/>
                </a:lnTo>
                <a:lnTo>
                  <a:pt x="2" y="30"/>
                </a:lnTo>
                <a:lnTo>
                  <a:pt x="2" y="30"/>
                </a:lnTo>
                <a:lnTo>
                  <a:pt x="0" y="36"/>
                </a:lnTo>
                <a:lnTo>
                  <a:pt x="0" y="36"/>
                </a:lnTo>
                <a:lnTo>
                  <a:pt x="0" y="39"/>
                </a:lnTo>
                <a:lnTo>
                  <a:pt x="0" y="39"/>
                </a:lnTo>
                <a:lnTo>
                  <a:pt x="4" y="41"/>
                </a:lnTo>
                <a:lnTo>
                  <a:pt x="4" y="41"/>
                </a:lnTo>
                <a:lnTo>
                  <a:pt x="6" y="45"/>
                </a:lnTo>
                <a:lnTo>
                  <a:pt x="6" y="54"/>
                </a:lnTo>
                <a:lnTo>
                  <a:pt x="6" y="54"/>
                </a:lnTo>
                <a:lnTo>
                  <a:pt x="7" y="62"/>
                </a:lnTo>
                <a:lnTo>
                  <a:pt x="9" y="66"/>
                </a:lnTo>
                <a:lnTo>
                  <a:pt x="11" y="66"/>
                </a:lnTo>
                <a:lnTo>
                  <a:pt x="11" y="66"/>
                </a:lnTo>
                <a:lnTo>
                  <a:pt x="15" y="66"/>
                </a:lnTo>
                <a:lnTo>
                  <a:pt x="17" y="62"/>
                </a:lnTo>
                <a:lnTo>
                  <a:pt x="19" y="54"/>
                </a:lnTo>
                <a:lnTo>
                  <a:pt x="19" y="54"/>
                </a:lnTo>
                <a:lnTo>
                  <a:pt x="19" y="45"/>
                </a:lnTo>
                <a:lnTo>
                  <a:pt x="21" y="41"/>
                </a:lnTo>
                <a:lnTo>
                  <a:pt x="21" y="41"/>
                </a:lnTo>
                <a:lnTo>
                  <a:pt x="22" y="41"/>
                </a:lnTo>
                <a:lnTo>
                  <a:pt x="22" y="41"/>
                </a:lnTo>
                <a:lnTo>
                  <a:pt x="24" y="36"/>
                </a:lnTo>
                <a:lnTo>
                  <a:pt x="24" y="36"/>
                </a:lnTo>
                <a:lnTo>
                  <a:pt x="22" y="30"/>
                </a:lnTo>
                <a:lnTo>
                  <a:pt x="22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1249"/>
          <p:cNvSpPr>
            <a:spLocks/>
          </p:cNvSpPr>
          <p:nvPr/>
        </p:nvSpPr>
        <p:spPr bwMode="auto">
          <a:xfrm>
            <a:off x="3661224" y="3540744"/>
            <a:ext cx="89105" cy="255690"/>
          </a:xfrm>
          <a:custGeom>
            <a:avLst/>
            <a:gdLst>
              <a:gd name="T0" fmla="*/ 21 w 23"/>
              <a:gd name="T1" fmla="*/ 17 h 66"/>
              <a:gd name="T2" fmla="*/ 21 w 23"/>
              <a:gd name="T3" fmla="*/ 17 h 66"/>
              <a:gd name="T4" fmla="*/ 19 w 23"/>
              <a:gd name="T5" fmla="*/ 17 h 66"/>
              <a:gd name="T6" fmla="*/ 19 w 23"/>
              <a:gd name="T7" fmla="*/ 17 h 66"/>
              <a:gd name="T8" fmla="*/ 17 w 23"/>
              <a:gd name="T9" fmla="*/ 15 h 66"/>
              <a:gd name="T10" fmla="*/ 17 w 23"/>
              <a:gd name="T11" fmla="*/ 9 h 66"/>
              <a:gd name="T12" fmla="*/ 17 w 23"/>
              <a:gd name="T13" fmla="*/ 9 h 66"/>
              <a:gd name="T14" fmla="*/ 15 w 23"/>
              <a:gd name="T15" fmla="*/ 2 h 66"/>
              <a:gd name="T16" fmla="*/ 13 w 23"/>
              <a:gd name="T17" fmla="*/ 0 h 66"/>
              <a:gd name="T18" fmla="*/ 11 w 23"/>
              <a:gd name="T19" fmla="*/ 0 h 66"/>
              <a:gd name="T20" fmla="*/ 11 w 23"/>
              <a:gd name="T21" fmla="*/ 0 h 66"/>
              <a:gd name="T22" fmla="*/ 10 w 23"/>
              <a:gd name="T23" fmla="*/ 0 h 66"/>
              <a:gd name="T24" fmla="*/ 8 w 23"/>
              <a:gd name="T25" fmla="*/ 2 h 66"/>
              <a:gd name="T26" fmla="*/ 6 w 23"/>
              <a:gd name="T27" fmla="*/ 9 h 66"/>
              <a:gd name="T28" fmla="*/ 6 w 23"/>
              <a:gd name="T29" fmla="*/ 9 h 66"/>
              <a:gd name="T30" fmla="*/ 4 w 23"/>
              <a:gd name="T31" fmla="*/ 15 h 66"/>
              <a:gd name="T32" fmla="*/ 4 w 23"/>
              <a:gd name="T33" fmla="*/ 17 h 66"/>
              <a:gd name="T34" fmla="*/ 4 w 23"/>
              <a:gd name="T35" fmla="*/ 17 h 66"/>
              <a:gd name="T36" fmla="*/ 0 w 23"/>
              <a:gd name="T37" fmla="*/ 17 h 66"/>
              <a:gd name="T38" fmla="*/ 0 w 23"/>
              <a:gd name="T39" fmla="*/ 17 h 66"/>
              <a:gd name="T40" fmla="*/ 0 w 23"/>
              <a:gd name="T41" fmla="*/ 22 h 66"/>
              <a:gd name="T42" fmla="*/ 0 w 23"/>
              <a:gd name="T43" fmla="*/ 22 h 66"/>
              <a:gd name="T44" fmla="*/ 0 w 23"/>
              <a:gd name="T45" fmla="*/ 28 h 66"/>
              <a:gd name="T46" fmla="*/ 0 w 23"/>
              <a:gd name="T47" fmla="*/ 28 h 66"/>
              <a:gd name="T48" fmla="*/ 4 w 23"/>
              <a:gd name="T49" fmla="*/ 28 h 66"/>
              <a:gd name="T50" fmla="*/ 4 w 23"/>
              <a:gd name="T51" fmla="*/ 28 h 66"/>
              <a:gd name="T52" fmla="*/ 4 w 23"/>
              <a:gd name="T53" fmla="*/ 34 h 66"/>
              <a:gd name="T54" fmla="*/ 6 w 23"/>
              <a:gd name="T55" fmla="*/ 47 h 66"/>
              <a:gd name="T56" fmla="*/ 6 w 23"/>
              <a:gd name="T57" fmla="*/ 47 h 66"/>
              <a:gd name="T58" fmla="*/ 8 w 23"/>
              <a:gd name="T59" fmla="*/ 60 h 66"/>
              <a:gd name="T60" fmla="*/ 10 w 23"/>
              <a:gd name="T61" fmla="*/ 66 h 66"/>
              <a:gd name="T62" fmla="*/ 11 w 23"/>
              <a:gd name="T63" fmla="*/ 66 h 66"/>
              <a:gd name="T64" fmla="*/ 11 w 23"/>
              <a:gd name="T65" fmla="*/ 66 h 66"/>
              <a:gd name="T66" fmla="*/ 13 w 23"/>
              <a:gd name="T67" fmla="*/ 66 h 66"/>
              <a:gd name="T68" fmla="*/ 15 w 23"/>
              <a:gd name="T69" fmla="*/ 60 h 66"/>
              <a:gd name="T70" fmla="*/ 17 w 23"/>
              <a:gd name="T71" fmla="*/ 47 h 66"/>
              <a:gd name="T72" fmla="*/ 17 w 23"/>
              <a:gd name="T73" fmla="*/ 47 h 66"/>
              <a:gd name="T74" fmla="*/ 17 w 23"/>
              <a:gd name="T75" fmla="*/ 34 h 66"/>
              <a:gd name="T76" fmla="*/ 19 w 23"/>
              <a:gd name="T77" fmla="*/ 28 h 66"/>
              <a:gd name="T78" fmla="*/ 19 w 23"/>
              <a:gd name="T79" fmla="*/ 28 h 66"/>
              <a:gd name="T80" fmla="*/ 21 w 23"/>
              <a:gd name="T81" fmla="*/ 28 h 66"/>
              <a:gd name="T82" fmla="*/ 21 w 23"/>
              <a:gd name="T83" fmla="*/ 28 h 66"/>
              <a:gd name="T84" fmla="*/ 23 w 23"/>
              <a:gd name="T85" fmla="*/ 22 h 66"/>
              <a:gd name="T86" fmla="*/ 23 w 23"/>
              <a:gd name="T87" fmla="*/ 22 h 66"/>
              <a:gd name="T88" fmla="*/ 21 w 23"/>
              <a:gd name="T89" fmla="*/ 17 h 66"/>
              <a:gd name="T90" fmla="*/ 21 w 23"/>
              <a:gd name="T91" fmla="*/ 1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" h="66">
                <a:moveTo>
                  <a:pt x="21" y="17"/>
                </a:moveTo>
                <a:lnTo>
                  <a:pt x="21" y="17"/>
                </a:lnTo>
                <a:lnTo>
                  <a:pt x="19" y="17"/>
                </a:lnTo>
                <a:lnTo>
                  <a:pt x="19" y="17"/>
                </a:lnTo>
                <a:lnTo>
                  <a:pt x="17" y="15"/>
                </a:lnTo>
                <a:lnTo>
                  <a:pt x="17" y="9"/>
                </a:lnTo>
                <a:lnTo>
                  <a:pt x="17" y="9"/>
                </a:lnTo>
                <a:lnTo>
                  <a:pt x="15" y="2"/>
                </a:lnTo>
                <a:lnTo>
                  <a:pt x="13" y="0"/>
                </a:lnTo>
                <a:lnTo>
                  <a:pt x="11" y="0"/>
                </a:lnTo>
                <a:lnTo>
                  <a:pt x="11" y="0"/>
                </a:lnTo>
                <a:lnTo>
                  <a:pt x="10" y="0"/>
                </a:lnTo>
                <a:lnTo>
                  <a:pt x="8" y="2"/>
                </a:lnTo>
                <a:lnTo>
                  <a:pt x="6" y="9"/>
                </a:lnTo>
                <a:lnTo>
                  <a:pt x="6" y="9"/>
                </a:lnTo>
                <a:lnTo>
                  <a:pt x="4" y="15"/>
                </a:lnTo>
                <a:lnTo>
                  <a:pt x="4" y="17"/>
                </a:lnTo>
                <a:lnTo>
                  <a:pt x="4" y="17"/>
                </a:lnTo>
                <a:lnTo>
                  <a:pt x="0" y="17"/>
                </a:lnTo>
                <a:lnTo>
                  <a:pt x="0" y="17"/>
                </a:lnTo>
                <a:lnTo>
                  <a:pt x="0" y="22"/>
                </a:lnTo>
                <a:lnTo>
                  <a:pt x="0" y="22"/>
                </a:lnTo>
                <a:lnTo>
                  <a:pt x="0" y="28"/>
                </a:lnTo>
                <a:lnTo>
                  <a:pt x="0" y="28"/>
                </a:lnTo>
                <a:lnTo>
                  <a:pt x="4" y="28"/>
                </a:lnTo>
                <a:lnTo>
                  <a:pt x="4" y="28"/>
                </a:lnTo>
                <a:lnTo>
                  <a:pt x="4" y="34"/>
                </a:lnTo>
                <a:lnTo>
                  <a:pt x="6" y="47"/>
                </a:lnTo>
                <a:lnTo>
                  <a:pt x="6" y="47"/>
                </a:lnTo>
                <a:lnTo>
                  <a:pt x="8" y="60"/>
                </a:lnTo>
                <a:lnTo>
                  <a:pt x="10" y="66"/>
                </a:lnTo>
                <a:lnTo>
                  <a:pt x="11" y="66"/>
                </a:lnTo>
                <a:lnTo>
                  <a:pt x="11" y="66"/>
                </a:lnTo>
                <a:lnTo>
                  <a:pt x="13" y="66"/>
                </a:lnTo>
                <a:lnTo>
                  <a:pt x="15" y="60"/>
                </a:lnTo>
                <a:lnTo>
                  <a:pt x="17" y="47"/>
                </a:lnTo>
                <a:lnTo>
                  <a:pt x="17" y="47"/>
                </a:lnTo>
                <a:lnTo>
                  <a:pt x="17" y="34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28"/>
                </a:lnTo>
                <a:lnTo>
                  <a:pt x="23" y="22"/>
                </a:lnTo>
                <a:lnTo>
                  <a:pt x="23" y="22"/>
                </a:lnTo>
                <a:lnTo>
                  <a:pt x="21" y="17"/>
                </a:lnTo>
                <a:lnTo>
                  <a:pt x="21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1250"/>
          <p:cNvSpPr>
            <a:spLocks/>
          </p:cNvSpPr>
          <p:nvPr/>
        </p:nvSpPr>
        <p:spPr bwMode="auto">
          <a:xfrm>
            <a:off x="2440890" y="3540744"/>
            <a:ext cx="81357" cy="81357"/>
          </a:xfrm>
          <a:custGeom>
            <a:avLst/>
            <a:gdLst>
              <a:gd name="T0" fmla="*/ 12 w 21"/>
              <a:gd name="T1" fmla="*/ 0 h 21"/>
              <a:gd name="T2" fmla="*/ 12 w 21"/>
              <a:gd name="T3" fmla="*/ 0 h 21"/>
              <a:gd name="T4" fmla="*/ 6 w 21"/>
              <a:gd name="T5" fmla="*/ 0 h 21"/>
              <a:gd name="T6" fmla="*/ 2 w 21"/>
              <a:gd name="T7" fmla="*/ 2 h 21"/>
              <a:gd name="T8" fmla="*/ 0 w 21"/>
              <a:gd name="T9" fmla="*/ 6 h 21"/>
              <a:gd name="T10" fmla="*/ 0 w 21"/>
              <a:gd name="T11" fmla="*/ 9 h 21"/>
              <a:gd name="T12" fmla="*/ 0 w 21"/>
              <a:gd name="T13" fmla="*/ 9 h 21"/>
              <a:gd name="T14" fmla="*/ 0 w 21"/>
              <a:gd name="T15" fmla="*/ 13 h 21"/>
              <a:gd name="T16" fmla="*/ 2 w 21"/>
              <a:gd name="T17" fmla="*/ 17 h 21"/>
              <a:gd name="T18" fmla="*/ 6 w 21"/>
              <a:gd name="T19" fmla="*/ 21 h 21"/>
              <a:gd name="T20" fmla="*/ 12 w 21"/>
              <a:gd name="T21" fmla="*/ 21 h 21"/>
              <a:gd name="T22" fmla="*/ 12 w 21"/>
              <a:gd name="T23" fmla="*/ 21 h 21"/>
              <a:gd name="T24" fmla="*/ 15 w 21"/>
              <a:gd name="T25" fmla="*/ 21 h 21"/>
              <a:gd name="T26" fmla="*/ 19 w 21"/>
              <a:gd name="T27" fmla="*/ 17 h 21"/>
              <a:gd name="T28" fmla="*/ 21 w 21"/>
              <a:gd name="T29" fmla="*/ 13 h 21"/>
              <a:gd name="T30" fmla="*/ 21 w 21"/>
              <a:gd name="T31" fmla="*/ 9 h 21"/>
              <a:gd name="T32" fmla="*/ 21 w 21"/>
              <a:gd name="T33" fmla="*/ 9 h 21"/>
              <a:gd name="T34" fmla="*/ 21 w 21"/>
              <a:gd name="T35" fmla="*/ 6 h 21"/>
              <a:gd name="T36" fmla="*/ 19 w 21"/>
              <a:gd name="T37" fmla="*/ 2 h 21"/>
              <a:gd name="T38" fmla="*/ 15 w 21"/>
              <a:gd name="T39" fmla="*/ 0 h 21"/>
              <a:gd name="T40" fmla="*/ 12 w 21"/>
              <a:gd name="T41" fmla="*/ 0 h 21"/>
              <a:gd name="T42" fmla="*/ 12 w 21"/>
              <a:gd name="T4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12" y="0"/>
                </a:moveTo>
                <a:lnTo>
                  <a:pt x="12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9"/>
                </a:lnTo>
                <a:lnTo>
                  <a:pt x="0" y="9"/>
                </a:lnTo>
                <a:lnTo>
                  <a:pt x="0" y="13"/>
                </a:lnTo>
                <a:lnTo>
                  <a:pt x="2" y="17"/>
                </a:lnTo>
                <a:lnTo>
                  <a:pt x="6" y="21"/>
                </a:lnTo>
                <a:lnTo>
                  <a:pt x="12" y="21"/>
                </a:lnTo>
                <a:lnTo>
                  <a:pt x="12" y="21"/>
                </a:lnTo>
                <a:lnTo>
                  <a:pt x="15" y="21"/>
                </a:lnTo>
                <a:lnTo>
                  <a:pt x="19" y="17"/>
                </a:lnTo>
                <a:lnTo>
                  <a:pt x="21" y="13"/>
                </a:lnTo>
                <a:lnTo>
                  <a:pt x="21" y="9"/>
                </a:lnTo>
                <a:lnTo>
                  <a:pt x="21" y="9"/>
                </a:lnTo>
                <a:lnTo>
                  <a:pt x="21" y="6"/>
                </a:lnTo>
                <a:lnTo>
                  <a:pt x="19" y="2"/>
                </a:lnTo>
                <a:lnTo>
                  <a:pt x="15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1251"/>
          <p:cNvSpPr>
            <a:spLocks/>
          </p:cNvSpPr>
          <p:nvPr/>
        </p:nvSpPr>
        <p:spPr bwMode="auto">
          <a:xfrm>
            <a:off x="2456386" y="3742196"/>
            <a:ext cx="50365" cy="54238"/>
          </a:xfrm>
          <a:custGeom>
            <a:avLst/>
            <a:gdLst>
              <a:gd name="T0" fmla="*/ 8 w 13"/>
              <a:gd name="T1" fmla="*/ 0 h 14"/>
              <a:gd name="T2" fmla="*/ 8 w 13"/>
              <a:gd name="T3" fmla="*/ 0 h 14"/>
              <a:gd name="T4" fmla="*/ 2 w 13"/>
              <a:gd name="T5" fmla="*/ 2 h 14"/>
              <a:gd name="T6" fmla="*/ 0 w 13"/>
              <a:gd name="T7" fmla="*/ 8 h 14"/>
              <a:gd name="T8" fmla="*/ 0 w 13"/>
              <a:gd name="T9" fmla="*/ 8 h 14"/>
              <a:gd name="T10" fmla="*/ 2 w 13"/>
              <a:gd name="T11" fmla="*/ 12 h 14"/>
              <a:gd name="T12" fmla="*/ 8 w 13"/>
              <a:gd name="T13" fmla="*/ 14 h 14"/>
              <a:gd name="T14" fmla="*/ 8 w 13"/>
              <a:gd name="T15" fmla="*/ 14 h 14"/>
              <a:gd name="T16" fmla="*/ 11 w 13"/>
              <a:gd name="T17" fmla="*/ 12 h 14"/>
              <a:gd name="T18" fmla="*/ 13 w 13"/>
              <a:gd name="T19" fmla="*/ 8 h 14"/>
              <a:gd name="T20" fmla="*/ 13 w 13"/>
              <a:gd name="T21" fmla="*/ 8 h 14"/>
              <a:gd name="T22" fmla="*/ 11 w 13"/>
              <a:gd name="T23" fmla="*/ 2 h 14"/>
              <a:gd name="T24" fmla="*/ 8 w 13"/>
              <a:gd name="T25" fmla="*/ 0 h 14"/>
              <a:gd name="T26" fmla="*/ 8 w 13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4">
                <a:moveTo>
                  <a:pt x="8" y="0"/>
                </a:moveTo>
                <a:lnTo>
                  <a:pt x="8" y="0"/>
                </a:lnTo>
                <a:lnTo>
                  <a:pt x="2" y="2"/>
                </a:lnTo>
                <a:lnTo>
                  <a:pt x="0" y="8"/>
                </a:lnTo>
                <a:lnTo>
                  <a:pt x="0" y="8"/>
                </a:lnTo>
                <a:lnTo>
                  <a:pt x="2" y="12"/>
                </a:lnTo>
                <a:lnTo>
                  <a:pt x="8" y="14"/>
                </a:lnTo>
                <a:lnTo>
                  <a:pt x="8" y="14"/>
                </a:lnTo>
                <a:lnTo>
                  <a:pt x="11" y="12"/>
                </a:lnTo>
                <a:lnTo>
                  <a:pt x="13" y="8"/>
                </a:lnTo>
                <a:lnTo>
                  <a:pt x="13" y="8"/>
                </a:lnTo>
                <a:lnTo>
                  <a:pt x="11" y="2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1252"/>
          <p:cNvSpPr>
            <a:spLocks noEditPoints="1"/>
          </p:cNvSpPr>
          <p:nvPr/>
        </p:nvSpPr>
        <p:spPr bwMode="auto">
          <a:xfrm>
            <a:off x="2378904" y="3459387"/>
            <a:ext cx="209200" cy="414527"/>
          </a:xfrm>
          <a:custGeom>
            <a:avLst/>
            <a:gdLst>
              <a:gd name="T0" fmla="*/ 52 w 54"/>
              <a:gd name="T1" fmla="*/ 2 h 107"/>
              <a:gd name="T2" fmla="*/ 18 w 54"/>
              <a:gd name="T3" fmla="*/ 0 h 107"/>
              <a:gd name="T4" fmla="*/ 1 w 54"/>
              <a:gd name="T5" fmla="*/ 2 h 107"/>
              <a:gd name="T6" fmla="*/ 0 w 54"/>
              <a:gd name="T7" fmla="*/ 19 h 107"/>
              <a:gd name="T8" fmla="*/ 0 w 54"/>
              <a:gd name="T9" fmla="*/ 88 h 107"/>
              <a:gd name="T10" fmla="*/ 0 w 54"/>
              <a:gd name="T11" fmla="*/ 105 h 107"/>
              <a:gd name="T12" fmla="*/ 35 w 54"/>
              <a:gd name="T13" fmla="*/ 107 h 107"/>
              <a:gd name="T14" fmla="*/ 52 w 54"/>
              <a:gd name="T15" fmla="*/ 107 h 107"/>
              <a:gd name="T16" fmla="*/ 54 w 54"/>
              <a:gd name="T17" fmla="*/ 88 h 107"/>
              <a:gd name="T18" fmla="*/ 54 w 54"/>
              <a:gd name="T19" fmla="*/ 19 h 107"/>
              <a:gd name="T20" fmla="*/ 52 w 54"/>
              <a:gd name="T21" fmla="*/ 2 h 107"/>
              <a:gd name="T22" fmla="*/ 5 w 54"/>
              <a:gd name="T23" fmla="*/ 4 h 107"/>
              <a:gd name="T24" fmla="*/ 9 w 54"/>
              <a:gd name="T25" fmla="*/ 8 h 107"/>
              <a:gd name="T26" fmla="*/ 7 w 54"/>
              <a:gd name="T27" fmla="*/ 10 h 107"/>
              <a:gd name="T28" fmla="*/ 5 w 54"/>
              <a:gd name="T29" fmla="*/ 10 h 107"/>
              <a:gd name="T30" fmla="*/ 3 w 54"/>
              <a:gd name="T31" fmla="*/ 8 h 107"/>
              <a:gd name="T32" fmla="*/ 3 w 54"/>
              <a:gd name="T33" fmla="*/ 6 h 107"/>
              <a:gd name="T34" fmla="*/ 5 w 54"/>
              <a:gd name="T35" fmla="*/ 4 h 107"/>
              <a:gd name="T36" fmla="*/ 5 w 54"/>
              <a:gd name="T37" fmla="*/ 100 h 107"/>
              <a:gd name="T38" fmla="*/ 3 w 54"/>
              <a:gd name="T39" fmla="*/ 98 h 107"/>
              <a:gd name="T40" fmla="*/ 3 w 54"/>
              <a:gd name="T41" fmla="*/ 96 h 107"/>
              <a:gd name="T42" fmla="*/ 5 w 54"/>
              <a:gd name="T43" fmla="*/ 94 h 107"/>
              <a:gd name="T44" fmla="*/ 9 w 54"/>
              <a:gd name="T45" fmla="*/ 98 h 107"/>
              <a:gd name="T46" fmla="*/ 7 w 54"/>
              <a:gd name="T47" fmla="*/ 100 h 107"/>
              <a:gd name="T48" fmla="*/ 5 w 54"/>
              <a:gd name="T49" fmla="*/ 100 h 107"/>
              <a:gd name="T50" fmla="*/ 28 w 54"/>
              <a:gd name="T51" fmla="*/ 96 h 107"/>
              <a:gd name="T52" fmla="*/ 16 w 54"/>
              <a:gd name="T53" fmla="*/ 90 h 107"/>
              <a:gd name="T54" fmla="*/ 13 w 54"/>
              <a:gd name="T55" fmla="*/ 81 h 107"/>
              <a:gd name="T56" fmla="*/ 13 w 54"/>
              <a:gd name="T57" fmla="*/ 75 h 107"/>
              <a:gd name="T58" fmla="*/ 22 w 54"/>
              <a:gd name="T59" fmla="*/ 68 h 107"/>
              <a:gd name="T60" fmla="*/ 28 w 54"/>
              <a:gd name="T61" fmla="*/ 66 h 107"/>
              <a:gd name="T62" fmla="*/ 37 w 54"/>
              <a:gd name="T63" fmla="*/ 70 h 107"/>
              <a:gd name="T64" fmla="*/ 41 w 54"/>
              <a:gd name="T65" fmla="*/ 81 h 107"/>
              <a:gd name="T66" fmla="*/ 41 w 54"/>
              <a:gd name="T67" fmla="*/ 87 h 107"/>
              <a:gd name="T68" fmla="*/ 33 w 54"/>
              <a:gd name="T69" fmla="*/ 94 h 107"/>
              <a:gd name="T70" fmla="*/ 28 w 54"/>
              <a:gd name="T71" fmla="*/ 96 h 107"/>
              <a:gd name="T72" fmla="*/ 28 w 54"/>
              <a:gd name="T73" fmla="*/ 51 h 107"/>
              <a:gd name="T74" fmla="*/ 13 w 54"/>
              <a:gd name="T75" fmla="*/ 45 h 107"/>
              <a:gd name="T76" fmla="*/ 5 w 54"/>
              <a:gd name="T77" fmla="*/ 30 h 107"/>
              <a:gd name="T78" fmla="*/ 7 w 54"/>
              <a:gd name="T79" fmla="*/ 23 h 107"/>
              <a:gd name="T80" fmla="*/ 18 w 54"/>
              <a:gd name="T81" fmla="*/ 12 h 107"/>
              <a:gd name="T82" fmla="*/ 28 w 54"/>
              <a:gd name="T83" fmla="*/ 10 h 107"/>
              <a:gd name="T84" fmla="*/ 41 w 54"/>
              <a:gd name="T85" fmla="*/ 15 h 107"/>
              <a:gd name="T86" fmla="*/ 48 w 54"/>
              <a:gd name="T87" fmla="*/ 30 h 107"/>
              <a:gd name="T88" fmla="*/ 46 w 54"/>
              <a:gd name="T89" fmla="*/ 38 h 107"/>
              <a:gd name="T90" fmla="*/ 35 w 54"/>
              <a:gd name="T91" fmla="*/ 49 h 107"/>
              <a:gd name="T92" fmla="*/ 28 w 54"/>
              <a:gd name="T93" fmla="*/ 51 h 107"/>
              <a:gd name="T94" fmla="*/ 48 w 54"/>
              <a:gd name="T95" fmla="*/ 100 h 107"/>
              <a:gd name="T96" fmla="*/ 45 w 54"/>
              <a:gd name="T97" fmla="*/ 98 h 107"/>
              <a:gd name="T98" fmla="*/ 46 w 54"/>
              <a:gd name="T99" fmla="*/ 96 h 107"/>
              <a:gd name="T100" fmla="*/ 48 w 54"/>
              <a:gd name="T101" fmla="*/ 94 h 107"/>
              <a:gd name="T102" fmla="*/ 50 w 54"/>
              <a:gd name="T103" fmla="*/ 98 h 107"/>
              <a:gd name="T104" fmla="*/ 50 w 54"/>
              <a:gd name="T105" fmla="*/ 100 h 107"/>
              <a:gd name="T106" fmla="*/ 48 w 54"/>
              <a:gd name="T107" fmla="*/ 100 h 107"/>
              <a:gd name="T108" fmla="*/ 48 w 54"/>
              <a:gd name="T109" fmla="*/ 10 h 107"/>
              <a:gd name="T110" fmla="*/ 45 w 54"/>
              <a:gd name="T111" fmla="*/ 8 h 107"/>
              <a:gd name="T112" fmla="*/ 46 w 54"/>
              <a:gd name="T113" fmla="*/ 6 h 107"/>
              <a:gd name="T114" fmla="*/ 48 w 54"/>
              <a:gd name="T115" fmla="*/ 4 h 107"/>
              <a:gd name="T116" fmla="*/ 50 w 54"/>
              <a:gd name="T117" fmla="*/ 8 h 107"/>
              <a:gd name="T118" fmla="*/ 50 w 54"/>
              <a:gd name="T119" fmla="*/ 10 h 107"/>
              <a:gd name="T120" fmla="*/ 48 w 54"/>
              <a:gd name="T121" fmla="*/ 1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" h="107">
                <a:moveTo>
                  <a:pt x="52" y="2"/>
                </a:moveTo>
                <a:lnTo>
                  <a:pt x="52" y="2"/>
                </a:lnTo>
                <a:lnTo>
                  <a:pt x="35" y="0"/>
                </a:lnTo>
                <a:lnTo>
                  <a:pt x="18" y="0"/>
                </a:lnTo>
                <a:lnTo>
                  <a:pt x="18" y="0"/>
                </a:lnTo>
                <a:lnTo>
                  <a:pt x="1" y="2"/>
                </a:lnTo>
                <a:lnTo>
                  <a:pt x="1" y="2"/>
                </a:lnTo>
                <a:lnTo>
                  <a:pt x="0" y="19"/>
                </a:lnTo>
                <a:lnTo>
                  <a:pt x="0" y="88"/>
                </a:lnTo>
                <a:lnTo>
                  <a:pt x="0" y="88"/>
                </a:lnTo>
                <a:lnTo>
                  <a:pt x="0" y="105"/>
                </a:lnTo>
                <a:lnTo>
                  <a:pt x="0" y="105"/>
                </a:lnTo>
                <a:lnTo>
                  <a:pt x="18" y="107"/>
                </a:lnTo>
                <a:lnTo>
                  <a:pt x="35" y="107"/>
                </a:lnTo>
                <a:lnTo>
                  <a:pt x="35" y="107"/>
                </a:lnTo>
                <a:lnTo>
                  <a:pt x="52" y="107"/>
                </a:lnTo>
                <a:lnTo>
                  <a:pt x="52" y="107"/>
                </a:lnTo>
                <a:lnTo>
                  <a:pt x="54" y="88"/>
                </a:lnTo>
                <a:lnTo>
                  <a:pt x="54" y="19"/>
                </a:lnTo>
                <a:lnTo>
                  <a:pt x="54" y="19"/>
                </a:lnTo>
                <a:lnTo>
                  <a:pt x="52" y="2"/>
                </a:lnTo>
                <a:lnTo>
                  <a:pt x="52" y="2"/>
                </a:lnTo>
                <a:close/>
                <a:moveTo>
                  <a:pt x="5" y="4"/>
                </a:moveTo>
                <a:lnTo>
                  <a:pt x="5" y="4"/>
                </a:lnTo>
                <a:lnTo>
                  <a:pt x="7" y="6"/>
                </a:lnTo>
                <a:lnTo>
                  <a:pt x="9" y="8"/>
                </a:lnTo>
                <a:lnTo>
                  <a:pt x="9" y="8"/>
                </a:lnTo>
                <a:lnTo>
                  <a:pt x="7" y="10"/>
                </a:lnTo>
                <a:lnTo>
                  <a:pt x="5" y="10"/>
                </a:lnTo>
                <a:lnTo>
                  <a:pt x="5" y="10"/>
                </a:lnTo>
                <a:lnTo>
                  <a:pt x="3" y="10"/>
                </a:lnTo>
                <a:lnTo>
                  <a:pt x="3" y="8"/>
                </a:lnTo>
                <a:lnTo>
                  <a:pt x="3" y="8"/>
                </a:lnTo>
                <a:lnTo>
                  <a:pt x="3" y="6"/>
                </a:lnTo>
                <a:lnTo>
                  <a:pt x="5" y="4"/>
                </a:lnTo>
                <a:lnTo>
                  <a:pt x="5" y="4"/>
                </a:lnTo>
                <a:close/>
                <a:moveTo>
                  <a:pt x="5" y="100"/>
                </a:moveTo>
                <a:lnTo>
                  <a:pt x="5" y="100"/>
                </a:lnTo>
                <a:lnTo>
                  <a:pt x="3" y="100"/>
                </a:lnTo>
                <a:lnTo>
                  <a:pt x="3" y="98"/>
                </a:lnTo>
                <a:lnTo>
                  <a:pt x="3" y="98"/>
                </a:lnTo>
                <a:lnTo>
                  <a:pt x="3" y="96"/>
                </a:lnTo>
                <a:lnTo>
                  <a:pt x="5" y="94"/>
                </a:lnTo>
                <a:lnTo>
                  <a:pt x="5" y="94"/>
                </a:lnTo>
                <a:lnTo>
                  <a:pt x="7" y="96"/>
                </a:lnTo>
                <a:lnTo>
                  <a:pt x="9" y="98"/>
                </a:lnTo>
                <a:lnTo>
                  <a:pt x="9" y="98"/>
                </a:lnTo>
                <a:lnTo>
                  <a:pt x="7" y="100"/>
                </a:lnTo>
                <a:lnTo>
                  <a:pt x="5" y="100"/>
                </a:lnTo>
                <a:lnTo>
                  <a:pt x="5" y="100"/>
                </a:lnTo>
                <a:close/>
                <a:moveTo>
                  <a:pt x="28" y="96"/>
                </a:moveTo>
                <a:lnTo>
                  <a:pt x="28" y="96"/>
                </a:lnTo>
                <a:lnTo>
                  <a:pt x="22" y="94"/>
                </a:lnTo>
                <a:lnTo>
                  <a:pt x="16" y="90"/>
                </a:lnTo>
                <a:lnTo>
                  <a:pt x="13" y="87"/>
                </a:lnTo>
                <a:lnTo>
                  <a:pt x="13" y="81"/>
                </a:lnTo>
                <a:lnTo>
                  <a:pt x="13" y="81"/>
                </a:lnTo>
                <a:lnTo>
                  <a:pt x="13" y="75"/>
                </a:lnTo>
                <a:lnTo>
                  <a:pt x="16" y="70"/>
                </a:lnTo>
                <a:lnTo>
                  <a:pt x="22" y="68"/>
                </a:lnTo>
                <a:lnTo>
                  <a:pt x="28" y="66"/>
                </a:lnTo>
                <a:lnTo>
                  <a:pt x="28" y="66"/>
                </a:lnTo>
                <a:lnTo>
                  <a:pt x="33" y="68"/>
                </a:lnTo>
                <a:lnTo>
                  <a:pt x="37" y="70"/>
                </a:lnTo>
                <a:lnTo>
                  <a:pt x="41" y="75"/>
                </a:lnTo>
                <a:lnTo>
                  <a:pt x="41" y="81"/>
                </a:lnTo>
                <a:lnTo>
                  <a:pt x="41" y="81"/>
                </a:lnTo>
                <a:lnTo>
                  <a:pt x="41" y="87"/>
                </a:lnTo>
                <a:lnTo>
                  <a:pt x="37" y="90"/>
                </a:lnTo>
                <a:lnTo>
                  <a:pt x="33" y="94"/>
                </a:lnTo>
                <a:lnTo>
                  <a:pt x="28" y="96"/>
                </a:lnTo>
                <a:lnTo>
                  <a:pt x="28" y="96"/>
                </a:lnTo>
                <a:close/>
                <a:moveTo>
                  <a:pt x="28" y="51"/>
                </a:moveTo>
                <a:lnTo>
                  <a:pt x="28" y="51"/>
                </a:lnTo>
                <a:lnTo>
                  <a:pt x="18" y="49"/>
                </a:lnTo>
                <a:lnTo>
                  <a:pt x="13" y="45"/>
                </a:lnTo>
                <a:lnTo>
                  <a:pt x="7" y="38"/>
                </a:lnTo>
                <a:lnTo>
                  <a:pt x="5" y="30"/>
                </a:lnTo>
                <a:lnTo>
                  <a:pt x="5" y="30"/>
                </a:lnTo>
                <a:lnTo>
                  <a:pt x="7" y="23"/>
                </a:lnTo>
                <a:lnTo>
                  <a:pt x="13" y="15"/>
                </a:lnTo>
                <a:lnTo>
                  <a:pt x="18" y="12"/>
                </a:lnTo>
                <a:lnTo>
                  <a:pt x="28" y="10"/>
                </a:lnTo>
                <a:lnTo>
                  <a:pt x="28" y="10"/>
                </a:lnTo>
                <a:lnTo>
                  <a:pt x="35" y="12"/>
                </a:lnTo>
                <a:lnTo>
                  <a:pt x="41" y="15"/>
                </a:lnTo>
                <a:lnTo>
                  <a:pt x="46" y="23"/>
                </a:lnTo>
                <a:lnTo>
                  <a:pt x="48" y="30"/>
                </a:lnTo>
                <a:lnTo>
                  <a:pt x="48" y="30"/>
                </a:lnTo>
                <a:lnTo>
                  <a:pt x="46" y="38"/>
                </a:lnTo>
                <a:lnTo>
                  <a:pt x="41" y="45"/>
                </a:lnTo>
                <a:lnTo>
                  <a:pt x="35" y="49"/>
                </a:lnTo>
                <a:lnTo>
                  <a:pt x="28" y="51"/>
                </a:lnTo>
                <a:lnTo>
                  <a:pt x="28" y="51"/>
                </a:lnTo>
                <a:close/>
                <a:moveTo>
                  <a:pt x="48" y="100"/>
                </a:moveTo>
                <a:lnTo>
                  <a:pt x="48" y="100"/>
                </a:lnTo>
                <a:lnTo>
                  <a:pt x="46" y="100"/>
                </a:lnTo>
                <a:lnTo>
                  <a:pt x="45" y="98"/>
                </a:lnTo>
                <a:lnTo>
                  <a:pt x="45" y="98"/>
                </a:lnTo>
                <a:lnTo>
                  <a:pt x="46" y="96"/>
                </a:lnTo>
                <a:lnTo>
                  <a:pt x="48" y="94"/>
                </a:lnTo>
                <a:lnTo>
                  <a:pt x="48" y="94"/>
                </a:lnTo>
                <a:lnTo>
                  <a:pt x="50" y="96"/>
                </a:lnTo>
                <a:lnTo>
                  <a:pt x="50" y="98"/>
                </a:lnTo>
                <a:lnTo>
                  <a:pt x="50" y="98"/>
                </a:lnTo>
                <a:lnTo>
                  <a:pt x="50" y="100"/>
                </a:lnTo>
                <a:lnTo>
                  <a:pt x="48" y="100"/>
                </a:lnTo>
                <a:lnTo>
                  <a:pt x="48" y="100"/>
                </a:lnTo>
                <a:close/>
                <a:moveTo>
                  <a:pt x="48" y="10"/>
                </a:moveTo>
                <a:lnTo>
                  <a:pt x="48" y="10"/>
                </a:lnTo>
                <a:lnTo>
                  <a:pt x="46" y="10"/>
                </a:lnTo>
                <a:lnTo>
                  <a:pt x="45" y="8"/>
                </a:lnTo>
                <a:lnTo>
                  <a:pt x="45" y="8"/>
                </a:lnTo>
                <a:lnTo>
                  <a:pt x="46" y="6"/>
                </a:lnTo>
                <a:lnTo>
                  <a:pt x="48" y="4"/>
                </a:lnTo>
                <a:lnTo>
                  <a:pt x="48" y="4"/>
                </a:lnTo>
                <a:lnTo>
                  <a:pt x="50" y="6"/>
                </a:lnTo>
                <a:lnTo>
                  <a:pt x="50" y="8"/>
                </a:lnTo>
                <a:lnTo>
                  <a:pt x="50" y="8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1253"/>
          <p:cNvSpPr>
            <a:spLocks/>
          </p:cNvSpPr>
          <p:nvPr/>
        </p:nvSpPr>
        <p:spPr bwMode="auto">
          <a:xfrm>
            <a:off x="4068003" y="3234690"/>
            <a:ext cx="89105" cy="108474"/>
          </a:xfrm>
          <a:custGeom>
            <a:avLst/>
            <a:gdLst>
              <a:gd name="T0" fmla="*/ 21 w 23"/>
              <a:gd name="T1" fmla="*/ 21 h 28"/>
              <a:gd name="T2" fmla="*/ 15 w 23"/>
              <a:gd name="T3" fmla="*/ 21 h 28"/>
              <a:gd name="T4" fmla="*/ 15 w 23"/>
              <a:gd name="T5" fmla="*/ 2 h 28"/>
              <a:gd name="T6" fmla="*/ 15 w 23"/>
              <a:gd name="T7" fmla="*/ 2 h 28"/>
              <a:gd name="T8" fmla="*/ 13 w 23"/>
              <a:gd name="T9" fmla="*/ 0 h 28"/>
              <a:gd name="T10" fmla="*/ 9 w 23"/>
              <a:gd name="T11" fmla="*/ 0 h 28"/>
              <a:gd name="T12" fmla="*/ 9 w 23"/>
              <a:gd name="T13" fmla="*/ 0 h 28"/>
              <a:gd name="T14" fmla="*/ 8 w 23"/>
              <a:gd name="T15" fmla="*/ 2 h 28"/>
              <a:gd name="T16" fmla="*/ 8 w 23"/>
              <a:gd name="T17" fmla="*/ 21 h 28"/>
              <a:gd name="T18" fmla="*/ 0 w 23"/>
              <a:gd name="T19" fmla="*/ 21 h 28"/>
              <a:gd name="T20" fmla="*/ 0 w 23"/>
              <a:gd name="T21" fmla="*/ 21 h 28"/>
              <a:gd name="T22" fmla="*/ 0 w 23"/>
              <a:gd name="T23" fmla="*/ 23 h 28"/>
              <a:gd name="T24" fmla="*/ 0 w 23"/>
              <a:gd name="T25" fmla="*/ 27 h 28"/>
              <a:gd name="T26" fmla="*/ 0 w 23"/>
              <a:gd name="T27" fmla="*/ 27 h 28"/>
              <a:gd name="T28" fmla="*/ 0 w 23"/>
              <a:gd name="T29" fmla="*/ 28 h 28"/>
              <a:gd name="T30" fmla="*/ 21 w 23"/>
              <a:gd name="T31" fmla="*/ 28 h 28"/>
              <a:gd name="T32" fmla="*/ 21 w 23"/>
              <a:gd name="T33" fmla="*/ 28 h 28"/>
              <a:gd name="T34" fmla="*/ 23 w 23"/>
              <a:gd name="T35" fmla="*/ 27 h 28"/>
              <a:gd name="T36" fmla="*/ 23 w 23"/>
              <a:gd name="T37" fmla="*/ 23 h 28"/>
              <a:gd name="T38" fmla="*/ 23 w 23"/>
              <a:gd name="T39" fmla="*/ 23 h 28"/>
              <a:gd name="T40" fmla="*/ 21 w 23"/>
              <a:gd name="T41" fmla="*/ 21 h 28"/>
              <a:gd name="T42" fmla="*/ 21 w 23"/>
              <a:gd name="T43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8">
                <a:moveTo>
                  <a:pt x="21" y="21"/>
                </a:moveTo>
                <a:lnTo>
                  <a:pt x="15" y="21"/>
                </a:lnTo>
                <a:lnTo>
                  <a:pt x="15" y="2"/>
                </a:lnTo>
                <a:lnTo>
                  <a:pt x="15" y="2"/>
                </a:lnTo>
                <a:lnTo>
                  <a:pt x="13" y="0"/>
                </a:lnTo>
                <a:lnTo>
                  <a:pt x="9" y="0"/>
                </a:lnTo>
                <a:lnTo>
                  <a:pt x="9" y="0"/>
                </a:lnTo>
                <a:lnTo>
                  <a:pt x="8" y="2"/>
                </a:lnTo>
                <a:lnTo>
                  <a:pt x="8" y="21"/>
                </a:lnTo>
                <a:lnTo>
                  <a:pt x="0" y="21"/>
                </a:lnTo>
                <a:lnTo>
                  <a:pt x="0" y="21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8"/>
                </a:lnTo>
                <a:lnTo>
                  <a:pt x="21" y="28"/>
                </a:lnTo>
                <a:lnTo>
                  <a:pt x="21" y="28"/>
                </a:lnTo>
                <a:lnTo>
                  <a:pt x="23" y="27"/>
                </a:lnTo>
                <a:lnTo>
                  <a:pt x="23" y="23"/>
                </a:lnTo>
                <a:lnTo>
                  <a:pt x="23" y="23"/>
                </a:lnTo>
                <a:lnTo>
                  <a:pt x="21" y="21"/>
                </a:lnTo>
                <a:lnTo>
                  <a:pt x="21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1254"/>
          <p:cNvSpPr>
            <a:spLocks/>
          </p:cNvSpPr>
          <p:nvPr/>
        </p:nvSpPr>
        <p:spPr bwMode="auto">
          <a:xfrm>
            <a:off x="4017640" y="3052609"/>
            <a:ext cx="189831" cy="197579"/>
          </a:xfrm>
          <a:custGeom>
            <a:avLst/>
            <a:gdLst>
              <a:gd name="T0" fmla="*/ 47 w 49"/>
              <a:gd name="T1" fmla="*/ 6 h 51"/>
              <a:gd name="T2" fmla="*/ 49 w 49"/>
              <a:gd name="T3" fmla="*/ 25 h 51"/>
              <a:gd name="T4" fmla="*/ 47 w 49"/>
              <a:gd name="T5" fmla="*/ 30 h 51"/>
              <a:gd name="T6" fmla="*/ 47 w 49"/>
              <a:gd name="T7" fmla="*/ 34 h 51"/>
              <a:gd name="T8" fmla="*/ 45 w 49"/>
              <a:gd name="T9" fmla="*/ 38 h 51"/>
              <a:gd name="T10" fmla="*/ 39 w 49"/>
              <a:gd name="T11" fmla="*/ 45 h 51"/>
              <a:gd name="T12" fmla="*/ 32 w 49"/>
              <a:gd name="T13" fmla="*/ 49 h 51"/>
              <a:gd name="T14" fmla="*/ 24 w 49"/>
              <a:gd name="T15" fmla="*/ 51 h 51"/>
              <a:gd name="T16" fmla="*/ 24 w 49"/>
              <a:gd name="T17" fmla="*/ 51 h 51"/>
              <a:gd name="T18" fmla="*/ 22 w 49"/>
              <a:gd name="T19" fmla="*/ 51 h 51"/>
              <a:gd name="T20" fmla="*/ 21 w 49"/>
              <a:gd name="T21" fmla="*/ 49 h 51"/>
              <a:gd name="T22" fmla="*/ 17 w 49"/>
              <a:gd name="T23" fmla="*/ 49 h 51"/>
              <a:gd name="T24" fmla="*/ 11 w 49"/>
              <a:gd name="T25" fmla="*/ 47 h 51"/>
              <a:gd name="T26" fmla="*/ 6 w 49"/>
              <a:gd name="T27" fmla="*/ 42 h 51"/>
              <a:gd name="T28" fmla="*/ 0 w 49"/>
              <a:gd name="T29" fmla="*/ 34 h 51"/>
              <a:gd name="T30" fmla="*/ 0 w 49"/>
              <a:gd name="T31" fmla="*/ 12 h 51"/>
              <a:gd name="T32" fmla="*/ 2 w 49"/>
              <a:gd name="T33" fmla="*/ 6 h 51"/>
              <a:gd name="T34" fmla="*/ 4 w 49"/>
              <a:gd name="T35" fmla="*/ 0 h 51"/>
              <a:gd name="T36" fmla="*/ 4 w 49"/>
              <a:gd name="T37" fmla="*/ 0 h 51"/>
              <a:gd name="T38" fmla="*/ 4 w 49"/>
              <a:gd name="T39" fmla="*/ 6 h 51"/>
              <a:gd name="T40" fmla="*/ 4 w 49"/>
              <a:gd name="T41" fmla="*/ 25 h 51"/>
              <a:gd name="T42" fmla="*/ 4 w 49"/>
              <a:gd name="T43" fmla="*/ 30 h 51"/>
              <a:gd name="T44" fmla="*/ 8 w 49"/>
              <a:gd name="T45" fmla="*/ 36 h 51"/>
              <a:gd name="T46" fmla="*/ 11 w 49"/>
              <a:gd name="T47" fmla="*/ 42 h 51"/>
              <a:gd name="T48" fmla="*/ 17 w 49"/>
              <a:gd name="T49" fmla="*/ 45 h 51"/>
              <a:gd name="T50" fmla="*/ 22 w 49"/>
              <a:gd name="T51" fmla="*/ 45 h 51"/>
              <a:gd name="T52" fmla="*/ 24 w 49"/>
              <a:gd name="T53" fmla="*/ 45 h 51"/>
              <a:gd name="T54" fmla="*/ 24 w 49"/>
              <a:gd name="T55" fmla="*/ 45 h 51"/>
              <a:gd name="T56" fmla="*/ 28 w 49"/>
              <a:gd name="T57" fmla="*/ 45 h 51"/>
              <a:gd name="T58" fmla="*/ 34 w 49"/>
              <a:gd name="T59" fmla="*/ 44 h 51"/>
              <a:gd name="T60" fmla="*/ 39 w 49"/>
              <a:gd name="T61" fmla="*/ 38 h 51"/>
              <a:gd name="T62" fmla="*/ 43 w 49"/>
              <a:gd name="T63" fmla="*/ 32 h 51"/>
              <a:gd name="T64" fmla="*/ 43 w 49"/>
              <a:gd name="T65" fmla="*/ 12 h 51"/>
              <a:gd name="T66" fmla="*/ 43 w 49"/>
              <a:gd name="T67" fmla="*/ 6 h 51"/>
              <a:gd name="T68" fmla="*/ 43 w 49"/>
              <a:gd name="T69" fmla="*/ 0 h 51"/>
              <a:gd name="T70" fmla="*/ 45 w 49"/>
              <a:gd name="T7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" h="51">
                <a:moveTo>
                  <a:pt x="47" y="6"/>
                </a:moveTo>
                <a:lnTo>
                  <a:pt x="47" y="6"/>
                </a:lnTo>
                <a:lnTo>
                  <a:pt x="49" y="12"/>
                </a:lnTo>
                <a:lnTo>
                  <a:pt x="49" y="25"/>
                </a:lnTo>
                <a:lnTo>
                  <a:pt x="49" y="25"/>
                </a:lnTo>
                <a:lnTo>
                  <a:pt x="47" y="30"/>
                </a:lnTo>
                <a:lnTo>
                  <a:pt x="47" y="30"/>
                </a:lnTo>
                <a:lnTo>
                  <a:pt x="47" y="34"/>
                </a:lnTo>
                <a:lnTo>
                  <a:pt x="47" y="34"/>
                </a:lnTo>
                <a:lnTo>
                  <a:pt x="45" y="38"/>
                </a:lnTo>
                <a:lnTo>
                  <a:pt x="45" y="38"/>
                </a:lnTo>
                <a:lnTo>
                  <a:pt x="39" y="45"/>
                </a:lnTo>
                <a:lnTo>
                  <a:pt x="39" y="45"/>
                </a:lnTo>
                <a:lnTo>
                  <a:pt x="32" y="49"/>
                </a:lnTo>
                <a:lnTo>
                  <a:pt x="32" y="49"/>
                </a:lnTo>
                <a:lnTo>
                  <a:pt x="24" y="51"/>
                </a:lnTo>
                <a:lnTo>
                  <a:pt x="24" y="51"/>
                </a:lnTo>
                <a:lnTo>
                  <a:pt x="24" y="51"/>
                </a:lnTo>
                <a:lnTo>
                  <a:pt x="22" y="51"/>
                </a:lnTo>
                <a:lnTo>
                  <a:pt x="22" y="51"/>
                </a:lnTo>
                <a:lnTo>
                  <a:pt x="21" y="49"/>
                </a:lnTo>
                <a:lnTo>
                  <a:pt x="21" y="49"/>
                </a:lnTo>
                <a:lnTo>
                  <a:pt x="17" y="49"/>
                </a:lnTo>
                <a:lnTo>
                  <a:pt x="17" y="49"/>
                </a:lnTo>
                <a:lnTo>
                  <a:pt x="11" y="47"/>
                </a:lnTo>
                <a:lnTo>
                  <a:pt x="11" y="47"/>
                </a:lnTo>
                <a:lnTo>
                  <a:pt x="6" y="42"/>
                </a:lnTo>
                <a:lnTo>
                  <a:pt x="6" y="42"/>
                </a:lnTo>
                <a:lnTo>
                  <a:pt x="0" y="34"/>
                </a:lnTo>
                <a:lnTo>
                  <a:pt x="0" y="34"/>
                </a:lnTo>
                <a:lnTo>
                  <a:pt x="0" y="25"/>
                </a:lnTo>
                <a:lnTo>
                  <a:pt x="0" y="12"/>
                </a:lnTo>
                <a:lnTo>
                  <a:pt x="0" y="12"/>
                </a:lnTo>
                <a:lnTo>
                  <a:pt x="2" y="6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6"/>
                </a:lnTo>
                <a:lnTo>
                  <a:pt x="4" y="6"/>
                </a:lnTo>
                <a:lnTo>
                  <a:pt x="4" y="12"/>
                </a:lnTo>
                <a:lnTo>
                  <a:pt x="4" y="25"/>
                </a:lnTo>
                <a:lnTo>
                  <a:pt x="4" y="25"/>
                </a:lnTo>
                <a:lnTo>
                  <a:pt x="4" y="30"/>
                </a:lnTo>
                <a:lnTo>
                  <a:pt x="4" y="30"/>
                </a:lnTo>
                <a:lnTo>
                  <a:pt x="8" y="36"/>
                </a:lnTo>
                <a:lnTo>
                  <a:pt x="8" y="36"/>
                </a:lnTo>
                <a:lnTo>
                  <a:pt x="11" y="42"/>
                </a:lnTo>
                <a:lnTo>
                  <a:pt x="11" y="42"/>
                </a:lnTo>
                <a:lnTo>
                  <a:pt x="17" y="45"/>
                </a:lnTo>
                <a:lnTo>
                  <a:pt x="17" y="45"/>
                </a:lnTo>
                <a:lnTo>
                  <a:pt x="22" y="45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4" y="45"/>
                </a:lnTo>
                <a:lnTo>
                  <a:pt x="28" y="45"/>
                </a:lnTo>
                <a:lnTo>
                  <a:pt x="28" y="45"/>
                </a:lnTo>
                <a:lnTo>
                  <a:pt x="34" y="44"/>
                </a:lnTo>
                <a:lnTo>
                  <a:pt x="34" y="44"/>
                </a:lnTo>
                <a:lnTo>
                  <a:pt x="39" y="38"/>
                </a:lnTo>
                <a:lnTo>
                  <a:pt x="39" y="38"/>
                </a:lnTo>
                <a:lnTo>
                  <a:pt x="43" y="32"/>
                </a:lnTo>
                <a:lnTo>
                  <a:pt x="43" y="32"/>
                </a:lnTo>
                <a:lnTo>
                  <a:pt x="43" y="25"/>
                </a:lnTo>
                <a:lnTo>
                  <a:pt x="43" y="12"/>
                </a:lnTo>
                <a:lnTo>
                  <a:pt x="43" y="12"/>
                </a:lnTo>
                <a:lnTo>
                  <a:pt x="43" y="6"/>
                </a:lnTo>
                <a:lnTo>
                  <a:pt x="43" y="0"/>
                </a:lnTo>
                <a:lnTo>
                  <a:pt x="43" y="0"/>
                </a:lnTo>
                <a:lnTo>
                  <a:pt x="45" y="0"/>
                </a:lnTo>
                <a:lnTo>
                  <a:pt x="45" y="0"/>
                </a:lnTo>
                <a:lnTo>
                  <a:pt x="47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1255"/>
          <p:cNvSpPr>
            <a:spLocks noEditPoints="1"/>
          </p:cNvSpPr>
          <p:nvPr/>
        </p:nvSpPr>
        <p:spPr bwMode="auto">
          <a:xfrm>
            <a:off x="4048632" y="2917016"/>
            <a:ext cx="127845" cy="298305"/>
          </a:xfrm>
          <a:custGeom>
            <a:avLst/>
            <a:gdLst>
              <a:gd name="T0" fmla="*/ 11 w 33"/>
              <a:gd name="T1" fmla="*/ 17 h 77"/>
              <a:gd name="T2" fmla="*/ 13 w 33"/>
              <a:gd name="T3" fmla="*/ 17 h 77"/>
              <a:gd name="T4" fmla="*/ 13 w 33"/>
              <a:gd name="T5" fmla="*/ 19 h 77"/>
              <a:gd name="T6" fmla="*/ 11 w 33"/>
              <a:gd name="T7" fmla="*/ 22 h 77"/>
              <a:gd name="T8" fmla="*/ 0 w 33"/>
              <a:gd name="T9" fmla="*/ 26 h 77"/>
              <a:gd name="T10" fmla="*/ 11 w 33"/>
              <a:gd name="T11" fmla="*/ 26 h 77"/>
              <a:gd name="T12" fmla="*/ 13 w 33"/>
              <a:gd name="T13" fmla="*/ 28 h 77"/>
              <a:gd name="T14" fmla="*/ 13 w 33"/>
              <a:gd name="T15" fmla="*/ 30 h 77"/>
              <a:gd name="T16" fmla="*/ 0 w 33"/>
              <a:gd name="T17" fmla="*/ 30 h 77"/>
              <a:gd name="T18" fmla="*/ 11 w 33"/>
              <a:gd name="T19" fmla="*/ 35 h 77"/>
              <a:gd name="T20" fmla="*/ 13 w 33"/>
              <a:gd name="T21" fmla="*/ 35 h 77"/>
              <a:gd name="T22" fmla="*/ 13 w 33"/>
              <a:gd name="T23" fmla="*/ 37 h 77"/>
              <a:gd name="T24" fmla="*/ 11 w 33"/>
              <a:gd name="T25" fmla="*/ 39 h 77"/>
              <a:gd name="T26" fmla="*/ 0 w 33"/>
              <a:gd name="T27" fmla="*/ 43 h 77"/>
              <a:gd name="T28" fmla="*/ 11 w 33"/>
              <a:gd name="T29" fmla="*/ 43 h 77"/>
              <a:gd name="T30" fmla="*/ 13 w 33"/>
              <a:gd name="T31" fmla="*/ 47 h 77"/>
              <a:gd name="T32" fmla="*/ 13 w 33"/>
              <a:gd name="T33" fmla="*/ 49 h 77"/>
              <a:gd name="T34" fmla="*/ 0 w 33"/>
              <a:gd name="T35" fmla="*/ 49 h 77"/>
              <a:gd name="T36" fmla="*/ 11 w 33"/>
              <a:gd name="T37" fmla="*/ 52 h 77"/>
              <a:gd name="T38" fmla="*/ 13 w 33"/>
              <a:gd name="T39" fmla="*/ 54 h 77"/>
              <a:gd name="T40" fmla="*/ 13 w 33"/>
              <a:gd name="T41" fmla="*/ 56 h 77"/>
              <a:gd name="T42" fmla="*/ 11 w 33"/>
              <a:gd name="T43" fmla="*/ 58 h 77"/>
              <a:gd name="T44" fmla="*/ 0 w 33"/>
              <a:gd name="T45" fmla="*/ 60 h 77"/>
              <a:gd name="T46" fmla="*/ 0 w 33"/>
              <a:gd name="T47" fmla="*/ 65 h 77"/>
              <a:gd name="T48" fmla="*/ 9 w 33"/>
              <a:gd name="T49" fmla="*/ 75 h 77"/>
              <a:gd name="T50" fmla="*/ 16 w 33"/>
              <a:gd name="T51" fmla="*/ 0 h 77"/>
              <a:gd name="T52" fmla="*/ 9 w 33"/>
              <a:gd name="T53" fmla="*/ 0 h 77"/>
              <a:gd name="T54" fmla="*/ 0 w 33"/>
              <a:gd name="T55" fmla="*/ 9 h 77"/>
              <a:gd name="T56" fmla="*/ 0 w 33"/>
              <a:gd name="T57" fmla="*/ 17 h 77"/>
              <a:gd name="T58" fmla="*/ 18 w 33"/>
              <a:gd name="T59" fmla="*/ 19 h 77"/>
              <a:gd name="T60" fmla="*/ 22 w 33"/>
              <a:gd name="T61" fmla="*/ 17 h 77"/>
              <a:gd name="T62" fmla="*/ 33 w 33"/>
              <a:gd name="T63" fmla="*/ 17 h 77"/>
              <a:gd name="T64" fmla="*/ 28 w 33"/>
              <a:gd name="T65" fmla="*/ 4 h 77"/>
              <a:gd name="T66" fmla="*/ 16 w 33"/>
              <a:gd name="T67" fmla="*/ 0 h 77"/>
              <a:gd name="T68" fmla="*/ 16 w 33"/>
              <a:gd name="T69" fmla="*/ 77 h 77"/>
              <a:gd name="T70" fmla="*/ 28 w 33"/>
              <a:gd name="T71" fmla="*/ 71 h 77"/>
              <a:gd name="T72" fmla="*/ 33 w 33"/>
              <a:gd name="T73" fmla="*/ 60 h 77"/>
              <a:gd name="T74" fmla="*/ 22 w 33"/>
              <a:gd name="T75" fmla="*/ 58 h 77"/>
              <a:gd name="T76" fmla="*/ 20 w 33"/>
              <a:gd name="T77" fmla="*/ 58 h 77"/>
              <a:gd name="T78" fmla="*/ 18 w 33"/>
              <a:gd name="T79" fmla="*/ 56 h 77"/>
              <a:gd name="T80" fmla="*/ 22 w 33"/>
              <a:gd name="T81" fmla="*/ 52 h 77"/>
              <a:gd name="T82" fmla="*/ 33 w 33"/>
              <a:gd name="T83" fmla="*/ 49 h 77"/>
              <a:gd name="T84" fmla="*/ 22 w 33"/>
              <a:gd name="T85" fmla="*/ 49 h 77"/>
              <a:gd name="T86" fmla="*/ 18 w 33"/>
              <a:gd name="T87" fmla="*/ 47 h 77"/>
              <a:gd name="T88" fmla="*/ 20 w 33"/>
              <a:gd name="T89" fmla="*/ 45 h 77"/>
              <a:gd name="T90" fmla="*/ 33 w 33"/>
              <a:gd name="T91" fmla="*/ 43 h 77"/>
              <a:gd name="T92" fmla="*/ 22 w 33"/>
              <a:gd name="T93" fmla="*/ 39 h 77"/>
              <a:gd name="T94" fmla="*/ 20 w 33"/>
              <a:gd name="T95" fmla="*/ 39 h 77"/>
              <a:gd name="T96" fmla="*/ 18 w 33"/>
              <a:gd name="T97" fmla="*/ 37 h 77"/>
              <a:gd name="T98" fmla="*/ 22 w 33"/>
              <a:gd name="T99" fmla="*/ 35 h 77"/>
              <a:gd name="T100" fmla="*/ 33 w 33"/>
              <a:gd name="T101" fmla="*/ 30 h 77"/>
              <a:gd name="T102" fmla="*/ 22 w 33"/>
              <a:gd name="T103" fmla="*/ 30 h 77"/>
              <a:gd name="T104" fmla="*/ 18 w 33"/>
              <a:gd name="T105" fmla="*/ 28 h 77"/>
              <a:gd name="T106" fmla="*/ 20 w 33"/>
              <a:gd name="T107" fmla="*/ 26 h 77"/>
              <a:gd name="T108" fmla="*/ 33 w 33"/>
              <a:gd name="T109" fmla="*/ 26 h 77"/>
              <a:gd name="T110" fmla="*/ 22 w 33"/>
              <a:gd name="T111" fmla="*/ 22 h 77"/>
              <a:gd name="T112" fmla="*/ 20 w 33"/>
              <a:gd name="T113" fmla="*/ 20 h 77"/>
              <a:gd name="T114" fmla="*/ 18 w 33"/>
              <a:gd name="T115" fmla="*/ 1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" h="77">
                <a:moveTo>
                  <a:pt x="0" y="17"/>
                </a:moveTo>
                <a:lnTo>
                  <a:pt x="11" y="17"/>
                </a:lnTo>
                <a:lnTo>
                  <a:pt x="11" y="17"/>
                </a:lnTo>
                <a:lnTo>
                  <a:pt x="13" y="17"/>
                </a:lnTo>
                <a:lnTo>
                  <a:pt x="13" y="19"/>
                </a:lnTo>
                <a:lnTo>
                  <a:pt x="13" y="19"/>
                </a:lnTo>
                <a:lnTo>
                  <a:pt x="13" y="20"/>
                </a:lnTo>
                <a:lnTo>
                  <a:pt x="11" y="22"/>
                </a:lnTo>
                <a:lnTo>
                  <a:pt x="0" y="22"/>
                </a:lnTo>
                <a:lnTo>
                  <a:pt x="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8"/>
                </a:lnTo>
                <a:lnTo>
                  <a:pt x="13" y="28"/>
                </a:lnTo>
                <a:lnTo>
                  <a:pt x="13" y="30"/>
                </a:lnTo>
                <a:lnTo>
                  <a:pt x="11" y="30"/>
                </a:lnTo>
                <a:lnTo>
                  <a:pt x="0" y="30"/>
                </a:lnTo>
                <a:lnTo>
                  <a:pt x="0" y="35"/>
                </a:lnTo>
                <a:lnTo>
                  <a:pt x="11" y="35"/>
                </a:lnTo>
                <a:lnTo>
                  <a:pt x="11" y="35"/>
                </a:lnTo>
                <a:lnTo>
                  <a:pt x="13" y="35"/>
                </a:lnTo>
                <a:lnTo>
                  <a:pt x="13" y="37"/>
                </a:lnTo>
                <a:lnTo>
                  <a:pt x="13" y="37"/>
                </a:lnTo>
                <a:lnTo>
                  <a:pt x="13" y="39"/>
                </a:lnTo>
                <a:lnTo>
                  <a:pt x="11" y="39"/>
                </a:lnTo>
                <a:lnTo>
                  <a:pt x="0" y="39"/>
                </a:lnTo>
                <a:lnTo>
                  <a:pt x="0" y="43"/>
                </a:lnTo>
                <a:lnTo>
                  <a:pt x="11" y="43"/>
                </a:lnTo>
                <a:lnTo>
                  <a:pt x="11" y="43"/>
                </a:lnTo>
                <a:lnTo>
                  <a:pt x="13" y="45"/>
                </a:lnTo>
                <a:lnTo>
                  <a:pt x="13" y="47"/>
                </a:lnTo>
                <a:lnTo>
                  <a:pt x="13" y="47"/>
                </a:lnTo>
                <a:lnTo>
                  <a:pt x="13" y="49"/>
                </a:lnTo>
                <a:lnTo>
                  <a:pt x="11" y="49"/>
                </a:lnTo>
                <a:lnTo>
                  <a:pt x="0" y="49"/>
                </a:lnTo>
                <a:lnTo>
                  <a:pt x="0" y="52"/>
                </a:lnTo>
                <a:lnTo>
                  <a:pt x="11" y="52"/>
                </a:lnTo>
                <a:lnTo>
                  <a:pt x="11" y="52"/>
                </a:lnTo>
                <a:lnTo>
                  <a:pt x="13" y="54"/>
                </a:lnTo>
                <a:lnTo>
                  <a:pt x="13" y="56"/>
                </a:lnTo>
                <a:lnTo>
                  <a:pt x="13" y="56"/>
                </a:lnTo>
                <a:lnTo>
                  <a:pt x="13" y="58"/>
                </a:lnTo>
                <a:lnTo>
                  <a:pt x="11" y="58"/>
                </a:lnTo>
                <a:lnTo>
                  <a:pt x="0" y="58"/>
                </a:lnTo>
                <a:lnTo>
                  <a:pt x="0" y="60"/>
                </a:lnTo>
                <a:lnTo>
                  <a:pt x="0" y="60"/>
                </a:lnTo>
                <a:lnTo>
                  <a:pt x="0" y="65"/>
                </a:lnTo>
                <a:lnTo>
                  <a:pt x="3" y="71"/>
                </a:lnTo>
                <a:lnTo>
                  <a:pt x="9" y="75"/>
                </a:lnTo>
                <a:lnTo>
                  <a:pt x="16" y="77"/>
                </a:lnTo>
                <a:lnTo>
                  <a:pt x="16" y="0"/>
                </a:lnTo>
                <a:lnTo>
                  <a:pt x="16" y="0"/>
                </a:lnTo>
                <a:lnTo>
                  <a:pt x="9" y="0"/>
                </a:lnTo>
                <a:lnTo>
                  <a:pt x="3" y="4"/>
                </a:lnTo>
                <a:lnTo>
                  <a:pt x="0" y="9"/>
                </a:lnTo>
                <a:lnTo>
                  <a:pt x="0" y="17"/>
                </a:lnTo>
                <a:lnTo>
                  <a:pt x="0" y="17"/>
                </a:lnTo>
                <a:close/>
                <a:moveTo>
                  <a:pt x="18" y="19"/>
                </a:moveTo>
                <a:lnTo>
                  <a:pt x="18" y="19"/>
                </a:lnTo>
                <a:lnTo>
                  <a:pt x="20" y="17"/>
                </a:lnTo>
                <a:lnTo>
                  <a:pt x="22" y="17"/>
                </a:lnTo>
                <a:lnTo>
                  <a:pt x="33" y="17"/>
                </a:lnTo>
                <a:lnTo>
                  <a:pt x="33" y="17"/>
                </a:lnTo>
                <a:lnTo>
                  <a:pt x="31" y="9"/>
                </a:lnTo>
                <a:lnTo>
                  <a:pt x="28" y="4"/>
                </a:lnTo>
                <a:lnTo>
                  <a:pt x="24" y="0"/>
                </a:lnTo>
                <a:lnTo>
                  <a:pt x="16" y="0"/>
                </a:lnTo>
                <a:lnTo>
                  <a:pt x="16" y="77"/>
                </a:lnTo>
                <a:lnTo>
                  <a:pt x="16" y="77"/>
                </a:lnTo>
                <a:lnTo>
                  <a:pt x="24" y="75"/>
                </a:lnTo>
                <a:lnTo>
                  <a:pt x="28" y="71"/>
                </a:lnTo>
                <a:lnTo>
                  <a:pt x="31" y="65"/>
                </a:lnTo>
                <a:lnTo>
                  <a:pt x="33" y="60"/>
                </a:lnTo>
                <a:lnTo>
                  <a:pt x="33" y="58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8" y="56"/>
                </a:lnTo>
                <a:lnTo>
                  <a:pt x="18" y="56"/>
                </a:lnTo>
                <a:lnTo>
                  <a:pt x="20" y="54"/>
                </a:lnTo>
                <a:lnTo>
                  <a:pt x="22" y="52"/>
                </a:lnTo>
                <a:lnTo>
                  <a:pt x="33" y="52"/>
                </a:lnTo>
                <a:lnTo>
                  <a:pt x="33" y="49"/>
                </a:lnTo>
                <a:lnTo>
                  <a:pt x="22" y="49"/>
                </a:lnTo>
                <a:lnTo>
                  <a:pt x="22" y="49"/>
                </a:lnTo>
                <a:lnTo>
                  <a:pt x="20" y="49"/>
                </a:lnTo>
                <a:lnTo>
                  <a:pt x="18" y="47"/>
                </a:lnTo>
                <a:lnTo>
                  <a:pt x="18" y="47"/>
                </a:lnTo>
                <a:lnTo>
                  <a:pt x="20" y="45"/>
                </a:lnTo>
                <a:lnTo>
                  <a:pt x="22" y="43"/>
                </a:lnTo>
                <a:lnTo>
                  <a:pt x="33" y="43"/>
                </a:lnTo>
                <a:lnTo>
                  <a:pt x="33" y="39"/>
                </a:lnTo>
                <a:lnTo>
                  <a:pt x="22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20" y="35"/>
                </a:lnTo>
                <a:lnTo>
                  <a:pt x="22" y="35"/>
                </a:lnTo>
                <a:lnTo>
                  <a:pt x="33" y="35"/>
                </a:lnTo>
                <a:lnTo>
                  <a:pt x="33" y="30"/>
                </a:lnTo>
                <a:lnTo>
                  <a:pt x="22" y="30"/>
                </a:lnTo>
                <a:lnTo>
                  <a:pt x="22" y="30"/>
                </a:lnTo>
                <a:lnTo>
                  <a:pt x="20" y="30"/>
                </a:lnTo>
                <a:lnTo>
                  <a:pt x="18" y="28"/>
                </a:lnTo>
                <a:lnTo>
                  <a:pt x="18" y="28"/>
                </a:lnTo>
                <a:lnTo>
                  <a:pt x="20" y="26"/>
                </a:lnTo>
                <a:lnTo>
                  <a:pt x="22" y="26"/>
                </a:lnTo>
                <a:lnTo>
                  <a:pt x="33" y="26"/>
                </a:lnTo>
                <a:lnTo>
                  <a:pt x="33" y="22"/>
                </a:lnTo>
                <a:lnTo>
                  <a:pt x="22" y="22"/>
                </a:lnTo>
                <a:lnTo>
                  <a:pt x="22" y="22"/>
                </a:lnTo>
                <a:lnTo>
                  <a:pt x="20" y="20"/>
                </a:lnTo>
                <a:lnTo>
                  <a:pt x="18" y="19"/>
                </a:lnTo>
                <a:lnTo>
                  <a:pt x="18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1256"/>
          <p:cNvSpPr>
            <a:spLocks noEditPoints="1"/>
          </p:cNvSpPr>
          <p:nvPr/>
        </p:nvSpPr>
        <p:spPr bwMode="auto">
          <a:xfrm>
            <a:off x="4982288" y="3002246"/>
            <a:ext cx="406779" cy="255690"/>
          </a:xfrm>
          <a:custGeom>
            <a:avLst/>
            <a:gdLst>
              <a:gd name="T0" fmla="*/ 100 w 105"/>
              <a:gd name="T1" fmla="*/ 55 h 66"/>
              <a:gd name="T2" fmla="*/ 98 w 105"/>
              <a:gd name="T3" fmla="*/ 55 h 66"/>
              <a:gd name="T4" fmla="*/ 98 w 105"/>
              <a:gd name="T5" fmla="*/ 4 h 66"/>
              <a:gd name="T6" fmla="*/ 98 w 105"/>
              <a:gd name="T7" fmla="*/ 4 h 66"/>
              <a:gd name="T8" fmla="*/ 98 w 105"/>
              <a:gd name="T9" fmla="*/ 2 h 66"/>
              <a:gd name="T10" fmla="*/ 98 w 105"/>
              <a:gd name="T11" fmla="*/ 2 h 66"/>
              <a:gd name="T12" fmla="*/ 96 w 105"/>
              <a:gd name="T13" fmla="*/ 0 h 66"/>
              <a:gd name="T14" fmla="*/ 10 w 105"/>
              <a:gd name="T15" fmla="*/ 0 h 66"/>
              <a:gd name="T16" fmla="*/ 10 w 105"/>
              <a:gd name="T17" fmla="*/ 0 h 66"/>
              <a:gd name="T18" fmla="*/ 8 w 105"/>
              <a:gd name="T19" fmla="*/ 2 h 66"/>
              <a:gd name="T20" fmla="*/ 8 w 105"/>
              <a:gd name="T21" fmla="*/ 2 h 66"/>
              <a:gd name="T22" fmla="*/ 8 w 105"/>
              <a:gd name="T23" fmla="*/ 4 h 66"/>
              <a:gd name="T24" fmla="*/ 8 w 105"/>
              <a:gd name="T25" fmla="*/ 55 h 66"/>
              <a:gd name="T26" fmla="*/ 6 w 105"/>
              <a:gd name="T27" fmla="*/ 55 h 66"/>
              <a:gd name="T28" fmla="*/ 6 w 105"/>
              <a:gd name="T29" fmla="*/ 55 h 66"/>
              <a:gd name="T30" fmla="*/ 2 w 105"/>
              <a:gd name="T31" fmla="*/ 57 h 66"/>
              <a:gd name="T32" fmla="*/ 0 w 105"/>
              <a:gd name="T33" fmla="*/ 60 h 66"/>
              <a:gd name="T34" fmla="*/ 0 w 105"/>
              <a:gd name="T35" fmla="*/ 60 h 66"/>
              <a:gd name="T36" fmla="*/ 2 w 105"/>
              <a:gd name="T37" fmla="*/ 64 h 66"/>
              <a:gd name="T38" fmla="*/ 6 w 105"/>
              <a:gd name="T39" fmla="*/ 66 h 66"/>
              <a:gd name="T40" fmla="*/ 100 w 105"/>
              <a:gd name="T41" fmla="*/ 66 h 66"/>
              <a:gd name="T42" fmla="*/ 100 w 105"/>
              <a:gd name="T43" fmla="*/ 66 h 66"/>
              <a:gd name="T44" fmla="*/ 103 w 105"/>
              <a:gd name="T45" fmla="*/ 64 h 66"/>
              <a:gd name="T46" fmla="*/ 105 w 105"/>
              <a:gd name="T47" fmla="*/ 60 h 66"/>
              <a:gd name="T48" fmla="*/ 105 w 105"/>
              <a:gd name="T49" fmla="*/ 60 h 66"/>
              <a:gd name="T50" fmla="*/ 103 w 105"/>
              <a:gd name="T51" fmla="*/ 57 h 66"/>
              <a:gd name="T52" fmla="*/ 100 w 105"/>
              <a:gd name="T53" fmla="*/ 55 h 66"/>
              <a:gd name="T54" fmla="*/ 100 w 105"/>
              <a:gd name="T55" fmla="*/ 55 h 66"/>
              <a:gd name="T56" fmla="*/ 71 w 105"/>
              <a:gd name="T57" fmla="*/ 62 h 66"/>
              <a:gd name="T58" fmla="*/ 71 w 105"/>
              <a:gd name="T59" fmla="*/ 62 h 66"/>
              <a:gd name="T60" fmla="*/ 70 w 105"/>
              <a:gd name="T61" fmla="*/ 62 h 66"/>
              <a:gd name="T62" fmla="*/ 36 w 105"/>
              <a:gd name="T63" fmla="*/ 62 h 66"/>
              <a:gd name="T64" fmla="*/ 36 w 105"/>
              <a:gd name="T65" fmla="*/ 62 h 66"/>
              <a:gd name="T66" fmla="*/ 34 w 105"/>
              <a:gd name="T67" fmla="*/ 62 h 66"/>
              <a:gd name="T68" fmla="*/ 34 w 105"/>
              <a:gd name="T69" fmla="*/ 57 h 66"/>
              <a:gd name="T70" fmla="*/ 34 w 105"/>
              <a:gd name="T71" fmla="*/ 57 h 66"/>
              <a:gd name="T72" fmla="*/ 36 w 105"/>
              <a:gd name="T73" fmla="*/ 57 h 66"/>
              <a:gd name="T74" fmla="*/ 70 w 105"/>
              <a:gd name="T75" fmla="*/ 57 h 66"/>
              <a:gd name="T76" fmla="*/ 70 w 105"/>
              <a:gd name="T77" fmla="*/ 57 h 66"/>
              <a:gd name="T78" fmla="*/ 71 w 105"/>
              <a:gd name="T79" fmla="*/ 57 h 66"/>
              <a:gd name="T80" fmla="*/ 71 w 105"/>
              <a:gd name="T81" fmla="*/ 62 h 66"/>
              <a:gd name="T82" fmla="*/ 94 w 105"/>
              <a:gd name="T83" fmla="*/ 55 h 66"/>
              <a:gd name="T84" fmla="*/ 11 w 105"/>
              <a:gd name="T85" fmla="*/ 55 h 66"/>
              <a:gd name="T86" fmla="*/ 11 w 105"/>
              <a:gd name="T87" fmla="*/ 6 h 66"/>
              <a:gd name="T88" fmla="*/ 94 w 105"/>
              <a:gd name="T89" fmla="*/ 6 h 66"/>
              <a:gd name="T90" fmla="*/ 94 w 105"/>
              <a:gd name="T91" fmla="*/ 5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5" h="66">
                <a:moveTo>
                  <a:pt x="100" y="55"/>
                </a:moveTo>
                <a:lnTo>
                  <a:pt x="98" y="55"/>
                </a:lnTo>
                <a:lnTo>
                  <a:pt x="98" y="4"/>
                </a:lnTo>
                <a:lnTo>
                  <a:pt x="98" y="4"/>
                </a:lnTo>
                <a:lnTo>
                  <a:pt x="98" y="2"/>
                </a:lnTo>
                <a:lnTo>
                  <a:pt x="98" y="2"/>
                </a:lnTo>
                <a:lnTo>
                  <a:pt x="96" y="0"/>
                </a:lnTo>
                <a:lnTo>
                  <a:pt x="10" y="0"/>
                </a:lnTo>
                <a:lnTo>
                  <a:pt x="10" y="0"/>
                </a:lnTo>
                <a:lnTo>
                  <a:pt x="8" y="2"/>
                </a:lnTo>
                <a:lnTo>
                  <a:pt x="8" y="2"/>
                </a:lnTo>
                <a:lnTo>
                  <a:pt x="8" y="4"/>
                </a:lnTo>
                <a:lnTo>
                  <a:pt x="8" y="55"/>
                </a:lnTo>
                <a:lnTo>
                  <a:pt x="6" y="55"/>
                </a:lnTo>
                <a:lnTo>
                  <a:pt x="6" y="55"/>
                </a:lnTo>
                <a:lnTo>
                  <a:pt x="2" y="57"/>
                </a:lnTo>
                <a:lnTo>
                  <a:pt x="0" y="60"/>
                </a:lnTo>
                <a:lnTo>
                  <a:pt x="0" y="60"/>
                </a:lnTo>
                <a:lnTo>
                  <a:pt x="2" y="64"/>
                </a:lnTo>
                <a:lnTo>
                  <a:pt x="6" y="66"/>
                </a:lnTo>
                <a:lnTo>
                  <a:pt x="100" y="66"/>
                </a:lnTo>
                <a:lnTo>
                  <a:pt x="100" y="66"/>
                </a:lnTo>
                <a:lnTo>
                  <a:pt x="103" y="64"/>
                </a:lnTo>
                <a:lnTo>
                  <a:pt x="105" y="60"/>
                </a:lnTo>
                <a:lnTo>
                  <a:pt x="105" y="60"/>
                </a:lnTo>
                <a:lnTo>
                  <a:pt x="103" y="57"/>
                </a:lnTo>
                <a:lnTo>
                  <a:pt x="100" y="55"/>
                </a:lnTo>
                <a:lnTo>
                  <a:pt x="100" y="55"/>
                </a:lnTo>
                <a:close/>
                <a:moveTo>
                  <a:pt x="71" y="62"/>
                </a:moveTo>
                <a:lnTo>
                  <a:pt x="71" y="62"/>
                </a:lnTo>
                <a:lnTo>
                  <a:pt x="70" y="62"/>
                </a:lnTo>
                <a:lnTo>
                  <a:pt x="36" y="62"/>
                </a:lnTo>
                <a:lnTo>
                  <a:pt x="36" y="62"/>
                </a:lnTo>
                <a:lnTo>
                  <a:pt x="34" y="62"/>
                </a:lnTo>
                <a:lnTo>
                  <a:pt x="34" y="57"/>
                </a:lnTo>
                <a:lnTo>
                  <a:pt x="34" y="57"/>
                </a:lnTo>
                <a:lnTo>
                  <a:pt x="36" y="57"/>
                </a:lnTo>
                <a:lnTo>
                  <a:pt x="70" y="57"/>
                </a:lnTo>
                <a:lnTo>
                  <a:pt x="70" y="57"/>
                </a:lnTo>
                <a:lnTo>
                  <a:pt x="71" y="57"/>
                </a:lnTo>
                <a:lnTo>
                  <a:pt x="71" y="62"/>
                </a:lnTo>
                <a:close/>
                <a:moveTo>
                  <a:pt x="94" y="55"/>
                </a:moveTo>
                <a:lnTo>
                  <a:pt x="11" y="55"/>
                </a:lnTo>
                <a:lnTo>
                  <a:pt x="11" y="6"/>
                </a:lnTo>
                <a:lnTo>
                  <a:pt x="94" y="6"/>
                </a:lnTo>
                <a:lnTo>
                  <a:pt x="94" y="5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1257"/>
          <p:cNvSpPr>
            <a:spLocks/>
          </p:cNvSpPr>
          <p:nvPr/>
        </p:nvSpPr>
        <p:spPr bwMode="auto">
          <a:xfrm>
            <a:off x="6117391" y="2967379"/>
            <a:ext cx="286682" cy="306053"/>
          </a:xfrm>
          <a:custGeom>
            <a:avLst/>
            <a:gdLst>
              <a:gd name="T0" fmla="*/ 52 w 74"/>
              <a:gd name="T1" fmla="*/ 19 h 79"/>
              <a:gd name="T2" fmla="*/ 54 w 74"/>
              <a:gd name="T3" fmla="*/ 24 h 79"/>
              <a:gd name="T4" fmla="*/ 56 w 74"/>
              <a:gd name="T5" fmla="*/ 24 h 79"/>
              <a:gd name="T6" fmla="*/ 69 w 74"/>
              <a:gd name="T7" fmla="*/ 28 h 79"/>
              <a:gd name="T8" fmla="*/ 74 w 74"/>
              <a:gd name="T9" fmla="*/ 26 h 79"/>
              <a:gd name="T10" fmla="*/ 74 w 74"/>
              <a:gd name="T11" fmla="*/ 22 h 79"/>
              <a:gd name="T12" fmla="*/ 74 w 74"/>
              <a:gd name="T13" fmla="*/ 9 h 79"/>
              <a:gd name="T14" fmla="*/ 74 w 74"/>
              <a:gd name="T15" fmla="*/ 7 h 79"/>
              <a:gd name="T16" fmla="*/ 69 w 74"/>
              <a:gd name="T17" fmla="*/ 6 h 79"/>
              <a:gd name="T18" fmla="*/ 65 w 74"/>
              <a:gd name="T19" fmla="*/ 9 h 79"/>
              <a:gd name="T20" fmla="*/ 59 w 74"/>
              <a:gd name="T21" fmla="*/ 6 h 79"/>
              <a:gd name="T22" fmla="*/ 46 w 74"/>
              <a:gd name="T23" fmla="*/ 0 h 79"/>
              <a:gd name="T24" fmla="*/ 39 w 74"/>
              <a:gd name="T25" fmla="*/ 0 h 79"/>
              <a:gd name="T26" fmla="*/ 24 w 74"/>
              <a:gd name="T27" fmla="*/ 2 h 79"/>
              <a:gd name="T28" fmla="*/ 11 w 74"/>
              <a:gd name="T29" fmla="*/ 11 h 79"/>
              <a:gd name="T30" fmla="*/ 3 w 74"/>
              <a:gd name="T31" fmla="*/ 24 h 79"/>
              <a:gd name="T32" fmla="*/ 0 w 74"/>
              <a:gd name="T33" fmla="*/ 39 h 79"/>
              <a:gd name="T34" fmla="*/ 1 w 74"/>
              <a:gd name="T35" fmla="*/ 47 h 79"/>
              <a:gd name="T36" fmla="*/ 7 w 74"/>
              <a:gd name="T37" fmla="*/ 62 h 79"/>
              <a:gd name="T38" fmla="*/ 16 w 74"/>
              <a:gd name="T39" fmla="*/ 71 h 79"/>
              <a:gd name="T40" fmla="*/ 31 w 74"/>
              <a:gd name="T41" fmla="*/ 77 h 79"/>
              <a:gd name="T42" fmla="*/ 39 w 74"/>
              <a:gd name="T43" fmla="*/ 79 h 79"/>
              <a:gd name="T44" fmla="*/ 58 w 74"/>
              <a:gd name="T45" fmla="*/ 73 h 79"/>
              <a:gd name="T46" fmla="*/ 73 w 74"/>
              <a:gd name="T47" fmla="*/ 60 h 79"/>
              <a:gd name="T48" fmla="*/ 73 w 74"/>
              <a:gd name="T49" fmla="*/ 56 h 79"/>
              <a:gd name="T50" fmla="*/ 71 w 74"/>
              <a:gd name="T51" fmla="*/ 52 h 79"/>
              <a:gd name="T52" fmla="*/ 63 w 74"/>
              <a:gd name="T53" fmla="*/ 54 h 79"/>
              <a:gd name="T54" fmla="*/ 59 w 74"/>
              <a:gd name="T55" fmla="*/ 60 h 79"/>
              <a:gd name="T56" fmla="*/ 46 w 74"/>
              <a:gd name="T57" fmla="*/ 67 h 79"/>
              <a:gd name="T58" fmla="*/ 39 w 74"/>
              <a:gd name="T59" fmla="*/ 67 h 79"/>
              <a:gd name="T60" fmla="*/ 28 w 74"/>
              <a:gd name="T61" fmla="*/ 66 h 79"/>
              <a:gd name="T62" fmla="*/ 13 w 74"/>
              <a:gd name="T63" fmla="*/ 51 h 79"/>
              <a:gd name="T64" fmla="*/ 11 w 74"/>
              <a:gd name="T65" fmla="*/ 39 h 79"/>
              <a:gd name="T66" fmla="*/ 11 w 74"/>
              <a:gd name="T67" fmla="*/ 34 h 79"/>
              <a:gd name="T68" fmla="*/ 18 w 74"/>
              <a:gd name="T69" fmla="*/ 19 h 79"/>
              <a:gd name="T70" fmla="*/ 33 w 74"/>
              <a:gd name="T71" fmla="*/ 11 h 79"/>
              <a:gd name="T72" fmla="*/ 39 w 74"/>
              <a:gd name="T73" fmla="*/ 9 h 79"/>
              <a:gd name="T74" fmla="*/ 56 w 74"/>
              <a:gd name="T75" fmla="*/ 17 h 79"/>
              <a:gd name="T76" fmla="*/ 52 w 74"/>
              <a:gd name="T77" fmla="*/ 1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" h="79">
                <a:moveTo>
                  <a:pt x="52" y="19"/>
                </a:moveTo>
                <a:lnTo>
                  <a:pt x="52" y="19"/>
                </a:lnTo>
                <a:lnTo>
                  <a:pt x="50" y="22"/>
                </a:lnTo>
                <a:lnTo>
                  <a:pt x="54" y="24"/>
                </a:lnTo>
                <a:lnTo>
                  <a:pt x="56" y="24"/>
                </a:lnTo>
                <a:lnTo>
                  <a:pt x="56" y="24"/>
                </a:lnTo>
                <a:lnTo>
                  <a:pt x="67" y="28"/>
                </a:lnTo>
                <a:lnTo>
                  <a:pt x="69" y="28"/>
                </a:lnTo>
                <a:lnTo>
                  <a:pt x="69" y="28"/>
                </a:lnTo>
                <a:lnTo>
                  <a:pt x="74" y="26"/>
                </a:lnTo>
                <a:lnTo>
                  <a:pt x="74" y="22"/>
                </a:lnTo>
                <a:lnTo>
                  <a:pt x="74" y="22"/>
                </a:lnTo>
                <a:lnTo>
                  <a:pt x="74" y="22"/>
                </a:lnTo>
                <a:lnTo>
                  <a:pt x="74" y="9"/>
                </a:lnTo>
                <a:lnTo>
                  <a:pt x="74" y="7"/>
                </a:lnTo>
                <a:lnTo>
                  <a:pt x="74" y="7"/>
                </a:lnTo>
                <a:lnTo>
                  <a:pt x="73" y="4"/>
                </a:lnTo>
                <a:lnTo>
                  <a:pt x="69" y="6"/>
                </a:lnTo>
                <a:lnTo>
                  <a:pt x="65" y="7"/>
                </a:lnTo>
                <a:lnTo>
                  <a:pt x="65" y="9"/>
                </a:lnTo>
                <a:lnTo>
                  <a:pt x="65" y="9"/>
                </a:lnTo>
                <a:lnTo>
                  <a:pt x="59" y="6"/>
                </a:lnTo>
                <a:lnTo>
                  <a:pt x="54" y="2"/>
                </a:lnTo>
                <a:lnTo>
                  <a:pt x="46" y="0"/>
                </a:lnTo>
                <a:lnTo>
                  <a:pt x="39" y="0"/>
                </a:lnTo>
                <a:lnTo>
                  <a:pt x="39" y="0"/>
                </a:lnTo>
                <a:lnTo>
                  <a:pt x="31" y="0"/>
                </a:lnTo>
                <a:lnTo>
                  <a:pt x="24" y="2"/>
                </a:lnTo>
                <a:lnTo>
                  <a:pt x="16" y="6"/>
                </a:lnTo>
                <a:lnTo>
                  <a:pt x="11" y="11"/>
                </a:lnTo>
                <a:lnTo>
                  <a:pt x="7" y="17"/>
                </a:lnTo>
                <a:lnTo>
                  <a:pt x="3" y="24"/>
                </a:lnTo>
                <a:lnTo>
                  <a:pt x="1" y="32"/>
                </a:lnTo>
                <a:lnTo>
                  <a:pt x="0" y="39"/>
                </a:lnTo>
                <a:lnTo>
                  <a:pt x="0" y="39"/>
                </a:lnTo>
                <a:lnTo>
                  <a:pt x="1" y="47"/>
                </a:lnTo>
                <a:lnTo>
                  <a:pt x="3" y="54"/>
                </a:lnTo>
                <a:lnTo>
                  <a:pt x="7" y="62"/>
                </a:lnTo>
                <a:lnTo>
                  <a:pt x="11" y="67"/>
                </a:lnTo>
                <a:lnTo>
                  <a:pt x="16" y="71"/>
                </a:lnTo>
                <a:lnTo>
                  <a:pt x="24" y="75"/>
                </a:lnTo>
                <a:lnTo>
                  <a:pt x="31" y="77"/>
                </a:lnTo>
                <a:lnTo>
                  <a:pt x="39" y="79"/>
                </a:lnTo>
                <a:lnTo>
                  <a:pt x="39" y="79"/>
                </a:lnTo>
                <a:lnTo>
                  <a:pt x="50" y="77"/>
                </a:lnTo>
                <a:lnTo>
                  <a:pt x="58" y="73"/>
                </a:lnTo>
                <a:lnTo>
                  <a:pt x="65" y="67"/>
                </a:lnTo>
                <a:lnTo>
                  <a:pt x="73" y="60"/>
                </a:lnTo>
                <a:lnTo>
                  <a:pt x="73" y="60"/>
                </a:lnTo>
                <a:lnTo>
                  <a:pt x="73" y="56"/>
                </a:lnTo>
                <a:lnTo>
                  <a:pt x="71" y="52"/>
                </a:lnTo>
                <a:lnTo>
                  <a:pt x="71" y="52"/>
                </a:lnTo>
                <a:lnTo>
                  <a:pt x="67" y="52"/>
                </a:lnTo>
                <a:lnTo>
                  <a:pt x="63" y="54"/>
                </a:lnTo>
                <a:lnTo>
                  <a:pt x="63" y="54"/>
                </a:lnTo>
                <a:lnTo>
                  <a:pt x="59" y="60"/>
                </a:lnTo>
                <a:lnTo>
                  <a:pt x="54" y="64"/>
                </a:lnTo>
                <a:lnTo>
                  <a:pt x="46" y="67"/>
                </a:lnTo>
                <a:lnTo>
                  <a:pt x="39" y="67"/>
                </a:lnTo>
                <a:lnTo>
                  <a:pt x="39" y="67"/>
                </a:lnTo>
                <a:lnTo>
                  <a:pt x="33" y="67"/>
                </a:lnTo>
                <a:lnTo>
                  <a:pt x="28" y="66"/>
                </a:lnTo>
                <a:lnTo>
                  <a:pt x="18" y="60"/>
                </a:lnTo>
                <a:lnTo>
                  <a:pt x="13" y="51"/>
                </a:lnTo>
                <a:lnTo>
                  <a:pt x="11" y="45"/>
                </a:lnTo>
                <a:lnTo>
                  <a:pt x="11" y="39"/>
                </a:lnTo>
                <a:lnTo>
                  <a:pt x="11" y="39"/>
                </a:lnTo>
                <a:lnTo>
                  <a:pt x="11" y="34"/>
                </a:lnTo>
                <a:lnTo>
                  <a:pt x="13" y="28"/>
                </a:lnTo>
                <a:lnTo>
                  <a:pt x="18" y="19"/>
                </a:lnTo>
                <a:lnTo>
                  <a:pt x="28" y="13"/>
                </a:lnTo>
                <a:lnTo>
                  <a:pt x="33" y="11"/>
                </a:lnTo>
                <a:lnTo>
                  <a:pt x="39" y="9"/>
                </a:lnTo>
                <a:lnTo>
                  <a:pt x="39" y="9"/>
                </a:lnTo>
                <a:lnTo>
                  <a:pt x="48" y="11"/>
                </a:lnTo>
                <a:lnTo>
                  <a:pt x="56" y="17"/>
                </a:lnTo>
                <a:lnTo>
                  <a:pt x="56" y="17"/>
                </a:lnTo>
                <a:lnTo>
                  <a:pt x="5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258"/>
          <p:cNvSpPr>
            <a:spLocks noEditPoints="1"/>
          </p:cNvSpPr>
          <p:nvPr/>
        </p:nvSpPr>
        <p:spPr bwMode="auto">
          <a:xfrm>
            <a:off x="1840405" y="2951883"/>
            <a:ext cx="232444" cy="364164"/>
          </a:xfrm>
          <a:custGeom>
            <a:avLst/>
            <a:gdLst>
              <a:gd name="T0" fmla="*/ 4 w 60"/>
              <a:gd name="T1" fmla="*/ 0 h 94"/>
              <a:gd name="T2" fmla="*/ 2 w 60"/>
              <a:gd name="T3" fmla="*/ 0 h 94"/>
              <a:gd name="T4" fmla="*/ 0 w 60"/>
              <a:gd name="T5" fmla="*/ 90 h 94"/>
              <a:gd name="T6" fmla="*/ 2 w 60"/>
              <a:gd name="T7" fmla="*/ 92 h 94"/>
              <a:gd name="T8" fmla="*/ 56 w 60"/>
              <a:gd name="T9" fmla="*/ 94 h 94"/>
              <a:gd name="T10" fmla="*/ 60 w 60"/>
              <a:gd name="T11" fmla="*/ 92 h 94"/>
              <a:gd name="T12" fmla="*/ 60 w 60"/>
              <a:gd name="T13" fmla="*/ 2 h 94"/>
              <a:gd name="T14" fmla="*/ 60 w 60"/>
              <a:gd name="T15" fmla="*/ 0 h 94"/>
              <a:gd name="T16" fmla="*/ 56 w 60"/>
              <a:gd name="T17" fmla="*/ 0 h 94"/>
              <a:gd name="T18" fmla="*/ 30 w 60"/>
              <a:gd name="T19" fmla="*/ 81 h 94"/>
              <a:gd name="T20" fmla="*/ 24 w 60"/>
              <a:gd name="T21" fmla="*/ 85 h 94"/>
              <a:gd name="T22" fmla="*/ 15 w 60"/>
              <a:gd name="T23" fmla="*/ 77 h 94"/>
              <a:gd name="T24" fmla="*/ 17 w 60"/>
              <a:gd name="T25" fmla="*/ 73 h 94"/>
              <a:gd name="T26" fmla="*/ 24 w 60"/>
              <a:gd name="T27" fmla="*/ 73 h 94"/>
              <a:gd name="T28" fmla="*/ 30 w 60"/>
              <a:gd name="T29" fmla="*/ 79 h 94"/>
              <a:gd name="T30" fmla="*/ 30 w 60"/>
              <a:gd name="T31" fmla="*/ 66 h 94"/>
              <a:gd name="T32" fmla="*/ 28 w 60"/>
              <a:gd name="T33" fmla="*/ 70 h 94"/>
              <a:gd name="T34" fmla="*/ 17 w 60"/>
              <a:gd name="T35" fmla="*/ 71 h 94"/>
              <a:gd name="T36" fmla="*/ 15 w 60"/>
              <a:gd name="T37" fmla="*/ 70 h 94"/>
              <a:gd name="T38" fmla="*/ 24 w 60"/>
              <a:gd name="T39" fmla="*/ 60 h 94"/>
              <a:gd name="T40" fmla="*/ 28 w 60"/>
              <a:gd name="T41" fmla="*/ 60 h 94"/>
              <a:gd name="T42" fmla="*/ 30 w 60"/>
              <a:gd name="T43" fmla="*/ 66 h 94"/>
              <a:gd name="T44" fmla="*/ 37 w 60"/>
              <a:gd name="T45" fmla="*/ 85 h 94"/>
              <a:gd name="T46" fmla="*/ 34 w 60"/>
              <a:gd name="T47" fmla="*/ 85 h 94"/>
              <a:gd name="T48" fmla="*/ 32 w 60"/>
              <a:gd name="T49" fmla="*/ 79 h 94"/>
              <a:gd name="T50" fmla="*/ 34 w 60"/>
              <a:gd name="T51" fmla="*/ 75 h 94"/>
              <a:gd name="T52" fmla="*/ 43 w 60"/>
              <a:gd name="T53" fmla="*/ 73 h 94"/>
              <a:gd name="T54" fmla="*/ 47 w 60"/>
              <a:gd name="T55" fmla="*/ 75 h 94"/>
              <a:gd name="T56" fmla="*/ 47 w 60"/>
              <a:gd name="T57" fmla="*/ 77 h 94"/>
              <a:gd name="T58" fmla="*/ 37 w 60"/>
              <a:gd name="T59" fmla="*/ 71 h 94"/>
              <a:gd name="T60" fmla="*/ 34 w 60"/>
              <a:gd name="T61" fmla="*/ 70 h 94"/>
              <a:gd name="T62" fmla="*/ 32 w 60"/>
              <a:gd name="T63" fmla="*/ 62 h 94"/>
              <a:gd name="T64" fmla="*/ 34 w 60"/>
              <a:gd name="T65" fmla="*/ 60 h 94"/>
              <a:gd name="T66" fmla="*/ 47 w 60"/>
              <a:gd name="T67" fmla="*/ 66 h 94"/>
              <a:gd name="T68" fmla="*/ 47 w 60"/>
              <a:gd name="T69" fmla="*/ 70 h 94"/>
              <a:gd name="T70" fmla="*/ 43 w 60"/>
              <a:gd name="T71" fmla="*/ 71 h 94"/>
              <a:gd name="T72" fmla="*/ 54 w 60"/>
              <a:gd name="T73" fmla="*/ 49 h 94"/>
              <a:gd name="T74" fmla="*/ 50 w 60"/>
              <a:gd name="T75" fmla="*/ 51 h 94"/>
              <a:gd name="T76" fmla="*/ 9 w 60"/>
              <a:gd name="T77" fmla="*/ 51 h 94"/>
              <a:gd name="T78" fmla="*/ 6 w 60"/>
              <a:gd name="T79" fmla="*/ 49 h 94"/>
              <a:gd name="T80" fmla="*/ 6 w 60"/>
              <a:gd name="T81" fmla="*/ 10 h 94"/>
              <a:gd name="T82" fmla="*/ 9 w 60"/>
              <a:gd name="T83" fmla="*/ 6 h 94"/>
              <a:gd name="T84" fmla="*/ 50 w 60"/>
              <a:gd name="T85" fmla="*/ 6 h 94"/>
              <a:gd name="T86" fmla="*/ 54 w 60"/>
              <a:gd name="T87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" h="94">
                <a:moveTo>
                  <a:pt x="56" y="0"/>
                </a:move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90"/>
                </a:lnTo>
                <a:lnTo>
                  <a:pt x="0" y="90"/>
                </a:lnTo>
                <a:lnTo>
                  <a:pt x="2" y="92"/>
                </a:lnTo>
                <a:lnTo>
                  <a:pt x="4" y="94"/>
                </a:lnTo>
                <a:lnTo>
                  <a:pt x="56" y="94"/>
                </a:lnTo>
                <a:lnTo>
                  <a:pt x="56" y="94"/>
                </a:lnTo>
                <a:lnTo>
                  <a:pt x="60" y="92"/>
                </a:lnTo>
                <a:lnTo>
                  <a:pt x="60" y="90"/>
                </a:lnTo>
                <a:lnTo>
                  <a:pt x="60" y="2"/>
                </a:lnTo>
                <a:lnTo>
                  <a:pt x="60" y="2"/>
                </a:lnTo>
                <a:lnTo>
                  <a:pt x="60" y="0"/>
                </a:lnTo>
                <a:lnTo>
                  <a:pt x="56" y="0"/>
                </a:lnTo>
                <a:lnTo>
                  <a:pt x="56" y="0"/>
                </a:lnTo>
                <a:close/>
                <a:moveTo>
                  <a:pt x="30" y="81"/>
                </a:moveTo>
                <a:lnTo>
                  <a:pt x="30" y="81"/>
                </a:lnTo>
                <a:lnTo>
                  <a:pt x="28" y="85"/>
                </a:lnTo>
                <a:lnTo>
                  <a:pt x="24" y="85"/>
                </a:lnTo>
                <a:lnTo>
                  <a:pt x="15" y="77"/>
                </a:lnTo>
                <a:lnTo>
                  <a:pt x="15" y="77"/>
                </a:lnTo>
                <a:lnTo>
                  <a:pt x="15" y="75"/>
                </a:lnTo>
                <a:lnTo>
                  <a:pt x="17" y="73"/>
                </a:lnTo>
                <a:lnTo>
                  <a:pt x="24" y="73"/>
                </a:lnTo>
                <a:lnTo>
                  <a:pt x="24" y="73"/>
                </a:lnTo>
                <a:lnTo>
                  <a:pt x="28" y="75"/>
                </a:lnTo>
                <a:lnTo>
                  <a:pt x="30" y="79"/>
                </a:lnTo>
                <a:lnTo>
                  <a:pt x="30" y="81"/>
                </a:lnTo>
                <a:close/>
                <a:moveTo>
                  <a:pt x="30" y="66"/>
                </a:moveTo>
                <a:lnTo>
                  <a:pt x="30" y="66"/>
                </a:lnTo>
                <a:lnTo>
                  <a:pt x="28" y="70"/>
                </a:lnTo>
                <a:lnTo>
                  <a:pt x="24" y="71"/>
                </a:lnTo>
                <a:lnTo>
                  <a:pt x="17" y="71"/>
                </a:lnTo>
                <a:lnTo>
                  <a:pt x="17" y="71"/>
                </a:lnTo>
                <a:lnTo>
                  <a:pt x="15" y="70"/>
                </a:lnTo>
                <a:lnTo>
                  <a:pt x="15" y="66"/>
                </a:lnTo>
                <a:lnTo>
                  <a:pt x="24" y="60"/>
                </a:lnTo>
                <a:lnTo>
                  <a:pt x="24" y="60"/>
                </a:lnTo>
                <a:lnTo>
                  <a:pt x="28" y="60"/>
                </a:lnTo>
                <a:lnTo>
                  <a:pt x="30" y="62"/>
                </a:lnTo>
                <a:lnTo>
                  <a:pt x="30" y="66"/>
                </a:lnTo>
                <a:close/>
                <a:moveTo>
                  <a:pt x="47" y="77"/>
                </a:moveTo>
                <a:lnTo>
                  <a:pt x="37" y="85"/>
                </a:lnTo>
                <a:lnTo>
                  <a:pt x="37" y="85"/>
                </a:lnTo>
                <a:lnTo>
                  <a:pt x="34" y="85"/>
                </a:lnTo>
                <a:lnTo>
                  <a:pt x="32" y="81"/>
                </a:lnTo>
                <a:lnTo>
                  <a:pt x="32" y="79"/>
                </a:lnTo>
                <a:lnTo>
                  <a:pt x="32" y="79"/>
                </a:lnTo>
                <a:lnTo>
                  <a:pt x="34" y="75"/>
                </a:lnTo>
                <a:lnTo>
                  <a:pt x="37" y="73"/>
                </a:lnTo>
                <a:lnTo>
                  <a:pt x="43" y="73"/>
                </a:lnTo>
                <a:lnTo>
                  <a:pt x="43" y="73"/>
                </a:lnTo>
                <a:lnTo>
                  <a:pt x="47" y="75"/>
                </a:lnTo>
                <a:lnTo>
                  <a:pt x="47" y="77"/>
                </a:lnTo>
                <a:lnTo>
                  <a:pt x="47" y="77"/>
                </a:lnTo>
                <a:close/>
                <a:moveTo>
                  <a:pt x="43" y="71"/>
                </a:moveTo>
                <a:lnTo>
                  <a:pt x="37" y="71"/>
                </a:lnTo>
                <a:lnTo>
                  <a:pt x="37" y="71"/>
                </a:lnTo>
                <a:lnTo>
                  <a:pt x="34" y="70"/>
                </a:lnTo>
                <a:lnTo>
                  <a:pt x="32" y="66"/>
                </a:lnTo>
                <a:lnTo>
                  <a:pt x="32" y="62"/>
                </a:lnTo>
                <a:lnTo>
                  <a:pt x="32" y="62"/>
                </a:lnTo>
                <a:lnTo>
                  <a:pt x="34" y="60"/>
                </a:lnTo>
                <a:lnTo>
                  <a:pt x="37" y="60"/>
                </a:lnTo>
                <a:lnTo>
                  <a:pt x="47" y="66"/>
                </a:lnTo>
                <a:lnTo>
                  <a:pt x="47" y="66"/>
                </a:lnTo>
                <a:lnTo>
                  <a:pt x="47" y="70"/>
                </a:lnTo>
                <a:lnTo>
                  <a:pt x="43" y="71"/>
                </a:lnTo>
                <a:lnTo>
                  <a:pt x="43" y="71"/>
                </a:lnTo>
                <a:close/>
                <a:moveTo>
                  <a:pt x="54" y="49"/>
                </a:moveTo>
                <a:lnTo>
                  <a:pt x="54" y="49"/>
                </a:lnTo>
                <a:lnTo>
                  <a:pt x="54" y="51"/>
                </a:lnTo>
                <a:lnTo>
                  <a:pt x="50" y="51"/>
                </a:lnTo>
                <a:lnTo>
                  <a:pt x="9" y="51"/>
                </a:lnTo>
                <a:lnTo>
                  <a:pt x="9" y="51"/>
                </a:lnTo>
                <a:lnTo>
                  <a:pt x="7" y="51"/>
                </a:lnTo>
                <a:lnTo>
                  <a:pt x="6" y="49"/>
                </a:lnTo>
                <a:lnTo>
                  <a:pt x="6" y="10"/>
                </a:lnTo>
                <a:lnTo>
                  <a:pt x="6" y="10"/>
                </a:lnTo>
                <a:lnTo>
                  <a:pt x="7" y="8"/>
                </a:lnTo>
                <a:lnTo>
                  <a:pt x="9" y="6"/>
                </a:lnTo>
                <a:lnTo>
                  <a:pt x="50" y="6"/>
                </a:lnTo>
                <a:lnTo>
                  <a:pt x="50" y="6"/>
                </a:lnTo>
                <a:lnTo>
                  <a:pt x="54" y="8"/>
                </a:lnTo>
                <a:lnTo>
                  <a:pt x="54" y="10"/>
                </a:lnTo>
                <a:lnTo>
                  <a:pt x="54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1259"/>
          <p:cNvSpPr>
            <a:spLocks/>
          </p:cNvSpPr>
          <p:nvPr/>
        </p:nvSpPr>
        <p:spPr bwMode="auto">
          <a:xfrm>
            <a:off x="2878659" y="3083603"/>
            <a:ext cx="251817" cy="174335"/>
          </a:xfrm>
          <a:custGeom>
            <a:avLst/>
            <a:gdLst>
              <a:gd name="T0" fmla="*/ 41 w 65"/>
              <a:gd name="T1" fmla="*/ 32 h 45"/>
              <a:gd name="T2" fmla="*/ 41 w 65"/>
              <a:gd name="T3" fmla="*/ 32 h 45"/>
              <a:gd name="T4" fmla="*/ 34 w 65"/>
              <a:gd name="T5" fmla="*/ 30 h 45"/>
              <a:gd name="T6" fmla="*/ 28 w 65"/>
              <a:gd name="T7" fmla="*/ 26 h 45"/>
              <a:gd name="T8" fmla="*/ 28 w 65"/>
              <a:gd name="T9" fmla="*/ 26 h 45"/>
              <a:gd name="T10" fmla="*/ 24 w 65"/>
              <a:gd name="T11" fmla="*/ 21 h 45"/>
              <a:gd name="T12" fmla="*/ 22 w 65"/>
              <a:gd name="T13" fmla="*/ 15 h 45"/>
              <a:gd name="T14" fmla="*/ 30 w 65"/>
              <a:gd name="T15" fmla="*/ 15 h 45"/>
              <a:gd name="T16" fmla="*/ 15 w 65"/>
              <a:gd name="T17" fmla="*/ 0 h 45"/>
              <a:gd name="T18" fmla="*/ 0 w 65"/>
              <a:gd name="T19" fmla="*/ 15 h 45"/>
              <a:gd name="T20" fmla="*/ 9 w 65"/>
              <a:gd name="T21" fmla="*/ 15 h 45"/>
              <a:gd name="T22" fmla="*/ 9 w 65"/>
              <a:gd name="T23" fmla="*/ 15 h 45"/>
              <a:gd name="T24" fmla="*/ 11 w 65"/>
              <a:gd name="T25" fmla="*/ 26 h 45"/>
              <a:gd name="T26" fmla="*/ 19 w 65"/>
              <a:gd name="T27" fmla="*/ 36 h 45"/>
              <a:gd name="T28" fmla="*/ 19 w 65"/>
              <a:gd name="T29" fmla="*/ 36 h 45"/>
              <a:gd name="T30" fmla="*/ 22 w 65"/>
              <a:gd name="T31" fmla="*/ 39 h 45"/>
              <a:gd name="T32" fmla="*/ 28 w 65"/>
              <a:gd name="T33" fmla="*/ 41 h 45"/>
              <a:gd name="T34" fmla="*/ 35 w 65"/>
              <a:gd name="T35" fmla="*/ 43 h 45"/>
              <a:gd name="T36" fmla="*/ 41 w 65"/>
              <a:gd name="T37" fmla="*/ 45 h 45"/>
              <a:gd name="T38" fmla="*/ 41 w 65"/>
              <a:gd name="T39" fmla="*/ 45 h 45"/>
              <a:gd name="T40" fmla="*/ 49 w 65"/>
              <a:gd name="T41" fmla="*/ 43 h 45"/>
              <a:gd name="T42" fmla="*/ 54 w 65"/>
              <a:gd name="T43" fmla="*/ 41 h 45"/>
              <a:gd name="T44" fmla="*/ 60 w 65"/>
              <a:gd name="T45" fmla="*/ 39 h 45"/>
              <a:gd name="T46" fmla="*/ 65 w 65"/>
              <a:gd name="T47" fmla="*/ 36 h 45"/>
              <a:gd name="T48" fmla="*/ 56 w 65"/>
              <a:gd name="T49" fmla="*/ 26 h 45"/>
              <a:gd name="T50" fmla="*/ 56 w 65"/>
              <a:gd name="T51" fmla="*/ 26 h 45"/>
              <a:gd name="T52" fmla="*/ 49 w 65"/>
              <a:gd name="T53" fmla="*/ 30 h 45"/>
              <a:gd name="T54" fmla="*/ 41 w 65"/>
              <a:gd name="T55" fmla="*/ 32 h 45"/>
              <a:gd name="T56" fmla="*/ 41 w 65"/>
              <a:gd name="T57" fmla="*/ 3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45">
                <a:moveTo>
                  <a:pt x="41" y="32"/>
                </a:moveTo>
                <a:lnTo>
                  <a:pt x="41" y="32"/>
                </a:lnTo>
                <a:lnTo>
                  <a:pt x="34" y="30"/>
                </a:lnTo>
                <a:lnTo>
                  <a:pt x="28" y="26"/>
                </a:lnTo>
                <a:lnTo>
                  <a:pt x="28" y="26"/>
                </a:lnTo>
                <a:lnTo>
                  <a:pt x="24" y="21"/>
                </a:lnTo>
                <a:lnTo>
                  <a:pt x="22" y="15"/>
                </a:lnTo>
                <a:lnTo>
                  <a:pt x="30" y="15"/>
                </a:lnTo>
                <a:lnTo>
                  <a:pt x="15" y="0"/>
                </a:lnTo>
                <a:lnTo>
                  <a:pt x="0" y="15"/>
                </a:lnTo>
                <a:lnTo>
                  <a:pt x="9" y="15"/>
                </a:lnTo>
                <a:lnTo>
                  <a:pt x="9" y="15"/>
                </a:lnTo>
                <a:lnTo>
                  <a:pt x="11" y="26"/>
                </a:lnTo>
                <a:lnTo>
                  <a:pt x="19" y="36"/>
                </a:lnTo>
                <a:lnTo>
                  <a:pt x="19" y="36"/>
                </a:lnTo>
                <a:lnTo>
                  <a:pt x="22" y="39"/>
                </a:lnTo>
                <a:lnTo>
                  <a:pt x="28" y="41"/>
                </a:lnTo>
                <a:lnTo>
                  <a:pt x="35" y="43"/>
                </a:lnTo>
                <a:lnTo>
                  <a:pt x="41" y="45"/>
                </a:lnTo>
                <a:lnTo>
                  <a:pt x="41" y="45"/>
                </a:lnTo>
                <a:lnTo>
                  <a:pt x="49" y="43"/>
                </a:lnTo>
                <a:lnTo>
                  <a:pt x="54" y="41"/>
                </a:lnTo>
                <a:lnTo>
                  <a:pt x="60" y="39"/>
                </a:lnTo>
                <a:lnTo>
                  <a:pt x="65" y="36"/>
                </a:lnTo>
                <a:lnTo>
                  <a:pt x="56" y="26"/>
                </a:lnTo>
                <a:lnTo>
                  <a:pt x="56" y="26"/>
                </a:lnTo>
                <a:lnTo>
                  <a:pt x="49" y="30"/>
                </a:lnTo>
                <a:lnTo>
                  <a:pt x="41" y="32"/>
                </a:lnTo>
                <a:lnTo>
                  <a:pt x="41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1260"/>
          <p:cNvSpPr>
            <a:spLocks/>
          </p:cNvSpPr>
          <p:nvPr/>
        </p:nvSpPr>
        <p:spPr bwMode="auto">
          <a:xfrm>
            <a:off x="2952268" y="2994498"/>
            <a:ext cx="236321" cy="170460"/>
          </a:xfrm>
          <a:custGeom>
            <a:avLst/>
            <a:gdLst>
              <a:gd name="T0" fmla="*/ 9 w 61"/>
              <a:gd name="T1" fmla="*/ 19 h 44"/>
              <a:gd name="T2" fmla="*/ 9 w 61"/>
              <a:gd name="T3" fmla="*/ 19 h 44"/>
              <a:gd name="T4" fmla="*/ 15 w 61"/>
              <a:gd name="T5" fmla="*/ 15 h 44"/>
              <a:gd name="T6" fmla="*/ 22 w 61"/>
              <a:gd name="T7" fmla="*/ 14 h 44"/>
              <a:gd name="T8" fmla="*/ 22 w 61"/>
              <a:gd name="T9" fmla="*/ 14 h 44"/>
              <a:gd name="T10" fmla="*/ 30 w 61"/>
              <a:gd name="T11" fmla="*/ 14 h 44"/>
              <a:gd name="T12" fmla="*/ 35 w 61"/>
              <a:gd name="T13" fmla="*/ 17 h 44"/>
              <a:gd name="T14" fmla="*/ 39 w 61"/>
              <a:gd name="T15" fmla="*/ 23 h 44"/>
              <a:gd name="T16" fmla="*/ 41 w 61"/>
              <a:gd name="T17" fmla="*/ 29 h 44"/>
              <a:gd name="T18" fmla="*/ 33 w 61"/>
              <a:gd name="T19" fmla="*/ 30 h 44"/>
              <a:gd name="T20" fmla="*/ 48 w 61"/>
              <a:gd name="T21" fmla="*/ 44 h 44"/>
              <a:gd name="T22" fmla="*/ 61 w 61"/>
              <a:gd name="T23" fmla="*/ 29 h 44"/>
              <a:gd name="T24" fmla="*/ 54 w 61"/>
              <a:gd name="T25" fmla="*/ 29 h 44"/>
              <a:gd name="T26" fmla="*/ 54 w 61"/>
              <a:gd name="T27" fmla="*/ 29 h 44"/>
              <a:gd name="T28" fmla="*/ 52 w 61"/>
              <a:gd name="T29" fmla="*/ 23 h 44"/>
              <a:gd name="T30" fmla="*/ 50 w 61"/>
              <a:gd name="T31" fmla="*/ 17 h 44"/>
              <a:gd name="T32" fmla="*/ 43 w 61"/>
              <a:gd name="T33" fmla="*/ 8 h 44"/>
              <a:gd name="T34" fmla="*/ 33 w 61"/>
              <a:gd name="T35" fmla="*/ 2 h 44"/>
              <a:gd name="T36" fmla="*/ 28 w 61"/>
              <a:gd name="T37" fmla="*/ 0 h 44"/>
              <a:gd name="T38" fmla="*/ 20 w 61"/>
              <a:gd name="T39" fmla="*/ 0 h 44"/>
              <a:gd name="T40" fmla="*/ 20 w 61"/>
              <a:gd name="T41" fmla="*/ 0 h 44"/>
              <a:gd name="T42" fmla="*/ 15 w 61"/>
              <a:gd name="T43" fmla="*/ 2 h 44"/>
              <a:gd name="T44" fmla="*/ 9 w 61"/>
              <a:gd name="T45" fmla="*/ 4 h 44"/>
              <a:gd name="T46" fmla="*/ 3 w 61"/>
              <a:gd name="T47" fmla="*/ 6 h 44"/>
              <a:gd name="T48" fmla="*/ 0 w 61"/>
              <a:gd name="T49" fmla="*/ 12 h 44"/>
              <a:gd name="T50" fmla="*/ 9 w 61"/>
              <a:gd name="T51" fmla="*/ 1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1" h="44">
                <a:moveTo>
                  <a:pt x="9" y="19"/>
                </a:moveTo>
                <a:lnTo>
                  <a:pt x="9" y="19"/>
                </a:lnTo>
                <a:lnTo>
                  <a:pt x="15" y="15"/>
                </a:lnTo>
                <a:lnTo>
                  <a:pt x="22" y="14"/>
                </a:lnTo>
                <a:lnTo>
                  <a:pt x="22" y="14"/>
                </a:lnTo>
                <a:lnTo>
                  <a:pt x="30" y="14"/>
                </a:lnTo>
                <a:lnTo>
                  <a:pt x="35" y="17"/>
                </a:lnTo>
                <a:lnTo>
                  <a:pt x="39" y="23"/>
                </a:lnTo>
                <a:lnTo>
                  <a:pt x="41" y="29"/>
                </a:lnTo>
                <a:lnTo>
                  <a:pt x="33" y="30"/>
                </a:lnTo>
                <a:lnTo>
                  <a:pt x="48" y="44"/>
                </a:lnTo>
                <a:lnTo>
                  <a:pt x="61" y="29"/>
                </a:lnTo>
                <a:lnTo>
                  <a:pt x="54" y="29"/>
                </a:lnTo>
                <a:lnTo>
                  <a:pt x="54" y="29"/>
                </a:lnTo>
                <a:lnTo>
                  <a:pt x="52" y="23"/>
                </a:lnTo>
                <a:lnTo>
                  <a:pt x="50" y="17"/>
                </a:lnTo>
                <a:lnTo>
                  <a:pt x="43" y="8"/>
                </a:lnTo>
                <a:lnTo>
                  <a:pt x="33" y="2"/>
                </a:lnTo>
                <a:lnTo>
                  <a:pt x="28" y="0"/>
                </a:lnTo>
                <a:lnTo>
                  <a:pt x="20" y="0"/>
                </a:lnTo>
                <a:lnTo>
                  <a:pt x="20" y="0"/>
                </a:lnTo>
                <a:lnTo>
                  <a:pt x="15" y="2"/>
                </a:lnTo>
                <a:lnTo>
                  <a:pt x="9" y="4"/>
                </a:lnTo>
                <a:lnTo>
                  <a:pt x="3" y="6"/>
                </a:lnTo>
                <a:lnTo>
                  <a:pt x="0" y="12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1261"/>
          <p:cNvSpPr>
            <a:spLocks noEditPoints="1"/>
          </p:cNvSpPr>
          <p:nvPr/>
        </p:nvSpPr>
        <p:spPr bwMode="auto">
          <a:xfrm>
            <a:off x="2448638" y="5051636"/>
            <a:ext cx="213075" cy="209200"/>
          </a:xfrm>
          <a:custGeom>
            <a:avLst/>
            <a:gdLst>
              <a:gd name="T0" fmla="*/ 47 w 55"/>
              <a:gd name="T1" fmla="*/ 7 h 54"/>
              <a:gd name="T2" fmla="*/ 47 w 55"/>
              <a:gd name="T3" fmla="*/ 7 h 54"/>
              <a:gd name="T4" fmla="*/ 43 w 55"/>
              <a:gd name="T5" fmla="*/ 3 h 54"/>
              <a:gd name="T6" fmla="*/ 38 w 55"/>
              <a:gd name="T7" fmla="*/ 2 h 54"/>
              <a:gd name="T8" fmla="*/ 28 w 55"/>
              <a:gd name="T9" fmla="*/ 0 h 54"/>
              <a:gd name="T10" fmla="*/ 17 w 55"/>
              <a:gd name="T11" fmla="*/ 2 h 54"/>
              <a:gd name="T12" fmla="*/ 12 w 55"/>
              <a:gd name="T13" fmla="*/ 3 h 54"/>
              <a:gd name="T14" fmla="*/ 8 w 55"/>
              <a:gd name="T15" fmla="*/ 7 h 54"/>
              <a:gd name="T16" fmla="*/ 8 w 55"/>
              <a:gd name="T17" fmla="*/ 7 h 54"/>
              <a:gd name="T18" fmla="*/ 4 w 55"/>
              <a:gd name="T19" fmla="*/ 13 h 54"/>
              <a:gd name="T20" fmla="*/ 0 w 55"/>
              <a:gd name="T21" fmla="*/ 20 h 54"/>
              <a:gd name="T22" fmla="*/ 0 w 55"/>
              <a:gd name="T23" fmla="*/ 28 h 54"/>
              <a:gd name="T24" fmla="*/ 0 w 55"/>
              <a:gd name="T25" fmla="*/ 35 h 54"/>
              <a:gd name="T26" fmla="*/ 2 w 55"/>
              <a:gd name="T27" fmla="*/ 33 h 54"/>
              <a:gd name="T28" fmla="*/ 2 w 55"/>
              <a:gd name="T29" fmla="*/ 33 h 54"/>
              <a:gd name="T30" fmla="*/ 6 w 55"/>
              <a:gd name="T31" fmla="*/ 32 h 54"/>
              <a:gd name="T32" fmla="*/ 12 w 55"/>
              <a:gd name="T33" fmla="*/ 30 h 54"/>
              <a:gd name="T34" fmla="*/ 15 w 55"/>
              <a:gd name="T35" fmla="*/ 32 h 54"/>
              <a:gd name="T36" fmla="*/ 19 w 55"/>
              <a:gd name="T37" fmla="*/ 35 h 54"/>
              <a:gd name="T38" fmla="*/ 19 w 55"/>
              <a:gd name="T39" fmla="*/ 35 h 54"/>
              <a:gd name="T40" fmla="*/ 23 w 55"/>
              <a:gd name="T41" fmla="*/ 39 h 54"/>
              <a:gd name="T42" fmla="*/ 25 w 55"/>
              <a:gd name="T43" fmla="*/ 45 h 54"/>
              <a:gd name="T44" fmla="*/ 25 w 55"/>
              <a:gd name="T45" fmla="*/ 48 h 54"/>
              <a:gd name="T46" fmla="*/ 21 w 55"/>
              <a:gd name="T47" fmla="*/ 52 h 54"/>
              <a:gd name="T48" fmla="*/ 21 w 55"/>
              <a:gd name="T49" fmla="*/ 54 h 54"/>
              <a:gd name="T50" fmla="*/ 21 w 55"/>
              <a:gd name="T51" fmla="*/ 54 h 54"/>
              <a:gd name="T52" fmla="*/ 27 w 55"/>
              <a:gd name="T53" fmla="*/ 54 h 54"/>
              <a:gd name="T54" fmla="*/ 34 w 55"/>
              <a:gd name="T55" fmla="*/ 54 h 54"/>
              <a:gd name="T56" fmla="*/ 42 w 55"/>
              <a:gd name="T57" fmla="*/ 50 h 54"/>
              <a:gd name="T58" fmla="*/ 47 w 55"/>
              <a:gd name="T59" fmla="*/ 46 h 54"/>
              <a:gd name="T60" fmla="*/ 47 w 55"/>
              <a:gd name="T61" fmla="*/ 46 h 54"/>
              <a:gd name="T62" fmla="*/ 51 w 55"/>
              <a:gd name="T63" fmla="*/ 43 h 54"/>
              <a:gd name="T64" fmla="*/ 53 w 55"/>
              <a:gd name="T65" fmla="*/ 37 h 54"/>
              <a:gd name="T66" fmla="*/ 55 w 55"/>
              <a:gd name="T67" fmla="*/ 28 h 54"/>
              <a:gd name="T68" fmla="*/ 53 w 55"/>
              <a:gd name="T69" fmla="*/ 17 h 54"/>
              <a:gd name="T70" fmla="*/ 51 w 55"/>
              <a:gd name="T71" fmla="*/ 11 h 54"/>
              <a:gd name="T72" fmla="*/ 47 w 55"/>
              <a:gd name="T73" fmla="*/ 7 h 54"/>
              <a:gd name="T74" fmla="*/ 47 w 55"/>
              <a:gd name="T75" fmla="*/ 7 h 54"/>
              <a:gd name="T76" fmla="*/ 42 w 55"/>
              <a:gd name="T77" fmla="*/ 24 h 54"/>
              <a:gd name="T78" fmla="*/ 42 w 55"/>
              <a:gd name="T79" fmla="*/ 24 h 54"/>
              <a:gd name="T80" fmla="*/ 40 w 55"/>
              <a:gd name="T81" fmla="*/ 26 h 54"/>
              <a:gd name="T82" fmla="*/ 36 w 55"/>
              <a:gd name="T83" fmla="*/ 28 h 54"/>
              <a:gd name="T84" fmla="*/ 34 w 55"/>
              <a:gd name="T85" fmla="*/ 26 h 54"/>
              <a:gd name="T86" fmla="*/ 30 w 55"/>
              <a:gd name="T87" fmla="*/ 24 h 54"/>
              <a:gd name="T88" fmla="*/ 30 w 55"/>
              <a:gd name="T89" fmla="*/ 24 h 54"/>
              <a:gd name="T90" fmla="*/ 28 w 55"/>
              <a:gd name="T91" fmla="*/ 22 h 54"/>
              <a:gd name="T92" fmla="*/ 28 w 55"/>
              <a:gd name="T93" fmla="*/ 18 h 54"/>
              <a:gd name="T94" fmla="*/ 28 w 55"/>
              <a:gd name="T95" fmla="*/ 17 h 54"/>
              <a:gd name="T96" fmla="*/ 30 w 55"/>
              <a:gd name="T97" fmla="*/ 13 h 54"/>
              <a:gd name="T98" fmla="*/ 30 w 55"/>
              <a:gd name="T99" fmla="*/ 13 h 54"/>
              <a:gd name="T100" fmla="*/ 34 w 55"/>
              <a:gd name="T101" fmla="*/ 13 h 54"/>
              <a:gd name="T102" fmla="*/ 36 w 55"/>
              <a:gd name="T103" fmla="*/ 11 h 54"/>
              <a:gd name="T104" fmla="*/ 40 w 55"/>
              <a:gd name="T105" fmla="*/ 13 h 54"/>
              <a:gd name="T106" fmla="*/ 42 w 55"/>
              <a:gd name="T107" fmla="*/ 13 h 54"/>
              <a:gd name="T108" fmla="*/ 42 w 55"/>
              <a:gd name="T109" fmla="*/ 13 h 54"/>
              <a:gd name="T110" fmla="*/ 43 w 55"/>
              <a:gd name="T111" fmla="*/ 17 h 54"/>
              <a:gd name="T112" fmla="*/ 43 w 55"/>
              <a:gd name="T113" fmla="*/ 18 h 54"/>
              <a:gd name="T114" fmla="*/ 43 w 55"/>
              <a:gd name="T115" fmla="*/ 22 h 54"/>
              <a:gd name="T116" fmla="*/ 42 w 55"/>
              <a:gd name="T117" fmla="*/ 24 h 54"/>
              <a:gd name="T118" fmla="*/ 42 w 55"/>
              <a:gd name="T119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" h="54">
                <a:moveTo>
                  <a:pt x="47" y="7"/>
                </a:moveTo>
                <a:lnTo>
                  <a:pt x="47" y="7"/>
                </a:lnTo>
                <a:lnTo>
                  <a:pt x="43" y="3"/>
                </a:lnTo>
                <a:lnTo>
                  <a:pt x="38" y="2"/>
                </a:lnTo>
                <a:lnTo>
                  <a:pt x="28" y="0"/>
                </a:lnTo>
                <a:lnTo>
                  <a:pt x="17" y="2"/>
                </a:lnTo>
                <a:lnTo>
                  <a:pt x="12" y="3"/>
                </a:lnTo>
                <a:lnTo>
                  <a:pt x="8" y="7"/>
                </a:lnTo>
                <a:lnTo>
                  <a:pt x="8" y="7"/>
                </a:lnTo>
                <a:lnTo>
                  <a:pt x="4" y="13"/>
                </a:lnTo>
                <a:lnTo>
                  <a:pt x="0" y="20"/>
                </a:lnTo>
                <a:lnTo>
                  <a:pt x="0" y="2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6" y="32"/>
                </a:lnTo>
                <a:lnTo>
                  <a:pt x="12" y="30"/>
                </a:lnTo>
                <a:lnTo>
                  <a:pt x="15" y="32"/>
                </a:lnTo>
                <a:lnTo>
                  <a:pt x="19" y="35"/>
                </a:lnTo>
                <a:lnTo>
                  <a:pt x="19" y="35"/>
                </a:lnTo>
                <a:lnTo>
                  <a:pt x="23" y="39"/>
                </a:lnTo>
                <a:lnTo>
                  <a:pt x="25" y="45"/>
                </a:lnTo>
                <a:lnTo>
                  <a:pt x="25" y="48"/>
                </a:lnTo>
                <a:lnTo>
                  <a:pt x="21" y="52"/>
                </a:lnTo>
                <a:lnTo>
                  <a:pt x="21" y="54"/>
                </a:lnTo>
                <a:lnTo>
                  <a:pt x="21" y="54"/>
                </a:lnTo>
                <a:lnTo>
                  <a:pt x="27" y="54"/>
                </a:lnTo>
                <a:lnTo>
                  <a:pt x="34" y="54"/>
                </a:lnTo>
                <a:lnTo>
                  <a:pt x="42" y="50"/>
                </a:lnTo>
                <a:lnTo>
                  <a:pt x="47" y="46"/>
                </a:lnTo>
                <a:lnTo>
                  <a:pt x="47" y="46"/>
                </a:lnTo>
                <a:lnTo>
                  <a:pt x="51" y="43"/>
                </a:lnTo>
                <a:lnTo>
                  <a:pt x="53" y="37"/>
                </a:lnTo>
                <a:lnTo>
                  <a:pt x="55" y="28"/>
                </a:lnTo>
                <a:lnTo>
                  <a:pt x="53" y="17"/>
                </a:lnTo>
                <a:lnTo>
                  <a:pt x="51" y="11"/>
                </a:lnTo>
                <a:lnTo>
                  <a:pt x="47" y="7"/>
                </a:lnTo>
                <a:lnTo>
                  <a:pt x="47" y="7"/>
                </a:lnTo>
                <a:close/>
                <a:moveTo>
                  <a:pt x="42" y="24"/>
                </a:moveTo>
                <a:lnTo>
                  <a:pt x="42" y="24"/>
                </a:lnTo>
                <a:lnTo>
                  <a:pt x="40" y="26"/>
                </a:lnTo>
                <a:lnTo>
                  <a:pt x="36" y="28"/>
                </a:lnTo>
                <a:lnTo>
                  <a:pt x="34" y="26"/>
                </a:lnTo>
                <a:lnTo>
                  <a:pt x="30" y="24"/>
                </a:lnTo>
                <a:lnTo>
                  <a:pt x="30" y="24"/>
                </a:lnTo>
                <a:lnTo>
                  <a:pt x="28" y="22"/>
                </a:lnTo>
                <a:lnTo>
                  <a:pt x="28" y="18"/>
                </a:lnTo>
                <a:lnTo>
                  <a:pt x="28" y="17"/>
                </a:lnTo>
                <a:lnTo>
                  <a:pt x="30" y="13"/>
                </a:lnTo>
                <a:lnTo>
                  <a:pt x="30" y="13"/>
                </a:lnTo>
                <a:lnTo>
                  <a:pt x="34" y="13"/>
                </a:lnTo>
                <a:lnTo>
                  <a:pt x="36" y="11"/>
                </a:lnTo>
                <a:lnTo>
                  <a:pt x="40" y="13"/>
                </a:lnTo>
                <a:lnTo>
                  <a:pt x="42" y="13"/>
                </a:lnTo>
                <a:lnTo>
                  <a:pt x="42" y="13"/>
                </a:lnTo>
                <a:lnTo>
                  <a:pt x="43" y="17"/>
                </a:lnTo>
                <a:lnTo>
                  <a:pt x="43" y="18"/>
                </a:lnTo>
                <a:lnTo>
                  <a:pt x="43" y="22"/>
                </a:lnTo>
                <a:lnTo>
                  <a:pt x="42" y="24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262"/>
          <p:cNvSpPr>
            <a:spLocks/>
          </p:cNvSpPr>
          <p:nvPr/>
        </p:nvSpPr>
        <p:spPr bwMode="auto">
          <a:xfrm>
            <a:off x="2305295" y="5175607"/>
            <a:ext cx="232444" cy="228571"/>
          </a:xfrm>
          <a:custGeom>
            <a:avLst/>
            <a:gdLst>
              <a:gd name="T0" fmla="*/ 56 w 60"/>
              <a:gd name="T1" fmla="*/ 3 h 59"/>
              <a:gd name="T2" fmla="*/ 56 w 60"/>
              <a:gd name="T3" fmla="*/ 3 h 59"/>
              <a:gd name="T4" fmla="*/ 52 w 60"/>
              <a:gd name="T5" fmla="*/ 1 h 59"/>
              <a:gd name="T6" fmla="*/ 47 w 60"/>
              <a:gd name="T7" fmla="*/ 0 h 59"/>
              <a:gd name="T8" fmla="*/ 43 w 60"/>
              <a:gd name="T9" fmla="*/ 0 h 59"/>
              <a:gd name="T10" fmla="*/ 41 w 60"/>
              <a:gd name="T11" fmla="*/ 1 h 59"/>
              <a:gd name="T12" fmla="*/ 39 w 60"/>
              <a:gd name="T13" fmla="*/ 3 h 59"/>
              <a:gd name="T14" fmla="*/ 2 w 60"/>
              <a:gd name="T15" fmla="*/ 41 h 59"/>
              <a:gd name="T16" fmla="*/ 2 w 60"/>
              <a:gd name="T17" fmla="*/ 41 h 59"/>
              <a:gd name="T18" fmla="*/ 0 w 60"/>
              <a:gd name="T19" fmla="*/ 44 h 59"/>
              <a:gd name="T20" fmla="*/ 0 w 60"/>
              <a:gd name="T21" fmla="*/ 48 h 59"/>
              <a:gd name="T22" fmla="*/ 0 w 60"/>
              <a:gd name="T23" fmla="*/ 52 h 59"/>
              <a:gd name="T24" fmla="*/ 4 w 60"/>
              <a:gd name="T25" fmla="*/ 56 h 59"/>
              <a:gd name="T26" fmla="*/ 4 w 60"/>
              <a:gd name="T27" fmla="*/ 56 h 59"/>
              <a:gd name="T28" fmla="*/ 7 w 60"/>
              <a:gd name="T29" fmla="*/ 59 h 59"/>
              <a:gd name="T30" fmla="*/ 11 w 60"/>
              <a:gd name="T31" fmla="*/ 59 h 59"/>
              <a:gd name="T32" fmla="*/ 15 w 60"/>
              <a:gd name="T33" fmla="*/ 59 h 59"/>
              <a:gd name="T34" fmla="*/ 19 w 60"/>
              <a:gd name="T35" fmla="*/ 58 h 59"/>
              <a:gd name="T36" fmla="*/ 19 w 60"/>
              <a:gd name="T37" fmla="*/ 58 h 59"/>
              <a:gd name="T38" fmla="*/ 19 w 60"/>
              <a:gd name="T39" fmla="*/ 58 h 59"/>
              <a:gd name="T40" fmla="*/ 17 w 60"/>
              <a:gd name="T41" fmla="*/ 50 h 59"/>
              <a:gd name="T42" fmla="*/ 24 w 60"/>
              <a:gd name="T43" fmla="*/ 52 h 59"/>
              <a:gd name="T44" fmla="*/ 26 w 60"/>
              <a:gd name="T45" fmla="*/ 52 h 59"/>
              <a:gd name="T46" fmla="*/ 26 w 60"/>
              <a:gd name="T47" fmla="*/ 50 h 59"/>
              <a:gd name="T48" fmla="*/ 26 w 60"/>
              <a:gd name="T49" fmla="*/ 50 h 59"/>
              <a:gd name="T50" fmla="*/ 26 w 60"/>
              <a:gd name="T51" fmla="*/ 43 h 59"/>
              <a:gd name="T52" fmla="*/ 34 w 60"/>
              <a:gd name="T53" fmla="*/ 43 h 59"/>
              <a:gd name="T54" fmla="*/ 34 w 60"/>
              <a:gd name="T55" fmla="*/ 43 h 59"/>
              <a:gd name="T56" fmla="*/ 35 w 60"/>
              <a:gd name="T57" fmla="*/ 41 h 59"/>
              <a:gd name="T58" fmla="*/ 35 w 60"/>
              <a:gd name="T59" fmla="*/ 41 h 59"/>
              <a:gd name="T60" fmla="*/ 34 w 60"/>
              <a:gd name="T61" fmla="*/ 33 h 59"/>
              <a:gd name="T62" fmla="*/ 41 w 60"/>
              <a:gd name="T63" fmla="*/ 35 h 59"/>
              <a:gd name="T64" fmla="*/ 41 w 60"/>
              <a:gd name="T65" fmla="*/ 35 h 59"/>
              <a:gd name="T66" fmla="*/ 43 w 60"/>
              <a:gd name="T67" fmla="*/ 33 h 59"/>
              <a:gd name="T68" fmla="*/ 43 w 60"/>
              <a:gd name="T69" fmla="*/ 33 h 59"/>
              <a:gd name="T70" fmla="*/ 41 w 60"/>
              <a:gd name="T71" fmla="*/ 26 h 59"/>
              <a:gd name="T72" fmla="*/ 49 w 60"/>
              <a:gd name="T73" fmla="*/ 28 h 59"/>
              <a:gd name="T74" fmla="*/ 50 w 60"/>
              <a:gd name="T75" fmla="*/ 28 h 59"/>
              <a:gd name="T76" fmla="*/ 56 w 60"/>
              <a:gd name="T77" fmla="*/ 20 h 59"/>
              <a:gd name="T78" fmla="*/ 58 w 60"/>
              <a:gd name="T79" fmla="*/ 20 h 59"/>
              <a:gd name="T80" fmla="*/ 58 w 60"/>
              <a:gd name="T81" fmla="*/ 20 h 59"/>
              <a:gd name="T82" fmla="*/ 60 w 60"/>
              <a:gd name="T83" fmla="*/ 16 h 59"/>
              <a:gd name="T84" fmla="*/ 60 w 60"/>
              <a:gd name="T85" fmla="*/ 13 h 59"/>
              <a:gd name="T86" fmla="*/ 58 w 60"/>
              <a:gd name="T87" fmla="*/ 7 h 59"/>
              <a:gd name="T88" fmla="*/ 56 w 60"/>
              <a:gd name="T89" fmla="*/ 3 h 59"/>
              <a:gd name="T90" fmla="*/ 56 w 60"/>
              <a:gd name="T91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" h="59">
                <a:moveTo>
                  <a:pt x="56" y="3"/>
                </a:moveTo>
                <a:lnTo>
                  <a:pt x="56" y="3"/>
                </a:lnTo>
                <a:lnTo>
                  <a:pt x="52" y="1"/>
                </a:lnTo>
                <a:lnTo>
                  <a:pt x="47" y="0"/>
                </a:lnTo>
                <a:lnTo>
                  <a:pt x="43" y="0"/>
                </a:lnTo>
                <a:lnTo>
                  <a:pt x="41" y="1"/>
                </a:lnTo>
                <a:lnTo>
                  <a:pt x="39" y="3"/>
                </a:lnTo>
                <a:lnTo>
                  <a:pt x="2" y="41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0" y="52"/>
                </a:lnTo>
                <a:lnTo>
                  <a:pt x="4" y="56"/>
                </a:lnTo>
                <a:lnTo>
                  <a:pt x="4" y="56"/>
                </a:lnTo>
                <a:lnTo>
                  <a:pt x="7" y="59"/>
                </a:lnTo>
                <a:lnTo>
                  <a:pt x="11" y="59"/>
                </a:lnTo>
                <a:lnTo>
                  <a:pt x="15" y="59"/>
                </a:lnTo>
                <a:lnTo>
                  <a:pt x="19" y="58"/>
                </a:lnTo>
                <a:lnTo>
                  <a:pt x="19" y="58"/>
                </a:lnTo>
                <a:lnTo>
                  <a:pt x="19" y="58"/>
                </a:lnTo>
                <a:lnTo>
                  <a:pt x="17" y="50"/>
                </a:lnTo>
                <a:lnTo>
                  <a:pt x="24" y="52"/>
                </a:lnTo>
                <a:lnTo>
                  <a:pt x="26" y="52"/>
                </a:lnTo>
                <a:lnTo>
                  <a:pt x="26" y="50"/>
                </a:lnTo>
                <a:lnTo>
                  <a:pt x="26" y="50"/>
                </a:lnTo>
                <a:lnTo>
                  <a:pt x="26" y="43"/>
                </a:lnTo>
                <a:lnTo>
                  <a:pt x="34" y="43"/>
                </a:lnTo>
                <a:lnTo>
                  <a:pt x="34" y="43"/>
                </a:lnTo>
                <a:lnTo>
                  <a:pt x="35" y="41"/>
                </a:lnTo>
                <a:lnTo>
                  <a:pt x="35" y="41"/>
                </a:lnTo>
                <a:lnTo>
                  <a:pt x="34" y="33"/>
                </a:lnTo>
                <a:lnTo>
                  <a:pt x="41" y="35"/>
                </a:lnTo>
                <a:lnTo>
                  <a:pt x="41" y="35"/>
                </a:lnTo>
                <a:lnTo>
                  <a:pt x="43" y="33"/>
                </a:lnTo>
                <a:lnTo>
                  <a:pt x="43" y="33"/>
                </a:lnTo>
                <a:lnTo>
                  <a:pt x="41" y="26"/>
                </a:lnTo>
                <a:lnTo>
                  <a:pt x="49" y="28"/>
                </a:lnTo>
                <a:lnTo>
                  <a:pt x="50" y="28"/>
                </a:lnTo>
                <a:lnTo>
                  <a:pt x="56" y="20"/>
                </a:lnTo>
                <a:lnTo>
                  <a:pt x="58" y="20"/>
                </a:lnTo>
                <a:lnTo>
                  <a:pt x="58" y="20"/>
                </a:lnTo>
                <a:lnTo>
                  <a:pt x="60" y="16"/>
                </a:lnTo>
                <a:lnTo>
                  <a:pt x="60" y="13"/>
                </a:lnTo>
                <a:lnTo>
                  <a:pt x="58" y="7"/>
                </a:lnTo>
                <a:lnTo>
                  <a:pt x="56" y="3"/>
                </a:lnTo>
                <a:lnTo>
                  <a:pt x="5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263"/>
          <p:cNvSpPr>
            <a:spLocks noEditPoints="1"/>
          </p:cNvSpPr>
          <p:nvPr/>
        </p:nvSpPr>
        <p:spPr bwMode="auto">
          <a:xfrm>
            <a:off x="2878659" y="5187228"/>
            <a:ext cx="282809" cy="216948"/>
          </a:xfrm>
          <a:custGeom>
            <a:avLst/>
            <a:gdLst>
              <a:gd name="T0" fmla="*/ 73 w 73"/>
              <a:gd name="T1" fmla="*/ 17 h 56"/>
              <a:gd name="T2" fmla="*/ 73 w 73"/>
              <a:gd name="T3" fmla="*/ 8 h 56"/>
              <a:gd name="T4" fmla="*/ 73 w 73"/>
              <a:gd name="T5" fmla="*/ 8 h 56"/>
              <a:gd name="T6" fmla="*/ 73 w 73"/>
              <a:gd name="T7" fmla="*/ 6 h 56"/>
              <a:gd name="T8" fmla="*/ 71 w 73"/>
              <a:gd name="T9" fmla="*/ 2 h 56"/>
              <a:gd name="T10" fmla="*/ 67 w 73"/>
              <a:gd name="T11" fmla="*/ 0 h 56"/>
              <a:gd name="T12" fmla="*/ 64 w 73"/>
              <a:gd name="T13" fmla="*/ 0 h 56"/>
              <a:gd name="T14" fmla="*/ 9 w 73"/>
              <a:gd name="T15" fmla="*/ 0 h 56"/>
              <a:gd name="T16" fmla="*/ 9 w 73"/>
              <a:gd name="T17" fmla="*/ 0 h 56"/>
              <a:gd name="T18" fmla="*/ 5 w 73"/>
              <a:gd name="T19" fmla="*/ 0 h 56"/>
              <a:gd name="T20" fmla="*/ 4 w 73"/>
              <a:gd name="T21" fmla="*/ 2 h 56"/>
              <a:gd name="T22" fmla="*/ 0 w 73"/>
              <a:gd name="T23" fmla="*/ 6 h 56"/>
              <a:gd name="T24" fmla="*/ 0 w 73"/>
              <a:gd name="T25" fmla="*/ 8 h 56"/>
              <a:gd name="T26" fmla="*/ 0 w 73"/>
              <a:gd name="T27" fmla="*/ 49 h 56"/>
              <a:gd name="T28" fmla="*/ 0 w 73"/>
              <a:gd name="T29" fmla="*/ 49 h 56"/>
              <a:gd name="T30" fmla="*/ 0 w 73"/>
              <a:gd name="T31" fmla="*/ 51 h 56"/>
              <a:gd name="T32" fmla="*/ 4 w 73"/>
              <a:gd name="T33" fmla="*/ 55 h 56"/>
              <a:gd name="T34" fmla="*/ 5 w 73"/>
              <a:gd name="T35" fmla="*/ 56 h 56"/>
              <a:gd name="T36" fmla="*/ 9 w 73"/>
              <a:gd name="T37" fmla="*/ 56 h 56"/>
              <a:gd name="T38" fmla="*/ 64 w 73"/>
              <a:gd name="T39" fmla="*/ 56 h 56"/>
              <a:gd name="T40" fmla="*/ 64 w 73"/>
              <a:gd name="T41" fmla="*/ 56 h 56"/>
              <a:gd name="T42" fmla="*/ 67 w 73"/>
              <a:gd name="T43" fmla="*/ 56 h 56"/>
              <a:gd name="T44" fmla="*/ 71 w 73"/>
              <a:gd name="T45" fmla="*/ 55 h 56"/>
              <a:gd name="T46" fmla="*/ 73 w 73"/>
              <a:gd name="T47" fmla="*/ 51 h 56"/>
              <a:gd name="T48" fmla="*/ 73 w 73"/>
              <a:gd name="T49" fmla="*/ 49 h 56"/>
              <a:gd name="T50" fmla="*/ 73 w 73"/>
              <a:gd name="T51" fmla="*/ 45 h 56"/>
              <a:gd name="T52" fmla="*/ 62 w 73"/>
              <a:gd name="T53" fmla="*/ 45 h 56"/>
              <a:gd name="T54" fmla="*/ 62 w 73"/>
              <a:gd name="T55" fmla="*/ 41 h 56"/>
              <a:gd name="T56" fmla="*/ 73 w 73"/>
              <a:gd name="T57" fmla="*/ 41 h 56"/>
              <a:gd name="T58" fmla="*/ 73 w 73"/>
              <a:gd name="T59" fmla="*/ 34 h 56"/>
              <a:gd name="T60" fmla="*/ 62 w 73"/>
              <a:gd name="T61" fmla="*/ 34 h 56"/>
              <a:gd name="T62" fmla="*/ 62 w 73"/>
              <a:gd name="T63" fmla="*/ 28 h 56"/>
              <a:gd name="T64" fmla="*/ 73 w 73"/>
              <a:gd name="T65" fmla="*/ 28 h 56"/>
              <a:gd name="T66" fmla="*/ 73 w 73"/>
              <a:gd name="T67" fmla="*/ 23 h 56"/>
              <a:gd name="T68" fmla="*/ 62 w 73"/>
              <a:gd name="T69" fmla="*/ 23 h 56"/>
              <a:gd name="T70" fmla="*/ 62 w 73"/>
              <a:gd name="T71" fmla="*/ 17 h 56"/>
              <a:gd name="T72" fmla="*/ 73 w 73"/>
              <a:gd name="T73" fmla="*/ 17 h 56"/>
              <a:gd name="T74" fmla="*/ 39 w 73"/>
              <a:gd name="T75" fmla="*/ 32 h 56"/>
              <a:gd name="T76" fmla="*/ 39 w 73"/>
              <a:gd name="T77" fmla="*/ 40 h 56"/>
              <a:gd name="T78" fmla="*/ 39 w 73"/>
              <a:gd name="T79" fmla="*/ 40 h 56"/>
              <a:gd name="T80" fmla="*/ 39 w 73"/>
              <a:gd name="T81" fmla="*/ 41 h 56"/>
              <a:gd name="T82" fmla="*/ 37 w 73"/>
              <a:gd name="T83" fmla="*/ 41 h 56"/>
              <a:gd name="T84" fmla="*/ 37 w 73"/>
              <a:gd name="T85" fmla="*/ 41 h 56"/>
              <a:gd name="T86" fmla="*/ 34 w 73"/>
              <a:gd name="T87" fmla="*/ 41 h 56"/>
              <a:gd name="T88" fmla="*/ 34 w 73"/>
              <a:gd name="T89" fmla="*/ 40 h 56"/>
              <a:gd name="T90" fmla="*/ 34 w 73"/>
              <a:gd name="T91" fmla="*/ 32 h 56"/>
              <a:gd name="T92" fmla="*/ 34 w 73"/>
              <a:gd name="T93" fmla="*/ 32 h 56"/>
              <a:gd name="T94" fmla="*/ 30 w 73"/>
              <a:gd name="T95" fmla="*/ 30 h 56"/>
              <a:gd name="T96" fmla="*/ 30 w 73"/>
              <a:gd name="T97" fmla="*/ 26 h 56"/>
              <a:gd name="T98" fmla="*/ 30 w 73"/>
              <a:gd name="T99" fmla="*/ 26 h 56"/>
              <a:gd name="T100" fmla="*/ 30 w 73"/>
              <a:gd name="T101" fmla="*/ 23 h 56"/>
              <a:gd name="T102" fmla="*/ 32 w 73"/>
              <a:gd name="T103" fmla="*/ 21 h 56"/>
              <a:gd name="T104" fmla="*/ 34 w 73"/>
              <a:gd name="T105" fmla="*/ 19 h 56"/>
              <a:gd name="T106" fmla="*/ 37 w 73"/>
              <a:gd name="T107" fmla="*/ 19 h 56"/>
              <a:gd name="T108" fmla="*/ 37 w 73"/>
              <a:gd name="T109" fmla="*/ 19 h 56"/>
              <a:gd name="T110" fmla="*/ 39 w 73"/>
              <a:gd name="T111" fmla="*/ 19 h 56"/>
              <a:gd name="T112" fmla="*/ 41 w 73"/>
              <a:gd name="T113" fmla="*/ 21 h 56"/>
              <a:gd name="T114" fmla="*/ 43 w 73"/>
              <a:gd name="T115" fmla="*/ 23 h 56"/>
              <a:gd name="T116" fmla="*/ 45 w 73"/>
              <a:gd name="T117" fmla="*/ 26 h 56"/>
              <a:gd name="T118" fmla="*/ 45 w 73"/>
              <a:gd name="T119" fmla="*/ 26 h 56"/>
              <a:gd name="T120" fmla="*/ 43 w 73"/>
              <a:gd name="T121" fmla="*/ 30 h 56"/>
              <a:gd name="T122" fmla="*/ 39 w 73"/>
              <a:gd name="T123" fmla="*/ 32 h 56"/>
              <a:gd name="T124" fmla="*/ 39 w 73"/>
              <a:gd name="T125" fmla="*/ 3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" h="56">
                <a:moveTo>
                  <a:pt x="73" y="17"/>
                </a:moveTo>
                <a:lnTo>
                  <a:pt x="73" y="8"/>
                </a:lnTo>
                <a:lnTo>
                  <a:pt x="73" y="8"/>
                </a:lnTo>
                <a:lnTo>
                  <a:pt x="73" y="6"/>
                </a:lnTo>
                <a:lnTo>
                  <a:pt x="71" y="2"/>
                </a:lnTo>
                <a:lnTo>
                  <a:pt x="67" y="0"/>
                </a:lnTo>
                <a:lnTo>
                  <a:pt x="64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4" y="2"/>
                </a:lnTo>
                <a:lnTo>
                  <a:pt x="0" y="6"/>
                </a:lnTo>
                <a:lnTo>
                  <a:pt x="0" y="8"/>
                </a:lnTo>
                <a:lnTo>
                  <a:pt x="0" y="49"/>
                </a:lnTo>
                <a:lnTo>
                  <a:pt x="0" y="49"/>
                </a:lnTo>
                <a:lnTo>
                  <a:pt x="0" y="51"/>
                </a:lnTo>
                <a:lnTo>
                  <a:pt x="4" y="55"/>
                </a:lnTo>
                <a:lnTo>
                  <a:pt x="5" y="56"/>
                </a:lnTo>
                <a:lnTo>
                  <a:pt x="9" y="56"/>
                </a:lnTo>
                <a:lnTo>
                  <a:pt x="64" y="56"/>
                </a:lnTo>
                <a:lnTo>
                  <a:pt x="64" y="56"/>
                </a:lnTo>
                <a:lnTo>
                  <a:pt x="67" y="56"/>
                </a:lnTo>
                <a:lnTo>
                  <a:pt x="71" y="55"/>
                </a:lnTo>
                <a:lnTo>
                  <a:pt x="73" y="51"/>
                </a:lnTo>
                <a:lnTo>
                  <a:pt x="73" y="49"/>
                </a:lnTo>
                <a:lnTo>
                  <a:pt x="73" y="45"/>
                </a:lnTo>
                <a:lnTo>
                  <a:pt x="62" y="45"/>
                </a:lnTo>
                <a:lnTo>
                  <a:pt x="62" y="41"/>
                </a:lnTo>
                <a:lnTo>
                  <a:pt x="73" y="41"/>
                </a:lnTo>
                <a:lnTo>
                  <a:pt x="73" y="34"/>
                </a:lnTo>
                <a:lnTo>
                  <a:pt x="62" y="34"/>
                </a:lnTo>
                <a:lnTo>
                  <a:pt x="62" y="28"/>
                </a:lnTo>
                <a:lnTo>
                  <a:pt x="73" y="28"/>
                </a:lnTo>
                <a:lnTo>
                  <a:pt x="73" y="23"/>
                </a:lnTo>
                <a:lnTo>
                  <a:pt x="62" y="23"/>
                </a:lnTo>
                <a:lnTo>
                  <a:pt x="62" y="17"/>
                </a:lnTo>
                <a:lnTo>
                  <a:pt x="73" y="17"/>
                </a:lnTo>
                <a:close/>
                <a:moveTo>
                  <a:pt x="39" y="32"/>
                </a:moveTo>
                <a:lnTo>
                  <a:pt x="39" y="40"/>
                </a:lnTo>
                <a:lnTo>
                  <a:pt x="39" y="40"/>
                </a:lnTo>
                <a:lnTo>
                  <a:pt x="39" y="41"/>
                </a:lnTo>
                <a:lnTo>
                  <a:pt x="37" y="41"/>
                </a:lnTo>
                <a:lnTo>
                  <a:pt x="37" y="41"/>
                </a:lnTo>
                <a:lnTo>
                  <a:pt x="34" y="41"/>
                </a:lnTo>
                <a:lnTo>
                  <a:pt x="34" y="40"/>
                </a:lnTo>
                <a:lnTo>
                  <a:pt x="34" y="32"/>
                </a:lnTo>
                <a:lnTo>
                  <a:pt x="34" y="32"/>
                </a:lnTo>
                <a:lnTo>
                  <a:pt x="30" y="30"/>
                </a:lnTo>
                <a:lnTo>
                  <a:pt x="30" y="26"/>
                </a:lnTo>
                <a:lnTo>
                  <a:pt x="30" y="26"/>
                </a:lnTo>
                <a:lnTo>
                  <a:pt x="30" y="23"/>
                </a:lnTo>
                <a:lnTo>
                  <a:pt x="32" y="21"/>
                </a:lnTo>
                <a:lnTo>
                  <a:pt x="34" y="19"/>
                </a:lnTo>
                <a:lnTo>
                  <a:pt x="37" y="19"/>
                </a:lnTo>
                <a:lnTo>
                  <a:pt x="37" y="19"/>
                </a:lnTo>
                <a:lnTo>
                  <a:pt x="39" y="19"/>
                </a:lnTo>
                <a:lnTo>
                  <a:pt x="41" y="21"/>
                </a:lnTo>
                <a:lnTo>
                  <a:pt x="43" y="23"/>
                </a:lnTo>
                <a:lnTo>
                  <a:pt x="45" y="26"/>
                </a:lnTo>
                <a:lnTo>
                  <a:pt x="45" y="26"/>
                </a:lnTo>
                <a:lnTo>
                  <a:pt x="43" y="30"/>
                </a:lnTo>
                <a:lnTo>
                  <a:pt x="39" y="32"/>
                </a:lnTo>
                <a:lnTo>
                  <a:pt x="39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264"/>
          <p:cNvSpPr>
            <a:spLocks/>
          </p:cNvSpPr>
          <p:nvPr/>
        </p:nvSpPr>
        <p:spPr bwMode="auto">
          <a:xfrm>
            <a:off x="2905778" y="5051636"/>
            <a:ext cx="224696" cy="127845"/>
          </a:xfrm>
          <a:custGeom>
            <a:avLst/>
            <a:gdLst>
              <a:gd name="T0" fmla="*/ 10 w 58"/>
              <a:gd name="T1" fmla="*/ 22 h 33"/>
              <a:gd name="T2" fmla="*/ 10 w 58"/>
              <a:gd name="T3" fmla="*/ 22 h 33"/>
              <a:gd name="T4" fmla="*/ 12 w 58"/>
              <a:gd name="T5" fmla="*/ 17 h 33"/>
              <a:gd name="T6" fmla="*/ 15 w 58"/>
              <a:gd name="T7" fmla="*/ 13 h 33"/>
              <a:gd name="T8" fmla="*/ 19 w 58"/>
              <a:gd name="T9" fmla="*/ 9 h 33"/>
              <a:gd name="T10" fmla="*/ 25 w 58"/>
              <a:gd name="T11" fmla="*/ 9 h 33"/>
              <a:gd name="T12" fmla="*/ 34 w 58"/>
              <a:gd name="T13" fmla="*/ 9 h 33"/>
              <a:gd name="T14" fmla="*/ 34 w 58"/>
              <a:gd name="T15" fmla="*/ 9 h 33"/>
              <a:gd name="T16" fmla="*/ 40 w 58"/>
              <a:gd name="T17" fmla="*/ 9 h 33"/>
              <a:gd name="T18" fmla="*/ 43 w 58"/>
              <a:gd name="T19" fmla="*/ 13 h 33"/>
              <a:gd name="T20" fmla="*/ 47 w 58"/>
              <a:gd name="T21" fmla="*/ 17 h 33"/>
              <a:gd name="T22" fmla="*/ 49 w 58"/>
              <a:gd name="T23" fmla="*/ 22 h 33"/>
              <a:gd name="T24" fmla="*/ 49 w 58"/>
              <a:gd name="T25" fmla="*/ 33 h 33"/>
              <a:gd name="T26" fmla="*/ 58 w 58"/>
              <a:gd name="T27" fmla="*/ 33 h 33"/>
              <a:gd name="T28" fmla="*/ 58 w 58"/>
              <a:gd name="T29" fmla="*/ 20 h 33"/>
              <a:gd name="T30" fmla="*/ 58 w 58"/>
              <a:gd name="T31" fmla="*/ 20 h 33"/>
              <a:gd name="T32" fmla="*/ 57 w 58"/>
              <a:gd name="T33" fmla="*/ 13 h 33"/>
              <a:gd name="T34" fmla="*/ 53 w 58"/>
              <a:gd name="T35" fmla="*/ 5 h 33"/>
              <a:gd name="T36" fmla="*/ 47 w 58"/>
              <a:gd name="T37" fmla="*/ 2 h 33"/>
              <a:gd name="T38" fmla="*/ 40 w 58"/>
              <a:gd name="T39" fmla="*/ 0 h 33"/>
              <a:gd name="T40" fmla="*/ 19 w 58"/>
              <a:gd name="T41" fmla="*/ 0 h 33"/>
              <a:gd name="T42" fmla="*/ 19 w 58"/>
              <a:gd name="T43" fmla="*/ 0 h 33"/>
              <a:gd name="T44" fmla="*/ 12 w 58"/>
              <a:gd name="T45" fmla="*/ 2 h 33"/>
              <a:gd name="T46" fmla="*/ 6 w 58"/>
              <a:gd name="T47" fmla="*/ 5 h 33"/>
              <a:gd name="T48" fmla="*/ 2 w 58"/>
              <a:gd name="T49" fmla="*/ 13 h 33"/>
              <a:gd name="T50" fmla="*/ 0 w 58"/>
              <a:gd name="T51" fmla="*/ 20 h 33"/>
              <a:gd name="T52" fmla="*/ 0 w 58"/>
              <a:gd name="T53" fmla="*/ 33 h 33"/>
              <a:gd name="T54" fmla="*/ 10 w 58"/>
              <a:gd name="T55" fmla="*/ 33 h 33"/>
              <a:gd name="T56" fmla="*/ 10 w 58"/>
              <a:gd name="T57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33">
                <a:moveTo>
                  <a:pt x="10" y="22"/>
                </a:moveTo>
                <a:lnTo>
                  <a:pt x="10" y="22"/>
                </a:lnTo>
                <a:lnTo>
                  <a:pt x="12" y="17"/>
                </a:lnTo>
                <a:lnTo>
                  <a:pt x="15" y="13"/>
                </a:lnTo>
                <a:lnTo>
                  <a:pt x="19" y="9"/>
                </a:lnTo>
                <a:lnTo>
                  <a:pt x="25" y="9"/>
                </a:lnTo>
                <a:lnTo>
                  <a:pt x="34" y="9"/>
                </a:lnTo>
                <a:lnTo>
                  <a:pt x="34" y="9"/>
                </a:lnTo>
                <a:lnTo>
                  <a:pt x="40" y="9"/>
                </a:lnTo>
                <a:lnTo>
                  <a:pt x="43" y="13"/>
                </a:lnTo>
                <a:lnTo>
                  <a:pt x="47" y="17"/>
                </a:lnTo>
                <a:lnTo>
                  <a:pt x="49" y="22"/>
                </a:lnTo>
                <a:lnTo>
                  <a:pt x="49" y="33"/>
                </a:lnTo>
                <a:lnTo>
                  <a:pt x="58" y="33"/>
                </a:lnTo>
                <a:lnTo>
                  <a:pt x="58" y="20"/>
                </a:lnTo>
                <a:lnTo>
                  <a:pt x="58" y="20"/>
                </a:lnTo>
                <a:lnTo>
                  <a:pt x="57" y="13"/>
                </a:lnTo>
                <a:lnTo>
                  <a:pt x="53" y="5"/>
                </a:lnTo>
                <a:lnTo>
                  <a:pt x="47" y="2"/>
                </a:lnTo>
                <a:lnTo>
                  <a:pt x="40" y="0"/>
                </a:lnTo>
                <a:lnTo>
                  <a:pt x="19" y="0"/>
                </a:lnTo>
                <a:lnTo>
                  <a:pt x="19" y="0"/>
                </a:lnTo>
                <a:lnTo>
                  <a:pt x="12" y="2"/>
                </a:lnTo>
                <a:lnTo>
                  <a:pt x="6" y="5"/>
                </a:lnTo>
                <a:lnTo>
                  <a:pt x="2" y="13"/>
                </a:lnTo>
                <a:lnTo>
                  <a:pt x="0" y="20"/>
                </a:lnTo>
                <a:lnTo>
                  <a:pt x="0" y="33"/>
                </a:lnTo>
                <a:lnTo>
                  <a:pt x="10" y="33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265"/>
          <p:cNvSpPr>
            <a:spLocks/>
          </p:cNvSpPr>
          <p:nvPr/>
        </p:nvSpPr>
        <p:spPr bwMode="auto">
          <a:xfrm>
            <a:off x="6129016" y="5101998"/>
            <a:ext cx="23244" cy="65861"/>
          </a:xfrm>
          <a:custGeom>
            <a:avLst/>
            <a:gdLst>
              <a:gd name="T0" fmla="*/ 4 w 6"/>
              <a:gd name="T1" fmla="*/ 0 h 17"/>
              <a:gd name="T2" fmla="*/ 4 w 6"/>
              <a:gd name="T3" fmla="*/ 0 h 17"/>
              <a:gd name="T4" fmla="*/ 0 w 6"/>
              <a:gd name="T5" fmla="*/ 0 h 17"/>
              <a:gd name="T6" fmla="*/ 0 w 6"/>
              <a:gd name="T7" fmla="*/ 4 h 17"/>
              <a:gd name="T8" fmla="*/ 0 w 6"/>
              <a:gd name="T9" fmla="*/ 5 h 17"/>
              <a:gd name="T10" fmla="*/ 0 w 6"/>
              <a:gd name="T11" fmla="*/ 9 h 17"/>
              <a:gd name="T12" fmla="*/ 0 w 6"/>
              <a:gd name="T13" fmla="*/ 11 h 17"/>
              <a:gd name="T14" fmla="*/ 0 w 6"/>
              <a:gd name="T15" fmla="*/ 15 h 17"/>
              <a:gd name="T16" fmla="*/ 0 w 6"/>
              <a:gd name="T17" fmla="*/ 15 h 17"/>
              <a:gd name="T18" fmla="*/ 4 w 6"/>
              <a:gd name="T19" fmla="*/ 17 h 17"/>
              <a:gd name="T20" fmla="*/ 4 w 6"/>
              <a:gd name="T21" fmla="*/ 17 h 17"/>
              <a:gd name="T22" fmla="*/ 6 w 6"/>
              <a:gd name="T23" fmla="*/ 15 h 17"/>
              <a:gd name="T24" fmla="*/ 6 w 6"/>
              <a:gd name="T25" fmla="*/ 11 h 17"/>
              <a:gd name="T26" fmla="*/ 6 w 6"/>
              <a:gd name="T27" fmla="*/ 9 h 17"/>
              <a:gd name="T28" fmla="*/ 6 w 6"/>
              <a:gd name="T29" fmla="*/ 5 h 17"/>
              <a:gd name="T30" fmla="*/ 6 w 6"/>
              <a:gd name="T31" fmla="*/ 4 h 17"/>
              <a:gd name="T32" fmla="*/ 6 w 6"/>
              <a:gd name="T33" fmla="*/ 0 h 17"/>
              <a:gd name="T34" fmla="*/ 6 w 6"/>
              <a:gd name="T35" fmla="*/ 0 h 17"/>
              <a:gd name="T36" fmla="*/ 4 w 6"/>
              <a:gd name="T37" fmla="*/ 0 h 17"/>
              <a:gd name="T38" fmla="*/ 4 w 6"/>
              <a:gd name="T3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" h="17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"/>
                </a:lnTo>
                <a:lnTo>
                  <a:pt x="0" y="9"/>
                </a:lnTo>
                <a:lnTo>
                  <a:pt x="0" y="11"/>
                </a:lnTo>
                <a:lnTo>
                  <a:pt x="0" y="15"/>
                </a:lnTo>
                <a:lnTo>
                  <a:pt x="0" y="15"/>
                </a:lnTo>
                <a:lnTo>
                  <a:pt x="4" y="17"/>
                </a:lnTo>
                <a:lnTo>
                  <a:pt x="4" y="17"/>
                </a:lnTo>
                <a:lnTo>
                  <a:pt x="6" y="15"/>
                </a:lnTo>
                <a:lnTo>
                  <a:pt x="6" y="11"/>
                </a:lnTo>
                <a:lnTo>
                  <a:pt x="6" y="9"/>
                </a:lnTo>
                <a:lnTo>
                  <a:pt x="6" y="5"/>
                </a:lnTo>
                <a:lnTo>
                  <a:pt x="6" y="4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1266"/>
          <p:cNvSpPr>
            <a:spLocks/>
          </p:cNvSpPr>
          <p:nvPr/>
        </p:nvSpPr>
        <p:spPr bwMode="auto">
          <a:xfrm>
            <a:off x="6086399" y="5225968"/>
            <a:ext cx="317674" cy="232444"/>
          </a:xfrm>
          <a:custGeom>
            <a:avLst/>
            <a:gdLst>
              <a:gd name="T0" fmla="*/ 64 w 82"/>
              <a:gd name="T1" fmla="*/ 0 h 60"/>
              <a:gd name="T2" fmla="*/ 64 w 82"/>
              <a:gd name="T3" fmla="*/ 0 h 60"/>
              <a:gd name="T4" fmla="*/ 58 w 82"/>
              <a:gd name="T5" fmla="*/ 5 h 60"/>
              <a:gd name="T6" fmla="*/ 49 w 82"/>
              <a:gd name="T7" fmla="*/ 9 h 60"/>
              <a:gd name="T8" fmla="*/ 49 w 82"/>
              <a:gd name="T9" fmla="*/ 9 h 60"/>
              <a:gd name="T10" fmla="*/ 41 w 82"/>
              <a:gd name="T11" fmla="*/ 11 h 60"/>
              <a:gd name="T12" fmla="*/ 41 w 82"/>
              <a:gd name="T13" fmla="*/ 11 h 60"/>
              <a:gd name="T14" fmla="*/ 36 w 82"/>
              <a:gd name="T15" fmla="*/ 9 h 60"/>
              <a:gd name="T16" fmla="*/ 36 w 82"/>
              <a:gd name="T17" fmla="*/ 9 h 60"/>
              <a:gd name="T18" fmla="*/ 26 w 82"/>
              <a:gd name="T19" fmla="*/ 5 h 60"/>
              <a:gd name="T20" fmla="*/ 21 w 82"/>
              <a:gd name="T21" fmla="*/ 0 h 60"/>
              <a:gd name="T22" fmla="*/ 21 w 82"/>
              <a:gd name="T23" fmla="*/ 0 h 60"/>
              <a:gd name="T24" fmla="*/ 13 w 82"/>
              <a:gd name="T25" fmla="*/ 5 h 60"/>
              <a:gd name="T26" fmla="*/ 6 w 82"/>
              <a:gd name="T27" fmla="*/ 15 h 60"/>
              <a:gd name="T28" fmla="*/ 2 w 82"/>
              <a:gd name="T29" fmla="*/ 24 h 60"/>
              <a:gd name="T30" fmla="*/ 0 w 82"/>
              <a:gd name="T31" fmla="*/ 35 h 60"/>
              <a:gd name="T32" fmla="*/ 0 w 82"/>
              <a:gd name="T33" fmla="*/ 45 h 60"/>
              <a:gd name="T34" fmla="*/ 0 w 82"/>
              <a:gd name="T35" fmla="*/ 45 h 60"/>
              <a:gd name="T36" fmla="*/ 9 w 82"/>
              <a:gd name="T37" fmla="*/ 50 h 60"/>
              <a:gd name="T38" fmla="*/ 19 w 82"/>
              <a:gd name="T39" fmla="*/ 56 h 60"/>
              <a:gd name="T40" fmla="*/ 30 w 82"/>
              <a:gd name="T41" fmla="*/ 58 h 60"/>
              <a:gd name="T42" fmla="*/ 41 w 82"/>
              <a:gd name="T43" fmla="*/ 60 h 60"/>
              <a:gd name="T44" fmla="*/ 41 w 82"/>
              <a:gd name="T45" fmla="*/ 60 h 60"/>
              <a:gd name="T46" fmla="*/ 52 w 82"/>
              <a:gd name="T47" fmla="*/ 58 h 60"/>
              <a:gd name="T48" fmla="*/ 64 w 82"/>
              <a:gd name="T49" fmla="*/ 56 h 60"/>
              <a:gd name="T50" fmla="*/ 75 w 82"/>
              <a:gd name="T51" fmla="*/ 50 h 60"/>
              <a:gd name="T52" fmla="*/ 82 w 82"/>
              <a:gd name="T53" fmla="*/ 45 h 60"/>
              <a:gd name="T54" fmla="*/ 82 w 82"/>
              <a:gd name="T55" fmla="*/ 35 h 60"/>
              <a:gd name="T56" fmla="*/ 82 w 82"/>
              <a:gd name="T57" fmla="*/ 35 h 60"/>
              <a:gd name="T58" fmla="*/ 82 w 82"/>
              <a:gd name="T59" fmla="*/ 24 h 60"/>
              <a:gd name="T60" fmla="*/ 77 w 82"/>
              <a:gd name="T61" fmla="*/ 15 h 60"/>
              <a:gd name="T62" fmla="*/ 71 w 82"/>
              <a:gd name="T63" fmla="*/ 5 h 60"/>
              <a:gd name="T64" fmla="*/ 64 w 82"/>
              <a:gd name="T65" fmla="*/ 0 h 60"/>
              <a:gd name="T66" fmla="*/ 64 w 82"/>
              <a:gd name="T6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" h="60">
                <a:moveTo>
                  <a:pt x="64" y="0"/>
                </a:moveTo>
                <a:lnTo>
                  <a:pt x="64" y="0"/>
                </a:lnTo>
                <a:lnTo>
                  <a:pt x="58" y="5"/>
                </a:lnTo>
                <a:lnTo>
                  <a:pt x="49" y="9"/>
                </a:lnTo>
                <a:lnTo>
                  <a:pt x="49" y="9"/>
                </a:lnTo>
                <a:lnTo>
                  <a:pt x="41" y="11"/>
                </a:lnTo>
                <a:lnTo>
                  <a:pt x="41" y="11"/>
                </a:lnTo>
                <a:lnTo>
                  <a:pt x="36" y="9"/>
                </a:lnTo>
                <a:lnTo>
                  <a:pt x="36" y="9"/>
                </a:lnTo>
                <a:lnTo>
                  <a:pt x="26" y="5"/>
                </a:lnTo>
                <a:lnTo>
                  <a:pt x="21" y="0"/>
                </a:lnTo>
                <a:lnTo>
                  <a:pt x="21" y="0"/>
                </a:lnTo>
                <a:lnTo>
                  <a:pt x="13" y="5"/>
                </a:lnTo>
                <a:lnTo>
                  <a:pt x="6" y="15"/>
                </a:lnTo>
                <a:lnTo>
                  <a:pt x="2" y="24"/>
                </a:lnTo>
                <a:lnTo>
                  <a:pt x="0" y="35"/>
                </a:lnTo>
                <a:lnTo>
                  <a:pt x="0" y="45"/>
                </a:lnTo>
                <a:lnTo>
                  <a:pt x="0" y="45"/>
                </a:lnTo>
                <a:lnTo>
                  <a:pt x="9" y="50"/>
                </a:lnTo>
                <a:lnTo>
                  <a:pt x="19" y="56"/>
                </a:lnTo>
                <a:lnTo>
                  <a:pt x="30" y="58"/>
                </a:lnTo>
                <a:lnTo>
                  <a:pt x="41" y="60"/>
                </a:lnTo>
                <a:lnTo>
                  <a:pt x="41" y="60"/>
                </a:lnTo>
                <a:lnTo>
                  <a:pt x="52" y="58"/>
                </a:lnTo>
                <a:lnTo>
                  <a:pt x="64" y="56"/>
                </a:lnTo>
                <a:lnTo>
                  <a:pt x="75" y="50"/>
                </a:lnTo>
                <a:lnTo>
                  <a:pt x="82" y="45"/>
                </a:lnTo>
                <a:lnTo>
                  <a:pt x="82" y="35"/>
                </a:lnTo>
                <a:lnTo>
                  <a:pt x="82" y="35"/>
                </a:lnTo>
                <a:lnTo>
                  <a:pt x="82" y="24"/>
                </a:lnTo>
                <a:lnTo>
                  <a:pt x="77" y="15"/>
                </a:lnTo>
                <a:lnTo>
                  <a:pt x="71" y="5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1267"/>
          <p:cNvSpPr>
            <a:spLocks/>
          </p:cNvSpPr>
          <p:nvPr/>
        </p:nvSpPr>
        <p:spPr bwMode="auto">
          <a:xfrm>
            <a:off x="6160008" y="5020642"/>
            <a:ext cx="182083" cy="216948"/>
          </a:xfrm>
          <a:custGeom>
            <a:avLst/>
            <a:gdLst>
              <a:gd name="T0" fmla="*/ 22 w 47"/>
              <a:gd name="T1" fmla="*/ 0 h 56"/>
              <a:gd name="T2" fmla="*/ 22 w 47"/>
              <a:gd name="T3" fmla="*/ 0 h 56"/>
              <a:gd name="T4" fmla="*/ 15 w 47"/>
              <a:gd name="T5" fmla="*/ 2 h 56"/>
              <a:gd name="T6" fmla="*/ 7 w 47"/>
              <a:gd name="T7" fmla="*/ 6 h 56"/>
              <a:gd name="T8" fmla="*/ 2 w 47"/>
              <a:gd name="T9" fmla="*/ 13 h 56"/>
              <a:gd name="T10" fmla="*/ 0 w 47"/>
              <a:gd name="T11" fmla="*/ 21 h 56"/>
              <a:gd name="T12" fmla="*/ 0 w 47"/>
              <a:gd name="T13" fmla="*/ 36 h 56"/>
              <a:gd name="T14" fmla="*/ 0 w 47"/>
              <a:gd name="T15" fmla="*/ 36 h 56"/>
              <a:gd name="T16" fmla="*/ 2 w 47"/>
              <a:gd name="T17" fmla="*/ 41 h 56"/>
              <a:gd name="T18" fmla="*/ 4 w 47"/>
              <a:gd name="T19" fmla="*/ 45 h 56"/>
              <a:gd name="T20" fmla="*/ 4 w 47"/>
              <a:gd name="T21" fmla="*/ 45 h 56"/>
              <a:gd name="T22" fmla="*/ 9 w 47"/>
              <a:gd name="T23" fmla="*/ 51 h 56"/>
              <a:gd name="T24" fmla="*/ 17 w 47"/>
              <a:gd name="T25" fmla="*/ 54 h 56"/>
              <a:gd name="T26" fmla="*/ 17 w 47"/>
              <a:gd name="T27" fmla="*/ 54 h 56"/>
              <a:gd name="T28" fmla="*/ 22 w 47"/>
              <a:gd name="T29" fmla="*/ 56 h 56"/>
              <a:gd name="T30" fmla="*/ 22 w 47"/>
              <a:gd name="T31" fmla="*/ 56 h 56"/>
              <a:gd name="T32" fmla="*/ 30 w 47"/>
              <a:gd name="T33" fmla="*/ 54 h 56"/>
              <a:gd name="T34" fmla="*/ 30 w 47"/>
              <a:gd name="T35" fmla="*/ 54 h 56"/>
              <a:gd name="T36" fmla="*/ 37 w 47"/>
              <a:gd name="T37" fmla="*/ 51 h 56"/>
              <a:gd name="T38" fmla="*/ 43 w 47"/>
              <a:gd name="T39" fmla="*/ 45 h 56"/>
              <a:gd name="T40" fmla="*/ 43 w 47"/>
              <a:gd name="T41" fmla="*/ 45 h 56"/>
              <a:gd name="T42" fmla="*/ 45 w 47"/>
              <a:gd name="T43" fmla="*/ 41 h 56"/>
              <a:gd name="T44" fmla="*/ 47 w 47"/>
              <a:gd name="T45" fmla="*/ 36 h 56"/>
              <a:gd name="T46" fmla="*/ 47 w 47"/>
              <a:gd name="T47" fmla="*/ 21 h 56"/>
              <a:gd name="T48" fmla="*/ 47 w 47"/>
              <a:gd name="T49" fmla="*/ 21 h 56"/>
              <a:gd name="T50" fmla="*/ 45 w 47"/>
              <a:gd name="T51" fmla="*/ 13 h 56"/>
              <a:gd name="T52" fmla="*/ 39 w 47"/>
              <a:gd name="T53" fmla="*/ 6 h 56"/>
              <a:gd name="T54" fmla="*/ 32 w 47"/>
              <a:gd name="T55" fmla="*/ 2 h 56"/>
              <a:gd name="T56" fmla="*/ 22 w 47"/>
              <a:gd name="T57" fmla="*/ 0 h 56"/>
              <a:gd name="T58" fmla="*/ 22 w 47"/>
              <a:gd name="T5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" h="56">
                <a:moveTo>
                  <a:pt x="22" y="0"/>
                </a:moveTo>
                <a:lnTo>
                  <a:pt x="22" y="0"/>
                </a:lnTo>
                <a:lnTo>
                  <a:pt x="15" y="2"/>
                </a:lnTo>
                <a:lnTo>
                  <a:pt x="7" y="6"/>
                </a:lnTo>
                <a:lnTo>
                  <a:pt x="2" y="13"/>
                </a:lnTo>
                <a:lnTo>
                  <a:pt x="0" y="21"/>
                </a:lnTo>
                <a:lnTo>
                  <a:pt x="0" y="36"/>
                </a:lnTo>
                <a:lnTo>
                  <a:pt x="0" y="36"/>
                </a:lnTo>
                <a:lnTo>
                  <a:pt x="2" y="41"/>
                </a:lnTo>
                <a:lnTo>
                  <a:pt x="4" y="45"/>
                </a:lnTo>
                <a:lnTo>
                  <a:pt x="4" y="45"/>
                </a:lnTo>
                <a:lnTo>
                  <a:pt x="9" y="51"/>
                </a:lnTo>
                <a:lnTo>
                  <a:pt x="17" y="54"/>
                </a:lnTo>
                <a:lnTo>
                  <a:pt x="17" y="54"/>
                </a:lnTo>
                <a:lnTo>
                  <a:pt x="22" y="56"/>
                </a:lnTo>
                <a:lnTo>
                  <a:pt x="22" y="56"/>
                </a:lnTo>
                <a:lnTo>
                  <a:pt x="30" y="54"/>
                </a:lnTo>
                <a:lnTo>
                  <a:pt x="30" y="54"/>
                </a:lnTo>
                <a:lnTo>
                  <a:pt x="37" y="51"/>
                </a:lnTo>
                <a:lnTo>
                  <a:pt x="43" y="45"/>
                </a:lnTo>
                <a:lnTo>
                  <a:pt x="43" y="45"/>
                </a:lnTo>
                <a:lnTo>
                  <a:pt x="45" y="41"/>
                </a:lnTo>
                <a:lnTo>
                  <a:pt x="47" y="36"/>
                </a:lnTo>
                <a:lnTo>
                  <a:pt x="47" y="21"/>
                </a:lnTo>
                <a:lnTo>
                  <a:pt x="47" y="21"/>
                </a:lnTo>
                <a:lnTo>
                  <a:pt x="45" y="13"/>
                </a:lnTo>
                <a:lnTo>
                  <a:pt x="39" y="6"/>
                </a:lnTo>
                <a:lnTo>
                  <a:pt x="32" y="2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1268"/>
          <p:cNvSpPr>
            <a:spLocks/>
          </p:cNvSpPr>
          <p:nvPr/>
        </p:nvSpPr>
        <p:spPr bwMode="auto">
          <a:xfrm>
            <a:off x="6334341" y="5101998"/>
            <a:ext cx="11623" cy="65861"/>
          </a:xfrm>
          <a:custGeom>
            <a:avLst/>
            <a:gdLst>
              <a:gd name="T0" fmla="*/ 2 w 3"/>
              <a:gd name="T1" fmla="*/ 0 h 17"/>
              <a:gd name="T2" fmla="*/ 2 w 3"/>
              <a:gd name="T3" fmla="*/ 0 h 17"/>
              <a:gd name="T4" fmla="*/ 0 w 3"/>
              <a:gd name="T5" fmla="*/ 0 h 17"/>
              <a:gd name="T6" fmla="*/ 0 w 3"/>
              <a:gd name="T7" fmla="*/ 4 h 17"/>
              <a:gd name="T8" fmla="*/ 0 w 3"/>
              <a:gd name="T9" fmla="*/ 5 h 17"/>
              <a:gd name="T10" fmla="*/ 0 w 3"/>
              <a:gd name="T11" fmla="*/ 9 h 17"/>
              <a:gd name="T12" fmla="*/ 0 w 3"/>
              <a:gd name="T13" fmla="*/ 11 h 17"/>
              <a:gd name="T14" fmla="*/ 0 w 3"/>
              <a:gd name="T15" fmla="*/ 15 h 17"/>
              <a:gd name="T16" fmla="*/ 0 w 3"/>
              <a:gd name="T17" fmla="*/ 15 h 17"/>
              <a:gd name="T18" fmla="*/ 2 w 3"/>
              <a:gd name="T19" fmla="*/ 17 h 17"/>
              <a:gd name="T20" fmla="*/ 2 w 3"/>
              <a:gd name="T21" fmla="*/ 17 h 17"/>
              <a:gd name="T22" fmla="*/ 3 w 3"/>
              <a:gd name="T23" fmla="*/ 15 h 17"/>
              <a:gd name="T24" fmla="*/ 3 w 3"/>
              <a:gd name="T25" fmla="*/ 11 h 17"/>
              <a:gd name="T26" fmla="*/ 3 w 3"/>
              <a:gd name="T27" fmla="*/ 9 h 17"/>
              <a:gd name="T28" fmla="*/ 3 w 3"/>
              <a:gd name="T29" fmla="*/ 5 h 17"/>
              <a:gd name="T30" fmla="*/ 3 w 3"/>
              <a:gd name="T31" fmla="*/ 4 h 17"/>
              <a:gd name="T32" fmla="*/ 3 w 3"/>
              <a:gd name="T33" fmla="*/ 0 h 17"/>
              <a:gd name="T34" fmla="*/ 3 w 3"/>
              <a:gd name="T35" fmla="*/ 0 h 17"/>
              <a:gd name="T36" fmla="*/ 2 w 3"/>
              <a:gd name="T37" fmla="*/ 0 h 17"/>
              <a:gd name="T38" fmla="*/ 2 w 3"/>
              <a:gd name="T3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" h="1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5"/>
                </a:lnTo>
                <a:lnTo>
                  <a:pt x="0" y="9"/>
                </a:lnTo>
                <a:lnTo>
                  <a:pt x="0" y="11"/>
                </a:lnTo>
                <a:lnTo>
                  <a:pt x="0" y="15"/>
                </a:lnTo>
                <a:lnTo>
                  <a:pt x="0" y="15"/>
                </a:lnTo>
                <a:lnTo>
                  <a:pt x="2" y="17"/>
                </a:lnTo>
                <a:lnTo>
                  <a:pt x="2" y="17"/>
                </a:lnTo>
                <a:lnTo>
                  <a:pt x="3" y="15"/>
                </a:lnTo>
                <a:lnTo>
                  <a:pt x="3" y="11"/>
                </a:lnTo>
                <a:lnTo>
                  <a:pt x="3" y="9"/>
                </a:lnTo>
                <a:lnTo>
                  <a:pt x="3" y="5"/>
                </a:lnTo>
                <a:lnTo>
                  <a:pt x="3" y="4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269"/>
          <p:cNvSpPr>
            <a:spLocks/>
          </p:cNvSpPr>
          <p:nvPr/>
        </p:nvSpPr>
        <p:spPr bwMode="auto">
          <a:xfrm>
            <a:off x="6160008" y="5101998"/>
            <a:ext cx="7748" cy="65861"/>
          </a:xfrm>
          <a:custGeom>
            <a:avLst/>
            <a:gdLst>
              <a:gd name="T0" fmla="*/ 0 w 2"/>
              <a:gd name="T1" fmla="*/ 0 h 17"/>
              <a:gd name="T2" fmla="*/ 0 w 2"/>
              <a:gd name="T3" fmla="*/ 0 h 17"/>
              <a:gd name="T4" fmla="*/ 0 w 2"/>
              <a:gd name="T5" fmla="*/ 2 h 17"/>
              <a:gd name="T6" fmla="*/ 0 w 2"/>
              <a:gd name="T7" fmla="*/ 4 h 17"/>
              <a:gd name="T8" fmla="*/ 0 w 2"/>
              <a:gd name="T9" fmla="*/ 7 h 17"/>
              <a:gd name="T10" fmla="*/ 0 w 2"/>
              <a:gd name="T11" fmla="*/ 9 h 17"/>
              <a:gd name="T12" fmla="*/ 0 w 2"/>
              <a:gd name="T13" fmla="*/ 13 h 17"/>
              <a:gd name="T14" fmla="*/ 0 w 2"/>
              <a:gd name="T15" fmla="*/ 15 h 17"/>
              <a:gd name="T16" fmla="*/ 0 w 2"/>
              <a:gd name="T17" fmla="*/ 15 h 17"/>
              <a:gd name="T18" fmla="*/ 0 w 2"/>
              <a:gd name="T19" fmla="*/ 17 h 17"/>
              <a:gd name="T20" fmla="*/ 0 w 2"/>
              <a:gd name="T21" fmla="*/ 17 h 17"/>
              <a:gd name="T22" fmla="*/ 2 w 2"/>
              <a:gd name="T23" fmla="*/ 15 h 17"/>
              <a:gd name="T24" fmla="*/ 2 w 2"/>
              <a:gd name="T25" fmla="*/ 13 h 17"/>
              <a:gd name="T26" fmla="*/ 2 w 2"/>
              <a:gd name="T27" fmla="*/ 9 h 17"/>
              <a:gd name="T28" fmla="*/ 2 w 2"/>
              <a:gd name="T29" fmla="*/ 7 h 17"/>
              <a:gd name="T30" fmla="*/ 2 w 2"/>
              <a:gd name="T31" fmla="*/ 4 h 17"/>
              <a:gd name="T32" fmla="*/ 2 w 2"/>
              <a:gd name="T33" fmla="*/ 2 h 17"/>
              <a:gd name="T34" fmla="*/ 2 w 2"/>
              <a:gd name="T35" fmla="*/ 2 h 17"/>
              <a:gd name="T36" fmla="*/ 0 w 2"/>
              <a:gd name="T37" fmla="*/ 0 h 17"/>
              <a:gd name="T38" fmla="*/ 0 w 2"/>
              <a:gd name="T3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" h="17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7"/>
                </a:lnTo>
                <a:lnTo>
                  <a:pt x="2" y="15"/>
                </a:lnTo>
                <a:lnTo>
                  <a:pt x="2" y="13"/>
                </a:lnTo>
                <a:lnTo>
                  <a:pt x="2" y="9"/>
                </a:lnTo>
                <a:lnTo>
                  <a:pt x="2" y="7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1270"/>
          <p:cNvSpPr>
            <a:spLocks/>
          </p:cNvSpPr>
          <p:nvPr/>
        </p:nvSpPr>
        <p:spPr bwMode="auto">
          <a:xfrm>
            <a:off x="6345965" y="5101998"/>
            <a:ext cx="23244" cy="65861"/>
          </a:xfrm>
          <a:custGeom>
            <a:avLst/>
            <a:gdLst>
              <a:gd name="T0" fmla="*/ 4 w 6"/>
              <a:gd name="T1" fmla="*/ 0 h 17"/>
              <a:gd name="T2" fmla="*/ 4 w 6"/>
              <a:gd name="T3" fmla="*/ 0 h 17"/>
              <a:gd name="T4" fmla="*/ 0 w 6"/>
              <a:gd name="T5" fmla="*/ 0 h 17"/>
              <a:gd name="T6" fmla="*/ 0 w 6"/>
              <a:gd name="T7" fmla="*/ 4 h 17"/>
              <a:gd name="T8" fmla="*/ 0 w 6"/>
              <a:gd name="T9" fmla="*/ 5 h 17"/>
              <a:gd name="T10" fmla="*/ 0 w 6"/>
              <a:gd name="T11" fmla="*/ 9 h 17"/>
              <a:gd name="T12" fmla="*/ 0 w 6"/>
              <a:gd name="T13" fmla="*/ 11 h 17"/>
              <a:gd name="T14" fmla="*/ 0 w 6"/>
              <a:gd name="T15" fmla="*/ 15 h 17"/>
              <a:gd name="T16" fmla="*/ 0 w 6"/>
              <a:gd name="T17" fmla="*/ 15 h 17"/>
              <a:gd name="T18" fmla="*/ 4 w 6"/>
              <a:gd name="T19" fmla="*/ 17 h 17"/>
              <a:gd name="T20" fmla="*/ 4 w 6"/>
              <a:gd name="T21" fmla="*/ 17 h 17"/>
              <a:gd name="T22" fmla="*/ 6 w 6"/>
              <a:gd name="T23" fmla="*/ 15 h 17"/>
              <a:gd name="T24" fmla="*/ 6 w 6"/>
              <a:gd name="T25" fmla="*/ 11 h 17"/>
              <a:gd name="T26" fmla="*/ 6 w 6"/>
              <a:gd name="T27" fmla="*/ 9 h 17"/>
              <a:gd name="T28" fmla="*/ 6 w 6"/>
              <a:gd name="T29" fmla="*/ 5 h 17"/>
              <a:gd name="T30" fmla="*/ 6 w 6"/>
              <a:gd name="T31" fmla="*/ 4 h 17"/>
              <a:gd name="T32" fmla="*/ 6 w 6"/>
              <a:gd name="T33" fmla="*/ 0 h 17"/>
              <a:gd name="T34" fmla="*/ 6 w 6"/>
              <a:gd name="T35" fmla="*/ 0 h 17"/>
              <a:gd name="T36" fmla="*/ 4 w 6"/>
              <a:gd name="T37" fmla="*/ 0 h 17"/>
              <a:gd name="T38" fmla="*/ 4 w 6"/>
              <a:gd name="T3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" h="17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"/>
                </a:lnTo>
                <a:lnTo>
                  <a:pt x="0" y="9"/>
                </a:lnTo>
                <a:lnTo>
                  <a:pt x="0" y="11"/>
                </a:lnTo>
                <a:lnTo>
                  <a:pt x="0" y="15"/>
                </a:lnTo>
                <a:lnTo>
                  <a:pt x="0" y="15"/>
                </a:lnTo>
                <a:lnTo>
                  <a:pt x="4" y="17"/>
                </a:lnTo>
                <a:lnTo>
                  <a:pt x="4" y="17"/>
                </a:lnTo>
                <a:lnTo>
                  <a:pt x="6" y="15"/>
                </a:lnTo>
                <a:lnTo>
                  <a:pt x="6" y="11"/>
                </a:lnTo>
                <a:lnTo>
                  <a:pt x="6" y="9"/>
                </a:lnTo>
                <a:lnTo>
                  <a:pt x="6" y="5"/>
                </a:lnTo>
                <a:lnTo>
                  <a:pt x="6" y="4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271"/>
          <p:cNvSpPr>
            <a:spLocks/>
          </p:cNvSpPr>
          <p:nvPr/>
        </p:nvSpPr>
        <p:spPr bwMode="auto">
          <a:xfrm>
            <a:off x="6144512" y="5005146"/>
            <a:ext cx="209200" cy="116222"/>
          </a:xfrm>
          <a:custGeom>
            <a:avLst/>
            <a:gdLst>
              <a:gd name="T0" fmla="*/ 52 w 54"/>
              <a:gd name="T1" fmla="*/ 14 h 30"/>
              <a:gd name="T2" fmla="*/ 47 w 54"/>
              <a:gd name="T3" fmla="*/ 6 h 30"/>
              <a:gd name="T4" fmla="*/ 39 w 54"/>
              <a:gd name="T5" fmla="*/ 2 h 30"/>
              <a:gd name="T6" fmla="*/ 30 w 54"/>
              <a:gd name="T7" fmla="*/ 0 h 30"/>
              <a:gd name="T8" fmla="*/ 24 w 54"/>
              <a:gd name="T9" fmla="*/ 0 h 30"/>
              <a:gd name="T10" fmla="*/ 22 w 54"/>
              <a:gd name="T11" fmla="*/ 0 h 30"/>
              <a:gd name="T12" fmla="*/ 13 w 54"/>
              <a:gd name="T13" fmla="*/ 2 h 30"/>
              <a:gd name="T14" fmla="*/ 6 w 54"/>
              <a:gd name="T15" fmla="*/ 6 h 30"/>
              <a:gd name="T16" fmla="*/ 2 w 54"/>
              <a:gd name="T17" fmla="*/ 14 h 30"/>
              <a:gd name="T18" fmla="*/ 0 w 54"/>
              <a:gd name="T19" fmla="*/ 23 h 30"/>
              <a:gd name="T20" fmla="*/ 0 w 54"/>
              <a:gd name="T21" fmla="*/ 19 h 30"/>
              <a:gd name="T22" fmla="*/ 0 w 54"/>
              <a:gd name="T23" fmla="*/ 21 h 30"/>
              <a:gd name="T24" fmla="*/ 0 w 54"/>
              <a:gd name="T25" fmla="*/ 25 h 30"/>
              <a:gd name="T26" fmla="*/ 0 w 54"/>
              <a:gd name="T27" fmla="*/ 29 h 30"/>
              <a:gd name="T28" fmla="*/ 2 w 54"/>
              <a:gd name="T29" fmla="*/ 30 h 30"/>
              <a:gd name="T30" fmla="*/ 4 w 54"/>
              <a:gd name="T31" fmla="*/ 25 h 30"/>
              <a:gd name="T32" fmla="*/ 4 w 54"/>
              <a:gd name="T33" fmla="*/ 21 h 30"/>
              <a:gd name="T34" fmla="*/ 4 w 54"/>
              <a:gd name="T35" fmla="*/ 19 h 30"/>
              <a:gd name="T36" fmla="*/ 4 w 54"/>
              <a:gd name="T37" fmla="*/ 23 h 30"/>
              <a:gd name="T38" fmla="*/ 4 w 54"/>
              <a:gd name="T39" fmla="*/ 23 h 30"/>
              <a:gd name="T40" fmla="*/ 6 w 54"/>
              <a:gd name="T41" fmla="*/ 15 h 30"/>
              <a:gd name="T42" fmla="*/ 9 w 54"/>
              <a:gd name="T43" fmla="*/ 8 h 30"/>
              <a:gd name="T44" fmla="*/ 15 w 54"/>
              <a:gd name="T45" fmla="*/ 4 h 30"/>
              <a:gd name="T46" fmla="*/ 24 w 54"/>
              <a:gd name="T47" fmla="*/ 2 h 30"/>
              <a:gd name="T48" fmla="*/ 30 w 54"/>
              <a:gd name="T49" fmla="*/ 2 h 30"/>
              <a:gd name="T50" fmla="*/ 32 w 54"/>
              <a:gd name="T51" fmla="*/ 2 h 30"/>
              <a:gd name="T52" fmla="*/ 39 w 54"/>
              <a:gd name="T53" fmla="*/ 4 h 30"/>
              <a:gd name="T54" fmla="*/ 45 w 54"/>
              <a:gd name="T55" fmla="*/ 8 h 30"/>
              <a:gd name="T56" fmla="*/ 49 w 54"/>
              <a:gd name="T57" fmla="*/ 15 h 30"/>
              <a:gd name="T58" fmla="*/ 51 w 54"/>
              <a:gd name="T59" fmla="*/ 23 h 30"/>
              <a:gd name="T60" fmla="*/ 51 w 54"/>
              <a:gd name="T61" fmla="*/ 19 h 30"/>
              <a:gd name="T62" fmla="*/ 51 w 54"/>
              <a:gd name="T63" fmla="*/ 21 h 30"/>
              <a:gd name="T64" fmla="*/ 51 w 54"/>
              <a:gd name="T65" fmla="*/ 25 h 30"/>
              <a:gd name="T66" fmla="*/ 51 w 54"/>
              <a:gd name="T67" fmla="*/ 29 h 30"/>
              <a:gd name="T68" fmla="*/ 52 w 54"/>
              <a:gd name="T69" fmla="*/ 30 h 30"/>
              <a:gd name="T70" fmla="*/ 54 w 54"/>
              <a:gd name="T71" fmla="*/ 25 h 30"/>
              <a:gd name="T72" fmla="*/ 54 w 54"/>
              <a:gd name="T73" fmla="*/ 21 h 30"/>
              <a:gd name="T74" fmla="*/ 54 w 54"/>
              <a:gd name="T75" fmla="*/ 19 h 30"/>
              <a:gd name="T76" fmla="*/ 54 w 54"/>
              <a:gd name="T77" fmla="*/ 23 h 30"/>
              <a:gd name="T78" fmla="*/ 54 w 54"/>
              <a:gd name="T79" fmla="*/ 23 h 30"/>
              <a:gd name="T80" fmla="*/ 52 w 54"/>
              <a:gd name="T81" fmla="*/ 1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4" h="30">
                <a:moveTo>
                  <a:pt x="52" y="14"/>
                </a:moveTo>
                <a:lnTo>
                  <a:pt x="52" y="14"/>
                </a:lnTo>
                <a:lnTo>
                  <a:pt x="47" y="6"/>
                </a:lnTo>
                <a:lnTo>
                  <a:pt x="47" y="6"/>
                </a:lnTo>
                <a:lnTo>
                  <a:pt x="39" y="2"/>
                </a:lnTo>
                <a:lnTo>
                  <a:pt x="39" y="2"/>
                </a:lnTo>
                <a:lnTo>
                  <a:pt x="32" y="0"/>
                </a:lnTo>
                <a:lnTo>
                  <a:pt x="30" y="0"/>
                </a:lnTo>
                <a:lnTo>
                  <a:pt x="26" y="0"/>
                </a:lnTo>
                <a:lnTo>
                  <a:pt x="24" y="0"/>
                </a:ln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13" y="2"/>
                </a:lnTo>
                <a:lnTo>
                  <a:pt x="6" y="6"/>
                </a:lnTo>
                <a:lnTo>
                  <a:pt x="6" y="6"/>
                </a:lnTo>
                <a:lnTo>
                  <a:pt x="2" y="14"/>
                </a:lnTo>
                <a:lnTo>
                  <a:pt x="2" y="14"/>
                </a:lnTo>
                <a:lnTo>
                  <a:pt x="0" y="23"/>
                </a:lnTo>
                <a:lnTo>
                  <a:pt x="0" y="23"/>
                </a:lnTo>
                <a:lnTo>
                  <a:pt x="0" y="25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0" y="23"/>
                </a:lnTo>
                <a:lnTo>
                  <a:pt x="0" y="25"/>
                </a:lnTo>
                <a:lnTo>
                  <a:pt x="0" y="29"/>
                </a:lnTo>
                <a:lnTo>
                  <a:pt x="0" y="29"/>
                </a:lnTo>
                <a:lnTo>
                  <a:pt x="2" y="30"/>
                </a:lnTo>
                <a:lnTo>
                  <a:pt x="2" y="30"/>
                </a:lnTo>
                <a:lnTo>
                  <a:pt x="4" y="29"/>
                </a:lnTo>
                <a:lnTo>
                  <a:pt x="4" y="25"/>
                </a:lnTo>
                <a:lnTo>
                  <a:pt x="4" y="23"/>
                </a:lnTo>
                <a:lnTo>
                  <a:pt x="4" y="21"/>
                </a:lnTo>
                <a:lnTo>
                  <a:pt x="4" y="19"/>
                </a:lnTo>
                <a:lnTo>
                  <a:pt x="4" y="19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6" y="15"/>
                </a:lnTo>
                <a:lnTo>
                  <a:pt x="6" y="15"/>
                </a:lnTo>
                <a:lnTo>
                  <a:pt x="9" y="8"/>
                </a:lnTo>
                <a:lnTo>
                  <a:pt x="9" y="8"/>
                </a:lnTo>
                <a:lnTo>
                  <a:pt x="15" y="4"/>
                </a:lnTo>
                <a:lnTo>
                  <a:pt x="15" y="4"/>
                </a:lnTo>
                <a:lnTo>
                  <a:pt x="22" y="2"/>
                </a:lnTo>
                <a:lnTo>
                  <a:pt x="24" y="2"/>
                </a:lnTo>
                <a:lnTo>
                  <a:pt x="26" y="2"/>
                </a:lnTo>
                <a:lnTo>
                  <a:pt x="30" y="2"/>
                </a:lnTo>
                <a:lnTo>
                  <a:pt x="32" y="2"/>
                </a:lnTo>
                <a:lnTo>
                  <a:pt x="32" y="2"/>
                </a:lnTo>
                <a:lnTo>
                  <a:pt x="39" y="4"/>
                </a:lnTo>
                <a:lnTo>
                  <a:pt x="39" y="4"/>
                </a:lnTo>
                <a:lnTo>
                  <a:pt x="45" y="8"/>
                </a:lnTo>
                <a:lnTo>
                  <a:pt x="45" y="8"/>
                </a:lnTo>
                <a:lnTo>
                  <a:pt x="49" y="15"/>
                </a:lnTo>
                <a:lnTo>
                  <a:pt x="49" y="15"/>
                </a:lnTo>
                <a:lnTo>
                  <a:pt x="51" y="23"/>
                </a:lnTo>
                <a:lnTo>
                  <a:pt x="51" y="23"/>
                </a:lnTo>
                <a:lnTo>
                  <a:pt x="51" y="25"/>
                </a:lnTo>
                <a:lnTo>
                  <a:pt x="51" y="19"/>
                </a:lnTo>
                <a:lnTo>
                  <a:pt x="51" y="19"/>
                </a:lnTo>
                <a:lnTo>
                  <a:pt x="51" y="21"/>
                </a:lnTo>
                <a:lnTo>
                  <a:pt x="51" y="23"/>
                </a:lnTo>
                <a:lnTo>
                  <a:pt x="51" y="25"/>
                </a:lnTo>
                <a:lnTo>
                  <a:pt x="51" y="29"/>
                </a:lnTo>
                <a:lnTo>
                  <a:pt x="51" y="29"/>
                </a:lnTo>
                <a:lnTo>
                  <a:pt x="52" y="30"/>
                </a:lnTo>
                <a:lnTo>
                  <a:pt x="52" y="30"/>
                </a:lnTo>
                <a:lnTo>
                  <a:pt x="54" y="29"/>
                </a:lnTo>
                <a:lnTo>
                  <a:pt x="54" y="25"/>
                </a:lnTo>
                <a:lnTo>
                  <a:pt x="54" y="23"/>
                </a:lnTo>
                <a:lnTo>
                  <a:pt x="54" y="21"/>
                </a:lnTo>
                <a:lnTo>
                  <a:pt x="54" y="19"/>
                </a:lnTo>
                <a:lnTo>
                  <a:pt x="54" y="19"/>
                </a:lnTo>
                <a:lnTo>
                  <a:pt x="54" y="25"/>
                </a:lnTo>
                <a:lnTo>
                  <a:pt x="54" y="23"/>
                </a:lnTo>
                <a:lnTo>
                  <a:pt x="54" y="23"/>
                </a:lnTo>
                <a:lnTo>
                  <a:pt x="54" y="23"/>
                </a:lnTo>
                <a:lnTo>
                  <a:pt x="52" y="14"/>
                </a:lnTo>
                <a:lnTo>
                  <a:pt x="52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1272"/>
          <p:cNvSpPr>
            <a:spLocks/>
          </p:cNvSpPr>
          <p:nvPr/>
        </p:nvSpPr>
        <p:spPr bwMode="auto">
          <a:xfrm>
            <a:off x="6752742" y="5268585"/>
            <a:ext cx="104601" cy="166587"/>
          </a:xfrm>
          <a:custGeom>
            <a:avLst/>
            <a:gdLst>
              <a:gd name="T0" fmla="*/ 25 w 27"/>
              <a:gd name="T1" fmla="*/ 35 h 43"/>
              <a:gd name="T2" fmla="*/ 17 w 27"/>
              <a:gd name="T3" fmla="*/ 35 h 43"/>
              <a:gd name="T4" fmla="*/ 17 w 27"/>
              <a:gd name="T5" fmla="*/ 2 h 43"/>
              <a:gd name="T6" fmla="*/ 17 w 27"/>
              <a:gd name="T7" fmla="*/ 2 h 43"/>
              <a:gd name="T8" fmla="*/ 15 w 27"/>
              <a:gd name="T9" fmla="*/ 0 h 43"/>
              <a:gd name="T10" fmla="*/ 10 w 27"/>
              <a:gd name="T11" fmla="*/ 0 h 43"/>
              <a:gd name="T12" fmla="*/ 10 w 27"/>
              <a:gd name="T13" fmla="*/ 0 h 43"/>
              <a:gd name="T14" fmla="*/ 10 w 27"/>
              <a:gd name="T15" fmla="*/ 2 h 43"/>
              <a:gd name="T16" fmla="*/ 10 w 27"/>
              <a:gd name="T17" fmla="*/ 35 h 43"/>
              <a:gd name="T18" fmla="*/ 0 w 27"/>
              <a:gd name="T19" fmla="*/ 35 h 43"/>
              <a:gd name="T20" fmla="*/ 0 w 27"/>
              <a:gd name="T21" fmla="*/ 35 h 43"/>
              <a:gd name="T22" fmla="*/ 0 w 27"/>
              <a:gd name="T23" fmla="*/ 37 h 43"/>
              <a:gd name="T24" fmla="*/ 0 w 27"/>
              <a:gd name="T25" fmla="*/ 41 h 43"/>
              <a:gd name="T26" fmla="*/ 0 w 27"/>
              <a:gd name="T27" fmla="*/ 41 h 43"/>
              <a:gd name="T28" fmla="*/ 0 w 27"/>
              <a:gd name="T29" fmla="*/ 43 h 43"/>
              <a:gd name="T30" fmla="*/ 25 w 27"/>
              <a:gd name="T31" fmla="*/ 43 h 43"/>
              <a:gd name="T32" fmla="*/ 25 w 27"/>
              <a:gd name="T33" fmla="*/ 43 h 43"/>
              <a:gd name="T34" fmla="*/ 27 w 27"/>
              <a:gd name="T35" fmla="*/ 41 h 43"/>
              <a:gd name="T36" fmla="*/ 27 w 27"/>
              <a:gd name="T37" fmla="*/ 37 h 43"/>
              <a:gd name="T38" fmla="*/ 27 w 27"/>
              <a:gd name="T39" fmla="*/ 37 h 43"/>
              <a:gd name="T40" fmla="*/ 25 w 27"/>
              <a:gd name="T41" fmla="*/ 35 h 43"/>
              <a:gd name="T42" fmla="*/ 25 w 27"/>
              <a:gd name="T43" fmla="*/ 3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43">
                <a:moveTo>
                  <a:pt x="25" y="35"/>
                </a:moveTo>
                <a:lnTo>
                  <a:pt x="17" y="35"/>
                </a:lnTo>
                <a:lnTo>
                  <a:pt x="17" y="2"/>
                </a:lnTo>
                <a:lnTo>
                  <a:pt x="17" y="2"/>
                </a:lnTo>
                <a:lnTo>
                  <a:pt x="15" y="0"/>
                </a:lnTo>
                <a:lnTo>
                  <a:pt x="10" y="0"/>
                </a:lnTo>
                <a:lnTo>
                  <a:pt x="10" y="0"/>
                </a:lnTo>
                <a:lnTo>
                  <a:pt x="10" y="2"/>
                </a:lnTo>
                <a:lnTo>
                  <a:pt x="10" y="35"/>
                </a:lnTo>
                <a:lnTo>
                  <a:pt x="0" y="35"/>
                </a:lnTo>
                <a:lnTo>
                  <a:pt x="0" y="35"/>
                </a:lnTo>
                <a:lnTo>
                  <a:pt x="0" y="37"/>
                </a:lnTo>
                <a:lnTo>
                  <a:pt x="0" y="41"/>
                </a:lnTo>
                <a:lnTo>
                  <a:pt x="0" y="41"/>
                </a:lnTo>
                <a:lnTo>
                  <a:pt x="0" y="43"/>
                </a:lnTo>
                <a:lnTo>
                  <a:pt x="25" y="43"/>
                </a:lnTo>
                <a:lnTo>
                  <a:pt x="25" y="43"/>
                </a:lnTo>
                <a:lnTo>
                  <a:pt x="27" y="41"/>
                </a:lnTo>
                <a:lnTo>
                  <a:pt x="27" y="37"/>
                </a:lnTo>
                <a:lnTo>
                  <a:pt x="27" y="37"/>
                </a:lnTo>
                <a:lnTo>
                  <a:pt x="25" y="35"/>
                </a:lnTo>
                <a:lnTo>
                  <a:pt x="25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1273"/>
          <p:cNvSpPr>
            <a:spLocks/>
          </p:cNvSpPr>
          <p:nvPr/>
        </p:nvSpPr>
        <p:spPr bwMode="auto">
          <a:xfrm>
            <a:off x="6760490" y="5144615"/>
            <a:ext cx="81357" cy="108474"/>
          </a:xfrm>
          <a:custGeom>
            <a:avLst/>
            <a:gdLst>
              <a:gd name="T0" fmla="*/ 21 w 21"/>
              <a:gd name="T1" fmla="*/ 24 h 28"/>
              <a:gd name="T2" fmla="*/ 21 w 21"/>
              <a:gd name="T3" fmla="*/ 24 h 28"/>
              <a:gd name="T4" fmla="*/ 21 w 21"/>
              <a:gd name="T5" fmla="*/ 26 h 28"/>
              <a:gd name="T6" fmla="*/ 19 w 21"/>
              <a:gd name="T7" fmla="*/ 28 h 28"/>
              <a:gd name="T8" fmla="*/ 4 w 21"/>
              <a:gd name="T9" fmla="*/ 28 h 28"/>
              <a:gd name="T10" fmla="*/ 4 w 21"/>
              <a:gd name="T11" fmla="*/ 28 h 28"/>
              <a:gd name="T12" fmla="*/ 0 w 21"/>
              <a:gd name="T13" fmla="*/ 26 h 28"/>
              <a:gd name="T14" fmla="*/ 0 w 21"/>
              <a:gd name="T15" fmla="*/ 24 h 28"/>
              <a:gd name="T16" fmla="*/ 0 w 21"/>
              <a:gd name="T17" fmla="*/ 4 h 28"/>
              <a:gd name="T18" fmla="*/ 0 w 21"/>
              <a:gd name="T19" fmla="*/ 4 h 28"/>
              <a:gd name="T20" fmla="*/ 0 w 21"/>
              <a:gd name="T21" fmla="*/ 0 h 28"/>
              <a:gd name="T22" fmla="*/ 4 w 21"/>
              <a:gd name="T23" fmla="*/ 0 h 28"/>
              <a:gd name="T24" fmla="*/ 19 w 21"/>
              <a:gd name="T25" fmla="*/ 0 h 28"/>
              <a:gd name="T26" fmla="*/ 19 w 21"/>
              <a:gd name="T27" fmla="*/ 0 h 28"/>
              <a:gd name="T28" fmla="*/ 21 w 21"/>
              <a:gd name="T29" fmla="*/ 0 h 28"/>
              <a:gd name="T30" fmla="*/ 21 w 21"/>
              <a:gd name="T31" fmla="*/ 4 h 28"/>
              <a:gd name="T32" fmla="*/ 21 w 21"/>
              <a:gd name="T33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28">
                <a:moveTo>
                  <a:pt x="21" y="24"/>
                </a:moveTo>
                <a:lnTo>
                  <a:pt x="21" y="24"/>
                </a:lnTo>
                <a:lnTo>
                  <a:pt x="21" y="26"/>
                </a:lnTo>
                <a:lnTo>
                  <a:pt x="19" y="28"/>
                </a:lnTo>
                <a:lnTo>
                  <a:pt x="4" y="28"/>
                </a:lnTo>
                <a:lnTo>
                  <a:pt x="4" y="28"/>
                </a:lnTo>
                <a:lnTo>
                  <a:pt x="0" y="26"/>
                </a:lnTo>
                <a:lnTo>
                  <a:pt x="0" y="2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4"/>
                </a:lnTo>
                <a:lnTo>
                  <a:pt x="2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274"/>
          <p:cNvSpPr>
            <a:spLocks/>
          </p:cNvSpPr>
          <p:nvPr/>
        </p:nvSpPr>
        <p:spPr bwMode="auto">
          <a:xfrm>
            <a:off x="6868964" y="5063257"/>
            <a:ext cx="131718" cy="255690"/>
          </a:xfrm>
          <a:custGeom>
            <a:avLst/>
            <a:gdLst>
              <a:gd name="T0" fmla="*/ 6 w 34"/>
              <a:gd name="T1" fmla="*/ 15 h 66"/>
              <a:gd name="T2" fmla="*/ 6 w 34"/>
              <a:gd name="T3" fmla="*/ 15 h 66"/>
              <a:gd name="T4" fmla="*/ 2 w 34"/>
              <a:gd name="T5" fmla="*/ 19 h 66"/>
              <a:gd name="T6" fmla="*/ 0 w 34"/>
              <a:gd name="T7" fmla="*/ 25 h 66"/>
              <a:gd name="T8" fmla="*/ 0 w 34"/>
              <a:gd name="T9" fmla="*/ 42 h 66"/>
              <a:gd name="T10" fmla="*/ 0 w 34"/>
              <a:gd name="T11" fmla="*/ 42 h 66"/>
              <a:gd name="T12" fmla="*/ 2 w 34"/>
              <a:gd name="T13" fmla="*/ 45 h 66"/>
              <a:gd name="T14" fmla="*/ 6 w 34"/>
              <a:gd name="T15" fmla="*/ 51 h 66"/>
              <a:gd name="T16" fmla="*/ 28 w 34"/>
              <a:gd name="T17" fmla="*/ 64 h 66"/>
              <a:gd name="T18" fmla="*/ 28 w 34"/>
              <a:gd name="T19" fmla="*/ 64 h 66"/>
              <a:gd name="T20" fmla="*/ 32 w 34"/>
              <a:gd name="T21" fmla="*/ 66 h 66"/>
              <a:gd name="T22" fmla="*/ 34 w 34"/>
              <a:gd name="T23" fmla="*/ 64 h 66"/>
              <a:gd name="T24" fmla="*/ 34 w 34"/>
              <a:gd name="T25" fmla="*/ 62 h 66"/>
              <a:gd name="T26" fmla="*/ 34 w 34"/>
              <a:gd name="T27" fmla="*/ 4 h 66"/>
              <a:gd name="T28" fmla="*/ 34 w 34"/>
              <a:gd name="T29" fmla="*/ 4 h 66"/>
              <a:gd name="T30" fmla="*/ 34 w 34"/>
              <a:gd name="T31" fmla="*/ 2 h 66"/>
              <a:gd name="T32" fmla="*/ 32 w 34"/>
              <a:gd name="T33" fmla="*/ 0 h 66"/>
              <a:gd name="T34" fmla="*/ 28 w 34"/>
              <a:gd name="T35" fmla="*/ 2 h 66"/>
              <a:gd name="T36" fmla="*/ 6 w 34"/>
              <a:gd name="T37" fmla="*/ 1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66">
                <a:moveTo>
                  <a:pt x="6" y="15"/>
                </a:moveTo>
                <a:lnTo>
                  <a:pt x="6" y="15"/>
                </a:lnTo>
                <a:lnTo>
                  <a:pt x="2" y="19"/>
                </a:lnTo>
                <a:lnTo>
                  <a:pt x="0" y="25"/>
                </a:lnTo>
                <a:lnTo>
                  <a:pt x="0" y="42"/>
                </a:lnTo>
                <a:lnTo>
                  <a:pt x="0" y="42"/>
                </a:lnTo>
                <a:lnTo>
                  <a:pt x="2" y="45"/>
                </a:lnTo>
                <a:lnTo>
                  <a:pt x="6" y="51"/>
                </a:lnTo>
                <a:lnTo>
                  <a:pt x="28" y="64"/>
                </a:lnTo>
                <a:lnTo>
                  <a:pt x="28" y="64"/>
                </a:lnTo>
                <a:lnTo>
                  <a:pt x="32" y="66"/>
                </a:lnTo>
                <a:lnTo>
                  <a:pt x="34" y="64"/>
                </a:lnTo>
                <a:lnTo>
                  <a:pt x="34" y="62"/>
                </a:lnTo>
                <a:lnTo>
                  <a:pt x="34" y="4"/>
                </a:lnTo>
                <a:lnTo>
                  <a:pt x="34" y="4"/>
                </a:lnTo>
                <a:lnTo>
                  <a:pt x="34" y="2"/>
                </a:lnTo>
                <a:lnTo>
                  <a:pt x="32" y="0"/>
                </a:lnTo>
                <a:lnTo>
                  <a:pt x="28" y="2"/>
                </a:lnTo>
                <a:lnTo>
                  <a:pt x="6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1275"/>
          <p:cNvSpPr>
            <a:spLocks/>
          </p:cNvSpPr>
          <p:nvPr/>
        </p:nvSpPr>
        <p:spPr bwMode="auto">
          <a:xfrm>
            <a:off x="6601653" y="5063257"/>
            <a:ext cx="131718" cy="255690"/>
          </a:xfrm>
          <a:custGeom>
            <a:avLst/>
            <a:gdLst>
              <a:gd name="T0" fmla="*/ 28 w 34"/>
              <a:gd name="T1" fmla="*/ 51 h 66"/>
              <a:gd name="T2" fmla="*/ 28 w 34"/>
              <a:gd name="T3" fmla="*/ 51 h 66"/>
              <a:gd name="T4" fmla="*/ 32 w 34"/>
              <a:gd name="T5" fmla="*/ 47 h 66"/>
              <a:gd name="T6" fmla="*/ 34 w 34"/>
              <a:gd name="T7" fmla="*/ 42 h 66"/>
              <a:gd name="T8" fmla="*/ 34 w 34"/>
              <a:gd name="T9" fmla="*/ 25 h 66"/>
              <a:gd name="T10" fmla="*/ 34 w 34"/>
              <a:gd name="T11" fmla="*/ 25 h 66"/>
              <a:gd name="T12" fmla="*/ 32 w 34"/>
              <a:gd name="T13" fmla="*/ 19 h 66"/>
              <a:gd name="T14" fmla="*/ 28 w 34"/>
              <a:gd name="T15" fmla="*/ 15 h 66"/>
              <a:gd name="T16" fmla="*/ 6 w 34"/>
              <a:gd name="T17" fmla="*/ 2 h 66"/>
              <a:gd name="T18" fmla="*/ 6 w 34"/>
              <a:gd name="T19" fmla="*/ 2 h 66"/>
              <a:gd name="T20" fmla="*/ 2 w 34"/>
              <a:gd name="T21" fmla="*/ 0 h 66"/>
              <a:gd name="T22" fmla="*/ 0 w 34"/>
              <a:gd name="T23" fmla="*/ 2 h 66"/>
              <a:gd name="T24" fmla="*/ 0 w 34"/>
              <a:gd name="T25" fmla="*/ 4 h 66"/>
              <a:gd name="T26" fmla="*/ 0 w 34"/>
              <a:gd name="T27" fmla="*/ 62 h 66"/>
              <a:gd name="T28" fmla="*/ 0 w 34"/>
              <a:gd name="T29" fmla="*/ 62 h 66"/>
              <a:gd name="T30" fmla="*/ 0 w 34"/>
              <a:gd name="T31" fmla="*/ 64 h 66"/>
              <a:gd name="T32" fmla="*/ 2 w 34"/>
              <a:gd name="T33" fmla="*/ 66 h 66"/>
              <a:gd name="T34" fmla="*/ 6 w 34"/>
              <a:gd name="T35" fmla="*/ 64 h 66"/>
              <a:gd name="T36" fmla="*/ 28 w 34"/>
              <a:gd name="T37" fmla="*/ 5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66">
                <a:moveTo>
                  <a:pt x="28" y="51"/>
                </a:moveTo>
                <a:lnTo>
                  <a:pt x="28" y="51"/>
                </a:lnTo>
                <a:lnTo>
                  <a:pt x="32" y="47"/>
                </a:lnTo>
                <a:lnTo>
                  <a:pt x="34" y="42"/>
                </a:lnTo>
                <a:lnTo>
                  <a:pt x="34" y="25"/>
                </a:lnTo>
                <a:lnTo>
                  <a:pt x="34" y="25"/>
                </a:lnTo>
                <a:lnTo>
                  <a:pt x="32" y="19"/>
                </a:lnTo>
                <a:lnTo>
                  <a:pt x="28" y="15"/>
                </a:lnTo>
                <a:lnTo>
                  <a:pt x="6" y="2"/>
                </a:lnTo>
                <a:lnTo>
                  <a:pt x="6" y="2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62"/>
                </a:lnTo>
                <a:lnTo>
                  <a:pt x="0" y="62"/>
                </a:lnTo>
                <a:lnTo>
                  <a:pt x="0" y="64"/>
                </a:lnTo>
                <a:lnTo>
                  <a:pt x="2" y="66"/>
                </a:lnTo>
                <a:lnTo>
                  <a:pt x="6" y="64"/>
                </a:lnTo>
                <a:lnTo>
                  <a:pt x="28" y="5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1276"/>
          <p:cNvSpPr>
            <a:spLocks noEditPoints="1"/>
          </p:cNvSpPr>
          <p:nvPr/>
        </p:nvSpPr>
        <p:spPr bwMode="auto">
          <a:xfrm>
            <a:off x="3393913" y="5078753"/>
            <a:ext cx="325422" cy="325422"/>
          </a:xfrm>
          <a:custGeom>
            <a:avLst/>
            <a:gdLst>
              <a:gd name="T0" fmla="*/ 43 w 84"/>
              <a:gd name="T1" fmla="*/ 0 h 84"/>
              <a:gd name="T2" fmla="*/ 7 w 84"/>
              <a:gd name="T3" fmla="*/ 28 h 84"/>
              <a:gd name="T4" fmla="*/ 4 w 84"/>
              <a:gd name="T5" fmla="*/ 32 h 84"/>
              <a:gd name="T6" fmla="*/ 4 w 84"/>
              <a:gd name="T7" fmla="*/ 32 h 84"/>
              <a:gd name="T8" fmla="*/ 2 w 84"/>
              <a:gd name="T9" fmla="*/ 36 h 84"/>
              <a:gd name="T10" fmla="*/ 0 w 84"/>
              <a:gd name="T11" fmla="*/ 69 h 84"/>
              <a:gd name="T12" fmla="*/ 2 w 84"/>
              <a:gd name="T13" fmla="*/ 75 h 84"/>
              <a:gd name="T14" fmla="*/ 9 w 84"/>
              <a:gd name="T15" fmla="*/ 83 h 84"/>
              <a:gd name="T16" fmla="*/ 71 w 84"/>
              <a:gd name="T17" fmla="*/ 84 h 84"/>
              <a:gd name="T18" fmla="*/ 77 w 84"/>
              <a:gd name="T19" fmla="*/ 83 h 84"/>
              <a:gd name="T20" fmla="*/ 84 w 84"/>
              <a:gd name="T21" fmla="*/ 75 h 84"/>
              <a:gd name="T22" fmla="*/ 84 w 84"/>
              <a:gd name="T23" fmla="*/ 41 h 84"/>
              <a:gd name="T24" fmla="*/ 84 w 84"/>
              <a:gd name="T25" fmla="*/ 38 h 84"/>
              <a:gd name="T26" fmla="*/ 77 w 84"/>
              <a:gd name="T27" fmla="*/ 28 h 84"/>
              <a:gd name="T28" fmla="*/ 9 w 84"/>
              <a:gd name="T29" fmla="*/ 32 h 84"/>
              <a:gd name="T30" fmla="*/ 13 w 84"/>
              <a:gd name="T31" fmla="*/ 26 h 84"/>
              <a:gd name="T32" fmla="*/ 71 w 84"/>
              <a:gd name="T33" fmla="*/ 26 h 84"/>
              <a:gd name="T34" fmla="*/ 75 w 84"/>
              <a:gd name="T35" fmla="*/ 30 h 84"/>
              <a:gd name="T36" fmla="*/ 67 w 84"/>
              <a:gd name="T37" fmla="*/ 43 h 84"/>
              <a:gd name="T38" fmla="*/ 67 w 84"/>
              <a:gd name="T39" fmla="*/ 32 h 84"/>
              <a:gd name="T40" fmla="*/ 19 w 84"/>
              <a:gd name="T41" fmla="*/ 32 h 84"/>
              <a:gd name="T42" fmla="*/ 17 w 84"/>
              <a:gd name="T43" fmla="*/ 32 h 84"/>
              <a:gd name="T44" fmla="*/ 7 w 84"/>
              <a:gd name="T45" fmla="*/ 34 h 84"/>
              <a:gd name="T46" fmla="*/ 64 w 84"/>
              <a:gd name="T47" fmla="*/ 34 h 84"/>
              <a:gd name="T48" fmla="*/ 43 w 84"/>
              <a:gd name="T49" fmla="*/ 66 h 84"/>
              <a:gd name="T50" fmla="*/ 20 w 84"/>
              <a:gd name="T51" fmla="*/ 34 h 84"/>
              <a:gd name="T52" fmla="*/ 82 w 84"/>
              <a:gd name="T53" fmla="*/ 69 h 84"/>
              <a:gd name="T54" fmla="*/ 80 w 84"/>
              <a:gd name="T55" fmla="*/ 73 h 84"/>
              <a:gd name="T56" fmla="*/ 75 w 84"/>
              <a:gd name="T57" fmla="*/ 81 h 84"/>
              <a:gd name="T58" fmla="*/ 15 w 84"/>
              <a:gd name="T59" fmla="*/ 81 h 84"/>
              <a:gd name="T60" fmla="*/ 9 w 84"/>
              <a:gd name="T61" fmla="*/ 81 h 84"/>
              <a:gd name="T62" fmla="*/ 4 w 84"/>
              <a:gd name="T63" fmla="*/ 73 h 84"/>
              <a:gd name="T64" fmla="*/ 4 w 84"/>
              <a:gd name="T65" fmla="*/ 41 h 84"/>
              <a:gd name="T66" fmla="*/ 4 w 84"/>
              <a:gd name="T67" fmla="*/ 36 h 84"/>
              <a:gd name="T68" fmla="*/ 19 w 84"/>
              <a:gd name="T69" fmla="*/ 47 h 84"/>
              <a:gd name="T70" fmla="*/ 43 w 84"/>
              <a:gd name="T71" fmla="*/ 68 h 84"/>
              <a:gd name="T72" fmla="*/ 65 w 84"/>
              <a:gd name="T73" fmla="*/ 49 h 84"/>
              <a:gd name="T74" fmla="*/ 67 w 84"/>
              <a:gd name="T75" fmla="*/ 49 h 84"/>
              <a:gd name="T76" fmla="*/ 80 w 84"/>
              <a:gd name="T77" fmla="*/ 36 h 84"/>
              <a:gd name="T78" fmla="*/ 82 w 84"/>
              <a:gd name="T79" fmla="*/ 69 h 84"/>
              <a:gd name="T80" fmla="*/ 64 w 84"/>
              <a:gd name="T81" fmla="*/ 58 h 84"/>
              <a:gd name="T82" fmla="*/ 60 w 84"/>
              <a:gd name="T83" fmla="*/ 56 h 84"/>
              <a:gd name="T84" fmla="*/ 60 w 84"/>
              <a:gd name="T85" fmla="*/ 60 h 84"/>
              <a:gd name="T86" fmla="*/ 79 w 84"/>
              <a:gd name="T87" fmla="*/ 77 h 84"/>
              <a:gd name="T88" fmla="*/ 79 w 84"/>
              <a:gd name="T89" fmla="*/ 77 h 84"/>
              <a:gd name="T90" fmla="*/ 79 w 84"/>
              <a:gd name="T91" fmla="*/ 75 h 84"/>
              <a:gd name="T92" fmla="*/ 64 w 84"/>
              <a:gd name="T93" fmla="*/ 58 h 84"/>
              <a:gd name="T94" fmla="*/ 22 w 84"/>
              <a:gd name="T95" fmla="*/ 58 h 84"/>
              <a:gd name="T96" fmla="*/ 7 w 84"/>
              <a:gd name="T97" fmla="*/ 73 h 84"/>
              <a:gd name="T98" fmla="*/ 7 w 84"/>
              <a:gd name="T99" fmla="*/ 77 h 84"/>
              <a:gd name="T100" fmla="*/ 9 w 84"/>
              <a:gd name="T101" fmla="*/ 75 h 84"/>
              <a:gd name="T102" fmla="*/ 24 w 84"/>
              <a:gd name="T103" fmla="*/ 60 h 84"/>
              <a:gd name="T104" fmla="*/ 24 w 84"/>
              <a:gd name="T105" fmla="*/ 58 h 84"/>
              <a:gd name="T106" fmla="*/ 22 w 84"/>
              <a:gd name="T107" fmla="*/ 5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" h="84">
                <a:moveTo>
                  <a:pt x="77" y="28"/>
                </a:moveTo>
                <a:lnTo>
                  <a:pt x="43" y="0"/>
                </a:lnTo>
                <a:lnTo>
                  <a:pt x="41" y="0"/>
                </a:lnTo>
                <a:lnTo>
                  <a:pt x="7" y="28"/>
                </a:lnTo>
                <a:lnTo>
                  <a:pt x="7" y="28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4" y="32"/>
                </a:lnTo>
                <a:lnTo>
                  <a:pt x="2" y="36"/>
                </a:lnTo>
                <a:lnTo>
                  <a:pt x="0" y="41"/>
                </a:lnTo>
                <a:lnTo>
                  <a:pt x="0" y="69"/>
                </a:lnTo>
                <a:lnTo>
                  <a:pt x="0" y="69"/>
                </a:lnTo>
                <a:lnTo>
                  <a:pt x="2" y="75"/>
                </a:lnTo>
                <a:lnTo>
                  <a:pt x="4" y="81"/>
                </a:lnTo>
                <a:lnTo>
                  <a:pt x="9" y="83"/>
                </a:lnTo>
                <a:lnTo>
                  <a:pt x="15" y="84"/>
                </a:lnTo>
                <a:lnTo>
                  <a:pt x="71" y="84"/>
                </a:lnTo>
                <a:lnTo>
                  <a:pt x="71" y="84"/>
                </a:lnTo>
                <a:lnTo>
                  <a:pt x="77" y="83"/>
                </a:lnTo>
                <a:lnTo>
                  <a:pt x="80" y="81"/>
                </a:lnTo>
                <a:lnTo>
                  <a:pt x="84" y="75"/>
                </a:lnTo>
                <a:lnTo>
                  <a:pt x="84" y="69"/>
                </a:lnTo>
                <a:lnTo>
                  <a:pt x="84" y="41"/>
                </a:lnTo>
                <a:lnTo>
                  <a:pt x="84" y="41"/>
                </a:lnTo>
                <a:lnTo>
                  <a:pt x="84" y="38"/>
                </a:lnTo>
                <a:lnTo>
                  <a:pt x="82" y="34"/>
                </a:lnTo>
                <a:lnTo>
                  <a:pt x="77" y="28"/>
                </a:lnTo>
                <a:lnTo>
                  <a:pt x="77" y="28"/>
                </a:lnTo>
                <a:close/>
                <a:moveTo>
                  <a:pt x="9" y="32"/>
                </a:moveTo>
                <a:lnTo>
                  <a:pt x="11" y="28"/>
                </a:lnTo>
                <a:lnTo>
                  <a:pt x="13" y="26"/>
                </a:lnTo>
                <a:lnTo>
                  <a:pt x="43" y="2"/>
                </a:lnTo>
                <a:lnTo>
                  <a:pt x="71" y="26"/>
                </a:lnTo>
                <a:lnTo>
                  <a:pt x="73" y="28"/>
                </a:lnTo>
                <a:lnTo>
                  <a:pt x="75" y="30"/>
                </a:lnTo>
                <a:lnTo>
                  <a:pt x="79" y="34"/>
                </a:lnTo>
                <a:lnTo>
                  <a:pt x="67" y="43"/>
                </a:lnTo>
                <a:lnTo>
                  <a:pt x="67" y="45"/>
                </a:lnTo>
                <a:lnTo>
                  <a:pt x="67" y="32"/>
                </a:lnTo>
                <a:lnTo>
                  <a:pt x="65" y="32"/>
                </a:lnTo>
                <a:lnTo>
                  <a:pt x="19" y="32"/>
                </a:lnTo>
                <a:lnTo>
                  <a:pt x="19" y="32"/>
                </a:lnTo>
                <a:lnTo>
                  <a:pt x="17" y="32"/>
                </a:lnTo>
                <a:lnTo>
                  <a:pt x="17" y="43"/>
                </a:lnTo>
                <a:lnTo>
                  <a:pt x="7" y="34"/>
                </a:lnTo>
                <a:lnTo>
                  <a:pt x="9" y="32"/>
                </a:lnTo>
                <a:close/>
                <a:moveTo>
                  <a:pt x="64" y="34"/>
                </a:moveTo>
                <a:lnTo>
                  <a:pt x="64" y="47"/>
                </a:lnTo>
                <a:lnTo>
                  <a:pt x="43" y="66"/>
                </a:lnTo>
                <a:lnTo>
                  <a:pt x="20" y="45"/>
                </a:lnTo>
                <a:lnTo>
                  <a:pt x="20" y="34"/>
                </a:lnTo>
                <a:lnTo>
                  <a:pt x="64" y="34"/>
                </a:lnTo>
                <a:close/>
                <a:moveTo>
                  <a:pt x="82" y="69"/>
                </a:moveTo>
                <a:lnTo>
                  <a:pt x="82" y="69"/>
                </a:lnTo>
                <a:lnTo>
                  <a:pt x="80" y="73"/>
                </a:lnTo>
                <a:lnTo>
                  <a:pt x="79" y="77"/>
                </a:lnTo>
                <a:lnTo>
                  <a:pt x="75" y="81"/>
                </a:lnTo>
                <a:lnTo>
                  <a:pt x="71" y="81"/>
                </a:lnTo>
                <a:lnTo>
                  <a:pt x="15" y="81"/>
                </a:lnTo>
                <a:lnTo>
                  <a:pt x="15" y="81"/>
                </a:lnTo>
                <a:lnTo>
                  <a:pt x="9" y="81"/>
                </a:lnTo>
                <a:lnTo>
                  <a:pt x="5" y="77"/>
                </a:lnTo>
                <a:lnTo>
                  <a:pt x="4" y="73"/>
                </a:lnTo>
                <a:lnTo>
                  <a:pt x="4" y="69"/>
                </a:lnTo>
                <a:lnTo>
                  <a:pt x="4" y="41"/>
                </a:lnTo>
                <a:lnTo>
                  <a:pt x="4" y="41"/>
                </a:lnTo>
                <a:lnTo>
                  <a:pt x="4" y="36"/>
                </a:lnTo>
                <a:lnTo>
                  <a:pt x="19" y="47"/>
                </a:lnTo>
                <a:lnTo>
                  <a:pt x="19" y="47"/>
                </a:lnTo>
                <a:lnTo>
                  <a:pt x="19" y="47"/>
                </a:lnTo>
                <a:lnTo>
                  <a:pt x="43" y="68"/>
                </a:lnTo>
                <a:lnTo>
                  <a:pt x="45" y="68"/>
                </a:lnTo>
                <a:lnTo>
                  <a:pt x="65" y="49"/>
                </a:lnTo>
                <a:lnTo>
                  <a:pt x="67" y="49"/>
                </a:lnTo>
                <a:lnTo>
                  <a:pt x="67" y="49"/>
                </a:lnTo>
                <a:lnTo>
                  <a:pt x="80" y="36"/>
                </a:lnTo>
                <a:lnTo>
                  <a:pt x="80" y="36"/>
                </a:lnTo>
                <a:lnTo>
                  <a:pt x="82" y="41"/>
                </a:lnTo>
                <a:lnTo>
                  <a:pt x="82" y="69"/>
                </a:lnTo>
                <a:close/>
                <a:moveTo>
                  <a:pt x="64" y="58"/>
                </a:moveTo>
                <a:lnTo>
                  <a:pt x="64" y="58"/>
                </a:lnTo>
                <a:lnTo>
                  <a:pt x="60" y="56"/>
                </a:lnTo>
                <a:lnTo>
                  <a:pt x="60" y="56"/>
                </a:lnTo>
                <a:lnTo>
                  <a:pt x="60" y="60"/>
                </a:lnTo>
                <a:lnTo>
                  <a:pt x="60" y="60"/>
                </a:lnTo>
                <a:lnTo>
                  <a:pt x="77" y="77"/>
                </a:lnTo>
                <a:lnTo>
                  <a:pt x="79" y="77"/>
                </a:lnTo>
                <a:lnTo>
                  <a:pt x="79" y="77"/>
                </a:lnTo>
                <a:lnTo>
                  <a:pt x="79" y="77"/>
                </a:lnTo>
                <a:lnTo>
                  <a:pt x="79" y="75"/>
                </a:lnTo>
                <a:lnTo>
                  <a:pt x="79" y="75"/>
                </a:lnTo>
                <a:lnTo>
                  <a:pt x="64" y="58"/>
                </a:lnTo>
                <a:lnTo>
                  <a:pt x="64" y="58"/>
                </a:lnTo>
                <a:close/>
                <a:moveTo>
                  <a:pt x="22" y="58"/>
                </a:moveTo>
                <a:lnTo>
                  <a:pt x="22" y="58"/>
                </a:lnTo>
                <a:lnTo>
                  <a:pt x="7" y="73"/>
                </a:lnTo>
                <a:lnTo>
                  <a:pt x="7" y="73"/>
                </a:lnTo>
                <a:lnTo>
                  <a:pt x="7" y="75"/>
                </a:lnTo>
                <a:lnTo>
                  <a:pt x="7" y="77"/>
                </a:lnTo>
                <a:lnTo>
                  <a:pt x="9" y="75"/>
                </a:lnTo>
                <a:lnTo>
                  <a:pt x="9" y="75"/>
                </a:lnTo>
                <a:lnTo>
                  <a:pt x="24" y="60"/>
                </a:lnTo>
                <a:lnTo>
                  <a:pt x="24" y="60"/>
                </a:lnTo>
                <a:lnTo>
                  <a:pt x="24" y="58"/>
                </a:lnTo>
                <a:lnTo>
                  <a:pt x="24" y="58"/>
                </a:lnTo>
                <a:lnTo>
                  <a:pt x="22" y="58"/>
                </a:lnTo>
                <a:lnTo>
                  <a:pt x="22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1277"/>
          <p:cNvSpPr>
            <a:spLocks noEditPoints="1"/>
          </p:cNvSpPr>
          <p:nvPr/>
        </p:nvSpPr>
        <p:spPr bwMode="auto">
          <a:xfrm>
            <a:off x="1790044" y="875376"/>
            <a:ext cx="348668" cy="356416"/>
          </a:xfrm>
          <a:custGeom>
            <a:avLst/>
            <a:gdLst>
              <a:gd name="T0" fmla="*/ 71 w 90"/>
              <a:gd name="T1" fmla="*/ 0 h 92"/>
              <a:gd name="T2" fmla="*/ 20 w 90"/>
              <a:gd name="T3" fmla="*/ 0 h 92"/>
              <a:gd name="T4" fmla="*/ 20 w 90"/>
              <a:gd name="T5" fmla="*/ 0 h 92"/>
              <a:gd name="T6" fmla="*/ 13 w 90"/>
              <a:gd name="T7" fmla="*/ 2 h 92"/>
              <a:gd name="T8" fmla="*/ 5 w 90"/>
              <a:gd name="T9" fmla="*/ 6 h 92"/>
              <a:gd name="T10" fmla="*/ 2 w 90"/>
              <a:gd name="T11" fmla="*/ 14 h 92"/>
              <a:gd name="T12" fmla="*/ 0 w 90"/>
              <a:gd name="T13" fmla="*/ 21 h 92"/>
              <a:gd name="T14" fmla="*/ 0 w 90"/>
              <a:gd name="T15" fmla="*/ 42 h 92"/>
              <a:gd name="T16" fmla="*/ 0 w 90"/>
              <a:gd name="T17" fmla="*/ 42 h 92"/>
              <a:gd name="T18" fmla="*/ 2 w 90"/>
              <a:gd name="T19" fmla="*/ 49 h 92"/>
              <a:gd name="T20" fmla="*/ 4 w 90"/>
              <a:gd name="T21" fmla="*/ 55 h 92"/>
              <a:gd name="T22" fmla="*/ 7 w 90"/>
              <a:gd name="T23" fmla="*/ 60 h 92"/>
              <a:gd name="T24" fmla="*/ 13 w 90"/>
              <a:gd name="T25" fmla="*/ 62 h 92"/>
              <a:gd name="T26" fmla="*/ 13 w 90"/>
              <a:gd name="T27" fmla="*/ 62 h 92"/>
              <a:gd name="T28" fmla="*/ 4 w 90"/>
              <a:gd name="T29" fmla="*/ 92 h 92"/>
              <a:gd name="T30" fmla="*/ 50 w 90"/>
              <a:gd name="T31" fmla="*/ 64 h 92"/>
              <a:gd name="T32" fmla="*/ 71 w 90"/>
              <a:gd name="T33" fmla="*/ 64 h 92"/>
              <a:gd name="T34" fmla="*/ 71 w 90"/>
              <a:gd name="T35" fmla="*/ 64 h 92"/>
              <a:gd name="T36" fmla="*/ 78 w 90"/>
              <a:gd name="T37" fmla="*/ 62 h 92"/>
              <a:gd name="T38" fmla="*/ 84 w 90"/>
              <a:gd name="T39" fmla="*/ 59 h 92"/>
              <a:gd name="T40" fmla="*/ 88 w 90"/>
              <a:gd name="T41" fmla="*/ 51 h 92"/>
              <a:gd name="T42" fmla="*/ 90 w 90"/>
              <a:gd name="T43" fmla="*/ 42 h 92"/>
              <a:gd name="T44" fmla="*/ 90 w 90"/>
              <a:gd name="T45" fmla="*/ 21 h 92"/>
              <a:gd name="T46" fmla="*/ 90 w 90"/>
              <a:gd name="T47" fmla="*/ 21 h 92"/>
              <a:gd name="T48" fmla="*/ 88 w 90"/>
              <a:gd name="T49" fmla="*/ 14 h 92"/>
              <a:gd name="T50" fmla="*/ 84 w 90"/>
              <a:gd name="T51" fmla="*/ 6 h 92"/>
              <a:gd name="T52" fmla="*/ 78 w 90"/>
              <a:gd name="T53" fmla="*/ 2 h 92"/>
              <a:gd name="T54" fmla="*/ 71 w 90"/>
              <a:gd name="T55" fmla="*/ 0 h 92"/>
              <a:gd name="T56" fmla="*/ 71 w 90"/>
              <a:gd name="T57" fmla="*/ 0 h 92"/>
              <a:gd name="T58" fmla="*/ 54 w 90"/>
              <a:gd name="T59" fmla="*/ 42 h 92"/>
              <a:gd name="T60" fmla="*/ 54 w 90"/>
              <a:gd name="T61" fmla="*/ 42 h 92"/>
              <a:gd name="T62" fmla="*/ 52 w 90"/>
              <a:gd name="T63" fmla="*/ 45 h 92"/>
              <a:gd name="T64" fmla="*/ 48 w 90"/>
              <a:gd name="T65" fmla="*/ 45 h 92"/>
              <a:gd name="T66" fmla="*/ 22 w 90"/>
              <a:gd name="T67" fmla="*/ 45 h 92"/>
              <a:gd name="T68" fmla="*/ 22 w 90"/>
              <a:gd name="T69" fmla="*/ 45 h 92"/>
              <a:gd name="T70" fmla="*/ 19 w 90"/>
              <a:gd name="T71" fmla="*/ 45 h 92"/>
              <a:gd name="T72" fmla="*/ 19 w 90"/>
              <a:gd name="T73" fmla="*/ 42 h 92"/>
              <a:gd name="T74" fmla="*/ 19 w 90"/>
              <a:gd name="T75" fmla="*/ 38 h 92"/>
              <a:gd name="T76" fmla="*/ 19 w 90"/>
              <a:gd name="T77" fmla="*/ 38 h 92"/>
              <a:gd name="T78" fmla="*/ 19 w 90"/>
              <a:gd name="T79" fmla="*/ 36 h 92"/>
              <a:gd name="T80" fmla="*/ 22 w 90"/>
              <a:gd name="T81" fmla="*/ 34 h 92"/>
              <a:gd name="T82" fmla="*/ 48 w 90"/>
              <a:gd name="T83" fmla="*/ 34 h 92"/>
              <a:gd name="T84" fmla="*/ 48 w 90"/>
              <a:gd name="T85" fmla="*/ 34 h 92"/>
              <a:gd name="T86" fmla="*/ 52 w 90"/>
              <a:gd name="T87" fmla="*/ 36 h 92"/>
              <a:gd name="T88" fmla="*/ 54 w 90"/>
              <a:gd name="T89" fmla="*/ 38 h 92"/>
              <a:gd name="T90" fmla="*/ 54 w 90"/>
              <a:gd name="T91" fmla="*/ 42 h 92"/>
              <a:gd name="T92" fmla="*/ 73 w 90"/>
              <a:gd name="T93" fmla="*/ 25 h 92"/>
              <a:gd name="T94" fmla="*/ 73 w 90"/>
              <a:gd name="T95" fmla="*/ 25 h 92"/>
              <a:gd name="T96" fmla="*/ 71 w 90"/>
              <a:gd name="T97" fmla="*/ 27 h 92"/>
              <a:gd name="T98" fmla="*/ 69 w 90"/>
              <a:gd name="T99" fmla="*/ 29 h 92"/>
              <a:gd name="T100" fmla="*/ 22 w 90"/>
              <a:gd name="T101" fmla="*/ 29 h 92"/>
              <a:gd name="T102" fmla="*/ 22 w 90"/>
              <a:gd name="T103" fmla="*/ 29 h 92"/>
              <a:gd name="T104" fmla="*/ 19 w 90"/>
              <a:gd name="T105" fmla="*/ 27 h 92"/>
              <a:gd name="T106" fmla="*/ 19 w 90"/>
              <a:gd name="T107" fmla="*/ 25 h 92"/>
              <a:gd name="T108" fmla="*/ 19 w 90"/>
              <a:gd name="T109" fmla="*/ 21 h 92"/>
              <a:gd name="T110" fmla="*/ 19 w 90"/>
              <a:gd name="T111" fmla="*/ 21 h 92"/>
              <a:gd name="T112" fmla="*/ 19 w 90"/>
              <a:gd name="T113" fmla="*/ 19 h 92"/>
              <a:gd name="T114" fmla="*/ 22 w 90"/>
              <a:gd name="T115" fmla="*/ 17 h 92"/>
              <a:gd name="T116" fmla="*/ 69 w 90"/>
              <a:gd name="T117" fmla="*/ 17 h 92"/>
              <a:gd name="T118" fmla="*/ 69 w 90"/>
              <a:gd name="T119" fmla="*/ 17 h 92"/>
              <a:gd name="T120" fmla="*/ 71 w 90"/>
              <a:gd name="T121" fmla="*/ 19 h 92"/>
              <a:gd name="T122" fmla="*/ 73 w 90"/>
              <a:gd name="T123" fmla="*/ 21 h 92"/>
              <a:gd name="T124" fmla="*/ 73 w 90"/>
              <a:gd name="T125" fmla="*/ 2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" h="92">
                <a:moveTo>
                  <a:pt x="71" y="0"/>
                </a:moveTo>
                <a:lnTo>
                  <a:pt x="20" y="0"/>
                </a:lnTo>
                <a:lnTo>
                  <a:pt x="20" y="0"/>
                </a:lnTo>
                <a:lnTo>
                  <a:pt x="13" y="2"/>
                </a:lnTo>
                <a:lnTo>
                  <a:pt x="5" y="6"/>
                </a:lnTo>
                <a:lnTo>
                  <a:pt x="2" y="14"/>
                </a:lnTo>
                <a:lnTo>
                  <a:pt x="0" y="21"/>
                </a:lnTo>
                <a:lnTo>
                  <a:pt x="0" y="42"/>
                </a:lnTo>
                <a:lnTo>
                  <a:pt x="0" y="42"/>
                </a:lnTo>
                <a:lnTo>
                  <a:pt x="2" y="49"/>
                </a:lnTo>
                <a:lnTo>
                  <a:pt x="4" y="55"/>
                </a:lnTo>
                <a:lnTo>
                  <a:pt x="7" y="60"/>
                </a:lnTo>
                <a:lnTo>
                  <a:pt x="13" y="62"/>
                </a:lnTo>
                <a:lnTo>
                  <a:pt x="13" y="62"/>
                </a:lnTo>
                <a:lnTo>
                  <a:pt x="4" y="92"/>
                </a:lnTo>
                <a:lnTo>
                  <a:pt x="50" y="64"/>
                </a:lnTo>
                <a:lnTo>
                  <a:pt x="71" y="64"/>
                </a:lnTo>
                <a:lnTo>
                  <a:pt x="71" y="64"/>
                </a:lnTo>
                <a:lnTo>
                  <a:pt x="78" y="62"/>
                </a:lnTo>
                <a:lnTo>
                  <a:pt x="84" y="59"/>
                </a:lnTo>
                <a:lnTo>
                  <a:pt x="88" y="51"/>
                </a:lnTo>
                <a:lnTo>
                  <a:pt x="90" y="42"/>
                </a:lnTo>
                <a:lnTo>
                  <a:pt x="90" y="21"/>
                </a:lnTo>
                <a:lnTo>
                  <a:pt x="90" y="21"/>
                </a:lnTo>
                <a:lnTo>
                  <a:pt x="88" y="14"/>
                </a:lnTo>
                <a:lnTo>
                  <a:pt x="84" y="6"/>
                </a:lnTo>
                <a:lnTo>
                  <a:pt x="78" y="2"/>
                </a:lnTo>
                <a:lnTo>
                  <a:pt x="71" y="0"/>
                </a:lnTo>
                <a:lnTo>
                  <a:pt x="71" y="0"/>
                </a:lnTo>
                <a:close/>
                <a:moveTo>
                  <a:pt x="54" y="42"/>
                </a:moveTo>
                <a:lnTo>
                  <a:pt x="54" y="42"/>
                </a:lnTo>
                <a:lnTo>
                  <a:pt x="52" y="45"/>
                </a:lnTo>
                <a:lnTo>
                  <a:pt x="48" y="45"/>
                </a:lnTo>
                <a:lnTo>
                  <a:pt x="22" y="45"/>
                </a:lnTo>
                <a:lnTo>
                  <a:pt x="22" y="45"/>
                </a:lnTo>
                <a:lnTo>
                  <a:pt x="19" y="45"/>
                </a:lnTo>
                <a:lnTo>
                  <a:pt x="19" y="42"/>
                </a:lnTo>
                <a:lnTo>
                  <a:pt x="19" y="38"/>
                </a:lnTo>
                <a:lnTo>
                  <a:pt x="19" y="38"/>
                </a:lnTo>
                <a:lnTo>
                  <a:pt x="19" y="36"/>
                </a:lnTo>
                <a:lnTo>
                  <a:pt x="22" y="34"/>
                </a:lnTo>
                <a:lnTo>
                  <a:pt x="48" y="34"/>
                </a:lnTo>
                <a:lnTo>
                  <a:pt x="48" y="34"/>
                </a:lnTo>
                <a:lnTo>
                  <a:pt x="52" y="36"/>
                </a:lnTo>
                <a:lnTo>
                  <a:pt x="54" y="38"/>
                </a:lnTo>
                <a:lnTo>
                  <a:pt x="54" y="42"/>
                </a:lnTo>
                <a:close/>
                <a:moveTo>
                  <a:pt x="73" y="25"/>
                </a:moveTo>
                <a:lnTo>
                  <a:pt x="73" y="25"/>
                </a:lnTo>
                <a:lnTo>
                  <a:pt x="71" y="27"/>
                </a:lnTo>
                <a:lnTo>
                  <a:pt x="69" y="29"/>
                </a:lnTo>
                <a:lnTo>
                  <a:pt x="22" y="29"/>
                </a:lnTo>
                <a:lnTo>
                  <a:pt x="22" y="29"/>
                </a:lnTo>
                <a:lnTo>
                  <a:pt x="19" y="27"/>
                </a:lnTo>
                <a:lnTo>
                  <a:pt x="19" y="25"/>
                </a:lnTo>
                <a:lnTo>
                  <a:pt x="19" y="21"/>
                </a:lnTo>
                <a:lnTo>
                  <a:pt x="19" y="21"/>
                </a:lnTo>
                <a:lnTo>
                  <a:pt x="19" y="19"/>
                </a:lnTo>
                <a:lnTo>
                  <a:pt x="22" y="17"/>
                </a:lnTo>
                <a:lnTo>
                  <a:pt x="69" y="17"/>
                </a:lnTo>
                <a:lnTo>
                  <a:pt x="69" y="17"/>
                </a:lnTo>
                <a:lnTo>
                  <a:pt x="71" y="19"/>
                </a:lnTo>
                <a:lnTo>
                  <a:pt x="73" y="21"/>
                </a:lnTo>
                <a:lnTo>
                  <a:pt x="73" y="2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1278"/>
          <p:cNvSpPr>
            <a:spLocks/>
          </p:cNvSpPr>
          <p:nvPr/>
        </p:nvSpPr>
        <p:spPr bwMode="auto">
          <a:xfrm>
            <a:off x="3486891" y="933485"/>
            <a:ext cx="216948" cy="220823"/>
          </a:xfrm>
          <a:custGeom>
            <a:avLst/>
            <a:gdLst>
              <a:gd name="T0" fmla="*/ 47 w 56"/>
              <a:gd name="T1" fmla="*/ 53 h 57"/>
              <a:gd name="T2" fmla="*/ 47 w 56"/>
              <a:gd name="T3" fmla="*/ 53 h 57"/>
              <a:gd name="T4" fmla="*/ 45 w 56"/>
              <a:gd name="T5" fmla="*/ 44 h 57"/>
              <a:gd name="T6" fmla="*/ 43 w 56"/>
              <a:gd name="T7" fmla="*/ 36 h 57"/>
              <a:gd name="T8" fmla="*/ 40 w 56"/>
              <a:gd name="T9" fmla="*/ 29 h 57"/>
              <a:gd name="T10" fmla="*/ 34 w 56"/>
              <a:gd name="T11" fmla="*/ 23 h 57"/>
              <a:gd name="T12" fmla="*/ 34 w 56"/>
              <a:gd name="T13" fmla="*/ 23 h 57"/>
              <a:gd name="T14" fmla="*/ 28 w 56"/>
              <a:gd name="T15" fmla="*/ 19 h 57"/>
              <a:gd name="T16" fmla="*/ 21 w 56"/>
              <a:gd name="T17" fmla="*/ 15 h 57"/>
              <a:gd name="T18" fmla="*/ 13 w 56"/>
              <a:gd name="T19" fmla="*/ 12 h 57"/>
              <a:gd name="T20" fmla="*/ 6 w 56"/>
              <a:gd name="T21" fmla="*/ 12 h 57"/>
              <a:gd name="T22" fmla="*/ 6 w 56"/>
              <a:gd name="T23" fmla="*/ 12 h 57"/>
              <a:gd name="T24" fmla="*/ 2 w 56"/>
              <a:gd name="T25" fmla="*/ 10 h 57"/>
              <a:gd name="T26" fmla="*/ 0 w 56"/>
              <a:gd name="T27" fmla="*/ 6 h 57"/>
              <a:gd name="T28" fmla="*/ 0 w 56"/>
              <a:gd name="T29" fmla="*/ 6 h 57"/>
              <a:gd name="T30" fmla="*/ 2 w 56"/>
              <a:gd name="T31" fmla="*/ 2 h 57"/>
              <a:gd name="T32" fmla="*/ 6 w 56"/>
              <a:gd name="T33" fmla="*/ 0 h 57"/>
              <a:gd name="T34" fmla="*/ 6 w 56"/>
              <a:gd name="T35" fmla="*/ 0 h 57"/>
              <a:gd name="T36" fmla="*/ 15 w 56"/>
              <a:gd name="T37" fmla="*/ 2 h 57"/>
              <a:gd name="T38" fmla="*/ 26 w 56"/>
              <a:gd name="T39" fmla="*/ 4 h 57"/>
              <a:gd name="T40" fmla="*/ 34 w 56"/>
              <a:gd name="T41" fmla="*/ 10 h 57"/>
              <a:gd name="T42" fmla="*/ 41 w 56"/>
              <a:gd name="T43" fmla="*/ 15 h 57"/>
              <a:gd name="T44" fmla="*/ 47 w 56"/>
              <a:gd name="T45" fmla="*/ 23 h 57"/>
              <a:gd name="T46" fmla="*/ 53 w 56"/>
              <a:gd name="T47" fmla="*/ 32 h 57"/>
              <a:gd name="T48" fmla="*/ 56 w 56"/>
              <a:gd name="T49" fmla="*/ 42 h 57"/>
              <a:gd name="T50" fmla="*/ 56 w 56"/>
              <a:gd name="T51" fmla="*/ 53 h 57"/>
              <a:gd name="T52" fmla="*/ 56 w 56"/>
              <a:gd name="T53" fmla="*/ 53 h 57"/>
              <a:gd name="T54" fmla="*/ 55 w 56"/>
              <a:gd name="T55" fmla="*/ 55 h 57"/>
              <a:gd name="T56" fmla="*/ 51 w 56"/>
              <a:gd name="T57" fmla="*/ 57 h 57"/>
              <a:gd name="T58" fmla="*/ 51 w 56"/>
              <a:gd name="T59" fmla="*/ 57 h 57"/>
              <a:gd name="T60" fmla="*/ 47 w 56"/>
              <a:gd name="T61" fmla="*/ 55 h 57"/>
              <a:gd name="T62" fmla="*/ 47 w 56"/>
              <a:gd name="T63" fmla="*/ 53 h 57"/>
              <a:gd name="T64" fmla="*/ 47 w 56"/>
              <a:gd name="T65" fmla="*/ 5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" h="57">
                <a:moveTo>
                  <a:pt x="47" y="53"/>
                </a:moveTo>
                <a:lnTo>
                  <a:pt x="47" y="53"/>
                </a:lnTo>
                <a:lnTo>
                  <a:pt x="45" y="44"/>
                </a:lnTo>
                <a:lnTo>
                  <a:pt x="43" y="36"/>
                </a:lnTo>
                <a:lnTo>
                  <a:pt x="40" y="29"/>
                </a:lnTo>
                <a:lnTo>
                  <a:pt x="34" y="23"/>
                </a:lnTo>
                <a:lnTo>
                  <a:pt x="34" y="23"/>
                </a:lnTo>
                <a:lnTo>
                  <a:pt x="28" y="19"/>
                </a:lnTo>
                <a:lnTo>
                  <a:pt x="21" y="15"/>
                </a:lnTo>
                <a:lnTo>
                  <a:pt x="13" y="12"/>
                </a:lnTo>
                <a:lnTo>
                  <a:pt x="6" y="12"/>
                </a:lnTo>
                <a:lnTo>
                  <a:pt x="6" y="12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5" y="2"/>
                </a:lnTo>
                <a:lnTo>
                  <a:pt x="26" y="4"/>
                </a:lnTo>
                <a:lnTo>
                  <a:pt x="34" y="10"/>
                </a:lnTo>
                <a:lnTo>
                  <a:pt x="41" y="15"/>
                </a:lnTo>
                <a:lnTo>
                  <a:pt x="47" y="23"/>
                </a:lnTo>
                <a:lnTo>
                  <a:pt x="53" y="32"/>
                </a:lnTo>
                <a:lnTo>
                  <a:pt x="56" y="42"/>
                </a:lnTo>
                <a:lnTo>
                  <a:pt x="56" y="53"/>
                </a:lnTo>
                <a:lnTo>
                  <a:pt x="56" y="53"/>
                </a:lnTo>
                <a:lnTo>
                  <a:pt x="55" y="55"/>
                </a:lnTo>
                <a:lnTo>
                  <a:pt x="51" y="57"/>
                </a:lnTo>
                <a:lnTo>
                  <a:pt x="51" y="57"/>
                </a:lnTo>
                <a:lnTo>
                  <a:pt x="47" y="55"/>
                </a:lnTo>
                <a:lnTo>
                  <a:pt x="47" y="53"/>
                </a:lnTo>
                <a:lnTo>
                  <a:pt x="47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279"/>
          <p:cNvSpPr>
            <a:spLocks/>
          </p:cNvSpPr>
          <p:nvPr/>
        </p:nvSpPr>
        <p:spPr bwMode="auto">
          <a:xfrm>
            <a:off x="3486891" y="999346"/>
            <a:ext cx="158839" cy="154964"/>
          </a:xfrm>
          <a:custGeom>
            <a:avLst/>
            <a:gdLst>
              <a:gd name="T0" fmla="*/ 30 w 41"/>
              <a:gd name="T1" fmla="*/ 36 h 40"/>
              <a:gd name="T2" fmla="*/ 30 w 41"/>
              <a:gd name="T3" fmla="*/ 36 h 40"/>
              <a:gd name="T4" fmla="*/ 28 w 41"/>
              <a:gd name="T5" fmla="*/ 25 h 40"/>
              <a:gd name="T6" fmla="*/ 23 w 41"/>
              <a:gd name="T7" fmla="*/ 17 h 40"/>
              <a:gd name="T8" fmla="*/ 15 w 41"/>
              <a:gd name="T9" fmla="*/ 12 h 40"/>
              <a:gd name="T10" fmla="*/ 6 w 41"/>
              <a:gd name="T11" fmla="*/ 10 h 40"/>
              <a:gd name="T12" fmla="*/ 6 w 41"/>
              <a:gd name="T13" fmla="*/ 10 h 40"/>
              <a:gd name="T14" fmla="*/ 2 w 41"/>
              <a:gd name="T15" fmla="*/ 10 h 40"/>
              <a:gd name="T16" fmla="*/ 0 w 41"/>
              <a:gd name="T17" fmla="*/ 6 h 40"/>
              <a:gd name="T18" fmla="*/ 0 w 41"/>
              <a:gd name="T19" fmla="*/ 6 h 40"/>
              <a:gd name="T20" fmla="*/ 2 w 41"/>
              <a:gd name="T21" fmla="*/ 2 h 40"/>
              <a:gd name="T22" fmla="*/ 6 w 41"/>
              <a:gd name="T23" fmla="*/ 0 h 40"/>
              <a:gd name="T24" fmla="*/ 6 w 41"/>
              <a:gd name="T25" fmla="*/ 0 h 40"/>
              <a:gd name="T26" fmla="*/ 13 w 41"/>
              <a:gd name="T27" fmla="*/ 0 h 40"/>
              <a:gd name="T28" fmla="*/ 19 w 41"/>
              <a:gd name="T29" fmla="*/ 2 h 40"/>
              <a:gd name="T30" fmla="*/ 25 w 41"/>
              <a:gd name="T31" fmla="*/ 6 h 40"/>
              <a:gd name="T32" fmla="*/ 30 w 41"/>
              <a:gd name="T33" fmla="*/ 10 h 40"/>
              <a:gd name="T34" fmla="*/ 34 w 41"/>
              <a:gd name="T35" fmla="*/ 15 h 40"/>
              <a:gd name="T36" fmla="*/ 38 w 41"/>
              <a:gd name="T37" fmla="*/ 21 h 40"/>
              <a:gd name="T38" fmla="*/ 40 w 41"/>
              <a:gd name="T39" fmla="*/ 28 h 40"/>
              <a:gd name="T40" fmla="*/ 41 w 41"/>
              <a:gd name="T41" fmla="*/ 36 h 40"/>
              <a:gd name="T42" fmla="*/ 41 w 41"/>
              <a:gd name="T43" fmla="*/ 36 h 40"/>
              <a:gd name="T44" fmla="*/ 40 w 41"/>
              <a:gd name="T45" fmla="*/ 38 h 40"/>
              <a:gd name="T46" fmla="*/ 36 w 41"/>
              <a:gd name="T47" fmla="*/ 40 h 40"/>
              <a:gd name="T48" fmla="*/ 36 w 41"/>
              <a:gd name="T49" fmla="*/ 40 h 40"/>
              <a:gd name="T50" fmla="*/ 32 w 41"/>
              <a:gd name="T51" fmla="*/ 38 h 40"/>
              <a:gd name="T52" fmla="*/ 30 w 41"/>
              <a:gd name="T53" fmla="*/ 36 h 40"/>
              <a:gd name="T54" fmla="*/ 30 w 41"/>
              <a:gd name="T55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" h="40">
                <a:moveTo>
                  <a:pt x="30" y="36"/>
                </a:moveTo>
                <a:lnTo>
                  <a:pt x="30" y="36"/>
                </a:lnTo>
                <a:lnTo>
                  <a:pt x="28" y="25"/>
                </a:lnTo>
                <a:lnTo>
                  <a:pt x="23" y="17"/>
                </a:lnTo>
                <a:lnTo>
                  <a:pt x="15" y="12"/>
                </a:lnTo>
                <a:lnTo>
                  <a:pt x="6" y="10"/>
                </a:lnTo>
                <a:lnTo>
                  <a:pt x="6" y="10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3" y="0"/>
                </a:lnTo>
                <a:lnTo>
                  <a:pt x="19" y="2"/>
                </a:lnTo>
                <a:lnTo>
                  <a:pt x="25" y="6"/>
                </a:lnTo>
                <a:lnTo>
                  <a:pt x="30" y="10"/>
                </a:lnTo>
                <a:lnTo>
                  <a:pt x="34" y="15"/>
                </a:lnTo>
                <a:lnTo>
                  <a:pt x="38" y="21"/>
                </a:lnTo>
                <a:lnTo>
                  <a:pt x="40" y="28"/>
                </a:lnTo>
                <a:lnTo>
                  <a:pt x="41" y="36"/>
                </a:lnTo>
                <a:lnTo>
                  <a:pt x="41" y="36"/>
                </a:lnTo>
                <a:lnTo>
                  <a:pt x="40" y="38"/>
                </a:lnTo>
                <a:lnTo>
                  <a:pt x="36" y="40"/>
                </a:lnTo>
                <a:lnTo>
                  <a:pt x="36" y="40"/>
                </a:lnTo>
                <a:lnTo>
                  <a:pt x="32" y="38"/>
                </a:lnTo>
                <a:lnTo>
                  <a:pt x="30" y="36"/>
                </a:lnTo>
                <a:lnTo>
                  <a:pt x="30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1280"/>
          <p:cNvSpPr>
            <a:spLocks/>
          </p:cNvSpPr>
          <p:nvPr/>
        </p:nvSpPr>
        <p:spPr bwMode="auto">
          <a:xfrm>
            <a:off x="3486891" y="1072953"/>
            <a:ext cx="81357" cy="81357"/>
          </a:xfrm>
          <a:custGeom>
            <a:avLst/>
            <a:gdLst>
              <a:gd name="T0" fmla="*/ 11 w 21"/>
              <a:gd name="T1" fmla="*/ 0 h 21"/>
              <a:gd name="T2" fmla="*/ 11 w 21"/>
              <a:gd name="T3" fmla="*/ 0 h 21"/>
              <a:gd name="T4" fmla="*/ 8 w 21"/>
              <a:gd name="T5" fmla="*/ 0 h 21"/>
              <a:gd name="T6" fmla="*/ 4 w 21"/>
              <a:gd name="T7" fmla="*/ 4 h 21"/>
              <a:gd name="T8" fmla="*/ 2 w 21"/>
              <a:gd name="T9" fmla="*/ 6 h 21"/>
              <a:gd name="T10" fmla="*/ 0 w 21"/>
              <a:gd name="T11" fmla="*/ 11 h 21"/>
              <a:gd name="T12" fmla="*/ 0 w 21"/>
              <a:gd name="T13" fmla="*/ 11 h 21"/>
              <a:gd name="T14" fmla="*/ 2 w 21"/>
              <a:gd name="T15" fmla="*/ 15 h 21"/>
              <a:gd name="T16" fmla="*/ 4 w 21"/>
              <a:gd name="T17" fmla="*/ 19 h 21"/>
              <a:gd name="T18" fmla="*/ 8 w 21"/>
              <a:gd name="T19" fmla="*/ 21 h 21"/>
              <a:gd name="T20" fmla="*/ 11 w 21"/>
              <a:gd name="T21" fmla="*/ 21 h 21"/>
              <a:gd name="T22" fmla="*/ 11 w 21"/>
              <a:gd name="T23" fmla="*/ 21 h 21"/>
              <a:gd name="T24" fmla="*/ 15 w 21"/>
              <a:gd name="T25" fmla="*/ 21 h 21"/>
              <a:gd name="T26" fmla="*/ 19 w 21"/>
              <a:gd name="T27" fmla="*/ 19 h 21"/>
              <a:gd name="T28" fmla="*/ 21 w 21"/>
              <a:gd name="T29" fmla="*/ 15 h 21"/>
              <a:gd name="T30" fmla="*/ 21 w 21"/>
              <a:gd name="T31" fmla="*/ 11 h 21"/>
              <a:gd name="T32" fmla="*/ 21 w 21"/>
              <a:gd name="T33" fmla="*/ 11 h 21"/>
              <a:gd name="T34" fmla="*/ 21 w 21"/>
              <a:gd name="T35" fmla="*/ 6 h 21"/>
              <a:gd name="T36" fmla="*/ 19 w 21"/>
              <a:gd name="T37" fmla="*/ 4 h 21"/>
              <a:gd name="T38" fmla="*/ 15 w 21"/>
              <a:gd name="T39" fmla="*/ 0 h 21"/>
              <a:gd name="T40" fmla="*/ 11 w 21"/>
              <a:gd name="T41" fmla="*/ 0 h 21"/>
              <a:gd name="T42" fmla="*/ 11 w 21"/>
              <a:gd name="T4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21">
                <a:moveTo>
                  <a:pt x="11" y="0"/>
                </a:moveTo>
                <a:lnTo>
                  <a:pt x="11" y="0"/>
                </a:ln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11"/>
                </a:lnTo>
                <a:lnTo>
                  <a:pt x="0" y="11"/>
                </a:lnTo>
                <a:lnTo>
                  <a:pt x="2" y="15"/>
                </a:lnTo>
                <a:lnTo>
                  <a:pt x="4" y="19"/>
                </a:lnTo>
                <a:lnTo>
                  <a:pt x="8" y="21"/>
                </a:lnTo>
                <a:lnTo>
                  <a:pt x="11" y="21"/>
                </a:lnTo>
                <a:lnTo>
                  <a:pt x="11" y="21"/>
                </a:lnTo>
                <a:lnTo>
                  <a:pt x="15" y="21"/>
                </a:lnTo>
                <a:lnTo>
                  <a:pt x="19" y="19"/>
                </a:lnTo>
                <a:lnTo>
                  <a:pt x="21" y="15"/>
                </a:lnTo>
                <a:lnTo>
                  <a:pt x="21" y="11"/>
                </a:lnTo>
                <a:lnTo>
                  <a:pt x="21" y="11"/>
                </a:lnTo>
                <a:lnTo>
                  <a:pt x="21" y="6"/>
                </a:lnTo>
                <a:lnTo>
                  <a:pt x="19" y="4"/>
                </a:lnTo>
                <a:lnTo>
                  <a:pt x="15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1281"/>
          <p:cNvSpPr>
            <a:spLocks noEditPoints="1"/>
          </p:cNvSpPr>
          <p:nvPr/>
        </p:nvSpPr>
        <p:spPr bwMode="auto">
          <a:xfrm>
            <a:off x="3444276" y="883124"/>
            <a:ext cx="333170" cy="337047"/>
          </a:xfrm>
          <a:custGeom>
            <a:avLst/>
            <a:gdLst>
              <a:gd name="T0" fmla="*/ 84 w 86"/>
              <a:gd name="T1" fmla="*/ 4 h 87"/>
              <a:gd name="T2" fmla="*/ 84 w 86"/>
              <a:gd name="T3" fmla="*/ 2 h 87"/>
              <a:gd name="T4" fmla="*/ 82 w 86"/>
              <a:gd name="T5" fmla="*/ 2 h 87"/>
              <a:gd name="T6" fmla="*/ 82 w 86"/>
              <a:gd name="T7" fmla="*/ 2 h 87"/>
              <a:gd name="T8" fmla="*/ 79 w 86"/>
              <a:gd name="T9" fmla="*/ 0 h 87"/>
              <a:gd name="T10" fmla="*/ 7 w 86"/>
              <a:gd name="T11" fmla="*/ 0 h 87"/>
              <a:gd name="T12" fmla="*/ 7 w 86"/>
              <a:gd name="T13" fmla="*/ 0 h 87"/>
              <a:gd name="T14" fmla="*/ 2 w 86"/>
              <a:gd name="T15" fmla="*/ 2 h 87"/>
              <a:gd name="T16" fmla="*/ 2 w 86"/>
              <a:gd name="T17" fmla="*/ 2 h 87"/>
              <a:gd name="T18" fmla="*/ 2 w 86"/>
              <a:gd name="T19" fmla="*/ 4 h 87"/>
              <a:gd name="T20" fmla="*/ 2 w 86"/>
              <a:gd name="T21" fmla="*/ 4 h 87"/>
              <a:gd name="T22" fmla="*/ 0 w 86"/>
              <a:gd name="T23" fmla="*/ 8 h 87"/>
              <a:gd name="T24" fmla="*/ 0 w 86"/>
              <a:gd name="T25" fmla="*/ 79 h 87"/>
              <a:gd name="T26" fmla="*/ 0 w 86"/>
              <a:gd name="T27" fmla="*/ 79 h 87"/>
              <a:gd name="T28" fmla="*/ 2 w 86"/>
              <a:gd name="T29" fmla="*/ 85 h 87"/>
              <a:gd name="T30" fmla="*/ 2 w 86"/>
              <a:gd name="T31" fmla="*/ 85 h 87"/>
              <a:gd name="T32" fmla="*/ 2 w 86"/>
              <a:gd name="T33" fmla="*/ 85 h 87"/>
              <a:gd name="T34" fmla="*/ 2 w 86"/>
              <a:gd name="T35" fmla="*/ 85 h 87"/>
              <a:gd name="T36" fmla="*/ 7 w 86"/>
              <a:gd name="T37" fmla="*/ 87 h 87"/>
              <a:gd name="T38" fmla="*/ 79 w 86"/>
              <a:gd name="T39" fmla="*/ 87 h 87"/>
              <a:gd name="T40" fmla="*/ 79 w 86"/>
              <a:gd name="T41" fmla="*/ 87 h 87"/>
              <a:gd name="T42" fmla="*/ 82 w 86"/>
              <a:gd name="T43" fmla="*/ 85 h 87"/>
              <a:gd name="T44" fmla="*/ 84 w 86"/>
              <a:gd name="T45" fmla="*/ 85 h 87"/>
              <a:gd name="T46" fmla="*/ 84 w 86"/>
              <a:gd name="T47" fmla="*/ 85 h 87"/>
              <a:gd name="T48" fmla="*/ 84 w 86"/>
              <a:gd name="T49" fmla="*/ 85 h 87"/>
              <a:gd name="T50" fmla="*/ 86 w 86"/>
              <a:gd name="T51" fmla="*/ 79 h 87"/>
              <a:gd name="T52" fmla="*/ 86 w 86"/>
              <a:gd name="T53" fmla="*/ 8 h 87"/>
              <a:gd name="T54" fmla="*/ 86 w 86"/>
              <a:gd name="T55" fmla="*/ 8 h 87"/>
              <a:gd name="T56" fmla="*/ 84 w 86"/>
              <a:gd name="T57" fmla="*/ 4 h 87"/>
              <a:gd name="T58" fmla="*/ 84 w 86"/>
              <a:gd name="T59" fmla="*/ 4 h 87"/>
              <a:gd name="T60" fmla="*/ 77 w 86"/>
              <a:gd name="T61" fmla="*/ 10 h 87"/>
              <a:gd name="T62" fmla="*/ 77 w 86"/>
              <a:gd name="T63" fmla="*/ 77 h 87"/>
              <a:gd name="T64" fmla="*/ 9 w 86"/>
              <a:gd name="T65" fmla="*/ 77 h 87"/>
              <a:gd name="T66" fmla="*/ 9 w 86"/>
              <a:gd name="T67" fmla="*/ 10 h 87"/>
              <a:gd name="T68" fmla="*/ 77 w 86"/>
              <a:gd name="T69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" h="87">
                <a:moveTo>
                  <a:pt x="84" y="4"/>
                </a:moveTo>
                <a:lnTo>
                  <a:pt x="84" y="2"/>
                </a:lnTo>
                <a:lnTo>
                  <a:pt x="82" y="2"/>
                </a:lnTo>
                <a:lnTo>
                  <a:pt x="82" y="2"/>
                </a:lnTo>
                <a:lnTo>
                  <a:pt x="79" y="0"/>
                </a:lnTo>
                <a:lnTo>
                  <a:pt x="7" y="0"/>
                </a:lnTo>
                <a:lnTo>
                  <a:pt x="7" y="0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8"/>
                </a:lnTo>
                <a:lnTo>
                  <a:pt x="0" y="79"/>
                </a:lnTo>
                <a:lnTo>
                  <a:pt x="0" y="79"/>
                </a:lnTo>
                <a:lnTo>
                  <a:pt x="2" y="85"/>
                </a:lnTo>
                <a:lnTo>
                  <a:pt x="2" y="85"/>
                </a:lnTo>
                <a:lnTo>
                  <a:pt x="2" y="85"/>
                </a:lnTo>
                <a:lnTo>
                  <a:pt x="2" y="85"/>
                </a:lnTo>
                <a:lnTo>
                  <a:pt x="7" y="87"/>
                </a:lnTo>
                <a:lnTo>
                  <a:pt x="79" y="87"/>
                </a:lnTo>
                <a:lnTo>
                  <a:pt x="79" y="87"/>
                </a:lnTo>
                <a:lnTo>
                  <a:pt x="82" y="85"/>
                </a:lnTo>
                <a:lnTo>
                  <a:pt x="84" y="85"/>
                </a:lnTo>
                <a:lnTo>
                  <a:pt x="84" y="85"/>
                </a:lnTo>
                <a:lnTo>
                  <a:pt x="84" y="85"/>
                </a:lnTo>
                <a:lnTo>
                  <a:pt x="86" y="79"/>
                </a:lnTo>
                <a:lnTo>
                  <a:pt x="86" y="8"/>
                </a:lnTo>
                <a:lnTo>
                  <a:pt x="86" y="8"/>
                </a:lnTo>
                <a:lnTo>
                  <a:pt x="84" y="4"/>
                </a:lnTo>
                <a:lnTo>
                  <a:pt x="84" y="4"/>
                </a:lnTo>
                <a:close/>
                <a:moveTo>
                  <a:pt x="77" y="10"/>
                </a:moveTo>
                <a:lnTo>
                  <a:pt x="77" y="77"/>
                </a:lnTo>
                <a:lnTo>
                  <a:pt x="9" y="77"/>
                </a:lnTo>
                <a:lnTo>
                  <a:pt x="9" y="10"/>
                </a:lnTo>
                <a:lnTo>
                  <a:pt x="77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282"/>
          <p:cNvSpPr>
            <a:spLocks/>
          </p:cNvSpPr>
          <p:nvPr/>
        </p:nvSpPr>
        <p:spPr bwMode="auto">
          <a:xfrm>
            <a:off x="2448638" y="2874401"/>
            <a:ext cx="104601" cy="100726"/>
          </a:xfrm>
          <a:custGeom>
            <a:avLst/>
            <a:gdLst>
              <a:gd name="T0" fmla="*/ 27 w 27"/>
              <a:gd name="T1" fmla="*/ 13 h 26"/>
              <a:gd name="T2" fmla="*/ 27 w 27"/>
              <a:gd name="T3" fmla="*/ 13 h 26"/>
              <a:gd name="T4" fmla="*/ 27 w 27"/>
              <a:gd name="T5" fmla="*/ 18 h 26"/>
              <a:gd name="T6" fmla="*/ 23 w 27"/>
              <a:gd name="T7" fmla="*/ 22 h 26"/>
              <a:gd name="T8" fmla="*/ 19 w 27"/>
              <a:gd name="T9" fmla="*/ 26 h 26"/>
              <a:gd name="T10" fmla="*/ 13 w 27"/>
              <a:gd name="T11" fmla="*/ 26 h 26"/>
              <a:gd name="T12" fmla="*/ 13 w 27"/>
              <a:gd name="T13" fmla="*/ 26 h 26"/>
              <a:gd name="T14" fmla="*/ 8 w 27"/>
              <a:gd name="T15" fmla="*/ 26 h 26"/>
              <a:gd name="T16" fmla="*/ 4 w 27"/>
              <a:gd name="T17" fmla="*/ 22 h 26"/>
              <a:gd name="T18" fmla="*/ 2 w 27"/>
              <a:gd name="T19" fmla="*/ 18 h 26"/>
              <a:gd name="T20" fmla="*/ 0 w 27"/>
              <a:gd name="T21" fmla="*/ 13 h 26"/>
              <a:gd name="T22" fmla="*/ 0 w 27"/>
              <a:gd name="T23" fmla="*/ 13 h 26"/>
              <a:gd name="T24" fmla="*/ 2 w 27"/>
              <a:gd name="T25" fmla="*/ 7 h 26"/>
              <a:gd name="T26" fmla="*/ 4 w 27"/>
              <a:gd name="T27" fmla="*/ 3 h 26"/>
              <a:gd name="T28" fmla="*/ 8 w 27"/>
              <a:gd name="T29" fmla="*/ 2 h 26"/>
              <a:gd name="T30" fmla="*/ 13 w 27"/>
              <a:gd name="T31" fmla="*/ 0 h 26"/>
              <a:gd name="T32" fmla="*/ 13 w 27"/>
              <a:gd name="T33" fmla="*/ 0 h 26"/>
              <a:gd name="T34" fmla="*/ 19 w 27"/>
              <a:gd name="T35" fmla="*/ 2 h 26"/>
              <a:gd name="T36" fmla="*/ 23 w 27"/>
              <a:gd name="T37" fmla="*/ 3 h 26"/>
              <a:gd name="T38" fmla="*/ 27 w 27"/>
              <a:gd name="T39" fmla="*/ 7 h 26"/>
              <a:gd name="T40" fmla="*/ 27 w 27"/>
              <a:gd name="T41" fmla="*/ 13 h 26"/>
              <a:gd name="T42" fmla="*/ 27 w 27"/>
              <a:gd name="T43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26">
                <a:moveTo>
                  <a:pt x="27" y="13"/>
                </a:moveTo>
                <a:lnTo>
                  <a:pt x="27" y="13"/>
                </a:lnTo>
                <a:lnTo>
                  <a:pt x="27" y="18"/>
                </a:lnTo>
                <a:lnTo>
                  <a:pt x="23" y="22"/>
                </a:lnTo>
                <a:lnTo>
                  <a:pt x="19" y="26"/>
                </a:lnTo>
                <a:lnTo>
                  <a:pt x="13" y="26"/>
                </a:lnTo>
                <a:lnTo>
                  <a:pt x="13" y="26"/>
                </a:lnTo>
                <a:lnTo>
                  <a:pt x="8" y="26"/>
                </a:lnTo>
                <a:lnTo>
                  <a:pt x="4" y="22"/>
                </a:lnTo>
                <a:lnTo>
                  <a:pt x="2" y="18"/>
                </a:lnTo>
                <a:lnTo>
                  <a:pt x="0" y="13"/>
                </a:lnTo>
                <a:lnTo>
                  <a:pt x="0" y="13"/>
                </a:lnTo>
                <a:lnTo>
                  <a:pt x="2" y="7"/>
                </a:ln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13" y="0"/>
                </a:lnTo>
                <a:lnTo>
                  <a:pt x="19" y="2"/>
                </a:lnTo>
                <a:lnTo>
                  <a:pt x="23" y="3"/>
                </a:lnTo>
                <a:lnTo>
                  <a:pt x="27" y="7"/>
                </a:lnTo>
                <a:lnTo>
                  <a:pt x="27" y="13"/>
                </a:lnTo>
                <a:lnTo>
                  <a:pt x="2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283"/>
          <p:cNvSpPr>
            <a:spLocks/>
          </p:cNvSpPr>
          <p:nvPr/>
        </p:nvSpPr>
        <p:spPr bwMode="auto">
          <a:xfrm>
            <a:off x="2413769" y="2990625"/>
            <a:ext cx="182083" cy="325422"/>
          </a:xfrm>
          <a:custGeom>
            <a:avLst/>
            <a:gdLst>
              <a:gd name="T0" fmla="*/ 45 w 47"/>
              <a:gd name="T1" fmla="*/ 9 h 84"/>
              <a:gd name="T2" fmla="*/ 45 w 47"/>
              <a:gd name="T3" fmla="*/ 9 h 84"/>
              <a:gd name="T4" fmla="*/ 45 w 47"/>
              <a:gd name="T5" fmla="*/ 5 h 84"/>
              <a:gd name="T6" fmla="*/ 41 w 47"/>
              <a:gd name="T7" fmla="*/ 3 h 84"/>
              <a:gd name="T8" fmla="*/ 37 w 47"/>
              <a:gd name="T9" fmla="*/ 1 h 84"/>
              <a:gd name="T10" fmla="*/ 34 w 47"/>
              <a:gd name="T11" fmla="*/ 0 h 84"/>
              <a:gd name="T12" fmla="*/ 13 w 47"/>
              <a:gd name="T13" fmla="*/ 0 h 84"/>
              <a:gd name="T14" fmla="*/ 13 w 47"/>
              <a:gd name="T15" fmla="*/ 0 h 84"/>
              <a:gd name="T16" fmla="*/ 9 w 47"/>
              <a:gd name="T17" fmla="*/ 1 h 84"/>
              <a:gd name="T18" fmla="*/ 6 w 47"/>
              <a:gd name="T19" fmla="*/ 3 h 84"/>
              <a:gd name="T20" fmla="*/ 4 w 47"/>
              <a:gd name="T21" fmla="*/ 5 h 84"/>
              <a:gd name="T22" fmla="*/ 2 w 47"/>
              <a:gd name="T23" fmla="*/ 9 h 84"/>
              <a:gd name="T24" fmla="*/ 2 w 47"/>
              <a:gd name="T25" fmla="*/ 9 h 84"/>
              <a:gd name="T26" fmla="*/ 2 w 47"/>
              <a:gd name="T27" fmla="*/ 11 h 84"/>
              <a:gd name="T28" fmla="*/ 0 w 47"/>
              <a:gd name="T29" fmla="*/ 37 h 84"/>
              <a:gd name="T30" fmla="*/ 0 w 47"/>
              <a:gd name="T31" fmla="*/ 37 h 84"/>
              <a:gd name="T32" fmla="*/ 2 w 47"/>
              <a:gd name="T33" fmla="*/ 39 h 84"/>
              <a:gd name="T34" fmla="*/ 4 w 47"/>
              <a:gd name="T35" fmla="*/ 41 h 84"/>
              <a:gd name="T36" fmla="*/ 4 w 47"/>
              <a:gd name="T37" fmla="*/ 41 h 84"/>
              <a:gd name="T38" fmla="*/ 7 w 47"/>
              <a:gd name="T39" fmla="*/ 39 h 84"/>
              <a:gd name="T40" fmla="*/ 9 w 47"/>
              <a:gd name="T41" fmla="*/ 37 h 84"/>
              <a:gd name="T42" fmla="*/ 9 w 47"/>
              <a:gd name="T43" fmla="*/ 18 h 84"/>
              <a:gd name="T44" fmla="*/ 11 w 47"/>
              <a:gd name="T45" fmla="*/ 18 h 84"/>
              <a:gd name="T46" fmla="*/ 11 w 47"/>
              <a:gd name="T47" fmla="*/ 78 h 84"/>
              <a:gd name="T48" fmla="*/ 11 w 47"/>
              <a:gd name="T49" fmla="*/ 78 h 84"/>
              <a:gd name="T50" fmla="*/ 13 w 47"/>
              <a:gd name="T51" fmla="*/ 82 h 84"/>
              <a:gd name="T52" fmla="*/ 17 w 47"/>
              <a:gd name="T53" fmla="*/ 84 h 84"/>
              <a:gd name="T54" fmla="*/ 17 w 47"/>
              <a:gd name="T55" fmla="*/ 84 h 84"/>
              <a:gd name="T56" fmla="*/ 21 w 47"/>
              <a:gd name="T57" fmla="*/ 82 h 84"/>
              <a:gd name="T58" fmla="*/ 21 w 47"/>
              <a:gd name="T59" fmla="*/ 78 h 84"/>
              <a:gd name="T60" fmla="*/ 21 w 47"/>
              <a:gd name="T61" fmla="*/ 45 h 84"/>
              <a:gd name="T62" fmla="*/ 26 w 47"/>
              <a:gd name="T63" fmla="*/ 45 h 84"/>
              <a:gd name="T64" fmla="*/ 26 w 47"/>
              <a:gd name="T65" fmla="*/ 78 h 84"/>
              <a:gd name="T66" fmla="*/ 26 w 47"/>
              <a:gd name="T67" fmla="*/ 78 h 84"/>
              <a:gd name="T68" fmla="*/ 28 w 47"/>
              <a:gd name="T69" fmla="*/ 82 h 84"/>
              <a:gd name="T70" fmla="*/ 30 w 47"/>
              <a:gd name="T71" fmla="*/ 84 h 84"/>
              <a:gd name="T72" fmla="*/ 30 w 47"/>
              <a:gd name="T73" fmla="*/ 84 h 84"/>
              <a:gd name="T74" fmla="*/ 34 w 47"/>
              <a:gd name="T75" fmla="*/ 82 h 84"/>
              <a:gd name="T76" fmla="*/ 36 w 47"/>
              <a:gd name="T77" fmla="*/ 78 h 84"/>
              <a:gd name="T78" fmla="*/ 36 w 47"/>
              <a:gd name="T79" fmla="*/ 18 h 84"/>
              <a:gd name="T80" fmla="*/ 37 w 47"/>
              <a:gd name="T81" fmla="*/ 18 h 84"/>
              <a:gd name="T82" fmla="*/ 37 w 47"/>
              <a:gd name="T83" fmla="*/ 37 h 84"/>
              <a:gd name="T84" fmla="*/ 37 w 47"/>
              <a:gd name="T85" fmla="*/ 37 h 84"/>
              <a:gd name="T86" fmla="*/ 39 w 47"/>
              <a:gd name="T87" fmla="*/ 39 h 84"/>
              <a:gd name="T88" fmla="*/ 43 w 47"/>
              <a:gd name="T89" fmla="*/ 41 h 84"/>
              <a:gd name="T90" fmla="*/ 43 w 47"/>
              <a:gd name="T91" fmla="*/ 41 h 84"/>
              <a:gd name="T92" fmla="*/ 47 w 47"/>
              <a:gd name="T93" fmla="*/ 39 h 84"/>
              <a:gd name="T94" fmla="*/ 47 w 47"/>
              <a:gd name="T95" fmla="*/ 37 h 84"/>
              <a:gd name="T96" fmla="*/ 45 w 47"/>
              <a:gd name="T97" fmla="*/ 11 h 84"/>
              <a:gd name="T98" fmla="*/ 45 w 47"/>
              <a:gd name="T99" fmla="*/ 9 h 84"/>
              <a:gd name="T100" fmla="*/ 45 w 47"/>
              <a:gd name="T101" fmla="*/ 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" h="84">
                <a:moveTo>
                  <a:pt x="45" y="9"/>
                </a:moveTo>
                <a:lnTo>
                  <a:pt x="45" y="9"/>
                </a:lnTo>
                <a:lnTo>
                  <a:pt x="45" y="5"/>
                </a:lnTo>
                <a:lnTo>
                  <a:pt x="41" y="3"/>
                </a:lnTo>
                <a:lnTo>
                  <a:pt x="37" y="1"/>
                </a:lnTo>
                <a:lnTo>
                  <a:pt x="34" y="0"/>
                </a:lnTo>
                <a:lnTo>
                  <a:pt x="13" y="0"/>
                </a:lnTo>
                <a:lnTo>
                  <a:pt x="13" y="0"/>
                </a:lnTo>
                <a:lnTo>
                  <a:pt x="9" y="1"/>
                </a:lnTo>
                <a:lnTo>
                  <a:pt x="6" y="3"/>
                </a:lnTo>
                <a:lnTo>
                  <a:pt x="4" y="5"/>
                </a:lnTo>
                <a:lnTo>
                  <a:pt x="2" y="9"/>
                </a:lnTo>
                <a:lnTo>
                  <a:pt x="2" y="9"/>
                </a:lnTo>
                <a:lnTo>
                  <a:pt x="2" y="11"/>
                </a:lnTo>
                <a:lnTo>
                  <a:pt x="0" y="37"/>
                </a:lnTo>
                <a:lnTo>
                  <a:pt x="0" y="37"/>
                </a:lnTo>
                <a:lnTo>
                  <a:pt x="2" y="39"/>
                </a:lnTo>
                <a:lnTo>
                  <a:pt x="4" y="41"/>
                </a:lnTo>
                <a:lnTo>
                  <a:pt x="4" y="41"/>
                </a:lnTo>
                <a:lnTo>
                  <a:pt x="7" y="39"/>
                </a:lnTo>
                <a:lnTo>
                  <a:pt x="9" y="37"/>
                </a:lnTo>
                <a:lnTo>
                  <a:pt x="9" y="18"/>
                </a:lnTo>
                <a:lnTo>
                  <a:pt x="11" y="18"/>
                </a:lnTo>
                <a:lnTo>
                  <a:pt x="11" y="78"/>
                </a:lnTo>
                <a:lnTo>
                  <a:pt x="11" y="78"/>
                </a:lnTo>
                <a:lnTo>
                  <a:pt x="13" y="82"/>
                </a:lnTo>
                <a:lnTo>
                  <a:pt x="17" y="84"/>
                </a:lnTo>
                <a:lnTo>
                  <a:pt x="17" y="84"/>
                </a:lnTo>
                <a:lnTo>
                  <a:pt x="21" y="82"/>
                </a:lnTo>
                <a:lnTo>
                  <a:pt x="21" y="78"/>
                </a:lnTo>
                <a:lnTo>
                  <a:pt x="21" y="45"/>
                </a:lnTo>
                <a:lnTo>
                  <a:pt x="26" y="45"/>
                </a:lnTo>
                <a:lnTo>
                  <a:pt x="26" y="78"/>
                </a:lnTo>
                <a:lnTo>
                  <a:pt x="26" y="78"/>
                </a:lnTo>
                <a:lnTo>
                  <a:pt x="28" y="82"/>
                </a:lnTo>
                <a:lnTo>
                  <a:pt x="30" y="84"/>
                </a:lnTo>
                <a:lnTo>
                  <a:pt x="30" y="84"/>
                </a:lnTo>
                <a:lnTo>
                  <a:pt x="34" y="82"/>
                </a:lnTo>
                <a:lnTo>
                  <a:pt x="36" y="78"/>
                </a:lnTo>
                <a:lnTo>
                  <a:pt x="36" y="18"/>
                </a:lnTo>
                <a:lnTo>
                  <a:pt x="37" y="18"/>
                </a:lnTo>
                <a:lnTo>
                  <a:pt x="37" y="37"/>
                </a:lnTo>
                <a:lnTo>
                  <a:pt x="37" y="37"/>
                </a:lnTo>
                <a:lnTo>
                  <a:pt x="39" y="39"/>
                </a:lnTo>
                <a:lnTo>
                  <a:pt x="43" y="41"/>
                </a:lnTo>
                <a:lnTo>
                  <a:pt x="43" y="41"/>
                </a:lnTo>
                <a:lnTo>
                  <a:pt x="47" y="39"/>
                </a:lnTo>
                <a:lnTo>
                  <a:pt x="47" y="37"/>
                </a:lnTo>
                <a:lnTo>
                  <a:pt x="45" y="11"/>
                </a:lnTo>
                <a:lnTo>
                  <a:pt x="45" y="9"/>
                </a:lnTo>
                <a:lnTo>
                  <a:pt x="45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1284"/>
          <p:cNvSpPr>
            <a:spLocks noEditPoints="1"/>
          </p:cNvSpPr>
          <p:nvPr/>
        </p:nvSpPr>
        <p:spPr bwMode="auto">
          <a:xfrm>
            <a:off x="3951781" y="4606115"/>
            <a:ext cx="348668" cy="232444"/>
          </a:xfrm>
          <a:custGeom>
            <a:avLst/>
            <a:gdLst>
              <a:gd name="T0" fmla="*/ 73 w 90"/>
              <a:gd name="T1" fmla="*/ 4 h 60"/>
              <a:gd name="T2" fmla="*/ 66 w 90"/>
              <a:gd name="T3" fmla="*/ 8 h 60"/>
              <a:gd name="T4" fmla="*/ 49 w 90"/>
              <a:gd name="T5" fmla="*/ 4 h 60"/>
              <a:gd name="T6" fmla="*/ 45 w 90"/>
              <a:gd name="T7" fmla="*/ 8 h 60"/>
              <a:gd name="T8" fmla="*/ 26 w 90"/>
              <a:gd name="T9" fmla="*/ 0 h 60"/>
              <a:gd name="T10" fmla="*/ 23 w 90"/>
              <a:gd name="T11" fmla="*/ 8 h 60"/>
              <a:gd name="T12" fmla="*/ 17 w 90"/>
              <a:gd name="T13" fmla="*/ 0 h 60"/>
              <a:gd name="T14" fmla="*/ 4 w 90"/>
              <a:gd name="T15" fmla="*/ 2 h 60"/>
              <a:gd name="T16" fmla="*/ 0 w 90"/>
              <a:gd name="T17" fmla="*/ 49 h 60"/>
              <a:gd name="T18" fmla="*/ 11 w 90"/>
              <a:gd name="T19" fmla="*/ 60 h 60"/>
              <a:gd name="T20" fmla="*/ 86 w 90"/>
              <a:gd name="T21" fmla="*/ 58 h 60"/>
              <a:gd name="T22" fmla="*/ 90 w 90"/>
              <a:gd name="T23" fmla="*/ 12 h 60"/>
              <a:gd name="T24" fmla="*/ 79 w 90"/>
              <a:gd name="T25" fmla="*/ 0 h 60"/>
              <a:gd name="T26" fmla="*/ 17 w 90"/>
              <a:gd name="T27" fmla="*/ 14 h 60"/>
              <a:gd name="T28" fmla="*/ 13 w 90"/>
              <a:gd name="T29" fmla="*/ 21 h 60"/>
              <a:gd name="T30" fmla="*/ 10 w 90"/>
              <a:gd name="T31" fmla="*/ 15 h 60"/>
              <a:gd name="T32" fmla="*/ 13 w 90"/>
              <a:gd name="T33" fmla="*/ 43 h 60"/>
              <a:gd name="T34" fmla="*/ 10 w 90"/>
              <a:gd name="T35" fmla="*/ 40 h 60"/>
              <a:gd name="T36" fmla="*/ 17 w 90"/>
              <a:gd name="T37" fmla="*/ 36 h 60"/>
              <a:gd name="T38" fmla="*/ 13 w 90"/>
              <a:gd name="T39" fmla="*/ 43 h 60"/>
              <a:gd name="T40" fmla="*/ 26 w 90"/>
              <a:gd name="T41" fmla="*/ 53 h 60"/>
              <a:gd name="T42" fmla="*/ 30 w 90"/>
              <a:gd name="T43" fmla="*/ 45 h 60"/>
              <a:gd name="T44" fmla="*/ 34 w 90"/>
              <a:gd name="T45" fmla="*/ 49 h 60"/>
              <a:gd name="T46" fmla="*/ 30 w 90"/>
              <a:gd name="T47" fmla="*/ 30 h 60"/>
              <a:gd name="T48" fmla="*/ 25 w 90"/>
              <a:gd name="T49" fmla="*/ 27 h 60"/>
              <a:gd name="T50" fmla="*/ 34 w 90"/>
              <a:gd name="T51" fmla="*/ 23 h 60"/>
              <a:gd name="T52" fmla="*/ 30 w 90"/>
              <a:gd name="T53" fmla="*/ 30 h 60"/>
              <a:gd name="T54" fmla="*/ 43 w 90"/>
              <a:gd name="T55" fmla="*/ 43 h 60"/>
              <a:gd name="T56" fmla="*/ 45 w 90"/>
              <a:gd name="T57" fmla="*/ 34 h 60"/>
              <a:gd name="T58" fmla="*/ 51 w 90"/>
              <a:gd name="T59" fmla="*/ 40 h 60"/>
              <a:gd name="T60" fmla="*/ 45 w 90"/>
              <a:gd name="T61" fmla="*/ 21 h 60"/>
              <a:gd name="T62" fmla="*/ 41 w 90"/>
              <a:gd name="T63" fmla="*/ 17 h 60"/>
              <a:gd name="T64" fmla="*/ 49 w 90"/>
              <a:gd name="T65" fmla="*/ 14 h 60"/>
              <a:gd name="T66" fmla="*/ 45 w 90"/>
              <a:gd name="T67" fmla="*/ 21 h 60"/>
              <a:gd name="T68" fmla="*/ 64 w 90"/>
              <a:gd name="T69" fmla="*/ 23 h 60"/>
              <a:gd name="T70" fmla="*/ 60 w 90"/>
              <a:gd name="T71" fmla="*/ 32 h 60"/>
              <a:gd name="T72" fmla="*/ 56 w 90"/>
              <a:gd name="T73" fmla="*/ 27 h 60"/>
              <a:gd name="T74" fmla="*/ 62 w 90"/>
              <a:gd name="T75" fmla="*/ 55 h 60"/>
              <a:gd name="T76" fmla="*/ 56 w 90"/>
              <a:gd name="T77" fmla="*/ 49 h 60"/>
              <a:gd name="T78" fmla="*/ 66 w 90"/>
              <a:gd name="T79" fmla="*/ 47 h 60"/>
              <a:gd name="T80" fmla="*/ 62 w 90"/>
              <a:gd name="T81" fmla="*/ 55 h 60"/>
              <a:gd name="T82" fmla="*/ 71 w 90"/>
              <a:gd name="T83" fmla="*/ 43 h 60"/>
              <a:gd name="T84" fmla="*/ 75 w 90"/>
              <a:gd name="T85" fmla="*/ 34 h 60"/>
              <a:gd name="T86" fmla="*/ 81 w 90"/>
              <a:gd name="T87" fmla="*/ 40 h 60"/>
              <a:gd name="T88" fmla="*/ 75 w 90"/>
              <a:gd name="T89" fmla="*/ 23 h 60"/>
              <a:gd name="T90" fmla="*/ 71 w 90"/>
              <a:gd name="T91" fmla="*/ 17 h 60"/>
              <a:gd name="T92" fmla="*/ 79 w 90"/>
              <a:gd name="T93" fmla="*/ 15 h 60"/>
              <a:gd name="T94" fmla="*/ 75 w 90"/>
              <a:gd name="T95" fmla="*/ 2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0" h="60">
                <a:moveTo>
                  <a:pt x="79" y="0"/>
                </a:moveTo>
                <a:lnTo>
                  <a:pt x="73" y="0"/>
                </a:lnTo>
                <a:lnTo>
                  <a:pt x="73" y="4"/>
                </a:lnTo>
                <a:lnTo>
                  <a:pt x="73" y="4"/>
                </a:lnTo>
                <a:lnTo>
                  <a:pt x="71" y="8"/>
                </a:lnTo>
                <a:lnTo>
                  <a:pt x="69" y="8"/>
                </a:lnTo>
                <a:lnTo>
                  <a:pt x="69" y="8"/>
                </a:lnTo>
                <a:lnTo>
                  <a:pt x="66" y="8"/>
                </a:lnTo>
                <a:lnTo>
                  <a:pt x="64" y="4"/>
                </a:lnTo>
                <a:lnTo>
                  <a:pt x="64" y="0"/>
                </a:lnTo>
                <a:lnTo>
                  <a:pt x="49" y="0"/>
                </a:lnTo>
                <a:lnTo>
                  <a:pt x="49" y="4"/>
                </a:lnTo>
                <a:lnTo>
                  <a:pt x="49" y="4"/>
                </a:lnTo>
                <a:lnTo>
                  <a:pt x="49" y="8"/>
                </a:lnTo>
                <a:lnTo>
                  <a:pt x="45" y="8"/>
                </a:lnTo>
                <a:lnTo>
                  <a:pt x="45" y="8"/>
                </a:lnTo>
                <a:lnTo>
                  <a:pt x="43" y="8"/>
                </a:lnTo>
                <a:lnTo>
                  <a:pt x="41" y="4"/>
                </a:lnTo>
                <a:lnTo>
                  <a:pt x="41" y="0"/>
                </a:lnTo>
                <a:lnTo>
                  <a:pt x="26" y="0"/>
                </a:lnTo>
                <a:lnTo>
                  <a:pt x="26" y="4"/>
                </a:lnTo>
                <a:lnTo>
                  <a:pt x="26" y="4"/>
                </a:lnTo>
                <a:lnTo>
                  <a:pt x="25" y="8"/>
                </a:lnTo>
                <a:lnTo>
                  <a:pt x="23" y="8"/>
                </a:lnTo>
                <a:lnTo>
                  <a:pt x="23" y="8"/>
                </a:lnTo>
                <a:lnTo>
                  <a:pt x="19" y="8"/>
                </a:lnTo>
                <a:lnTo>
                  <a:pt x="17" y="4"/>
                </a:lnTo>
                <a:lnTo>
                  <a:pt x="17" y="0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lnTo>
                  <a:pt x="4" y="2"/>
                </a:lnTo>
                <a:lnTo>
                  <a:pt x="0" y="6"/>
                </a:lnTo>
                <a:lnTo>
                  <a:pt x="0" y="12"/>
                </a:lnTo>
                <a:lnTo>
                  <a:pt x="0" y="49"/>
                </a:lnTo>
                <a:lnTo>
                  <a:pt x="0" y="49"/>
                </a:lnTo>
                <a:lnTo>
                  <a:pt x="0" y="55"/>
                </a:lnTo>
                <a:lnTo>
                  <a:pt x="4" y="58"/>
                </a:lnTo>
                <a:lnTo>
                  <a:pt x="8" y="60"/>
                </a:lnTo>
                <a:lnTo>
                  <a:pt x="11" y="60"/>
                </a:lnTo>
                <a:lnTo>
                  <a:pt x="79" y="60"/>
                </a:lnTo>
                <a:lnTo>
                  <a:pt x="79" y="60"/>
                </a:lnTo>
                <a:lnTo>
                  <a:pt x="83" y="60"/>
                </a:lnTo>
                <a:lnTo>
                  <a:pt x="86" y="58"/>
                </a:lnTo>
                <a:lnTo>
                  <a:pt x="90" y="55"/>
                </a:lnTo>
                <a:lnTo>
                  <a:pt x="90" y="49"/>
                </a:lnTo>
                <a:lnTo>
                  <a:pt x="90" y="12"/>
                </a:lnTo>
                <a:lnTo>
                  <a:pt x="90" y="12"/>
                </a:lnTo>
                <a:lnTo>
                  <a:pt x="90" y="6"/>
                </a:lnTo>
                <a:lnTo>
                  <a:pt x="86" y="2"/>
                </a:lnTo>
                <a:lnTo>
                  <a:pt x="83" y="0"/>
                </a:lnTo>
                <a:lnTo>
                  <a:pt x="79" y="0"/>
                </a:lnTo>
                <a:lnTo>
                  <a:pt x="79" y="0"/>
                </a:lnTo>
                <a:close/>
                <a:moveTo>
                  <a:pt x="13" y="12"/>
                </a:moveTo>
                <a:lnTo>
                  <a:pt x="13" y="12"/>
                </a:lnTo>
                <a:lnTo>
                  <a:pt x="17" y="14"/>
                </a:lnTo>
                <a:lnTo>
                  <a:pt x="19" y="15"/>
                </a:lnTo>
                <a:lnTo>
                  <a:pt x="19" y="15"/>
                </a:lnTo>
                <a:lnTo>
                  <a:pt x="17" y="19"/>
                </a:lnTo>
                <a:lnTo>
                  <a:pt x="13" y="21"/>
                </a:lnTo>
                <a:lnTo>
                  <a:pt x="13" y="21"/>
                </a:lnTo>
                <a:lnTo>
                  <a:pt x="10" y="19"/>
                </a:lnTo>
                <a:lnTo>
                  <a:pt x="10" y="15"/>
                </a:lnTo>
                <a:lnTo>
                  <a:pt x="10" y="15"/>
                </a:lnTo>
                <a:lnTo>
                  <a:pt x="10" y="14"/>
                </a:lnTo>
                <a:lnTo>
                  <a:pt x="13" y="12"/>
                </a:lnTo>
                <a:lnTo>
                  <a:pt x="13" y="12"/>
                </a:lnTo>
                <a:close/>
                <a:moveTo>
                  <a:pt x="13" y="43"/>
                </a:moveTo>
                <a:lnTo>
                  <a:pt x="13" y="43"/>
                </a:lnTo>
                <a:lnTo>
                  <a:pt x="11" y="43"/>
                </a:lnTo>
                <a:lnTo>
                  <a:pt x="10" y="40"/>
                </a:lnTo>
                <a:lnTo>
                  <a:pt x="10" y="40"/>
                </a:lnTo>
                <a:lnTo>
                  <a:pt x="11" y="36"/>
                </a:lnTo>
                <a:lnTo>
                  <a:pt x="13" y="34"/>
                </a:lnTo>
                <a:lnTo>
                  <a:pt x="13" y="34"/>
                </a:lnTo>
                <a:lnTo>
                  <a:pt x="17" y="36"/>
                </a:lnTo>
                <a:lnTo>
                  <a:pt x="19" y="40"/>
                </a:lnTo>
                <a:lnTo>
                  <a:pt x="19" y="40"/>
                </a:lnTo>
                <a:lnTo>
                  <a:pt x="17" y="43"/>
                </a:lnTo>
                <a:lnTo>
                  <a:pt x="13" y="43"/>
                </a:lnTo>
                <a:lnTo>
                  <a:pt x="13" y="43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26" y="53"/>
                </a:lnTo>
                <a:lnTo>
                  <a:pt x="25" y="49"/>
                </a:lnTo>
                <a:lnTo>
                  <a:pt x="25" y="49"/>
                </a:lnTo>
                <a:lnTo>
                  <a:pt x="26" y="47"/>
                </a:lnTo>
                <a:lnTo>
                  <a:pt x="30" y="45"/>
                </a:lnTo>
                <a:lnTo>
                  <a:pt x="30" y="45"/>
                </a:lnTo>
                <a:lnTo>
                  <a:pt x="32" y="47"/>
                </a:lnTo>
                <a:lnTo>
                  <a:pt x="34" y="49"/>
                </a:lnTo>
                <a:lnTo>
                  <a:pt x="34" y="49"/>
                </a:lnTo>
                <a:lnTo>
                  <a:pt x="32" y="53"/>
                </a:lnTo>
                <a:lnTo>
                  <a:pt x="30" y="55"/>
                </a:lnTo>
                <a:lnTo>
                  <a:pt x="30" y="55"/>
                </a:lnTo>
                <a:close/>
                <a:moveTo>
                  <a:pt x="30" y="30"/>
                </a:moveTo>
                <a:lnTo>
                  <a:pt x="30" y="30"/>
                </a:lnTo>
                <a:lnTo>
                  <a:pt x="26" y="30"/>
                </a:lnTo>
                <a:lnTo>
                  <a:pt x="25" y="27"/>
                </a:lnTo>
                <a:lnTo>
                  <a:pt x="25" y="27"/>
                </a:lnTo>
                <a:lnTo>
                  <a:pt x="26" y="23"/>
                </a:lnTo>
                <a:lnTo>
                  <a:pt x="30" y="21"/>
                </a:lnTo>
                <a:lnTo>
                  <a:pt x="30" y="21"/>
                </a:lnTo>
                <a:lnTo>
                  <a:pt x="34" y="23"/>
                </a:lnTo>
                <a:lnTo>
                  <a:pt x="34" y="27"/>
                </a:lnTo>
                <a:lnTo>
                  <a:pt x="34" y="27"/>
                </a:lnTo>
                <a:lnTo>
                  <a:pt x="34" y="30"/>
                </a:lnTo>
                <a:lnTo>
                  <a:pt x="30" y="30"/>
                </a:lnTo>
                <a:lnTo>
                  <a:pt x="30" y="30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43" y="43"/>
                </a:lnTo>
                <a:lnTo>
                  <a:pt x="41" y="40"/>
                </a:lnTo>
                <a:lnTo>
                  <a:pt x="41" y="40"/>
                </a:lnTo>
                <a:lnTo>
                  <a:pt x="43" y="36"/>
                </a:lnTo>
                <a:lnTo>
                  <a:pt x="45" y="34"/>
                </a:lnTo>
                <a:lnTo>
                  <a:pt x="45" y="34"/>
                </a:lnTo>
                <a:lnTo>
                  <a:pt x="49" y="36"/>
                </a:lnTo>
                <a:lnTo>
                  <a:pt x="51" y="40"/>
                </a:lnTo>
                <a:lnTo>
                  <a:pt x="51" y="40"/>
                </a:lnTo>
                <a:lnTo>
                  <a:pt x="49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45" y="21"/>
                </a:moveTo>
                <a:lnTo>
                  <a:pt x="45" y="21"/>
                </a:lnTo>
                <a:lnTo>
                  <a:pt x="43" y="21"/>
                </a:lnTo>
                <a:lnTo>
                  <a:pt x="41" y="17"/>
                </a:lnTo>
                <a:lnTo>
                  <a:pt x="41" y="17"/>
                </a:lnTo>
                <a:lnTo>
                  <a:pt x="43" y="14"/>
                </a:lnTo>
                <a:lnTo>
                  <a:pt x="45" y="12"/>
                </a:lnTo>
                <a:lnTo>
                  <a:pt x="45" y="12"/>
                </a:lnTo>
                <a:lnTo>
                  <a:pt x="49" y="14"/>
                </a:lnTo>
                <a:lnTo>
                  <a:pt x="51" y="17"/>
                </a:lnTo>
                <a:lnTo>
                  <a:pt x="51" y="17"/>
                </a:lnTo>
                <a:lnTo>
                  <a:pt x="49" y="21"/>
                </a:lnTo>
                <a:lnTo>
                  <a:pt x="45" y="21"/>
                </a:lnTo>
                <a:lnTo>
                  <a:pt x="45" y="21"/>
                </a:lnTo>
                <a:close/>
                <a:moveTo>
                  <a:pt x="60" y="23"/>
                </a:moveTo>
                <a:lnTo>
                  <a:pt x="60" y="23"/>
                </a:lnTo>
                <a:lnTo>
                  <a:pt x="64" y="23"/>
                </a:lnTo>
                <a:lnTo>
                  <a:pt x="66" y="27"/>
                </a:lnTo>
                <a:lnTo>
                  <a:pt x="66" y="27"/>
                </a:lnTo>
                <a:lnTo>
                  <a:pt x="64" y="30"/>
                </a:lnTo>
                <a:lnTo>
                  <a:pt x="60" y="32"/>
                </a:lnTo>
                <a:lnTo>
                  <a:pt x="60" y="32"/>
                </a:lnTo>
                <a:lnTo>
                  <a:pt x="58" y="30"/>
                </a:lnTo>
                <a:lnTo>
                  <a:pt x="56" y="27"/>
                </a:lnTo>
                <a:lnTo>
                  <a:pt x="56" y="27"/>
                </a:lnTo>
                <a:lnTo>
                  <a:pt x="58" y="23"/>
                </a:lnTo>
                <a:lnTo>
                  <a:pt x="60" y="23"/>
                </a:lnTo>
                <a:lnTo>
                  <a:pt x="60" y="23"/>
                </a:lnTo>
                <a:close/>
                <a:moveTo>
                  <a:pt x="62" y="55"/>
                </a:moveTo>
                <a:lnTo>
                  <a:pt x="62" y="55"/>
                </a:lnTo>
                <a:lnTo>
                  <a:pt x="58" y="53"/>
                </a:lnTo>
                <a:lnTo>
                  <a:pt x="56" y="49"/>
                </a:lnTo>
                <a:lnTo>
                  <a:pt x="56" y="49"/>
                </a:lnTo>
                <a:lnTo>
                  <a:pt x="58" y="47"/>
                </a:lnTo>
                <a:lnTo>
                  <a:pt x="62" y="45"/>
                </a:lnTo>
                <a:lnTo>
                  <a:pt x="62" y="45"/>
                </a:lnTo>
                <a:lnTo>
                  <a:pt x="66" y="47"/>
                </a:lnTo>
                <a:lnTo>
                  <a:pt x="66" y="49"/>
                </a:lnTo>
                <a:lnTo>
                  <a:pt x="66" y="49"/>
                </a:lnTo>
                <a:lnTo>
                  <a:pt x="66" y="53"/>
                </a:lnTo>
                <a:lnTo>
                  <a:pt x="62" y="55"/>
                </a:lnTo>
                <a:lnTo>
                  <a:pt x="62" y="55"/>
                </a:lnTo>
                <a:close/>
                <a:moveTo>
                  <a:pt x="75" y="43"/>
                </a:moveTo>
                <a:lnTo>
                  <a:pt x="75" y="43"/>
                </a:lnTo>
                <a:lnTo>
                  <a:pt x="71" y="43"/>
                </a:lnTo>
                <a:lnTo>
                  <a:pt x="71" y="40"/>
                </a:lnTo>
                <a:lnTo>
                  <a:pt x="71" y="40"/>
                </a:lnTo>
                <a:lnTo>
                  <a:pt x="71" y="36"/>
                </a:lnTo>
                <a:lnTo>
                  <a:pt x="75" y="34"/>
                </a:lnTo>
                <a:lnTo>
                  <a:pt x="75" y="34"/>
                </a:lnTo>
                <a:lnTo>
                  <a:pt x="79" y="36"/>
                </a:lnTo>
                <a:lnTo>
                  <a:pt x="81" y="40"/>
                </a:lnTo>
                <a:lnTo>
                  <a:pt x="81" y="40"/>
                </a:lnTo>
                <a:lnTo>
                  <a:pt x="79" y="43"/>
                </a:lnTo>
                <a:lnTo>
                  <a:pt x="75" y="43"/>
                </a:lnTo>
                <a:lnTo>
                  <a:pt x="75" y="43"/>
                </a:lnTo>
                <a:close/>
                <a:moveTo>
                  <a:pt x="75" y="23"/>
                </a:moveTo>
                <a:lnTo>
                  <a:pt x="75" y="23"/>
                </a:lnTo>
                <a:lnTo>
                  <a:pt x="71" y="21"/>
                </a:lnTo>
                <a:lnTo>
                  <a:pt x="71" y="17"/>
                </a:lnTo>
                <a:lnTo>
                  <a:pt x="71" y="17"/>
                </a:lnTo>
                <a:lnTo>
                  <a:pt x="71" y="15"/>
                </a:lnTo>
                <a:lnTo>
                  <a:pt x="75" y="14"/>
                </a:lnTo>
                <a:lnTo>
                  <a:pt x="75" y="14"/>
                </a:lnTo>
                <a:lnTo>
                  <a:pt x="79" y="15"/>
                </a:lnTo>
                <a:lnTo>
                  <a:pt x="81" y="17"/>
                </a:lnTo>
                <a:lnTo>
                  <a:pt x="81" y="17"/>
                </a:lnTo>
                <a:lnTo>
                  <a:pt x="79" y="21"/>
                </a:lnTo>
                <a:lnTo>
                  <a:pt x="75" y="23"/>
                </a:lnTo>
                <a:lnTo>
                  <a:pt x="75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285"/>
          <p:cNvSpPr>
            <a:spLocks/>
          </p:cNvSpPr>
          <p:nvPr/>
        </p:nvSpPr>
        <p:spPr bwMode="auto">
          <a:xfrm>
            <a:off x="4118366" y="4563502"/>
            <a:ext cx="23244" cy="65861"/>
          </a:xfrm>
          <a:custGeom>
            <a:avLst/>
            <a:gdLst>
              <a:gd name="T0" fmla="*/ 2 w 6"/>
              <a:gd name="T1" fmla="*/ 0 h 17"/>
              <a:gd name="T2" fmla="*/ 2 w 6"/>
              <a:gd name="T3" fmla="*/ 0 h 17"/>
              <a:gd name="T4" fmla="*/ 0 w 6"/>
              <a:gd name="T5" fmla="*/ 0 h 17"/>
              <a:gd name="T6" fmla="*/ 0 w 6"/>
              <a:gd name="T7" fmla="*/ 2 h 17"/>
              <a:gd name="T8" fmla="*/ 0 w 6"/>
              <a:gd name="T9" fmla="*/ 11 h 17"/>
              <a:gd name="T10" fmla="*/ 0 w 6"/>
              <a:gd name="T11" fmla="*/ 15 h 17"/>
              <a:gd name="T12" fmla="*/ 0 w 6"/>
              <a:gd name="T13" fmla="*/ 15 h 17"/>
              <a:gd name="T14" fmla="*/ 0 w 6"/>
              <a:gd name="T15" fmla="*/ 17 h 17"/>
              <a:gd name="T16" fmla="*/ 2 w 6"/>
              <a:gd name="T17" fmla="*/ 17 h 17"/>
              <a:gd name="T18" fmla="*/ 2 w 6"/>
              <a:gd name="T19" fmla="*/ 17 h 17"/>
              <a:gd name="T20" fmla="*/ 4 w 6"/>
              <a:gd name="T21" fmla="*/ 17 h 17"/>
              <a:gd name="T22" fmla="*/ 6 w 6"/>
              <a:gd name="T23" fmla="*/ 15 h 17"/>
              <a:gd name="T24" fmla="*/ 6 w 6"/>
              <a:gd name="T25" fmla="*/ 11 h 17"/>
              <a:gd name="T26" fmla="*/ 6 w 6"/>
              <a:gd name="T27" fmla="*/ 2 h 17"/>
              <a:gd name="T28" fmla="*/ 6 w 6"/>
              <a:gd name="T29" fmla="*/ 2 h 17"/>
              <a:gd name="T30" fmla="*/ 4 w 6"/>
              <a:gd name="T31" fmla="*/ 0 h 17"/>
              <a:gd name="T32" fmla="*/ 2 w 6"/>
              <a:gd name="T33" fmla="*/ 0 h 17"/>
              <a:gd name="T34" fmla="*/ 2 w 6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17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11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2" y="17"/>
                </a:lnTo>
                <a:lnTo>
                  <a:pt x="2" y="17"/>
                </a:lnTo>
                <a:lnTo>
                  <a:pt x="4" y="17"/>
                </a:lnTo>
                <a:lnTo>
                  <a:pt x="6" y="15"/>
                </a:lnTo>
                <a:lnTo>
                  <a:pt x="6" y="11"/>
                </a:lnTo>
                <a:lnTo>
                  <a:pt x="6" y="2"/>
                </a:lnTo>
                <a:lnTo>
                  <a:pt x="6" y="2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1286"/>
          <p:cNvSpPr>
            <a:spLocks/>
          </p:cNvSpPr>
          <p:nvPr/>
        </p:nvSpPr>
        <p:spPr bwMode="auto">
          <a:xfrm>
            <a:off x="4025388" y="4563502"/>
            <a:ext cx="23244" cy="65861"/>
          </a:xfrm>
          <a:custGeom>
            <a:avLst/>
            <a:gdLst>
              <a:gd name="T0" fmla="*/ 4 w 6"/>
              <a:gd name="T1" fmla="*/ 0 h 17"/>
              <a:gd name="T2" fmla="*/ 4 w 6"/>
              <a:gd name="T3" fmla="*/ 0 h 17"/>
              <a:gd name="T4" fmla="*/ 2 w 6"/>
              <a:gd name="T5" fmla="*/ 0 h 17"/>
              <a:gd name="T6" fmla="*/ 0 w 6"/>
              <a:gd name="T7" fmla="*/ 2 h 17"/>
              <a:gd name="T8" fmla="*/ 0 w 6"/>
              <a:gd name="T9" fmla="*/ 11 h 17"/>
              <a:gd name="T10" fmla="*/ 0 w 6"/>
              <a:gd name="T11" fmla="*/ 15 h 17"/>
              <a:gd name="T12" fmla="*/ 0 w 6"/>
              <a:gd name="T13" fmla="*/ 15 h 17"/>
              <a:gd name="T14" fmla="*/ 2 w 6"/>
              <a:gd name="T15" fmla="*/ 17 h 17"/>
              <a:gd name="T16" fmla="*/ 4 w 6"/>
              <a:gd name="T17" fmla="*/ 17 h 17"/>
              <a:gd name="T18" fmla="*/ 4 w 6"/>
              <a:gd name="T19" fmla="*/ 17 h 17"/>
              <a:gd name="T20" fmla="*/ 6 w 6"/>
              <a:gd name="T21" fmla="*/ 17 h 17"/>
              <a:gd name="T22" fmla="*/ 6 w 6"/>
              <a:gd name="T23" fmla="*/ 15 h 17"/>
              <a:gd name="T24" fmla="*/ 6 w 6"/>
              <a:gd name="T25" fmla="*/ 11 h 17"/>
              <a:gd name="T26" fmla="*/ 6 w 6"/>
              <a:gd name="T27" fmla="*/ 2 h 17"/>
              <a:gd name="T28" fmla="*/ 6 w 6"/>
              <a:gd name="T29" fmla="*/ 2 h 17"/>
              <a:gd name="T30" fmla="*/ 6 w 6"/>
              <a:gd name="T31" fmla="*/ 0 h 17"/>
              <a:gd name="T32" fmla="*/ 4 w 6"/>
              <a:gd name="T33" fmla="*/ 0 h 17"/>
              <a:gd name="T34" fmla="*/ 4 w 6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17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11"/>
                </a:lnTo>
                <a:lnTo>
                  <a:pt x="0" y="15"/>
                </a:lnTo>
                <a:lnTo>
                  <a:pt x="0" y="15"/>
                </a:lnTo>
                <a:lnTo>
                  <a:pt x="2" y="17"/>
                </a:lnTo>
                <a:lnTo>
                  <a:pt x="4" y="17"/>
                </a:lnTo>
                <a:lnTo>
                  <a:pt x="4" y="17"/>
                </a:lnTo>
                <a:lnTo>
                  <a:pt x="6" y="17"/>
                </a:lnTo>
                <a:lnTo>
                  <a:pt x="6" y="15"/>
                </a:lnTo>
                <a:lnTo>
                  <a:pt x="6" y="11"/>
                </a:lnTo>
                <a:lnTo>
                  <a:pt x="6" y="2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1287"/>
          <p:cNvSpPr>
            <a:spLocks/>
          </p:cNvSpPr>
          <p:nvPr/>
        </p:nvSpPr>
        <p:spPr bwMode="auto">
          <a:xfrm>
            <a:off x="4207471" y="4563502"/>
            <a:ext cx="19371" cy="65861"/>
          </a:xfrm>
          <a:custGeom>
            <a:avLst/>
            <a:gdLst>
              <a:gd name="T0" fmla="*/ 3 w 5"/>
              <a:gd name="T1" fmla="*/ 0 h 17"/>
              <a:gd name="T2" fmla="*/ 3 w 5"/>
              <a:gd name="T3" fmla="*/ 0 h 17"/>
              <a:gd name="T4" fmla="*/ 0 w 5"/>
              <a:gd name="T5" fmla="*/ 0 h 17"/>
              <a:gd name="T6" fmla="*/ 0 w 5"/>
              <a:gd name="T7" fmla="*/ 2 h 17"/>
              <a:gd name="T8" fmla="*/ 0 w 5"/>
              <a:gd name="T9" fmla="*/ 11 h 17"/>
              <a:gd name="T10" fmla="*/ 0 w 5"/>
              <a:gd name="T11" fmla="*/ 15 h 17"/>
              <a:gd name="T12" fmla="*/ 0 w 5"/>
              <a:gd name="T13" fmla="*/ 15 h 17"/>
              <a:gd name="T14" fmla="*/ 0 w 5"/>
              <a:gd name="T15" fmla="*/ 17 h 17"/>
              <a:gd name="T16" fmla="*/ 3 w 5"/>
              <a:gd name="T17" fmla="*/ 17 h 17"/>
              <a:gd name="T18" fmla="*/ 3 w 5"/>
              <a:gd name="T19" fmla="*/ 17 h 17"/>
              <a:gd name="T20" fmla="*/ 5 w 5"/>
              <a:gd name="T21" fmla="*/ 17 h 17"/>
              <a:gd name="T22" fmla="*/ 5 w 5"/>
              <a:gd name="T23" fmla="*/ 15 h 17"/>
              <a:gd name="T24" fmla="*/ 5 w 5"/>
              <a:gd name="T25" fmla="*/ 11 h 17"/>
              <a:gd name="T26" fmla="*/ 5 w 5"/>
              <a:gd name="T27" fmla="*/ 2 h 17"/>
              <a:gd name="T28" fmla="*/ 5 w 5"/>
              <a:gd name="T29" fmla="*/ 2 h 17"/>
              <a:gd name="T30" fmla="*/ 5 w 5"/>
              <a:gd name="T31" fmla="*/ 0 h 17"/>
              <a:gd name="T32" fmla="*/ 3 w 5"/>
              <a:gd name="T33" fmla="*/ 0 h 17"/>
              <a:gd name="T34" fmla="*/ 3 w 5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" h="17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11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3" y="17"/>
                </a:lnTo>
                <a:lnTo>
                  <a:pt x="3" y="17"/>
                </a:lnTo>
                <a:lnTo>
                  <a:pt x="5" y="17"/>
                </a:lnTo>
                <a:lnTo>
                  <a:pt x="5" y="15"/>
                </a:lnTo>
                <a:lnTo>
                  <a:pt x="5" y="11"/>
                </a:lnTo>
                <a:lnTo>
                  <a:pt x="5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Rectangle 1288"/>
          <p:cNvSpPr>
            <a:spLocks noChangeArrowheads="1"/>
          </p:cNvSpPr>
          <p:nvPr/>
        </p:nvSpPr>
        <p:spPr bwMode="auto">
          <a:xfrm>
            <a:off x="4505774" y="5078753"/>
            <a:ext cx="19371" cy="379660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289"/>
          <p:cNvSpPr>
            <a:spLocks/>
          </p:cNvSpPr>
          <p:nvPr/>
        </p:nvSpPr>
        <p:spPr bwMode="auto">
          <a:xfrm>
            <a:off x="4540641" y="5059384"/>
            <a:ext cx="290557" cy="201452"/>
          </a:xfrm>
          <a:custGeom>
            <a:avLst/>
            <a:gdLst>
              <a:gd name="T0" fmla="*/ 0 w 75"/>
              <a:gd name="T1" fmla="*/ 5 h 52"/>
              <a:gd name="T2" fmla="*/ 0 w 75"/>
              <a:gd name="T3" fmla="*/ 50 h 52"/>
              <a:gd name="T4" fmla="*/ 0 w 75"/>
              <a:gd name="T5" fmla="*/ 50 h 52"/>
              <a:gd name="T6" fmla="*/ 11 w 75"/>
              <a:gd name="T7" fmla="*/ 48 h 52"/>
              <a:gd name="T8" fmla="*/ 21 w 75"/>
              <a:gd name="T9" fmla="*/ 46 h 52"/>
              <a:gd name="T10" fmla="*/ 37 w 75"/>
              <a:gd name="T11" fmla="*/ 48 h 52"/>
              <a:gd name="T12" fmla="*/ 54 w 75"/>
              <a:gd name="T13" fmla="*/ 52 h 52"/>
              <a:gd name="T14" fmla="*/ 64 w 75"/>
              <a:gd name="T15" fmla="*/ 50 h 52"/>
              <a:gd name="T16" fmla="*/ 75 w 75"/>
              <a:gd name="T17" fmla="*/ 48 h 52"/>
              <a:gd name="T18" fmla="*/ 75 w 75"/>
              <a:gd name="T19" fmla="*/ 48 h 52"/>
              <a:gd name="T20" fmla="*/ 75 w 75"/>
              <a:gd name="T21" fmla="*/ 1 h 52"/>
              <a:gd name="T22" fmla="*/ 75 w 75"/>
              <a:gd name="T23" fmla="*/ 1 h 52"/>
              <a:gd name="T24" fmla="*/ 64 w 75"/>
              <a:gd name="T25" fmla="*/ 5 h 52"/>
              <a:gd name="T26" fmla="*/ 54 w 75"/>
              <a:gd name="T27" fmla="*/ 5 h 52"/>
              <a:gd name="T28" fmla="*/ 37 w 75"/>
              <a:gd name="T29" fmla="*/ 3 h 52"/>
              <a:gd name="T30" fmla="*/ 21 w 75"/>
              <a:gd name="T31" fmla="*/ 0 h 52"/>
              <a:gd name="T32" fmla="*/ 11 w 75"/>
              <a:gd name="T33" fmla="*/ 1 h 52"/>
              <a:gd name="T34" fmla="*/ 0 w 75"/>
              <a:gd name="T35" fmla="*/ 5 h 52"/>
              <a:gd name="T36" fmla="*/ 0 w 75"/>
              <a:gd name="T37" fmla="*/ 5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5" h="52">
                <a:moveTo>
                  <a:pt x="0" y="5"/>
                </a:moveTo>
                <a:lnTo>
                  <a:pt x="0" y="50"/>
                </a:lnTo>
                <a:lnTo>
                  <a:pt x="0" y="50"/>
                </a:lnTo>
                <a:lnTo>
                  <a:pt x="11" y="48"/>
                </a:lnTo>
                <a:lnTo>
                  <a:pt x="21" y="46"/>
                </a:lnTo>
                <a:lnTo>
                  <a:pt x="37" y="48"/>
                </a:lnTo>
                <a:lnTo>
                  <a:pt x="54" y="52"/>
                </a:lnTo>
                <a:lnTo>
                  <a:pt x="64" y="50"/>
                </a:lnTo>
                <a:lnTo>
                  <a:pt x="75" y="48"/>
                </a:lnTo>
                <a:lnTo>
                  <a:pt x="75" y="48"/>
                </a:lnTo>
                <a:lnTo>
                  <a:pt x="75" y="1"/>
                </a:lnTo>
                <a:lnTo>
                  <a:pt x="75" y="1"/>
                </a:lnTo>
                <a:lnTo>
                  <a:pt x="64" y="5"/>
                </a:lnTo>
                <a:lnTo>
                  <a:pt x="54" y="5"/>
                </a:lnTo>
                <a:lnTo>
                  <a:pt x="37" y="3"/>
                </a:lnTo>
                <a:lnTo>
                  <a:pt x="21" y="0"/>
                </a:lnTo>
                <a:lnTo>
                  <a:pt x="11" y="1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1290"/>
          <p:cNvSpPr>
            <a:spLocks/>
          </p:cNvSpPr>
          <p:nvPr/>
        </p:nvSpPr>
        <p:spPr bwMode="auto">
          <a:xfrm>
            <a:off x="4567758" y="5121369"/>
            <a:ext cx="46488" cy="73609"/>
          </a:xfrm>
          <a:custGeom>
            <a:avLst/>
            <a:gdLst>
              <a:gd name="T0" fmla="*/ 0 w 12"/>
              <a:gd name="T1" fmla="*/ 8 h 19"/>
              <a:gd name="T2" fmla="*/ 0 w 12"/>
              <a:gd name="T3" fmla="*/ 8 h 19"/>
              <a:gd name="T4" fmla="*/ 0 w 12"/>
              <a:gd name="T5" fmla="*/ 2 h 19"/>
              <a:gd name="T6" fmla="*/ 2 w 12"/>
              <a:gd name="T7" fmla="*/ 0 h 19"/>
              <a:gd name="T8" fmla="*/ 2 w 12"/>
              <a:gd name="T9" fmla="*/ 0 h 19"/>
              <a:gd name="T10" fmla="*/ 4 w 12"/>
              <a:gd name="T11" fmla="*/ 2 h 19"/>
              <a:gd name="T12" fmla="*/ 4 w 12"/>
              <a:gd name="T13" fmla="*/ 6 h 19"/>
              <a:gd name="T14" fmla="*/ 4 w 12"/>
              <a:gd name="T15" fmla="*/ 6 h 19"/>
              <a:gd name="T16" fmla="*/ 4 w 12"/>
              <a:gd name="T17" fmla="*/ 8 h 19"/>
              <a:gd name="T18" fmla="*/ 4 w 12"/>
              <a:gd name="T19" fmla="*/ 8 h 19"/>
              <a:gd name="T20" fmla="*/ 6 w 12"/>
              <a:gd name="T21" fmla="*/ 14 h 19"/>
              <a:gd name="T22" fmla="*/ 8 w 12"/>
              <a:gd name="T23" fmla="*/ 14 h 19"/>
              <a:gd name="T24" fmla="*/ 8 w 12"/>
              <a:gd name="T25" fmla="*/ 14 h 19"/>
              <a:gd name="T26" fmla="*/ 10 w 12"/>
              <a:gd name="T27" fmla="*/ 15 h 19"/>
              <a:gd name="T28" fmla="*/ 12 w 12"/>
              <a:gd name="T29" fmla="*/ 15 h 19"/>
              <a:gd name="T30" fmla="*/ 12 w 12"/>
              <a:gd name="T31" fmla="*/ 15 h 19"/>
              <a:gd name="T32" fmla="*/ 10 w 12"/>
              <a:gd name="T33" fmla="*/ 17 h 19"/>
              <a:gd name="T34" fmla="*/ 6 w 12"/>
              <a:gd name="T35" fmla="*/ 19 h 19"/>
              <a:gd name="T36" fmla="*/ 6 w 12"/>
              <a:gd name="T37" fmla="*/ 19 h 19"/>
              <a:gd name="T38" fmla="*/ 2 w 12"/>
              <a:gd name="T39" fmla="*/ 17 h 19"/>
              <a:gd name="T40" fmla="*/ 0 w 12"/>
              <a:gd name="T41" fmla="*/ 14 h 19"/>
              <a:gd name="T42" fmla="*/ 0 w 12"/>
              <a:gd name="T43" fmla="*/ 14 h 19"/>
              <a:gd name="T44" fmla="*/ 0 w 12"/>
              <a:gd name="T45" fmla="*/ 8 h 19"/>
              <a:gd name="T46" fmla="*/ 0 w 12"/>
              <a:gd name="T47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" h="19">
                <a:moveTo>
                  <a:pt x="0" y="8"/>
                </a:moveTo>
                <a:lnTo>
                  <a:pt x="0" y="8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4" y="6"/>
                </a:lnTo>
                <a:lnTo>
                  <a:pt x="4" y="6"/>
                </a:lnTo>
                <a:lnTo>
                  <a:pt x="4" y="8"/>
                </a:lnTo>
                <a:lnTo>
                  <a:pt x="4" y="8"/>
                </a:lnTo>
                <a:lnTo>
                  <a:pt x="6" y="14"/>
                </a:lnTo>
                <a:lnTo>
                  <a:pt x="8" y="14"/>
                </a:lnTo>
                <a:lnTo>
                  <a:pt x="8" y="14"/>
                </a:lnTo>
                <a:lnTo>
                  <a:pt x="10" y="15"/>
                </a:lnTo>
                <a:lnTo>
                  <a:pt x="12" y="15"/>
                </a:lnTo>
                <a:lnTo>
                  <a:pt x="12" y="15"/>
                </a:lnTo>
                <a:lnTo>
                  <a:pt x="10" y="17"/>
                </a:lnTo>
                <a:lnTo>
                  <a:pt x="6" y="19"/>
                </a:lnTo>
                <a:lnTo>
                  <a:pt x="6" y="19"/>
                </a:lnTo>
                <a:lnTo>
                  <a:pt x="2" y="17"/>
                </a:lnTo>
                <a:lnTo>
                  <a:pt x="0" y="14"/>
                </a:lnTo>
                <a:lnTo>
                  <a:pt x="0" y="1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1291"/>
          <p:cNvSpPr>
            <a:spLocks noEditPoints="1"/>
          </p:cNvSpPr>
          <p:nvPr/>
        </p:nvSpPr>
        <p:spPr bwMode="auto">
          <a:xfrm>
            <a:off x="4614248" y="5117494"/>
            <a:ext cx="69734" cy="77482"/>
          </a:xfrm>
          <a:custGeom>
            <a:avLst/>
            <a:gdLst>
              <a:gd name="T0" fmla="*/ 18 w 18"/>
              <a:gd name="T1" fmla="*/ 11 h 20"/>
              <a:gd name="T2" fmla="*/ 18 w 18"/>
              <a:gd name="T3" fmla="*/ 11 h 20"/>
              <a:gd name="T4" fmla="*/ 18 w 18"/>
              <a:gd name="T5" fmla="*/ 15 h 20"/>
              <a:gd name="T6" fmla="*/ 17 w 18"/>
              <a:gd name="T7" fmla="*/ 18 h 20"/>
              <a:gd name="T8" fmla="*/ 13 w 18"/>
              <a:gd name="T9" fmla="*/ 20 h 20"/>
              <a:gd name="T10" fmla="*/ 9 w 18"/>
              <a:gd name="T11" fmla="*/ 20 h 20"/>
              <a:gd name="T12" fmla="*/ 9 w 18"/>
              <a:gd name="T13" fmla="*/ 20 h 20"/>
              <a:gd name="T14" fmla="*/ 5 w 18"/>
              <a:gd name="T15" fmla="*/ 18 h 20"/>
              <a:gd name="T16" fmla="*/ 3 w 18"/>
              <a:gd name="T17" fmla="*/ 16 h 20"/>
              <a:gd name="T18" fmla="*/ 2 w 18"/>
              <a:gd name="T19" fmla="*/ 13 h 20"/>
              <a:gd name="T20" fmla="*/ 0 w 18"/>
              <a:gd name="T21" fmla="*/ 9 h 20"/>
              <a:gd name="T22" fmla="*/ 0 w 18"/>
              <a:gd name="T23" fmla="*/ 9 h 20"/>
              <a:gd name="T24" fmla="*/ 2 w 18"/>
              <a:gd name="T25" fmla="*/ 5 h 20"/>
              <a:gd name="T26" fmla="*/ 3 w 18"/>
              <a:gd name="T27" fmla="*/ 1 h 20"/>
              <a:gd name="T28" fmla="*/ 5 w 18"/>
              <a:gd name="T29" fmla="*/ 0 h 20"/>
              <a:gd name="T30" fmla="*/ 9 w 18"/>
              <a:gd name="T31" fmla="*/ 0 h 20"/>
              <a:gd name="T32" fmla="*/ 9 w 18"/>
              <a:gd name="T33" fmla="*/ 0 h 20"/>
              <a:gd name="T34" fmla="*/ 13 w 18"/>
              <a:gd name="T35" fmla="*/ 1 h 20"/>
              <a:gd name="T36" fmla="*/ 17 w 18"/>
              <a:gd name="T37" fmla="*/ 3 h 20"/>
              <a:gd name="T38" fmla="*/ 18 w 18"/>
              <a:gd name="T39" fmla="*/ 7 h 20"/>
              <a:gd name="T40" fmla="*/ 18 w 18"/>
              <a:gd name="T41" fmla="*/ 11 h 20"/>
              <a:gd name="T42" fmla="*/ 18 w 18"/>
              <a:gd name="T43" fmla="*/ 11 h 20"/>
              <a:gd name="T44" fmla="*/ 5 w 18"/>
              <a:gd name="T45" fmla="*/ 9 h 20"/>
              <a:gd name="T46" fmla="*/ 5 w 18"/>
              <a:gd name="T47" fmla="*/ 9 h 20"/>
              <a:gd name="T48" fmla="*/ 5 w 18"/>
              <a:gd name="T49" fmla="*/ 15 h 20"/>
              <a:gd name="T50" fmla="*/ 9 w 18"/>
              <a:gd name="T51" fmla="*/ 16 h 20"/>
              <a:gd name="T52" fmla="*/ 9 w 18"/>
              <a:gd name="T53" fmla="*/ 16 h 20"/>
              <a:gd name="T54" fmla="*/ 13 w 18"/>
              <a:gd name="T55" fmla="*/ 15 h 20"/>
              <a:gd name="T56" fmla="*/ 15 w 18"/>
              <a:gd name="T57" fmla="*/ 11 h 20"/>
              <a:gd name="T58" fmla="*/ 15 w 18"/>
              <a:gd name="T59" fmla="*/ 11 h 20"/>
              <a:gd name="T60" fmla="*/ 13 w 18"/>
              <a:gd name="T61" fmla="*/ 5 h 20"/>
              <a:gd name="T62" fmla="*/ 9 w 18"/>
              <a:gd name="T63" fmla="*/ 3 h 20"/>
              <a:gd name="T64" fmla="*/ 9 w 18"/>
              <a:gd name="T65" fmla="*/ 3 h 20"/>
              <a:gd name="T66" fmla="*/ 7 w 18"/>
              <a:gd name="T67" fmla="*/ 3 h 20"/>
              <a:gd name="T68" fmla="*/ 5 w 18"/>
              <a:gd name="T69" fmla="*/ 5 h 20"/>
              <a:gd name="T70" fmla="*/ 5 w 18"/>
              <a:gd name="T71" fmla="*/ 9 h 20"/>
              <a:gd name="T72" fmla="*/ 5 w 18"/>
              <a:gd name="T73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20">
                <a:moveTo>
                  <a:pt x="18" y="11"/>
                </a:moveTo>
                <a:lnTo>
                  <a:pt x="18" y="11"/>
                </a:lnTo>
                <a:lnTo>
                  <a:pt x="18" y="15"/>
                </a:lnTo>
                <a:lnTo>
                  <a:pt x="17" y="18"/>
                </a:lnTo>
                <a:lnTo>
                  <a:pt x="13" y="20"/>
                </a:lnTo>
                <a:lnTo>
                  <a:pt x="9" y="20"/>
                </a:lnTo>
                <a:lnTo>
                  <a:pt x="9" y="20"/>
                </a:lnTo>
                <a:lnTo>
                  <a:pt x="5" y="18"/>
                </a:lnTo>
                <a:lnTo>
                  <a:pt x="3" y="16"/>
                </a:lnTo>
                <a:lnTo>
                  <a:pt x="2" y="13"/>
                </a:lnTo>
                <a:lnTo>
                  <a:pt x="0" y="9"/>
                </a:lnTo>
                <a:lnTo>
                  <a:pt x="0" y="9"/>
                </a:lnTo>
                <a:lnTo>
                  <a:pt x="2" y="5"/>
                </a:lnTo>
                <a:lnTo>
                  <a:pt x="3" y="1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3" y="1"/>
                </a:lnTo>
                <a:lnTo>
                  <a:pt x="17" y="3"/>
                </a:lnTo>
                <a:lnTo>
                  <a:pt x="18" y="7"/>
                </a:lnTo>
                <a:lnTo>
                  <a:pt x="18" y="11"/>
                </a:lnTo>
                <a:lnTo>
                  <a:pt x="18" y="11"/>
                </a:lnTo>
                <a:close/>
                <a:moveTo>
                  <a:pt x="5" y="9"/>
                </a:moveTo>
                <a:lnTo>
                  <a:pt x="5" y="9"/>
                </a:lnTo>
                <a:lnTo>
                  <a:pt x="5" y="15"/>
                </a:lnTo>
                <a:lnTo>
                  <a:pt x="9" y="16"/>
                </a:lnTo>
                <a:lnTo>
                  <a:pt x="9" y="16"/>
                </a:lnTo>
                <a:lnTo>
                  <a:pt x="13" y="15"/>
                </a:lnTo>
                <a:lnTo>
                  <a:pt x="15" y="11"/>
                </a:lnTo>
                <a:lnTo>
                  <a:pt x="15" y="11"/>
                </a:lnTo>
                <a:lnTo>
                  <a:pt x="13" y="5"/>
                </a:lnTo>
                <a:lnTo>
                  <a:pt x="9" y="3"/>
                </a:lnTo>
                <a:lnTo>
                  <a:pt x="9" y="3"/>
                </a:lnTo>
                <a:lnTo>
                  <a:pt x="7" y="3"/>
                </a:lnTo>
                <a:lnTo>
                  <a:pt x="5" y="5"/>
                </a:lnTo>
                <a:lnTo>
                  <a:pt x="5" y="9"/>
                </a:lnTo>
                <a:lnTo>
                  <a:pt x="5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1292"/>
          <p:cNvSpPr>
            <a:spLocks/>
          </p:cNvSpPr>
          <p:nvPr/>
        </p:nvSpPr>
        <p:spPr bwMode="auto">
          <a:xfrm>
            <a:off x="4691731" y="5129119"/>
            <a:ext cx="58113" cy="81357"/>
          </a:xfrm>
          <a:custGeom>
            <a:avLst/>
            <a:gdLst>
              <a:gd name="T0" fmla="*/ 8 w 15"/>
              <a:gd name="T1" fmla="*/ 21 h 21"/>
              <a:gd name="T2" fmla="*/ 8 w 15"/>
              <a:gd name="T3" fmla="*/ 21 h 21"/>
              <a:gd name="T4" fmla="*/ 6 w 15"/>
              <a:gd name="T5" fmla="*/ 17 h 21"/>
              <a:gd name="T6" fmla="*/ 4 w 15"/>
              <a:gd name="T7" fmla="*/ 13 h 21"/>
              <a:gd name="T8" fmla="*/ 4 w 15"/>
              <a:gd name="T9" fmla="*/ 13 h 21"/>
              <a:gd name="T10" fmla="*/ 2 w 15"/>
              <a:gd name="T11" fmla="*/ 6 h 21"/>
              <a:gd name="T12" fmla="*/ 2 w 15"/>
              <a:gd name="T13" fmla="*/ 6 h 21"/>
              <a:gd name="T14" fmla="*/ 0 w 15"/>
              <a:gd name="T15" fmla="*/ 2 h 21"/>
              <a:gd name="T16" fmla="*/ 2 w 15"/>
              <a:gd name="T17" fmla="*/ 0 h 21"/>
              <a:gd name="T18" fmla="*/ 2 w 15"/>
              <a:gd name="T19" fmla="*/ 0 h 21"/>
              <a:gd name="T20" fmla="*/ 4 w 15"/>
              <a:gd name="T21" fmla="*/ 2 h 21"/>
              <a:gd name="T22" fmla="*/ 6 w 15"/>
              <a:gd name="T23" fmla="*/ 4 h 21"/>
              <a:gd name="T24" fmla="*/ 6 w 15"/>
              <a:gd name="T25" fmla="*/ 4 h 21"/>
              <a:gd name="T26" fmla="*/ 8 w 15"/>
              <a:gd name="T27" fmla="*/ 13 h 21"/>
              <a:gd name="T28" fmla="*/ 8 w 15"/>
              <a:gd name="T29" fmla="*/ 13 h 21"/>
              <a:gd name="T30" fmla="*/ 8 w 15"/>
              <a:gd name="T31" fmla="*/ 15 h 21"/>
              <a:gd name="T32" fmla="*/ 8 w 15"/>
              <a:gd name="T33" fmla="*/ 15 h 21"/>
              <a:gd name="T34" fmla="*/ 10 w 15"/>
              <a:gd name="T35" fmla="*/ 12 h 21"/>
              <a:gd name="T36" fmla="*/ 10 w 15"/>
              <a:gd name="T37" fmla="*/ 12 h 21"/>
              <a:gd name="T38" fmla="*/ 10 w 15"/>
              <a:gd name="T39" fmla="*/ 10 h 21"/>
              <a:gd name="T40" fmla="*/ 10 w 15"/>
              <a:gd name="T41" fmla="*/ 10 h 21"/>
              <a:gd name="T42" fmla="*/ 10 w 15"/>
              <a:gd name="T43" fmla="*/ 8 h 21"/>
              <a:gd name="T44" fmla="*/ 10 w 15"/>
              <a:gd name="T45" fmla="*/ 8 h 21"/>
              <a:gd name="T46" fmla="*/ 12 w 15"/>
              <a:gd name="T47" fmla="*/ 4 h 21"/>
              <a:gd name="T48" fmla="*/ 13 w 15"/>
              <a:gd name="T49" fmla="*/ 2 h 21"/>
              <a:gd name="T50" fmla="*/ 13 w 15"/>
              <a:gd name="T51" fmla="*/ 2 h 21"/>
              <a:gd name="T52" fmla="*/ 15 w 15"/>
              <a:gd name="T53" fmla="*/ 4 h 21"/>
              <a:gd name="T54" fmla="*/ 15 w 15"/>
              <a:gd name="T55" fmla="*/ 8 h 21"/>
              <a:gd name="T56" fmla="*/ 15 w 15"/>
              <a:gd name="T57" fmla="*/ 8 h 21"/>
              <a:gd name="T58" fmla="*/ 12 w 15"/>
              <a:gd name="T59" fmla="*/ 15 h 21"/>
              <a:gd name="T60" fmla="*/ 12 w 15"/>
              <a:gd name="T61" fmla="*/ 15 h 21"/>
              <a:gd name="T62" fmla="*/ 10 w 15"/>
              <a:gd name="T63" fmla="*/ 19 h 21"/>
              <a:gd name="T64" fmla="*/ 8 w 15"/>
              <a:gd name="T65" fmla="*/ 21 h 21"/>
              <a:gd name="T66" fmla="*/ 8 w 15"/>
              <a:gd name="T6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21">
                <a:moveTo>
                  <a:pt x="8" y="21"/>
                </a:moveTo>
                <a:lnTo>
                  <a:pt x="8" y="21"/>
                </a:lnTo>
                <a:lnTo>
                  <a:pt x="6" y="17"/>
                </a:lnTo>
                <a:lnTo>
                  <a:pt x="4" y="13"/>
                </a:lnTo>
                <a:lnTo>
                  <a:pt x="4" y="13"/>
                </a:lnTo>
                <a:lnTo>
                  <a:pt x="2" y="6"/>
                </a:lnTo>
                <a:lnTo>
                  <a:pt x="2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6" y="4"/>
                </a:lnTo>
                <a:lnTo>
                  <a:pt x="6" y="4"/>
                </a:lnTo>
                <a:lnTo>
                  <a:pt x="8" y="13"/>
                </a:lnTo>
                <a:lnTo>
                  <a:pt x="8" y="13"/>
                </a:lnTo>
                <a:lnTo>
                  <a:pt x="8" y="15"/>
                </a:lnTo>
                <a:lnTo>
                  <a:pt x="8" y="15"/>
                </a:lnTo>
                <a:lnTo>
                  <a:pt x="10" y="12"/>
                </a:lnTo>
                <a:lnTo>
                  <a:pt x="10" y="12"/>
                </a:lnTo>
                <a:lnTo>
                  <a:pt x="10" y="10"/>
                </a:lnTo>
                <a:lnTo>
                  <a:pt x="10" y="10"/>
                </a:lnTo>
                <a:lnTo>
                  <a:pt x="10" y="8"/>
                </a:lnTo>
                <a:lnTo>
                  <a:pt x="10" y="8"/>
                </a:lnTo>
                <a:lnTo>
                  <a:pt x="12" y="4"/>
                </a:lnTo>
                <a:lnTo>
                  <a:pt x="13" y="2"/>
                </a:lnTo>
                <a:lnTo>
                  <a:pt x="13" y="2"/>
                </a:lnTo>
                <a:lnTo>
                  <a:pt x="15" y="4"/>
                </a:lnTo>
                <a:lnTo>
                  <a:pt x="15" y="8"/>
                </a:lnTo>
                <a:lnTo>
                  <a:pt x="15" y="8"/>
                </a:lnTo>
                <a:lnTo>
                  <a:pt x="12" y="15"/>
                </a:lnTo>
                <a:lnTo>
                  <a:pt x="12" y="15"/>
                </a:lnTo>
                <a:lnTo>
                  <a:pt x="10" y="19"/>
                </a:lnTo>
                <a:lnTo>
                  <a:pt x="8" y="21"/>
                </a:lnTo>
                <a:lnTo>
                  <a:pt x="8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293"/>
          <p:cNvSpPr>
            <a:spLocks/>
          </p:cNvSpPr>
          <p:nvPr/>
        </p:nvSpPr>
        <p:spPr bwMode="auto">
          <a:xfrm>
            <a:off x="4765340" y="5129119"/>
            <a:ext cx="42617" cy="81357"/>
          </a:xfrm>
          <a:custGeom>
            <a:avLst/>
            <a:gdLst>
              <a:gd name="T0" fmla="*/ 11 w 11"/>
              <a:gd name="T1" fmla="*/ 10 h 21"/>
              <a:gd name="T2" fmla="*/ 11 w 11"/>
              <a:gd name="T3" fmla="*/ 10 h 21"/>
              <a:gd name="T4" fmla="*/ 9 w 11"/>
              <a:gd name="T5" fmla="*/ 10 h 21"/>
              <a:gd name="T6" fmla="*/ 8 w 11"/>
              <a:gd name="T7" fmla="*/ 12 h 21"/>
              <a:gd name="T8" fmla="*/ 8 w 11"/>
              <a:gd name="T9" fmla="*/ 12 h 21"/>
              <a:gd name="T10" fmla="*/ 6 w 11"/>
              <a:gd name="T11" fmla="*/ 13 h 21"/>
              <a:gd name="T12" fmla="*/ 4 w 11"/>
              <a:gd name="T13" fmla="*/ 15 h 21"/>
              <a:gd name="T14" fmla="*/ 4 w 11"/>
              <a:gd name="T15" fmla="*/ 15 h 21"/>
              <a:gd name="T16" fmla="*/ 6 w 11"/>
              <a:gd name="T17" fmla="*/ 17 h 21"/>
              <a:gd name="T18" fmla="*/ 8 w 11"/>
              <a:gd name="T19" fmla="*/ 17 h 21"/>
              <a:gd name="T20" fmla="*/ 8 w 11"/>
              <a:gd name="T21" fmla="*/ 17 h 21"/>
              <a:gd name="T22" fmla="*/ 11 w 11"/>
              <a:gd name="T23" fmla="*/ 15 h 21"/>
              <a:gd name="T24" fmla="*/ 11 w 11"/>
              <a:gd name="T25" fmla="*/ 17 h 21"/>
              <a:gd name="T26" fmla="*/ 11 w 11"/>
              <a:gd name="T27" fmla="*/ 17 h 21"/>
              <a:gd name="T28" fmla="*/ 9 w 11"/>
              <a:gd name="T29" fmla="*/ 19 h 21"/>
              <a:gd name="T30" fmla="*/ 6 w 11"/>
              <a:gd name="T31" fmla="*/ 21 h 21"/>
              <a:gd name="T32" fmla="*/ 6 w 11"/>
              <a:gd name="T33" fmla="*/ 21 h 21"/>
              <a:gd name="T34" fmla="*/ 4 w 11"/>
              <a:gd name="T35" fmla="*/ 21 h 21"/>
              <a:gd name="T36" fmla="*/ 2 w 11"/>
              <a:gd name="T37" fmla="*/ 19 h 21"/>
              <a:gd name="T38" fmla="*/ 0 w 11"/>
              <a:gd name="T39" fmla="*/ 15 h 21"/>
              <a:gd name="T40" fmla="*/ 0 w 11"/>
              <a:gd name="T41" fmla="*/ 15 h 21"/>
              <a:gd name="T42" fmla="*/ 0 w 11"/>
              <a:gd name="T43" fmla="*/ 10 h 21"/>
              <a:gd name="T44" fmla="*/ 0 w 11"/>
              <a:gd name="T45" fmla="*/ 10 h 21"/>
              <a:gd name="T46" fmla="*/ 2 w 11"/>
              <a:gd name="T47" fmla="*/ 4 h 21"/>
              <a:gd name="T48" fmla="*/ 6 w 11"/>
              <a:gd name="T49" fmla="*/ 2 h 21"/>
              <a:gd name="T50" fmla="*/ 6 w 11"/>
              <a:gd name="T51" fmla="*/ 2 h 21"/>
              <a:gd name="T52" fmla="*/ 9 w 11"/>
              <a:gd name="T53" fmla="*/ 0 h 21"/>
              <a:gd name="T54" fmla="*/ 11 w 11"/>
              <a:gd name="T55" fmla="*/ 2 h 21"/>
              <a:gd name="T56" fmla="*/ 11 w 11"/>
              <a:gd name="T57" fmla="*/ 2 h 21"/>
              <a:gd name="T58" fmla="*/ 9 w 11"/>
              <a:gd name="T59" fmla="*/ 2 h 21"/>
              <a:gd name="T60" fmla="*/ 8 w 11"/>
              <a:gd name="T61" fmla="*/ 4 h 21"/>
              <a:gd name="T62" fmla="*/ 8 w 11"/>
              <a:gd name="T63" fmla="*/ 4 h 21"/>
              <a:gd name="T64" fmla="*/ 6 w 11"/>
              <a:gd name="T65" fmla="*/ 6 h 21"/>
              <a:gd name="T66" fmla="*/ 4 w 11"/>
              <a:gd name="T67" fmla="*/ 8 h 21"/>
              <a:gd name="T68" fmla="*/ 4 w 11"/>
              <a:gd name="T69" fmla="*/ 8 h 21"/>
              <a:gd name="T70" fmla="*/ 6 w 11"/>
              <a:gd name="T71" fmla="*/ 8 h 21"/>
              <a:gd name="T72" fmla="*/ 8 w 11"/>
              <a:gd name="T73" fmla="*/ 8 h 21"/>
              <a:gd name="T74" fmla="*/ 8 w 11"/>
              <a:gd name="T75" fmla="*/ 8 h 21"/>
              <a:gd name="T76" fmla="*/ 9 w 11"/>
              <a:gd name="T77" fmla="*/ 8 h 21"/>
              <a:gd name="T78" fmla="*/ 11 w 11"/>
              <a:gd name="T79" fmla="*/ 10 h 21"/>
              <a:gd name="T80" fmla="*/ 11 w 11"/>
              <a:gd name="T81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" h="21">
                <a:moveTo>
                  <a:pt x="11" y="10"/>
                </a:moveTo>
                <a:lnTo>
                  <a:pt x="11" y="10"/>
                </a:lnTo>
                <a:lnTo>
                  <a:pt x="9" y="10"/>
                </a:lnTo>
                <a:lnTo>
                  <a:pt x="8" y="12"/>
                </a:lnTo>
                <a:lnTo>
                  <a:pt x="8" y="12"/>
                </a:lnTo>
                <a:lnTo>
                  <a:pt x="6" y="13"/>
                </a:lnTo>
                <a:lnTo>
                  <a:pt x="4" y="15"/>
                </a:lnTo>
                <a:lnTo>
                  <a:pt x="4" y="15"/>
                </a:lnTo>
                <a:lnTo>
                  <a:pt x="6" y="17"/>
                </a:lnTo>
                <a:lnTo>
                  <a:pt x="8" y="17"/>
                </a:lnTo>
                <a:lnTo>
                  <a:pt x="8" y="17"/>
                </a:lnTo>
                <a:lnTo>
                  <a:pt x="11" y="15"/>
                </a:lnTo>
                <a:lnTo>
                  <a:pt x="11" y="17"/>
                </a:lnTo>
                <a:lnTo>
                  <a:pt x="11" y="17"/>
                </a:lnTo>
                <a:lnTo>
                  <a:pt x="9" y="19"/>
                </a:lnTo>
                <a:lnTo>
                  <a:pt x="6" y="21"/>
                </a:lnTo>
                <a:lnTo>
                  <a:pt x="6" y="21"/>
                </a:lnTo>
                <a:lnTo>
                  <a:pt x="4" y="21"/>
                </a:lnTo>
                <a:lnTo>
                  <a:pt x="2" y="19"/>
                </a:lnTo>
                <a:lnTo>
                  <a:pt x="0" y="15"/>
                </a:lnTo>
                <a:lnTo>
                  <a:pt x="0" y="15"/>
                </a:lnTo>
                <a:lnTo>
                  <a:pt x="0" y="10"/>
                </a:lnTo>
                <a:lnTo>
                  <a:pt x="0" y="10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9" y="0"/>
                </a:lnTo>
                <a:lnTo>
                  <a:pt x="11" y="2"/>
                </a:lnTo>
                <a:lnTo>
                  <a:pt x="11" y="2"/>
                </a:lnTo>
                <a:lnTo>
                  <a:pt x="9" y="2"/>
                </a:lnTo>
                <a:lnTo>
                  <a:pt x="8" y="4"/>
                </a:lnTo>
                <a:lnTo>
                  <a:pt x="8" y="4"/>
                </a:lnTo>
                <a:lnTo>
                  <a:pt x="6" y="6"/>
                </a:lnTo>
                <a:lnTo>
                  <a:pt x="4" y="8"/>
                </a:lnTo>
                <a:lnTo>
                  <a:pt x="4" y="8"/>
                </a:lnTo>
                <a:lnTo>
                  <a:pt x="6" y="8"/>
                </a:lnTo>
                <a:lnTo>
                  <a:pt x="8" y="8"/>
                </a:lnTo>
                <a:lnTo>
                  <a:pt x="8" y="8"/>
                </a:lnTo>
                <a:lnTo>
                  <a:pt x="9" y="8"/>
                </a:lnTo>
                <a:lnTo>
                  <a:pt x="11" y="10"/>
                </a:lnTo>
                <a:lnTo>
                  <a:pt x="11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294"/>
          <p:cNvSpPr>
            <a:spLocks/>
          </p:cNvSpPr>
          <p:nvPr/>
        </p:nvSpPr>
        <p:spPr bwMode="auto">
          <a:xfrm>
            <a:off x="6245238" y="3641470"/>
            <a:ext cx="38740" cy="158839"/>
          </a:xfrm>
          <a:custGeom>
            <a:avLst/>
            <a:gdLst>
              <a:gd name="T0" fmla="*/ 10 w 10"/>
              <a:gd name="T1" fmla="*/ 41 h 41"/>
              <a:gd name="T2" fmla="*/ 10 w 10"/>
              <a:gd name="T3" fmla="*/ 41 h 41"/>
              <a:gd name="T4" fmla="*/ 0 w 10"/>
              <a:gd name="T5" fmla="*/ 0 h 41"/>
              <a:gd name="T6" fmla="*/ 6 w 10"/>
              <a:gd name="T7" fmla="*/ 0 h 41"/>
              <a:gd name="T8" fmla="*/ 10 w 10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1">
                <a:moveTo>
                  <a:pt x="10" y="41"/>
                </a:moveTo>
                <a:lnTo>
                  <a:pt x="10" y="41"/>
                </a:lnTo>
                <a:lnTo>
                  <a:pt x="0" y="0"/>
                </a:lnTo>
                <a:lnTo>
                  <a:pt x="6" y="0"/>
                </a:lnTo>
                <a:lnTo>
                  <a:pt x="1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1295"/>
          <p:cNvSpPr>
            <a:spLocks/>
          </p:cNvSpPr>
          <p:nvPr/>
        </p:nvSpPr>
        <p:spPr bwMode="auto">
          <a:xfrm>
            <a:off x="6276230" y="3614351"/>
            <a:ext cx="11623" cy="185956"/>
          </a:xfrm>
          <a:custGeom>
            <a:avLst/>
            <a:gdLst>
              <a:gd name="T0" fmla="*/ 2 w 3"/>
              <a:gd name="T1" fmla="*/ 48 h 48"/>
              <a:gd name="T2" fmla="*/ 2 w 3"/>
              <a:gd name="T3" fmla="*/ 48 h 48"/>
              <a:gd name="T4" fmla="*/ 0 w 3"/>
              <a:gd name="T5" fmla="*/ 0 h 48"/>
              <a:gd name="T6" fmla="*/ 3 w 3"/>
              <a:gd name="T7" fmla="*/ 0 h 48"/>
              <a:gd name="T8" fmla="*/ 2 w 3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8">
                <a:moveTo>
                  <a:pt x="2" y="48"/>
                </a:moveTo>
                <a:lnTo>
                  <a:pt x="2" y="48"/>
                </a:lnTo>
                <a:lnTo>
                  <a:pt x="0" y="0"/>
                </a:lnTo>
                <a:lnTo>
                  <a:pt x="3" y="0"/>
                </a:lnTo>
                <a:lnTo>
                  <a:pt x="2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1296"/>
          <p:cNvSpPr>
            <a:spLocks/>
          </p:cNvSpPr>
          <p:nvPr/>
        </p:nvSpPr>
        <p:spPr bwMode="auto">
          <a:xfrm>
            <a:off x="6283978" y="3633722"/>
            <a:ext cx="34867" cy="166587"/>
          </a:xfrm>
          <a:custGeom>
            <a:avLst/>
            <a:gdLst>
              <a:gd name="T0" fmla="*/ 0 w 9"/>
              <a:gd name="T1" fmla="*/ 43 h 43"/>
              <a:gd name="T2" fmla="*/ 0 w 9"/>
              <a:gd name="T3" fmla="*/ 43 h 43"/>
              <a:gd name="T4" fmla="*/ 5 w 9"/>
              <a:gd name="T5" fmla="*/ 0 h 43"/>
              <a:gd name="T6" fmla="*/ 9 w 9"/>
              <a:gd name="T7" fmla="*/ 0 h 43"/>
              <a:gd name="T8" fmla="*/ 0 w 9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43">
                <a:moveTo>
                  <a:pt x="0" y="43"/>
                </a:moveTo>
                <a:lnTo>
                  <a:pt x="0" y="43"/>
                </a:lnTo>
                <a:lnTo>
                  <a:pt x="5" y="0"/>
                </a:lnTo>
                <a:lnTo>
                  <a:pt x="9" y="0"/>
                </a:lnTo>
                <a:lnTo>
                  <a:pt x="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1297"/>
          <p:cNvSpPr>
            <a:spLocks/>
          </p:cNvSpPr>
          <p:nvPr/>
        </p:nvSpPr>
        <p:spPr bwMode="auto">
          <a:xfrm>
            <a:off x="6229742" y="3455514"/>
            <a:ext cx="116222" cy="58113"/>
          </a:xfrm>
          <a:custGeom>
            <a:avLst/>
            <a:gdLst>
              <a:gd name="T0" fmla="*/ 15 w 30"/>
              <a:gd name="T1" fmla="*/ 15 h 15"/>
              <a:gd name="T2" fmla="*/ 15 w 30"/>
              <a:gd name="T3" fmla="*/ 15 h 15"/>
              <a:gd name="T4" fmla="*/ 21 w 30"/>
              <a:gd name="T5" fmla="*/ 11 h 15"/>
              <a:gd name="T6" fmla="*/ 27 w 30"/>
              <a:gd name="T7" fmla="*/ 11 h 15"/>
              <a:gd name="T8" fmla="*/ 27 w 30"/>
              <a:gd name="T9" fmla="*/ 11 h 15"/>
              <a:gd name="T10" fmla="*/ 30 w 30"/>
              <a:gd name="T11" fmla="*/ 11 h 15"/>
              <a:gd name="T12" fmla="*/ 30 w 30"/>
              <a:gd name="T13" fmla="*/ 11 h 15"/>
              <a:gd name="T14" fmla="*/ 29 w 30"/>
              <a:gd name="T15" fmla="*/ 5 h 15"/>
              <a:gd name="T16" fmla="*/ 25 w 30"/>
              <a:gd name="T17" fmla="*/ 1 h 15"/>
              <a:gd name="T18" fmla="*/ 21 w 30"/>
              <a:gd name="T19" fmla="*/ 0 h 15"/>
              <a:gd name="T20" fmla="*/ 15 w 30"/>
              <a:gd name="T21" fmla="*/ 0 h 15"/>
              <a:gd name="T22" fmla="*/ 15 w 30"/>
              <a:gd name="T23" fmla="*/ 0 h 15"/>
              <a:gd name="T24" fmla="*/ 10 w 30"/>
              <a:gd name="T25" fmla="*/ 0 h 15"/>
              <a:gd name="T26" fmla="*/ 6 w 30"/>
              <a:gd name="T27" fmla="*/ 1 h 15"/>
              <a:gd name="T28" fmla="*/ 2 w 30"/>
              <a:gd name="T29" fmla="*/ 5 h 15"/>
              <a:gd name="T30" fmla="*/ 0 w 30"/>
              <a:gd name="T31" fmla="*/ 9 h 15"/>
              <a:gd name="T32" fmla="*/ 0 w 30"/>
              <a:gd name="T33" fmla="*/ 9 h 15"/>
              <a:gd name="T34" fmla="*/ 4 w 30"/>
              <a:gd name="T35" fmla="*/ 9 h 15"/>
              <a:gd name="T36" fmla="*/ 4 w 30"/>
              <a:gd name="T37" fmla="*/ 9 h 15"/>
              <a:gd name="T38" fmla="*/ 10 w 30"/>
              <a:gd name="T39" fmla="*/ 11 h 15"/>
              <a:gd name="T40" fmla="*/ 15 w 30"/>
              <a:gd name="T41" fmla="*/ 15 h 15"/>
              <a:gd name="T42" fmla="*/ 15 w 30"/>
              <a:gd name="T4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15">
                <a:moveTo>
                  <a:pt x="15" y="15"/>
                </a:moveTo>
                <a:lnTo>
                  <a:pt x="15" y="15"/>
                </a:lnTo>
                <a:lnTo>
                  <a:pt x="21" y="11"/>
                </a:lnTo>
                <a:lnTo>
                  <a:pt x="27" y="11"/>
                </a:lnTo>
                <a:lnTo>
                  <a:pt x="27" y="11"/>
                </a:lnTo>
                <a:lnTo>
                  <a:pt x="30" y="11"/>
                </a:lnTo>
                <a:lnTo>
                  <a:pt x="30" y="11"/>
                </a:lnTo>
                <a:lnTo>
                  <a:pt x="29" y="5"/>
                </a:lnTo>
                <a:lnTo>
                  <a:pt x="25" y="1"/>
                </a:lnTo>
                <a:lnTo>
                  <a:pt x="21" y="0"/>
                </a:lnTo>
                <a:lnTo>
                  <a:pt x="15" y="0"/>
                </a:lnTo>
                <a:lnTo>
                  <a:pt x="15" y="0"/>
                </a:lnTo>
                <a:lnTo>
                  <a:pt x="10" y="0"/>
                </a:lnTo>
                <a:lnTo>
                  <a:pt x="6" y="1"/>
                </a:lnTo>
                <a:lnTo>
                  <a:pt x="2" y="5"/>
                </a:lnTo>
                <a:lnTo>
                  <a:pt x="0" y="9"/>
                </a:lnTo>
                <a:lnTo>
                  <a:pt x="0" y="9"/>
                </a:lnTo>
                <a:lnTo>
                  <a:pt x="4" y="9"/>
                </a:lnTo>
                <a:lnTo>
                  <a:pt x="4" y="9"/>
                </a:lnTo>
                <a:lnTo>
                  <a:pt x="10" y="11"/>
                </a:lnTo>
                <a:lnTo>
                  <a:pt x="15" y="15"/>
                </a:lnTo>
                <a:lnTo>
                  <a:pt x="15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298"/>
          <p:cNvSpPr>
            <a:spLocks/>
          </p:cNvSpPr>
          <p:nvPr/>
        </p:nvSpPr>
        <p:spPr bwMode="auto">
          <a:xfrm>
            <a:off x="6175504" y="3498129"/>
            <a:ext cx="108474" cy="123970"/>
          </a:xfrm>
          <a:custGeom>
            <a:avLst/>
            <a:gdLst>
              <a:gd name="T0" fmla="*/ 22 w 28"/>
              <a:gd name="T1" fmla="*/ 17 h 32"/>
              <a:gd name="T2" fmla="*/ 22 w 28"/>
              <a:gd name="T3" fmla="*/ 17 h 32"/>
              <a:gd name="T4" fmla="*/ 24 w 28"/>
              <a:gd name="T5" fmla="*/ 11 h 32"/>
              <a:gd name="T6" fmla="*/ 28 w 28"/>
              <a:gd name="T7" fmla="*/ 5 h 32"/>
              <a:gd name="T8" fmla="*/ 28 w 28"/>
              <a:gd name="T9" fmla="*/ 5 h 32"/>
              <a:gd name="T10" fmla="*/ 22 w 28"/>
              <a:gd name="T11" fmla="*/ 2 h 32"/>
              <a:gd name="T12" fmla="*/ 16 w 28"/>
              <a:gd name="T13" fmla="*/ 0 h 32"/>
              <a:gd name="T14" fmla="*/ 16 w 28"/>
              <a:gd name="T15" fmla="*/ 0 h 32"/>
              <a:gd name="T16" fmla="*/ 13 w 28"/>
              <a:gd name="T17" fmla="*/ 0 h 32"/>
              <a:gd name="T18" fmla="*/ 13 w 28"/>
              <a:gd name="T19" fmla="*/ 0 h 32"/>
              <a:gd name="T20" fmla="*/ 7 w 28"/>
              <a:gd name="T21" fmla="*/ 4 h 32"/>
              <a:gd name="T22" fmla="*/ 3 w 28"/>
              <a:gd name="T23" fmla="*/ 5 h 32"/>
              <a:gd name="T24" fmla="*/ 1 w 28"/>
              <a:gd name="T25" fmla="*/ 11 h 32"/>
              <a:gd name="T26" fmla="*/ 0 w 28"/>
              <a:gd name="T27" fmla="*/ 17 h 32"/>
              <a:gd name="T28" fmla="*/ 0 w 28"/>
              <a:gd name="T29" fmla="*/ 17 h 32"/>
              <a:gd name="T30" fmla="*/ 1 w 28"/>
              <a:gd name="T31" fmla="*/ 22 h 32"/>
              <a:gd name="T32" fmla="*/ 5 w 28"/>
              <a:gd name="T33" fmla="*/ 26 h 32"/>
              <a:gd name="T34" fmla="*/ 9 w 28"/>
              <a:gd name="T35" fmla="*/ 30 h 32"/>
              <a:gd name="T36" fmla="*/ 16 w 28"/>
              <a:gd name="T37" fmla="*/ 32 h 32"/>
              <a:gd name="T38" fmla="*/ 16 w 28"/>
              <a:gd name="T39" fmla="*/ 32 h 32"/>
              <a:gd name="T40" fmla="*/ 22 w 28"/>
              <a:gd name="T41" fmla="*/ 30 h 32"/>
              <a:gd name="T42" fmla="*/ 26 w 28"/>
              <a:gd name="T43" fmla="*/ 26 h 32"/>
              <a:gd name="T44" fmla="*/ 26 w 28"/>
              <a:gd name="T45" fmla="*/ 26 h 32"/>
              <a:gd name="T46" fmla="*/ 24 w 28"/>
              <a:gd name="T47" fmla="*/ 20 h 32"/>
              <a:gd name="T48" fmla="*/ 24 w 28"/>
              <a:gd name="T49" fmla="*/ 20 h 32"/>
              <a:gd name="T50" fmla="*/ 22 w 28"/>
              <a:gd name="T51" fmla="*/ 17 h 32"/>
              <a:gd name="T52" fmla="*/ 22 w 28"/>
              <a:gd name="T53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" h="32">
                <a:moveTo>
                  <a:pt x="22" y="17"/>
                </a:moveTo>
                <a:lnTo>
                  <a:pt x="22" y="17"/>
                </a:lnTo>
                <a:lnTo>
                  <a:pt x="24" y="11"/>
                </a:lnTo>
                <a:lnTo>
                  <a:pt x="28" y="5"/>
                </a:lnTo>
                <a:lnTo>
                  <a:pt x="28" y="5"/>
                </a:lnTo>
                <a:lnTo>
                  <a:pt x="22" y="2"/>
                </a:lnTo>
                <a:lnTo>
                  <a:pt x="16" y="0"/>
                </a:lnTo>
                <a:lnTo>
                  <a:pt x="16" y="0"/>
                </a:lnTo>
                <a:lnTo>
                  <a:pt x="13" y="0"/>
                </a:lnTo>
                <a:lnTo>
                  <a:pt x="13" y="0"/>
                </a:lnTo>
                <a:lnTo>
                  <a:pt x="7" y="4"/>
                </a:lnTo>
                <a:lnTo>
                  <a:pt x="3" y="5"/>
                </a:lnTo>
                <a:lnTo>
                  <a:pt x="1" y="11"/>
                </a:lnTo>
                <a:lnTo>
                  <a:pt x="0" y="17"/>
                </a:lnTo>
                <a:lnTo>
                  <a:pt x="0" y="17"/>
                </a:lnTo>
                <a:lnTo>
                  <a:pt x="1" y="22"/>
                </a:lnTo>
                <a:lnTo>
                  <a:pt x="5" y="26"/>
                </a:lnTo>
                <a:lnTo>
                  <a:pt x="9" y="30"/>
                </a:lnTo>
                <a:lnTo>
                  <a:pt x="16" y="32"/>
                </a:lnTo>
                <a:lnTo>
                  <a:pt x="16" y="32"/>
                </a:lnTo>
                <a:lnTo>
                  <a:pt x="22" y="30"/>
                </a:lnTo>
                <a:lnTo>
                  <a:pt x="26" y="26"/>
                </a:lnTo>
                <a:lnTo>
                  <a:pt x="26" y="26"/>
                </a:lnTo>
                <a:lnTo>
                  <a:pt x="24" y="20"/>
                </a:lnTo>
                <a:lnTo>
                  <a:pt x="24" y="20"/>
                </a:lnTo>
                <a:lnTo>
                  <a:pt x="22" y="17"/>
                </a:lnTo>
                <a:lnTo>
                  <a:pt x="22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299"/>
          <p:cNvSpPr>
            <a:spLocks/>
          </p:cNvSpPr>
          <p:nvPr/>
        </p:nvSpPr>
        <p:spPr bwMode="auto">
          <a:xfrm>
            <a:off x="6276230" y="3505877"/>
            <a:ext cx="123970" cy="116222"/>
          </a:xfrm>
          <a:custGeom>
            <a:avLst/>
            <a:gdLst>
              <a:gd name="T0" fmla="*/ 18 w 32"/>
              <a:gd name="T1" fmla="*/ 0 h 30"/>
              <a:gd name="T2" fmla="*/ 18 w 32"/>
              <a:gd name="T3" fmla="*/ 0 h 30"/>
              <a:gd name="T4" fmla="*/ 17 w 32"/>
              <a:gd name="T5" fmla="*/ 0 h 30"/>
              <a:gd name="T6" fmla="*/ 17 w 32"/>
              <a:gd name="T7" fmla="*/ 0 h 30"/>
              <a:gd name="T8" fmla="*/ 9 w 32"/>
              <a:gd name="T9" fmla="*/ 0 h 30"/>
              <a:gd name="T10" fmla="*/ 5 w 32"/>
              <a:gd name="T11" fmla="*/ 3 h 30"/>
              <a:gd name="T12" fmla="*/ 5 w 32"/>
              <a:gd name="T13" fmla="*/ 3 h 30"/>
              <a:gd name="T14" fmla="*/ 2 w 32"/>
              <a:gd name="T15" fmla="*/ 9 h 30"/>
              <a:gd name="T16" fmla="*/ 0 w 32"/>
              <a:gd name="T17" fmla="*/ 15 h 30"/>
              <a:gd name="T18" fmla="*/ 0 w 32"/>
              <a:gd name="T19" fmla="*/ 15 h 30"/>
              <a:gd name="T20" fmla="*/ 2 w 32"/>
              <a:gd name="T21" fmla="*/ 18 h 30"/>
              <a:gd name="T22" fmla="*/ 2 w 32"/>
              <a:gd name="T23" fmla="*/ 18 h 30"/>
              <a:gd name="T24" fmla="*/ 3 w 32"/>
              <a:gd name="T25" fmla="*/ 24 h 30"/>
              <a:gd name="T26" fmla="*/ 3 w 32"/>
              <a:gd name="T27" fmla="*/ 24 h 30"/>
              <a:gd name="T28" fmla="*/ 9 w 32"/>
              <a:gd name="T29" fmla="*/ 30 h 30"/>
              <a:gd name="T30" fmla="*/ 17 w 32"/>
              <a:gd name="T31" fmla="*/ 30 h 30"/>
              <a:gd name="T32" fmla="*/ 17 w 32"/>
              <a:gd name="T33" fmla="*/ 30 h 30"/>
              <a:gd name="T34" fmla="*/ 22 w 32"/>
              <a:gd name="T35" fmla="*/ 30 h 30"/>
              <a:gd name="T36" fmla="*/ 26 w 32"/>
              <a:gd name="T37" fmla="*/ 26 h 30"/>
              <a:gd name="T38" fmla="*/ 30 w 32"/>
              <a:gd name="T39" fmla="*/ 20 h 30"/>
              <a:gd name="T40" fmla="*/ 32 w 32"/>
              <a:gd name="T41" fmla="*/ 15 h 30"/>
              <a:gd name="T42" fmla="*/ 32 w 32"/>
              <a:gd name="T43" fmla="*/ 15 h 30"/>
              <a:gd name="T44" fmla="*/ 30 w 32"/>
              <a:gd name="T45" fmla="*/ 9 h 30"/>
              <a:gd name="T46" fmla="*/ 28 w 32"/>
              <a:gd name="T47" fmla="*/ 5 h 30"/>
              <a:gd name="T48" fmla="*/ 24 w 32"/>
              <a:gd name="T49" fmla="*/ 2 h 30"/>
              <a:gd name="T50" fmla="*/ 18 w 32"/>
              <a:gd name="T51" fmla="*/ 0 h 30"/>
              <a:gd name="T52" fmla="*/ 18 w 32"/>
              <a:gd name="T5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" h="30">
                <a:moveTo>
                  <a:pt x="18" y="0"/>
                </a:moveTo>
                <a:lnTo>
                  <a:pt x="18" y="0"/>
                </a:lnTo>
                <a:lnTo>
                  <a:pt x="17" y="0"/>
                </a:lnTo>
                <a:lnTo>
                  <a:pt x="17" y="0"/>
                </a:lnTo>
                <a:lnTo>
                  <a:pt x="9" y="0"/>
                </a:lnTo>
                <a:lnTo>
                  <a:pt x="5" y="3"/>
                </a:lnTo>
                <a:lnTo>
                  <a:pt x="5" y="3"/>
                </a:lnTo>
                <a:lnTo>
                  <a:pt x="2" y="9"/>
                </a:lnTo>
                <a:lnTo>
                  <a:pt x="0" y="15"/>
                </a:lnTo>
                <a:lnTo>
                  <a:pt x="0" y="15"/>
                </a:lnTo>
                <a:lnTo>
                  <a:pt x="2" y="18"/>
                </a:lnTo>
                <a:lnTo>
                  <a:pt x="2" y="18"/>
                </a:lnTo>
                <a:lnTo>
                  <a:pt x="3" y="24"/>
                </a:lnTo>
                <a:lnTo>
                  <a:pt x="3" y="24"/>
                </a:lnTo>
                <a:lnTo>
                  <a:pt x="9" y="30"/>
                </a:lnTo>
                <a:lnTo>
                  <a:pt x="17" y="30"/>
                </a:lnTo>
                <a:lnTo>
                  <a:pt x="17" y="30"/>
                </a:lnTo>
                <a:lnTo>
                  <a:pt x="22" y="30"/>
                </a:lnTo>
                <a:lnTo>
                  <a:pt x="26" y="26"/>
                </a:lnTo>
                <a:lnTo>
                  <a:pt x="30" y="20"/>
                </a:lnTo>
                <a:lnTo>
                  <a:pt x="32" y="15"/>
                </a:lnTo>
                <a:lnTo>
                  <a:pt x="32" y="15"/>
                </a:lnTo>
                <a:lnTo>
                  <a:pt x="30" y="9"/>
                </a:lnTo>
                <a:lnTo>
                  <a:pt x="28" y="5"/>
                </a:lnTo>
                <a:lnTo>
                  <a:pt x="24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1300"/>
          <p:cNvSpPr>
            <a:spLocks/>
          </p:cNvSpPr>
          <p:nvPr/>
        </p:nvSpPr>
        <p:spPr bwMode="auto">
          <a:xfrm>
            <a:off x="2371156" y="999346"/>
            <a:ext cx="174335" cy="197579"/>
          </a:xfrm>
          <a:custGeom>
            <a:avLst/>
            <a:gdLst>
              <a:gd name="T0" fmla="*/ 26 w 45"/>
              <a:gd name="T1" fmla="*/ 0 h 51"/>
              <a:gd name="T2" fmla="*/ 20 w 45"/>
              <a:gd name="T3" fmla="*/ 8 h 51"/>
              <a:gd name="T4" fmla="*/ 0 w 45"/>
              <a:gd name="T5" fmla="*/ 34 h 51"/>
              <a:gd name="T6" fmla="*/ 18 w 45"/>
              <a:gd name="T7" fmla="*/ 32 h 51"/>
              <a:gd name="T8" fmla="*/ 18 w 45"/>
              <a:gd name="T9" fmla="*/ 51 h 51"/>
              <a:gd name="T10" fmla="*/ 39 w 45"/>
              <a:gd name="T11" fmla="*/ 25 h 51"/>
              <a:gd name="T12" fmla="*/ 45 w 45"/>
              <a:gd name="T13" fmla="*/ 19 h 51"/>
              <a:gd name="T14" fmla="*/ 39 w 45"/>
              <a:gd name="T15" fmla="*/ 8 h 51"/>
              <a:gd name="T16" fmla="*/ 39 w 45"/>
              <a:gd name="T17" fmla="*/ 8 h 51"/>
              <a:gd name="T18" fmla="*/ 32 w 45"/>
              <a:gd name="T19" fmla="*/ 6 h 51"/>
              <a:gd name="T20" fmla="*/ 26 w 45"/>
              <a:gd name="T21" fmla="*/ 0 h 51"/>
              <a:gd name="T22" fmla="*/ 26 w 45"/>
              <a:gd name="T2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" h="51">
                <a:moveTo>
                  <a:pt x="26" y="0"/>
                </a:moveTo>
                <a:lnTo>
                  <a:pt x="20" y="8"/>
                </a:lnTo>
                <a:lnTo>
                  <a:pt x="0" y="34"/>
                </a:lnTo>
                <a:lnTo>
                  <a:pt x="18" y="32"/>
                </a:lnTo>
                <a:lnTo>
                  <a:pt x="18" y="51"/>
                </a:lnTo>
                <a:lnTo>
                  <a:pt x="39" y="25"/>
                </a:lnTo>
                <a:lnTo>
                  <a:pt x="45" y="19"/>
                </a:lnTo>
                <a:lnTo>
                  <a:pt x="39" y="8"/>
                </a:lnTo>
                <a:lnTo>
                  <a:pt x="39" y="8"/>
                </a:lnTo>
                <a:lnTo>
                  <a:pt x="32" y="6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301"/>
          <p:cNvSpPr>
            <a:spLocks/>
          </p:cNvSpPr>
          <p:nvPr/>
        </p:nvSpPr>
        <p:spPr bwMode="auto">
          <a:xfrm>
            <a:off x="2529991" y="991598"/>
            <a:ext cx="182083" cy="213075"/>
          </a:xfrm>
          <a:custGeom>
            <a:avLst/>
            <a:gdLst>
              <a:gd name="T0" fmla="*/ 30 w 47"/>
              <a:gd name="T1" fmla="*/ 12 h 55"/>
              <a:gd name="T2" fmla="*/ 22 w 47"/>
              <a:gd name="T3" fmla="*/ 0 h 55"/>
              <a:gd name="T4" fmla="*/ 22 w 47"/>
              <a:gd name="T5" fmla="*/ 0 h 55"/>
              <a:gd name="T6" fmla="*/ 21 w 47"/>
              <a:gd name="T7" fmla="*/ 4 h 55"/>
              <a:gd name="T8" fmla="*/ 21 w 47"/>
              <a:gd name="T9" fmla="*/ 4 h 55"/>
              <a:gd name="T10" fmla="*/ 13 w 47"/>
              <a:gd name="T11" fmla="*/ 8 h 55"/>
              <a:gd name="T12" fmla="*/ 13 w 47"/>
              <a:gd name="T13" fmla="*/ 8 h 55"/>
              <a:gd name="T14" fmla="*/ 6 w 47"/>
              <a:gd name="T15" fmla="*/ 12 h 55"/>
              <a:gd name="T16" fmla="*/ 4 w 47"/>
              <a:gd name="T17" fmla="*/ 12 h 55"/>
              <a:gd name="T18" fmla="*/ 4 w 47"/>
              <a:gd name="T19" fmla="*/ 12 h 55"/>
              <a:gd name="T20" fmla="*/ 0 w 47"/>
              <a:gd name="T21" fmla="*/ 12 h 55"/>
              <a:gd name="T22" fmla="*/ 6 w 47"/>
              <a:gd name="T23" fmla="*/ 21 h 55"/>
              <a:gd name="T24" fmla="*/ 7 w 47"/>
              <a:gd name="T25" fmla="*/ 25 h 55"/>
              <a:gd name="T26" fmla="*/ 24 w 47"/>
              <a:gd name="T27" fmla="*/ 55 h 55"/>
              <a:gd name="T28" fmla="*/ 30 w 47"/>
              <a:gd name="T29" fmla="*/ 36 h 55"/>
              <a:gd name="T30" fmla="*/ 47 w 47"/>
              <a:gd name="T31" fmla="*/ 42 h 55"/>
              <a:gd name="T32" fmla="*/ 30 w 47"/>
              <a:gd name="T33" fmla="*/ 1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55">
                <a:moveTo>
                  <a:pt x="30" y="12"/>
                </a:moveTo>
                <a:lnTo>
                  <a:pt x="22" y="0"/>
                </a:lnTo>
                <a:lnTo>
                  <a:pt x="22" y="0"/>
                </a:lnTo>
                <a:lnTo>
                  <a:pt x="21" y="4"/>
                </a:lnTo>
                <a:lnTo>
                  <a:pt x="21" y="4"/>
                </a:lnTo>
                <a:lnTo>
                  <a:pt x="13" y="8"/>
                </a:lnTo>
                <a:lnTo>
                  <a:pt x="13" y="8"/>
                </a:lnTo>
                <a:lnTo>
                  <a:pt x="6" y="12"/>
                </a:lnTo>
                <a:lnTo>
                  <a:pt x="4" y="12"/>
                </a:lnTo>
                <a:lnTo>
                  <a:pt x="4" y="12"/>
                </a:lnTo>
                <a:lnTo>
                  <a:pt x="0" y="12"/>
                </a:lnTo>
                <a:lnTo>
                  <a:pt x="6" y="21"/>
                </a:lnTo>
                <a:lnTo>
                  <a:pt x="7" y="25"/>
                </a:lnTo>
                <a:lnTo>
                  <a:pt x="24" y="55"/>
                </a:lnTo>
                <a:lnTo>
                  <a:pt x="30" y="36"/>
                </a:lnTo>
                <a:lnTo>
                  <a:pt x="47" y="42"/>
                </a:lnTo>
                <a:lnTo>
                  <a:pt x="30" y="1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302"/>
          <p:cNvSpPr>
            <a:spLocks/>
          </p:cNvSpPr>
          <p:nvPr/>
        </p:nvSpPr>
        <p:spPr bwMode="auto">
          <a:xfrm>
            <a:off x="2464134" y="871501"/>
            <a:ext cx="158839" cy="151091"/>
          </a:xfrm>
          <a:custGeom>
            <a:avLst/>
            <a:gdLst>
              <a:gd name="T0" fmla="*/ 41 w 41"/>
              <a:gd name="T1" fmla="*/ 18 h 39"/>
              <a:gd name="T2" fmla="*/ 41 w 41"/>
              <a:gd name="T3" fmla="*/ 18 h 39"/>
              <a:gd name="T4" fmla="*/ 39 w 41"/>
              <a:gd name="T5" fmla="*/ 11 h 39"/>
              <a:gd name="T6" fmla="*/ 34 w 41"/>
              <a:gd name="T7" fmla="*/ 5 h 39"/>
              <a:gd name="T8" fmla="*/ 28 w 41"/>
              <a:gd name="T9" fmla="*/ 0 h 39"/>
              <a:gd name="T10" fmla="*/ 21 w 41"/>
              <a:gd name="T11" fmla="*/ 0 h 39"/>
              <a:gd name="T12" fmla="*/ 19 w 41"/>
              <a:gd name="T13" fmla="*/ 0 h 39"/>
              <a:gd name="T14" fmla="*/ 19 w 41"/>
              <a:gd name="T15" fmla="*/ 0 h 39"/>
              <a:gd name="T16" fmla="*/ 11 w 41"/>
              <a:gd name="T17" fmla="*/ 1 h 39"/>
              <a:gd name="T18" fmla="*/ 6 w 41"/>
              <a:gd name="T19" fmla="*/ 5 h 39"/>
              <a:gd name="T20" fmla="*/ 2 w 41"/>
              <a:gd name="T21" fmla="*/ 13 h 39"/>
              <a:gd name="T22" fmla="*/ 0 w 41"/>
              <a:gd name="T23" fmla="*/ 20 h 39"/>
              <a:gd name="T24" fmla="*/ 0 w 41"/>
              <a:gd name="T25" fmla="*/ 20 h 39"/>
              <a:gd name="T26" fmla="*/ 2 w 41"/>
              <a:gd name="T27" fmla="*/ 26 h 39"/>
              <a:gd name="T28" fmla="*/ 4 w 41"/>
              <a:gd name="T29" fmla="*/ 31 h 39"/>
              <a:gd name="T30" fmla="*/ 4 w 41"/>
              <a:gd name="T31" fmla="*/ 31 h 39"/>
              <a:gd name="T32" fmla="*/ 9 w 41"/>
              <a:gd name="T33" fmla="*/ 35 h 39"/>
              <a:gd name="T34" fmla="*/ 13 w 41"/>
              <a:gd name="T35" fmla="*/ 39 h 39"/>
              <a:gd name="T36" fmla="*/ 13 w 41"/>
              <a:gd name="T37" fmla="*/ 39 h 39"/>
              <a:gd name="T38" fmla="*/ 21 w 41"/>
              <a:gd name="T39" fmla="*/ 39 h 39"/>
              <a:gd name="T40" fmla="*/ 21 w 41"/>
              <a:gd name="T41" fmla="*/ 39 h 39"/>
              <a:gd name="T42" fmla="*/ 21 w 41"/>
              <a:gd name="T43" fmla="*/ 39 h 39"/>
              <a:gd name="T44" fmla="*/ 26 w 41"/>
              <a:gd name="T45" fmla="*/ 39 h 39"/>
              <a:gd name="T46" fmla="*/ 30 w 41"/>
              <a:gd name="T47" fmla="*/ 37 h 39"/>
              <a:gd name="T48" fmla="*/ 34 w 41"/>
              <a:gd name="T49" fmla="*/ 33 h 39"/>
              <a:gd name="T50" fmla="*/ 38 w 41"/>
              <a:gd name="T51" fmla="*/ 30 h 39"/>
              <a:gd name="T52" fmla="*/ 38 w 41"/>
              <a:gd name="T53" fmla="*/ 30 h 39"/>
              <a:gd name="T54" fmla="*/ 39 w 41"/>
              <a:gd name="T55" fmla="*/ 28 h 39"/>
              <a:gd name="T56" fmla="*/ 39 w 41"/>
              <a:gd name="T57" fmla="*/ 28 h 39"/>
              <a:gd name="T58" fmla="*/ 39 w 41"/>
              <a:gd name="T59" fmla="*/ 24 h 39"/>
              <a:gd name="T60" fmla="*/ 41 w 41"/>
              <a:gd name="T61" fmla="*/ 18 h 39"/>
              <a:gd name="T62" fmla="*/ 41 w 41"/>
              <a:gd name="T63" fmla="*/ 1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39">
                <a:moveTo>
                  <a:pt x="41" y="18"/>
                </a:move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8" y="0"/>
                </a:lnTo>
                <a:lnTo>
                  <a:pt x="21" y="0"/>
                </a:lnTo>
                <a:lnTo>
                  <a:pt x="19" y="0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3"/>
                </a:lnTo>
                <a:lnTo>
                  <a:pt x="0" y="20"/>
                </a:lnTo>
                <a:lnTo>
                  <a:pt x="0" y="20"/>
                </a:lnTo>
                <a:lnTo>
                  <a:pt x="2" y="26"/>
                </a:lnTo>
                <a:lnTo>
                  <a:pt x="4" y="31"/>
                </a:lnTo>
                <a:lnTo>
                  <a:pt x="4" y="31"/>
                </a:lnTo>
                <a:lnTo>
                  <a:pt x="9" y="35"/>
                </a:lnTo>
                <a:lnTo>
                  <a:pt x="13" y="39"/>
                </a:lnTo>
                <a:lnTo>
                  <a:pt x="13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6" y="39"/>
                </a:lnTo>
                <a:lnTo>
                  <a:pt x="30" y="37"/>
                </a:lnTo>
                <a:lnTo>
                  <a:pt x="34" y="33"/>
                </a:lnTo>
                <a:lnTo>
                  <a:pt x="38" y="30"/>
                </a:lnTo>
                <a:lnTo>
                  <a:pt x="38" y="30"/>
                </a:lnTo>
                <a:lnTo>
                  <a:pt x="39" y="28"/>
                </a:lnTo>
                <a:lnTo>
                  <a:pt x="39" y="28"/>
                </a:lnTo>
                <a:lnTo>
                  <a:pt x="39" y="24"/>
                </a:lnTo>
                <a:lnTo>
                  <a:pt x="41" y="18"/>
                </a:lnTo>
                <a:lnTo>
                  <a:pt x="41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1303"/>
          <p:cNvSpPr>
            <a:spLocks noEditPoints="1"/>
          </p:cNvSpPr>
          <p:nvPr/>
        </p:nvSpPr>
        <p:spPr bwMode="auto">
          <a:xfrm>
            <a:off x="2898030" y="863753"/>
            <a:ext cx="321549" cy="309926"/>
          </a:xfrm>
          <a:custGeom>
            <a:avLst/>
            <a:gdLst>
              <a:gd name="T0" fmla="*/ 74 w 83"/>
              <a:gd name="T1" fmla="*/ 24 h 80"/>
              <a:gd name="T2" fmla="*/ 72 w 83"/>
              <a:gd name="T3" fmla="*/ 15 h 80"/>
              <a:gd name="T4" fmla="*/ 66 w 83"/>
              <a:gd name="T5" fmla="*/ 5 h 80"/>
              <a:gd name="T6" fmla="*/ 60 w 83"/>
              <a:gd name="T7" fmla="*/ 3 h 80"/>
              <a:gd name="T8" fmla="*/ 49 w 83"/>
              <a:gd name="T9" fmla="*/ 3 h 80"/>
              <a:gd name="T10" fmla="*/ 44 w 83"/>
              <a:gd name="T11" fmla="*/ 5 h 80"/>
              <a:gd name="T12" fmla="*/ 34 w 83"/>
              <a:gd name="T13" fmla="*/ 0 h 80"/>
              <a:gd name="T14" fmla="*/ 23 w 83"/>
              <a:gd name="T15" fmla="*/ 2 h 80"/>
              <a:gd name="T16" fmla="*/ 19 w 83"/>
              <a:gd name="T17" fmla="*/ 5 h 80"/>
              <a:gd name="T18" fmla="*/ 14 w 83"/>
              <a:gd name="T19" fmla="*/ 15 h 80"/>
              <a:gd name="T20" fmla="*/ 14 w 83"/>
              <a:gd name="T21" fmla="*/ 20 h 80"/>
              <a:gd name="T22" fmla="*/ 4 w 83"/>
              <a:gd name="T23" fmla="*/ 26 h 80"/>
              <a:gd name="T24" fmla="*/ 0 w 83"/>
              <a:gd name="T25" fmla="*/ 37 h 80"/>
              <a:gd name="T26" fmla="*/ 0 w 83"/>
              <a:gd name="T27" fmla="*/ 43 h 80"/>
              <a:gd name="T28" fmla="*/ 6 w 83"/>
              <a:gd name="T29" fmla="*/ 52 h 80"/>
              <a:gd name="T30" fmla="*/ 10 w 83"/>
              <a:gd name="T31" fmla="*/ 56 h 80"/>
              <a:gd name="T32" fmla="*/ 12 w 83"/>
              <a:gd name="T33" fmla="*/ 65 h 80"/>
              <a:gd name="T34" fmla="*/ 19 w 83"/>
              <a:gd name="T35" fmla="*/ 75 h 80"/>
              <a:gd name="T36" fmla="*/ 23 w 83"/>
              <a:gd name="T37" fmla="*/ 77 h 80"/>
              <a:gd name="T38" fmla="*/ 34 w 83"/>
              <a:gd name="T39" fmla="*/ 77 h 80"/>
              <a:gd name="T40" fmla="*/ 40 w 83"/>
              <a:gd name="T41" fmla="*/ 75 h 80"/>
              <a:gd name="T42" fmla="*/ 49 w 83"/>
              <a:gd name="T43" fmla="*/ 80 h 80"/>
              <a:gd name="T44" fmla="*/ 60 w 83"/>
              <a:gd name="T45" fmla="*/ 78 h 80"/>
              <a:gd name="T46" fmla="*/ 64 w 83"/>
              <a:gd name="T47" fmla="*/ 75 h 80"/>
              <a:gd name="T48" fmla="*/ 70 w 83"/>
              <a:gd name="T49" fmla="*/ 65 h 80"/>
              <a:gd name="T50" fmla="*/ 70 w 83"/>
              <a:gd name="T51" fmla="*/ 60 h 80"/>
              <a:gd name="T52" fmla="*/ 79 w 83"/>
              <a:gd name="T53" fmla="*/ 54 h 80"/>
              <a:gd name="T54" fmla="*/ 83 w 83"/>
              <a:gd name="T55" fmla="*/ 43 h 80"/>
              <a:gd name="T56" fmla="*/ 83 w 83"/>
              <a:gd name="T57" fmla="*/ 37 h 80"/>
              <a:gd name="T58" fmla="*/ 77 w 83"/>
              <a:gd name="T59" fmla="*/ 28 h 80"/>
              <a:gd name="T60" fmla="*/ 74 w 83"/>
              <a:gd name="T61" fmla="*/ 24 h 80"/>
              <a:gd name="T62" fmla="*/ 62 w 83"/>
              <a:gd name="T63" fmla="*/ 54 h 80"/>
              <a:gd name="T64" fmla="*/ 49 w 83"/>
              <a:gd name="T65" fmla="*/ 50 h 80"/>
              <a:gd name="T66" fmla="*/ 45 w 83"/>
              <a:gd name="T67" fmla="*/ 52 h 80"/>
              <a:gd name="T68" fmla="*/ 42 w 83"/>
              <a:gd name="T69" fmla="*/ 65 h 80"/>
              <a:gd name="T70" fmla="*/ 40 w 83"/>
              <a:gd name="T71" fmla="*/ 56 h 80"/>
              <a:gd name="T72" fmla="*/ 36 w 83"/>
              <a:gd name="T73" fmla="*/ 52 h 80"/>
              <a:gd name="T74" fmla="*/ 29 w 83"/>
              <a:gd name="T75" fmla="*/ 52 h 80"/>
              <a:gd name="T76" fmla="*/ 21 w 83"/>
              <a:gd name="T77" fmla="*/ 56 h 80"/>
              <a:gd name="T78" fmla="*/ 29 w 83"/>
              <a:gd name="T79" fmla="*/ 43 h 80"/>
              <a:gd name="T80" fmla="*/ 25 w 83"/>
              <a:gd name="T81" fmla="*/ 37 h 80"/>
              <a:gd name="T82" fmla="*/ 15 w 83"/>
              <a:gd name="T83" fmla="*/ 35 h 80"/>
              <a:gd name="T84" fmla="*/ 30 w 83"/>
              <a:gd name="T85" fmla="*/ 32 h 80"/>
              <a:gd name="T86" fmla="*/ 32 w 83"/>
              <a:gd name="T87" fmla="*/ 26 h 80"/>
              <a:gd name="T88" fmla="*/ 29 w 83"/>
              <a:gd name="T89" fmla="*/ 17 h 80"/>
              <a:gd name="T90" fmla="*/ 38 w 83"/>
              <a:gd name="T91" fmla="*/ 26 h 80"/>
              <a:gd name="T92" fmla="*/ 44 w 83"/>
              <a:gd name="T93" fmla="*/ 26 h 80"/>
              <a:gd name="T94" fmla="*/ 51 w 83"/>
              <a:gd name="T95" fmla="*/ 17 h 80"/>
              <a:gd name="T96" fmla="*/ 49 w 83"/>
              <a:gd name="T97" fmla="*/ 26 h 80"/>
              <a:gd name="T98" fmla="*/ 51 w 83"/>
              <a:gd name="T99" fmla="*/ 32 h 80"/>
              <a:gd name="T100" fmla="*/ 66 w 83"/>
              <a:gd name="T101" fmla="*/ 33 h 80"/>
              <a:gd name="T102" fmla="*/ 57 w 83"/>
              <a:gd name="T103" fmla="*/ 37 h 80"/>
              <a:gd name="T104" fmla="*/ 53 w 83"/>
              <a:gd name="T105" fmla="*/ 41 h 80"/>
              <a:gd name="T106" fmla="*/ 62 w 83"/>
              <a:gd name="T107" fmla="*/ 5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" h="80">
                <a:moveTo>
                  <a:pt x="74" y="24"/>
                </a:moveTo>
                <a:lnTo>
                  <a:pt x="74" y="24"/>
                </a:lnTo>
                <a:lnTo>
                  <a:pt x="74" y="18"/>
                </a:lnTo>
                <a:lnTo>
                  <a:pt x="72" y="15"/>
                </a:lnTo>
                <a:lnTo>
                  <a:pt x="70" y="9"/>
                </a:lnTo>
                <a:lnTo>
                  <a:pt x="66" y="5"/>
                </a:lnTo>
                <a:lnTo>
                  <a:pt x="66" y="5"/>
                </a:lnTo>
                <a:lnTo>
                  <a:pt x="60" y="3"/>
                </a:lnTo>
                <a:lnTo>
                  <a:pt x="55" y="2"/>
                </a:lnTo>
                <a:lnTo>
                  <a:pt x="49" y="3"/>
                </a:lnTo>
                <a:lnTo>
                  <a:pt x="44" y="5"/>
                </a:lnTo>
                <a:lnTo>
                  <a:pt x="44" y="5"/>
                </a:lnTo>
                <a:lnTo>
                  <a:pt x="40" y="2"/>
                </a:lnTo>
                <a:lnTo>
                  <a:pt x="34" y="0"/>
                </a:lnTo>
                <a:lnTo>
                  <a:pt x="29" y="0"/>
                </a:lnTo>
                <a:lnTo>
                  <a:pt x="23" y="2"/>
                </a:lnTo>
                <a:lnTo>
                  <a:pt x="23" y="2"/>
                </a:lnTo>
                <a:lnTo>
                  <a:pt x="19" y="5"/>
                </a:lnTo>
                <a:lnTo>
                  <a:pt x="15" y="9"/>
                </a:lnTo>
                <a:lnTo>
                  <a:pt x="14" y="15"/>
                </a:lnTo>
                <a:lnTo>
                  <a:pt x="14" y="20"/>
                </a:lnTo>
                <a:lnTo>
                  <a:pt x="14" y="20"/>
                </a:lnTo>
                <a:lnTo>
                  <a:pt x="8" y="22"/>
                </a:lnTo>
                <a:lnTo>
                  <a:pt x="4" y="26"/>
                </a:lnTo>
                <a:lnTo>
                  <a:pt x="0" y="32"/>
                </a:lnTo>
                <a:lnTo>
                  <a:pt x="0" y="37"/>
                </a:lnTo>
                <a:lnTo>
                  <a:pt x="0" y="37"/>
                </a:lnTo>
                <a:lnTo>
                  <a:pt x="0" y="43"/>
                </a:lnTo>
                <a:lnTo>
                  <a:pt x="2" y="48"/>
                </a:lnTo>
                <a:lnTo>
                  <a:pt x="6" y="52"/>
                </a:lnTo>
                <a:lnTo>
                  <a:pt x="10" y="56"/>
                </a:lnTo>
                <a:lnTo>
                  <a:pt x="10" y="56"/>
                </a:lnTo>
                <a:lnTo>
                  <a:pt x="10" y="62"/>
                </a:lnTo>
                <a:lnTo>
                  <a:pt x="12" y="65"/>
                </a:lnTo>
                <a:lnTo>
                  <a:pt x="14" y="71"/>
                </a:lnTo>
                <a:lnTo>
                  <a:pt x="19" y="75"/>
                </a:lnTo>
                <a:lnTo>
                  <a:pt x="19" y="75"/>
                </a:lnTo>
                <a:lnTo>
                  <a:pt x="23" y="77"/>
                </a:lnTo>
                <a:lnTo>
                  <a:pt x="29" y="78"/>
                </a:lnTo>
                <a:lnTo>
                  <a:pt x="34" y="77"/>
                </a:lnTo>
                <a:lnTo>
                  <a:pt x="40" y="75"/>
                </a:lnTo>
                <a:lnTo>
                  <a:pt x="40" y="75"/>
                </a:lnTo>
                <a:lnTo>
                  <a:pt x="44" y="78"/>
                </a:lnTo>
                <a:lnTo>
                  <a:pt x="49" y="80"/>
                </a:lnTo>
                <a:lnTo>
                  <a:pt x="55" y="80"/>
                </a:lnTo>
                <a:lnTo>
                  <a:pt x="60" y="78"/>
                </a:lnTo>
                <a:lnTo>
                  <a:pt x="60" y="78"/>
                </a:lnTo>
                <a:lnTo>
                  <a:pt x="64" y="75"/>
                </a:lnTo>
                <a:lnTo>
                  <a:pt x="68" y="71"/>
                </a:lnTo>
                <a:lnTo>
                  <a:pt x="70" y="65"/>
                </a:lnTo>
                <a:lnTo>
                  <a:pt x="70" y="60"/>
                </a:lnTo>
                <a:lnTo>
                  <a:pt x="70" y="60"/>
                </a:lnTo>
                <a:lnTo>
                  <a:pt x="75" y="58"/>
                </a:lnTo>
                <a:lnTo>
                  <a:pt x="79" y="54"/>
                </a:lnTo>
                <a:lnTo>
                  <a:pt x="83" y="48"/>
                </a:lnTo>
                <a:lnTo>
                  <a:pt x="83" y="43"/>
                </a:lnTo>
                <a:lnTo>
                  <a:pt x="83" y="43"/>
                </a:lnTo>
                <a:lnTo>
                  <a:pt x="83" y="37"/>
                </a:lnTo>
                <a:lnTo>
                  <a:pt x="81" y="32"/>
                </a:lnTo>
                <a:lnTo>
                  <a:pt x="77" y="28"/>
                </a:lnTo>
                <a:lnTo>
                  <a:pt x="74" y="24"/>
                </a:lnTo>
                <a:lnTo>
                  <a:pt x="74" y="24"/>
                </a:lnTo>
                <a:close/>
                <a:moveTo>
                  <a:pt x="62" y="54"/>
                </a:moveTo>
                <a:lnTo>
                  <a:pt x="62" y="54"/>
                </a:lnTo>
                <a:lnTo>
                  <a:pt x="53" y="50"/>
                </a:lnTo>
                <a:lnTo>
                  <a:pt x="49" y="50"/>
                </a:lnTo>
                <a:lnTo>
                  <a:pt x="47" y="50"/>
                </a:lnTo>
                <a:lnTo>
                  <a:pt x="45" y="52"/>
                </a:lnTo>
                <a:lnTo>
                  <a:pt x="44" y="56"/>
                </a:lnTo>
                <a:lnTo>
                  <a:pt x="42" y="65"/>
                </a:lnTo>
                <a:lnTo>
                  <a:pt x="42" y="65"/>
                </a:lnTo>
                <a:lnTo>
                  <a:pt x="40" y="56"/>
                </a:lnTo>
                <a:lnTo>
                  <a:pt x="38" y="52"/>
                </a:lnTo>
                <a:lnTo>
                  <a:pt x="36" y="52"/>
                </a:lnTo>
                <a:lnTo>
                  <a:pt x="32" y="50"/>
                </a:lnTo>
                <a:lnTo>
                  <a:pt x="29" y="52"/>
                </a:lnTo>
                <a:lnTo>
                  <a:pt x="21" y="56"/>
                </a:lnTo>
                <a:lnTo>
                  <a:pt x="21" y="56"/>
                </a:lnTo>
                <a:lnTo>
                  <a:pt x="27" y="48"/>
                </a:lnTo>
                <a:lnTo>
                  <a:pt x="29" y="43"/>
                </a:lnTo>
                <a:lnTo>
                  <a:pt x="27" y="41"/>
                </a:lnTo>
                <a:lnTo>
                  <a:pt x="25" y="37"/>
                </a:lnTo>
                <a:lnTo>
                  <a:pt x="15" y="35"/>
                </a:lnTo>
                <a:lnTo>
                  <a:pt x="15" y="35"/>
                </a:lnTo>
                <a:lnTo>
                  <a:pt x="25" y="35"/>
                </a:lnTo>
                <a:lnTo>
                  <a:pt x="30" y="32"/>
                </a:lnTo>
                <a:lnTo>
                  <a:pt x="32" y="30"/>
                </a:lnTo>
                <a:lnTo>
                  <a:pt x="32" y="26"/>
                </a:lnTo>
                <a:lnTo>
                  <a:pt x="29" y="17"/>
                </a:lnTo>
                <a:lnTo>
                  <a:pt x="29" y="17"/>
                </a:lnTo>
                <a:lnTo>
                  <a:pt x="34" y="24"/>
                </a:lnTo>
                <a:lnTo>
                  <a:pt x="38" y="26"/>
                </a:lnTo>
                <a:lnTo>
                  <a:pt x="40" y="26"/>
                </a:lnTo>
                <a:lnTo>
                  <a:pt x="44" y="26"/>
                </a:lnTo>
                <a:lnTo>
                  <a:pt x="45" y="24"/>
                </a:lnTo>
                <a:lnTo>
                  <a:pt x="51" y="17"/>
                </a:lnTo>
                <a:lnTo>
                  <a:pt x="51" y="17"/>
                </a:lnTo>
                <a:lnTo>
                  <a:pt x="49" y="26"/>
                </a:lnTo>
                <a:lnTo>
                  <a:pt x="49" y="28"/>
                </a:lnTo>
                <a:lnTo>
                  <a:pt x="51" y="32"/>
                </a:lnTo>
                <a:lnTo>
                  <a:pt x="57" y="33"/>
                </a:lnTo>
                <a:lnTo>
                  <a:pt x="66" y="33"/>
                </a:lnTo>
                <a:lnTo>
                  <a:pt x="66" y="33"/>
                </a:lnTo>
                <a:lnTo>
                  <a:pt x="57" y="37"/>
                </a:lnTo>
                <a:lnTo>
                  <a:pt x="55" y="39"/>
                </a:lnTo>
                <a:lnTo>
                  <a:pt x="53" y="41"/>
                </a:lnTo>
                <a:lnTo>
                  <a:pt x="55" y="48"/>
                </a:lnTo>
                <a:lnTo>
                  <a:pt x="62" y="54"/>
                </a:lnTo>
                <a:lnTo>
                  <a:pt x="62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304"/>
          <p:cNvSpPr>
            <a:spLocks/>
          </p:cNvSpPr>
          <p:nvPr/>
        </p:nvSpPr>
        <p:spPr bwMode="auto">
          <a:xfrm>
            <a:off x="3029751" y="991598"/>
            <a:ext cx="58113" cy="54238"/>
          </a:xfrm>
          <a:custGeom>
            <a:avLst/>
            <a:gdLst>
              <a:gd name="T0" fmla="*/ 13 w 15"/>
              <a:gd name="T1" fmla="*/ 12 h 14"/>
              <a:gd name="T2" fmla="*/ 13 w 15"/>
              <a:gd name="T3" fmla="*/ 12 h 14"/>
              <a:gd name="T4" fmla="*/ 11 w 15"/>
              <a:gd name="T5" fmla="*/ 14 h 14"/>
              <a:gd name="T6" fmla="*/ 10 w 15"/>
              <a:gd name="T7" fmla="*/ 14 h 14"/>
              <a:gd name="T8" fmla="*/ 6 w 15"/>
              <a:gd name="T9" fmla="*/ 14 h 14"/>
              <a:gd name="T10" fmla="*/ 4 w 15"/>
              <a:gd name="T11" fmla="*/ 14 h 14"/>
              <a:gd name="T12" fmla="*/ 4 w 15"/>
              <a:gd name="T13" fmla="*/ 14 h 14"/>
              <a:gd name="T14" fmla="*/ 2 w 15"/>
              <a:gd name="T15" fmla="*/ 12 h 14"/>
              <a:gd name="T16" fmla="*/ 0 w 15"/>
              <a:gd name="T17" fmla="*/ 8 h 14"/>
              <a:gd name="T18" fmla="*/ 0 w 15"/>
              <a:gd name="T19" fmla="*/ 6 h 14"/>
              <a:gd name="T20" fmla="*/ 2 w 15"/>
              <a:gd name="T21" fmla="*/ 2 h 14"/>
              <a:gd name="T22" fmla="*/ 2 w 15"/>
              <a:gd name="T23" fmla="*/ 2 h 14"/>
              <a:gd name="T24" fmla="*/ 4 w 15"/>
              <a:gd name="T25" fmla="*/ 0 h 14"/>
              <a:gd name="T26" fmla="*/ 6 w 15"/>
              <a:gd name="T27" fmla="*/ 0 h 14"/>
              <a:gd name="T28" fmla="*/ 10 w 15"/>
              <a:gd name="T29" fmla="*/ 0 h 14"/>
              <a:gd name="T30" fmla="*/ 11 w 15"/>
              <a:gd name="T31" fmla="*/ 0 h 14"/>
              <a:gd name="T32" fmla="*/ 11 w 15"/>
              <a:gd name="T33" fmla="*/ 0 h 14"/>
              <a:gd name="T34" fmla="*/ 13 w 15"/>
              <a:gd name="T35" fmla="*/ 2 h 14"/>
              <a:gd name="T36" fmla="*/ 15 w 15"/>
              <a:gd name="T37" fmla="*/ 6 h 14"/>
              <a:gd name="T38" fmla="*/ 15 w 15"/>
              <a:gd name="T39" fmla="*/ 8 h 14"/>
              <a:gd name="T40" fmla="*/ 13 w 15"/>
              <a:gd name="T41" fmla="*/ 12 h 14"/>
              <a:gd name="T42" fmla="*/ 13 w 15"/>
              <a:gd name="T4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4">
                <a:moveTo>
                  <a:pt x="13" y="12"/>
                </a:moveTo>
                <a:lnTo>
                  <a:pt x="13" y="12"/>
                </a:lnTo>
                <a:lnTo>
                  <a:pt x="11" y="14"/>
                </a:lnTo>
                <a:lnTo>
                  <a:pt x="10" y="14"/>
                </a:lnTo>
                <a:lnTo>
                  <a:pt x="6" y="14"/>
                </a:lnTo>
                <a:lnTo>
                  <a:pt x="4" y="14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lnTo>
                  <a:pt x="0" y="6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5" y="6"/>
                </a:lnTo>
                <a:lnTo>
                  <a:pt x="15" y="8"/>
                </a:lnTo>
                <a:lnTo>
                  <a:pt x="13" y="12"/>
                </a:lnTo>
                <a:lnTo>
                  <a:pt x="13" y="1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1305"/>
          <p:cNvSpPr>
            <a:spLocks/>
          </p:cNvSpPr>
          <p:nvPr/>
        </p:nvSpPr>
        <p:spPr bwMode="auto">
          <a:xfrm>
            <a:off x="5098510" y="3040986"/>
            <a:ext cx="174335" cy="158839"/>
          </a:xfrm>
          <a:custGeom>
            <a:avLst/>
            <a:gdLst>
              <a:gd name="T0" fmla="*/ 45 w 45"/>
              <a:gd name="T1" fmla="*/ 7 h 41"/>
              <a:gd name="T2" fmla="*/ 45 w 45"/>
              <a:gd name="T3" fmla="*/ 7 h 41"/>
              <a:gd name="T4" fmla="*/ 41 w 45"/>
              <a:gd name="T5" fmla="*/ 3 h 41"/>
              <a:gd name="T6" fmla="*/ 38 w 45"/>
              <a:gd name="T7" fmla="*/ 0 h 41"/>
              <a:gd name="T8" fmla="*/ 34 w 45"/>
              <a:gd name="T9" fmla="*/ 0 h 41"/>
              <a:gd name="T10" fmla="*/ 34 w 45"/>
              <a:gd name="T11" fmla="*/ 0 h 41"/>
              <a:gd name="T12" fmla="*/ 30 w 45"/>
              <a:gd name="T13" fmla="*/ 2 h 41"/>
              <a:gd name="T14" fmla="*/ 26 w 45"/>
              <a:gd name="T15" fmla="*/ 3 h 41"/>
              <a:gd name="T16" fmla="*/ 23 w 45"/>
              <a:gd name="T17" fmla="*/ 7 h 41"/>
              <a:gd name="T18" fmla="*/ 23 w 45"/>
              <a:gd name="T19" fmla="*/ 7 h 41"/>
              <a:gd name="T20" fmla="*/ 21 w 45"/>
              <a:gd name="T21" fmla="*/ 3 h 41"/>
              <a:gd name="T22" fmla="*/ 17 w 45"/>
              <a:gd name="T23" fmla="*/ 2 h 41"/>
              <a:gd name="T24" fmla="*/ 11 w 45"/>
              <a:gd name="T25" fmla="*/ 0 h 41"/>
              <a:gd name="T26" fmla="*/ 11 w 45"/>
              <a:gd name="T27" fmla="*/ 0 h 41"/>
              <a:gd name="T28" fmla="*/ 8 w 45"/>
              <a:gd name="T29" fmla="*/ 0 h 41"/>
              <a:gd name="T30" fmla="*/ 4 w 45"/>
              <a:gd name="T31" fmla="*/ 3 h 41"/>
              <a:gd name="T32" fmla="*/ 0 w 45"/>
              <a:gd name="T33" fmla="*/ 7 h 41"/>
              <a:gd name="T34" fmla="*/ 0 w 45"/>
              <a:gd name="T35" fmla="*/ 7 h 41"/>
              <a:gd name="T36" fmla="*/ 0 w 45"/>
              <a:gd name="T37" fmla="*/ 13 h 41"/>
              <a:gd name="T38" fmla="*/ 2 w 45"/>
              <a:gd name="T39" fmla="*/ 18 h 41"/>
              <a:gd name="T40" fmla="*/ 6 w 45"/>
              <a:gd name="T41" fmla="*/ 24 h 41"/>
              <a:gd name="T42" fmla="*/ 10 w 45"/>
              <a:gd name="T43" fmla="*/ 30 h 41"/>
              <a:gd name="T44" fmla="*/ 19 w 45"/>
              <a:gd name="T45" fmla="*/ 39 h 41"/>
              <a:gd name="T46" fmla="*/ 23 w 45"/>
              <a:gd name="T47" fmla="*/ 41 h 41"/>
              <a:gd name="T48" fmla="*/ 23 w 45"/>
              <a:gd name="T49" fmla="*/ 41 h 41"/>
              <a:gd name="T50" fmla="*/ 23 w 45"/>
              <a:gd name="T51" fmla="*/ 41 h 41"/>
              <a:gd name="T52" fmla="*/ 23 w 45"/>
              <a:gd name="T53" fmla="*/ 41 h 41"/>
              <a:gd name="T54" fmla="*/ 23 w 45"/>
              <a:gd name="T55" fmla="*/ 41 h 41"/>
              <a:gd name="T56" fmla="*/ 23 w 45"/>
              <a:gd name="T57" fmla="*/ 41 h 41"/>
              <a:gd name="T58" fmla="*/ 26 w 45"/>
              <a:gd name="T59" fmla="*/ 39 h 41"/>
              <a:gd name="T60" fmla="*/ 36 w 45"/>
              <a:gd name="T61" fmla="*/ 30 h 41"/>
              <a:gd name="T62" fmla="*/ 41 w 45"/>
              <a:gd name="T63" fmla="*/ 24 h 41"/>
              <a:gd name="T64" fmla="*/ 43 w 45"/>
              <a:gd name="T65" fmla="*/ 18 h 41"/>
              <a:gd name="T66" fmla="*/ 45 w 45"/>
              <a:gd name="T67" fmla="*/ 13 h 41"/>
              <a:gd name="T68" fmla="*/ 45 w 45"/>
              <a:gd name="T69" fmla="*/ 7 h 41"/>
              <a:gd name="T70" fmla="*/ 45 w 45"/>
              <a:gd name="T71" fmla="*/ 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" h="41">
                <a:moveTo>
                  <a:pt x="45" y="7"/>
                </a:moveTo>
                <a:lnTo>
                  <a:pt x="45" y="7"/>
                </a:lnTo>
                <a:lnTo>
                  <a:pt x="41" y="3"/>
                </a:lnTo>
                <a:lnTo>
                  <a:pt x="38" y="0"/>
                </a:lnTo>
                <a:lnTo>
                  <a:pt x="34" y="0"/>
                </a:lnTo>
                <a:lnTo>
                  <a:pt x="34" y="0"/>
                </a:lnTo>
                <a:lnTo>
                  <a:pt x="30" y="2"/>
                </a:lnTo>
                <a:lnTo>
                  <a:pt x="26" y="3"/>
                </a:lnTo>
                <a:lnTo>
                  <a:pt x="23" y="7"/>
                </a:lnTo>
                <a:lnTo>
                  <a:pt x="23" y="7"/>
                </a:lnTo>
                <a:lnTo>
                  <a:pt x="21" y="3"/>
                </a:lnTo>
                <a:lnTo>
                  <a:pt x="17" y="2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lnTo>
                  <a:pt x="4" y="3"/>
                </a:lnTo>
                <a:lnTo>
                  <a:pt x="0" y="7"/>
                </a:lnTo>
                <a:lnTo>
                  <a:pt x="0" y="7"/>
                </a:lnTo>
                <a:lnTo>
                  <a:pt x="0" y="13"/>
                </a:lnTo>
                <a:lnTo>
                  <a:pt x="2" y="18"/>
                </a:lnTo>
                <a:lnTo>
                  <a:pt x="6" y="24"/>
                </a:lnTo>
                <a:lnTo>
                  <a:pt x="10" y="30"/>
                </a:lnTo>
                <a:lnTo>
                  <a:pt x="19" y="39"/>
                </a:lnTo>
                <a:lnTo>
                  <a:pt x="23" y="41"/>
                </a:lnTo>
                <a:lnTo>
                  <a:pt x="23" y="41"/>
                </a:lnTo>
                <a:lnTo>
                  <a:pt x="23" y="41"/>
                </a:lnTo>
                <a:lnTo>
                  <a:pt x="23" y="41"/>
                </a:lnTo>
                <a:lnTo>
                  <a:pt x="23" y="41"/>
                </a:lnTo>
                <a:lnTo>
                  <a:pt x="23" y="41"/>
                </a:lnTo>
                <a:lnTo>
                  <a:pt x="26" y="39"/>
                </a:lnTo>
                <a:lnTo>
                  <a:pt x="36" y="30"/>
                </a:lnTo>
                <a:lnTo>
                  <a:pt x="41" y="24"/>
                </a:lnTo>
                <a:lnTo>
                  <a:pt x="43" y="18"/>
                </a:lnTo>
                <a:lnTo>
                  <a:pt x="45" y="13"/>
                </a:lnTo>
                <a:lnTo>
                  <a:pt x="45" y="7"/>
                </a:lnTo>
                <a:lnTo>
                  <a:pt x="4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306"/>
          <p:cNvSpPr>
            <a:spLocks/>
          </p:cNvSpPr>
          <p:nvPr/>
        </p:nvSpPr>
        <p:spPr bwMode="auto">
          <a:xfrm>
            <a:off x="5114006" y="3060357"/>
            <a:ext cx="23244" cy="65861"/>
          </a:xfrm>
          <a:custGeom>
            <a:avLst/>
            <a:gdLst>
              <a:gd name="T0" fmla="*/ 4 w 6"/>
              <a:gd name="T1" fmla="*/ 0 h 17"/>
              <a:gd name="T2" fmla="*/ 4 w 6"/>
              <a:gd name="T3" fmla="*/ 0 h 17"/>
              <a:gd name="T4" fmla="*/ 2 w 6"/>
              <a:gd name="T5" fmla="*/ 0 h 17"/>
              <a:gd name="T6" fmla="*/ 0 w 6"/>
              <a:gd name="T7" fmla="*/ 2 h 17"/>
              <a:gd name="T8" fmla="*/ 0 w 6"/>
              <a:gd name="T9" fmla="*/ 2 h 17"/>
              <a:gd name="T10" fmla="*/ 0 w 6"/>
              <a:gd name="T11" fmla="*/ 8 h 17"/>
              <a:gd name="T12" fmla="*/ 2 w 6"/>
              <a:gd name="T13" fmla="*/ 12 h 17"/>
              <a:gd name="T14" fmla="*/ 6 w 6"/>
              <a:gd name="T15" fmla="*/ 17 h 17"/>
              <a:gd name="T16" fmla="*/ 6 w 6"/>
              <a:gd name="T17" fmla="*/ 17 h 17"/>
              <a:gd name="T18" fmla="*/ 2 w 6"/>
              <a:gd name="T19" fmla="*/ 10 h 17"/>
              <a:gd name="T20" fmla="*/ 2 w 6"/>
              <a:gd name="T21" fmla="*/ 4 h 17"/>
              <a:gd name="T22" fmla="*/ 2 w 6"/>
              <a:gd name="T23" fmla="*/ 2 h 17"/>
              <a:gd name="T24" fmla="*/ 4 w 6"/>
              <a:gd name="T25" fmla="*/ 0 h 17"/>
              <a:gd name="T26" fmla="*/ 4 w 6"/>
              <a:gd name="T2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17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8"/>
                </a:lnTo>
                <a:lnTo>
                  <a:pt x="2" y="12"/>
                </a:lnTo>
                <a:lnTo>
                  <a:pt x="6" y="17"/>
                </a:lnTo>
                <a:lnTo>
                  <a:pt x="6" y="17"/>
                </a:lnTo>
                <a:lnTo>
                  <a:pt x="2" y="10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1307"/>
          <p:cNvSpPr>
            <a:spLocks noEditPoints="1"/>
          </p:cNvSpPr>
          <p:nvPr/>
        </p:nvSpPr>
        <p:spPr bwMode="auto">
          <a:xfrm>
            <a:off x="2944520" y="3482633"/>
            <a:ext cx="185956" cy="240192"/>
          </a:xfrm>
          <a:custGeom>
            <a:avLst/>
            <a:gdLst>
              <a:gd name="T0" fmla="*/ 48 w 48"/>
              <a:gd name="T1" fmla="*/ 2 h 62"/>
              <a:gd name="T2" fmla="*/ 48 w 48"/>
              <a:gd name="T3" fmla="*/ 2 h 62"/>
              <a:gd name="T4" fmla="*/ 48 w 48"/>
              <a:gd name="T5" fmla="*/ 0 h 62"/>
              <a:gd name="T6" fmla="*/ 47 w 48"/>
              <a:gd name="T7" fmla="*/ 0 h 62"/>
              <a:gd name="T8" fmla="*/ 2 w 48"/>
              <a:gd name="T9" fmla="*/ 0 h 62"/>
              <a:gd name="T10" fmla="*/ 2 w 48"/>
              <a:gd name="T11" fmla="*/ 0 h 62"/>
              <a:gd name="T12" fmla="*/ 0 w 48"/>
              <a:gd name="T13" fmla="*/ 0 h 62"/>
              <a:gd name="T14" fmla="*/ 2 w 48"/>
              <a:gd name="T15" fmla="*/ 2 h 62"/>
              <a:gd name="T16" fmla="*/ 22 w 48"/>
              <a:gd name="T17" fmla="*/ 22 h 62"/>
              <a:gd name="T18" fmla="*/ 22 w 48"/>
              <a:gd name="T19" fmla="*/ 52 h 62"/>
              <a:gd name="T20" fmla="*/ 22 w 48"/>
              <a:gd name="T21" fmla="*/ 52 h 62"/>
              <a:gd name="T22" fmla="*/ 13 w 48"/>
              <a:gd name="T23" fmla="*/ 54 h 62"/>
              <a:gd name="T24" fmla="*/ 9 w 48"/>
              <a:gd name="T25" fmla="*/ 56 h 62"/>
              <a:gd name="T26" fmla="*/ 7 w 48"/>
              <a:gd name="T27" fmla="*/ 56 h 62"/>
              <a:gd name="T28" fmla="*/ 7 w 48"/>
              <a:gd name="T29" fmla="*/ 56 h 62"/>
              <a:gd name="T30" fmla="*/ 9 w 48"/>
              <a:gd name="T31" fmla="*/ 58 h 62"/>
              <a:gd name="T32" fmla="*/ 13 w 48"/>
              <a:gd name="T33" fmla="*/ 60 h 62"/>
              <a:gd name="T34" fmla="*/ 24 w 48"/>
              <a:gd name="T35" fmla="*/ 62 h 62"/>
              <a:gd name="T36" fmla="*/ 24 w 48"/>
              <a:gd name="T37" fmla="*/ 62 h 62"/>
              <a:gd name="T38" fmla="*/ 35 w 48"/>
              <a:gd name="T39" fmla="*/ 60 h 62"/>
              <a:gd name="T40" fmla="*/ 39 w 48"/>
              <a:gd name="T41" fmla="*/ 58 h 62"/>
              <a:gd name="T42" fmla="*/ 41 w 48"/>
              <a:gd name="T43" fmla="*/ 56 h 62"/>
              <a:gd name="T44" fmla="*/ 41 w 48"/>
              <a:gd name="T45" fmla="*/ 56 h 62"/>
              <a:gd name="T46" fmla="*/ 39 w 48"/>
              <a:gd name="T47" fmla="*/ 56 h 62"/>
              <a:gd name="T48" fmla="*/ 37 w 48"/>
              <a:gd name="T49" fmla="*/ 54 h 62"/>
              <a:gd name="T50" fmla="*/ 26 w 48"/>
              <a:gd name="T51" fmla="*/ 52 h 62"/>
              <a:gd name="T52" fmla="*/ 26 w 48"/>
              <a:gd name="T53" fmla="*/ 22 h 62"/>
              <a:gd name="T54" fmla="*/ 48 w 48"/>
              <a:gd name="T55" fmla="*/ 2 h 62"/>
              <a:gd name="T56" fmla="*/ 26 w 48"/>
              <a:gd name="T57" fmla="*/ 19 h 62"/>
              <a:gd name="T58" fmla="*/ 26 w 48"/>
              <a:gd name="T59" fmla="*/ 19 h 62"/>
              <a:gd name="T60" fmla="*/ 24 w 48"/>
              <a:gd name="T61" fmla="*/ 19 h 62"/>
              <a:gd name="T62" fmla="*/ 22 w 48"/>
              <a:gd name="T63" fmla="*/ 19 h 62"/>
              <a:gd name="T64" fmla="*/ 7 w 48"/>
              <a:gd name="T65" fmla="*/ 4 h 62"/>
              <a:gd name="T66" fmla="*/ 7 w 48"/>
              <a:gd name="T67" fmla="*/ 4 h 62"/>
              <a:gd name="T68" fmla="*/ 7 w 48"/>
              <a:gd name="T69" fmla="*/ 2 h 62"/>
              <a:gd name="T70" fmla="*/ 9 w 48"/>
              <a:gd name="T71" fmla="*/ 2 h 62"/>
              <a:gd name="T72" fmla="*/ 41 w 48"/>
              <a:gd name="T73" fmla="*/ 2 h 62"/>
              <a:gd name="T74" fmla="*/ 41 w 48"/>
              <a:gd name="T75" fmla="*/ 2 h 62"/>
              <a:gd name="T76" fmla="*/ 43 w 48"/>
              <a:gd name="T77" fmla="*/ 2 h 62"/>
              <a:gd name="T78" fmla="*/ 41 w 48"/>
              <a:gd name="T79" fmla="*/ 4 h 62"/>
              <a:gd name="T80" fmla="*/ 26 w 48"/>
              <a:gd name="T81" fmla="*/ 19 h 62"/>
              <a:gd name="T82" fmla="*/ 35 w 48"/>
              <a:gd name="T83" fmla="*/ 6 h 62"/>
              <a:gd name="T84" fmla="*/ 15 w 48"/>
              <a:gd name="T85" fmla="*/ 6 h 62"/>
              <a:gd name="T86" fmla="*/ 15 w 48"/>
              <a:gd name="T87" fmla="*/ 6 h 62"/>
              <a:gd name="T88" fmla="*/ 13 w 48"/>
              <a:gd name="T89" fmla="*/ 6 h 62"/>
              <a:gd name="T90" fmla="*/ 13 w 48"/>
              <a:gd name="T91" fmla="*/ 8 h 62"/>
              <a:gd name="T92" fmla="*/ 22 w 48"/>
              <a:gd name="T93" fmla="*/ 15 h 62"/>
              <a:gd name="T94" fmla="*/ 22 w 48"/>
              <a:gd name="T95" fmla="*/ 15 h 62"/>
              <a:gd name="T96" fmla="*/ 24 w 48"/>
              <a:gd name="T97" fmla="*/ 17 h 62"/>
              <a:gd name="T98" fmla="*/ 26 w 48"/>
              <a:gd name="T99" fmla="*/ 15 h 62"/>
              <a:gd name="T100" fmla="*/ 35 w 48"/>
              <a:gd name="T101" fmla="*/ 8 h 62"/>
              <a:gd name="T102" fmla="*/ 35 w 48"/>
              <a:gd name="T103" fmla="*/ 8 h 62"/>
              <a:gd name="T104" fmla="*/ 35 w 48"/>
              <a:gd name="T105" fmla="*/ 6 h 62"/>
              <a:gd name="T106" fmla="*/ 35 w 48"/>
              <a:gd name="T107" fmla="*/ 6 h 62"/>
              <a:gd name="T108" fmla="*/ 35 w 48"/>
              <a:gd name="T109" fmla="*/ 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" h="62">
                <a:moveTo>
                  <a:pt x="48" y="2"/>
                </a:moveTo>
                <a:lnTo>
                  <a:pt x="48" y="2"/>
                </a:lnTo>
                <a:lnTo>
                  <a:pt x="48" y="0"/>
                </a:lnTo>
                <a:lnTo>
                  <a:pt x="47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22" y="22"/>
                </a:lnTo>
                <a:lnTo>
                  <a:pt x="22" y="52"/>
                </a:lnTo>
                <a:lnTo>
                  <a:pt x="22" y="52"/>
                </a:lnTo>
                <a:lnTo>
                  <a:pt x="13" y="54"/>
                </a:lnTo>
                <a:lnTo>
                  <a:pt x="9" y="56"/>
                </a:lnTo>
                <a:lnTo>
                  <a:pt x="7" y="56"/>
                </a:lnTo>
                <a:lnTo>
                  <a:pt x="7" y="56"/>
                </a:lnTo>
                <a:lnTo>
                  <a:pt x="9" y="58"/>
                </a:lnTo>
                <a:lnTo>
                  <a:pt x="13" y="60"/>
                </a:lnTo>
                <a:lnTo>
                  <a:pt x="24" y="62"/>
                </a:lnTo>
                <a:lnTo>
                  <a:pt x="24" y="62"/>
                </a:lnTo>
                <a:lnTo>
                  <a:pt x="35" y="60"/>
                </a:lnTo>
                <a:lnTo>
                  <a:pt x="39" y="58"/>
                </a:lnTo>
                <a:lnTo>
                  <a:pt x="41" y="56"/>
                </a:lnTo>
                <a:lnTo>
                  <a:pt x="41" y="56"/>
                </a:lnTo>
                <a:lnTo>
                  <a:pt x="39" y="56"/>
                </a:lnTo>
                <a:lnTo>
                  <a:pt x="37" y="54"/>
                </a:lnTo>
                <a:lnTo>
                  <a:pt x="26" y="52"/>
                </a:lnTo>
                <a:lnTo>
                  <a:pt x="26" y="22"/>
                </a:lnTo>
                <a:lnTo>
                  <a:pt x="48" y="2"/>
                </a:lnTo>
                <a:close/>
                <a:moveTo>
                  <a:pt x="26" y="19"/>
                </a:moveTo>
                <a:lnTo>
                  <a:pt x="26" y="19"/>
                </a:lnTo>
                <a:lnTo>
                  <a:pt x="24" y="19"/>
                </a:lnTo>
                <a:lnTo>
                  <a:pt x="22" y="19"/>
                </a:lnTo>
                <a:lnTo>
                  <a:pt x="7" y="4"/>
                </a:lnTo>
                <a:lnTo>
                  <a:pt x="7" y="4"/>
                </a:lnTo>
                <a:lnTo>
                  <a:pt x="7" y="2"/>
                </a:lnTo>
                <a:lnTo>
                  <a:pt x="9" y="2"/>
                </a:lnTo>
                <a:lnTo>
                  <a:pt x="41" y="2"/>
                </a:lnTo>
                <a:lnTo>
                  <a:pt x="41" y="2"/>
                </a:lnTo>
                <a:lnTo>
                  <a:pt x="43" y="2"/>
                </a:lnTo>
                <a:lnTo>
                  <a:pt x="41" y="4"/>
                </a:lnTo>
                <a:lnTo>
                  <a:pt x="26" y="19"/>
                </a:lnTo>
                <a:close/>
                <a:moveTo>
                  <a:pt x="35" y="6"/>
                </a:moveTo>
                <a:lnTo>
                  <a:pt x="15" y="6"/>
                </a:lnTo>
                <a:lnTo>
                  <a:pt x="15" y="6"/>
                </a:lnTo>
                <a:lnTo>
                  <a:pt x="13" y="6"/>
                </a:lnTo>
                <a:lnTo>
                  <a:pt x="13" y="8"/>
                </a:lnTo>
                <a:lnTo>
                  <a:pt x="22" y="15"/>
                </a:lnTo>
                <a:lnTo>
                  <a:pt x="22" y="15"/>
                </a:lnTo>
                <a:lnTo>
                  <a:pt x="24" y="17"/>
                </a:lnTo>
                <a:lnTo>
                  <a:pt x="26" y="15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1308"/>
          <p:cNvSpPr>
            <a:spLocks noEditPoints="1"/>
          </p:cNvSpPr>
          <p:nvPr/>
        </p:nvSpPr>
        <p:spPr bwMode="auto">
          <a:xfrm>
            <a:off x="3052995" y="3614351"/>
            <a:ext cx="189831" cy="240192"/>
          </a:xfrm>
          <a:custGeom>
            <a:avLst/>
            <a:gdLst>
              <a:gd name="T0" fmla="*/ 47 w 49"/>
              <a:gd name="T1" fmla="*/ 2 h 62"/>
              <a:gd name="T2" fmla="*/ 47 w 49"/>
              <a:gd name="T3" fmla="*/ 2 h 62"/>
              <a:gd name="T4" fmla="*/ 49 w 49"/>
              <a:gd name="T5" fmla="*/ 0 h 62"/>
              <a:gd name="T6" fmla="*/ 47 w 49"/>
              <a:gd name="T7" fmla="*/ 0 h 62"/>
              <a:gd name="T8" fmla="*/ 2 w 49"/>
              <a:gd name="T9" fmla="*/ 0 h 62"/>
              <a:gd name="T10" fmla="*/ 2 w 49"/>
              <a:gd name="T11" fmla="*/ 0 h 62"/>
              <a:gd name="T12" fmla="*/ 0 w 49"/>
              <a:gd name="T13" fmla="*/ 0 h 62"/>
              <a:gd name="T14" fmla="*/ 2 w 49"/>
              <a:gd name="T15" fmla="*/ 2 h 62"/>
              <a:gd name="T16" fmla="*/ 22 w 49"/>
              <a:gd name="T17" fmla="*/ 20 h 62"/>
              <a:gd name="T18" fmla="*/ 22 w 49"/>
              <a:gd name="T19" fmla="*/ 52 h 62"/>
              <a:gd name="T20" fmla="*/ 22 w 49"/>
              <a:gd name="T21" fmla="*/ 52 h 62"/>
              <a:gd name="T22" fmla="*/ 11 w 49"/>
              <a:gd name="T23" fmla="*/ 54 h 62"/>
              <a:gd name="T24" fmla="*/ 9 w 49"/>
              <a:gd name="T25" fmla="*/ 54 h 62"/>
              <a:gd name="T26" fmla="*/ 7 w 49"/>
              <a:gd name="T27" fmla="*/ 56 h 62"/>
              <a:gd name="T28" fmla="*/ 7 w 49"/>
              <a:gd name="T29" fmla="*/ 56 h 62"/>
              <a:gd name="T30" fmla="*/ 9 w 49"/>
              <a:gd name="T31" fmla="*/ 58 h 62"/>
              <a:gd name="T32" fmla="*/ 13 w 49"/>
              <a:gd name="T33" fmla="*/ 60 h 62"/>
              <a:gd name="T34" fmla="*/ 24 w 49"/>
              <a:gd name="T35" fmla="*/ 62 h 62"/>
              <a:gd name="T36" fmla="*/ 24 w 49"/>
              <a:gd name="T37" fmla="*/ 62 h 62"/>
              <a:gd name="T38" fmla="*/ 35 w 49"/>
              <a:gd name="T39" fmla="*/ 60 h 62"/>
              <a:gd name="T40" fmla="*/ 39 w 49"/>
              <a:gd name="T41" fmla="*/ 58 h 62"/>
              <a:gd name="T42" fmla="*/ 41 w 49"/>
              <a:gd name="T43" fmla="*/ 56 h 62"/>
              <a:gd name="T44" fmla="*/ 41 w 49"/>
              <a:gd name="T45" fmla="*/ 56 h 62"/>
              <a:gd name="T46" fmla="*/ 39 w 49"/>
              <a:gd name="T47" fmla="*/ 54 h 62"/>
              <a:gd name="T48" fmla="*/ 37 w 49"/>
              <a:gd name="T49" fmla="*/ 54 h 62"/>
              <a:gd name="T50" fmla="*/ 26 w 49"/>
              <a:gd name="T51" fmla="*/ 52 h 62"/>
              <a:gd name="T52" fmla="*/ 26 w 49"/>
              <a:gd name="T53" fmla="*/ 20 h 62"/>
              <a:gd name="T54" fmla="*/ 47 w 49"/>
              <a:gd name="T55" fmla="*/ 2 h 62"/>
              <a:gd name="T56" fmla="*/ 26 w 49"/>
              <a:gd name="T57" fmla="*/ 17 h 62"/>
              <a:gd name="T58" fmla="*/ 26 w 49"/>
              <a:gd name="T59" fmla="*/ 17 h 62"/>
              <a:gd name="T60" fmla="*/ 24 w 49"/>
              <a:gd name="T61" fmla="*/ 18 h 62"/>
              <a:gd name="T62" fmla="*/ 22 w 49"/>
              <a:gd name="T63" fmla="*/ 17 h 62"/>
              <a:gd name="T64" fmla="*/ 7 w 49"/>
              <a:gd name="T65" fmla="*/ 3 h 62"/>
              <a:gd name="T66" fmla="*/ 7 w 49"/>
              <a:gd name="T67" fmla="*/ 3 h 62"/>
              <a:gd name="T68" fmla="*/ 7 w 49"/>
              <a:gd name="T69" fmla="*/ 2 h 62"/>
              <a:gd name="T70" fmla="*/ 7 w 49"/>
              <a:gd name="T71" fmla="*/ 2 h 62"/>
              <a:gd name="T72" fmla="*/ 41 w 49"/>
              <a:gd name="T73" fmla="*/ 2 h 62"/>
              <a:gd name="T74" fmla="*/ 41 w 49"/>
              <a:gd name="T75" fmla="*/ 2 h 62"/>
              <a:gd name="T76" fmla="*/ 41 w 49"/>
              <a:gd name="T77" fmla="*/ 2 h 62"/>
              <a:gd name="T78" fmla="*/ 41 w 49"/>
              <a:gd name="T79" fmla="*/ 3 h 62"/>
              <a:gd name="T80" fmla="*/ 26 w 49"/>
              <a:gd name="T81" fmla="*/ 17 h 62"/>
              <a:gd name="T82" fmla="*/ 34 w 49"/>
              <a:gd name="T83" fmla="*/ 3 h 62"/>
              <a:gd name="T84" fmla="*/ 15 w 49"/>
              <a:gd name="T85" fmla="*/ 3 h 62"/>
              <a:gd name="T86" fmla="*/ 15 w 49"/>
              <a:gd name="T87" fmla="*/ 3 h 62"/>
              <a:gd name="T88" fmla="*/ 13 w 49"/>
              <a:gd name="T89" fmla="*/ 5 h 62"/>
              <a:gd name="T90" fmla="*/ 13 w 49"/>
              <a:gd name="T91" fmla="*/ 7 h 62"/>
              <a:gd name="T92" fmla="*/ 22 w 49"/>
              <a:gd name="T93" fmla="*/ 15 h 62"/>
              <a:gd name="T94" fmla="*/ 22 w 49"/>
              <a:gd name="T95" fmla="*/ 15 h 62"/>
              <a:gd name="T96" fmla="*/ 24 w 49"/>
              <a:gd name="T97" fmla="*/ 17 h 62"/>
              <a:gd name="T98" fmla="*/ 26 w 49"/>
              <a:gd name="T99" fmla="*/ 15 h 62"/>
              <a:gd name="T100" fmla="*/ 35 w 49"/>
              <a:gd name="T101" fmla="*/ 7 h 62"/>
              <a:gd name="T102" fmla="*/ 35 w 49"/>
              <a:gd name="T103" fmla="*/ 7 h 62"/>
              <a:gd name="T104" fmla="*/ 35 w 49"/>
              <a:gd name="T105" fmla="*/ 5 h 62"/>
              <a:gd name="T106" fmla="*/ 34 w 49"/>
              <a:gd name="T107" fmla="*/ 3 h 62"/>
              <a:gd name="T108" fmla="*/ 34 w 49"/>
              <a:gd name="T109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" h="62">
                <a:moveTo>
                  <a:pt x="47" y="2"/>
                </a:moveTo>
                <a:lnTo>
                  <a:pt x="47" y="2"/>
                </a:lnTo>
                <a:lnTo>
                  <a:pt x="49" y="0"/>
                </a:lnTo>
                <a:lnTo>
                  <a:pt x="47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22" y="20"/>
                </a:lnTo>
                <a:lnTo>
                  <a:pt x="22" y="52"/>
                </a:lnTo>
                <a:lnTo>
                  <a:pt x="22" y="52"/>
                </a:lnTo>
                <a:lnTo>
                  <a:pt x="11" y="54"/>
                </a:lnTo>
                <a:lnTo>
                  <a:pt x="9" y="54"/>
                </a:lnTo>
                <a:lnTo>
                  <a:pt x="7" y="56"/>
                </a:lnTo>
                <a:lnTo>
                  <a:pt x="7" y="56"/>
                </a:lnTo>
                <a:lnTo>
                  <a:pt x="9" y="58"/>
                </a:lnTo>
                <a:lnTo>
                  <a:pt x="13" y="60"/>
                </a:lnTo>
                <a:lnTo>
                  <a:pt x="24" y="62"/>
                </a:lnTo>
                <a:lnTo>
                  <a:pt x="24" y="62"/>
                </a:lnTo>
                <a:lnTo>
                  <a:pt x="35" y="60"/>
                </a:lnTo>
                <a:lnTo>
                  <a:pt x="39" y="58"/>
                </a:lnTo>
                <a:lnTo>
                  <a:pt x="41" y="56"/>
                </a:lnTo>
                <a:lnTo>
                  <a:pt x="41" y="56"/>
                </a:lnTo>
                <a:lnTo>
                  <a:pt x="39" y="54"/>
                </a:lnTo>
                <a:lnTo>
                  <a:pt x="37" y="54"/>
                </a:lnTo>
                <a:lnTo>
                  <a:pt x="26" y="52"/>
                </a:lnTo>
                <a:lnTo>
                  <a:pt x="26" y="20"/>
                </a:lnTo>
                <a:lnTo>
                  <a:pt x="47" y="2"/>
                </a:lnTo>
                <a:close/>
                <a:moveTo>
                  <a:pt x="26" y="17"/>
                </a:moveTo>
                <a:lnTo>
                  <a:pt x="26" y="17"/>
                </a:lnTo>
                <a:lnTo>
                  <a:pt x="24" y="18"/>
                </a:lnTo>
                <a:lnTo>
                  <a:pt x="22" y="17"/>
                </a:lnTo>
                <a:lnTo>
                  <a:pt x="7" y="3"/>
                </a:lnTo>
                <a:lnTo>
                  <a:pt x="7" y="3"/>
                </a:lnTo>
                <a:lnTo>
                  <a:pt x="7" y="2"/>
                </a:lnTo>
                <a:lnTo>
                  <a:pt x="7" y="2"/>
                </a:lnTo>
                <a:lnTo>
                  <a:pt x="41" y="2"/>
                </a:lnTo>
                <a:lnTo>
                  <a:pt x="41" y="2"/>
                </a:lnTo>
                <a:lnTo>
                  <a:pt x="41" y="2"/>
                </a:lnTo>
                <a:lnTo>
                  <a:pt x="41" y="3"/>
                </a:lnTo>
                <a:lnTo>
                  <a:pt x="26" y="17"/>
                </a:lnTo>
                <a:close/>
                <a:moveTo>
                  <a:pt x="34" y="3"/>
                </a:moveTo>
                <a:lnTo>
                  <a:pt x="15" y="3"/>
                </a:lnTo>
                <a:lnTo>
                  <a:pt x="15" y="3"/>
                </a:lnTo>
                <a:lnTo>
                  <a:pt x="13" y="5"/>
                </a:lnTo>
                <a:lnTo>
                  <a:pt x="13" y="7"/>
                </a:lnTo>
                <a:lnTo>
                  <a:pt x="22" y="15"/>
                </a:lnTo>
                <a:lnTo>
                  <a:pt x="22" y="15"/>
                </a:lnTo>
                <a:lnTo>
                  <a:pt x="24" y="17"/>
                </a:lnTo>
                <a:lnTo>
                  <a:pt x="26" y="15"/>
                </a:lnTo>
                <a:lnTo>
                  <a:pt x="35" y="7"/>
                </a:lnTo>
                <a:lnTo>
                  <a:pt x="35" y="7"/>
                </a:lnTo>
                <a:lnTo>
                  <a:pt x="35" y="5"/>
                </a:lnTo>
                <a:lnTo>
                  <a:pt x="34" y="3"/>
                </a:lnTo>
                <a:lnTo>
                  <a:pt x="34" y="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1309"/>
          <p:cNvSpPr>
            <a:spLocks noEditPoints="1"/>
          </p:cNvSpPr>
          <p:nvPr/>
        </p:nvSpPr>
        <p:spPr bwMode="auto">
          <a:xfrm>
            <a:off x="2836046" y="3614351"/>
            <a:ext cx="178208" cy="240192"/>
          </a:xfrm>
          <a:custGeom>
            <a:avLst/>
            <a:gdLst>
              <a:gd name="T0" fmla="*/ 46 w 46"/>
              <a:gd name="T1" fmla="*/ 2 h 62"/>
              <a:gd name="T2" fmla="*/ 46 w 46"/>
              <a:gd name="T3" fmla="*/ 2 h 62"/>
              <a:gd name="T4" fmla="*/ 46 w 46"/>
              <a:gd name="T5" fmla="*/ 0 h 62"/>
              <a:gd name="T6" fmla="*/ 46 w 46"/>
              <a:gd name="T7" fmla="*/ 0 h 62"/>
              <a:gd name="T8" fmla="*/ 1 w 46"/>
              <a:gd name="T9" fmla="*/ 0 h 62"/>
              <a:gd name="T10" fmla="*/ 1 w 46"/>
              <a:gd name="T11" fmla="*/ 0 h 62"/>
              <a:gd name="T12" fmla="*/ 0 w 46"/>
              <a:gd name="T13" fmla="*/ 0 h 62"/>
              <a:gd name="T14" fmla="*/ 0 w 46"/>
              <a:gd name="T15" fmla="*/ 2 h 62"/>
              <a:gd name="T16" fmla="*/ 20 w 46"/>
              <a:gd name="T17" fmla="*/ 20 h 62"/>
              <a:gd name="T18" fmla="*/ 20 w 46"/>
              <a:gd name="T19" fmla="*/ 52 h 62"/>
              <a:gd name="T20" fmla="*/ 20 w 46"/>
              <a:gd name="T21" fmla="*/ 52 h 62"/>
              <a:gd name="T22" fmla="*/ 11 w 46"/>
              <a:gd name="T23" fmla="*/ 54 h 62"/>
              <a:gd name="T24" fmla="*/ 7 w 46"/>
              <a:gd name="T25" fmla="*/ 54 h 62"/>
              <a:gd name="T26" fmla="*/ 7 w 46"/>
              <a:gd name="T27" fmla="*/ 56 h 62"/>
              <a:gd name="T28" fmla="*/ 7 w 46"/>
              <a:gd name="T29" fmla="*/ 56 h 62"/>
              <a:gd name="T30" fmla="*/ 9 w 46"/>
              <a:gd name="T31" fmla="*/ 58 h 62"/>
              <a:gd name="T32" fmla="*/ 11 w 46"/>
              <a:gd name="T33" fmla="*/ 60 h 62"/>
              <a:gd name="T34" fmla="*/ 24 w 46"/>
              <a:gd name="T35" fmla="*/ 62 h 62"/>
              <a:gd name="T36" fmla="*/ 24 w 46"/>
              <a:gd name="T37" fmla="*/ 62 h 62"/>
              <a:gd name="T38" fmla="*/ 35 w 46"/>
              <a:gd name="T39" fmla="*/ 60 h 62"/>
              <a:gd name="T40" fmla="*/ 39 w 46"/>
              <a:gd name="T41" fmla="*/ 58 h 62"/>
              <a:gd name="T42" fmla="*/ 41 w 46"/>
              <a:gd name="T43" fmla="*/ 56 h 62"/>
              <a:gd name="T44" fmla="*/ 41 w 46"/>
              <a:gd name="T45" fmla="*/ 56 h 62"/>
              <a:gd name="T46" fmla="*/ 39 w 46"/>
              <a:gd name="T47" fmla="*/ 54 h 62"/>
              <a:gd name="T48" fmla="*/ 35 w 46"/>
              <a:gd name="T49" fmla="*/ 54 h 62"/>
              <a:gd name="T50" fmla="*/ 26 w 46"/>
              <a:gd name="T51" fmla="*/ 52 h 62"/>
              <a:gd name="T52" fmla="*/ 26 w 46"/>
              <a:gd name="T53" fmla="*/ 20 h 62"/>
              <a:gd name="T54" fmla="*/ 46 w 46"/>
              <a:gd name="T55" fmla="*/ 2 h 62"/>
              <a:gd name="T56" fmla="*/ 26 w 46"/>
              <a:gd name="T57" fmla="*/ 17 h 62"/>
              <a:gd name="T58" fmla="*/ 26 w 46"/>
              <a:gd name="T59" fmla="*/ 17 h 62"/>
              <a:gd name="T60" fmla="*/ 24 w 46"/>
              <a:gd name="T61" fmla="*/ 18 h 62"/>
              <a:gd name="T62" fmla="*/ 22 w 46"/>
              <a:gd name="T63" fmla="*/ 17 h 62"/>
              <a:gd name="T64" fmla="*/ 7 w 46"/>
              <a:gd name="T65" fmla="*/ 3 h 62"/>
              <a:gd name="T66" fmla="*/ 7 w 46"/>
              <a:gd name="T67" fmla="*/ 3 h 62"/>
              <a:gd name="T68" fmla="*/ 5 w 46"/>
              <a:gd name="T69" fmla="*/ 2 h 62"/>
              <a:gd name="T70" fmla="*/ 7 w 46"/>
              <a:gd name="T71" fmla="*/ 2 h 62"/>
              <a:gd name="T72" fmla="*/ 39 w 46"/>
              <a:gd name="T73" fmla="*/ 2 h 62"/>
              <a:gd name="T74" fmla="*/ 39 w 46"/>
              <a:gd name="T75" fmla="*/ 2 h 62"/>
              <a:gd name="T76" fmla="*/ 41 w 46"/>
              <a:gd name="T77" fmla="*/ 2 h 62"/>
              <a:gd name="T78" fmla="*/ 41 w 46"/>
              <a:gd name="T79" fmla="*/ 3 h 62"/>
              <a:gd name="T80" fmla="*/ 26 w 46"/>
              <a:gd name="T81" fmla="*/ 17 h 62"/>
              <a:gd name="T82" fmla="*/ 33 w 46"/>
              <a:gd name="T83" fmla="*/ 3 h 62"/>
              <a:gd name="T84" fmla="*/ 13 w 46"/>
              <a:gd name="T85" fmla="*/ 3 h 62"/>
              <a:gd name="T86" fmla="*/ 13 w 46"/>
              <a:gd name="T87" fmla="*/ 3 h 62"/>
              <a:gd name="T88" fmla="*/ 13 w 46"/>
              <a:gd name="T89" fmla="*/ 5 h 62"/>
              <a:gd name="T90" fmla="*/ 13 w 46"/>
              <a:gd name="T91" fmla="*/ 7 h 62"/>
              <a:gd name="T92" fmla="*/ 22 w 46"/>
              <a:gd name="T93" fmla="*/ 15 h 62"/>
              <a:gd name="T94" fmla="*/ 22 w 46"/>
              <a:gd name="T95" fmla="*/ 15 h 62"/>
              <a:gd name="T96" fmla="*/ 24 w 46"/>
              <a:gd name="T97" fmla="*/ 17 h 62"/>
              <a:gd name="T98" fmla="*/ 26 w 46"/>
              <a:gd name="T99" fmla="*/ 15 h 62"/>
              <a:gd name="T100" fmla="*/ 35 w 46"/>
              <a:gd name="T101" fmla="*/ 7 h 62"/>
              <a:gd name="T102" fmla="*/ 35 w 46"/>
              <a:gd name="T103" fmla="*/ 7 h 62"/>
              <a:gd name="T104" fmla="*/ 35 w 46"/>
              <a:gd name="T105" fmla="*/ 5 h 62"/>
              <a:gd name="T106" fmla="*/ 33 w 46"/>
              <a:gd name="T107" fmla="*/ 3 h 62"/>
              <a:gd name="T108" fmla="*/ 33 w 46"/>
              <a:gd name="T109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62">
                <a:moveTo>
                  <a:pt x="46" y="2"/>
                </a:moveTo>
                <a:lnTo>
                  <a:pt x="46" y="2"/>
                </a:lnTo>
                <a:lnTo>
                  <a:pt x="46" y="0"/>
                </a:lnTo>
                <a:lnTo>
                  <a:pt x="46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20" y="20"/>
                </a:lnTo>
                <a:lnTo>
                  <a:pt x="20" y="52"/>
                </a:lnTo>
                <a:lnTo>
                  <a:pt x="20" y="52"/>
                </a:lnTo>
                <a:lnTo>
                  <a:pt x="11" y="54"/>
                </a:lnTo>
                <a:lnTo>
                  <a:pt x="7" y="54"/>
                </a:lnTo>
                <a:lnTo>
                  <a:pt x="7" y="56"/>
                </a:lnTo>
                <a:lnTo>
                  <a:pt x="7" y="56"/>
                </a:lnTo>
                <a:lnTo>
                  <a:pt x="9" y="58"/>
                </a:lnTo>
                <a:lnTo>
                  <a:pt x="11" y="60"/>
                </a:lnTo>
                <a:lnTo>
                  <a:pt x="24" y="62"/>
                </a:lnTo>
                <a:lnTo>
                  <a:pt x="24" y="62"/>
                </a:lnTo>
                <a:lnTo>
                  <a:pt x="35" y="60"/>
                </a:lnTo>
                <a:lnTo>
                  <a:pt x="39" y="58"/>
                </a:lnTo>
                <a:lnTo>
                  <a:pt x="41" y="56"/>
                </a:lnTo>
                <a:lnTo>
                  <a:pt x="41" y="56"/>
                </a:lnTo>
                <a:lnTo>
                  <a:pt x="39" y="54"/>
                </a:lnTo>
                <a:lnTo>
                  <a:pt x="35" y="54"/>
                </a:lnTo>
                <a:lnTo>
                  <a:pt x="26" y="52"/>
                </a:lnTo>
                <a:lnTo>
                  <a:pt x="26" y="20"/>
                </a:lnTo>
                <a:lnTo>
                  <a:pt x="46" y="2"/>
                </a:lnTo>
                <a:close/>
                <a:moveTo>
                  <a:pt x="26" y="17"/>
                </a:moveTo>
                <a:lnTo>
                  <a:pt x="26" y="17"/>
                </a:lnTo>
                <a:lnTo>
                  <a:pt x="24" y="18"/>
                </a:lnTo>
                <a:lnTo>
                  <a:pt x="22" y="17"/>
                </a:lnTo>
                <a:lnTo>
                  <a:pt x="7" y="3"/>
                </a:lnTo>
                <a:lnTo>
                  <a:pt x="7" y="3"/>
                </a:lnTo>
                <a:lnTo>
                  <a:pt x="5" y="2"/>
                </a:lnTo>
                <a:lnTo>
                  <a:pt x="7" y="2"/>
                </a:lnTo>
                <a:lnTo>
                  <a:pt x="39" y="2"/>
                </a:lnTo>
                <a:lnTo>
                  <a:pt x="39" y="2"/>
                </a:lnTo>
                <a:lnTo>
                  <a:pt x="41" y="2"/>
                </a:lnTo>
                <a:lnTo>
                  <a:pt x="41" y="3"/>
                </a:lnTo>
                <a:lnTo>
                  <a:pt x="26" y="17"/>
                </a:lnTo>
                <a:close/>
                <a:moveTo>
                  <a:pt x="33" y="3"/>
                </a:moveTo>
                <a:lnTo>
                  <a:pt x="13" y="3"/>
                </a:lnTo>
                <a:lnTo>
                  <a:pt x="13" y="3"/>
                </a:lnTo>
                <a:lnTo>
                  <a:pt x="13" y="5"/>
                </a:lnTo>
                <a:lnTo>
                  <a:pt x="13" y="7"/>
                </a:lnTo>
                <a:lnTo>
                  <a:pt x="22" y="15"/>
                </a:lnTo>
                <a:lnTo>
                  <a:pt x="22" y="15"/>
                </a:lnTo>
                <a:lnTo>
                  <a:pt x="24" y="17"/>
                </a:lnTo>
                <a:lnTo>
                  <a:pt x="26" y="15"/>
                </a:lnTo>
                <a:lnTo>
                  <a:pt x="35" y="7"/>
                </a:lnTo>
                <a:lnTo>
                  <a:pt x="35" y="7"/>
                </a:lnTo>
                <a:lnTo>
                  <a:pt x="35" y="5"/>
                </a:lnTo>
                <a:lnTo>
                  <a:pt x="33" y="3"/>
                </a:lnTo>
                <a:lnTo>
                  <a:pt x="3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1310"/>
          <p:cNvSpPr>
            <a:spLocks/>
          </p:cNvSpPr>
          <p:nvPr/>
        </p:nvSpPr>
        <p:spPr bwMode="auto">
          <a:xfrm>
            <a:off x="4393427" y="4121856"/>
            <a:ext cx="263438" cy="193704"/>
          </a:xfrm>
          <a:custGeom>
            <a:avLst/>
            <a:gdLst>
              <a:gd name="T0" fmla="*/ 42 w 68"/>
              <a:gd name="T1" fmla="*/ 35 h 50"/>
              <a:gd name="T2" fmla="*/ 42 w 68"/>
              <a:gd name="T3" fmla="*/ 35 h 50"/>
              <a:gd name="T4" fmla="*/ 29 w 68"/>
              <a:gd name="T5" fmla="*/ 34 h 50"/>
              <a:gd name="T6" fmla="*/ 19 w 68"/>
              <a:gd name="T7" fmla="*/ 32 h 50"/>
              <a:gd name="T8" fmla="*/ 12 w 68"/>
              <a:gd name="T9" fmla="*/ 26 h 50"/>
              <a:gd name="T10" fmla="*/ 10 w 68"/>
              <a:gd name="T11" fmla="*/ 24 h 50"/>
              <a:gd name="T12" fmla="*/ 10 w 68"/>
              <a:gd name="T13" fmla="*/ 20 h 50"/>
              <a:gd name="T14" fmla="*/ 10 w 68"/>
              <a:gd name="T15" fmla="*/ 20 h 50"/>
              <a:gd name="T16" fmla="*/ 12 w 68"/>
              <a:gd name="T17" fmla="*/ 15 h 50"/>
              <a:gd name="T18" fmla="*/ 17 w 68"/>
              <a:gd name="T19" fmla="*/ 9 h 50"/>
              <a:gd name="T20" fmla="*/ 27 w 68"/>
              <a:gd name="T21" fmla="*/ 7 h 50"/>
              <a:gd name="T22" fmla="*/ 36 w 68"/>
              <a:gd name="T23" fmla="*/ 5 h 50"/>
              <a:gd name="T24" fmla="*/ 36 w 68"/>
              <a:gd name="T25" fmla="*/ 5 h 50"/>
              <a:gd name="T26" fmla="*/ 42 w 68"/>
              <a:gd name="T27" fmla="*/ 0 h 50"/>
              <a:gd name="T28" fmla="*/ 42 w 68"/>
              <a:gd name="T29" fmla="*/ 0 h 50"/>
              <a:gd name="T30" fmla="*/ 25 w 68"/>
              <a:gd name="T31" fmla="*/ 4 h 50"/>
              <a:gd name="T32" fmla="*/ 12 w 68"/>
              <a:gd name="T33" fmla="*/ 7 h 50"/>
              <a:gd name="T34" fmla="*/ 8 w 68"/>
              <a:gd name="T35" fmla="*/ 11 h 50"/>
              <a:gd name="T36" fmla="*/ 4 w 68"/>
              <a:gd name="T37" fmla="*/ 17 h 50"/>
              <a:gd name="T38" fmla="*/ 2 w 68"/>
              <a:gd name="T39" fmla="*/ 20 h 50"/>
              <a:gd name="T40" fmla="*/ 0 w 68"/>
              <a:gd name="T41" fmla="*/ 26 h 50"/>
              <a:gd name="T42" fmla="*/ 0 w 68"/>
              <a:gd name="T43" fmla="*/ 26 h 50"/>
              <a:gd name="T44" fmla="*/ 2 w 68"/>
              <a:gd name="T45" fmla="*/ 30 h 50"/>
              <a:gd name="T46" fmla="*/ 4 w 68"/>
              <a:gd name="T47" fmla="*/ 35 h 50"/>
              <a:gd name="T48" fmla="*/ 8 w 68"/>
              <a:gd name="T49" fmla="*/ 39 h 50"/>
              <a:gd name="T50" fmla="*/ 14 w 68"/>
              <a:gd name="T51" fmla="*/ 43 h 50"/>
              <a:gd name="T52" fmla="*/ 27 w 68"/>
              <a:gd name="T53" fmla="*/ 49 h 50"/>
              <a:gd name="T54" fmla="*/ 42 w 68"/>
              <a:gd name="T55" fmla="*/ 50 h 50"/>
              <a:gd name="T56" fmla="*/ 42 w 68"/>
              <a:gd name="T57" fmla="*/ 50 h 50"/>
              <a:gd name="T58" fmla="*/ 57 w 68"/>
              <a:gd name="T59" fmla="*/ 49 h 50"/>
              <a:gd name="T60" fmla="*/ 68 w 68"/>
              <a:gd name="T61" fmla="*/ 43 h 50"/>
              <a:gd name="T62" fmla="*/ 68 w 68"/>
              <a:gd name="T63" fmla="*/ 43 h 50"/>
              <a:gd name="T64" fmla="*/ 57 w 68"/>
              <a:gd name="T65" fmla="*/ 39 h 50"/>
              <a:gd name="T66" fmla="*/ 47 w 68"/>
              <a:gd name="T67" fmla="*/ 35 h 50"/>
              <a:gd name="T68" fmla="*/ 47 w 68"/>
              <a:gd name="T69" fmla="*/ 35 h 50"/>
              <a:gd name="T70" fmla="*/ 42 w 68"/>
              <a:gd name="T71" fmla="*/ 35 h 50"/>
              <a:gd name="T72" fmla="*/ 42 w 68"/>
              <a:gd name="T73" fmla="*/ 3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50">
                <a:moveTo>
                  <a:pt x="42" y="35"/>
                </a:moveTo>
                <a:lnTo>
                  <a:pt x="42" y="35"/>
                </a:lnTo>
                <a:lnTo>
                  <a:pt x="29" y="34"/>
                </a:lnTo>
                <a:lnTo>
                  <a:pt x="19" y="32"/>
                </a:lnTo>
                <a:lnTo>
                  <a:pt x="12" y="26"/>
                </a:lnTo>
                <a:lnTo>
                  <a:pt x="10" y="24"/>
                </a:lnTo>
                <a:lnTo>
                  <a:pt x="10" y="20"/>
                </a:lnTo>
                <a:lnTo>
                  <a:pt x="10" y="20"/>
                </a:lnTo>
                <a:lnTo>
                  <a:pt x="12" y="15"/>
                </a:lnTo>
                <a:lnTo>
                  <a:pt x="17" y="9"/>
                </a:lnTo>
                <a:lnTo>
                  <a:pt x="27" y="7"/>
                </a:lnTo>
                <a:lnTo>
                  <a:pt x="36" y="5"/>
                </a:lnTo>
                <a:lnTo>
                  <a:pt x="36" y="5"/>
                </a:lnTo>
                <a:lnTo>
                  <a:pt x="42" y="0"/>
                </a:lnTo>
                <a:lnTo>
                  <a:pt x="42" y="0"/>
                </a:lnTo>
                <a:lnTo>
                  <a:pt x="25" y="4"/>
                </a:lnTo>
                <a:lnTo>
                  <a:pt x="12" y="7"/>
                </a:lnTo>
                <a:lnTo>
                  <a:pt x="8" y="11"/>
                </a:lnTo>
                <a:lnTo>
                  <a:pt x="4" y="17"/>
                </a:lnTo>
                <a:lnTo>
                  <a:pt x="2" y="20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4" y="35"/>
                </a:lnTo>
                <a:lnTo>
                  <a:pt x="8" y="39"/>
                </a:lnTo>
                <a:lnTo>
                  <a:pt x="14" y="43"/>
                </a:lnTo>
                <a:lnTo>
                  <a:pt x="27" y="49"/>
                </a:lnTo>
                <a:lnTo>
                  <a:pt x="42" y="50"/>
                </a:lnTo>
                <a:lnTo>
                  <a:pt x="42" y="50"/>
                </a:lnTo>
                <a:lnTo>
                  <a:pt x="57" y="49"/>
                </a:lnTo>
                <a:lnTo>
                  <a:pt x="68" y="43"/>
                </a:lnTo>
                <a:lnTo>
                  <a:pt x="68" y="43"/>
                </a:lnTo>
                <a:lnTo>
                  <a:pt x="57" y="39"/>
                </a:lnTo>
                <a:lnTo>
                  <a:pt x="47" y="35"/>
                </a:lnTo>
                <a:lnTo>
                  <a:pt x="47" y="35"/>
                </a:lnTo>
                <a:lnTo>
                  <a:pt x="42" y="35"/>
                </a:lnTo>
                <a:lnTo>
                  <a:pt x="42" y="3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1311"/>
          <p:cNvSpPr>
            <a:spLocks/>
          </p:cNvSpPr>
          <p:nvPr/>
        </p:nvSpPr>
        <p:spPr bwMode="auto">
          <a:xfrm>
            <a:off x="4598752" y="4121856"/>
            <a:ext cx="131718" cy="108474"/>
          </a:xfrm>
          <a:custGeom>
            <a:avLst/>
            <a:gdLst>
              <a:gd name="T0" fmla="*/ 0 w 34"/>
              <a:gd name="T1" fmla="*/ 4 h 28"/>
              <a:gd name="T2" fmla="*/ 0 w 34"/>
              <a:gd name="T3" fmla="*/ 4 h 28"/>
              <a:gd name="T4" fmla="*/ 9 w 34"/>
              <a:gd name="T5" fmla="*/ 5 h 28"/>
              <a:gd name="T6" fmla="*/ 19 w 34"/>
              <a:gd name="T7" fmla="*/ 7 h 28"/>
              <a:gd name="T8" fmla="*/ 24 w 34"/>
              <a:gd name="T9" fmla="*/ 13 h 28"/>
              <a:gd name="T10" fmla="*/ 26 w 34"/>
              <a:gd name="T11" fmla="*/ 17 h 28"/>
              <a:gd name="T12" fmla="*/ 26 w 34"/>
              <a:gd name="T13" fmla="*/ 17 h 28"/>
              <a:gd name="T14" fmla="*/ 24 w 34"/>
              <a:gd name="T15" fmla="*/ 20 h 28"/>
              <a:gd name="T16" fmla="*/ 21 w 34"/>
              <a:gd name="T17" fmla="*/ 24 h 28"/>
              <a:gd name="T18" fmla="*/ 21 w 34"/>
              <a:gd name="T19" fmla="*/ 24 h 28"/>
              <a:gd name="T20" fmla="*/ 24 w 34"/>
              <a:gd name="T21" fmla="*/ 26 h 28"/>
              <a:gd name="T22" fmla="*/ 24 w 34"/>
              <a:gd name="T23" fmla="*/ 26 h 28"/>
              <a:gd name="T24" fmla="*/ 32 w 34"/>
              <a:gd name="T25" fmla="*/ 28 h 28"/>
              <a:gd name="T26" fmla="*/ 32 w 34"/>
              <a:gd name="T27" fmla="*/ 28 h 28"/>
              <a:gd name="T28" fmla="*/ 34 w 34"/>
              <a:gd name="T29" fmla="*/ 22 h 28"/>
              <a:gd name="T30" fmla="*/ 34 w 34"/>
              <a:gd name="T31" fmla="*/ 22 h 28"/>
              <a:gd name="T32" fmla="*/ 30 w 34"/>
              <a:gd name="T33" fmla="*/ 15 h 28"/>
              <a:gd name="T34" fmla="*/ 24 w 34"/>
              <a:gd name="T35" fmla="*/ 7 h 28"/>
              <a:gd name="T36" fmla="*/ 15 w 34"/>
              <a:gd name="T37" fmla="*/ 4 h 28"/>
              <a:gd name="T38" fmla="*/ 4 w 34"/>
              <a:gd name="T39" fmla="*/ 0 h 28"/>
              <a:gd name="T40" fmla="*/ 4 w 34"/>
              <a:gd name="T41" fmla="*/ 0 h 28"/>
              <a:gd name="T42" fmla="*/ 0 w 34"/>
              <a:gd name="T43" fmla="*/ 4 h 28"/>
              <a:gd name="T44" fmla="*/ 0 w 34"/>
              <a:gd name="T45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28">
                <a:moveTo>
                  <a:pt x="0" y="4"/>
                </a:moveTo>
                <a:lnTo>
                  <a:pt x="0" y="4"/>
                </a:lnTo>
                <a:lnTo>
                  <a:pt x="9" y="5"/>
                </a:lnTo>
                <a:lnTo>
                  <a:pt x="19" y="7"/>
                </a:lnTo>
                <a:lnTo>
                  <a:pt x="24" y="13"/>
                </a:lnTo>
                <a:lnTo>
                  <a:pt x="26" y="17"/>
                </a:lnTo>
                <a:lnTo>
                  <a:pt x="26" y="17"/>
                </a:lnTo>
                <a:lnTo>
                  <a:pt x="24" y="20"/>
                </a:lnTo>
                <a:lnTo>
                  <a:pt x="21" y="24"/>
                </a:lnTo>
                <a:lnTo>
                  <a:pt x="21" y="24"/>
                </a:lnTo>
                <a:lnTo>
                  <a:pt x="24" y="26"/>
                </a:lnTo>
                <a:lnTo>
                  <a:pt x="24" y="26"/>
                </a:lnTo>
                <a:lnTo>
                  <a:pt x="32" y="28"/>
                </a:lnTo>
                <a:lnTo>
                  <a:pt x="32" y="28"/>
                </a:lnTo>
                <a:lnTo>
                  <a:pt x="34" y="22"/>
                </a:lnTo>
                <a:lnTo>
                  <a:pt x="34" y="22"/>
                </a:lnTo>
                <a:lnTo>
                  <a:pt x="30" y="15"/>
                </a:lnTo>
                <a:lnTo>
                  <a:pt x="24" y="7"/>
                </a:lnTo>
                <a:lnTo>
                  <a:pt x="15" y="4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1312"/>
          <p:cNvSpPr>
            <a:spLocks noEditPoints="1"/>
          </p:cNvSpPr>
          <p:nvPr/>
        </p:nvSpPr>
        <p:spPr bwMode="auto">
          <a:xfrm>
            <a:off x="4540641" y="4090864"/>
            <a:ext cx="309926" cy="205327"/>
          </a:xfrm>
          <a:custGeom>
            <a:avLst/>
            <a:gdLst>
              <a:gd name="T0" fmla="*/ 45 w 80"/>
              <a:gd name="T1" fmla="*/ 2 h 53"/>
              <a:gd name="T2" fmla="*/ 24 w 80"/>
              <a:gd name="T3" fmla="*/ 2 h 53"/>
              <a:gd name="T4" fmla="*/ 7 w 80"/>
              <a:gd name="T5" fmla="*/ 8 h 53"/>
              <a:gd name="T6" fmla="*/ 4 w 80"/>
              <a:gd name="T7" fmla="*/ 12 h 53"/>
              <a:gd name="T8" fmla="*/ 0 w 80"/>
              <a:gd name="T9" fmla="*/ 17 h 53"/>
              <a:gd name="T10" fmla="*/ 0 w 80"/>
              <a:gd name="T11" fmla="*/ 25 h 53"/>
              <a:gd name="T12" fmla="*/ 7 w 80"/>
              <a:gd name="T13" fmla="*/ 36 h 53"/>
              <a:gd name="T14" fmla="*/ 15 w 80"/>
              <a:gd name="T15" fmla="*/ 42 h 53"/>
              <a:gd name="T16" fmla="*/ 36 w 80"/>
              <a:gd name="T17" fmla="*/ 51 h 53"/>
              <a:gd name="T18" fmla="*/ 36 w 80"/>
              <a:gd name="T19" fmla="*/ 51 h 53"/>
              <a:gd name="T20" fmla="*/ 66 w 80"/>
              <a:gd name="T21" fmla="*/ 49 h 53"/>
              <a:gd name="T22" fmla="*/ 75 w 80"/>
              <a:gd name="T23" fmla="*/ 43 h 53"/>
              <a:gd name="T24" fmla="*/ 80 w 80"/>
              <a:gd name="T25" fmla="*/ 34 h 53"/>
              <a:gd name="T26" fmla="*/ 80 w 80"/>
              <a:gd name="T27" fmla="*/ 30 h 53"/>
              <a:gd name="T28" fmla="*/ 77 w 80"/>
              <a:gd name="T29" fmla="*/ 19 h 53"/>
              <a:gd name="T30" fmla="*/ 60 w 80"/>
              <a:gd name="T31" fmla="*/ 8 h 53"/>
              <a:gd name="T32" fmla="*/ 45 w 80"/>
              <a:gd name="T33" fmla="*/ 2 h 53"/>
              <a:gd name="T34" fmla="*/ 73 w 80"/>
              <a:gd name="T35" fmla="*/ 28 h 53"/>
              <a:gd name="T36" fmla="*/ 66 w 80"/>
              <a:gd name="T37" fmla="*/ 36 h 53"/>
              <a:gd name="T38" fmla="*/ 47 w 80"/>
              <a:gd name="T39" fmla="*/ 38 h 53"/>
              <a:gd name="T40" fmla="*/ 37 w 80"/>
              <a:gd name="T41" fmla="*/ 36 h 53"/>
              <a:gd name="T42" fmla="*/ 34 w 80"/>
              <a:gd name="T43" fmla="*/ 36 h 53"/>
              <a:gd name="T44" fmla="*/ 24 w 80"/>
              <a:gd name="T45" fmla="*/ 32 h 53"/>
              <a:gd name="T46" fmla="*/ 11 w 80"/>
              <a:gd name="T47" fmla="*/ 21 h 53"/>
              <a:gd name="T48" fmla="*/ 9 w 80"/>
              <a:gd name="T49" fmla="*/ 15 h 53"/>
              <a:gd name="T50" fmla="*/ 11 w 80"/>
              <a:gd name="T51" fmla="*/ 12 h 53"/>
              <a:gd name="T52" fmla="*/ 17 w 80"/>
              <a:gd name="T53" fmla="*/ 8 h 53"/>
              <a:gd name="T54" fmla="*/ 28 w 80"/>
              <a:gd name="T55" fmla="*/ 4 h 53"/>
              <a:gd name="T56" fmla="*/ 45 w 80"/>
              <a:gd name="T57" fmla="*/ 6 h 53"/>
              <a:gd name="T58" fmla="*/ 56 w 80"/>
              <a:gd name="T59" fmla="*/ 10 h 53"/>
              <a:gd name="T60" fmla="*/ 71 w 80"/>
              <a:gd name="T61" fmla="*/ 21 h 53"/>
              <a:gd name="T62" fmla="*/ 73 w 80"/>
              <a:gd name="T63" fmla="*/ 2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0" h="53">
                <a:moveTo>
                  <a:pt x="45" y="2"/>
                </a:moveTo>
                <a:lnTo>
                  <a:pt x="45" y="2"/>
                </a:lnTo>
                <a:lnTo>
                  <a:pt x="34" y="0"/>
                </a:lnTo>
                <a:lnTo>
                  <a:pt x="24" y="2"/>
                </a:lnTo>
                <a:lnTo>
                  <a:pt x="15" y="4"/>
                </a:lnTo>
                <a:lnTo>
                  <a:pt x="7" y="8"/>
                </a:lnTo>
                <a:lnTo>
                  <a:pt x="7" y="8"/>
                </a:lnTo>
                <a:lnTo>
                  <a:pt x="4" y="12"/>
                </a:lnTo>
                <a:lnTo>
                  <a:pt x="4" y="12"/>
                </a:lnTo>
                <a:lnTo>
                  <a:pt x="0" y="17"/>
                </a:lnTo>
                <a:lnTo>
                  <a:pt x="0" y="17"/>
                </a:lnTo>
                <a:lnTo>
                  <a:pt x="0" y="25"/>
                </a:lnTo>
                <a:lnTo>
                  <a:pt x="4" y="30"/>
                </a:lnTo>
                <a:lnTo>
                  <a:pt x="7" y="36"/>
                </a:lnTo>
                <a:lnTo>
                  <a:pt x="15" y="42"/>
                </a:lnTo>
                <a:lnTo>
                  <a:pt x="15" y="42"/>
                </a:lnTo>
                <a:lnTo>
                  <a:pt x="24" y="47"/>
                </a:lnTo>
                <a:lnTo>
                  <a:pt x="36" y="51"/>
                </a:lnTo>
                <a:lnTo>
                  <a:pt x="36" y="51"/>
                </a:lnTo>
                <a:lnTo>
                  <a:pt x="36" y="51"/>
                </a:lnTo>
                <a:lnTo>
                  <a:pt x="51" y="53"/>
                </a:lnTo>
                <a:lnTo>
                  <a:pt x="66" y="49"/>
                </a:lnTo>
                <a:lnTo>
                  <a:pt x="71" y="47"/>
                </a:lnTo>
                <a:lnTo>
                  <a:pt x="75" y="43"/>
                </a:lnTo>
                <a:lnTo>
                  <a:pt x="79" y="40"/>
                </a:lnTo>
                <a:lnTo>
                  <a:pt x="80" y="34"/>
                </a:lnTo>
                <a:lnTo>
                  <a:pt x="80" y="34"/>
                </a:lnTo>
                <a:lnTo>
                  <a:pt x="80" y="30"/>
                </a:lnTo>
                <a:lnTo>
                  <a:pt x="79" y="25"/>
                </a:lnTo>
                <a:lnTo>
                  <a:pt x="77" y="19"/>
                </a:lnTo>
                <a:lnTo>
                  <a:pt x="73" y="15"/>
                </a:lnTo>
                <a:lnTo>
                  <a:pt x="60" y="8"/>
                </a:lnTo>
                <a:lnTo>
                  <a:pt x="45" y="2"/>
                </a:lnTo>
                <a:lnTo>
                  <a:pt x="45" y="2"/>
                </a:lnTo>
                <a:close/>
                <a:moveTo>
                  <a:pt x="73" y="28"/>
                </a:moveTo>
                <a:lnTo>
                  <a:pt x="73" y="28"/>
                </a:lnTo>
                <a:lnTo>
                  <a:pt x="71" y="32"/>
                </a:lnTo>
                <a:lnTo>
                  <a:pt x="66" y="36"/>
                </a:lnTo>
                <a:lnTo>
                  <a:pt x="56" y="38"/>
                </a:lnTo>
                <a:lnTo>
                  <a:pt x="47" y="38"/>
                </a:lnTo>
                <a:lnTo>
                  <a:pt x="47" y="38"/>
                </a:lnTo>
                <a:lnTo>
                  <a:pt x="37" y="36"/>
                </a:lnTo>
                <a:lnTo>
                  <a:pt x="37" y="36"/>
                </a:lnTo>
                <a:lnTo>
                  <a:pt x="34" y="36"/>
                </a:lnTo>
                <a:lnTo>
                  <a:pt x="34" y="36"/>
                </a:lnTo>
                <a:lnTo>
                  <a:pt x="24" y="32"/>
                </a:lnTo>
                <a:lnTo>
                  <a:pt x="15" y="27"/>
                </a:lnTo>
                <a:lnTo>
                  <a:pt x="11" y="21"/>
                </a:lnTo>
                <a:lnTo>
                  <a:pt x="9" y="15"/>
                </a:lnTo>
                <a:lnTo>
                  <a:pt x="9" y="15"/>
                </a:lnTo>
                <a:lnTo>
                  <a:pt x="11" y="12"/>
                </a:lnTo>
                <a:lnTo>
                  <a:pt x="11" y="12"/>
                </a:lnTo>
                <a:lnTo>
                  <a:pt x="17" y="8"/>
                </a:lnTo>
                <a:lnTo>
                  <a:pt x="17" y="8"/>
                </a:lnTo>
                <a:lnTo>
                  <a:pt x="22" y="6"/>
                </a:lnTo>
                <a:lnTo>
                  <a:pt x="28" y="4"/>
                </a:lnTo>
                <a:lnTo>
                  <a:pt x="36" y="4"/>
                </a:lnTo>
                <a:lnTo>
                  <a:pt x="45" y="6"/>
                </a:lnTo>
                <a:lnTo>
                  <a:pt x="45" y="6"/>
                </a:lnTo>
                <a:lnTo>
                  <a:pt x="56" y="10"/>
                </a:lnTo>
                <a:lnTo>
                  <a:pt x="66" y="15"/>
                </a:lnTo>
                <a:lnTo>
                  <a:pt x="71" y="21"/>
                </a:lnTo>
                <a:lnTo>
                  <a:pt x="73" y="25"/>
                </a:lnTo>
                <a:lnTo>
                  <a:pt x="73" y="28"/>
                </a:lnTo>
                <a:lnTo>
                  <a:pt x="73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1313"/>
          <p:cNvSpPr>
            <a:spLocks noEditPoints="1"/>
          </p:cNvSpPr>
          <p:nvPr/>
        </p:nvSpPr>
        <p:spPr bwMode="auto">
          <a:xfrm>
            <a:off x="5671874" y="972227"/>
            <a:ext cx="100726" cy="77482"/>
          </a:xfrm>
          <a:custGeom>
            <a:avLst/>
            <a:gdLst>
              <a:gd name="T0" fmla="*/ 25 w 26"/>
              <a:gd name="T1" fmla="*/ 4 h 20"/>
              <a:gd name="T2" fmla="*/ 25 w 26"/>
              <a:gd name="T3" fmla="*/ 4 h 20"/>
              <a:gd name="T4" fmla="*/ 23 w 26"/>
              <a:gd name="T5" fmla="*/ 2 h 20"/>
              <a:gd name="T6" fmla="*/ 21 w 26"/>
              <a:gd name="T7" fmla="*/ 0 h 20"/>
              <a:gd name="T8" fmla="*/ 19 w 26"/>
              <a:gd name="T9" fmla="*/ 0 h 20"/>
              <a:gd name="T10" fmla="*/ 19 w 26"/>
              <a:gd name="T11" fmla="*/ 0 h 20"/>
              <a:gd name="T12" fmla="*/ 17 w 26"/>
              <a:gd name="T13" fmla="*/ 0 h 20"/>
              <a:gd name="T14" fmla="*/ 13 w 26"/>
              <a:gd name="T15" fmla="*/ 4 h 20"/>
              <a:gd name="T16" fmla="*/ 13 w 26"/>
              <a:gd name="T17" fmla="*/ 4 h 20"/>
              <a:gd name="T18" fmla="*/ 10 w 26"/>
              <a:gd name="T19" fmla="*/ 0 h 20"/>
              <a:gd name="T20" fmla="*/ 6 w 26"/>
              <a:gd name="T21" fmla="*/ 0 h 20"/>
              <a:gd name="T22" fmla="*/ 6 w 26"/>
              <a:gd name="T23" fmla="*/ 0 h 20"/>
              <a:gd name="T24" fmla="*/ 4 w 26"/>
              <a:gd name="T25" fmla="*/ 0 h 20"/>
              <a:gd name="T26" fmla="*/ 2 w 26"/>
              <a:gd name="T27" fmla="*/ 2 h 20"/>
              <a:gd name="T28" fmla="*/ 0 w 26"/>
              <a:gd name="T29" fmla="*/ 4 h 20"/>
              <a:gd name="T30" fmla="*/ 0 w 26"/>
              <a:gd name="T31" fmla="*/ 4 h 20"/>
              <a:gd name="T32" fmla="*/ 0 w 26"/>
              <a:gd name="T33" fmla="*/ 5 h 20"/>
              <a:gd name="T34" fmla="*/ 0 w 26"/>
              <a:gd name="T35" fmla="*/ 9 h 20"/>
              <a:gd name="T36" fmla="*/ 6 w 26"/>
              <a:gd name="T37" fmla="*/ 15 h 20"/>
              <a:gd name="T38" fmla="*/ 13 w 26"/>
              <a:gd name="T39" fmla="*/ 20 h 20"/>
              <a:gd name="T40" fmla="*/ 13 w 26"/>
              <a:gd name="T41" fmla="*/ 20 h 20"/>
              <a:gd name="T42" fmla="*/ 21 w 26"/>
              <a:gd name="T43" fmla="*/ 15 h 20"/>
              <a:gd name="T44" fmla="*/ 25 w 26"/>
              <a:gd name="T45" fmla="*/ 9 h 20"/>
              <a:gd name="T46" fmla="*/ 26 w 26"/>
              <a:gd name="T47" fmla="*/ 5 h 20"/>
              <a:gd name="T48" fmla="*/ 25 w 26"/>
              <a:gd name="T49" fmla="*/ 4 h 20"/>
              <a:gd name="T50" fmla="*/ 25 w 26"/>
              <a:gd name="T51" fmla="*/ 4 h 20"/>
              <a:gd name="T52" fmla="*/ 13 w 26"/>
              <a:gd name="T53" fmla="*/ 17 h 20"/>
              <a:gd name="T54" fmla="*/ 13 w 26"/>
              <a:gd name="T55" fmla="*/ 17 h 20"/>
              <a:gd name="T56" fmla="*/ 13 w 26"/>
              <a:gd name="T57" fmla="*/ 17 h 20"/>
              <a:gd name="T58" fmla="*/ 8 w 26"/>
              <a:gd name="T59" fmla="*/ 13 h 20"/>
              <a:gd name="T60" fmla="*/ 4 w 26"/>
              <a:gd name="T61" fmla="*/ 9 h 20"/>
              <a:gd name="T62" fmla="*/ 4 w 26"/>
              <a:gd name="T63" fmla="*/ 5 h 20"/>
              <a:gd name="T64" fmla="*/ 4 w 26"/>
              <a:gd name="T65" fmla="*/ 5 h 20"/>
              <a:gd name="T66" fmla="*/ 6 w 26"/>
              <a:gd name="T67" fmla="*/ 4 h 20"/>
              <a:gd name="T68" fmla="*/ 8 w 26"/>
              <a:gd name="T69" fmla="*/ 4 h 20"/>
              <a:gd name="T70" fmla="*/ 8 w 26"/>
              <a:gd name="T71" fmla="*/ 4 h 20"/>
              <a:gd name="T72" fmla="*/ 10 w 26"/>
              <a:gd name="T73" fmla="*/ 4 h 20"/>
              <a:gd name="T74" fmla="*/ 13 w 26"/>
              <a:gd name="T75" fmla="*/ 5 h 20"/>
              <a:gd name="T76" fmla="*/ 13 w 26"/>
              <a:gd name="T77" fmla="*/ 5 h 20"/>
              <a:gd name="T78" fmla="*/ 15 w 26"/>
              <a:gd name="T79" fmla="*/ 4 h 20"/>
              <a:gd name="T80" fmla="*/ 17 w 26"/>
              <a:gd name="T81" fmla="*/ 4 h 20"/>
              <a:gd name="T82" fmla="*/ 17 w 26"/>
              <a:gd name="T83" fmla="*/ 4 h 20"/>
              <a:gd name="T84" fmla="*/ 19 w 26"/>
              <a:gd name="T85" fmla="*/ 4 h 20"/>
              <a:gd name="T86" fmla="*/ 23 w 26"/>
              <a:gd name="T87" fmla="*/ 5 h 20"/>
              <a:gd name="T88" fmla="*/ 23 w 26"/>
              <a:gd name="T89" fmla="*/ 5 h 20"/>
              <a:gd name="T90" fmla="*/ 21 w 26"/>
              <a:gd name="T91" fmla="*/ 9 h 20"/>
              <a:gd name="T92" fmla="*/ 19 w 26"/>
              <a:gd name="T93" fmla="*/ 13 h 20"/>
              <a:gd name="T94" fmla="*/ 13 w 26"/>
              <a:gd name="T95" fmla="*/ 17 h 20"/>
              <a:gd name="T96" fmla="*/ 13 w 26"/>
              <a:gd name="T97" fmla="*/ 1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" h="20">
                <a:moveTo>
                  <a:pt x="25" y="4"/>
                </a:moveTo>
                <a:lnTo>
                  <a:pt x="25" y="4"/>
                </a:lnTo>
                <a:lnTo>
                  <a:pt x="23" y="2"/>
                </a:lnTo>
                <a:lnTo>
                  <a:pt x="21" y="0"/>
                </a:lnTo>
                <a:lnTo>
                  <a:pt x="19" y="0"/>
                </a:lnTo>
                <a:lnTo>
                  <a:pt x="19" y="0"/>
                </a:lnTo>
                <a:lnTo>
                  <a:pt x="17" y="0"/>
                </a:lnTo>
                <a:lnTo>
                  <a:pt x="13" y="4"/>
                </a:lnTo>
                <a:lnTo>
                  <a:pt x="13" y="4"/>
                </a:lnTo>
                <a:lnTo>
                  <a:pt x="10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9"/>
                </a:lnTo>
                <a:lnTo>
                  <a:pt x="6" y="15"/>
                </a:lnTo>
                <a:lnTo>
                  <a:pt x="13" y="20"/>
                </a:lnTo>
                <a:lnTo>
                  <a:pt x="13" y="20"/>
                </a:lnTo>
                <a:lnTo>
                  <a:pt x="21" y="15"/>
                </a:lnTo>
                <a:lnTo>
                  <a:pt x="25" y="9"/>
                </a:lnTo>
                <a:lnTo>
                  <a:pt x="26" y="5"/>
                </a:lnTo>
                <a:lnTo>
                  <a:pt x="25" y="4"/>
                </a:lnTo>
                <a:lnTo>
                  <a:pt x="25" y="4"/>
                </a:lnTo>
                <a:close/>
                <a:moveTo>
                  <a:pt x="13" y="17"/>
                </a:moveTo>
                <a:lnTo>
                  <a:pt x="13" y="17"/>
                </a:lnTo>
                <a:lnTo>
                  <a:pt x="13" y="17"/>
                </a:lnTo>
                <a:lnTo>
                  <a:pt x="8" y="13"/>
                </a:lnTo>
                <a:lnTo>
                  <a:pt x="4" y="9"/>
                </a:lnTo>
                <a:lnTo>
                  <a:pt x="4" y="5"/>
                </a:lnTo>
                <a:lnTo>
                  <a:pt x="4" y="5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3" y="5"/>
                </a:lnTo>
                <a:lnTo>
                  <a:pt x="13" y="5"/>
                </a:lnTo>
                <a:lnTo>
                  <a:pt x="15" y="4"/>
                </a:lnTo>
                <a:lnTo>
                  <a:pt x="17" y="4"/>
                </a:lnTo>
                <a:lnTo>
                  <a:pt x="17" y="4"/>
                </a:lnTo>
                <a:lnTo>
                  <a:pt x="19" y="4"/>
                </a:lnTo>
                <a:lnTo>
                  <a:pt x="23" y="5"/>
                </a:lnTo>
                <a:lnTo>
                  <a:pt x="23" y="5"/>
                </a:lnTo>
                <a:lnTo>
                  <a:pt x="21" y="9"/>
                </a:lnTo>
                <a:lnTo>
                  <a:pt x="19" y="13"/>
                </a:lnTo>
                <a:lnTo>
                  <a:pt x="13" y="17"/>
                </a:lnTo>
                <a:lnTo>
                  <a:pt x="13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1314"/>
          <p:cNvSpPr>
            <a:spLocks noEditPoints="1"/>
          </p:cNvSpPr>
          <p:nvPr/>
        </p:nvSpPr>
        <p:spPr bwMode="auto">
          <a:xfrm>
            <a:off x="5629257" y="875376"/>
            <a:ext cx="255690" cy="337047"/>
          </a:xfrm>
          <a:custGeom>
            <a:avLst/>
            <a:gdLst>
              <a:gd name="T0" fmla="*/ 66 w 66"/>
              <a:gd name="T1" fmla="*/ 27 h 87"/>
              <a:gd name="T2" fmla="*/ 66 w 66"/>
              <a:gd name="T3" fmla="*/ 27 h 87"/>
              <a:gd name="T4" fmla="*/ 62 w 66"/>
              <a:gd name="T5" fmla="*/ 21 h 87"/>
              <a:gd name="T6" fmla="*/ 43 w 66"/>
              <a:gd name="T7" fmla="*/ 2 h 87"/>
              <a:gd name="T8" fmla="*/ 43 w 66"/>
              <a:gd name="T9" fmla="*/ 2 h 87"/>
              <a:gd name="T10" fmla="*/ 37 w 66"/>
              <a:gd name="T11" fmla="*/ 0 h 87"/>
              <a:gd name="T12" fmla="*/ 37 w 66"/>
              <a:gd name="T13" fmla="*/ 0 h 87"/>
              <a:gd name="T14" fmla="*/ 37 w 66"/>
              <a:gd name="T15" fmla="*/ 0 h 87"/>
              <a:gd name="T16" fmla="*/ 9 w 66"/>
              <a:gd name="T17" fmla="*/ 0 h 87"/>
              <a:gd name="T18" fmla="*/ 9 w 66"/>
              <a:gd name="T19" fmla="*/ 0 h 87"/>
              <a:gd name="T20" fmla="*/ 6 w 66"/>
              <a:gd name="T21" fmla="*/ 0 h 87"/>
              <a:gd name="T22" fmla="*/ 4 w 66"/>
              <a:gd name="T23" fmla="*/ 2 h 87"/>
              <a:gd name="T24" fmla="*/ 2 w 66"/>
              <a:gd name="T25" fmla="*/ 6 h 87"/>
              <a:gd name="T26" fmla="*/ 0 w 66"/>
              <a:gd name="T27" fmla="*/ 10 h 87"/>
              <a:gd name="T28" fmla="*/ 0 w 66"/>
              <a:gd name="T29" fmla="*/ 77 h 87"/>
              <a:gd name="T30" fmla="*/ 0 w 66"/>
              <a:gd name="T31" fmla="*/ 77 h 87"/>
              <a:gd name="T32" fmla="*/ 2 w 66"/>
              <a:gd name="T33" fmla="*/ 81 h 87"/>
              <a:gd name="T34" fmla="*/ 4 w 66"/>
              <a:gd name="T35" fmla="*/ 83 h 87"/>
              <a:gd name="T36" fmla="*/ 6 w 66"/>
              <a:gd name="T37" fmla="*/ 85 h 87"/>
              <a:gd name="T38" fmla="*/ 9 w 66"/>
              <a:gd name="T39" fmla="*/ 87 h 87"/>
              <a:gd name="T40" fmla="*/ 54 w 66"/>
              <a:gd name="T41" fmla="*/ 87 h 87"/>
              <a:gd name="T42" fmla="*/ 54 w 66"/>
              <a:gd name="T43" fmla="*/ 87 h 87"/>
              <a:gd name="T44" fmla="*/ 60 w 66"/>
              <a:gd name="T45" fmla="*/ 85 h 87"/>
              <a:gd name="T46" fmla="*/ 62 w 66"/>
              <a:gd name="T47" fmla="*/ 83 h 87"/>
              <a:gd name="T48" fmla="*/ 64 w 66"/>
              <a:gd name="T49" fmla="*/ 81 h 87"/>
              <a:gd name="T50" fmla="*/ 66 w 66"/>
              <a:gd name="T51" fmla="*/ 77 h 87"/>
              <a:gd name="T52" fmla="*/ 66 w 66"/>
              <a:gd name="T53" fmla="*/ 27 h 87"/>
              <a:gd name="T54" fmla="*/ 66 w 66"/>
              <a:gd name="T55" fmla="*/ 27 h 87"/>
              <a:gd name="T56" fmla="*/ 41 w 66"/>
              <a:gd name="T57" fmla="*/ 10 h 87"/>
              <a:gd name="T58" fmla="*/ 56 w 66"/>
              <a:gd name="T59" fmla="*/ 23 h 87"/>
              <a:gd name="T60" fmla="*/ 45 w 66"/>
              <a:gd name="T61" fmla="*/ 23 h 87"/>
              <a:gd name="T62" fmla="*/ 45 w 66"/>
              <a:gd name="T63" fmla="*/ 23 h 87"/>
              <a:gd name="T64" fmla="*/ 43 w 66"/>
              <a:gd name="T65" fmla="*/ 23 h 87"/>
              <a:gd name="T66" fmla="*/ 41 w 66"/>
              <a:gd name="T67" fmla="*/ 19 h 87"/>
              <a:gd name="T68" fmla="*/ 41 w 66"/>
              <a:gd name="T69" fmla="*/ 10 h 87"/>
              <a:gd name="T70" fmla="*/ 58 w 66"/>
              <a:gd name="T71" fmla="*/ 77 h 87"/>
              <a:gd name="T72" fmla="*/ 58 w 66"/>
              <a:gd name="T73" fmla="*/ 77 h 87"/>
              <a:gd name="T74" fmla="*/ 58 w 66"/>
              <a:gd name="T75" fmla="*/ 79 h 87"/>
              <a:gd name="T76" fmla="*/ 54 w 66"/>
              <a:gd name="T77" fmla="*/ 79 h 87"/>
              <a:gd name="T78" fmla="*/ 9 w 66"/>
              <a:gd name="T79" fmla="*/ 79 h 87"/>
              <a:gd name="T80" fmla="*/ 9 w 66"/>
              <a:gd name="T81" fmla="*/ 79 h 87"/>
              <a:gd name="T82" fmla="*/ 7 w 66"/>
              <a:gd name="T83" fmla="*/ 79 h 87"/>
              <a:gd name="T84" fmla="*/ 7 w 66"/>
              <a:gd name="T85" fmla="*/ 77 h 87"/>
              <a:gd name="T86" fmla="*/ 7 w 66"/>
              <a:gd name="T87" fmla="*/ 10 h 87"/>
              <a:gd name="T88" fmla="*/ 7 w 66"/>
              <a:gd name="T89" fmla="*/ 10 h 87"/>
              <a:gd name="T90" fmla="*/ 7 w 66"/>
              <a:gd name="T91" fmla="*/ 8 h 87"/>
              <a:gd name="T92" fmla="*/ 9 w 66"/>
              <a:gd name="T93" fmla="*/ 6 h 87"/>
              <a:gd name="T94" fmla="*/ 34 w 66"/>
              <a:gd name="T95" fmla="*/ 6 h 87"/>
              <a:gd name="T96" fmla="*/ 34 w 66"/>
              <a:gd name="T97" fmla="*/ 19 h 87"/>
              <a:gd name="T98" fmla="*/ 34 w 66"/>
              <a:gd name="T99" fmla="*/ 19 h 87"/>
              <a:gd name="T100" fmla="*/ 36 w 66"/>
              <a:gd name="T101" fmla="*/ 25 h 87"/>
              <a:gd name="T102" fmla="*/ 37 w 66"/>
              <a:gd name="T103" fmla="*/ 27 h 87"/>
              <a:gd name="T104" fmla="*/ 41 w 66"/>
              <a:gd name="T105" fmla="*/ 29 h 87"/>
              <a:gd name="T106" fmla="*/ 45 w 66"/>
              <a:gd name="T107" fmla="*/ 30 h 87"/>
              <a:gd name="T108" fmla="*/ 58 w 66"/>
              <a:gd name="T109" fmla="*/ 30 h 87"/>
              <a:gd name="T110" fmla="*/ 58 w 66"/>
              <a:gd name="T111" fmla="*/ 7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" h="87">
                <a:moveTo>
                  <a:pt x="66" y="27"/>
                </a:moveTo>
                <a:lnTo>
                  <a:pt x="66" y="27"/>
                </a:lnTo>
                <a:lnTo>
                  <a:pt x="62" y="21"/>
                </a:lnTo>
                <a:lnTo>
                  <a:pt x="43" y="2"/>
                </a:lnTo>
                <a:lnTo>
                  <a:pt x="43" y="2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77"/>
                </a:lnTo>
                <a:lnTo>
                  <a:pt x="0" y="77"/>
                </a:lnTo>
                <a:lnTo>
                  <a:pt x="2" y="81"/>
                </a:lnTo>
                <a:lnTo>
                  <a:pt x="4" y="83"/>
                </a:lnTo>
                <a:lnTo>
                  <a:pt x="6" y="85"/>
                </a:lnTo>
                <a:lnTo>
                  <a:pt x="9" y="87"/>
                </a:lnTo>
                <a:lnTo>
                  <a:pt x="54" y="87"/>
                </a:lnTo>
                <a:lnTo>
                  <a:pt x="54" y="87"/>
                </a:lnTo>
                <a:lnTo>
                  <a:pt x="60" y="85"/>
                </a:lnTo>
                <a:lnTo>
                  <a:pt x="62" y="83"/>
                </a:lnTo>
                <a:lnTo>
                  <a:pt x="64" y="81"/>
                </a:lnTo>
                <a:lnTo>
                  <a:pt x="66" y="77"/>
                </a:lnTo>
                <a:lnTo>
                  <a:pt x="66" y="27"/>
                </a:lnTo>
                <a:lnTo>
                  <a:pt x="66" y="27"/>
                </a:lnTo>
                <a:close/>
                <a:moveTo>
                  <a:pt x="41" y="10"/>
                </a:moveTo>
                <a:lnTo>
                  <a:pt x="56" y="23"/>
                </a:lnTo>
                <a:lnTo>
                  <a:pt x="45" y="23"/>
                </a:lnTo>
                <a:lnTo>
                  <a:pt x="45" y="23"/>
                </a:lnTo>
                <a:lnTo>
                  <a:pt x="43" y="23"/>
                </a:lnTo>
                <a:lnTo>
                  <a:pt x="41" y="19"/>
                </a:lnTo>
                <a:lnTo>
                  <a:pt x="41" y="10"/>
                </a:lnTo>
                <a:close/>
                <a:moveTo>
                  <a:pt x="58" y="77"/>
                </a:moveTo>
                <a:lnTo>
                  <a:pt x="58" y="77"/>
                </a:lnTo>
                <a:lnTo>
                  <a:pt x="58" y="79"/>
                </a:lnTo>
                <a:lnTo>
                  <a:pt x="54" y="79"/>
                </a:lnTo>
                <a:lnTo>
                  <a:pt x="9" y="79"/>
                </a:lnTo>
                <a:lnTo>
                  <a:pt x="9" y="79"/>
                </a:lnTo>
                <a:lnTo>
                  <a:pt x="7" y="79"/>
                </a:lnTo>
                <a:lnTo>
                  <a:pt x="7" y="77"/>
                </a:lnTo>
                <a:lnTo>
                  <a:pt x="7" y="10"/>
                </a:lnTo>
                <a:lnTo>
                  <a:pt x="7" y="10"/>
                </a:lnTo>
                <a:lnTo>
                  <a:pt x="7" y="8"/>
                </a:lnTo>
                <a:lnTo>
                  <a:pt x="9" y="6"/>
                </a:lnTo>
                <a:lnTo>
                  <a:pt x="34" y="6"/>
                </a:lnTo>
                <a:lnTo>
                  <a:pt x="34" y="19"/>
                </a:lnTo>
                <a:lnTo>
                  <a:pt x="34" y="19"/>
                </a:lnTo>
                <a:lnTo>
                  <a:pt x="36" y="25"/>
                </a:lnTo>
                <a:lnTo>
                  <a:pt x="37" y="27"/>
                </a:lnTo>
                <a:lnTo>
                  <a:pt x="41" y="29"/>
                </a:lnTo>
                <a:lnTo>
                  <a:pt x="45" y="30"/>
                </a:lnTo>
                <a:lnTo>
                  <a:pt x="58" y="30"/>
                </a:lnTo>
                <a:lnTo>
                  <a:pt x="58" y="7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1315"/>
          <p:cNvSpPr>
            <a:spLocks/>
          </p:cNvSpPr>
          <p:nvPr/>
        </p:nvSpPr>
        <p:spPr bwMode="auto">
          <a:xfrm>
            <a:off x="5679622" y="1115568"/>
            <a:ext cx="151091" cy="23244"/>
          </a:xfrm>
          <a:custGeom>
            <a:avLst/>
            <a:gdLst>
              <a:gd name="T0" fmla="*/ 38 w 39"/>
              <a:gd name="T1" fmla="*/ 0 h 6"/>
              <a:gd name="T2" fmla="*/ 9 w 39"/>
              <a:gd name="T3" fmla="*/ 0 h 6"/>
              <a:gd name="T4" fmla="*/ 9 w 39"/>
              <a:gd name="T5" fmla="*/ 0 h 6"/>
              <a:gd name="T6" fmla="*/ 2 w 39"/>
              <a:gd name="T7" fmla="*/ 0 h 6"/>
              <a:gd name="T8" fmla="*/ 2 w 39"/>
              <a:gd name="T9" fmla="*/ 0 h 6"/>
              <a:gd name="T10" fmla="*/ 0 w 39"/>
              <a:gd name="T11" fmla="*/ 0 h 6"/>
              <a:gd name="T12" fmla="*/ 0 w 39"/>
              <a:gd name="T13" fmla="*/ 2 h 6"/>
              <a:gd name="T14" fmla="*/ 0 w 39"/>
              <a:gd name="T15" fmla="*/ 2 h 6"/>
              <a:gd name="T16" fmla="*/ 0 w 39"/>
              <a:gd name="T17" fmla="*/ 6 h 6"/>
              <a:gd name="T18" fmla="*/ 2 w 39"/>
              <a:gd name="T19" fmla="*/ 6 h 6"/>
              <a:gd name="T20" fmla="*/ 4 w 39"/>
              <a:gd name="T21" fmla="*/ 6 h 6"/>
              <a:gd name="T22" fmla="*/ 28 w 39"/>
              <a:gd name="T23" fmla="*/ 6 h 6"/>
              <a:gd name="T24" fmla="*/ 38 w 39"/>
              <a:gd name="T25" fmla="*/ 6 h 6"/>
              <a:gd name="T26" fmla="*/ 38 w 39"/>
              <a:gd name="T27" fmla="*/ 6 h 6"/>
              <a:gd name="T28" fmla="*/ 39 w 39"/>
              <a:gd name="T29" fmla="*/ 6 h 6"/>
              <a:gd name="T30" fmla="*/ 39 w 39"/>
              <a:gd name="T31" fmla="*/ 2 h 6"/>
              <a:gd name="T32" fmla="*/ 39 w 39"/>
              <a:gd name="T33" fmla="*/ 2 h 6"/>
              <a:gd name="T34" fmla="*/ 39 w 39"/>
              <a:gd name="T35" fmla="*/ 0 h 6"/>
              <a:gd name="T36" fmla="*/ 38 w 39"/>
              <a:gd name="T37" fmla="*/ 0 h 6"/>
              <a:gd name="T38" fmla="*/ 38 w 39"/>
              <a:gd name="T3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" h="6">
                <a:moveTo>
                  <a:pt x="38" y="0"/>
                </a:moveTo>
                <a:lnTo>
                  <a:pt x="9" y="0"/>
                </a:lnTo>
                <a:lnTo>
                  <a:pt x="9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6"/>
                </a:lnTo>
                <a:lnTo>
                  <a:pt x="2" y="6"/>
                </a:lnTo>
                <a:lnTo>
                  <a:pt x="4" y="6"/>
                </a:lnTo>
                <a:lnTo>
                  <a:pt x="28" y="6"/>
                </a:lnTo>
                <a:lnTo>
                  <a:pt x="38" y="6"/>
                </a:lnTo>
                <a:lnTo>
                  <a:pt x="38" y="6"/>
                </a:lnTo>
                <a:lnTo>
                  <a:pt x="39" y="6"/>
                </a:lnTo>
                <a:lnTo>
                  <a:pt x="39" y="2"/>
                </a:lnTo>
                <a:lnTo>
                  <a:pt x="39" y="2"/>
                </a:lnTo>
                <a:lnTo>
                  <a:pt x="39" y="0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1316"/>
          <p:cNvSpPr>
            <a:spLocks/>
          </p:cNvSpPr>
          <p:nvPr/>
        </p:nvSpPr>
        <p:spPr bwMode="auto">
          <a:xfrm>
            <a:off x="5679622" y="1057457"/>
            <a:ext cx="151091" cy="30992"/>
          </a:xfrm>
          <a:custGeom>
            <a:avLst/>
            <a:gdLst>
              <a:gd name="T0" fmla="*/ 38 w 39"/>
              <a:gd name="T1" fmla="*/ 0 h 8"/>
              <a:gd name="T2" fmla="*/ 34 w 39"/>
              <a:gd name="T3" fmla="*/ 0 h 8"/>
              <a:gd name="T4" fmla="*/ 28 w 39"/>
              <a:gd name="T5" fmla="*/ 0 h 8"/>
              <a:gd name="T6" fmla="*/ 2 w 39"/>
              <a:gd name="T7" fmla="*/ 0 h 8"/>
              <a:gd name="T8" fmla="*/ 2 w 39"/>
              <a:gd name="T9" fmla="*/ 0 h 8"/>
              <a:gd name="T10" fmla="*/ 0 w 39"/>
              <a:gd name="T11" fmla="*/ 2 h 8"/>
              <a:gd name="T12" fmla="*/ 0 w 39"/>
              <a:gd name="T13" fmla="*/ 4 h 8"/>
              <a:gd name="T14" fmla="*/ 0 w 39"/>
              <a:gd name="T15" fmla="*/ 4 h 8"/>
              <a:gd name="T16" fmla="*/ 0 w 39"/>
              <a:gd name="T17" fmla="*/ 6 h 8"/>
              <a:gd name="T18" fmla="*/ 2 w 39"/>
              <a:gd name="T19" fmla="*/ 8 h 8"/>
              <a:gd name="T20" fmla="*/ 30 w 39"/>
              <a:gd name="T21" fmla="*/ 8 h 8"/>
              <a:gd name="T22" fmla="*/ 38 w 39"/>
              <a:gd name="T23" fmla="*/ 8 h 8"/>
              <a:gd name="T24" fmla="*/ 38 w 39"/>
              <a:gd name="T25" fmla="*/ 8 h 8"/>
              <a:gd name="T26" fmla="*/ 39 w 39"/>
              <a:gd name="T27" fmla="*/ 6 h 8"/>
              <a:gd name="T28" fmla="*/ 39 w 39"/>
              <a:gd name="T29" fmla="*/ 4 h 8"/>
              <a:gd name="T30" fmla="*/ 39 w 39"/>
              <a:gd name="T31" fmla="*/ 4 h 8"/>
              <a:gd name="T32" fmla="*/ 39 w 39"/>
              <a:gd name="T33" fmla="*/ 2 h 8"/>
              <a:gd name="T34" fmla="*/ 38 w 39"/>
              <a:gd name="T35" fmla="*/ 0 h 8"/>
              <a:gd name="T36" fmla="*/ 38 w 39"/>
              <a:gd name="T3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" h="8">
                <a:moveTo>
                  <a:pt x="38" y="0"/>
                </a:moveTo>
                <a:lnTo>
                  <a:pt x="34" y="0"/>
                </a:lnTo>
                <a:lnTo>
                  <a:pt x="28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6"/>
                </a:lnTo>
                <a:lnTo>
                  <a:pt x="2" y="8"/>
                </a:lnTo>
                <a:lnTo>
                  <a:pt x="30" y="8"/>
                </a:lnTo>
                <a:lnTo>
                  <a:pt x="38" y="8"/>
                </a:lnTo>
                <a:lnTo>
                  <a:pt x="38" y="8"/>
                </a:lnTo>
                <a:lnTo>
                  <a:pt x="39" y="6"/>
                </a:lnTo>
                <a:lnTo>
                  <a:pt x="39" y="4"/>
                </a:lnTo>
                <a:lnTo>
                  <a:pt x="39" y="4"/>
                </a:lnTo>
                <a:lnTo>
                  <a:pt x="39" y="2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1317"/>
          <p:cNvSpPr>
            <a:spLocks/>
          </p:cNvSpPr>
          <p:nvPr/>
        </p:nvSpPr>
        <p:spPr bwMode="auto">
          <a:xfrm>
            <a:off x="5048145" y="871501"/>
            <a:ext cx="391283" cy="317674"/>
          </a:xfrm>
          <a:custGeom>
            <a:avLst/>
            <a:gdLst>
              <a:gd name="T0" fmla="*/ 84 w 101"/>
              <a:gd name="T1" fmla="*/ 5 h 82"/>
              <a:gd name="T2" fmla="*/ 84 w 101"/>
              <a:gd name="T3" fmla="*/ 5 h 82"/>
              <a:gd name="T4" fmla="*/ 81 w 101"/>
              <a:gd name="T5" fmla="*/ 3 h 82"/>
              <a:gd name="T6" fmla="*/ 81 w 101"/>
              <a:gd name="T7" fmla="*/ 3 h 82"/>
              <a:gd name="T8" fmla="*/ 75 w 101"/>
              <a:gd name="T9" fmla="*/ 1 h 82"/>
              <a:gd name="T10" fmla="*/ 73 w 101"/>
              <a:gd name="T11" fmla="*/ 1 h 82"/>
              <a:gd name="T12" fmla="*/ 73 w 101"/>
              <a:gd name="T13" fmla="*/ 1 h 82"/>
              <a:gd name="T14" fmla="*/ 68 w 101"/>
              <a:gd name="T15" fmla="*/ 0 h 82"/>
              <a:gd name="T16" fmla="*/ 68 w 101"/>
              <a:gd name="T17" fmla="*/ 0 h 82"/>
              <a:gd name="T18" fmla="*/ 68 w 101"/>
              <a:gd name="T19" fmla="*/ 0 h 82"/>
              <a:gd name="T20" fmla="*/ 64 w 101"/>
              <a:gd name="T21" fmla="*/ 3 h 82"/>
              <a:gd name="T22" fmla="*/ 64 w 101"/>
              <a:gd name="T23" fmla="*/ 3 h 82"/>
              <a:gd name="T24" fmla="*/ 58 w 101"/>
              <a:gd name="T25" fmla="*/ 5 h 82"/>
              <a:gd name="T26" fmla="*/ 51 w 101"/>
              <a:gd name="T27" fmla="*/ 5 h 82"/>
              <a:gd name="T28" fmla="*/ 51 w 101"/>
              <a:gd name="T29" fmla="*/ 5 h 82"/>
              <a:gd name="T30" fmla="*/ 41 w 101"/>
              <a:gd name="T31" fmla="*/ 5 h 82"/>
              <a:gd name="T32" fmla="*/ 41 w 101"/>
              <a:gd name="T33" fmla="*/ 5 h 82"/>
              <a:gd name="T34" fmla="*/ 34 w 101"/>
              <a:gd name="T35" fmla="*/ 0 h 82"/>
              <a:gd name="T36" fmla="*/ 34 w 101"/>
              <a:gd name="T37" fmla="*/ 0 h 82"/>
              <a:gd name="T38" fmla="*/ 34 w 101"/>
              <a:gd name="T39" fmla="*/ 0 h 82"/>
              <a:gd name="T40" fmla="*/ 28 w 101"/>
              <a:gd name="T41" fmla="*/ 1 h 82"/>
              <a:gd name="T42" fmla="*/ 26 w 101"/>
              <a:gd name="T43" fmla="*/ 1 h 82"/>
              <a:gd name="T44" fmla="*/ 26 w 101"/>
              <a:gd name="T45" fmla="*/ 1 h 82"/>
              <a:gd name="T46" fmla="*/ 21 w 101"/>
              <a:gd name="T47" fmla="*/ 3 h 82"/>
              <a:gd name="T48" fmla="*/ 21 w 101"/>
              <a:gd name="T49" fmla="*/ 3 h 82"/>
              <a:gd name="T50" fmla="*/ 17 w 101"/>
              <a:gd name="T51" fmla="*/ 5 h 82"/>
              <a:gd name="T52" fmla="*/ 4 w 101"/>
              <a:gd name="T53" fmla="*/ 16 h 82"/>
              <a:gd name="T54" fmla="*/ 4 w 101"/>
              <a:gd name="T55" fmla="*/ 16 h 82"/>
              <a:gd name="T56" fmla="*/ 0 w 101"/>
              <a:gd name="T57" fmla="*/ 20 h 82"/>
              <a:gd name="T58" fmla="*/ 2 w 101"/>
              <a:gd name="T59" fmla="*/ 24 h 82"/>
              <a:gd name="T60" fmla="*/ 9 w 101"/>
              <a:gd name="T61" fmla="*/ 35 h 82"/>
              <a:gd name="T62" fmla="*/ 9 w 101"/>
              <a:gd name="T63" fmla="*/ 35 h 82"/>
              <a:gd name="T64" fmla="*/ 13 w 101"/>
              <a:gd name="T65" fmla="*/ 37 h 82"/>
              <a:gd name="T66" fmla="*/ 17 w 101"/>
              <a:gd name="T67" fmla="*/ 35 h 82"/>
              <a:gd name="T68" fmla="*/ 17 w 101"/>
              <a:gd name="T69" fmla="*/ 35 h 82"/>
              <a:gd name="T70" fmla="*/ 21 w 101"/>
              <a:gd name="T71" fmla="*/ 35 h 82"/>
              <a:gd name="T72" fmla="*/ 21 w 101"/>
              <a:gd name="T73" fmla="*/ 39 h 82"/>
              <a:gd name="T74" fmla="*/ 21 w 101"/>
              <a:gd name="T75" fmla="*/ 76 h 82"/>
              <a:gd name="T76" fmla="*/ 21 w 101"/>
              <a:gd name="T77" fmla="*/ 76 h 82"/>
              <a:gd name="T78" fmla="*/ 23 w 101"/>
              <a:gd name="T79" fmla="*/ 80 h 82"/>
              <a:gd name="T80" fmla="*/ 26 w 101"/>
              <a:gd name="T81" fmla="*/ 82 h 82"/>
              <a:gd name="T82" fmla="*/ 75 w 101"/>
              <a:gd name="T83" fmla="*/ 82 h 82"/>
              <a:gd name="T84" fmla="*/ 75 w 101"/>
              <a:gd name="T85" fmla="*/ 82 h 82"/>
              <a:gd name="T86" fmla="*/ 79 w 101"/>
              <a:gd name="T87" fmla="*/ 80 h 82"/>
              <a:gd name="T88" fmla="*/ 81 w 101"/>
              <a:gd name="T89" fmla="*/ 76 h 82"/>
              <a:gd name="T90" fmla="*/ 81 w 101"/>
              <a:gd name="T91" fmla="*/ 39 h 82"/>
              <a:gd name="T92" fmla="*/ 81 w 101"/>
              <a:gd name="T93" fmla="*/ 39 h 82"/>
              <a:gd name="T94" fmla="*/ 83 w 101"/>
              <a:gd name="T95" fmla="*/ 35 h 82"/>
              <a:gd name="T96" fmla="*/ 84 w 101"/>
              <a:gd name="T97" fmla="*/ 35 h 82"/>
              <a:gd name="T98" fmla="*/ 84 w 101"/>
              <a:gd name="T99" fmla="*/ 35 h 82"/>
              <a:gd name="T100" fmla="*/ 88 w 101"/>
              <a:gd name="T101" fmla="*/ 37 h 82"/>
              <a:gd name="T102" fmla="*/ 92 w 101"/>
              <a:gd name="T103" fmla="*/ 35 h 82"/>
              <a:gd name="T104" fmla="*/ 99 w 101"/>
              <a:gd name="T105" fmla="*/ 24 h 82"/>
              <a:gd name="T106" fmla="*/ 99 w 101"/>
              <a:gd name="T107" fmla="*/ 24 h 82"/>
              <a:gd name="T108" fmla="*/ 101 w 101"/>
              <a:gd name="T109" fmla="*/ 20 h 82"/>
              <a:gd name="T110" fmla="*/ 99 w 101"/>
              <a:gd name="T111" fmla="*/ 16 h 82"/>
              <a:gd name="T112" fmla="*/ 84 w 101"/>
              <a:gd name="T113" fmla="*/ 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82">
                <a:moveTo>
                  <a:pt x="84" y="5"/>
                </a:moveTo>
                <a:lnTo>
                  <a:pt x="84" y="5"/>
                </a:lnTo>
                <a:lnTo>
                  <a:pt x="81" y="3"/>
                </a:lnTo>
                <a:lnTo>
                  <a:pt x="81" y="3"/>
                </a:lnTo>
                <a:lnTo>
                  <a:pt x="75" y="1"/>
                </a:lnTo>
                <a:lnTo>
                  <a:pt x="73" y="1"/>
                </a:lnTo>
                <a:lnTo>
                  <a:pt x="73" y="1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64" y="3"/>
                </a:lnTo>
                <a:lnTo>
                  <a:pt x="64" y="3"/>
                </a:lnTo>
                <a:lnTo>
                  <a:pt x="58" y="5"/>
                </a:lnTo>
                <a:lnTo>
                  <a:pt x="51" y="5"/>
                </a:lnTo>
                <a:lnTo>
                  <a:pt x="51" y="5"/>
                </a:lnTo>
                <a:lnTo>
                  <a:pt x="41" y="5"/>
                </a:lnTo>
                <a:lnTo>
                  <a:pt x="41" y="5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28" y="1"/>
                </a:lnTo>
                <a:lnTo>
                  <a:pt x="26" y="1"/>
                </a:lnTo>
                <a:lnTo>
                  <a:pt x="26" y="1"/>
                </a:lnTo>
                <a:lnTo>
                  <a:pt x="21" y="3"/>
                </a:lnTo>
                <a:lnTo>
                  <a:pt x="21" y="3"/>
                </a:lnTo>
                <a:lnTo>
                  <a:pt x="17" y="5"/>
                </a:lnTo>
                <a:lnTo>
                  <a:pt x="4" y="16"/>
                </a:lnTo>
                <a:lnTo>
                  <a:pt x="4" y="16"/>
                </a:lnTo>
                <a:lnTo>
                  <a:pt x="0" y="20"/>
                </a:lnTo>
                <a:lnTo>
                  <a:pt x="2" y="24"/>
                </a:lnTo>
                <a:lnTo>
                  <a:pt x="9" y="35"/>
                </a:lnTo>
                <a:lnTo>
                  <a:pt x="9" y="35"/>
                </a:lnTo>
                <a:lnTo>
                  <a:pt x="13" y="37"/>
                </a:lnTo>
                <a:lnTo>
                  <a:pt x="17" y="35"/>
                </a:lnTo>
                <a:lnTo>
                  <a:pt x="17" y="35"/>
                </a:lnTo>
                <a:lnTo>
                  <a:pt x="21" y="35"/>
                </a:lnTo>
                <a:lnTo>
                  <a:pt x="21" y="39"/>
                </a:lnTo>
                <a:lnTo>
                  <a:pt x="21" y="76"/>
                </a:lnTo>
                <a:lnTo>
                  <a:pt x="21" y="76"/>
                </a:lnTo>
                <a:lnTo>
                  <a:pt x="23" y="80"/>
                </a:lnTo>
                <a:lnTo>
                  <a:pt x="26" y="82"/>
                </a:lnTo>
                <a:lnTo>
                  <a:pt x="75" y="82"/>
                </a:lnTo>
                <a:lnTo>
                  <a:pt x="75" y="82"/>
                </a:lnTo>
                <a:lnTo>
                  <a:pt x="79" y="80"/>
                </a:lnTo>
                <a:lnTo>
                  <a:pt x="81" y="76"/>
                </a:lnTo>
                <a:lnTo>
                  <a:pt x="81" y="39"/>
                </a:lnTo>
                <a:lnTo>
                  <a:pt x="81" y="39"/>
                </a:lnTo>
                <a:lnTo>
                  <a:pt x="83" y="35"/>
                </a:lnTo>
                <a:lnTo>
                  <a:pt x="84" y="35"/>
                </a:lnTo>
                <a:lnTo>
                  <a:pt x="84" y="35"/>
                </a:lnTo>
                <a:lnTo>
                  <a:pt x="88" y="37"/>
                </a:lnTo>
                <a:lnTo>
                  <a:pt x="92" y="35"/>
                </a:lnTo>
                <a:lnTo>
                  <a:pt x="99" y="24"/>
                </a:lnTo>
                <a:lnTo>
                  <a:pt x="99" y="24"/>
                </a:lnTo>
                <a:lnTo>
                  <a:pt x="101" y="20"/>
                </a:lnTo>
                <a:lnTo>
                  <a:pt x="99" y="16"/>
                </a:lnTo>
                <a:lnTo>
                  <a:pt x="8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1318"/>
          <p:cNvSpPr>
            <a:spLocks/>
          </p:cNvSpPr>
          <p:nvPr/>
        </p:nvSpPr>
        <p:spPr bwMode="auto">
          <a:xfrm>
            <a:off x="5156619" y="1080701"/>
            <a:ext cx="38740" cy="50365"/>
          </a:xfrm>
          <a:custGeom>
            <a:avLst/>
            <a:gdLst>
              <a:gd name="T0" fmla="*/ 0 w 10"/>
              <a:gd name="T1" fmla="*/ 6 h 13"/>
              <a:gd name="T2" fmla="*/ 0 w 10"/>
              <a:gd name="T3" fmla="*/ 6 h 13"/>
              <a:gd name="T4" fmla="*/ 0 w 10"/>
              <a:gd name="T5" fmla="*/ 2 h 13"/>
              <a:gd name="T6" fmla="*/ 2 w 10"/>
              <a:gd name="T7" fmla="*/ 0 h 13"/>
              <a:gd name="T8" fmla="*/ 2 w 10"/>
              <a:gd name="T9" fmla="*/ 0 h 13"/>
              <a:gd name="T10" fmla="*/ 4 w 10"/>
              <a:gd name="T11" fmla="*/ 0 h 13"/>
              <a:gd name="T12" fmla="*/ 4 w 10"/>
              <a:gd name="T13" fmla="*/ 4 h 13"/>
              <a:gd name="T14" fmla="*/ 4 w 10"/>
              <a:gd name="T15" fmla="*/ 4 h 13"/>
              <a:gd name="T16" fmla="*/ 4 w 10"/>
              <a:gd name="T17" fmla="*/ 7 h 13"/>
              <a:gd name="T18" fmla="*/ 6 w 10"/>
              <a:gd name="T19" fmla="*/ 9 h 13"/>
              <a:gd name="T20" fmla="*/ 6 w 10"/>
              <a:gd name="T21" fmla="*/ 9 h 13"/>
              <a:gd name="T22" fmla="*/ 8 w 10"/>
              <a:gd name="T23" fmla="*/ 9 h 13"/>
              <a:gd name="T24" fmla="*/ 10 w 10"/>
              <a:gd name="T25" fmla="*/ 11 h 13"/>
              <a:gd name="T26" fmla="*/ 10 w 10"/>
              <a:gd name="T27" fmla="*/ 11 h 13"/>
              <a:gd name="T28" fmla="*/ 4 w 10"/>
              <a:gd name="T29" fmla="*/ 13 h 13"/>
              <a:gd name="T30" fmla="*/ 4 w 10"/>
              <a:gd name="T31" fmla="*/ 13 h 13"/>
              <a:gd name="T32" fmla="*/ 2 w 10"/>
              <a:gd name="T33" fmla="*/ 11 h 13"/>
              <a:gd name="T34" fmla="*/ 0 w 10"/>
              <a:gd name="T35" fmla="*/ 7 h 13"/>
              <a:gd name="T36" fmla="*/ 0 w 10"/>
              <a:gd name="T37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" h="13">
                <a:moveTo>
                  <a:pt x="0" y="6"/>
                </a:move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4" y="7"/>
                </a:lnTo>
                <a:lnTo>
                  <a:pt x="6" y="9"/>
                </a:lnTo>
                <a:lnTo>
                  <a:pt x="6" y="9"/>
                </a:lnTo>
                <a:lnTo>
                  <a:pt x="8" y="9"/>
                </a:lnTo>
                <a:lnTo>
                  <a:pt x="10" y="11"/>
                </a:lnTo>
                <a:lnTo>
                  <a:pt x="10" y="11"/>
                </a:lnTo>
                <a:lnTo>
                  <a:pt x="4" y="13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1319"/>
          <p:cNvSpPr>
            <a:spLocks noEditPoints="1"/>
          </p:cNvSpPr>
          <p:nvPr/>
        </p:nvSpPr>
        <p:spPr bwMode="auto">
          <a:xfrm>
            <a:off x="5195361" y="1072953"/>
            <a:ext cx="50365" cy="58113"/>
          </a:xfrm>
          <a:custGeom>
            <a:avLst/>
            <a:gdLst>
              <a:gd name="T0" fmla="*/ 13 w 13"/>
              <a:gd name="T1" fmla="*/ 8 h 15"/>
              <a:gd name="T2" fmla="*/ 13 w 13"/>
              <a:gd name="T3" fmla="*/ 8 h 15"/>
              <a:gd name="T4" fmla="*/ 13 w 13"/>
              <a:gd name="T5" fmla="*/ 11 h 15"/>
              <a:gd name="T6" fmla="*/ 11 w 13"/>
              <a:gd name="T7" fmla="*/ 13 h 15"/>
              <a:gd name="T8" fmla="*/ 5 w 13"/>
              <a:gd name="T9" fmla="*/ 15 h 15"/>
              <a:gd name="T10" fmla="*/ 5 w 13"/>
              <a:gd name="T11" fmla="*/ 15 h 15"/>
              <a:gd name="T12" fmla="*/ 1 w 13"/>
              <a:gd name="T13" fmla="*/ 11 h 15"/>
              <a:gd name="T14" fmla="*/ 0 w 13"/>
              <a:gd name="T15" fmla="*/ 8 h 15"/>
              <a:gd name="T16" fmla="*/ 0 w 13"/>
              <a:gd name="T17" fmla="*/ 8 h 15"/>
              <a:gd name="T18" fmla="*/ 1 w 13"/>
              <a:gd name="T19" fmla="*/ 2 h 15"/>
              <a:gd name="T20" fmla="*/ 3 w 13"/>
              <a:gd name="T21" fmla="*/ 0 h 15"/>
              <a:gd name="T22" fmla="*/ 7 w 13"/>
              <a:gd name="T23" fmla="*/ 0 h 15"/>
              <a:gd name="T24" fmla="*/ 7 w 13"/>
              <a:gd name="T25" fmla="*/ 0 h 15"/>
              <a:gd name="T26" fmla="*/ 9 w 13"/>
              <a:gd name="T27" fmla="*/ 2 h 15"/>
              <a:gd name="T28" fmla="*/ 11 w 13"/>
              <a:gd name="T29" fmla="*/ 4 h 15"/>
              <a:gd name="T30" fmla="*/ 13 w 13"/>
              <a:gd name="T31" fmla="*/ 8 h 15"/>
              <a:gd name="T32" fmla="*/ 13 w 13"/>
              <a:gd name="T33" fmla="*/ 8 h 15"/>
              <a:gd name="T34" fmla="*/ 3 w 13"/>
              <a:gd name="T35" fmla="*/ 8 h 15"/>
              <a:gd name="T36" fmla="*/ 3 w 13"/>
              <a:gd name="T37" fmla="*/ 8 h 15"/>
              <a:gd name="T38" fmla="*/ 3 w 13"/>
              <a:gd name="T39" fmla="*/ 9 h 15"/>
              <a:gd name="T40" fmla="*/ 7 w 13"/>
              <a:gd name="T41" fmla="*/ 11 h 15"/>
              <a:gd name="T42" fmla="*/ 7 w 13"/>
              <a:gd name="T43" fmla="*/ 11 h 15"/>
              <a:gd name="T44" fmla="*/ 9 w 13"/>
              <a:gd name="T45" fmla="*/ 11 h 15"/>
              <a:gd name="T46" fmla="*/ 9 w 13"/>
              <a:gd name="T47" fmla="*/ 8 h 15"/>
              <a:gd name="T48" fmla="*/ 9 w 13"/>
              <a:gd name="T49" fmla="*/ 8 h 15"/>
              <a:gd name="T50" fmla="*/ 9 w 13"/>
              <a:gd name="T51" fmla="*/ 4 h 15"/>
              <a:gd name="T52" fmla="*/ 7 w 13"/>
              <a:gd name="T53" fmla="*/ 2 h 15"/>
              <a:gd name="T54" fmla="*/ 7 w 13"/>
              <a:gd name="T55" fmla="*/ 2 h 15"/>
              <a:gd name="T56" fmla="*/ 3 w 13"/>
              <a:gd name="T57" fmla="*/ 4 h 15"/>
              <a:gd name="T58" fmla="*/ 3 w 13"/>
              <a:gd name="T59" fmla="*/ 8 h 15"/>
              <a:gd name="T60" fmla="*/ 3 w 13"/>
              <a:gd name="T61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" h="15">
                <a:moveTo>
                  <a:pt x="13" y="8"/>
                </a:moveTo>
                <a:lnTo>
                  <a:pt x="13" y="8"/>
                </a:lnTo>
                <a:lnTo>
                  <a:pt x="13" y="11"/>
                </a:lnTo>
                <a:lnTo>
                  <a:pt x="11" y="13"/>
                </a:lnTo>
                <a:lnTo>
                  <a:pt x="5" y="15"/>
                </a:lnTo>
                <a:lnTo>
                  <a:pt x="5" y="15"/>
                </a:lnTo>
                <a:lnTo>
                  <a:pt x="1" y="11"/>
                </a:lnTo>
                <a:lnTo>
                  <a:pt x="0" y="8"/>
                </a:lnTo>
                <a:lnTo>
                  <a:pt x="0" y="8"/>
                </a:lnTo>
                <a:lnTo>
                  <a:pt x="1" y="2"/>
                </a:lnTo>
                <a:lnTo>
                  <a:pt x="3" y="0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11" y="4"/>
                </a:lnTo>
                <a:lnTo>
                  <a:pt x="13" y="8"/>
                </a:lnTo>
                <a:lnTo>
                  <a:pt x="13" y="8"/>
                </a:lnTo>
                <a:close/>
                <a:moveTo>
                  <a:pt x="3" y="8"/>
                </a:moveTo>
                <a:lnTo>
                  <a:pt x="3" y="8"/>
                </a:lnTo>
                <a:lnTo>
                  <a:pt x="3" y="9"/>
                </a:lnTo>
                <a:lnTo>
                  <a:pt x="7" y="11"/>
                </a:lnTo>
                <a:lnTo>
                  <a:pt x="7" y="11"/>
                </a:lnTo>
                <a:lnTo>
                  <a:pt x="9" y="11"/>
                </a:lnTo>
                <a:lnTo>
                  <a:pt x="9" y="8"/>
                </a:lnTo>
                <a:lnTo>
                  <a:pt x="9" y="8"/>
                </a:lnTo>
                <a:lnTo>
                  <a:pt x="9" y="4"/>
                </a:lnTo>
                <a:lnTo>
                  <a:pt x="7" y="2"/>
                </a:lnTo>
                <a:lnTo>
                  <a:pt x="7" y="2"/>
                </a:lnTo>
                <a:lnTo>
                  <a:pt x="3" y="4"/>
                </a:lnTo>
                <a:lnTo>
                  <a:pt x="3" y="8"/>
                </a:lnTo>
                <a:lnTo>
                  <a:pt x="3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1320"/>
          <p:cNvSpPr>
            <a:spLocks/>
          </p:cNvSpPr>
          <p:nvPr/>
        </p:nvSpPr>
        <p:spPr bwMode="auto">
          <a:xfrm>
            <a:off x="5253474" y="1080701"/>
            <a:ext cx="42617" cy="58113"/>
          </a:xfrm>
          <a:custGeom>
            <a:avLst/>
            <a:gdLst>
              <a:gd name="T0" fmla="*/ 5 w 11"/>
              <a:gd name="T1" fmla="*/ 15 h 15"/>
              <a:gd name="T2" fmla="*/ 5 w 11"/>
              <a:gd name="T3" fmla="*/ 15 h 15"/>
              <a:gd name="T4" fmla="*/ 3 w 11"/>
              <a:gd name="T5" fmla="*/ 13 h 15"/>
              <a:gd name="T6" fmla="*/ 1 w 11"/>
              <a:gd name="T7" fmla="*/ 7 h 15"/>
              <a:gd name="T8" fmla="*/ 1 w 11"/>
              <a:gd name="T9" fmla="*/ 7 h 15"/>
              <a:gd name="T10" fmla="*/ 1 w 11"/>
              <a:gd name="T11" fmla="*/ 7 h 15"/>
              <a:gd name="T12" fmla="*/ 1 w 11"/>
              <a:gd name="T13" fmla="*/ 7 h 15"/>
              <a:gd name="T14" fmla="*/ 0 w 11"/>
              <a:gd name="T15" fmla="*/ 2 h 15"/>
              <a:gd name="T16" fmla="*/ 0 w 11"/>
              <a:gd name="T17" fmla="*/ 0 h 15"/>
              <a:gd name="T18" fmla="*/ 0 w 11"/>
              <a:gd name="T19" fmla="*/ 0 h 15"/>
              <a:gd name="T20" fmla="*/ 3 w 11"/>
              <a:gd name="T21" fmla="*/ 4 h 15"/>
              <a:gd name="T22" fmla="*/ 3 w 11"/>
              <a:gd name="T23" fmla="*/ 4 h 15"/>
              <a:gd name="T24" fmla="*/ 5 w 11"/>
              <a:gd name="T25" fmla="*/ 9 h 15"/>
              <a:gd name="T26" fmla="*/ 5 w 11"/>
              <a:gd name="T27" fmla="*/ 9 h 15"/>
              <a:gd name="T28" fmla="*/ 5 w 11"/>
              <a:gd name="T29" fmla="*/ 11 h 15"/>
              <a:gd name="T30" fmla="*/ 5 w 11"/>
              <a:gd name="T31" fmla="*/ 11 h 15"/>
              <a:gd name="T32" fmla="*/ 5 w 11"/>
              <a:gd name="T33" fmla="*/ 9 h 15"/>
              <a:gd name="T34" fmla="*/ 5 w 11"/>
              <a:gd name="T35" fmla="*/ 9 h 15"/>
              <a:gd name="T36" fmla="*/ 7 w 11"/>
              <a:gd name="T37" fmla="*/ 7 h 15"/>
              <a:gd name="T38" fmla="*/ 7 w 11"/>
              <a:gd name="T39" fmla="*/ 7 h 15"/>
              <a:gd name="T40" fmla="*/ 9 w 11"/>
              <a:gd name="T41" fmla="*/ 4 h 15"/>
              <a:gd name="T42" fmla="*/ 9 w 11"/>
              <a:gd name="T43" fmla="*/ 2 h 15"/>
              <a:gd name="T44" fmla="*/ 9 w 11"/>
              <a:gd name="T45" fmla="*/ 2 h 15"/>
              <a:gd name="T46" fmla="*/ 11 w 11"/>
              <a:gd name="T47" fmla="*/ 4 h 15"/>
              <a:gd name="T48" fmla="*/ 9 w 11"/>
              <a:gd name="T49" fmla="*/ 7 h 15"/>
              <a:gd name="T50" fmla="*/ 9 w 11"/>
              <a:gd name="T51" fmla="*/ 7 h 15"/>
              <a:gd name="T52" fmla="*/ 9 w 11"/>
              <a:gd name="T53" fmla="*/ 9 h 15"/>
              <a:gd name="T54" fmla="*/ 9 w 11"/>
              <a:gd name="T55" fmla="*/ 9 h 15"/>
              <a:gd name="T56" fmla="*/ 7 w 11"/>
              <a:gd name="T57" fmla="*/ 13 h 15"/>
              <a:gd name="T58" fmla="*/ 5 w 11"/>
              <a:gd name="T59" fmla="*/ 15 h 15"/>
              <a:gd name="T60" fmla="*/ 5 w 11"/>
              <a:gd name="T6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" h="15">
                <a:moveTo>
                  <a:pt x="5" y="15"/>
                </a:moveTo>
                <a:lnTo>
                  <a:pt x="5" y="15"/>
                </a:lnTo>
                <a:lnTo>
                  <a:pt x="3" y="13"/>
                </a:lnTo>
                <a:lnTo>
                  <a:pt x="1" y="7"/>
                </a:lnTo>
                <a:lnTo>
                  <a:pt x="1" y="7"/>
                </a:lnTo>
                <a:lnTo>
                  <a:pt x="1" y="7"/>
                </a:lnTo>
                <a:lnTo>
                  <a:pt x="1" y="7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4"/>
                </a:lnTo>
                <a:lnTo>
                  <a:pt x="3" y="4"/>
                </a:lnTo>
                <a:lnTo>
                  <a:pt x="5" y="9"/>
                </a:lnTo>
                <a:lnTo>
                  <a:pt x="5" y="9"/>
                </a:lnTo>
                <a:lnTo>
                  <a:pt x="5" y="11"/>
                </a:lnTo>
                <a:lnTo>
                  <a:pt x="5" y="11"/>
                </a:lnTo>
                <a:lnTo>
                  <a:pt x="5" y="9"/>
                </a:lnTo>
                <a:lnTo>
                  <a:pt x="5" y="9"/>
                </a:lnTo>
                <a:lnTo>
                  <a:pt x="7" y="7"/>
                </a:lnTo>
                <a:lnTo>
                  <a:pt x="7" y="7"/>
                </a:lnTo>
                <a:lnTo>
                  <a:pt x="9" y="4"/>
                </a:lnTo>
                <a:lnTo>
                  <a:pt x="9" y="2"/>
                </a:lnTo>
                <a:lnTo>
                  <a:pt x="9" y="2"/>
                </a:lnTo>
                <a:lnTo>
                  <a:pt x="11" y="4"/>
                </a:lnTo>
                <a:lnTo>
                  <a:pt x="9" y="7"/>
                </a:lnTo>
                <a:lnTo>
                  <a:pt x="9" y="7"/>
                </a:lnTo>
                <a:lnTo>
                  <a:pt x="9" y="9"/>
                </a:lnTo>
                <a:lnTo>
                  <a:pt x="9" y="9"/>
                </a:lnTo>
                <a:lnTo>
                  <a:pt x="7" y="13"/>
                </a:lnTo>
                <a:lnTo>
                  <a:pt x="5" y="15"/>
                </a:lnTo>
                <a:lnTo>
                  <a:pt x="5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1321"/>
          <p:cNvSpPr>
            <a:spLocks/>
          </p:cNvSpPr>
          <p:nvPr/>
        </p:nvSpPr>
        <p:spPr bwMode="auto">
          <a:xfrm>
            <a:off x="5303835" y="1088449"/>
            <a:ext cx="34867" cy="50365"/>
          </a:xfrm>
          <a:custGeom>
            <a:avLst/>
            <a:gdLst>
              <a:gd name="T0" fmla="*/ 9 w 9"/>
              <a:gd name="T1" fmla="*/ 5 h 13"/>
              <a:gd name="T2" fmla="*/ 9 w 9"/>
              <a:gd name="T3" fmla="*/ 5 h 13"/>
              <a:gd name="T4" fmla="*/ 5 w 9"/>
              <a:gd name="T5" fmla="*/ 7 h 13"/>
              <a:gd name="T6" fmla="*/ 5 w 9"/>
              <a:gd name="T7" fmla="*/ 7 h 13"/>
              <a:gd name="T8" fmla="*/ 3 w 9"/>
              <a:gd name="T9" fmla="*/ 9 h 13"/>
              <a:gd name="T10" fmla="*/ 3 w 9"/>
              <a:gd name="T11" fmla="*/ 9 h 13"/>
              <a:gd name="T12" fmla="*/ 3 w 9"/>
              <a:gd name="T13" fmla="*/ 11 h 13"/>
              <a:gd name="T14" fmla="*/ 5 w 9"/>
              <a:gd name="T15" fmla="*/ 11 h 13"/>
              <a:gd name="T16" fmla="*/ 5 w 9"/>
              <a:gd name="T17" fmla="*/ 11 h 13"/>
              <a:gd name="T18" fmla="*/ 9 w 9"/>
              <a:gd name="T19" fmla="*/ 11 h 13"/>
              <a:gd name="T20" fmla="*/ 9 w 9"/>
              <a:gd name="T21" fmla="*/ 11 h 13"/>
              <a:gd name="T22" fmla="*/ 7 w 9"/>
              <a:gd name="T23" fmla="*/ 11 h 13"/>
              <a:gd name="T24" fmla="*/ 5 w 9"/>
              <a:gd name="T25" fmla="*/ 13 h 13"/>
              <a:gd name="T26" fmla="*/ 5 w 9"/>
              <a:gd name="T27" fmla="*/ 13 h 13"/>
              <a:gd name="T28" fmla="*/ 3 w 9"/>
              <a:gd name="T29" fmla="*/ 13 h 13"/>
              <a:gd name="T30" fmla="*/ 2 w 9"/>
              <a:gd name="T31" fmla="*/ 11 h 13"/>
              <a:gd name="T32" fmla="*/ 0 w 9"/>
              <a:gd name="T33" fmla="*/ 7 h 13"/>
              <a:gd name="T34" fmla="*/ 0 w 9"/>
              <a:gd name="T35" fmla="*/ 7 h 13"/>
              <a:gd name="T36" fmla="*/ 0 w 9"/>
              <a:gd name="T37" fmla="*/ 7 h 13"/>
              <a:gd name="T38" fmla="*/ 2 w 9"/>
              <a:gd name="T39" fmla="*/ 2 h 13"/>
              <a:gd name="T40" fmla="*/ 3 w 9"/>
              <a:gd name="T41" fmla="*/ 0 h 13"/>
              <a:gd name="T42" fmla="*/ 3 w 9"/>
              <a:gd name="T43" fmla="*/ 0 h 13"/>
              <a:gd name="T44" fmla="*/ 9 w 9"/>
              <a:gd name="T45" fmla="*/ 0 h 13"/>
              <a:gd name="T46" fmla="*/ 9 w 9"/>
              <a:gd name="T47" fmla="*/ 0 h 13"/>
              <a:gd name="T48" fmla="*/ 5 w 9"/>
              <a:gd name="T49" fmla="*/ 2 h 13"/>
              <a:gd name="T50" fmla="*/ 5 w 9"/>
              <a:gd name="T51" fmla="*/ 2 h 13"/>
              <a:gd name="T52" fmla="*/ 3 w 9"/>
              <a:gd name="T53" fmla="*/ 4 h 13"/>
              <a:gd name="T54" fmla="*/ 3 w 9"/>
              <a:gd name="T55" fmla="*/ 4 h 13"/>
              <a:gd name="T56" fmla="*/ 3 w 9"/>
              <a:gd name="T57" fmla="*/ 4 h 13"/>
              <a:gd name="T58" fmla="*/ 5 w 9"/>
              <a:gd name="T59" fmla="*/ 4 h 13"/>
              <a:gd name="T60" fmla="*/ 5 w 9"/>
              <a:gd name="T61" fmla="*/ 4 h 13"/>
              <a:gd name="T62" fmla="*/ 9 w 9"/>
              <a:gd name="T63" fmla="*/ 5 h 13"/>
              <a:gd name="T64" fmla="*/ 9 w 9"/>
              <a:gd name="T65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13">
                <a:moveTo>
                  <a:pt x="9" y="5"/>
                </a:moveTo>
                <a:lnTo>
                  <a:pt x="9" y="5"/>
                </a:lnTo>
                <a:lnTo>
                  <a:pt x="5" y="7"/>
                </a:lnTo>
                <a:lnTo>
                  <a:pt x="5" y="7"/>
                </a:lnTo>
                <a:lnTo>
                  <a:pt x="3" y="9"/>
                </a:lnTo>
                <a:lnTo>
                  <a:pt x="3" y="9"/>
                </a:lnTo>
                <a:lnTo>
                  <a:pt x="3" y="11"/>
                </a:lnTo>
                <a:lnTo>
                  <a:pt x="5" y="11"/>
                </a:lnTo>
                <a:lnTo>
                  <a:pt x="5" y="11"/>
                </a:lnTo>
                <a:lnTo>
                  <a:pt x="9" y="11"/>
                </a:lnTo>
                <a:lnTo>
                  <a:pt x="9" y="11"/>
                </a:lnTo>
                <a:lnTo>
                  <a:pt x="7" y="11"/>
                </a:lnTo>
                <a:lnTo>
                  <a:pt x="5" y="13"/>
                </a:lnTo>
                <a:lnTo>
                  <a:pt x="5" y="13"/>
                </a:lnTo>
                <a:lnTo>
                  <a:pt x="3" y="13"/>
                </a:lnTo>
                <a:lnTo>
                  <a:pt x="2" y="11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2" y="2"/>
                </a:lnTo>
                <a:lnTo>
                  <a:pt x="3" y="0"/>
                </a:lnTo>
                <a:lnTo>
                  <a:pt x="3" y="0"/>
                </a:lnTo>
                <a:lnTo>
                  <a:pt x="9" y="0"/>
                </a:lnTo>
                <a:lnTo>
                  <a:pt x="9" y="0"/>
                </a:lnTo>
                <a:lnTo>
                  <a:pt x="5" y="2"/>
                </a:lnTo>
                <a:lnTo>
                  <a:pt x="5" y="2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5" y="4"/>
                </a:lnTo>
                <a:lnTo>
                  <a:pt x="9" y="5"/>
                </a:lnTo>
                <a:lnTo>
                  <a:pt x="9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1322"/>
          <p:cNvSpPr>
            <a:spLocks/>
          </p:cNvSpPr>
          <p:nvPr/>
        </p:nvSpPr>
        <p:spPr bwMode="auto">
          <a:xfrm>
            <a:off x="5172117" y="941235"/>
            <a:ext cx="143343" cy="108474"/>
          </a:xfrm>
          <a:custGeom>
            <a:avLst/>
            <a:gdLst>
              <a:gd name="T0" fmla="*/ 36 w 37"/>
              <a:gd name="T1" fmla="*/ 6 h 28"/>
              <a:gd name="T2" fmla="*/ 36 w 37"/>
              <a:gd name="T3" fmla="*/ 6 h 28"/>
              <a:gd name="T4" fmla="*/ 34 w 37"/>
              <a:gd name="T5" fmla="*/ 2 h 28"/>
              <a:gd name="T6" fmla="*/ 30 w 37"/>
              <a:gd name="T7" fmla="*/ 0 h 28"/>
              <a:gd name="T8" fmla="*/ 28 w 37"/>
              <a:gd name="T9" fmla="*/ 0 h 28"/>
              <a:gd name="T10" fmla="*/ 28 w 37"/>
              <a:gd name="T11" fmla="*/ 0 h 28"/>
              <a:gd name="T12" fmla="*/ 24 w 37"/>
              <a:gd name="T13" fmla="*/ 0 h 28"/>
              <a:gd name="T14" fmla="*/ 21 w 37"/>
              <a:gd name="T15" fmla="*/ 2 h 28"/>
              <a:gd name="T16" fmla="*/ 19 w 37"/>
              <a:gd name="T17" fmla="*/ 4 h 28"/>
              <a:gd name="T18" fmla="*/ 19 w 37"/>
              <a:gd name="T19" fmla="*/ 4 h 28"/>
              <a:gd name="T20" fmla="*/ 17 w 37"/>
              <a:gd name="T21" fmla="*/ 2 h 28"/>
              <a:gd name="T22" fmla="*/ 13 w 37"/>
              <a:gd name="T23" fmla="*/ 0 h 28"/>
              <a:gd name="T24" fmla="*/ 9 w 37"/>
              <a:gd name="T25" fmla="*/ 0 h 28"/>
              <a:gd name="T26" fmla="*/ 9 w 37"/>
              <a:gd name="T27" fmla="*/ 0 h 28"/>
              <a:gd name="T28" fmla="*/ 6 w 37"/>
              <a:gd name="T29" fmla="*/ 0 h 28"/>
              <a:gd name="T30" fmla="*/ 4 w 37"/>
              <a:gd name="T31" fmla="*/ 2 h 28"/>
              <a:gd name="T32" fmla="*/ 0 w 37"/>
              <a:gd name="T33" fmla="*/ 6 h 28"/>
              <a:gd name="T34" fmla="*/ 0 w 37"/>
              <a:gd name="T35" fmla="*/ 6 h 28"/>
              <a:gd name="T36" fmla="*/ 0 w 37"/>
              <a:gd name="T37" fmla="*/ 10 h 28"/>
              <a:gd name="T38" fmla="*/ 2 w 37"/>
              <a:gd name="T39" fmla="*/ 13 h 28"/>
              <a:gd name="T40" fmla="*/ 7 w 37"/>
              <a:gd name="T41" fmla="*/ 21 h 28"/>
              <a:gd name="T42" fmla="*/ 19 w 37"/>
              <a:gd name="T43" fmla="*/ 28 h 28"/>
              <a:gd name="T44" fmla="*/ 19 w 37"/>
              <a:gd name="T45" fmla="*/ 28 h 28"/>
              <a:gd name="T46" fmla="*/ 19 w 37"/>
              <a:gd name="T47" fmla="*/ 28 h 28"/>
              <a:gd name="T48" fmla="*/ 19 w 37"/>
              <a:gd name="T49" fmla="*/ 28 h 28"/>
              <a:gd name="T50" fmla="*/ 30 w 37"/>
              <a:gd name="T51" fmla="*/ 21 h 28"/>
              <a:gd name="T52" fmla="*/ 36 w 37"/>
              <a:gd name="T53" fmla="*/ 13 h 28"/>
              <a:gd name="T54" fmla="*/ 37 w 37"/>
              <a:gd name="T55" fmla="*/ 10 h 28"/>
              <a:gd name="T56" fmla="*/ 36 w 37"/>
              <a:gd name="T57" fmla="*/ 6 h 28"/>
              <a:gd name="T58" fmla="*/ 36 w 37"/>
              <a:gd name="T59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7" h="28">
                <a:moveTo>
                  <a:pt x="36" y="6"/>
                </a:moveTo>
                <a:lnTo>
                  <a:pt x="36" y="6"/>
                </a:lnTo>
                <a:lnTo>
                  <a:pt x="34" y="2"/>
                </a:lnTo>
                <a:lnTo>
                  <a:pt x="30" y="0"/>
                </a:lnTo>
                <a:lnTo>
                  <a:pt x="28" y="0"/>
                </a:lnTo>
                <a:lnTo>
                  <a:pt x="28" y="0"/>
                </a:lnTo>
                <a:lnTo>
                  <a:pt x="24" y="0"/>
                </a:lnTo>
                <a:lnTo>
                  <a:pt x="21" y="2"/>
                </a:lnTo>
                <a:lnTo>
                  <a:pt x="19" y="4"/>
                </a:lnTo>
                <a:lnTo>
                  <a:pt x="19" y="4"/>
                </a:lnTo>
                <a:lnTo>
                  <a:pt x="17" y="2"/>
                </a:lnTo>
                <a:lnTo>
                  <a:pt x="13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0" y="6"/>
                </a:lnTo>
                <a:lnTo>
                  <a:pt x="0" y="6"/>
                </a:lnTo>
                <a:lnTo>
                  <a:pt x="0" y="10"/>
                </a:lnTo>
                <a:lnTo>
                  <a:pt x="2" y="13"/>
                </a:lnTo>
                <a:lnTo>
                  <a:pt x="7" y="21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30" y="21"/>
                </a:lnTo>
                <a:lnTo>
                  <a:pt x="36" y="13"/>
                </a:lnTo>
                <a:lnTo>
                  <a:pt x="37" y="10"/>
                </a:lnTo>
                <a:lnTo>
                  <a:pt x="36" y="6"/>
                </a:lnTo>
                <a:lnTo>
                  <a:pt x="36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1323"/>
          <p:cNvSpPr>
            <a:spLocks/>
          </p:cNvSpPr>
          <p:nvPr/>
        </p:nvSpPr>
        <p:spPr bwMode="auto">
          <a:xfrm>
            <a:off x="5164369" y="933485"/>
            <a:ext cx="151091" cy="123970"/>
          </a:xfrm>
          <a:custGeom>
            <a:avLst/>
            <a:gdLst>
              <a:gd name="T0" fmla="*/ 39 w 39"/>
              <a:gd name="T1" fmla="*/ 6 h 32"/>
              <a:gd name="T2" fmla="*/ 34 w 39"/>
              <a:gd name="T3" fmla="*/ 2 h 32"/>
              <a:gd name="T4" fmla="*/ 28 w 39"/>
              <a:gd name="T5" fmla="*/ 0 h 32"/>
              <a:gd name="T6" fmla="*/ 28 w 39"/>
              <a:gd name="T7" fmla="*/ 0 h 32"/>
              <a:gd name="T8" fmla="*/ 23 w 39"/>
              <a:gd name="T9" fmla="*/ 4 h 32"/>
              <a:gd name="T10" fmla="*/ 21 w 39"/>
              <a:gd name="T11" fmla="*/ 6 h 32"/>
              <a:gd name="T12" fmla="*/ 19 w 39"/>
              <a:gd name="T13" fmla="*/ 4 h 32"/>
              <a:gd name="T14" fmla="*/ 15 w 39"/>
              <a:gd name="T15" fmla="*/ 2 h 32"/>
              <a:gd name="T16" fmla="*/ 11 w 39"/>
              <a:gd name="T17" fmla="*/ 0 h 32"/>
              <a:gd name="T18" fmla="*/ 11 w 39"/>
              <a:gd name="T19" fmla="*/ 0 h 32"/>
              <a:gd name="T20" fmla="*/ 4 w 39"/>
              <a:gd name="T21" fmla="*/ 4 h 32"/>
              <a:gd name="T22" fmla="*/ 2 w 39"/>
              <a:gd name="T23" fmla="*/ 6 h 32"/>
              <a:gd name="T24" fmla="*/ 2 w 39"/>
              <a:gd name="T25" fmla="*/ 14 h 32"/>
              <a:gd name="T26" fmla="*/ 9 w 39"/>
              <a:gd name="T27" fmla="*/ 23 h 32"/>
              <a:gd name="T28" fmla="*/ 21 w 39"/>
              <a:gd name="T29" fmla="*/ 30 h 32"/>
              <a:gd name="T30" fmla="*/ 19 w 39"/>
              <a:gd name="T31" fmla="*/ 30 h 32"/>
              <a:gd name="T32" fmla="*/ 21 w 39"/>
              <a:gd name="T33" fmla="*/ 30 h 32"/>
              <a:gd name="T34" fmla="*/ 21 w 39"/>
              <a:gd name="T35" fmla="*/ 30 h 32"/>
              <a:gd name="T36" fmla="*/ 30 w 39"/>
              <a:gd name="T37" fmla="*/ 25 h 32"/>
              <a:gd name="T38" fmla="*/ 38 w 39"/>
              <a:gd name="T39" fmla="*/ 17 h 32"/>
              <a:gd name="T40" fmla="*/ 39 w 39"/>
              <a:gd name="T41" fmla="*/ 10 h 32"/>
              <a:gd name="T42" fmla="*/ 38 w 39"/>
              <a:gd name="T43" fmla="*/ 8 h 32"/>
              <a:gd name="T44" fmla="*/ 38 w 39"/>
              <a:gd name="T45" fmla="*/ 10 h 32"/>
              <a:gd name="T46" fmla="*/ 36 w 39"/>
              <a:gd name="T47" fmla="*/ 15 h 32"/>
              <a:gd name="T48" fmla="*/ 21 w 39"/>
              <a:gd name="T49" fmla="*/ 29 h 32"/>
              <a:gd name="T50" fmla="*/ 19 w 39"/>
              <a:gd name="T51" fmla="*/ 30 h 32"/>
              <a:gd name="T52" fmla="*/ 21 w 39"/>
              <a:gd name="T53" fmla="*/ 30 h 32"/>
              <a:gd name="T54" fmla="*/ 23 w 39"/>
              <a:gd name="T55" fmla="*/ 30 h 32"/>
              <a:gd name="T56" fmla="*/ 11 w 39"/>
              <a:gd name="T57" fmla="*/ 23 h 32"/>
              <a:gd name="T58" fmla="*/ 6 w 39"/>
              <a:gd name="T59" fmla="*/ 15 h 32"/>
              <a:gd name="T60" fmla="*/ 4 w 39"/>
              <a:gd name="T61" fmla="*/ 8 h 32"/>
              <a:gd name="T62" fmla="*/ 4 w 39"/>
              <a:gd name="T63" fmla="*/ 8 h 32"/>
              <a:gd name="T64" fmla="*/ 11 w 39"/>
              <a:gd name="T65" fmla="*/ 4 h 32"/>
              <a:gd name="T66" fmla="*/ 11 w 39"/>
              <a:gd name="T67" fmla="*/ 4 h 32"/>
              <a:gd name="T68" fmla="*/ 11 w 39"/>
              <a:gd name="T69" fmla="*/ 2 h 32"/>
              <a:gd name="T70" fmla="*/ 11 w 39"/>
              <a:gd name="T71" fmla="*/ 4 h 32"/>
              <a:gd name="T72" fmla="*/ 15 w 39"/>
              <a:gd name="T73" fmla="*/ 4 h 32"/>
              <a:gd name="T74" fmla="*/ 19 w 39"/>
              <a:gd name="T75" fmla="*/ 8 h 32"/>
              <a:gd name="T76" fmla="*/ 21 w 39"/>
              <a:gd name="T77" fmla="*/ 8 h 32"/>
              <a:gd name="T78" fmla="*/ 23 w 39"/>
              <a:gd name="T79" fmla="*/ 6 h 32"/>
              <a:gd name="T80" fmla="*/ 28 w 39"/>
              <a:gd name="T81" fmla="*/ 4 h 32"/>
              <a:gd name="T82" fmla="*/ 30 w 39"/>
              <a:gd name="T83" fmla="*/ 4 h 32"/>
              <a:gd name="T84" fmla="*/ 30 w 39"/>
              <a:gd name="T85" fmla="*/ 2 h 32"/>
              <a:gd name="T86" fmla="*/ 30 w 39"/>
              <a:gd name="T87" fmla="*/ 2 h 32"/>
              <a:gd name="T88" fmla="*/ 30 w 39"/>
              <a:gd name="T89" fmla="*/ 4 h 32"/>
              <a:gd name="T90" fmla="*/ 38 w 39"/>
              <a:gd name="T91" fmla="*/ 8 h 32"/>
              <a:gd name="T92" fmla="*/ 38 w 39"/>
              <a:gd name="T93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9" h="32">
                <a:moveTo>
                  <a:pt x="38" y="8"/>
                </a:moveTo>
                <a:lnTo>
                  <a:pt x="39" y="6"/>
                </a:lnTo>
                <a:lnTo>
                  <a:pt x="39" y="6"/>
                </a:lnTo>
                <a:lnTo>
                  <a:pt x="38" y="4"/>
                </a:lnTo>
                <a:lnTo>
                  <a:pt x="34" y="2"/>
                </a:lnTo>
                <a:lnTo>
                  <a:pt x="34" y="2"/>
                </a:lnTo>
                <a:lnTo>
                  <a:pt x="30" y="0"/>
                </a:lnTo>
                <a:lnTo>
                  <a:pt x="30" y="0"/>
                </a:lnTo>
                <a:lnTo>
                  <a:pt x="28" y="0"/>
                </a:lnTo>
                <a:lnTo>
                  <a:pt x="30" y="2"/>
                </a:lnTo>
                <a:lnTo>
                  <a:pt x="28" y="0"/>
                </a:lnTo>
                <a:lnTo>
                  <a:pt x="28" y="0"/>
                </a:lnTo>
                <a:lnTo>
                  <a:pt x="24" y="2"/>
                </a:lnTo>
                <a:lnTo>
                  <a:pt x="24" y="2"/>
                </a:lnTo>
                <a:lnTo>
                  <a:pt x="23" y="4"/>
                </a:lnTo>
                <a:lnTo>
                  <a:pt x="23" y="4"/>
                </a:lnTo>
                <a:lnTo>
                  <a:pt x="19" y="6"/>
                </a:lnTo>
                <a:lnTo>
                  <a:pt x="21" y="6"/>
                </a:lnTo>
                <a:lnTo>
                  <a:pt x="23" y="6"/>
                </a:lnTo>
                <a:lnTo>
                  <a:pt x="23" y="6"/>
                </a:lnTo>
                <a:lnTo>
                  <a:pt x="19" y="4"/>
                </a:lnTo>
                <a:lnTo>
                  <a:pt x="19" y="4"/>
                </a:lnTo>
                <a:lnTo>
                  <a:pt x="15" y="2"/>
                </a:lnTo>
                <a:lnTo>
                  <a:pt x="15" y="2"/>
                </a:lnTo>
                <a:lnTo>
                  <a:pt x="11" y="0"/>
                </a:lnTo>
                <a:lnTo>
                  <a:pt x="11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6" y="2"/>
                </a:ln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0" y="10"/>
                </a:lnTo>
                <a:lnTo>
                  <a:pt x="0" y="10"/>
                </a:lnTo>
                <a:lnTo>
                  <a:pt x="2" y="14"/>
                </a:lnTo>
                <a:lnTo>
                  <a:pt x="4" y="17"/>
                </a:lnTo>
                <a:lnTo>
                  <a:pt x="4" y="17"/>
                </a:lnTo>
                <a:lnTo>
                  <a:pt x="9" y="23"/>
                </a:lnTo>
                <a:lnTo>
                  <a:pt x="13" y="27"/>
                </a:lnTo>
                <a:lnTo>
                  <a:pt x="13" y="27"/>
                </a:lnTo>
                <a:lnTo>
                  <a:pt x="21" y="30"/>
                </a:lnTo>
                <a:lnTo>
                  <a:pt x="21" y="30"/>
                </a:lnTo>
                <a:lnTo>
                  <a:pt x="19" y="30"/>
                </a:lnTo>
                <a:lnTo>
                  <a:pt x="19" y="30"/>
                </a:lnTo>
                <a:lnTo>
                  <a:pt x="19" y="30"/>
                </a:lnTo>
                <a:lnTo>
                  <a:pt x="21" y="32"/>
                </a:lnTo>
                <a:lnTo>
                  <a:pt x="21" y="30"/>
                </a:lnTo>
                <a:lnTo>
                  <a:pt x="23" y="30"/>
                </a:lnTo>
                <a:lnTo>
                  <a:pt x="23" y="30"/>
                </a:lnTo>
                <a:lnTo>
                  <a:pt x="21" y="30"/>
                </a:lnTo>
                <a:lnTo>
                  <a:pt x="21" y="30"/>
                </a:lnTo>
                <a:lnTo>
                  <a:pt x="21" y="30"/>
                </a:lnTo>
                <a:lnTo>
                  <a:pt x="30" y="25"/>
                </a:lnTo>
                <a:lnTo>
                  <a:pt x="30" y="25"/>
                </a:lnTo>
                <a:lnTo>
                  <a:pt x="38" y="17"/>
                </a:lnTo>
                <a:lnTo>
                  <a:pt x="38" y="17"/>
                </a:lnTo>
                <a:lnTo>
                  <a:pt x="39" y="14"/>
                </a:lnTo>
                <a:lnTo>
                  <a:pt x="39" y="10"/>
                </a:lnTo>
                <a:lnTo>
                  <a:pt x="39" y="10"/>
                </a:lnTo>
                <a:lnTo>
                  <a:pt x="39" y="6"/>
                </a:lnTo>
                <a:lnTo>
                  <a:pt x="39" y="6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10"/>
                </a:lnTo>
                <a:lnTo>
                  <a:pt x="38" y="10"/>
                </a:lnTo>
                <a:lnTo>
                  <a:pt x="36" y="15"/>
                </a:lnTo>
                <a:lnTo>
                  <a:pt x="36" y="15"/>
                </a:lnTo>
                <a:lnTo>
                  <a:pt x="26" y="25"/>
                </a:lnTo>
                <a:lnTo>
                  <a:pt x="26" y="25"/>
                </a:lnTo>
                <a:lnTo>
                  <a:pt x="21" y="29"/>
                </a:lnTo>
                <a:lnTo>
                  <a:pt x="21" y="29"/>
                </a:lnTo>
                <a:lnTo>
                  <a:pt x="19" y="30"/>
                </a:lnTo>
                <a:lnTo>
                  <a:pt x="19" y="30"/>
                </a:lnTo>
                <a:lnTo>
                  <a:pt x="21" y="30"/>
                </a:lnTo>
                <a:lnTo>
                  <a:pt x="21" y="29"/>
                </a:lnTo>
                <a:lnTo>
                  <a:pt x="21" y="30"/>
                </a:lnTo>
                <a:lnTo>
                  <a:pt x="23" y="30"/>
                </a:lnTo>
                <a:lnTo>
                  <a:pt x="23" y="30"/>
                </a:lnTo>
                <a:lnTo>
                  <a:pt x="23" y="30"/>
                </a:lnTo>
                <a:lnTo>
                  <a:pt x="21" y="29"/>
                </a:lnTo>
                <a:lnTo>
                  <a:pt x="21" y="29"/>
                </a:lnTo>
                <a:lnTo>
                  <a:pt x="11" y="23"/>
                </a:lnTo>
                <a:lnTo>
                  <a:pt x="11" y="23"/>
                </a:lnTo>
                <a:lnTo>
                  <a:pt x="6" y="15"/>
                </a:lnTo>
                <a:lnTo>
                  <a:pt x="6" y="15"/>
                </a:lnTo>
                <a:lnTo>
                  <a:pt x="4" y="10"/>
                </a:lnTo>
                <a:lnTo>
                  <a:pt x="4" y="10"/>
                </a:lnTo>
                <a:lnTo>
                  <a:pt x="4" y="8"/>
                </a:lnTo>
                <a:lnTo>
                  <a:pt x="2" y="8"/>
                </a:lnTo>
                <a:lnTo>
                  <a:pt x="4" y="8"/>
                </a:lnTo>
                <a:lnTo>
                  <a:pt x="4" y="8"/>
                </a:lnTo>
                <a:lnTo>
                  <a:pt x="8" y="4"/>
                </a:lnTo>
                <a:lnTo>
                  <a:pt x="8" y="4"/>
                </a:lnTo>
                <a:lnTo>
                  <a:pt x="11" y="4"/>
                </a:lnTo>
                <a:lnTo>
                  <a:pt x="11" y="4"/>
                </a:lnTo>
                <a:lnTo>
                  <a:pt x="11" y="4"/>
                </a:lnTo>
                <a:lnTo>
                  <a:pt x="11" y="4"/>
                </a:lnTo>
                <a:lnTo>
                  <a:pt x="11" y="2"/>
                </a:lnTo>
                <a:lnTo>
                  <a:pt x="11" y="4"/>
                </a:lnTo>
                <a:lnTo>
                  <a:pt x="11" y="2"/>
                </a:lnTo>
                <a:lnTo>
                  <a:pt x="11" y="4"/>
                </a:lnTo>
                <a:lnTo>
                  <a:pt x="11" y="4"/>
                </a:lnTo>
                <a:lnTo>
                  <a:pt x="11" y="4"/>
                </a:lnTo>
                <a:lnTo>
                  <a:pt x="11" y="4"/>
                </a:lnTo>
                <a:lnTo>
                  <a:pt x="15" y="4"/>
                </a:lnTo>
                <a:lnTo>
                  <a:pt x="15" y="4"/>
                </a:lnTo>
                <a:lnTo>
                  <a:pt x="17" y="6"/>
                </a:lnTo>
                <a:lnTo>
                  <a:pt x="17" y="6"/>
                </a:lnTo>
                <a:lnTo>
                  <a:pt x="19" y="8"/>
                </a:lnTo>
                <a:lnTo>
                  <a:pt x="19" y="8"/>
                </a:lnTo>
                <a:lnTo>
                  <a:pt x="21" y="8"/>
                </a:lnTo>
                <a:lnTo>
                  <a:pt x="21" y="8"/>
                </a:lnTo>
                <a:lnTo>
                  <a:pt x="23" y="8"/>
                </a:lnTo>
                <a:lnTo>
                  <a:pt x="23" y="8"/>
                </a:lnTo>
                <a:lnTo>
                  <a:pt x="23" y="6"/>
                </a:lnTo>
                <a:lnTo>
                  <a:pt x="23" y="6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0" y="2"/>
                </a:lnTo>
                <a:lnTo>
                  <a:pt x="30" y="4"/>
                </a:lnTo>
                <a:lnTo>
                  <a:pt x="30" y="4"/>
                </a:lnTo>
                <a:lnTo>
                  <a:pt x="30" y="2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34" y="4"/>
                </a:lnTo>
                <a:lnTo>
                  <a:pt x="34" y="4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1324"/>
          <p:cNvSpPr>
            <a:spLocks/>
          </p:cNvSpPr>
          <p:nvPr/>
        </p:nvSpPr>
        <p:spPr bwMode="auto">
          <a:xfrm>
            <a:off x="7132402" y="2486993"/>
            <a:ext cx="1747212" cy="1437286"/>
          </a:xfrm>
          <a:custGeom>
            <a:avLst/>
            <a:gdLst>
              <a:gd name="T0" fmla="*/ 378 w 451"/>
              <a:gd name="T1" fmla="*/ 27 h 371"/>
              <a:gd name="T2" fmla="*/ 358 w 451"/>
              <a:gd name="T3" fmla="*/ 13 h 371"/>
              <a:gd name="T4" fmla="*/ 326 w 451"/>
              <a:gd name="T5" fmla="*/ 6 h 371"/>
              <a:gd name="T6" fmla="*/ 303 w 451"/>
              <a:gd name="T7" fmla="*/ 0 h 371"/>
              <a:gd name="T8" fmla="*/ 303 w 451"/>
              <a:gd name="T9" fmla="*/ 0 h 371"/>
              <a:gd name="T10" fmla="*/ 285 w 451"/>
              <a:gd name="T11" fmla="*/ 15 h 371"/>
              <a:gd name="T12" fmla="*/ 272 w 451"/>
              <a:gd name="T13" fmla="*/ 19 h 371"/>
              <a:gd name="T14" fmla="*/ 242 w 451"/>
              <a:gd name="T15" fmla="*/ 27 h 371"/>
              <a:gd name="T16" fmla="*/ 225 w 451"/>
              <a:gd name="T17" fmla="*/ 27 h 371"/>
              <a:gd name="T18" fmla="*/ 178 w 451"/>
              <a:gd name="T19" fmla="*/ 19 h 371"/>
              <a:gd name="T20" fmla="*/ 161 w 451"/>
              <a:gd name="T21" fmla="*/ 12 h 371"/>
              <a:gd name="T22" fmla="*/ 148 w 451"/>
              <a:gd name="T23" fmla="*/ 0 h 371"/>
              <a:gd name="T24" fmla="*/ 148 w 451"/>
              <a:gd name="T25" fmla="*/ 0 h 371"/>
              <a:gd name="T26" fmla="*/ 114 w 451"/>
              <a:gd name="T27" fmla="*/ 8 h 371"/>
              <a:gd name="T28" fmla="*/ 92 w 451"/>
              <a:gd name="T29" fmla="*/ 13 h 371"/>
              <a:gd name="T30" fmla="*/ 73 w 451"/>
              <a:gd name="T31" fmla="*/ 27 h 371"/>
              <a:gd name="T32" fmla="*/ 9 w 451"/>
              <a:gd name="T33" fmla="*/ 75 h 371"/>
              <a:gd name="T34" fmla="*/ 0 w 451"/>
              <a:gd name="T35" fmla="*/ 90 h 371"/>
              <a:gd name="T36" fmla="*/ 4 w 451"/>
              <a:gd name="T37" fmla="*/ 107 h 371"/>
              <a:gd name="T38" fmla="*/ 41 w 451"/>
              <a:gd name="T39" fmla="*/ 158 h 371"/>
              <a:gd name="T40" fmla="*/ 56 w 451"/>
              <a:gd name="T41" fmla="*/ 167 h 371"/>
              <a:gd name="T42" fmla="*/ 73 w 451"/>
              <a:gd name="T43" fmla="*/ 161 h 371"/>
              <a:gd name="T44" fmla="*/ 80 w 451"/>
              <a:gd name="T45" fmla="*/ 160 h 371"/>
              <a:gd name="T46" fmla="*/ 90 w 451"/>
              <a:gd name="T47" fmla="*/ 163 h 371"/>
              <a:gd name="T48" fmla="*/ 92 w 451"/>
              <a:gd name="T49" fmla="*/ 347 h 371"/>
              <a:gd name="T50" fmla="*/ 94 w 451"/>
              <a:gd name="T51" fmla="*/ 356 h 371"/>
              <a:gd name="T52" fmla="*/ 107 w 451"/>
              <a:gd name="T53" fmla="*/ 369 h 371"/>
              <a:gd name="T54" fmla="*/ 335 w 451"/>
              <a:gd name="T55" fmla="*/ 371 h 371"/>
              <a:gd name="T56" fmla="*/ 345 w 451"/>
              <a:gd name="T57" fmla="*/ 369 h 371"/>
              <a:gd name="T58" fmla="*/ 358 w 451"/>
              <a:gd name="T59" fmla="*/ 356 h 371"/>
              <a:gd name="T60" fmla="*/ 358 w 451"/>
              <a:gd name="T61" fmla="*/ 173 h 371"/>
              <a:gd name="T62" fmla="*/ 360 w 451"/>
              <a:gd name="T63" fmla="*/ 163 h 371"/>
              <a:gd name="T64" fmla="*/ 371 w 451"/>
              <a:gd name="T65" fmla="*/ 160 h 371"/>
              <a:gd name="T66" fmla="*/ 376 w 451"/>
              <a:gd name="T67" fmla="*/ 161 h 371"/>
              <a:gd name="T68" fmla="*/ 395 w 451"/>
              <a:gd name="T69" fmla="*/ 167 h 371"/>
              <a:gd name="T70" fmla="*/ 410 w 451"/>
              <a:gd name="T71" fmla="*/ 158 h 371"/>
              <a:gd name="T72" fmla="*/ 446 w 451"/>
              <a:gd name="T73" fmla="*/ 107 h 371"/>
              <a:gd name="T74" fmla="*/ 451 w 451"/>
              <a:gd name="T75" fmla="*/ 90 h 371"/>
              <a:gd name="T76" fmla="*/ 442 w 451"/>
              <a:gd name="T77" fmla="*/ 75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1" h="371">
                <a:moveTo>
                  <a:pt x="378" y="27"/>
                </a:moveTo>
                <a:lnTo>
                  <a:pt x="378" y="27"/>
                </a:lnTo>
                <a:lnTo>
                  <a:pt x="358" y="13"/>
                </a:lnTo>
                <a:lnTo>
                  <a:pt x="358" y="13"/>
                </a:lnTo>
                <a:lnTo>
                  <a:pt x="335" y="8"/>
                </a:lnTo>
                <a:lnTo>
                  <a:pt x="326" y="6"/>
                </a:lnTo>
                <a:lnTo>
                  <a:pt x="326" y="6"/>
                </a:lnTo>
                <a:lnTo>
                  <a:pt x="303" y="0"/>
                </a:lnTo>
                <a:lnTo>
                  <a:pt x="303" y="0"/>
                </a:lnTo>
                <a:lnTo>
                  <a:pt x="303" y="0"/>
                </a:lnTo>
                <a:lnTo>
                  <a:pt x="294" y="8"/>
                </a:lnTo>
                <a:lnTo>
                  <a:pt x="285" y="15"/>
                </a:lnTo>
                <a:lnTo>
                  <a:pt x="285" y="15"/>
                </a:lnTo>
                <a:lnTo>
                  <a:pt x="272" y="19"/>
                </a:lnTo>
                <a:lnTo>
                  <a:pt x="258" y="23"/>
                </a:lnTo>
                <a:lnTo>
                  <a:pt x="242" y="27"/>
                </a:lnTo>
                <a:lnTo>
                  <a:pt x="225" y="27"/>
                </a:lnTo>
                <a:lnTo>
                  <a:pt x="225" y="27"/>
                </a:lnTo>
                <a:lnTo>
                  <a:pt x="200" y="25"/>
                </a:lnTo>
                <a:lnTo>
                  <a:pt x="178" y="19"/>
                </a:lnTo>
                <a:lnTo>
                  <a:pt x="178" y="19"/>
                </a:lnTo>
                <a:lnTo>
                  <a:pt x="161" y="12"/>
                </a:lnTo>
                <a:lnTo>
                  <a:pt x="153" y="6"/>
                </a:ln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24" y="6"/>
                </a:lnTo>
                <a:lnTo>
                  <a:pt x="114" y="8"/>
                </a:lnTo>
                <a:lnTo>
                  <a:pt x="114" y="8"/>
                </a:lnTo>
                <a:lnTo>
                  <a:pt x="92" y="13"/>
                </a:lnTo>
                <a:lnTo>
                  <a:pt x="92" y="13"/>
                </a:lnTo>
                <a:lnTo>
                  <a:pt x="73" y="27"/>
                </a:lnTo>
                <a:lnTo>
                  <a:pt x="9" y="75"/>
                </a:lnTo>
                <a:lnTo>
                  <a:pt x="9" y="75"/>
                </a:lnTo>
                <a:lnTo>
                  <a:pt x="2" y="83"/>
                </a:lnTo>
                <a:lnTo>
                  <a:pt x="0" y="90"/>
                </a:lnTo>
                <a:lnTo>
                  <a:pt x="0" y="100"/>
                </a:lnTo>
                <a:lnTo>
                  <a:pt x="4" y="107"/>
                </a:lnTo>
                <a:lnTo>
                  <a:pt x="41" y="158"/>
                </a:lnTo>
                <a:lnTo>
                  <a:pt x="41" y="158"/>
                </a:lnTo>
                <a:lnTo>
                  <a:pt x="47" y="163"/>
                </a:lnTo>
                <a:lnTo>
                  <a:pt x="56" y="167"/>
                </a:lnTo>
                <a:lnTo>
                  <a:pt x="65" y="165"/>
                </a:lnTo>
                <a:lnTo>
                  <a:pt x="73" y="161"/>
                </a:lnTo>
                <a:lnTo>
                  <a:pt x="73" y="161"/>
                </a:lnTo>
                <a:lnTo>
                  <a:pt x="80" y="160"/>
                </a:lnTo>
                <a:lnTo>
                  <a:pt x="86" y="160"/>
                </a:lnTo>
                <a:lnTo>
                  <a:pt x="90" y="163"/>
                </a:lnTo>
                <a:lnTo>
                  <a:pt x="92" y="173"/>
                </a:lnTo>
                <a:lnTo>
                  <a:pt x="92" y="347"/>
                </a:lnTo>
                <a:lnTo>
                  <a:pt x="92" y="347"/>
                </a:lnTo>
                <a:lnTo>
                  <a:pt x="94" y="356"/>
                </a:lnTo>
                <a:lnTo>
                  <a:pt x="99" y="364"/>
                </a:lnTo>
                <a:lnTo>
                  <a:pt x="107" y="369"/>
                </a:lnTo>
                <a:lnTo>
                  <a:pt x="114" y="371"/>
                </a:lnTo>
                <a:lnTo>
                  <a:pt x="335" y="371"/>
                </a:lnTo>
                <a:lnTo>
                  <a:pt x="335" y="371"/>
                </a:lnTo>
                <a:lnTo>
                  <a:pt x="345" y="369"/>
                </a:lnTo>
                <a:lnTo>
                  <a:pt x="352" y="364"/>
                </a:lnTo>
                <a:lnTo>
                  <a:pt x="358" y="356"/>
                </a:lnTo>
                <a:lnTo>
                  <a:pt x="358" y="347"/>
                </a:lnTo>
                <a:lnTo>
                  <a:pt x="358" y="173"/>
                </a:lnTo>
                <a:lnTo>
                  <a:pt x="358" y="173"/>
                </a:lnTo>
                <a:lnTo>
                  <a:pt x="360" y="163"/>
                </a:lnTo>
                <a:lnTo>
                  <a:pt x="363" y="160"/>
                </a:lnTo>
                <a:lnTo>
                  <a:pt x="371" y="160"/>
                </a:lnTo>
                <a:lnTo>
                  <a:pt x="376" y="161"/>
                </a:lnTo>
                <a:lnTo>
                  <a:pt x="376" y="161"/>
                </a:lnTo>
                <a:lnTo>
                  <a:pt x="386" y="165"/>
                </a:lnTo>
                <a:lnTo>
                  <a:pt x="395" y="167"/>
                </a:lnTo>
                <a:lnTo>
                  <a:pt x="403" y="163"/>
                </a:lnTo>
                <a:lnTo>
                  <a:pt x="410" y="158"/>
                </a:lnTo>
                <a:lnTo>
                  <a:pt x="446" y="107"/>
                </a:lnTo>
                <a:lnTo>
                  <a:pt x="446" y="107"/>
                </a:lnTo>
                <a:lnTo>
                  <a:pt x="450" y="100"/>
                </a:lnTo>
                <a:lnTo>
                  <a:pt x="451" y="90"/>
                </a:lnTo>
                <a:lnTo>
                  <a:pt x="448" y="83"/>
                </a:lnTo>
                <a:lnTo>
                  <a:pt x="442" y="75"/>
                </a:lnTo>
                <a:lnTo>
                  <a:pt x="37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1325"/>
          <p:cNvSpPr>
            <a:spLocks/>
          </p:cNvSpPr>
          <p:nvPr/>
        </p:nvSpPr>
        <p:spPr bwMode="auto">
          <a:xfrm>
            <a:off x="7612788" y="3416774"/>
            <a:ext cx="151091" cy="224696"/>
          </a:xfrm>
          <a:custGeom>
            <a:avLst/>
            <a:gdLst>
              <a:gd name="T0" fmla="*/ 0 w 39"/>
              <a:gd name="T1" fmla="*/ 32 h 58"/>
              <a:gd name="T2" fmla="*/ 0 w 39"/>
              <a:gd name="T3" fmla="*/ 32 h 58"/>
              <a:gd name="T4" fmla="*/ 0 w 39"/>
              <a:gd name="T5" fmla="*/ 21 h 58"/>
              <a:gd name="T6" fmla="*/ 1 w 39"/>
              <a:gd name="T7" fmla="*/ 10 h 58"/>
              <a:gd name="T8" fmla="*/ 3 w 39"/>
              <a:gd name="T9" fmla="*/ 2 h 58"/>
              <a:gd name="T10" fmla="*/ 5 w 39"/>
              <a:gd name="T11" fmla="*/ 0 h 58"/>
              <a:gd name="T12" fmla="*/ 5 w 39"/>
              <a:gd name="T13" fmla="*/ 0 h 58"/>
              <a:gd name="T14" fmla="*/ 9 w 39"/>
              <a:gd name="T15" fmla="*/ 0 h 58"/>
              <a:gd name="T16" fmla="*/ 11 w 39"/>
              <a:gd name="T17" fmla="*/ 6 h 58"/>
              <a:gd name="T18" fmla="*/ 13 w 39"/>
              <a:gd name="T19" fmla="*/ 13 h 58"/>
              <a:gd name="T20" fmla="*/ 13 w 39"/>
              <a:gd name="T21" fmla="*/ 23 h 58"/>
              <a:gd name="T22" fmla="*/ 13 w 39"/>
              <a:gd name="T23" fmla="*/ 23 h 58"/>
              <a:gd name="T24" fmla="*/ 14 w 39"/>
              <a:gd name="T25" fmla="*/ 32 h 58"/>
              <a:gd name="T26" fmla="*/ 16 w 39"/>
              <a:gd name="T27" fmla="*/ 39 h 58"/>
              <a:gd name="T28" fmla="*/ 20 w 39"/>
              <a:gd name="T29" fmla="*/ 43 h 58"/>
              <a:gd name="T30" fmla="*/ 26 w 39"/>
              <a:gd name="T31" fmla="*/ 45 h 58"/>
              <a:gd name="T32" fmla="*/ 26 w 39"/>
              <a:gd name="T33" fmla="*/ 45 h 58"/>
              <a:gd name="T34" fmla="*/ 29 w 39"/>
              <a:gd name="T35" fmla="*/ 45 h 58"/>
              <a:gd name="T36" fmla="*/ 35 w 39"/>
              <a:gd name="T37" fmla="*/ 45 h 58"/>
              <a:gd name="T38" fmla="*/ 37 w 39"/>
              <a:gd name="T39" fmla="*/ 47 h 58"/>
              <a:gd name="T40" fmla="*/ 39 w 39"/>
              <a:gd name="T41" fmla="*/ 51 h 58"/>
              <a:gd name="T42" fmla="*/ 39 w 39"/>
              <a:gd name="T43" fmla="*/ 51 h 58"/>
              <a:gd name="T44" fmla="*/ 37 w 39"/>
              <a:gd name="T45" fmla="*/ 53 h 58"/>
              <a:gd name="T46" fmla="*/ 31 w 39"/>
              <a:gd name="T47" fmla="*/ 54 h 58"/>
              <a:gd name="T48" fmla="*/ 18 w 39"/>
              <a:gd name="T49" fmla="*/ 58 h 58"/>
              <a:gd name="T50" fmla="*/ 18 w 39"/>
              <a:gd name="T51" fmla="*/ 58 h 58"/>
              <a:gd name="T52" fmla="*/ 11 w 39"/>
              <a:gd name="T53" fmla="*/ 58 h 58"/>
              <a:gd name="T54" fmla="*/ 5 w 39"/>
              <a:gd name="T55" fmla="*/ 54 h 58"/>
              <a:gd name="T56" fmla="*/ 0 w 39"/>
              <a:gd name="T57" fmla="*/ 47 h 58"/>
              <a:gd name="T58" fmla="*/ 0 w 39"/>
              <a:gd name="T59" fmla="*/ 36 h 58"/>
              <a:gd name="T60" fmla="*/ 0 w 39"/>
              <a:gd name="T61" fmla="*/ 36 h 58"/>
              <a:gd name="T62" fmla="*/ 0 w 39"/>
              <a:gd name="T63" fmla="*/ 32 h 58"/>
              <a:gd name="T64" fmla="*/ 0 w 39"/>
              <a:gd name="T65" fmla="*/ 3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" h="58">
                <a:moveTo>
                  <a:pt x="0" y="32"/>
                </a:moveTo>
                <a:lnTo>
                  <a:pt x="0" y="32"/>
                </a:lnTo>
                <a:lnTo>
                  <a:pt x="0" y="21"/>
                </a:lnTo>
                <a:lnTo>
                  <a:pt x="1" y="10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lnTo>
                  <a:pt x="9" y="0"/>
                </a:lnTo>
                <a:lnTo>
                  <a:pt x="11" y="6"/>
                </a:lnTo>
                <a:lnTo>
                  <a:pt x="13" y="13"/>
                </a:lnTo>
                <a:lnTo>
                  <a:pt x="13" y="23"/>
                </a:lnTo>
                <a:lnTo>
                  <a:pt x="13" y="23"/>
                </a:lnTo>
                <a:lnTo>
                  <a:pt x="14" y="32"/>
                </a:lnTo>
                <a:lnTo>
                  <a:pt x="16" y="39"/>
                </a:lnTo>
                <a:lnTo>
                  <a:pt x="20" y="43"/>
                </a:lnTo>
                <a:lnTo>
                  <a:pt x="26" y="45"/>
                </a:lnTo>
                <a:lnTo>
                  <a:pt x="26" y="45"/>
                </a:lnTo>
                <a:lnTo>
                  <a:pt x="29" y="45"/>
                </a:lnTo>
                <a:lnTo>
                  <a:pt x="35" y="45"/>
                </a:lnTo>
                <a:lnTo>
                  <a:pt x="37" y="47"/>
                </a:lnTo>
                <a:lnTo>
                  <a:pt x="39" y="51"/>
                </a:lnTo>
                <a:lnTo>
                  <a:pt x="39" y="51"/>
                </a:lnTo>
                <a:lnTo>
                  <a:pt x="37" y="53"/>
                </a:lnTo>
                <a:lnTo>
                  <a:pt x="31" y="54"/>
                </a:lnTo>
                <a:lnTo>
                  <a:pt x="18" y="58"/>
                </a:lnTo>
                <a:lnTo>
                  <a:pt x="18" y="58"/>
                </a:lnTo>
                <a:lnTo>
                  <a:pt x="11" y="58"/>
                </a:lnTo>
                <a:lnTo>
                  <a:pt x="5" y="54"/>
                </a:lnTo>
                <a:lnTo>
                  <a:pt x="0" y="47"/>
                </a:lnTo>
                <a:lnTo>
                  <a:pt x="0" y="36"/>
                </a:lnTo>
                <a:lnTo>
                  <a:pt x="0" y="36"/>
                </a:lnTo>
                <a:lnTo>
                  <a:pt x="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1326"/>
          <p:cNvSpPr>
            <a:spLocks noEditPoints="1"/>
          </p:cNvSpPr>
          <p:nvPr/>
        </p:nvSpPr>
        <p:spPr bwMode="auto">
          <a:xfrm>
            <a:off x="7771627" y="3397403"/>
            <a:ext cx="232444" cy="244069"/>
          </a:xfrm>
          <a:custGeom>
            <a:avLst/>
            <a:gdLst>
              <a:gd name="T0" fmla="*/ 60 w 60"/>
              <a:gd name="T1" fmla="*/ 37 h 63"/>
              <a:gd name="T2" fmla="*/ 60 w 60"/>
              <a:gd name="T3" fmla="*/ 37 h 63"/>
              <a:gd name="T4" fmla="*/ 60 w 60"/>
              <a:gd name="T5" fmla="*/ 44 h 63"/>
              <a:gd name="T6" fmla="*/ 58 w 60"/>
              <a:gd name="T7" fmla="*/ 50 h 63"/>
              <a:gd name="T8" fmla="*/ 54 w 60"/>
              <a:gd name="T9" fmla="*/ 56 h 63"/>
              <a:gd name="T10" fmla="*/ 50 w 60"/>
              <a:gd name="T11" fmla="*/ 59 h 63"/>
              <a:gd name="T12" fmla="*/ 47 w 60"/>
              <a:gd name="T13" fmla="*/ 63 h 63"/>
              <a:gd name="T14" fmla="*/ 41 w 60"/>
              <a:gd name="T15" fmla="*/ 63 h 63"/>
              <a:gd name="T16" fmla="*/ 28 w 60"/>
              <a:gd name="T17" fmla="*/ 63 h 63"/>
              <a:gd name="T18" fmla="*/ 28 w 60"/>
              <a:gd name="T19" fmla="*/ 63 h 63"/>
              <a:gd name="T20" fmla="*/ 17 w 60"/>
              <a:gd name="T21" fmla="*/ 59 h 63"/>
              <a:gd name="T22" fmla="*/ 11 w 60"/>
              <a:gd name="T23" fmla="*/ 56 h 63"/>
              <a:gd name="T24" fmla="*/ 7 w 60"/>
              <a:gd name="T25" fmla="*/ 52 h 63"/>
              <a:gd name="T26" fmla="*/ 2 w 60"/>
              <a:gd name="T27" fmla="*/ 43 h 63"/>
              <a:gd name="T28" fmla="*/ 0 w 60"/>
              <a:gd name="T29" fmla="*/ 30 h 63"/>
              <a:gd name="T30" fmla="*/ 0 w 60"/>
              <a:gd name="T31" fmla="*/ 30 h 63"/>
              <a:gd name="T32" fmla="*/ 0 w 60"/>
              <a:gd name="T33" fmla="*/ 24 h 63"/>
              <a:gd name="T34" fmla="*/ 2 w 60"/>
              <a:gd name="T35" fmla="*/ 16 h 63"/>
              <a:gd name="T36" fmla="*/ 3 w 60"/>
              <a:gd name="T37" fmla="*/ 11 h 63"/>
              <a:gd name="T38" fmla="*/ 7 w 60"/>
              <a:gd name="T39" fmla="*/ 7 h 63"/>
              <a:gd name="T40" fmla="*/ 11 w 60"/>
              <a:gd name="T41" fmla="*/ 3 h 63"/>
              <a:gd name="T42" fmla="*/ 17 w 60"/>
              <a:gd name="T43" fmla="*/ 0 h 63"/>
              <a:gd name="T44" fmla="*/ 22 w 60"/>
              <a:gd name="T45" fmla="*/ 0 h 63"/>
              <a:gd name="T46" fmla="*/ 30 w 60"/>
              <a:gd name="T47" fmla="*/ 0 h 63"/>
              <a:gd name="T48" fmla="*/ 30 w 60"/>
              <a:gd name="T49" fmla="*/ 0 h 63"/>
              <a:gd name="T50" fmla="*/ 37 w 60"/>
              <a:gd name="T51" fmla="*/ 1 h 63"/>
              <a:gd name="T52" fmla="*/ 43 w 60"/>
              <a:gd name="T53" fmla="*/ 3 h 63"/>
              <a:gd name="T54" fmla="*/ 47 w 60"/>
              <a:gd name="T55" fmla="*/ 9 h 63"/>
              <a:gd name="T56" fmla="*/ 52 w 60"/>
              <a:gd name="T57" fmla="*/ 13 h 63"/>
              <a:gd name="T58" fmla="*/ 58 w 60"/>
              <a:gd name="T59" fmla="*/ 24 h 63"/>
              <a:gd name="T60" fmla="*/ 60 w 60"/>
              <a:gd name="T61" fmla="*/ 37 h 63"/>
              <a:gd name="T62" fmla="*/ 60 w 60"/>
              <a:gd name="T63" fmla="*/ 37 h 63"/>
              <a:gd name="T64" fmla="*/ 15 w 60"/>
              <a:gd name="T65" fmla="*/ 30 h 63"/>
              <a:gd name="T66" fmla="*/ 15 w 60"/>
              <a:gd name="T67" fmla="*/ 30 h 63"/>
              <a:gd name="T68" fmla="*/ 15 w 60"/>
              <a:gd name="T69" fmla="*/ 39 h 63"/>
              <a:gd name="T70" fmla="*/ 18 w 60"/>
              <a:gd name="T71" fmla="*/ 46 h 63"/>
              <a:gd name="T72" fmla="*/ 22 w 60"/>
              <a:gd name="T73" fmla="*/ 50 h 63"/>
              <a:gd name="T74" fmla="*/ 30 w 60"/>
              <a:gd name="T75" fmla="*/ 52 h 63"/>
              <a:gd name="T76" fmla="*/ 30 w 60"/>
              <a:gd name="T77" fmla="*/ 52 h 63"/>
              <a:gd name="T78" fmla="*/ 35 w 60"/>
              <a:gd name="T79" fmla="*/ 52 h 63"/>
              <a:gd name="T80" fmla="*/ 41 w 60"/>
              <a:gd name="T81" fmla="*/ 48 h 63"/>
              <a:gd name="T82" fmla="*/ 43 w 60"/>
              <a:gd name="T83" fmla="*/ 43 h 63"/>
              <a:gd name="T84" fmla="*/ 45 w 60"/>
              <a:gd name="T85" fmla="*/ 35 h 63"/>
              <a:gd name="T86" fmla="*/ 45 w 60"/>
              <a:gd name="T87" fmla="*/ 35 h 63"/>
              <a:gd name="T88" fmla="*/ 43 w 60"/>
              <a:gd name="T89" fmla="*/ 26 h 63"/>
              <a:gd name="T90" fmla="*/ 41 w 60"/>
              <a:gd name="T91" fmla="*/ 18 h 63"/>
              <a:gd name="T92" fmla="*/ 35 w 60"/>
              <a:gd name="T93" fmla="*/ 13 h 63"/>
              <a:gd name="T94" fmla="*/ 30 w 60"/>
              <a:gd name="T95" fmla="*/ 11 h 63"/>
              <a:gd name="T96" fmla="*/ 30 w 60"/>
              <a:gd name="T97" fmla="*/ 11 h 63"/>
              <a:gd name="T98" fmla="*/ 22 w 60"/>
              <a:gd name="T99" fmla="*/ 11 h 63"/>
              <a:gd name="T100" fmla="*/ 18 w 60"/>
              <a:gd name="T101" fmla="*/ 15 h 63"/>
              <a:gd name="T102" fmla="*/ 15 w 60"/>
              <a:gd name="T103" fmla="*/ 22 h 63"/>
              <a:gd name="T104" fmla="*/ 15 w 60"/>
              <a:gd name="T105" fmla="*/ 30 h 63"/>
              <a:gd name="T106" fmla="*/ 15 w 60"/>
              <a:gd name="T107" fmla="*/ 3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" h="63">
                <a:moveTo>
                  <a:pt x="60" y="37"/>
                </a:moveTo>
                <a:lnTo>
                  <a:pt x="60" y="37"/>
                </a:lnTo>
                <a:lnTo>
                  <a:pt x="60" y="44"/>
                </a:lnTo>
                <a:lnTo>
                  <a:pt x="58" y="50"/>
                </a:lnTo>
                <a:lnTo>
                  <a:pt x="54" y="56"/>
                </a:lnTo>
                <a:lnTo>
                  <a:pt x="50" y="59"/>
                </a:lnTo>
                <a:lnTo>
                  <a:pt x="47" y="63"/>
                </a:lnTo>
                <a:lnTo>
                  <a:pt x="41" y="63"/>
                </a:lnTo>
                <a:lnTo>
                  <a:pt x="28" y="63"/>
                </a:lnTo>
                <a:lnTo>
                  <a:pt x="28" y="63"/>
                </a:lnTo>
                <a:lnTo>
                  <a:pt x="17" y="59"/>
                </a:lnTo>
                <a:lnTo>
                  <a:pt x="11" y="56"/>
                </a:lnTo>
                <a:lnTo>
                  <a:pt x="7" y="52"/>
                </a:lnTo>
                <a:lnTo>
                  <a:pt x="2" y="43"/>
                </a:lnTo>
                <a:lnTo>
                  <a:pt x="0" y="30"/>
                </a:lnTo>
                <a:lnTo>
                  <a:pt x="0" y="30"/>
                </a:lnTo>
                <a:lnTo>
                  <a:pt x="0" y="24"/>
                </a:lnTo>
                <a:lnTo>
                  <a:pt x="2" y="16"/>
                </a:lnTo>
                <a:lnTo>
                  <a:pt x="3" y="11"/>
                </a:lnTo>
                <a:lnTo>
                  <a:pt x="7" y="7"/>
                </a:lnTo>
                <a:lnTo>
                  <a:pt x="11" y="3"/>
                </a:lnTo>
                <a:lnTo>
                  <a:pt x="17" y="0"/>
                </a:lnTo>
                <a:lnTo>
                  <a:pt x="22" y="0"/>
                </a:lnTo>
                <a:lnTo>
                  <a:pt x="30" y="0"/>
                </a:lnTo>
                <a:lnTo>
                  <a:pt x="30" y="0"/>
                </a:lnTo>
                <a:lnTo>
                  <a:pt x="37" y="1"/>
                </a:lnTo>
                <a:lnTo>
                  <a:pt x="43" y="3"/>
                </a:lnTo>
                <a:lnTo>
                  <a:pt x="47" y="9"/>
                </a:lnTo>
                <a:lnTo>
                  <a:pt x="52" y="13"/>
                </a:lnTo>
                <a:lnTo>
                  <a:pt x="58" y="24"/>
                </a:lnTo>
                <a:lnTo>
                  <a:pt x="60" y="37"/>
                </a:lnTo>
                <a:lnTo>
                  <a:pt x="60" y="37"/>
                </a:lnTo>
                <a:close/>
                <a:moveTo>
                  <a:pt x="15" y="30"/>
                </a:moveTo>
                <a:lnTo>
                  <a:pt x="15" y="30"/>
                </a:lnTo>
                <a:lnTo>
                  <a:pt x="15" y="39"/>
                </a:lnTo>
                <a:lnTo>
                  <a:pt x="18" y="46"/>
                </a:lnTo>
                <a:lnTo>
                  <a:pt x="22" y="50"/>
                </a:lnTo>
                <a:lnTo>
                  <a:pt x="30" y="52"/>
                </a:lnTo>
                <a:lnTo>
                  <a:pt x="30" y="52"/>
                </a:lnTo>
                <a:lnTo>
                  <a:pt x="35" y="52"/>
                </a:lnTo>
                <a:lnTo>
                  <a:pt x="41" y="48"/>
                </a:lnTo>
                <a:lnTo>
                  <a:pt x="43" y="43"/>
                </a:lnTo>
                <a:lnTo>
                  <a:pt x="45" y="35"/>
                </a:lnTo>
                <a:lnTo>
                  <a:pt x="45" y="35"/>
                </a:lnTo>
                <a:lnTo>
                  <a:pt x="43" y="26"/>
                </a:lnTo>
                <a:lnTo>
                  <a:pt x="41" y="18"/>
                </a:lnTo>
                <a:lnTo>
                  <a:pt x="35" y="13"/>
                </a:lnTo>
                <a:lnTo>
                  <a:pt x="30" y="11"/>
                </a:lnTo>
                <a:lnTo>
                  <a:pt x="30" y="11"/>
                </a:lnTo>
                <a:lnTo>
                  <a:pt x="22" y="11"/>
                </a:lnTo>
                <a:lnTo>
                  <a:pt x="18" y="15"/>
                </a:lnTo>
                <a:lnTo>
                  <a:pt x="15" y="22"/>
                </a:lnTo>
                <a:lnTo>
                  <a:pt x="15" y="30"/>
                </a:lnTo>
                <a:lnTo>
                  <a:pt x="15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1327"/>
          <p:cNvSpPr>
            <a:spLocks/>
          </p:cNvSpPr>
          <p:nvPr/>
        </p:nvSpPr>
        <p:spPr bwMode="auto">
          <a:xfrm>
            <a:off x="8031188" y="3432270"/>
            <a:ext cx="189831" cy="259565"/>
          </a:xfrm>
          <a:custGeom>
            <a:avLst/>
            <a:gdLst>
              <a:gd name="T0" fmla="*/ 25 w 49"/>
              <a:gd name="T1" fmla="*/ 67 h 67"/>
              <a:gd name="T2" fmla="*/ 25 w 49"/>
              <a:gd name="T3" fmla="*/ 67 h 67"/>
              <a:gd name="T4" fmla="*/ 21 w 49"/>
              <a:gd name="T5" fmla="*/ 64 h 67"/>
              <a:gd name="T6" fmla="*/ 15 w 49"/>
              <a:gd name="T7" fmla="*/ 58 h 67"/>
              <a:gd name="T8" fmla="*/ 11 w 49"/>
              <a:gd name="T9" fmla="*/ 47 h 67"/>
              <a:gd name="T10" fmla="*/ 8 w 49"/>
              <a:gd name="T11" fmla="*/ 35 h 67"/>
              <a:gd name="T12" fmla="*/ 8 w 49"/>
              <a:gd name="T13" fmla="*/ 35 h 67"/>
              <a:gd name="T14" fmla="*/ 4 w 49"/>
              <a:gd name="T15" fmla="*/ 28 h 67"/>
              <a:gd name="T16" fmla="*/ 4 w 49"/>
              <a:gd name="T17" fmla="*/ 28 h 67"/>
              <a:gd name="T18" fmla="*/ 2 w 49"/>
              <a:gd name="T19" fmla="*/ 17 h 67"/>
              <a:gd name="T20" fmla="*/ 0 w 49"/>
              <a:gd name="T21" fmla="*/ 7 h 67"/>
              <a:gd name="T22" fmla="*/ 2 w 49"/>
              <a:gd name="T23" fmla="*/ 2 h 67"/>
              <a:gd name="T24" fmla="*/ 2 w 49"/>
              <a:gd name="T25" fmla="*/ 0 h 67"/>
              <a:gd name="T26" fmla="*/ 4 w 49"/>
              <a:gd name="T27" fmla="*/ 0 h 67"/>
              <a:gd name="T28" fmla="*/ 4 w 49"/>
              <a:gd name="T29" fmla="*/ 0 h 67"/>
              <a:gd name="T30" fmla="*/ 8 w 49"/>
              <a:gd name="T31" fmla="*/ 2 h 67"/>
              <a:gd name="T32" fmla="*/ 10 w 49"/>
              <a:gd name="T33" fmla="*/ 6 h 67"/>
              <a:gd name="T34" fmla="*/ 15 w 49"/>
              <a:gd name="T35" fmla="*/ 17 h 67"/>
              <a:gd name="T36" fmla="*/ 15 w 49"/>
              <a:gd name="T37" fmla="*/ 17 h 67"/>
              <a:gd name="T38" fmla="*/ 23 w 49"/>
              <a:gd name="T39" fmla="*/ 45 h 67"/>
              <a:gd name="T40" fmla="*/ 23 w 49"/>
              <a:gd name="T41" fmla="*/ 45 h 67"/>
              <a:gd name="T42" fmla="*/ 25 w 49"/>
              <a:gd name="T43" fmla="*/ 54 h 67"/>
              <a:gd name="T44" fmla="*/ 25 w 49"/>
              <a:gd name="T45" fmla="*/ 54 h 67"/>
              <a:gd name="T46" fmla="*/ 28 w 49"/>
              <a:gd name="T47" fmla="*/ 39 h 67"/>
              <a:gd name="T48" fmla="*/ 28 w 49"/>
              <a:gd name="T49" fmla="*/ 39 h 67"/>
              <a:gd name="T50" fmla="*/ 30 w 49"/>
              <a:gd name="T51" fmla="*/ 32 h 67"/>
              <a:gd name="T52" fmla="*/ 30 w 49"/>
              <a:gd name="T53" fmla="*/ 32 h 67"/>
              <a:gd name="T54" fmla="*/ 34 w 49"/>
              <a:gd name="T55" fmla="*/ 22 h 67"/>
              <a:gd name="T56" fmla="*/ 38 w 49"/>
              <a:gd name="T57" fmla="*/ 15 h 67"/>
              <a:gd name="T58" fmla="*/ 43 w 49"/>
              <a:gd name="T59" fmla="*/ 9 h 67"/>
              <a:gd name="T60" fmla="*/ 47 w 49"/>
              <a:gd name="T61" fmla="*/ 7 h 67"/>
              <a:gd name="T62" fmla="*/ 47 w 49"/>
              <a:gd name="T63" fmla="*/ 7 h 67"/>
              <a:gd name="T64" fmla="*/ 49 w 49"/>
              <a:gd name="T65" fmla="*/ 9 h 67"/>
              <a:gd name="T66" fmla="*/ 49 w 49"/>
              <a:gd name="T67" fmla="*/ 15 h 67"/>
              <a:gd name="T68" fmla="*/ 47 w 49"/>
              <a:gd name="T69" fmla="*/ 24 h 67"/>
              <a:gd name="T70" fmla="*/ 43 w 49"/>
              <a:gd name="T71" fmla="*/ 35 h 67"/>
              <a:gd name="T72" fmla="*/ 43 w 49"/>
              <a:gd name="T73" fmla="*/ 35 h 67"/>
              <a:gd name="T74" fmla="*/ 41 w 49"/>
              <a:gd name="T75" fmla="*/ 41 h 67"/>
              <a:gd name="T76" fmla="*/ 41 w 49"/>
              <a:gd name="T77" fmla="*/ 41 h 67"/>
              <a:gd name="T78" fmla="*/ 38 w 49"/>
              <a:gd name="T79" fmla="*/ 52 h 67"/>
              <a:gd name="T80" fmla="*/ 32 w 49"/>
              <a:gd name="T81" fmla="*/ 60 h 67"/>
              <a:gd name="T82" fmla="*/ 28 w 49"/>
              <a:gd name="T83" fmla="*/ 65 h 67"/>
              <a:gd name="T84" fmla="*/ 25 w 49"/>
              <a:gd name="T85" fmla="*/ 67 h 67"/>
              <a:gd name="T86" fmla="*/ 25 w 49"/>
              <a:gd name="T8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" h="67">
                <a:moveTo>
                  <a:pt x="25" y="67"/>
                </a:moveTo>
                <a:lnTo>
                  <a:pt x="25" y="67"/>
                </a:lnTo>
                <a:lnTo>
                  <a:pt x="21" y="64"/>
                </a:lnTo>
                <a:lnTo>
                  <a:pt x="15" y="58"/>
                </a:lnTo>
                <a:lnTo>
                  <a:pt x="11" y="47"/>
                </a:lnTo>
                <a:lnTo>
                  <a:pt x="8" y="35"/>
                </a:lnTo>
                <a:lnTo>
                  <a:pt x="8" y="35"/>
                </a:lnTo>
                <a:lnTo>
                  <a:pt x="4" y="28"/>
                </a:lnTo>
                <a:lnTo>
                  <a:pt x="4" y="28"/>
                </a:lnTo>
                <a:lnTo>
                  <a:pt x="2" y="17"/>
                </a:lnTo>
                <a:lnTo>
                  <a:pt x="0" y="7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8" y="2"/>
                </a:lnTo>
                <a:lnTo>
                  <a:pt x="10" y="6"/>
                </a:lnTo>
                <a:lnTo>
                  <a:pt x="15" y="17"/>
                </a:lnTo>
                <a:lnTo>
                  <a:pt x="15" y="17"/>
                </a:lnTo>
                <a:lnTo>
                  <a:pt x="23" y="45"/>
                </a:lnTo>
                <a:lnTo>
                  <a:pt x="23" y="45"/>
                </a:lnTo>
                <a:lnTo>
                  <a:pt x="25" y="54"/>
                </a:lnTo>
                <a:lnTo>
                  <a:pt x="25" y="54"/>
                </a:lnTo>
                <a:lnTo>
                  <a:pt x="28" y="39"/>
                </a:lnTo>
                <a:lnTo>
                  <a:pt x="28" y="39"/>
                </a:lnTo>
                <a:lnTo>
                  <a:pt x="30" y="32"/>
                </a:lnTo>
                <a:lnTo>
                  <a:pt x="30" y="32"/>
                </a:lnTo>
                <a:lnTo>
                  <a:pt x="34" y="22"/>
                </a:lnTo>
                <a:lnTo>
                  <a:pt x="38" y="15"/>
                </a:lnTo>
                <a:lnTo>
                  <a:pt x="43" y="9"/>
                </a:lnTo>
                <a:lnTo>
                  <a:pt x="47" y="7"/>
                </a:lnTo>
                <a:lnTo>
                  <a:pt x="47" y="7"/>
                </a:lnTo>
                <a:lnTo>
                  <a:pt x="49" y="9"/>
                </a:lnTo>
                <a:lnTo>
                  <a:pt x="49" y="15"/>
                </a:lnTo>
                <a:lnTo>
                  <a:pt x="47" y="24"/>
                </a:lnTo>
                <a:lnTo>
                  <a:pt x="43" y="35"/>
                </a:lnTo>
                <a:lnTo>
                  <a:pt x="43" y="35"/>
                </a:lnTo>
                <a:lnTo>
                  <a:pt x="41" y="41"/>
                </a:lnTo>
                <a:lnTo>
                  <a:pt x="41" y="41"/>
                </a:lnTo>
                <a:lnTo>
                  <a:pt x="38" y="52"/>
                </a:lnTo>
                <a:lnTo>
                  <a:pt x="32" y="60"/>
                </a:lnTo>
                <a:lnTo>
                  <a:pt x="28" y="65"/>
                </a:lnTo>
                <a:lnTo>
                  <a:pt x="25" y="67"/>
                </a:lnTo>
                <a:lnTo>
                  <a:pt x="25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328"/>
          <p:cNvSpPr>
            <a:spLocks/>
          </p:cNvSpPr>
          <p:nvPr/>
        </p:nvSpPr>
        <p:spPr bwMode="auto">
          <a:xfrm>
            <a:off x="8263635" y="3447766"/>
            <a:ext cx="158839" cy="244069"/>
          </a:xfrm>
          <a:custGeom>
            <a:avLst/>
            <a:gdLst>
              <a:gd name="T0" fmla="*/ 38 w 41"/>
              <a:gd name="T1" fmla="*/ 26 h 63"/>
              <a:gd name="T2" fmla="*/ 38 w 41"/>
              <a:gd name="T3" fmla="*/ 26 h 63"/>
              <a:gd name="T4" fmla="*/ 38 w 41"/>
              <a:gd name="T5" fmla="*/ 28 h 63"/>
              <a:gd name="T6" fmla="*/ 34 w 41"/>
              <a:gd name="T7" fmla="*/ 31 h 63"/>
              <a:gd name="T8" fmla="*/ 26 w 41"/>
              <a:gd name="T9" fmla="*/ 35 h 63"/>
              <a:gd name="T10" fmla="*/ 26 w 41"/>
              <a:gd name="T11" fmla="*/ 35 h 63"/>
              <a:gd name="T12" fmla="*/ 19 w 41"/>
              <a:gd name="T13" fmla="*/ 41 h 63"/>
              <a:gd name="T14" fmla="*/ 15 w 41"/>
              <a:gd name="T15" fmla="*/ 43 h 63"/>
              <a:gd name="T16" fmla="*/ 15 w 41"/>
              <a:gd name="T17" fmla="*/ 46 h 63"/>
              <a:gd name="T18" fmla="*/ 15 w 41"/>
              <a:gd name="T19" fmla="*/ 46 h 63"/>
              <a:gd name="T20" fmla="*/ 15 w 41"/>
              <a:gd name="T21" fmla="*/ 48 h 63"/>
              <a:gd name="T22" fmla="*/ 19 w 41"/>
              <a:gd name="T23" fmla="*/ 50 h 63"/>
              <a:gd name="T24" fmla="*/ 23 w 41"/>
              <a:gd name="T25" fmla="*/ 52 h 63"/>
              <a:gd name="T26" fmla="*/ 28 w 41"/>
              <a:gd name="T27" fmla="*/ 50 h 63"/>
              <a:gd name="T28" fmla="*/ 28 w 41"/>
              <a:gd name="T29" fmla="*/ 50 h 63"/>
              <a:gd name="T30" fmla="*/ 38 w 41"/>
              <a:gd name="T31" fmla="*/ 48 h 63"/>
              <a:gd name="T32" fmla="*/ 39 w 41"/>
              <a:gd name="T33" fmla="*/ 50 h 63"/>
              <a:gd name="T34" fmla="*/ 41 w 41"/>
              <a:gd name="T35" fmla="*/ 52 h 63"/>
              <a:gd name="T36" fmla="*/ 41 w 41"/>
              <a:gd name="T37" fmla="*/ 52 h 63"/>
              <a:gd name="T38" fmla="*/ 39 w 41"/>
              <a:gd name="T39" fmla="*/ 54 h 63"/>
              <a:gd name="T40" fmla="*/ 34 w 41"/>
              <a:gd name="T41" fmla="*/ 58 h 63"/>
              <a:gd name="T42" fmla="*/ 28 w 41"/>
              <a:gd name="T43" fmla="*/ 61 h 63"/>
              <a:gd name="T44" fmla="*/ 21 w 41"/>
              <a:gd name="T45" fmla="*/ 63 h 63"/>
              <a:gd name="T46" fmla="*/ 21 w 41"/>
              <a:gd name="T47" fmla="*/ 63 h 63"/>
              <a:gd name="T48" fmla="*/ 17 w 41"/>
              <a:gd name="T49" fmla="*/ 63 h 63"/>
              <a:gd name="T50" fmla="*/ 13 w 41"/>
              <a:gd name="T51" fmla="*/ 63 h 63"/>
              <a:gd name="T52" fmla="*/ 6 w 41"/>
              <a:gd name="T53" fmla="*/ 58 h 63"/>
              <a:gd name="T54" fmla="*/ 2 w 41"/>
              <a:gd name="T55" fmla="*/ 48 h 63"/>
              <a:gd name="T56" fmla="*/ 0 w 41"/>
              <a:gd name="T57" fmla="*/ 37 h 63"/>
              <a:gd name="T58" fmla="*/ 0 w 41"/>
              <a:gd name="T59" fmla="*/ 37 h 63"/>
              <a:gd name="T60" fmla="*/ 0 w 41"/>
              <a:gd name="T61" fmla="*/ 33 h 63"/>
              <a:gd name="T62" fmla="*/ 0 w 41"/>
              <a:gd name="T63" fmla="*/ 33 h 63"/>
              <a:gd name="T64" fmla="*/ 2 w 41"/>
              <a:gd name="T65" fmla="*/ 22 h 63"/>
              <a:gd name="T66" fmla="*/ 6 w 41"/>
              <a:gd name="T67" fmla="*/ 13 h 63"/>
              <a:gd name="T68" fmla="*/ 11 w 41"/>
              <a:gd name="T69" fmla="*/ 5 h 63"/>
              <a:gd name="T70" fmla="*/ 19 w 41"/>
              <a:gd name="T71" fmla="*/ 2 h 63"/>
              <a:gd name="T72" fmla="*/ 19 w 41"/>
              <a:gd name="T73" fmla="*/ 2 h 63"/>
              <a:gd name="T74" fmla="*/ 34 w 41"/>
              <a:gd name="T75" fmla="*/ 0 h 63"/>
              <a:gd name="T76" fmla="*/ 38 w 41"/>
              <a:gd name="T77" fmla="*/ 0 h 63"/>
              <a:gd name="T78" fmla="*/ 39 w 41"/>
              <a:gd name="T79" fmla="*/ 2 h 63"/>
              <a:gd name="T80" fmla="*/ 39 w 41"/>
              <a:gd name="T81" fmla="*/ 2 h 63"/>
              <a:gd name="T82" fmla="*/ 38 w 41"/>
              <a:gd name="T83" fmla="*/ 3 h 63"/>
              <a:gd name="T84" fmla="*/ 36 w 41"/>
              <a:gd name="T85" fmla="*/ 7 h 63"/>
              <a:gd name="T86" fmla="*/ 26 w 41"/>
              <a:gd name="T87" fmla="*/ 11 h 63"/>
              <a:gd name="T88" fmla="*/ 26 w 41"/>
              <a:gd name="T89" fmla="*/ 11 h 63"/>
              <a:gd name="T90" fmla="*/ 19 w 41"/>
              <a:gd name="T91" fmla="*/ 15 h 63"/>
              <a:gd name="T92" fmla="*/ 15 w 41"/>
              <a:gd name="T93" fmla="*/ 18 h 63"/>
              <a:gd name="T94" fmla="*/ 15 w 41"/>
              <a:gd name="T95" fmla="*/ 20 h 63"/>
              <a:gd name="T96" fmla="*/ 15 w 41"/>
              <a:gd name="T97" fmla="*/ 20 h 63"/>
              <a:gd name="T98" fmla="*/ 15 w 41"/>
              <a:gd name="T99" fmla="*/ 22 h 63"/>
              <a:gd name="T100" fmla="*/ 19 w 41"/>
              <a:gd name="T101" fmla="*/ 24 h 63"/>
              <a:gd name="T102" fmla="*/ 23 w 41"/>
              <a:gd name="T103" fmla="*/ 26 h 63"/>
              <a:gd name="T104" fmla="*/ 26 w 41"/>
              <a:gd name="T105" fmla="*/ 24 h 63"/>
              <a:gd name="T106" fmla="*/ 26 w 41"/>
              <a:gd name="T107" fmla="*/ 24 h 63"/>
              <a:gd name="T108" fmla="*/ 34 w 41"/>
              <a:gd name="T109" fmla="*/ 24 h 63"/>
              <a:gd name="T110" fmla="*/ 38 w 41"/>
              <a:gd name="T111" fmla="*/ 24 h 63"/>
              <a:gd name="T112" fmla="*/ 38 w 41"/>
              <a:gd name="T113" fmla="*/ 26 h 63"/>
              <a:gd name="T114" fmla="*/ 38 w 41"/>
              <a:gd name="T115" fmla="*/ 2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" h="63">
                <a:moveTo>
                  <a:pt x="38" y="26"/>
                </a:moveTo>
                <a:lnTo>
                  <a:pt x="38" y="26"/>
                </a:lnTo>
                <a:lnTo>
                  <a:pt x="38" y="28"/>
                </a:lnTo>
                <a:lnTo>
                  <a:pt x="34" y="31"/>
                </a:lnTo>
                <a:lnTo>
                  <a:pt x="26" y="35"/>
                </a:lnTo>
                <a:lnTo>
                  <a:pt x="26" y="35"/>
                </a:lnTo>
                <a:lnTo>
                  <a:pt x="19" y="41"/>
                </a:lnTo>
                <a:lnTo>
                  <a:pt x="15" y="43"/>
                </a:lnTo>
                <a:lnTo>
                  <a:pt x="15" y="46"/>
                </a:lnTo>
                <a:lnTo>
                  <a:pt x="15" y="46"/>
                </a:lnTo>
                <a:lnTo>
                  <a:pt x="15" y="48"/>
                </a:lnTo>
                <a:lnTo>
                  <a:pt x="19" y="50"/>
                </a:lnTo>
                <a:lnTo>
                  <a:pt x="23" y="52"/>
                </a:lnTo>
                <a:lnTo>
                  <a:pt x="28" y="50"/>
                </a:lnTo>
                <a:lnTo>
                  <a:pt x="28" y="50"/>
                </a:lnTo>
                <a:lnTo>
                  <a:pt x="38" y="48"/>
                </a:lnTo>
                <a:lnTo>
                  <a:pt x="39" y="50"/>
                </a:lnTo>
                <a:lnTo>
                  <a:pt x="41" y="52"/>
                </a:lnTo>
                <a:lnTo>
                  <a:pt x="41" y="52"/>
                </a:lnTo>
                <a:lnTo>
                  <a:pt x="39" y="54"/>
                </a:lnTo>
                <a:lnTo>
                  <a:pt x="34" y="58"/>
                </a:lnTo>
                <a:lnTo>
                  <a:pt x="28" y="61"/>
                </a:lnTo>
                <a:lnTo>
                  <a:pt x="21" y="63"/>
                </a:lnTo>
                <a:lnTo>
                  <a:pt x="21" y="63"/>
                </a:lnTo>
                <a:lnTo>
                  <a:pt x="17" y="63"/>
                </a:lnTo>
                <a:lnTo>
                  <a:pt x="13" y="63"/>
                </a:lnTo>
                <a:lnTo>
                  <a:pt x="6" y="58"/>
                </a:lnTo>
                <a:lnTo>
                  <a:pt x="2" y="48"/>
                </a:lnTo>
                <a:lnTo>
                  <a:pt x="0" y="37"/>
                </a:lnTo>
                <a:lnTo>
                  <a:pt x="0" y="37"/>
                </a:lnTo>
                <a:lnTo>
                  <a:pt x="0" y="33"/>
                </a:lnTo>
                <a:lnTo>
                  <a:pt x="0" y="33"/>
                </a:lnTo>
                <a:lnTo>
                  <a:pt x="2" y="22"/>
                </a:lnTo>
                <a:lnTo>
                  <a:pt x="6" y="13"/>
                </a:lnTo>
                <a:lnTo>
                  <a:pt x="11" y="5"/>
                </a:lnTo>
                <a:lnTo>
                  <a:pt x="19" y="2"/>
                </a:lnTo>
                <a:lnTo>
                  <a:pt x="19" y="2"/>
                </a:lnTo>
                <a:lnTo>
                  <a:pt x="34" y="0"/>
                </a:lnTo>
                <a:lnTo>
                  <a:pt x="38" y="0"/>
                </a:lnTo>
                <a:lnTo>
                  <a:pt x="39" y="2"/>
                </a:lnTo>
                <a:lnTo>
                  <a:pt x="39" y="2"/>
                </a:lnTo>
                <a:lnTo>
                  <a:pt x="38" y="3"/>
                </a:lnTo>
                <a:lnTo>
                  <a:pt x="36" y="7"/>
                </a:lnTo>
                <a:lnTo>
                  <a:pt x="26" y="11"/>
                </a:lnTo>
                <a:lnTo>
                  <a:pt x="26" y="11"/>
                </a:lnTo>
                <a:lnTo>
                  <a:pt x="19" y="15"/>
                </a:lnTo>
                <a:lnTo>
                  <a:pt x="15" y="18"/>
                </a:lnTo>
                <a:lnTo>
                  <a:pt x="15" y="20"/>
                </a:lnTo>
                <a:lnTo>
                  <a:pt x="15" y="20"/>
                </a:lnTo>
                <a:lnTo>
                  <a:pt x="15" y="22"/>
                </a:lnTo>
                <a:lnTo>
                  <a:pt x="19" y="24"/>
                </a:lnTo>
                <a:lnTo>
                  <a:pt x="23" y="26"/>
                </a:lnTo>
                <a:lnTo>
                  <a:pt x="26" y="24"/>
                </a:lnTo>
                <a:lnTo>
                  <a:pt x="26" y="24"/>
                </a:lnTo>
                <a:lnTo>
                  <a:pt x="34" y="24"/>
                </a:lnTo>
                <a:lnTo>
                  <a:pt x="38" y="24"/>
                </a:lnTo>
                <a:lnTo>
                  <a:pt x="38" y="26"/>
                </a:lnTo>
                <a:lnTo>
                  <a:pt x="38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329"/>
          <p:cNvSpPr>
            <a:spLocks/>
          </p:cNvSpPr>
          <p:nvPr/>
        </p:nvSpPr>
        <p:spPr bwMode="auto">
          <a:xfrm>
            <a:off x="7674772" y="2808542"/>
            <a:ext cx="639225" cy="484261"/>
          </a:xfrm>
          <a:custGeom>
            <a:avLst/>
            <a:gdLst>
              <a:gd name="T0" fmla="*/ 163 w 165"/>
              <a:gd name="T1" fmla="*/ 22 h 125"/>
              <a:gd name="T2" fmla="*/ 163 w 165"/>
              <a:gd name="T3" fmla="*/ 22 h 125"/>
              <a:gd name="T4" fmla="*/ 158 w 165"/>
              <a:gd name="T5" fmla="*/ 13 h 125"/>
              <a:gd name="T6" fmla="*/ 150 w 165"/>
              <a:gd name="T7" fmla="*/ 7 h 125"/>
              <a:gd name="T8" fmla="*/ 143 w 165"/>
              <a:gd name="T9" fmla="*/ 4 h 125"/>
              <a:gd name="T10" fmla="*/ 137 w 165"/>
              <a:gd name="T11" fmla="*/ 2 h 125"/>
              <a:gd name="T12" fmla="*/ 126 w 165"/>
              <a:gd name="T13" fmla="*/ 0 h 125"/>
              <a:gd name="T14" fmla="*/ 122 w 165"/>
              <a:gd name="T15" fmla="*/ 0 h 125"/>
              <a:gd name="T16" fmla="*/ 122 w 165"/>
              <a:gd name="T17" fmla="*/ 0 h 125"/>
              <a:gd name="T18" fmla="*/ 117 w 165"/>
              <a:gd name="T19" fmla="*/ 0 h 125"/>
              <a:gd name="T20" fmla="*/ 105 w 165"/>
              <a:gd name="T21" fmla="*/ 4 h 125"/>
              <a:gd name="T22" fmla="*/ 92 w 165"/>
              <a:gd name="T23" fmla="*/ 9 h 125"/>
              <a:gd name="T24" fmla="*/ 87 w 165"/>
              <a:gd name="T25" fmla="*/ 15 h 125"/>
              <a:gd name="T26" fmla="*/ 83 w 165"/>
              <a:gd name="T27" fmla="*/ 19 h 125"/>
              <a:gd name="T28" fmla="*/ 83 w 165"/>
              <a:gd name="T29" fmla="*/ 19 h 125"/>
              <a:gd name="T30" fmla="*/ 79 w 165"/>
              <a:gd name="T31" fmla="*/ 15 h 125"/>
              <a:gd name="T32" fmla="*/ 73 w 165"/>
              <a:gd name="T33" fmla="*/ 9 h 125"/>
              <a:gd name="T34" fmla="*/ 60 w 165"/>
              <a:gd name="T35" fmla="*/ 4 h 125"/>
              <a:gd name="T36" fmla="*/ 49 w 165"/>
              <a:gd name="T37" fmla="*/ 0 h 125"/>
              <a:gd name="T38" fmla="*/ 43 w 165"/>
              <a:gd name="T39" fmla="*/ 0 h 125"/>
              <a:gd name="T40" fmla="*/ 43 w 165"/>
              <a:gd name="T41" fmla="*/ 0 h 125"/>
              <a:gd name="T42" fmla="*/ 40 w 165"/>
              <a:gd name="T43" fmla="*/ 0 h 125"/>
              <a:gd name="T44" fmla="*/ 28 w 165"/>
              <a:gd name="T45" fmla="*/ 2 h 125"/>
              <a:gd name="T46" fmla="*/ 21 w 165"/>
              <a:gd name="T47" fmla="*/ 4 h 125"/>
              <a:gd name="T48" fmla="*/ 15 w 165"/>
              <a:gd name="T49" fmla="*/ 7 h 125"/>
              <a:gd name="T50" fmla="*/ 8 w 165"/>
              <a:gd name="T51" fmla="*/ 13 h 125"/>
              <a:gd name="T52" fmla="*/ 2 w 165"/>
              <a:gd name="T53" fmla="*/ 22 h 125"/>
              <a:gd name="T54" fmla="*/ 2 w 165"/>
              <a:gd name="T55" fmla="*/ 22 h 125"/>
              <a:gd name="T56" fmla="*/ 0 w 165"/>
              <a:gd name="T57" fmla="*/ 30 h 125"/>
              <a:gd name="T58" fmla="*/ 0 w 165"/>
              <a:gd name="T59" fmla="*/ 39 h 125"/>
              <a:gd name="T60" fmla="*/ 2 w 165"/>
              <a:gd name="T61" fmla="*/ 48 h 125"/>
              <a:gd name="T62" fmla="*/ 6 w 165"/>
              <a:gd name="T63" fmla="*/ 56 h 125"/>
              <a:gd name="T64" fmla="*/ 19 w 165"/>
              <a:gd name="T65" fmla="*/ 73 h 125"/>
              <a:gd name="T66" fmla="*/ 36 w 165"/>
              <a:gd name="T67" fmla="*/ 90 h 125"/>
              <a:gd name="T68" fmla="*/ 53 w 165"/>
              <a:gd name="T69" fmla="*/ 103 h 125"/>
              <a:gd name="T70" fmla="*/ 68 w 165"/>
              <a:gd name="T71" fmla="*/ 114 h 125"/>
              <a:gd name="T72" fmla="*/ 83 w 165"/>
              <a:gd name="T73" fmla="*/ 125 h 125"/>
              <a:gd name="T74" fmla="*/ 83 w 165"/>
              <a:gd name="T75" fmla="*/ 125 h 125"/>
              <a:gd name="T76" fmla="*/ 83 w 165"/>
              <a:gd name="T77" fmla="*/ 125 h 125"/>
              <a:gd name="T78" fmla="*/ 83 w 165"/>
              <a:gd name="T79" fmla="*/ 125 h 125"/>
              <a:gd name="T80" fmla="*/ 83 w 165"/>
              <a:gd name="T81" fmla="*/ 125 h 125"/>
              <a:gd name="T82" fmla="*/ 98 w 165"/>
              <a:gd name="T83" fmla="*/ 114 h 125"/>
              <a:gd name="T84" fmla="*/ 113 w 165"/>
              <a:gd name="T85" fmla="*/ 103 h 125"/>
              <a:gd name="T86" fmla="*/ 130 w 165"/>
              <a:gd name="T87" fmla="*/ 90 h 125"/>
              <a:gd name="T88" fmla="*/ 147 w 165"/>
              <a:gd name="T89" fmla="*/ 73 h 125"/>
              <a:gd name="T90" fmla="*/ 158 w 165"/>
              <a:gd name="T91" fmla="*/ 56 h 125"/>
              <a:gd name="T92" fmla="*/ 163 w 165"/>
              <a:gd name="T93" fmla="*/ 48 h 125"/>
              <a:gd name="T94" fmla="*/ 165 w 165"/>
              <a:gd name="T95" fmla="*/ 39 h 125"/>
              <a:gd name="T96" fmla="*/ 165 w 165"/>
              <a:gd name="T97" fmla="*/ 30 h 125"/>
              <a:gd name="T98" fmla="*/ 163 w 165"/>
              <a:gd name="T99" fmla="*/ 22 h 125"/>
              <a:gd name="T100" fmla="*/ 163 w 165"/>
              <a:gd name="T101" fmla="*/ 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5" h="125">
                <a:moveTo>
                  <a:pt x="163" y="22"/>
                </a:moveTo>
                <a:lnTo>
                  <a:pt x="163" y="22"/>
                </a:lnTo>
                <a:lnTo>
                  <a:pt x="158" y="13"/>
                </a:lnTo>
                <a:lnTo>
                  <a:pt x="150" y="7"/>
                </a:lnTo>
                <a:lnTo>
                  <a:pt x="143" y="4"/>
                </a:lnTo>
                <a:lnTo>
                  <a:pt x="137" y="2"/>
                </a:lnTo>
                <a:lnTo>
                  <a:pt x="126" y="0"/>
                </a:lnTo>
                <a:lnTo>
                  <a:pt x="122" y="0"/>
                </a:lnTo>
                <a:lnTo>
                  <a:pt x="122" y="0"/>
                </a:lnTo>
                <a:lnTo>
                  <a:pt x="117" y="0"/>
                </a:lnTo>
                <a:lnTo>
                  <a:pt x="105" y="4"/>
                </a:lnTo>
                <a:lnTo>
                  <a:pt x="92" y="9"/>
                </a:lnTo>
                <a:lnTo>
                  <a:pt x="87" y="15"/>
                </a:lnTo>
                <a:lnTo>
                  <a:pt x="83" y="19"/>
                </a:lnTo>
                <a:lnTo>
                  <a:pt x="83" y="19"/>
                </a:lnTo>
                <a:lnTo>
                  <a:pt x="79" y="15"/>
                </a:lnTo>
                <a:lnTo>
                  <a:pt x="73" y="9"/>
                </a:lnTo>
                <a:lnTo>
                  <a:pt x="60" y="4"/>
                </a:lnTo>
                <a:lnTo>
                  <a:pt x="49" y="0"/>
                </a:lnTo>
                <a:lnTo>
                  <a:pt x="43" y="0"/>
                </a:lnTo>
                <a:lnTo>
                  <a:pt x="43" y="0"/>
                </a:lnTo>
                <a:lnTo>
                  <a:pt x="40" y="0"/>
                </a:lnTo>
                <a:lnTo>
                  <a:pt x="28" y="2"/>
                </a:lnTo>
                <a:lnTo>
                  <a:pt x="21" y="4"/>
                </a:lnTo>
                <a:lnTo>
                  <a:pt x="15" y="7"/>
                </a:lnTo>
                <a:lnTo>
                  <a:pt x="8" y="13"/>
                </a:lnTo>
                <a:lnTo>
                  <a:pt x="2" y="22"/>
                </a:lnTo>
                <a:lnTo>
                  <a:pt x="2" y="22"/>
                </a:lnTo>
                <a:lnTo>
                  <a:pt x="0" y="30"/>
                </a:lnTo>
                <a:lnTo>
                  <a:pt x="0" y="39"/>
                </a:lnTo>
                <a:lnTo>
                  <a:pt x="2" y="48"/>
                </a:lnTo>
                <a:lnTo>
                  <a:pt x="6" y="56"/>
                </a:lnTo>
                <a:lnTo>
                  <a:pt x="19" y="73"/>
                </a:lnTo>
                <a:lnTo>
                  <a:pt x="36" y="90"/>
                </a:lnTo>
                <a:lnTo>
                  <a:pt x="53" y="103"/>
                </a:lnTo>
                <a:lnTo>
                  <a:pt x="68" y="114"/>
                </a:lnTo>
                <a:lnTo>
                  <a:pt x="83" y="125"/>
                </a:lnTo>
                <a:lnTo>
                  <a:pt x="83" y="125"/>
                </a:lnTo>
                <a:lnTo>
                  <a:pt x="83" y="125"/>
                </a:lnTo>
                <a:lnTo>
                  <a:pt x="83" y="125"/>
                </a:lnTo>
                <a:lnTo>
                  <a:pt x="83" y="125"/>
                </a:lnTo>
                <a:lnTo>
                  <a:pt x="98" y="114"/>
                </a:lnTo>
                <a:lnTo>
                  <a:pt x="113" y="103"/>
                </a:lnTo>
                <a:lnTo>
                  <a:pt x="130" y="90"/>
                </a:lnTo>
                <a:lnTo>
                  <a:pt x="147" y="73"/>
                </a:lnTo>
                <a:lnTo>
                  <a:pt x="158" y="56"/>
                </a:lnTo>
                <a:lnTo>
                  <a:pt x="163" y="48"/>
                </a:lnTo>
                <a:lnTo>
                  <a:pt x="165" y="39"/>
                </a:lnTo>
                <a:lnTo>
                  <a:pt x="165" y="30"/>
                </a:lnTo>
                <a:lnTo>
                  <a:pt x="163" y="22"/>
                </a:lnTo>
                <a:lnTo>
                  <a:pt x="163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330"/>
          <p:cNvSpPr>
            <a:spLocks/>
          </p:cNvSpPr>
          <p:nvPr/>
        </p:nvSpPr>
        <p:spPr bwMode="auto">
          <a:xfrm>
            <a:off x="7647655" y="2785296"/>
            <a:ext cx="689586" cy="530751"/>
          </a:xfrm>
          <a:custGeom>
            <a:avLst/>
            <a:gdLst>
              <a:gd name="T0" fmla="*/ 170 w 178"/>
              <a:gd name="T1" fmla="*/ 17 h 137"/>
              <a:gd name="T2" fmla="*/ 152 w 178"/>
              <a:gd name="T3" fmla="*/ 4 h 137"/>
              <a:gd name="T4" fmla="*/ 127 w 178"/>
              <a:gd name="T5" fmla="*/ 0 h 137"/>
              <a:gd name="T6" fmla="*/ 124 w 178"/>
              <a:gd name="T7" fmla="*/ 0 h 137"/>
              <a:gd name="T8" fmla="*/ 95 w 178"/>
              <a:gd name="T9" fmla="*/ 11 h 137"/>
              <a:gd name="T10" fmla="*/ 90 w 178"/>
              <a:gd name="T11" fmla="*/ 25 h 137"/>
              <a:gd name="T12" fmla="*/ 82 w 178"/>
              <a:gd name="T13" fmla="*/ 11 h 137"/>
              <a:gd name="T14" fmla="*/ 62 w 178"/>
              <a:gd name="T15" fmla="*/ 2 h 137"/>
              <a:gd name="T16" fmla="*/ 50 w 178"/>
              <a:gd name="T17" fmla="*/ 0 h 137"/>
              <a:gd name="T18" fmla="*/ 26 w 178"/>
              <a:gd name="T19" fmla="*/ 4 h 137"/>
              <a:gd name="T20" fmla="*/ 9 w 178"/>
              <a:gd name="T21" fmla="*/ 17 h 137"/>
              <a:gd name="T22" fmla="*/ 2 w 178"/>
              <a:gd name="T23" fmla="*/ 32 h 137"/>
              <a:gd name="T24" fmla="*/ 5 w 178"/>
              <a:gd name="T25" fmla="*/ 58 h 137"/>
              <a:gd name="T26" fmla="*/ 24 w 178"/>
              <a:gd name="T27" fmla="*/ 86 h 137"/>
              <a:gd name="T28" fmla="*/ 79 w 178"/>
              <a:gd name="T29" fmla="*/ 131 h 137"/>
              <a:gd name="T30" fmla="*/ 84 w 178"/>
              <a:gd name="T31" fmla="*/ 131 h 137"/>
              <a:gd name="T32" fmla="*/ 90 w 178"/>
              <a:gd name="T33" fmla="*/ 137 h 137"/>
              <a:gd name="T34" fmla="*/ 94 w 178"/>
              <a:gd name="T35" fmla="*/ 135 h 137"/>
              <a:gd name="T36" fmla="*/ 94 w 178"/>
              <a:gd name="T37" fmla="*/ 135 h 137"/>
              <a:gd name="T38" fmla="*/ 135 w 178"/>
              <a:gd name="T39" fmla="*/ 105 h 137"/>
              <a:gd name="T40" fmla="*/ 165 w 178"/>
              <a:gd name="T41" fmla="*/ 75 h 137"/>
              <a:gd name="T42" fmla="*/ 178 w 178"/>
              <a:gd name="T43" fmla="*/ 40 h 137"/>
              <a:gd name="T44" fmla="*/ 176 w 178"/>
              <a:gd name="T45" fmla="*/ 25 h 137"/>
              <a:gd name="T46" fmla="*/ 167 w 178"/>
              <a:gd name="T47" fmla="*/ 40 h 137"/>
              <a:gd name="T48" fmla="*/ 155 w 178"/>
              <a:gd name="T49" fmla="*/ 68 h 137"/>
              <a:gd name="T50" fmla="*/ 112 w 178"/>
              <a:gd name="T51" fmla="*/ 109 h 137"/>
              <a:gd name="T52" fmla="*/ 86 w 178"/>
              <a:gd name="T53" fmla="*/ 126 h 137"/>
              <a:gd name="T54" fmla="*/ 90 w 178"/>
              <a:gd name="T55" fmla="*/ 131 h 137"/>
              <a:gd name="T56" fmla="*/ 95 w 178"/>
              <a:gd name="T57" fmla="*/ 131 h 137"/>
              <a:gd name="T58" fmla="*/ 94 w 178"/>
              <a:gd name="T59" fmla="*/ 126 h 137"/>
              <a:gd name="T60" fmla="*/ 52 w 178"/>
              <a:gd name="T61" fmla="*/ 96 h 137"/>
              <a:gd name="T62" fmla="*/ 15 w 178"/>
              <a:gd name="T63" fmla="*/ 53 h 137"/>
              <a:gd name="T64" fmla="*/ 15 w 178"/>
              <a:gd name="T65" fmla="*/ 30 h 137"/>
              <a:gd name="T66" fmla="*/ 19 w 178"/>
              <a:gd name="T67" fmla="*/ 25 h 137"/>
              <a:gd name="T68" fmla="*/ 41 w 178"/>
              <a:gd name="T69" fmla="*/ 11 h 137"/>
              <a:gd name="T70" fmla="*/ 49 w 178"/>
              <a:gd name="T71" fmla="*/ 11 h 137"/>
              <a:gd name="T72" fmla="*/ 49 w 178"/>
              <a:gd name="T73" fmla="*/ 11 h 137"/>
              <a:gd name="T74" fmla="*/ 50 w 178"/>
              <a:gd name="T75" fmla="*/ 11 h 137"/>
              <a:gd name="T76" fmla="*/ 67 w 178"/>
              <a:gd name="T77" fmla="*/ 15 h 137"/>
              <a:gd name="T78" fmla="*/ 84 w 178"/>
              <a:gd name="T79" fmla="*/ 28 h 137"/>
              <a:gd name="T80" fmla="*/ 90 w 178"/>
              <a:gd name="T81" fmla="*/ 32 h 137"/>
              <a:gd name="T82" fmla="*/ 97 w 178"/>
              <a:gd name="T83" fmla="*/ 25 h 137"/>
              <a:gd name="T84" fmla="*/ 120 w 178"/>
              <a:gd name="T85" fmla="*/ 13 h 137"/>
              <a:gd name="T86" fmla="*/ 129 w 178"/>
              <a:gd name="T87" fmla="*/ 11 h 137"/>
              <a:gd name="T88" fmla="*/ 129 w 178"/>
              <a:gd name="T89" fmla="*/ 10 h 137"/>
              <a:gd name="T90" fmla="*/ 129 w 178"/>
              <a:gd name="T91" fmla="*/ 11 h 137"/>
              <a:gd name="T92" fmla="*/ 139 w 178"/>
              <a:gd name="T93" fmla="*/ 11 h 137"/>
              <a:gd name="T94" fmla="*/ 161 w 178"/>
              <a:gd name="T95" fmla="*/ 25 h 137"/>
              <a:gd name="T96" fmla="*/ 170 w 178"/>
              <a:gd name="T97" fmla="*/ 2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8" h="137">
                <a:moveTo>
                  <a:pt x="170" y="28"/>
                </a:moveTo>
                <a:lnTo>
                  <a:pt x="176" y="25"/>
                </a:lnTo>
                <a:lnTo>
                  <a:pt x="176" y="25"/>
                </a:lnTo>
                <a:lnTo>
                  <a:pt x="170" y="17"/>
                </a:lnTo>
                <a:lnTo>
                  <a:pt x="165" y="11"/>
                </a:lnTo>
                <a:lnTo>
                  <a:pt x="159" y="8"/>
                </a:lnTo>
                <a:lnTo>
                  <a:pt x="152" y="4"/>
                </a:lnTo>
                <a:lnTo>
                  <a:pt x="152" y="4"/>
                </a:lnTo>
                <a:lnTo>
                  <a:pt x="140" y="0"/>
                </a:lnTo>
                <a:lnTo>
                  <a:pt x="133" y="0"/>
                </a:lnTo>
                <a:lnTo>
                  <a:pt x="133" y="0"/>
                </a:lnTo>
                <a:lnTo>
                  <a:pt x="127" y="0"/>
                </a:lnTo>
                <a:lnTo>
                  <a:pt x="129" y="6"/>
                </a:lnTo>
                <a:lnTo>
                  <a:pt x="129" y="0"/>
                </a:lnTo>
                <a:lnTo>
                  <a:pt x="129" y="0"/>
                </a:lnTo>
                <a:lnTo>
                  <a:pt x="124" y="0"/>
                </a:lnTo>
                <a:lnTo>
                  <a:pt x="110" y="4"/>
                </a:lnTo>
                <a:lnTo>
                  <a:pt x="110" y="4"/>
                </a:lnTo>
                <a:lnTo>
                  <a:pt x="103" y="8"/>
                </a:lnTo>
                <a:lnTo>
                  <a:pt x="95" y="11"/>
                </a:lnTo>
                <a:lnTo>
                  <a:pt x="95" y="11"/>
                </a:lnTo>
                <a:lnTo>
                  <a:pt x="90" y="15"/>
                </a:lnTo>
                <a:lnTo>
                  <a:pt x="84" y="23"/>
                </a:lnTo>
                <a:lnTo>
                  <a:pt x="90" y="25"/>
                </a:lnTo>
                <a:lnTo>
                  <a:pt x="95" y="23"/>
                </a:lnTo>
                <a:lnTo>
                  <a:pt x="95" y="23"/>
                </a:lnTo>
                <a:lnTo>
                  <a:pt x="90" y="15"/>
                </a:lnTo>
                <a:lnTo>
                  <a:pt x="82" y="11"/>
                </a:lnTo>
                <a:lnTo>
                  <a:pt x="82" y="11"/>
                </a:lnTo>
                <a:lnTo>
                  <a:pt x="73" y="6"/>
                </a:lnTo>
                <a:lnTo>
                  <a:pt x="62" y="2"/>
                </a:lnTo>
                <a:lnTo>
                  <a:pt x="62" y="2"/>
                </a:lnTo>
                <a:lnTo>
                  <a:pt x="50" y="0"/>
                </a:lnTo>
                <a:lnTo>
                  <a:pt x="50" y="6"/>
                </a:lnTo>
                <a:lnTo>
                  <a:pt x="50" y="0"/>
                </a:lnTo>
                <a:lnTo>
                  <a:pt x="50" y="0"/>
                </a:lnTo>
                <a:lnTo>
                  <a:pt x="47" y="0"/>
                </a:lnTo>
                <a:lnTo>
                  <a:pt x="47" y="0"/>
                </a:lnTo>
                <a:lnTo>
                  <a:pt x="37" y="0"/>
                </a:lnTo>
                <a:lnTo>
                  <a:pt x="26" y="4"/>
                </a:lnTo>
                <a:lnTo>
                  <a:pt x="26" y="4"/>
                </a:lnTo>
                <a:lnTo>
                  <a:pt x="20" y="8"/>
                </a:lnTo>
                <a:lnTo>
                  <a:pt x="15" y="11"/>
                </a:lnTo>
                <a:lnTo>
                  <a:pt x="9" y="17"/>
                </a:lnTo>
                <a:lnTo>
                  <a:pt x="4" y="25"/>
                </a:lnTo>
                <a:lnTo>
                  <a:pt x="4" y="26"/>
                </a:lnTo>
                <a:lnTo>
                  <a:pt x="4" y="26"/>
                </a:lnTo>
                <a:lnTo>
                  <a:pt x="2" y="32"/>
                </a:lnTo>
                <a:lnTo>
                  <a:pt x="0" y="40"/>
                </a:lnTo>
                <a:lnTo>
                  <a:pt x="0" y="40"/>
                </a:lnTo>
                <a:lnTo>
                  <a:pt x="2" y="49"/>
                </a:lnTo>
                <a:lnTo>
                  <a:pt x="5" y="58"/>
                </a:lnTo>
                <a:lnTo>
                  <a:pt x="9" y="66"/>
                </a:lnTo>
                <a:lnTo>
                  <a:pt x="15" y="75"/>
                </a:lnTo>
                <a:lnTo>
                  <a:pt x="15" y="75"/>
                </a:lnTo>
                <a:lnTo>
                  <a:pt x="24" y="86"/>
                </a:lnTo>
                <a:lnTo>
                  <a:pt x="35" y="98"/>
                </a:lnTo>
                <a:lnTo>
                  <a:pt x="60" y="118"/>
                </a:lnTo>
                <a:lnTo>
                  <a:pt x="60" y="118"/>
                </a:lnTo>
                <a:lnTo>
                  <a:pt x="79" y="131"/>
                </a:lnTo>
                <a:lnTo>
                  <a:pt x="86" y="135"/>
                </a:lnTo>
                <a:lnTo>
                  <a:pt x="90" y="131"/>
                </a:lnTo>
                <a:lnTo>
                  <a:pt x="84" y="131"/>
                </a:lnTo>
                <a:lnTo>
                  <a:pt x="84" y="131"/>
                </a:lnTo>
                <a:lnTo>
                  <a:pt x="84" y="131"/>
                </a:lnTo>
                <a:lnTo>
                  <a:pt x="86" y="135"/>
                </a:lnTo>
                <a:lnTo>
                  <a:pt x="86" y="135"/>
                </a:lnTo>
                <a:lnTo>
                  <a:pt x="90" y="137"/>
                </a:lnTo>
                <a:lnTo>
                  <a:pt x="90" y="137"/>
                </a:lnTo>
                <a:lnTo>
                  <a:pt x="90" y="137"/>
                </a:lnTo>
                <a:lnTo>
                  <a:pt x="94" y="135"/>
                </a:lnTo>
                <a:lnTo>
                  <a:pt x="94" y="135"/>
                </a:lnTo>
                <a:lnTo>
                  <a:pt x="95" y="131"/>
                </a:lnTo>
                <a:lnTo>
                  <a:pt x="95" y="131"/>
                </a:lnTo>
                <a:lnTo>
                  <a:pt x="90" y="131"/>
                </a:lnTo>
                <a:lnTo>
                  <a:pt x="94" y="135"/>
                </a:lnTo>
                <a:lnTo>
                  <a:pt x="94" y="135"/>
                </a:lnTo>
                <a:lnTo>
                  <a:pt x="107" y="128"/>
                </a:lnTo>
                <a:lnTo>
                  <a:pt x="120" y="118"/>
                </a:lnTo>
                <a:lnTo>
                  <a:pt x="135" y="105"/>
                </a:lnTo>
                <a:lnTo>
                  <a:pt x="135" y="105"/>
                </a:lnTo>
                <a:lnTo>
                  <a:pt x="152" y="90"/>
                </a:lnTo>
                <a:lnTo>
                  <a:pt x="165" y="75"/>
                </a:lnTo>
                <a:lnTo>
                  <a:pt x="165" y="75"/>
                </a:lnTo>
                <a:lnTo>
                  <a:pt x="170" y="66"/>
                </a:lnTo>
                <a:lnTo>
                  <a:pt x="174" y="58"/>
                </a:lnTo>
                <a:lnTo>
                  <a:pt x="178" y="49"/>
                </a:lnTo>
                <a:lnTo>
                  <a:pt x="178" y="40"/>
                </a:lnTo>
                <a:lnTo>
                  <a:pt x="178" y="40"/>
                </a:lnTo>
                <a:lnTo>
                  <a:pt x="178" y="32"/>
                </a:lnTo>
                <a:lnTo>
                  <a:pt x="176" y="26"/>
                </a:lnTo>
                <a:lnTo>
                  <a:pt x="176" y="25"/>
                </a:lnTo>
                <a:lnTo>
                  <a:pt x="170" y="28"/>
                </a:lnTo>
                <a:lnTo>
                  <a:pt x="165" y="30"/>
                </a:lnTo>
                <a:lnTo>
                  <a:pt x="165" y="30"/>
                </a:lnTo>
                <a:lnTo>
                  <a:pt x="167" y="40"/>
                </a:lnTo>
                <a:lnTo>
                  <a:pt x="167" y="40"/>
                </a:lnTo>
                <a:lnTo>
                  <a:pt x="167" y="47"/>
                </a:lnTo>
                <a:lnTo>
                  <a:pt x="163" y="53"/>
                </a:lnTo>
                <a:lnTo>
                  <a:pt x="155" y="68"/>
                </a:lnTo>
                <a:lnTo>
                  <a:pt x="155" y="68"/>
                </a:lnTo>
                <a:lnTo>
                  <a:pt x="146" y="79"/>
                </a:lnTo>
                <a:lnTo>
                  <a:pt x="135" y="90"/>
                </a:lnTo>
                <a:lnTo>
                  <a:pt x="112" y="109"/>
                </a:lnTo>
                <a:lnTo>
                  <a:pt x="112" y="109"/>
                </a:lnTo>
                <a:lnTo>
                  <a:pt x="94" y="120"/>
                </a:lnTo>
                <a:lnTo>
                  <a:pt x="86" y="126"/>
                </a:lnTo>
                <a:lnTo>
                  <a:pt x="86" y="126"/>
                </a:lnTo>
                <a:lnTo>
                  <a:pt x="84" y="128"/>
                </a:lnTo>
                <a:lnTo>
                  <a:pt x="84" y="131"/>
                </a:lnTo>
                <a:lnTo>
                  <a:pt x="84" y="131"/>
                </a:lnTo>
                <a:lnTo>
                  <a:pt x="90" y="131"/>
                </a:lnTo>
                <a:lnTo>
                  <a:pt x="90" y="126"/>
                </a:lnTo>
                <a:lnTo>
                  <a:pt x="90" y="126"/>
                </a:lnTo>
                <a:lnTo>
                  <a:pt x="90" y="131"/>
                </a:lnTo>
                <a:lnTo>
                  <a:pt x="95" y="131"/>
                </a:lnTo>
                <a:lnTo>
                  <a:pt x="95" y="131"/>
                </a:lnTo>
                <a:lnTo>
                  <a:pt x="95" y="131"/>
                </a:lnTo>
                <a:lnTo>
                  <a:pt x="95" y="128"/>
                </a:lnTo>
                <a:lnTo>
                  <a:pt x="94" y="126"/>
                </a:lnTo>
                <a:lnTo>
                  <a:pt x="94" y="126"/>
                </a:lnTo>
                <a:lnTo>
                  <a:pt x="80" y="118"/>
                </a:lnTo>
                <a:lnTo>
                  <a:pt x="52" y="96"/>
                </a:lnTo>
                <a:lnTo>
                  <a:pt x="52" y="96"/>
                </a:lnTo>
                <a:lnTo>
                  <a:pt x="37" y="83"/>
                </a:lnTo>
                <a:lnTo>
                  <a:pt x="24" y="68"/>
                </a:lnTo>
                <a:lnTo>
                  <a:pt x="24" y="68"/>
                </a:lnTo>
                <a:lnTo>
                  <a:pt x="15" y="53"/>
                </a:lnTo>
                <a:lnTo>
                  <a:pt x="13" y="47"/>
                </a:lnTo>
                <a:lnTo>
                  <a:pt x="13" y="40"/>
                </a:lnTo>
                <a:lnTo>
                  <a:pt x="13" y="40"/>
                </a:lnTo>
                <a:lnTo>
                  <a:pt x="15" y="30"/>
                </a:lnTo>
                <a:lnTo>
                  <a:pt x="9" y="28"/>
                </a:lnTo>
                <a:lnTo>
                  <a:pt x="15" y="32"/>
                </a:lnTo>
                <a:lnTo>
                  <a:pt x="15" y="32"/>
                </a:lnTo>
                <a:lnTo>
                  <a:pt x="19" y="25"/>
                </a:lnTo>
                <a:lnTo>
                  <a:pt x="22" y="21"/>
                </a:lnTo>
                <a:lnTo>
                  <a:pt x="32" y="15"/>
                </a:lnTo>
                <a:lnTo>
                  <a:pt x="32" y="15"/>
                </a:lnTo>
                <a:lnTo>
                  <a:pt x="41" y="11"/>
                </a:lnTo>
                <a:lnTo>
                  <a:pt x="47" y="11"/>
                </a:lnTo>
                <a:lnTo>
                  <a:pt x="47" y="11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50" y="10"/>
                </a:lnTo>
                <a:lnTo>
                  <a:pt x="49" y="11"/>
                </a:lnTo>
                <a:lnTo>
                  <a:pt x="49" y="11"/>
                </a:lnTo>
                <a:lnTo>
                  <a:pt x="50" y="10"/>
                </a:lnTo>
                <a:lnTo>
                  <a:pt x="49" y="11"/>
                </a:lnTo>
                <a:lnTo>
                  <a:pt x="50" y="11"/>
                </a:lnTo>
                <a:lnTo>
                  <a:pt x="50" y="11"/>
                </a:lnTo>
                <a:lnTo>
                  <a:pt x="50" y="11"/>
                </a:lnTo>
                <a:lnTo>
                  <a:pt x="56" y="13"/>
                </a:lnTo>
                <a:lnTo>
                  <a:pt x="67" y="15"/>
                </a:lnTo>
                <a:lnTo>
                  <a:pt x="67" y="15"/>
                </a:lnTo>
                <a:lnTo>
                  <a:pt x="77" y="21"/>
                </a:lnTo>
                <a:lnTo>
                  <a:pt x="77" y="21"/>
                </a:lnTo>
                <a:lnTo>
                  <a:pt x="82" y="25"/>
                </a:lnTo>
                <a:lnTo>
                  <a:pt x="84" y="28"/>
                </a:lnTo>
                <a:lnTo>
                  <a:pt x="84" y="28"/>
                </a:lnTo>
                <a:lnTo>
                  <a:pt x="86" y="30"/>
                </a:lnTo>
                <a:lnTo>
                  <a:pt x="90" y="32"/>
                </a:lnTo>
                <a:lnTo>
                  <a:pt x="90" y="32"/>
                </a:lnTo>
                <a:lnTo>
                  <a:pt x="94" y="30"/>
                </a:lnTo>
                <a:lnTo>
                  <a:pt x="95" y="28"/>
                </a:lnTo>
                <a:lnTo>
                  <a:pt x="95" y="28"/>
                </a:lnTo>
                <a:lnTo>
                  <a:pt x="97" y="25"/>
                </a:lnTo>
                <a:lnTo>
                  <a:pt x="103" y="21"/>
                </a:lnTo>
                <a:lnTo>
                  <a:pt x="103" y="21"/>
                </a:lnTo>
                <a:lnTo>
                  <a:pt x="110" y="17"/>
                </a:lnTo>
                <a:lnTo>
                  <a:pt x="120" y="13"/>
                </a:lnTo>
                <a:lnTo>
                  <a:pt x="120" y="13"/>
                </a:lnTo>
                <a:lnTo>
                  <a:pt x="127" y="11"/>
                </a:lnTo>
                <a:lnTo>
                  <a:pt x="127" y="11"/>
                </a:lnTo>
                <a:lnTo>
                  <a:pt x="129" y="11"/>
                </a:lnTo>
                <a:lnTo>
                  <a:pt x="129" y="11"/>
                </a:lnTo>
                <a:lnTo>
                  <a:pt x="129" y="11"/>
                </a:lnTo>
                <a:lnTo>
                  <a:pt x="129" y="11"/>
                </a:lnTo>
                <a:lnTo>
                  <a:pt x="129" y="10"/>
                </a:lnTo>
                <a:lnTo>
                  <a:pt x="129" y="11"/>
                </a:lnTo>
                <a:lnTo>
                  <a:pt x="129" y="11"/>
                </a:lnTo>
                <a:lnTo>
                  <a:pt x="129" y="10"/>
                </a:lnTo>
                <a:lnTo>
                  <a:pt x="129" y="11"/>
                </a:lnTo>
                <a:lnTo>
                  <a:pt x="129" y="11"/>
                </a:lnTo>
                <a:lnTo>
                  <a:pt x="133" y="11"/>
                </a:lnTo>
                <a:lnTo>
                  <a:pt x="133" y="11"/>
                </a:lnTo>
                <a:lnTo>
                  <a:pt x="139" y="11"/>
                </a:lnTo>
                <a:lnTo>
                  <a:pt x="148" y="15"/>
                </a:lnTo>
                <a:lnTo>
                  <a:pt x="148" y="15"/>
                </a:lnTo>
                <a:lnTo>
                  <a:pt x="157" y="21"/>
                </a:lnTo>
                <a:lnTo>
                  <a:pt x="161" y="25"/>
                </a:lnTo>
                <a:lnTo>
                  <a:pt x="165" y="32"/>
                </a:lnTo>
                <a:lnTo>
                  <a:pt x="170" y="28"/>
                </a:lnTo>
                <a:lnTo>
                  <a:pt x="165" y="30"/>
                </a:lnTo>
                <a:lnTo>
                  <a:pt x="17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1331"/>
          <p:cNvSpPr>
            <a:spLocks noEditPoints="1"/>
          </p:cNvSpPr>
          <p:nvPr/>
        </p:nvSpPr>
        <p:spPr bwMode="auto">
          <a:xfrm>
            <a:off x="5536279" y="2893772"/>
            <a:ext cx="406779" cy="391283"/>
          </a:xfrm>
          <a:custGeom>
            <a:avLst/>
            <a:gdLst>
              <a:gd name="T0" fmla="*/ 73 w 105"/>
              <a:gd name="T1" fmla="*/ 26 h 101"/>
              <a:gd name="T2" fmla="*/ 73 w 105"/>
              <a:gd name="T3" fmla="*/ 21 h 101"/>
              <a:gd name="T4" fmla="*/ 73 w 105"/>
              <a:gd name="T5" fmla="*/ 13 h 101"/>
              <a:gd name="T6" fmla="*/ 73 w 105"/>
              <a:gd name="T7" fmla="*/ 6 h 101"/>
              <a:gd name="T8" fmla="*/ 69 w 105"/>
              <a:gd name="T9" fmla="*/ 2 h 101"/>
              <a:gd name="T10" fmla="*/ 65 w 105"/>
              <a:gd name="T11" fmla="*/ 0 h 101"/>
              <a:gd name="T12" fmla="*/ 61 w 105"/>
              <a:gd name="T13" fmla="*/ 2 h 101"/>
              <a:gd name="T14" fmla="*/ 58 w 105"/>
              <a:gd name="T15" fmla="*/ 10 h 101"/>
              <a:gd name="T16" fmla="*/ 56 w 105"/>
              <a:gd name="T17" fmla="*/ 21 h 101"/>
              <a:gd name="T18" fmla="*/ 56 w 105"/>
              <a:gd name="T19" fmla="*/ 26 h 101"/>
              <a:gd name="T20" fmla="*/ 52 w 105"/>
              <a:gd name="T21" fmla="*/ 26 h 101"/>
              <a:gd name="T22" fmla="*/ 52 w 105"/>
              <a:gd name="T23" fmla="*/ 21 h 101"/>
              <a:gd name="T24" fmla="*/ 50 w 105"/>
              <a:gd name="T25" fmla="*/ 6 h 101"/>
              <a:gd name="T26" fmla="*/ 46 w 105"/>
              <a:gd name="T27" fmla="*/ 2 h 101"/>
              <a:gd name="T28" fmla="*/ 43 w 105"/>
              <a:gd name="T29" fmla="*/ 0 h 101"/>
              <a:gd name="T30" fmla="*/ 39 w 105"/>
              <a:gd name="T31" fmla="*/ 2 h 101"/>
              <a:gd name="T32" fmla="*/ 37 w 105"/>
              <a:gd name="T33" fmla="*/ 6 h 101"/>
              <a:gd name="T34" fmla="*/ 35 w 105"/>
              <a:gd name="T35" fmla="*/ 10 h 101"/>
              <a:gd name="T36" fmla="*/ 35 w 105"/>
              <a:gd name="T37" fmla="*/ 21 h 101"/>
              <a:gd name="T38" fmla="*/ 1 w 105"/>
              <a:gd name="T39" fmla="*/ 26 h 101"/>
              <a:gd name="T40" fmla="*/ 0 w 105"/>
              <a:gd name="T41" fmla="*/ 26 h 101"/>
              <a:gd name="T42" fmla="*/ 0 w 105"/>
              <a:gd name="T43" fmla="*/ 100 h 101"/>
              <a:gd name="T44" fmla="*/ 0 w 105"/>
              <a:gd name="T45" fmla="*/ 101 h 101"/>
              <a:gd name="T46" fmla="*/ 103 w 105"/>
              <a:gd name="T47" fmla="*/ 101 h 101"/>
              <a:gd name="T48" fmla="*/ 105 w 105"/>
              <a:gd name="T49" fmla="*/ 101 h 101"/>
              <a:gd name="T50" fmla="*/ 105 w 105"/>
              <a:gd name="T51" fmla="*/ 28 h 101"/>
              <a:gd name="T52" fmla="*/ 105 w 105"/>
              <a:gd name="T53" fmla="*/ 26 h 101"/>
              <a:gd name="T54" fmla="*/ 103 w 105"/>
              <a:gd name="T55" fmla="*/ 26 h 101"/>
              <a:gd name="T56" fmla="*/ 58 w 105"/>
              <a:gd name="T57" fmla="*/ 21 h 101"/>
              <a:gd name="T58" fmla="*/ 60 w 105"/>
              <a:gd name="T59" fmla="*/ 8 h 101"/>
              <a:gd name="T60" fmla="*/ 61 w 105"/>
              <a:gd name="T61" fmla="*/ 4 h 101"/>
              <a:gd name="T62" fmla="*/ 65 w 105"/>
              <a:gd name="T63" fmla="*/ 2 h 101"/>
              <a:gd name="T64" fmla="*/ 69 w 105"/>
              <a:gd name="T65" fmla="*/ 4 h 101"/>
              <a:gd name="T66" fmla="*/ 71 w 105"/>
              <a:gd name="T67" fmla="*/ 10 h 101"/>
              <a:gd name="T68" fmla="*/ 73 w 105"/>
              <a:gd name="T69" fmla="*/ 21 h 101"/>
              <a:gd name="T70" fmla="*/ 73 w 105"/>
              <a:gd name="T71" fmla="*/ 26 h 101"/>
              <a:gd name="T72" fmla="*/ 58 w 105"/>
              <a:gd name="T73" fmla="*/ 26 h 101"/>
              <a:gd name="T74" fmla="*/ 58 w 105"/>
              <a:gd name="T75" fmla="*/ 21 h 101"/>
              <a:gd name="T76" fmla="*/ 35 w 105"/>
              <a:gd name="T77" fmla="*/ 21 h 101"/>
              <a:gd name="T78" fmla="*/ 37 w 105"/>
              <a:gd name="T79" fmla="*/ 8 h 101"/>
              <a:gd name="T80" fmla="*/ 39 w 105"/>
              <a:gd name="T81" fmla="*/ 4 h 101"/>
              <a:gd name="T82" fmla="*/ 43 w 105"/>
              <a:gd name="T83" fmla="*/ 2 h 101"/>
              <a:gd name="T84" fmla="*/ 46 w 105"/>
              <a:gd name="T85" fmla="*/ 4 h 101"/>
              <a:gd name="T86" fmla="*/ 48 w 105"/>
              <a:gd name="T87" fmla="*/ 10 h 101"/>
              <a:gd name="T88" fmla="*/ 50 w 105"/>
              <a:gd name="T89" fmla="*/ 21 h 101"/>
              <a:gd name="T90" fmla="*/ 50 w 105"/>
              <a:gd name="T91" fmla="*/ 26 h 101"/>
              <a:gd name="T92" fmla="*/ 35 w 105"/>
              <a:gd name="T93" fmla="*/ 26 h 101"/>
              <a:gd name="T94" fmla="*/ 35 w 105"/>
              <a:gd name="T95" fmla="*/ 21 h 101"/>
              <a:gd name="T96" fmla="*/ 97 w 105"/>
              <a:gd name="T97" fmla="*/ 96 h 101"/>
              <a:gd name="T98" fmla="*/ 9 w 105"/>
              <a:gd name="T99" fmla="*/ 96 h 101"/>
              <a:gd name="T100" fmla="*/ 7 w 105"/>
              <a:gd name="T101" fmla="*/ 96 h 101"/>
              <a:gd name="T102" fmla="*/ 7 w 105"/>
              <a:gd name="T103" fmla="*/ 38 h 101"/>
              <a:gd name="T104" fmla="*/ 35 w 105"/>
              <a:gd name="T105" fmla="*/ 36 h 101"/>
              <a:gd name="T106" fmla="*/ 48 w 105"/>
              <a:gd name="T107" fmla="*/ 36 h 101"/>
              <a:gd name="T108" fmla="*/ 58 w 105"/>
              <a:gd name="T109" fmla="*/ 36 h 101"/>
              <a:gd name="T110" fmla="*/ 71 w 105"/>
              <a:gd name="T111" fmla="*/ 36 h 101"/>
              <a:gd name="T112" fmla="*/ 95 w 105"/>
              <a:gd name="T113" fmla="*/ 36 h 101"/>
              <a:gd name="T114" fmla="*/ 97 w 105"/>
              <a:gd name="T115" fmla="*/ 3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" h="101">
                <a:moveTo>
                  <a:pt x="103" y="26"/>
                </a:moveTo>
                <a:lnTo>
                  <a:pt x="73" y="26"/>
                </a:lnTo>
                <a:lnTo>
                  <a:pt x="73" y="26"/>
                </a:lnTo>
                <a:lnTo>
                  <a:pt x="73" y="21"/>
                </a:lnTo>
                <a:lnTo>
                  <a:pt x="73" y="21"/>
                </a:lnTo>
                <a:lnTo>
                  <a:pt x="73" y="13"/>
                </a:lnTo>
                <a:lnTo>
                  <a:pt x="73" y="6"/>
                </a:lnTo>
                <a:lnTo>
                  <a:pt x="73" y="6"/>
                </a:lnTo>
                <a:lnTo>
                  <a:pt x="69" y="2"/>
                </a:lnTo>
                <a:lnTo>
                  <a:pt x="69" y="2"/>
                </a:lnTo>
                <a:lnTo>
                  <a:pt x="65" y="0"/>
                </a:lnTo>
                <a:lnTo>
                  <a:pt x="65" y="0"/>
                </a:lnTo>
                <a:lnTo>
                  <a:pt x="61" y="2"/>
                </a:lnTo>
                <a:lnTo>
                  <a:pt x="61" y="2"/>
                </a:lnTo>
                <a:lnTo>
                  <a:pt x="60" y="6"/>
                </a:lnTo>
                <a:lnTo>
                  <a:pt x="58" y="10"/>
                </a:lnTo>
                <a:lnTo>
                  <a:pt x="58" y="10"/>
                </a:lnTo>
                <a:lnTo>
                  <a:pt x="56" y="21"/>
                </a:lnTo>
                <a:lnTo>
                  <a:pt x="56" y="21"/>
                </a:lnTo>
                <a:lnTo>
                  <a:pt x="56" y="26"/>
                </a:lnTo>
                <a:lnTo>
                  <a:pt x="52" y="26"/>
                </a:lnTo>
                <a:lnTo>
                  <a:pt x="52" y="26"/>
                </a:lnTo>
                <a:lnTo>
                  <a:pt x="52" y="21"/>
                </a:lnTo>
                <a:lnTo>
                  <a:pt x="52" y="21"/>
                </a:lnTo>
                <a:lnTo>
                  <a:pt x="50" y="13"/>
                </a:lnTo>
                <a:lnTo>
                  <a:pt x="50" y="6"/>
                </a:lnTo>
                <a:lnTo>
                  <a:pt x="50" y="6"/>
                </a:lnTo>
                <a:lnTo>
                  <a:pt x="46" y="2"/>
                </a:lnTo>
                <a:lnTo>
                  <a:pt x="46" y="2"/>
                </a:lnTo>
                <a:lnTo>
                  <a:pt x="43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7" y="6"/>
                </a:lnTo>
                <a:lnTo>
                  <a:pt x="35" y="10"/>
                </a:lnTo>
                <a:lnTo>
                  <a:pt x="35" y="10"/>
                </a:lnTo>
                <a:lnTo>
                  <a:pt x="35" y="21"/>
                </a:lnTo>
                <a:lnTo>
                  <a:pt x="35" y="21"/>
                </a:lnTo>
                <a:lnTo>
                  <a:pt x="35" y="26"/>
                </a:lnTo>
                <a:lnTo>
                  <a:pt x="1" y="26"/>
                </a:lnTo>
                <a:lnTo>
                  <a:pt x="1" y="26"/>
                </a:lnTo>
                <a:lnTo>
                  <a:pt x="0" y="26"/>
                </a:lnTo>
                <a:lnTo>
                  <a:pt x="0" y="28"/>
                </a:lnTo>
                <a:lnTo>
                  <a:pt x="0" y="100"/>
                </a:lnTo>
                <a:lnTo>
                  <a:pt x="0" y="100"/>
                </a:lnTo>
                <a:lnTo>
                  <a:pt x="0" y="101"/>
                </a:lnTo>
                <a:lnTo>
                  <a:pt x="1" y="101"/>
                </a:lnTo>
                <a:lnTo>
                  <a:pt x="103" y="101"/>
                </a:lnTo>
                <a:lnTo>
                  <a:pt x="103" y="101"/>
                </a:lnTo>
                <a:lnTo>
                  <a:pt x="105" y="101"/>
                </a:lnTo>
                <a:lnTo>
                  <a:pt x="105" y="100"/>
                </a:lnTo>
                <a:lnTo>
                  <a:pt x="105" y="28"/>
                </a:lnTo>
                <a:lnTo>
                  <a:pt x="105" y="28"/>
                </a:lnTo>
                <a:lnTo>
                  <a:pt x="105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58" y="21"/>
                </a:moveTo>
                <a:lnTo>
                  <a:pt x="58" y="21"/>
                </a:lnTo>
                <a:lnTo>
                  <a:pt x="58" y="13"/>
                </a:lnTo>
                <a:lnTo>
                  <a:pt x="60" y="8"/>
                </a:lnTo>
                <a:lnTo>
                  <a:pt x="60" y="8"/>
                </a:lnTo>
                <a:lnTo>
                  <a:pt x="61" y="4"/>
                </a:lnTo>
                <a:lnTo>
                  <a:pt x="61" y="4"/>
                </a:lnTo>
                <a:lnTo>
                  <a:pt x="65" y="2"/>
                </a:lnTo>
                <a:lnTo>
                  <a:pt x="65" y="2"/>
                </a:lnTo>
                <a:lnTo>
                  <a:pt x="69" y="4"/>
                </a:lnTo>
                <a:lnTo>
                  <a:pt x="69" y="4"/>
                </a:lnTo>
                <a:lnTo>
                  <a:pt x="71" y="10"/>
                </a:lnTo>
                <a:lnTo>
                  <a:pt x="71" y="10"/>
                </a:lnTo>
                <a:lnTo>
                  <a:pt x="73" y="21"/>
                </a:lnTo>
                <a:lnTo>
                  <a:pt x="73" y="21"/>
                </a:lnTo>
                <a:lnTo>
                  <a:pt x="73" y="26"/>
                </a:lnTo>
                <a:lnTo>
                  <a:pt x="58" y="26"/>
                </a:lnTo>
                <a:lnTo>
                  <a:pt x="58" y="26"/>
                </a:lnTo>
                <a:lnTo>
                  <a:pt x="58" y="21"/>
                </a:lnTo>
                <a:lnTo>
                  <a:pt x="58" y="21"/>
                </a:lnTo>
                <a:close/>
                <a:moveTo>
                  <a:pt x="35" y="21"/>
                </a:moveTo>
                <a:lnTo>
                  <a:pt x="35" y="21"/>
                </a:lnTo>
                <a:lnTo>
                  <a:pt x="35" y="13"/>
                </a:lnTo>
                <a:lnTo>
                  <a:pt x="37" y="8"/>
                </a:lnTo>
                <a:lnTo>
                  <a:pt x="37" y="8"/>
                </a:lnTo>
                <a:lnTo>
                  <a:pt x="39" y="4"/>
                </a:lnTo>
                <a:lnTo>
                  <a:pt x="39" y="4"/>
                </a:lnTo>
                <a:lnTo>
                  <a:pt x="43" y="2"/>
                </a:lnTo>
                <a:lnTo>
                  <a:pt x="43" y="2"/>
                </a:lnTo>
                <a:lnTo>
                  <a:pt x="46" y="4"/>
                </a:lnTo>
                <a:lnTo>
                  <a:pt x="46" y="4"/>
                </a:lnTo>
                <a:lnTo>
                  <a:pt x="48" y="10"/>
                </a:lnTo>
                <a:lnTo>
                  <a:pt x="48" y="10"/>
                </a:lnTo>
                <a:lnTo>
                  <a:pt x="50" y="21"/>
                </a:lnTo>
                <a:lnTo>
                  <a:pt x="50" y="21"/>
                </a:lnTo>
                <a:lnTo>
                  <a:pt x="50" y="26"/>
                </a:lnTo>
                <a:lnTo>
                  <a:pt x="35" y="26"/>
                </a:lnTo>
                <a:lnTo>
                  <a:pt x="35" y="26"/>
                </a:lnTo>
                <a:lnTo>
                  <a:pt x="35" y="21"/>
                </a:lnTo>
                <a:lnTo>
                  <a:pt x="35" y="21"/>
                </a:lnTo>
                <a:close/>
                <a:moveTo>
                  <a:pt x="97" y="96"/>
                </a:moveTo>
                <a:lnTo>
                  <a:pt x="97" y="96"/>
                </a:lnTo>
                <a:lnTo>
                  <a:pt x="95" y="96"/>
                </a:lnTo>
                <a:lnTo>
                  <a:pt x="9" y="96"/>
                </a:lnTo>
                <a:lnTo>
                  <a:pt x="9" y="96"/>
                </a:lnTo>
                <a:lnTo>
                  <a:pt x="7" y="96"/>
                </a:lnTo>
                <a:lnTo>
                  <a:pt x="7" y="38"/>
                </a:lnTo>
                <a:lnTo>
                  <a:pt x="7" y="38"/>
                </a:lnTo>
                <a:lnTo>
                  <a:pt x="9" y="36"/>
                </a:lnTo>
                <a:lnTo>
                  <a:pt x="35" y="36"/>
                </a:lnTo>
                <a:lnTo>
                  <a:pt x="37" y="36"/>
                </a:lnTo>
                <a:lnTo>
                  <a:pt x="48" y="36"/>
                </a:lnTo>
                <a:lnTo>
                  <a:pt x="50" y="36"/>
                </a:lnTo>
                <a:lnTo>
                  <a:pt x="58" y="36"/>
                </a:lnTo>
                <a:lnTo>
                  <a:pt x="60" y="36"/>
                </a:lnTo>
                <a:lnTo>
                  <a:pt x="71" y="36"/>
                </a:lnTo>
                <a:lnTo>
                  <a:pt x="73" y="36"/>
                </a:lnTo>
                <a:lnTo>
                  <a:pt x="95" y="36"/>
                </a:lnTo>
                <a:lnTo>
                  <a:pt x="95" y="36"/>
                </a:lnTo>
                <a:lnTo>
                  <a:pt x="97" y="38"/>
                </a:lnTo>
                <a:lnTo>
                  <a:pt x="97" y="9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1332"/>
          <p:cNvSpPr>
            <a:spLocks/>
          </p:cNvSpPr>
          <p:nvPr/>
        </p:nvSpPr>
        <p:spPr bwMode="auto">
          <a:xfrm>
            <a:off x="5586644" y="3060357"/>
            <a:ext cx="50365" cy="81357"/>
          </a:xfrm>
          <a:custGeom>
            <a:avLst/>
            <a:gdLst>
              <a:gd name="T0" fmla="*/ 0 w 13"/>
              <a:gd name="T1" fmla="*/ 8 h 21"/>
              <a:gd name="T2" fmla="*/ 0 w 13"/>
              <a:gd name="T3" fmla="*/ 8 h 21"/>
              <a:gd name="T4" fmla="*/ 0 w 13"/>
              <a:gd name="T5" fmla="*/ 2 h 21"/>
              <a:gd name="T6" fmla="*/ 2 w 13"/>
              <a:gd name="T7" fmla="*/ 0 h 21"/>
              <a:gd name="T8" fmla="*/ 2 w 13"/>
              <a:gd name="T9" fmla="*/ 0 h 21"/>
              <a:gd name="T10" fmla="*/ 3 w 13"/>
              <a:gd name="T11" fmla="*/ 2 h 21"/>
              <a:gd name="T12" fmla="*/ 3 w 13"/>
              <a:gd name="T13" fmla="*/ 4 h 21"/>
              <a:gd name="T14" fmla="*/ 3 w 13"/>
              <a:gd name="T15" fmla="*/ 4 h 21"/>
              <a:gd name="T16" fmla="*/ 3 w 13"/>
              <a:gd name="T17" fmla="*/ 8 h 21"/>
              <a:gd name="T18" fmla="*/ 3 w 13"/>
              <a:gd name="T19" fmla="*/ 8 h 21"/>
              <a:gd name="T20" fmla="*/ 5 w 13"/>
              <a:gd name="T21" fmla="*/ 8 h 21"/>
              <a:gd name="T22" fmla="*/ 5 w 13"/>
              <a:gd name="T23" fmla="*/ 8 h 21"/>
              <a:gd name="T24" fmla="*/ 5 w 13"/>
              <a:gd name="T25" fmla="*/ 6 h 21"/>
              <a:gd name="T26" fmla="*/ 5 w 13"/>
              <a:gd name="T27" fmla="*/ 6 h 21"/>
              <a:gd name="T28" fmla="*/ 7 w 13"/>
              <a:gd name="T29" fmla="*/ 6 h 21"/>
              <a:gd name="T30" fmla="*/ 7 w 13"/>
              <a:gd name="T31" fmla="*/ 6 h 21"/>
              <a:gd name="T32" fmla="*/ 11 w 13"/>
              <a:gd name="T33" fmla="*/ 8 h 21"/>
              <a:gd name="T34" fmla="*/ 13 w 13"/>
              <a:gd name="T35" fmla="*/ 12 h 21"/>
              <a:gd name="T36" fmla="*/ 13 w 13"/>
              <a:gd name="T37" fmla="*/ 13 h 21"/>
              <a:gd name="T38" fmla="*/ 13 w 13"/>
              <a:gd name="T39" fmla="*/ 13 h 21"/>
              <a:gd name="T40" fmla="*/ 11 w 13"/>
              <a:gd name="T41" fmla="*/ 19 h 21"/>
              <a:gd name="T42" fmla="*/ 9 w 13"/>
              <a:gd name="T43" fmla="*/ 21 h 21"/>
              <a:gd name="T44" fmla="*/ 9 w 13"/>
              <a:gd name="T45" fmla="*/ 21 h 21"/>
              <a:gd name="T46" fmla="*/ 9 w 13"/>
              <a:gd name="T47" fmla="*/ 19 h 21"/>
              <a:gd name="T48" fmla="*/ 7 w 13"/>
              <a:gd name="T49" fmla="*/ 17 h 21"/>
              <a:gd name="T50" fmla="*/ 7 w 13"/>
              <a:gd name="T51" fmla="*/ 17 h 21"/>
              <a:gd name="T52" fmla="*/ 7 w 13"/>
              <a:gd name="T53" fmla="*/ 10 h 21"/>
              <a:gd name="T54" fmla="*/ 7 w 13"/>
              <a:gd name="T55" fmla="*/ 10 h 21"/>
              <a:gd name="T56" fmla="*/ 5 w 13"/>
              <a:gd name="T57" fmla="*/ 10 h 21"/>
              <a:gd name="T58" fmla="*/ 5 w 13"/>
              <a:gd name="T59" fmla="*/ 10 h 21"/>
              <a:gd name="T60" fmla="*/ 3 w 13"/>
              <a:gd name="T61" fmla="*/ 12 h 21"/>
              <a:gd name="T62" fmla="*/ 3 w 13"/>
              <a:gd name="T63" fmla="*/ 12 h 21"/>
              <a:gd name="T64" fmla="*/ 3 w 13"/>
              <a:gd name="T65" fmla="*/ 13 h 21"/>
              <a:gd name="T66" fmla="*/ 3 w 13"/>
              <a:gd name="T67" fmla="*/ 13 h 21"/>
              <a:gd name="T68" fmla="*/ 3 w 13"/>
              <a:gd name="T69" fmla="*/ 19 h 21"/>
              <a:gd name="T70" fmla="*/ 2 w 13"/>
              <a:gd name="T71" fmla="*/ 21 h 21"/>
              <a:gd name="T72" fmla="*/ 2 w 13"/>
              <a:gd name="T73" fmla="*/ 21 h 21"/>
              <a:gd name="T74" fmla="*/ 0 w 13"/>
              <a:gd name="T75" fmla="*/ 19 h 21"/>
              <a:gd name="T76" fmla="*/ 0 w 13"/>
              <a:gd name="T77" fmla="*/ 13 h 21"/>
              <a:gd name="T78" fmla="*/ 0 w 13"/>
              <a:gd name="T79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1">
                <a:moveTo>
                  <a:pt x="0" y="8"/>
                </a:moveTo>
                <a:lnTo>
                  <a:pt x="0" y="8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3" y="2"/>
                </a:lnTo>
                <a:lnTo>
                  <a:pt x="3" y="4"/>
                </a:lnTo>
                <a:lnTo>
                  <a:pt x="3" y="4"/>
                </a:lnTo>
                <a:lnTo>
                  <a:pt x="3" y="8"/>
                </a:lnTo>
                <a:lnTo>
                  <a:pt x="3" y="8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6"/>
                </a:lnTo>
                <a:lnTo>
                  <a:pt x="7" y="6"/>
                </a:lnTo>
                <a:lnTo>
                  <a:pt x="7" y="6"/>
                </a:lnTo>
                <a:lnTo>
                  <a:pt x="11" y="8"/>
                </a:lnTo>
                <a:lnTo>
                  <a:pt x="13" y="12"/>
                </a:lnTo>
                <a:lnTo>
                  <a:pt x="13" y="13"/>
                </a:lnTo>
                <a:lnTo>
                  <a:pt x="13" y="13"/>
                </a:lnTo>
                <a:lnTo>
                  <a:pt x="11" y="19"/>
                </a:lnTo>
                <a:lnTo>
                  <a:pt x="9" y="21"/>
                </a:lnTo>
                <a:lnTo>
                  <a:pt x="9" y="21"/>
                </a:lnTo>
                <a:lnTo>
                  <a:pt x="9" y="19"/>
                </a:lnTo>
                <a:lnTo>
                  <a:pt x="7" y="17"/>
                </a:lnTo>
                <a:lnTo>
                  <a:pt x="7" y="17"/>
                </a:lnTo>
                <a:lnTo>
                  <a:pt x="7" y="10"/>
                </a:lnTo>
                <a:lnTo>
                  <a:pt x="7" y="10"/>
                </a:lnTo>
                <a:lnTo>
                  <a:pt x="5" y="10"/>
                </a:lnTo>
                <a:lnTo>
                  <a:pt x="5" y="10"/>
                </a:lnTo>
                <a:lnTo>
                  <a:pt x="3" y="12"/>
                </a:lnTo>
                <a:lnTo>
                  <a:pt x="3" y="12"/>
                </a:lnTo>
                <a:lnTo>
                  <a:pt x="3" y="13"/>
                </a:lnTo>
                <a:lnTo>
                  <a:pt x="3" y="13"/>
                </a:lnTo>
                <a:lnTo>
                  <a:pt x="3" y="19"/>
                </a:lnTo>
                <a:lnTo>
                  <a:pt x="2" y="21"/>
                </a:lnTo>
                <a:lnTo>
                  <a:pt x="2" y="21"/>
                </a:lnTo>
                <a:lnTo>
                  <a:pt x="0" y="19"/>
                </a:lnTo>
                <a:lnTo>
                  <a:pt x="0" y="13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333"/>
          <p:cNvSpPr>
            <a:spLocks noEditPoints="1"/>
          </p:cNvSpPr>
          <p:nvPr/>
        </p:nvSpPr>
        <p:spPr bwMode="auto">
          <a:xfrm>
            <a:off x="5644755" y="3083603"/>
            <a:ext cx="50365" cy="58113"/>
          </a:xfrm>
          <a:custGeom>
            <a:avLst/>
            <a:gdLst>
              <a:gd name="T0" fmla="*/ 13 w 13"/>
              <a:gd name="T1" fmla="*/ 11 h 15"/>
              <a:gd name="T2" fmla="*/ 13 w 13"/>
              <a:gd name="T3" fmla="*/ 11 h 15"/>
              <a:gd name="T4" fmla="*/ 13 w 13"/>
              <a:gd name="T5" fmla="*/ 15 h 15"/>
              <a:gd name="T6" fmla="*/ 13 w 13"/>
              <a:gd name="T7" fmla="*/ 15 h 15"/>
              <a:gd name="T8" fmla="*/ 9 w 13"/>
              <a:gd name="T9" fmla="*/ 13 h 15"/>
              <a:gd name="T10" fmla="*/ 9 w 13"/>
              <a:gd name="T11" fmla="*/ 13 h 15"/>
              <a:gd name="T12" fmla="*/ 9 w 13"/>
              <a:gd name="T13" fmla="*/ 13 h 15"/>
              <a:gd name="T14" fmla="*/ 7 w 13"/>
              <a:gd name="T15" fmla="*/ 15 h 15"/>
              <a:gd name="T16" fmla="*/ 7 w 13"/>
              <a:gd name="T17" fmla="*/ 15 h 15"/>
              <a:gd name="T18" fmla="*/ 5 w 13"/>
              <a:gd name="T19" fmla="*/ 15 h 15"/>
              <a:gd name="T20" fmla="*/ 5 w 13"/>
              <a:gd name="T21" fmla="*/ 15 h 15"/>
              <a:gd name="T22" fmla="*/ 2 w 13"/>
              <a:gd name="T23" fmla="*/ 13 h 15"/>
              <a:gd name="T24" fmla="*/ 0 w 13"/>
              <a:gd name="T25" fmla="*/ 11 h 15"/>
              <a:gd name="T26" fmla="*/ 0 w 13"/>
              <a:gd name="T27" fmla="*/ 11 h 15"/>
              <a:gd name="T28" fmla="*/ 2 w 13"/>
              <a:gd name="T29" fmla="*/ 7 h 15"/>
              <a:gd name="T30" fmla="*/ 3 w 13"/>
              <a:gd name="T31" fmla="*/ 6 h 15"/>
              <a:gd name="T32" fmla="*/ 9 w 13"/>
              <a:gd name="T33" fmla="*/ 6 h 15"/>
              <a:gd name="T34" fmla="*/ 9 w 13"/>
              <a:gd name="T35" fmla="*/ 6 h 15"/>
              <a:gd name="T36" fmla="*/ 9 w 13"/>
              <a:gd name="T37" fmla="*/ 4 h 15"/>
              <a:gd name="T38" fmla="*/ 9 w 13"/>
              <a:gd name="T39" fmla="*/ 4 h 15"/>
              <a:gd name="T40" fmla="*/ 5 w 13"/>
              <a:gd name="T41" fmla="*/ 4 h 15"/>
              <a:gd name="T42" fmla="*/ 5 w 13"/>
              <a:gd name="T43" fmla="*/ 4 h 15"/>
              <a:gd name="T44" fmla="*/ 2 w 13"/>
              <a:gd name="T45" fmla="*/ 4 h 15"/>
              <a:gd name="T46" fmla="*/ 2 w 13"/>
              <a:gd name="T47" fmla="*/ 4 h 15"/>
              <a:gd name="T48" fmla="*/ 3 w 13"/>
              <a:gd name="T49" fmla="*/ 2 h 15"/>
              <a:gd name="T50" fmla="*/ 5 w 13"/>
              <a:gd name="T51" fmla="*/ 0 h 15"/>
              <a:gd name="T52" fmla="*/ 5 w 13"/>
              <a:gd name="T53" fmla="*/ 0 h 15"/>
              <a:gd name="T54" fmla="*/ 7 w 13"/>
              <a:gd name="T55" fmla="*/ 0 h 15"/>
              <a:gd name="T56" fmla="*/ 7 w 13"/>
              <a:gd name="T57" fmla="*/ 0 h 15"/>
              <a:gd name="T58" fmla="*/ 11 w 13"/>
              <a:gd name="T59" fmla="*/ 0 h 15"/>
              <a:gd name="T60" fmla="*/ 11 w 13"/>
              <a:gd name="T61" fmla="*/ 0 h 15"/>
              <a:gd name="T62" fmla="*/ 13 w 13"/>
              <a:gd name="T63" fmla="*/ 11 h 15"/>
              <a:gd name="T64" fmla="*/ 13 w 13"/>
              <a:gd name="T65" fmla="*/ 11 h 15"/>
              <a:gd name="T66" fmla="*/ 9 w 13"/>
              <a:gd name="T67" fmla="*/ 7 h 15"/>
              <a:gd name="T68" fmla="*/ 9 w 13"/>
              <a:gd name="T69" fmla="*/ 7 h 15"/>
              <a:gd name="T70" fmla="*/ 5 w 13"/>
              <a:gd name="T71" fmla="*/ 7 h 15"/>
              <a:gd name="T72" fmla="*/ 5 w 13"/>
              <a:gd name="T73" fmla="*/ 9 h 15"/>
              <a:gd name="T74" fmla="*/ 5 w 13"/>
              <a:gd name="T75" fmla="*/ 9 h 15"/>
              <a:gd name="T76" fmla="*/ 5 w 13"/>
              <a:gd name="T77" fmla="*/ 11 h 15"/>
              <a:gd name="T78" fmla="*/ 7 w 13"/>
              <a:gd name="T79" fmla="*/ 11 h 15"/>
              <a:gd name="T80" fmla="*/ 7 w 13"/>
              <a:gd name="T81" fmla="*/ 11 h 15"/>
              <a:gd name="T82" fmla="*/ 9 w 13"/>
              <a:gd name="T83" fmla="*/ 9 h 15"/>
              <a:gd name="T84" fmla="*/ 9 w 13"/>
              <a:gd name="T85" fmla="*/ 9 h 15"/>
              <a:gd name="T86" fmla="*/ 9 w 13"/>
              <a:gd name="T87" fmla="*/ 9 h 15"/>
              <a:gd name="T88" fmla="*/ 9 w 13"/>
              <a:gd name="T89" fmla="*/ 7 h 15"/>
              <a:gd name="T90" fmla="*/ 9 w 13"/>
              <a:gd name="T9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5">
                <a:moveTo>
                  <a:pt x="13" y="11"/>
                </a:moveTo>
                <a:lnTo>
                  <a:pt x="13" y="11"/>
                </a:lnTo>
                <a:lnTo>
                  <a:pt x="13" y="15"/>
                </a:lnTo>
                <a:lnTo>
                  <a:pt x="13" y="15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7" y="15"/>
                </a:lnTo>
                <a:lnTo>
                  <a:pt x="7" y="15"/>
                </a:lnTo>
                <a:lnTo>
                  <a:pt x="5" y="15"/>
                </a:lnTo>
                <a:lnTo>
                  <a:pt x="5" y="15"/>
                </a:lnTo>
                <a:lnTo>
                  <a:pt x="2" y="13"/>
                </a:lnTo>
                <a:lnTo>
                  <a:pt x="0" y="11"/>
                </a:lnTo>
                <a:lnTo>
                  <a:pt x="0" y="11"/>
                </a:lnTo>
                <a:lnTo>
                  <a:pt x="2" y="7"/>
                </a:lnTo>
                <a:lnTo>
                  <a:pt x="3" y="6"/>
                </a:lnTo>
                <a:lnTo>
                  <a:pt x="9" y="6"/>
                </a:lnTo>
                <a:lnTo>
                  <a:pt x="9" y="6"/>
                </a:lnTo>
                <a:lnTo>
                  <a:pt x="9" y="4"/>
                </a:lnTo>
                <a:lnTo>
                  <a:pt x="9" y="4"/>
                </a:lnTo>
                <a:lnTo>
                  <a:pt x="5" y="4"/>
                </a:lnTo>
                <a:lnTo>
                  <a:pt x="5" y="4"/>
                </a:lnTo>
                <a:lnTo>
                  <a:pt x="2" y="4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11" y="0"/>
                </a:lnTo>
                <a:lnTo>
                  <a:pt x="11" y="0"/>
                </a:lnTo>
                <a:lnTo>
                  <a:pt x="13" y="11"/>
                </a:lnTo>
                <a:lnTo>
                  <a:pt x="13" y="11"/>
                </a:lnTo>
                <a:close/>
                <a:moveTo>
                  <a:pt x="9" y="7"/>
                </a:moveTo>
                <a:lnTo>
                  <a:pt x="9" y="7"/>
                </a:lnTo>
                <a:lnTo>
                  <a:pt x="5" y="7"/>
                </a:lnTo>
                <a:lnTo>
                  <a:pt x="5" y="9"/>
                </a:lnTo>
                <a:lnTo>
                  <a:pt x="5" y="9"/>
                </a:lnTo>
                <a:lnTo>
                  <a:pt x="5" y="11"/>
                </a:lnTo>
                <a:lnTo>
                  <a:pt x="7" y="11"/>
                </a:lnTo>
                <a:lnTo>
                  <a:pt x="7" y="11"/>
                </a:lnTo>
                <a:lnTo>
                  <a:pt x="9" y="9"/>
                </a:lnTo>
                <a:lnTo>
                  <a:pt x="9" y="9"/>
                </a:lnTo>
                <a:lnTo>
                  <a:pt x="9" y="9"/>
                </a:lnTo>
                <a:lnTo>
                  <a:pt x="9" y="7"/>
                </a:lnTo>
                <a:lnTo>
                  <a:pt x="9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1334"/>
          <p:cNvSpPr>
            <a:spLocks noEditPoints="1"/>
          </p:cNvSpPr>
          <p:nvPr/>
        </p:nvSpPr>
        <p:spPr bwMode="auto">
          <a:xfrm>
            <a:off x="5710614" y="3083603"/>
            <a:ext cx="58113" cy="81357"/>
          </a:xfrm>
          <a:custGeom>
            <a:avLst/>
            <a:gdLst>
              <a:gd name="T0" fmla="*/ 0 w 15"/>
              <a:gd name="T1" fmla="*/ 6 h 21"/>
              <a:gd name="T2" fmla="*/ 0 w 15"/>
              <a:gd name="T3" fmla="*/ 6 h 21"/>
              <a:gd name="T4" fmla="*/ 0 w 15"/>
              <a:gd name="T5" fmla="*/ 0 h 21"/>
              <a:gd name="T6" fmla="*/ 0 w 15"/>
              <a:gd name="T7" fmla="*/ 0 h 21"/>
              <a:gd name="T8" fmla="*/ 3 w 15"/>
              <a:gd name="T9" fmla="*/ 2 h 21"/>
              <a:gd name="T10" fmla="*/ 3 w 15"/>
              <a:gd name="T11" fmla="*/ 2 h 21"/>
              <a:gd name="T12" fmla="*/ 3 w 15"/>
              <a:gd name="T13" fmla="*/ 2 h 21"/>
              <a:gd name="T14" fmla="*/ 3 w 15"/>
              <a:gd name="T15" fmla="*/ 2 h 21"/>
              <a:gd name="T16" fmla="*/ 7 w 15"/>
              <a:gd name="T17" fmla="*/ 0 h 21"/>
              <a:gd name="T18" fmla="*/ 7 w 15"/>
              <a:gd name="T19" fmla="*/ 0 h 21"/>
              <a:gd name="T20" fmla="*/ 9 w 15"/>
              <a:gd name="T21" fmla="*/ 0 h 21"/>
              <a:gd name="T22" fmla="*/ 9 w 15"/>
              <a:gd name="T23" fmla="*/ 0 h 21"/>
              <a:gd name="T24" fmla="*/ 13 w 15"/>
              <a:gd name="T25" fmla="*/ 2 h 21"/>
              <a:gd name="T26" fmla="*/ 15 w 15"/>
              <a:gd name="T27" fmla="*/ 7 h 21"/>
              <a:gd name="T28" fmla="*/ 15 w 15"/>
              <a:gd name="T29" fmla="*/ 7 h 21"/>
              <a:gd name="T30" fmla="*/ 15 w 15"/>
              <a:gd name="T31" fmla="*/ 11 h 21"/>
              <a:gd name="T32" fmla="*/ 13 w 15"/>
              <a:gd name="T33" fmla="*/ 13 h 21"/>
              <a:gd name="T34" fmla="*/ 9 w 15"/>
              <a:gd name="T35" fmla="*/ 15 h 21"/>
              <a:gd name="T36" fmla="*/ 9 w 15"/>
              <a:gd name="T37" fmla="*/ 15 h 21"/>
              <a:gd name="T38" fmla="*/ 5 w 15"/>
              <a:gd name="T39" fmla="*/ 13 h 21"/>
              <a:gd name="T40" fmla="*/ 5 w 15"/>
              <a:gd name="T41" fmla="*/ 13 h 21"/>
              <a:gd name="T42" fmla="*/ 5 w 15"/>
              <a:gd name="T43" fmla="*/ 17 h 21"/>
              <a:gd name="T44" fmla="*/ 5 w 15"/>
              <a:gd name="T45" fmla="*/ 17 h 21"/>
              <a:gd name="T46" fmla="*/ 3 w 15"/>
              <a:gd name="T47" fmla="*/ 19 h 21"/>
              <a:gd name="T48" fmla="*/ 1 w 15"/>
              <a:gd name="T49" fmla="*/ 21 h 21"/>
              <a:gd name="T50" fmla="*/ 1 w 15"/>
              <a:gd name="T51" fmla="*/ 21 h 21"/>
              <a:gd name="T52" fmla="*/ 1 w 15"/>
              <a:gd name="T53" fmla="*/ 19 h 21"/>
              <a:gd name="T54" fmla="*/ 0 w 15"/>
              <a:gd name="T55" fmla="*/ 13 h 21"/>
              <a:gd name="T56" fmla="*/ 0 w 15"/>
              <a:gd name="T57" fmla="*/ 6 h 21"/>
              <a:gd name="T58" fmla="*/ 5 w 15"/>
              <a:gd name="T59" fmla="*/ 7 h 21"/>
              <a:gd name="T60" fmla="*/ 5 w 15"/>
              <a:gd name="T61" fmla="*/ 9 h 21"/>
              <a:gd name="T62" fmla="*/ 5 w 15"/>
              <a:gd name="T63" fmla="*/ 9 h 21"/>
              <a:gd name="T64" fmla="*/ 5 w 15"/>
              <a:gd name="T65" fmla="*/ 11 h 21"/>
              <a:gd name="T66" fmla="*/ 7 w 15"/>
              <a:gd name="T67" fmla="*/ 11 h 21"/>
              <a:gd name="T68" fmla="*/ 7 w 15"/>
              <a:gd name="T69" fmla="*/ 11 h 21"/>
              <a:gd name="T70" fmla="*/ 9 w 15"/>
              <a:gd name="T71" fmla="*/ 9 h 21"/>
              <a:gd name="T72" fmla="*/ 11 w 15"/>
              <a:gd name="T73" fmla="*/ 7 h 21"/>
              <a:gd name="T74" fmla="*/ 11 w 15"/>
              <a:gd name="T75" fmla="*/ 7 h 21"/>
              <a:gd name="T76" fmla="*/ 9 w 15"/>
              <a:gd name="T77" fmla="*/ 4 h 21"/>
              <a:gd name="T78" fmla="*/ 7 w 15"/>
              <a:gd name="T79" fmla="*/ 4 h 21"/>
              <a:gd name="T80" fmla="*/ 7 w 15"/>
              <a:gd name="T81" fmla="*/ 4 h 21"/>
              <a:gd name="T82" fmla="*/ 5 w 15"/>
              <a:gd name="T83" fmla="*/ 4 h 21"/>
              <a:gd name="T84" fmla="*/ 5 w 15"/>
              <a:gd name="T85" fmla="*/ 6 h 21"/>
              <a:gd name="T86" fmla="*/ 5 w 15"/>
              <a:gd name="T87" fmla="*/ 6 h 21"/>
              <a:gd name="T88" fmla="*/ 5 w 15"/>
              <a:gd name="T89" fmla="*/ 6 h 21"/>
              <a:gd name="T90" fmla="*/ 5 w 15"/>
              <a:gd name="T91" fmla="*/ 7 h 21"/>
              <a:gd name="T92" fmla="*/ 5 w 15"/>
              <a:gd name="T9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" h="21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3" y="2"/>
                </a:lnTo>
                <a:lnTo>
                  <a:pt x="15" y="7"/>
                </a:lnTo>
                <a:lnTo>
                  <a:pt x="15" y="7"/>
                </a:lnTo>
                <a:lnTo>
                  <a:pt x="15" y="11"/>
                </a:lnTo>
                <a:lnTo>
                  <a:pt x="13" y="13"/>
                </a:lnTo>
                <a:lnTo>
                  <a:pt x="9" y="15"/>
                </a:lnTo>
                <a:lnTo>
                  <a:pt x="9" y="15"/>
                </a:lnTo>
                <a:lnTo>
                  <a:pt x="5" y="13"/>
                </a:lnTo>
                <a:lnTo>
                  <a:pt x="5" y="13"/>
                </a:lnTo>
                <a:lnTo>
                  <a:pt x="5" y="17"/>
                </a:lnTo>
                <a:lnTo>
                  <a:pt x="5" y="17"/>
                </a:lnTo>
                <a:lnTo>
                  <a:pt x="3" y="19"/>
                </a:lnTo>
                <a:lnTo>
                  <a:pt x="1" y="21"/>
                </a:lnTo>
                <a:lnTo>
                  <a:pt x="1" y="21"/>
                </a:lnTo>
                <a:lnTo>
                  <a:pt x="1" y="19"/>
                </a:lnTo>
                <a:lnTo>
                  <a:pt x="0" y="13"/>
                </a:lnTo>
                <a:lnTo>
                  <a:pt x="0" y="6"/>
                </a:lnTo>
                <a:close/>
                <a:moveTo>
                  <a:pt x="5" y="7"/>
                </a:moveTo>
                <a:lnTo>
                  <a:pt x="5" y="9"/>
                </a:lnTo>
                <a:lnTo>
                  <a:pt x="5" y="9"/>
                </a:lnTo>
                <a:lnTo>
                  <a:pt x="5" y="11"/>
                </a:lnTo>
                <a:lnTo>
                  <a:pt x="7" y="11"/>
                </a:lnTo>
                <a:lnTo>
                  <a:pt x="7" y="11"/>
                </a:lnTo>
                <a:lnTo>
                  <a:pt x="9" y="9"/>
                </a:lnTo>
                <a:lnTo>
                  <a:pt x="11" y="7"/>
                </a:lnTo>
                <a:lnTo>
                  <a:pt x="11" y="7"/>
                </a:lnTo>
                <a:lnTo>
                  <a:pt x="9" y="4"/>
                </a:lnTo>
                <a:lnTo>
                  <a:pt x="7" y="4"/>
                </a:lnTo>
                <a:lnTo>
                  <a:pt x="7" y="4"/>
                </a:lnTo>
                <a:lnTo>
                  <a:pt x="5" y="4"/>
                </a:lnTo>
                <a:lnTo>
                  <a:pt x="5" y="6"/>
                </a:lnTo>
                <a:lnTo>
                  <a:pt x="5" y="6"/>
                </a:lnTo>
                <a:lnTo>
                  <a:pt x="5" y="6"/>
                </a:lnTo>
                <a:lnTo>
                  <a:pt x="5" y="7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1335"/>
          <p:cNvSpPr>
            <a:spLocks noEditPoints="1"/>
          </p:cNvSpPr>
          <p:nvPr/>
        </p:nvSpPr>
        <p:spPr bwMode="auto">
          <a:xfrm>
            <a:off x="5780348" y="3083603"/>
            <a:ext cx="50365" cy="81357"/>
          </a:xfrm>
          <a:custGeom>
            <a:avLst/>
            <a:gdLst>
              <a:gd name="T0" fmla="*/ 0 w 13"/>
              <a:gd name="T1" fmla="*/ 6 h 21"/>
              <a:gd name="T2" fmla="*/ 0 w 13"/>
              <a:gd name="T3" fmla="*/ 6 h 21"/>
              <a:gd name="T4" fmla="*/ 0 w 13"/>
              <a:gd name="T5" fmla="*/ 0 h 21"/>
              <a:gd name="T6" fmla="*/ 0 w 13"/>
              <a:gd name="T7" fmla="*/ 0 h 21"/>
              <a:gd name="T8" fmla="*/ 4 w 13"/>
              <a:gd name="T9" fmla="*/ 2 h 21"/>
              <a:gd name="T10" fmla="*/ 4 w 13"/>
              <a:gd name="T11" fmla="*/ 2 h 21"/>
              <a:gd name="T12" fmla="*/ 4 w 13"/>
              <a:gd name="T13" fmla="*/ 2 h 21"/>
              <a:gd name="T14" fmla="*/ 4 w 13"/>
              <a:gd name="T15" fmla="*/ 2 h 21"/>
              <a:gd name="T16" fmla="*/ 6 w 13"/>
              <a:gd name="T17" fmla="*/ 0 h 21"/>
              <a:gd name="T18" fmla="*/ 6 w 13"/>
              <a:gd name="T19" fmla="*/ 0 h 21"/>
              <a:gd name="T20" fmla="*/ 8 w 13"/>
              <a:gd name="T21" fmla="*/ 0 h 21"/>
              <a:gd name="T22" fmla="*/ 8 w 13"/>
              <a:gd name="T23" fmla="*/ 0 h 21"/>
              <a:gd name="T24" fmla="*/ 12 w 13"/>
              <a:gd name="T25" fmla="*/ 2 h 21"/>
              <a:gd name="T26" fmla="*/ 13 w 13"/>
              <a:gd name="T27" fmla="*/ 7 h 21"/>
              <a:gd name="T28" fmla="*/ 13 w 13"/>
              <a:gd name="T29" fmla="*/ 7 h 21"/>
              <a:gd name="T30" fmla="*/ 13 w 13"/>
              <a:gd name="T31" fmla="*/ 11 h 21"/>
              <a:gd name="T32" fmla="*/ 12 w 13"/>
              <a:gd name="T33" fmla="*/ 13 h 21"/>
              <a:gd name="T34" fmla="*/ 8 w 13"/>
              <a:gd name="T35" fmla="*/ 15 h 21"/>
              <a:gd name="T36" fmla="*/ 8 w 13"/>
              <a:gd name="T37" fmla="*/ 15 h 21"/>
              <a:gd name="T38" fmla="*/ 4 w 13"/>
              <a:gd name="T39" fmla="*/ 13 h 21"/>
              <a:gd name="T40" fmla="*/ 4 w 13"/>
              <a:gd name="T41" fmla="*/ 13 h 21"/>
              <a:gd name="T42" fmla="*/ 4 w 13"/>
              <a:gd name="T43" fmla="*/ 17 h 21"/>
              <a:gd name="T44" fmla="*/ 4 w 13"/>
              <a:gd name="T45" fmla="*/ 17 h 21"/>
              <a:gd name="T46" fmla="*/ 4 w 13"/>
              <a:gd name="T47" fmla="*/ 19 h 21"/>
              <a:gd name="T48" fmla="*/ 2 w 13"/>
              <a:gd name="T49" fmla="*/ 21 h 21"/>
              <a:gd name="T50" fmla="*/ 2 w 13"/>
              <a:gd name="T51" fmla="*/ 21 h 21"/>
              <a:gd name="T52" fmla="*/ 0 w 13"/>
              <a:gd name="T53" fmla="*/ 19 h 21"/>
              <a:gd name="T54" fmla="*/ 0 w 13"/>
              <a:gd name="T55" fmla="*/ 13 h 21"/>
              <a:gd name="T56" fmla="*/ 0 w 13"/>
              <a:gd name="T57" fmla="*/ 6 h 21"/>
              <a:gd name="T58" fmla="*/ 4 w 13"/>
              <a:gd name="T59" fmla="*/ 7 h 21"/>
              <a:gd name="T60" fmla="*/ 4 w 13"/>
              <a:gd name="T61" fmla="*/ 9 h 21"/>
              <a:gd name="T62" fmla="*/ 4 w 13"/>
              <a:gd name="T63" fmla="*/ 9 h 21"/>
              <a:gd name="T64" fmla="*/ 6 w 13"/>
              <a:gd name="T65" fmla="*/ 11 h 21"/>
              <a:gd name="T66" fmla="*/ 6 w 13"/>
              <a:gd name="T67" fmla="*/ 11 h 21"/>
              <a:gd name="T68" fmla="*/ 6 w 13"/>
              <a:gd name="T69" fmla="*/ 11 h 21"/>
              <a:gd name="T70" fmla="*/ 10 w 13"/>
              <a:gd name="T71" fmla="*/ 9 h 21"/>
              <a:gd name="T72" fmla="*/ 10 w 13"/>
              <a:gd name="T73" fmla="*/ 7 h 21"/>
              <a:gd name="T74" fmla="*/ 10 w 13"/>
              <a:gd name="T75" fmla="*/ 7 h 21"/>
              <a:gd name="T76" fmla="*/ 10 w 13"/>
              <a:gd name="T77" fmla="*/ 4 h 21"/>
              <a:gd name="T78" fmla="*/ 6 w 13"/>
              <a:gd name="T79" fmla="*/ 4 h 21"/>
              <a:gd name="T80" fmla="*/ 6 w 13"/>
              <a:gd name="T81" fmla="*/ 4 h 21"/>
              <a:gd name="T82" fmla="*/ 6 w 13"/>
              <a:gd name="T83" fmla="*/ 4 h 21"/>
              <a:gd name="T84" fmla="*/ 4 w 13"/>
              <a:gd name="T85" fmla="*/ 6 h 21"/>
              <a:gd name="T86" fmla="*/ 4 w 13"/>
              <a:gd name="T87" fmla="*/ 6 h 21"/>
              <a:gd name="T88" fmla="*/ 4 w 13"/>
              <a:gd name="T89" fmla="*/ 6 h 21"/>
              <a:gd name="T90" fmla="*/ 4 w 13"/>
              <a:gd name="T91" fmla="*/ 7 h 21"/>
              <a:gd name="T92" fmla="*/ 4 w 13"/>
              <a:gd name="T93" fmla="*/ 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" h="21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3" y="7"/>
                </a:lnTo>
                <a:lnTo>
                  <a:pt x="13" y="7"/>
                </a:lnTo>
                <a:lnTo>
                  <a:pt x="13" y="11"/>
                </a:lnTo>
                <a:lnTo>
                  <a:pt x="12" y="13"/>
                </a:lnTo>
                <a:lnTo>
                  <a:pt x="8" y="15"/>
                </a:lnTo>
                <a:lnTo>
                  <a:pt x="8" y="15"/>
                </a:lnTo>
                <a:lnTo>
                  <a:pt x="4" y="13"/>
                </a:lnTo>
                <a:lnTo>
                  <a:pt x="4" y="13"/>
                </a:lnTo>
                <a:lnTo>
                  <a:pt x="4" y="17"/>
                </a:lnTo>
                <a:lnTo>
                  <a:pt x="4" y="17"/>
                </a:lnTo>
                <a:lnTo>
                  <a:pt x="4" y="19"/>
                </a:lnTo>
                <a:lnTo>
                  <a:pt x="2" y="21"/>
                </a:lnTo>
                <a:lnTo>
                  <a:pt x="2" y="21"/>
                </a:lnTo>
                <a:lnTo>
                  <a:pt x="0" y="19"/>
                </a:lnTo>
                <a:lnTo>
                  <a:pt x="0" y="13"/>
                </a:lnTo>
                <a:lnTo>
                  <a:pt x="0" y="6"/>
                </a:lnTo>
                <a:close/>
                <a:moveTo>
                  <a:pt x="4" y="7"/>
                </a:moveTo>
                <a:lnTo>
                  <a:pt x="4" y="9"/>
                </a:lnTo>
                <a:lnTo>
                  <a:pt x="4" y="9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10" y="9"/>
                </a:lnTo>
                <a:lnTo>
                  <a:pt x="10" y="7"/>
                </a:lnTo>
                <a:lnTo>
                  <a:pt x="10" y="7"/>
                </a:lnTo>
                <a:lnTo>
                  <a:pt x="10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4" y="7"/>
                </a:lnTo>
                <a:lnTo>
                  <a:pt x="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1336"/>
          <p:cNvSpPr>
            <a:spLocks/>
          </p:cNvSpPr>
          <p:nvPr/>
        </p:nvSpPr>
        <p:spPr bwMode="auto">
          <a:xfrm>
            <a:off x="5846207" y="3083603"/>
            <a:ext cx="42617" cy="81357"/>
          </a:xfrm>
          <a:custGeom>
            <a:avLst/>
            <a:gdLst>
              <a:gd name="T0" fmla="*/ 2 w 11"/>
              <a:gd name="T1" fmla="*/ 0 h 21"/>
              <a:gd name="T2" fmla="*/ 2 w 11"/>
              <a:gd name="T3" fmla="*/ 0 h 21"/>
              <a:gd name="T4" fmla="*/ 4 w 11"/>
              <a:gd name="T5" fmla="*/ 2 h 21"/>
              <a:gd name="T6" fmla="*/ 4 w 11"/>
              <a:gd name="T7" fmla="*/ 4 h 21"/>
              <a:gd name="T8" fmla="*/ 4 w 11"/>
              <a:gd name="T9" fmla="*/ 4 h 21"/>
              <a:gd name="T10" fmla="*/ 6 w 11"/>
              <a:gd name="T11" fmla="*/ 9 h 21"/>
              <a:gd name="T12" fmla="*/ 6 w 11"/>
              <a:gd name="T13" fmla="*/ 9 h 21"/>
              <a:gd name="T14" fmla="*/ 6 w 11"/>
              <a:gd name="T15" fmla="*/ 9 h 21"/>
              <a:gd name="T16" fmla="*/ 6 w 11"/>
              <a:gd name="T17" fmla="*/ 9 h 21"/>
              <a:gd name="T18" fmla="*/ 8 w 11"/>
              <a:gd name="T19" fmla="*/ 7 h 21"/>
              <a:gd name="T20" fmla="*/ 8 w 11"/>
              <a:gd name="T21" fmla="*/ 7 h 21"/>
              <a:gd name="T22" fmla="*/ 8 w 11"/>
              <a:gd name="T23" fmla="*/ 7 h 21"/>
              <a:gd name="T24" fmla="*/ 8 w 11"/>
              <a:gd name="T25" fmla="*/ 7 h 21"/>
              <a:gd name="T26" fmla="*/ 8 w 11"/>
              <a:gd name="T27" fmla="*/ 7 h 21"/>
              <a:gd name="T28" fmla="*/ 10 w 11"/>
              <a:gd name="T29" fmla="*/ 2 h 21"/>
              <a:gd name="T30" fmla="*/ 11 w 11"/>
              <a:gd name="T31" fmla="*/ 0 h 21"/>
              <a:gd name="T32" fmla="*/ 11 w 11"/>
              <a:gd name="T33" fmla="*/ 0 h 21"/>
              <a:gd name="T34" fmla="*/ 11 w 11"/>
              <a:gd name="T35" fmla="*/ 2 h 21"/>
              <a:gd name="T36" fmla="*/ 11 w 11"/>
              <a:gd name="T37" fmla="*/ 6 h 21"/>
              <a:gd name="T38" fmla="*/ 11 w 11"/>
              <a:gd name="T39" fmla="*/ 6 h 21"/>
              <a:gd name="T40" fmla="*/ 8 w 11"/>
              <a:gd name="T41" fmla="*/ 15 h 21"/>
              <a:gd name="T42" fmla="*/ 8 w 11"/>
              <a:gd name="T43" fmla="*/ 15 h 21"/>
              <a:gd name="T44" fmla="*/ 6 w 11"/>
              <a:gd name="T45" fmla="*/ 19 h 21"/>
              <a:gd name="T46" fmla="*/ 6 w 11"/>
              <a:gd name="T47" fmla="*/ 19 h 21"/>
              <a:gd name="T48" fmla="*/ 2 w 11"/>
              <a:gd name="T49" fmla="*/ 21 h 21"/>
              <a:gd name="T50" fmla="*/ 2 w 11"/>
              <a:gd name="T51" fmla="*/ 21 h 21"/>
              <a:gd name="T52" fmla="*/ 2 w 11"/>
              <a:gd name="T53" fmla="*/ 17 h 21"/>
              <a:gd name="T54" fmla="*/ 2 w 11"/>
              <a:gd name="T55" fmla="*/ 17 h 21"/>
              <a:gd name="T56" fmla="*/ 2 w 11"/>
              <a:gd name="T57" fmla="*/ 17 h 21"/>
              <a:gd name="T58" fmla="*/ 2 w 11"/>
              <a:gd name="T59" fmla="*/ 17 h 21"/>
              <a:gd name="T60" fmla="*/ 4 w 11"/>
              <a:gd name="T61" fmla="*/ 15 h 21"/>
              <a:gd name="T62" fmla="*/ 4 w 11"/>
              <a:gd name="T63" fmla="*/ 13 h 21"/>
              <a:gd name="T64" fmla="*/ 4 w 11"/>
              <a:gd name="T65" fmla="*/ 13 h 21"/>
              <a:gd name="T66" fmla="*/ 2 w 11"/>
              <a:gd name="T67" fmla="*/ 7 h 21"/>
              <a:gd name="T68" fmla="*/ 2 w 11"/>
              <a:gd name="T69" fmla="*/ 7 h 21"/>
              <a:gd name="T70" fmla="*/ 0 w 11"/>
              <a:gd name="T71" fmla="*/ 2 h 21"/>
              <a:gd name="T72" fmla="*/ 2 w 11"/>
              <a:gd name="T73" fmla="*/ 0 h 21"/>
              <a:gd name="T74" fmla="*/ 2 w 11"/>
              <a:gd name="T7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" h="21">
                <a:moveTo>
                  <a:pt x="2" y="0"/>
                </a:moveTo>
                <a:lnTo>
                  <a:pt x="2" y="0"/>
                </a:lnTo>
                <a:lnTo>
                  <a:pt x="4" y="2"/>
                </a:lnTo>
                <a:lnTo>
                  <a:pt x="4" y="4"/>
                </a:lnTo>
                <a:lnTo>
                  <a:pt x="4" y="4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6" y="9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lnTo>
                  <a:pt x="10" y="2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6"/>
                </a:lnTo>
                <a:lnTo>
                  <a:pt x="11" y="6"/>
                </a:lnTo>
                <a:lnTo>
                  <a:pt x="8" y="15"/>
                </a:lnTo>
                <a:lnTo>
                  <a:pt x="8" y="15"/>
                </a:lnTo>
                <a:lnTo>
                  <a:pt x="6" y="19"/>
                </a:lnTo>
                <a:lnTo>
                  <a:pt x="6" y="19"/>
                </a:lnTo>
                <a:lnTo>
                  <a:pt x="2" y="21"/>
                </a:lnTo>
                <a:lnTo>
                  <a:pt x="2" y="21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4" y="15"/>
                </a:lnTo>
                <a:lnTo>
                  <a:pt x="4" y="13"/>
                </a:lnTo>
                <a:lnTo>
                  <a:pt x="4" y="13"/>
                </a:lnTo>
                <a:lnTo>
                  <a:pt x="2" y="7"/>
                </a:lnTo>
                <a:lnTo>
                  <a:pt x="2" y="7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1337"/>
          <p:cNvSpPr>
            <a:spLocks/>
          </p:cNvSpPr>
          <p:nvPr/>
        </p:nvSpPr>
        <p:spPr bwMode="auto">
          <a:xfrm>
            <a:off x="5598265" y="3157208"/>
            <a:ext cx="38740" cy="65861"/>
          </a:xfrm>
          <a:custGeom>
            <a:avLst/>
            <a:gdLst>
              <a:gd name="T0" fmla="*/ 4 w 10"/>
              <a:gd name="T1" fmla="*/ 0 h 17"/>
              <a:gd name="T2" fmla="*/ 4 w 10"/>
              <a:gd name="T3" fmla="*/ 0 h 17"/>
              <a:gd name="T4" fmla="*/ 6 w 10"/>
              <a:gd name="T5" fmla="*/ 0 h 17"/>
              <a:gd name="T6" fmla="*/ 6 w 10"/>
              <a:gd name="T7" fmla="*/ 2 h 17"/>
              <a:gd name="T8" fmla="*/ 6 w 10"/>
              <a:gd name="T9" fmla="*/ 2 h 17"/>
              <a:gd name="T10" fmla="*/ 8 w 10"/>
              <a:gd name="T11" fmla="*/ 3 h 17"/>
              <a:gd name="T12" fmla="*/ 8 w 10"/>
              <a:gd name="T13" fmla="*/ 3 h 17"/>
              <a:gd name="T14" fmla="*/ 10 w 10"/>
              <a:gd name="T15" fmla="*/ 5 h 17"/>
              <a:gd name="T16" fmla="*/ 10 w 10"/>
              <a:gd name="T17" fmla="*/ 5 h 17"/>
              <a:gd name="T18" fmla="*/ 8 w 10"/>
              <a:gd name="T19" fmla="*/ 7 h 17"/>
              <a:gd name="T20" fmla="*/ 8 w 10"/>
              <a:gd name="T21" fmla="*/ 7 h 17"/>
              <a:gd name="T22" fmla="*/ 6 w 10"/>
              <a:gd name="T23" fmla="*/ 9 h 17"/>
              <a:gd name="T24" fmla="*/ 6 w 10"/>
              <a:gd name="T25" fmla="*/ 9 h 17"/>
              <a:gd name="T26" fmla="*/ 6 w 10"/>
              <a:gd name="T27" fmla="*/ 15 h 17"/>
              <a:gd name="T28" fmla="*/ 6 w 10"/>
              <a:gd name="T29" fmla="*/ 15 h 17"/>
              <a:gd name="T30" fmla="*/ 8 w 10"/>
              <a:gd name="T31" fmla="*/ 15 h 17"/>
              <a:gd name="T32" fmla="*/ 8 w 10"/>
              <a:gd name="T33" fmla="*/ 15 h 17"/>
              <a:gd name="T34" fmla="*/ 8 w 10"/>
              <a:gd name="T35" fmla="*/ 15 h 17"/>
              <a:gd name="T36" fmla="*/ 8 w 10"/>
              <a:gd name="T37" fmla="*/ 15 h 17"/>
              <a:gd name="T38" fmla="*/ 8 w 10"/>
              <a:gd name="T39" fmla="*/ 17 h 17"/>
              <a:gd name="T40" fmla="*/ 8 w 10"/>
              <a:gd name="T41" fmla="*/ 17 h 17"/>
              <a:gd name="T42" fmla="*/ 6 w 10"/>
              <a:gd name="T43" fmla="*/ 17 h 17"/>
              <a:gd name="T44" fmla="*/ 6 w 10"/>
              <a:gd name="T45" fmla="*/ 17 h 17"/>
              <a:gd name="T46" fmla="*/ 2 w 10"/>
              <a:gd name="T47" fmla="*/ 17 h 17"/>
              <a:gd name="T48" fmla="*/ 2 w 10"/>
              <a:gd name="T49" fmla="*/ 17 h 17"/>
              <a:gd name="T50" fmla="*/ 2 w 10"/>
              <a:gd name="T51" fmla="*/ 13 h 17"/>
              <a:gd name="T52" fmla="*/ 2 w 10"/>
              <a:gd name="T53" fmla="*/ 13 h 17"/>
              <a:gd name="T54" fmla="*/ 0 w 10"/>
              <a:gd name="T55" fmla="*/ 7 h 17"/>
              <a:gd name="T56" fmla="*/ 0 w 10"/>
              <a:gd name="T57" fmla="*/ 7 h 17"/>
              <a:gd name="T58" fmla="*/ 0 w 10"/>
              <a:gd name="T59" fmla="*/ 5 h 17"/>
              <a:gd name="T60" fmla="*/ 0 w 10"/>
              <a:gd name="T61" fmla="*/ 5 h 17"/>
              <a:gd name="T62" fmla="*/ 0 w 10"/>
              <a:gd name="T63" fmla="*/ 3 h 17"/>
              <a:gd name="T64" fmla="*/ 0 w 10"/>
              <a:gd name="T65" fmla="*/ 3 h 17"/>
              <a:gd name="T66" fmla="*/ 2 w 10"/>
              <a:gd name="T67" fmla="*/ 2 h 17"/>
              <a:gd name="T68" fmla="*/ 2 w 10"/>
              <a:gd name="T69" fmla="*/ 2 h 17"/>
              <a:gd name="T70" fmla="*/ 4 w 10"/>
              <a:gd name="T71" fmla="*/ 0 h 17"/>
              <a:gd name="T72" fmla="*/ 4 w 10"/>
              <a:gd name="T7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" h="17">
                <a:moveTo>
                  <a:pt x="4" y="0"/>
                </a:moveTo>
                <a:lnTo>
                  <a:pt x="4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8" y="3"/>
                </a:lnTo>
                <a:lnTo>
                  <a:pt x="8" y="3"/>
                </a:lnTo>
                <a:lnTo>
                  <a:pt x="10" y="5"/>
                </a:lnTo>
                <a:lnTo>
                  <a:pt x="10" y="5"/>
                </a:lnTo>
                <a:lnTo>
                  <a:pt x="8" y="7"/>
                </a:lnTo>
                <a:lnTo>
                  <a:pt x="8" y="7"/>
                </a:lnTo>
                <a:lnTo>
                  <a:pt x="6" y="9"/>
                </a:lnTo>
                <a:lnTo>
                  <a:pt x="6" y="9"/>
                </a:lnTo>
                <a:lnTo>
                  <a:pt x="6" y="15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2" y="17"/>
                </a:lnTo>
                <a:lnTo>
                  <a:pt x="2" y="17"/>
                </a:lnTo>
                <a:lnTo>
                  <a:pt x="2" y="13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1338"/>
          <p:cNvSpPr>
            <a:spLocks noEditPoints="1"/>
          </p:cNvSpPr>
          <p:nvPr/>
        </p:nvSpPr>
        <p:spPr bwMode="auto">
          <a:xfrm>
            <a:off x="5644755" y="3149460"/>
            <a:ext cx="19371" cy="73609"/>
          </a:xfrm>
          <a:custGeom>
            <a:avLst/>
            <a:gdLst>
              <a:gd name="T0" fmla="*/ 5 w 5"/>
              <a:gd name="T1" fmla="*/ 2 h 19"/>
              <a:gd name="T2" fmla="*/ 5 w 5"/>
              <a:gd name="T3" fmla="*/ 2 h 19"/>
              <a:gd name="T4" fmla="*/ 3 w 5"/>
              <a:gd name="T5" fmla="*/ 4 h 19"/>
              <a:gd name="T6" fmla="*/ 2 w 5"/>
              <a:gd name="T7" fmla="*/ 4 h 19"/>
              <a:gd name="T8" fmla="*/ 2 w 5"/>
              <a:gd name="T9" fmla="*/ 4 h 19"/>
              <a:gd name="T10" fmla="*/ 2 w 5"/>
              <a:gd name="T11" fmla="*/ 4 h 19"/>
              <a:gd name="T12" fmla="*/ 0 w 5"/>
              <a:gd name="T13" fmla="*/ 2 h 19"/>
              <a:gd name="T14" fmla="*/ 0 w 5"/>
              <a:gd name="T15" fmla="*/ 2 h 19"/>
              <a:gd name="T16" fmla="*/ 2 w 5"/>
              <a:gd name="T17" fmla="*/ 0 h 19"/>
              <a:gd name="T18" fmla="*/ 3 w 5"/>
              <a:gd name="T19" fmla="*/ 0 h 19"/>
              <a:gd name="T20" fmla="*/ 3 w 5"/>
              <a:gd name="T21" fmla="*/ 0 h 19"/>
              <a:gd name="T22" fmla="*/ 3 w 5"/>
              <a:gd name="T23" fmla="*/ 0 h 19"/>
              <a:gd name="T24" fmla="*/ 5 w 5"/>
              <a:gd name="T25" fmla="*/ 2 h 19"/>
              <a:gd name="T26" fmla="*/ 5 w 5"/>
              <a:gd name="T27" fmla="*/ 2 h 19"/>
              <a:gd name="T28" fmla="*/ 3 w 5"/>
              <a:gd name="T29" fmla="*/ 19 h 19"/>
              <a:gd name="T30" fmla="*/ 3 w 5"/>
              <a:gd name="T31" fmla="*/ 19 h 19"/>
              <a:gd name="T32" fmla="*/ 2 w 5"/>
              <a:gd name="T33" fmla="*/ 17 h 19"/>
              <a:gd name="T34" fmla="*/ 0 w 5"/>
              <a:gd name="T35" fmla="*/ 13 h 19"/>
              <a:gd name="T36" fmla="*/ 0 w 5"/>
              <a:gd name="T37" fmla="*/ 11 h 19"/>
              <a:gd name="T38" fmla="*/ 0 w 5"/>
              <a:gd name="T39" fmla="*/ 11 h 19"/>
              <a:gd name="T40" fmla="*/ 2 w 5"/>
              <a:gd name="T41" fmla="*/ 7 h 19"/>
              <a:gd name="T42" fmla="*/ 3 w 5"/>
              <a:gd name="T43" fmla="*/ 5 h 19"/>
              <a:gd name="T44" fmla="*/ 3 w 5"/>
              <a:gd name="T45" fmla="*/ 5 h 19"/>
              <a:gd name="T46" fmla="*/ 3 w 5"/>
              <a:gd name="T47" fmla="*/ 7 h 19"/>
              <a:gd name="T48" fmla="*/ 5 w 5"/>
              <a:gd name="T49" fmla="*/ 11 h 19"/>
              <a:gd name="T50" fmla="*/ 5 w 5"/>
              <a:gd name="T51" fmla="*/ 13 h 19"/>
              <a:gd name="T52" fmla="*/ 5 w 5"/>
              <a:gd name="T53" fmla="*/ 13 h 19"/>
              <a:gd name="T54" fmla="*/ 3 w 5"/>
              <a:gd name="T55" fmla="*/ 17 h 19"/>
              <a:gd name="T56" fmla="*/ 3 w 5"/>
              <a:gd name="T57" fmla="*/ 19 h 19"/>
              <a:gd name="T58" fmla="*/ 3 w 5"/>
              <a:gd name="T5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" h="19">
                <a:moveTo>
                  <a:pt x="5" y="2"/>
                </a:moveTo>
                <a:lnTo>
                  <a:pt x="5" y="2"/>
                </a:lnTo>
                <a:lnTo>
                  <a:pt x="3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2"/>
                </a:lnTo>
                <a:lnTo>
                  <a:pt x="5" y="2"/>
                </a:lnTo>
                <a:close/>
                <a:moveTo>
                  <a:pt x="3" y="19"/>
                </a:moveTo>
                <a:lnTo>
                  <a:pt x="3" y="19"/>
                </a:lnTo>
                <a:lnTo>
                  <a:pt x="2" y="17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2" y="7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5" y="11"/>
                </a:lnTo>
                <a:lnTo>
                  <a:pt x="5" y="13"/>
                </a:lnTo>
                <a:lnTo>
                  <a:pt x="5" y="13"/>
                </a:lnTo>
                <a:lnTo>
                  <a:pt x="3" y="17"/>
                </a:lnTo>
                <a:lnTo>
                  <a:pt x="3" y="19"/>
                </a:lnTo>
                <a:lnTo>
                  <a:pt x="3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1339"/>
          <p:cNvSpPr>
            <a:spLocks/>
          </p:cNvSpPr>
          <p:nvPr/>
        </p:nvSpPr>
        <p:spPr bwMode="auto">
          <a:xfrm>
            <a:off x="5679622" y="3168831"/>
            <a:ext cx="81357" cy="54238"/>
          </a:xfrm>
          <a:custGeom>
            <a:avLst/>
            <a:gdLst>
              <a:gd name="T0" fmla="*/ 0 w 21"/>
              <a:gd name="T1" fmla="*/ 4 h 14"/>
              <a:gd name="T2" fmla="*/ 0 w 21"/>
              <a:gd name="T3" fmla="*/ 4 h 14"/>
              <a:gd name="T4" fmla="*/ 0 w 21"/>
              <a:gd name="T5" fmla="*/ 0 h 14"/>
              <a:gd name="T6" fmla="*/ 0 w 21"/>
              <a:gd name="T7" fmla="*/ 0 h 14"/>
              <a:gd name="T8" fmla="*/ 4 w 21"/>
              <a:gd name="T9" fmla="*/ 0 h 14"/>
              <a:gd name="T10" fmla="*/ 4 w 21"/>
              <a:gd name="T11" fmla="*/ 0 h 14"/>
              <a:gd name="T12" fmla="*/ 4 w 21"/>
              <a:gd name="T13" fmla="*/ 2 h 14"/>
              <a:gd name="T14" fmla="*/ 4 w 21"/>
              <a:gd name="T15" fmla="*/ 2 h 14"/>
              <a:gd name="T16" fmla="*/ 6 w 21"/>
              <a:gd name="T17" fmla="*/ 0 h 14"/>
              <a:gd name="T18" fmla="*/ 6 w 21"/>
              <a:gd name="T19" fmla="*/ 0 h 14"/>
              <a:gd name="T20" fmla="*/ 8 w 21"/>
              <a:gd name="T21" fmla="*/ 0 h 14"/>
              <a:gd name="T22" fmla="*/ 8 w 21"/>
              <a:gd name="T23" fmla="*/ 0 h 14"/>
              <a:gd name="T24" fmla="*/ 9 w 21"/>
              <a:gd name="T25" fmla="*/ 0 h 14"/>
              <a:gd name="T26" fmla="*/ 11 w 21"/>
              <a:gd name="T27" fmla="*/ 2 h 14"/>
              <a:gd name="T28" fmla="*/ 11 w 21"/>
              <a:gd name="T29" fmla="*/ 2 h 14"/>
              <a:gd name="T30" fmla="*/ 13 w 21"/>
              <a:gd name="T31" fmla="*/ 0 h 14"/>
              <a:gd name="T32" fmla="*/ 13 w 21"/>
              <a:gd name="T33" fmla="*/ 0 h 14"/>
              <a:gd name="T34" fmla="*/ 13 w 21"/>
              <a:gd name="T35" fmla="*/ 0 h 14"/>
              <a:gd name="T36" fmla="*/ 13 w 21"/>
              <a:gd name="T37" fmla="*/ 0 h 14"/>
              <a:gd name="T38" fmla="*/ 17 w 21"/>
              <a:gd name="T39" fmla="*/ 0 h 14"/>
              <a:gd name="T40" fmla="*/ 17 w 21"/>
              <a:gd name="T41" fmla="*/ 0 h 14"/>
              <a:gd name="T42" fmla="*/ 19 w 21"/>
              <a:gd name="T43" fmla="*/ 2 h 14"/>
              <a:gd name="T44" fmla="*/ 21 w 21"/>
              <a:gd name="T45" fmla="*/ 6 h 14"/>
              <a:gd name="T46" fmla="*/ 21 w 21"/>
              <a:gd name="T47" fmla="*/ 8 h 14"/>
              <a:gd name="T48" fmla="*/ 21 w 21"/>
              <a:gd name="T49" fmla="*/ 8 h 14"/>
              <a:gd name="T50" fmla="*/ 21 w 21"/>
              <a:gd name="T51" fmla="*/ 12 h 14"/>
              <a:gd name="T52" fmla="*/ 19 w 21"/>
              <a:gd name="T53" fmla="*/ 14 h 14"/>
              <a:gd name="T54" fmla="*/ 19 w 21"/>
              <a:gd name="T55" fmla="*/ 14 h 14"/>
              <a:gd name="T56" fmla="*/ 17 w 21"/>
              <a:gd name="T57" fmla="*/ 14 h 14"/>
              <a:gd name="T58" fmla="*/ 17 w 21"/>
              <a:gd name="T59" fmla="*/ 10 h 14"/>
              <a:gd name="T60" fmla="*/ 17 w 21"/>
              <a:gd name="T61" fmla="*/ 10 h 14"/>
              <a:gd name="T62" fmla="*/ 15 w 21"/>
              <a:gd name="T63" fmla="*/ 4 h 14"/>
              <a:gd name="T64" fmla="*/ 15 w 21"/>
              <a:gd name="T65" fmla="*/ 4 h 14"/>
              <a:gd name="T66" fmla="*/ 15 w 21"/>
              <a:gd name="T67" fmla="*/ 4 h 14"/>
              <a:gd name="T68" fmla="*/ 15 w 21"/>
              <a:gd name="T69" fmla="*/ 4 h 14"/>
              <a:gd name="T70" fmla="*/ 13 w 21"/>
              <a:gd name="T71" fmla="*/ 4 h 14"/>
              <a:gd name="T72" fmla="*/ 13 w 21"/>
              <a:gd name="T73" fmla="*/ 6 h 14"/>
              <a:gd name="T74" fmla="*/ 13 w 21"/>
              <a:gd name="T75" fmla="*/ 8 h 14"/>
              <a:gd name="T76" fmla="*/ 13 w 21"/>
              <a:gd name="T77" fmla="*/ 8 h 14"/>
              <a:gd name="T78" fmla="*/ 11 w 21"/>
              <a:gd name="T79" fmla="*/ 12 h 14"/>
              <a:gd name="T80" fmla="*/ 9 w 21"/>
              <a:gd name="T81" fmla="*/ 14 h 14"/>
              <a:gd name="T82" fmla="*/ 9 w 21"/>
              <a:gd name="T83" fmla="*/ 14 h 14"/>
              <a:gd name="T84" fmla="*/ 9 w 21"/>
              <a:gd name="T85" fmla="*/ 14 h 14"/>
              <a:gd name="T86" fmla="*/ 8 w 21"/>
              <a:gd name="T87" fmla="*/ 10 h 14"/>
              <a:gd name="T88" fmla="*/ 8 w 21"/>
              <a:gd name="T89" fmla="*/ 10 h 14"/>
              <a:gd name="T90" fmla="*/ 8 w 21"/>
              <a:gd name="T91" fmla="*/ 4 h 14"/>
              <a:gd name="T92" fmla="*/ 8 w 21"/>
              <a:gd name="T93" fmla="*/ 4 h 14"/>
              <a:gd name="T94" fmla="*/ 6 w 21"/>
              <a:gd name="T95" fmla="*/ 4 h 14"/>
              <a:gd name="T96" fmla="*/ 6 w 21"/>
              <a:gd name="T97" fmla="*/ 4 h 14"/>
              <a:gd name="T98" fmla="*/ 4 w 21"/>
              <a:gd name="T99" fmla="*/ 4 h 14"/>
              <a:gd name="T100" fmla="*/ 4 w 21"/>
              <a:gd name="T101" fmla="*/ 6 h 14"/>
              <a:gd name="T102" fmla="*/ 4 w 21"/>
              <a:gd name="T103" fmla="*/ 8 h 14"/>
              <a:gd name="T104" fmla="*/ 4 w 21"/>
              <a:gd name="T105" fmla="*/ 8 h 14"/>
              <a:gd name="T106" fmla="*/ 4 w 21"/>
              <a:gd name="T107" fmla="*/ 12 h 14"/>
              <a:gd name="T108" fmla="*/ 2 w 21"/>
              <a:gd name="T109" fmla="*/ 14 h 14"/>
              <a:gd name="T110" fmla="*/ 2 w 21"/>
              <a:gd name="T111" fmla="*/ 14 h 14"/>
              <a:gd name="T112" fmla="*/ 0 w 21"/>
              <a:gd name="T113" fmla="*/ 12 h 14"/>
              <a:gd name="T114" fmla="*/ 0 w 21"/>
              <a:gd name="T115" fmla="*/ 8 h 14"/>
              <a:gd name="T116" fmla="*/ 0 w 21"/>
              <a:gd name="T117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" h="14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9" y="0"/>
                </a:lnTo>
                <a:lnTo>
                  <a:pt x="11" y="2"/>
                </a:lnTo>
                <a:lnTo>
                  <a:pt x="11" y="2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6"/>
                </a:lnTo>
                <a:lnTo>
                  <a:pt x="21" y="8"/>
                </a:lnTo>
                <a:lnTo>
                  <a:pt x="21" y="8"/>
                </a:lnTo>
                <a:lnTo>
                  <a:pt x="21" y="12"/>
                </a:lnTo>
                <a:lnTo>
                  <a:pt x="19" y="14"/>
                </a:lnTo>
                <a:lnTo>
                  <a:pt x="19" y="14"/>
                </a:lnTo>
                <a:lnTo>
                  <a:pt x="17" y="14"/>
                </a:lnTo>
                <a:lnTo>
                  <a:pt x="17" y="10"/>
                </a:lnTo>
                <a:lnTo>
                  <a:pt x="17" y="10"/>
                </a:lnTo>
                <a:lnTo>
                  <a:pt x="15" y="4"/>
                </a:lnTo>
                <a:lnTo>
                  <a:pt x="15" y="4"/>
                </a:lnTo>
                <a:lnTo>
                  <a:pt x="15" y="4"/>
                </a:lnTo>
                <a:lnTo>
                  <a:pt x="15" y="4"/>
                </a:lnTo>
                <a:lnTo>
                  <a:pt x="13" y="4"/>
                </a:lnTo>
                <a:lnTo>
                  <a:pt x="13" y="6"/>
                </a:lnTo>
                <a:lnTo>
                  <a:pt x="13" y="8"/>
                </a:lnTo>
                <a:lnTo>
                  <a:pt x="13" y="8"/>
                </a:lnTo>
                <a:lnTo>
                  <a:pt x="11" y="12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8" y="10"/>
                </a:lnTo>
                <a:lnTo>
                  <a:pt x="8" y="10"/>
                </a:lnTo>
                <a:lnTo>
                  <a:pt x="8" y="4"/>
                </a:lnTo>
                <a:lnTo>
                  <a:pt x="8" y="4"/>
                </a:lnTo>
                <a:lnTo>
                  <a:pt x="6" y="4"/>
                </a:lnTo>
                <a:lnTo>
                  <a:pt x="6" y="4"/>
                </a:lnTo>
                <a:lnTo>
                  <a:pt x="4" y="4"/>
                </a:lnTo>
                <a:lnTo>
                  <a:pt x="4" y="6"/>
                </a:lnTo>
                <a:lnTo>
                  <a:pt x="4" y="8"/>
                </a:lnTo>
                <a:lnTo>
                  <a:pt x="4" y="8"/>
                </a:lnTo>
                <a:lnTo>
                  <a:pt x="4" y="12"/>
                </a:lnTo>
                <a:lnTo>
                  <a:pt x="2" y="14"/>
                </a:lnTo>
                <a:lnTo>
                  <a:pt x="2" y="14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1340"/>
          <p:cNvSpPr>
            <a:spLocks noEditPoints="1"/>
          </p:cNvSpPr>
          <p:nvPr/>
        </p:nvSpPr>
        <p:spPr bwMode="auto">
          <a:xfrm>
            <a:off x="5772600" y="3168831"/>
            <a:ext cx="54238" cy="54238"/>
          </a:xfrm>
          <a:custGeom>
            <a:avLst/>
            <a:gdLst>
              <a:gd name="T0" fmla="*/ 4 w 14"/>
              <a:gd name="T1" fmla="*/ 8 h 14"/>
              <a:gd name="T2" fmla="*/ 4 w 14"/>
              <a:gd name="T3" fmla="*/ 8 h 14"/>
              <a:gd name="T4" fmla="*/ 6 w 14"/>
              <a:gd name="T5" fmla="*/ 10 h 14"/>
              <a:gd name="T6" fmla="*/ 8 w 14"/>
              <a:gd name="T7" fmla="*/ 12 h 14"/>
              <a:gd name="T8" fmla="*/ 8 w 14"/>
              <a:gd name="T9" fmla="*/ 12 h 14"/>
              <a:gd name="T10" fmla="*/ 12 w 14"/>
              <a:gd name="T11" fmla="*/ 10 h 14"/>
              <a:gd name="T12" fmla="*/ 12 w 14"/>
              <a:gd name="T13" fmla="*/ 10 h 14"/>
              <a:gd name="T14" fmla="*/ 12 w 14"/>
              <a:gd name="T15" fmla="*/ 14 h 14"/>
              <a:gd name="T16" fmla="*/ 10 w 14"/>
              <a:gd name="T17" fmla="*/ 14 h 14"/>
              <a:gd name="T18" fmla="*/ 10 w 14"/>
              <a:gd name="T19" fmla="*/ 14 h 14"/>
              <a:gd name="T20" fmla="*/ 8 w 14"/>
              <a:gd name="T21" fmla="*/ 14 h 14"/>
              <a:gd name="T22" fmla="*/ 8 w 14"/>
              <a:gd name="T23" fmla="*/ 14 h 14"/>
              <a:gd name="T24" fmla="*/ 4 w 14"/>
              <a:gd name="T25" fmla="*/ 14 h 14"/>
              <a:gd name="T26" fmla="*/ 2 w 14"/>
              <a:gd name="T27" fmla="*/ 12 h 14"/>
              <a:gd name="T28" fmla="*/ 0 w 14"/>
              <a:gd name="T29" fmla="*/ 10 h 14"/>
              <a:gd name="T30" fmla="*/ 0 w 14"/>
              <a:gd name="T31" fmla="*/ 8 h 14"/>
              <a:gd name="T32" fmla="*/ 0 w 14"/>
              <a:gd name="T33" fmla="*/ 8 h 14"/>
              <a:gd name="T34" fmla="*/ 2 w 14"/>
              <a:gd name="T35" fmla="*/ 2 h 14"/>
              <a:gd name="T36" fmla="*/ 4 w 14"/>
              <a:gd name="T37" fmla="*/ 0 h 14"/>
              <a:gd name="T38" fmla="*/ 8 w 14"/>
              <a:gd name="T39" fmla="*/ 0 h 14"/>
              <a:gd name="T40" fmla="*/ 8 w 14"/>
              <a:gd name="T41" fmla="*/ 0 h 14"/>
              <a:gd name="T42" fmla="*/ 10 w 14"/>
              <a:gd name="T43" fmla="*/ 0 h 14"/>
              <a:gd name="T44" fmla="*/ 12 w 14"/>
              <a:gd name="T45" fmla="*/ 2 h 14"/>
              <a:gd name="T46" fmla="*/ 14 w 14"/>
              <a:gd name="T47" fmla="*/ 6 h 14"/>
              <a:gd name="T48" fmla="*/ 14 w 14"/>
              <a:gd name="T49" fmla="*/ 6 h 14"/>
              <a:gd name="T50" fmla="*/ 14 w 14"/>
              <a:gd name="T51" fmla="*/ 8 h 14"/>
              <a:gd name="T52" fmla="*/ 14 w 14"/>
              <a:gd name="T53" fmla="*/ 8 h 14"/>
              <a:gd name="T54" fmla="*/ 6 w 14"/>
              <a:gd name="T55" fmla="*/ 8 h 14"/>
              <a:gd name="T56" fmla="*/ 4 w 14"/>
              <a:gd name="T57" fmla="*/ 8 h 14"/>
              <a:gd name="T58" fmla="*/ 10 w 14"/>
              <a:gd name="T59" fmla="*/ 6 h 14"/>
              <a:gd name="T60" fmla="*/ 10 w 14"/>
              <a:gd name="T61" fmla="*/ 6 h 14"/>
              <a:gd name="T62" fmla="*/ 10 w 14"/>
              <a:gd name="T63" fmla="*/ 4 h 14"/>
              <a:gd name="T64" fmla="*/ 6 w 14"/>
              <a:gd name="T65" fmla="*/ 2 h 14"/>
              <a:gd name="T66" fmla="*/ 6 w 14"/>
              <a:gd name="T67" fmla="*/ 2 h 14"/>
              <a:gd name="T68" fmla="*/ 6 w 14"/>
              <a:gd name="T69" fmla="*/ 2 h 14"/>
              <a:gd name="T70" fmla="*/ 6 w 14"/>
              <a:gd name="T71" fmla="*/ 2 h 14"/>
              <a:gd name="T72" fmla="*/ 6 w 14"/>
              <a:gd name="T73" fmla="*/ 4 h 14"/>
              <a:gd name="T74" fmla="*/ 10 w 14"/>
              <a:gd name="T75" fmla="*/ 6 h 14"/>
              <a:gd name="T76" fmla="*/ 10 w 14"/>
              <a:gd name="T77" fmla="*/ 6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" h="14">
                <a:moveTo>
                  <a:pt x="4" y="8"/>
                </a:moveTo>
                <a:lnTo>
                  <a:pt x="4" y="8"/>
                </a:lnTo>
                <a:lnTo>
                  <a:pt x="6" y="10"/>
                </a:lnTo>
                <a:lnTo>
                  <a:pt x="8" y="12"/>
                </a:lnTo>
                <a:lnTo>
                  <a:pt x="8" y="12"/>
                </a:lnTo>
                <a:lnTo>
                  <a:pt x="12" y="10"/>
                </a:lnTo>
                <a:lnTo>
                  <a:pt x="12" y="10"/>
                </a:lnTo>
                <a:lnTo>
                  <a:pt x="12" y="14"/>
                </a:lnTo>
                <a:lnTo>
                  <a:pt x="10" y="14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4" y="14"/>
                </a:lnTo>
                <a:lnTo>
                  <a:pt x="2" y="12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8"/>
                </a:lnTo>
                <a:lnTo>
                  <a:pt x="14" y="8"/>
                </a:lnTo>
                <a:lnTo>
                  <a:pt x="6" y="8"/>
                </a:lnTo>
                <a:lnTo>
                  <a:pt x="4" y="8"/>
                </a:lnTo>
                <a:close/>
                <a:moveTo>
                  <a:pt x="10" y="6"/>
                </a:moveTo>
                <a:lnTo>
                  <a:pt x="10" y="6"/>
                </a:lnTo>
                <a:lnTo>
                  <a:pt x="10" y="4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4"/>
                </a:lnTo>
                <a:lnTo>
                  <a:pt x="10" y="6"/>
                </a:lnTo>
                <a:lnTo>
                  <a:pt x="1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1341"/>
          <p:cNvSpPr>
            <a:spLocks/>
          </p:cNvSpPr>
          <p:nvPr/>
        </p:nvSpPr>
        <p:spPr bwMode="auto">
          <a:xfrm>
            <a:off x="5838459" y="3168831"/>
            <a:ext cx="38740" cy="54238"/>
          </a:xfrm>
          <a:custGeom>
            <a:avLst/>
            <a:gdLst>
              <a:gd name="T0" fmla="*/ 0 w 10"/>
              <a:gd name="T1" fmla="*/ 10 h 14"/>
              <a:gd name="T2" fmla="*/ 0 w 10"/>
              <a:gd name="T3" fmla="*/ 10 h 14"/>
              <a:gd name="T4" fmla="*/ 4 w 10"/>
              <a:gd name="T5" fmla="*/ 12 h 14"/>
              <a:gd name="T6" fmla="*/ 4 w 10"/>
              <a:gd name="T7" fmla="*/ 12 h 14"/>
              <a:gd name="T8" fmla="*/ 6 w 10"/>
              <a:gd name="T9" fmla="*/ 10 h 14"/>
              <a:gd name="T10" fmla="*/ 6 w 10"/>
              <a:gd name="T11" fmla="*/ 10 h 14"/>
              <a:gd name="T12" fmla="*/ 4 w 10"/>
              <a:gd name="T13" fmla="*/ 8 h 14"/>
              <a:gd name="T14" fmla="*/ 4 w 10"/>
              <a:gd name="T15" fmla="*/ 8 h 14"/>
              <a:gd name="T16" fmla="*/ 0 w 10"/>
              <a:gd name="T17" fmla="*/ 6 h 14"/>
              <a:gd name="T18" fmla="*/ 0 w 10"/>
              <a:gd name="T19" fmla="*/ 4 h 14"/>
              <a:gd name="T20" fmla="*/ 0 w 10"/>
              <a:gd name="T21" fmla="*/ 4 h 14"/>
              <a:gd name="T22" fmla="*/ 0 w 10"/>
              <a:gd name="T23" fmla="*/ 0 h 14"/>
              <a:gd name="T24" fmla="*/ 4 w 10"/>
              <a:gd name="T25" fmla="*/ 0 h 14"/>
              <a:gd name="T26" fmla="*/ 4 w 10"/>
              <a:gd name="T27" fmla="*/ 0 h 14"/>
              <a:gd name="T28" fmla="*/ 10 w 10"/>
              <a:gd name="T29" fmla="*/ 0 h 14"/>
              <a:gd name="T30" fmla="*/ 10 w 10"/>
              <a:gd name="T31" fmla="*/ 0 h 14"/>
              <a:gd name="T32" fmla="*/ 8 w 10"/>
              <a:gd name="T33" fmla="*/ 2 h 14"/>
              <a:gd name="T34" fmla="*/ 6 w 10"/>
              <a:gd name="T35" fmla="*/ 2 h 14"/>
              <a:gd name="T36" fmla="*/ 6 w 10"/>
              <a:gd name="T37" fmla="*/ 2 h 14"/>
              <a:gd name="T38" fmla="*/ 6 w 10"/>
              <a:gd name="T39" fmla="*/ 2 h 14"/>
              <a:gd name="T40" fmla="*/ 6 w 10"/>
              <a:gd name="T41" fmla="*/ 2 h 14"/>
              <a:gd name="T42" fmla="*/ 4 w 10"/>
              <a:gd name="T43" fmla="*/ 4 h 14"/>
              <a:gd name="T44" fmla="*/ 4 w 10"/>
              <a:gd name="T45" fmla="*/ 4 h 14"/>
              <a:gd name="T46" fmla="*/ 6 w 10"/>
              <a:gd name="T47" fmla="*/ 6 h 14"/>
              <a:gd name="T48" fmla="*/ 6 w 10"/>
              <a:gd name="T49" fmla="*/ 6 h 14"/>
              <a:gd name="T50" fmla="*/ 8 w 10"/>
              <a:gd name="T51" fmla="*/ 8 h 14"/>
              <a:gd name="T52" fmla="*/ 10 w 10"/>
              <a:gd name="T53" fmla="*/ 10 h 14"/>
              <a:gd name="T54" fmla="*/ 10 w 10"/>
              <a:gd name="T55" fmla="*/ 10 h 14"/>
              <a:gd name="T56" fmla="*/ 8 w 10"/>
              <a:gd name="T57" fmla="*/ 14 h 14"/>
              <a:gd name="T58" fmla="*/ 4 w 10"/>
              <a:gd name="T59" fmla="*/ 14 h 14"/>
              <a:gd name="T60" fmla="*/ 4 w 10"/>
              <a:gd name="T61" fmla="*/ 14 h 14"/>
              <a:gd name="T62" fmla="*/ 2 w 10"/>
              <a:gd name="T63" fmla="*/ 14 h 14"/>
              <a:gd name="T64" fmla="*/ 2 w 10"/>
              <a:gd name="T65" fmla="*/ 14 h 14"/>
              <a:gd name="T66" fmla="*/ 0 w 10"/>
              <a:gd name="T67" fmla="*/ 14 h 14"/>
              <a:gd name="T68" fmla="*/ 0 w 10"/>
              <a:gd name="T69" fmla="*/ 10 h 14"/>
              <a:gd name="T70" fmla="*/ 0 w 10"/>
              <a:gd name="T7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14">
                <a:moveTo>
                  <a:pt x="0" y="10"/>
                </a:moveTo>
                <a:lnTo>
                  <a:pt x="0" y="10"/>
                </a:lnTo>
                <a:lnTo>
                  <a:pt x="4" y="12"/>
                </a:lnTo>
                <a:lnTo>
                  <a:pt x="4" y="12"/>
                </a:lnTo>
                <a:lnTo>
                  <a:pt x="6" y="10"/>
                </a:lnTo>
                <a:lnTo>
                  <a:pt x="6" y="10"/>
                </a:lnTo>
                <a:lnTo>
                  <a:pt x="4" y="8"/>
                </a:lnTo>
                <a:lnTo>
                  <a:pt x="4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10" y="0"/>
                </a:lnTo>
                <a:lnTo>
                  <a:pt x="10" y="0"/>
                </a:lnTo>
                <a:lnTo>
                  <a:pt x="8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4" y="4"/>
                </a:lnTo>
                <a:lnTo>
                  <a:pt x="4" y="4"/>
                </a:lnTo>
                <a:lnTo>
                  <a:pt x="6" y="6"/>
                </a:lnTo>
                <a:lnTo>
                  <a:pt x="6" y="6"/>
                </a:lnTo>
                <a:lnTo>
                  <a:pt x="8" y="8"/>
                </a:lnTo>
                <a:lnTo>
                  <a:pt x="10" y="10"/>
                </a:lnTo>
                <a:lnTo>
                  <a:pt x="10" y="10"/>
                </a:lnTo>
                <a:lnTo>
                  <a:pt x="8" y="14"/>
                </a:lnTo>
                <a:lnTo>
                  <a:pt x="4" y="14"/>
                </a:lnTo>
                <a:lnTo>
                  <a:pt x="4" y="14"/>
                </a:lnTo>
                <a:lnTo>
                  <a:pt x="2" y="14"/>
                </a:lnTo>
                <a:lnTo>
                  <a:pt x="2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1342"/>
          <p:cNvSpPr>
            <a:spLocks/>
          </p:cNvSpPr>
          <p:nvPr/>
        </p:nvSpPr>
        <p:spPr bwMode="auto">
          <a:xfrm>
            <a:off x="2340164" y="4121856"/>
            <a:ext cx="325422" cy="247942"/>
          </a:xfrm>
          <a:custGeom>
            <a:avLst/>
            <a:gdLst>
              <a:gd name="T0" fmla="*/ 84 w 84"/>
              <a:gd name="T1" fmla="*/ 11 h 64"/>
              <a:gd name="T2" fmla="*/ 84 w 84"/>
              <a:gd name="T3" fmla="*/ 11 h 64"/>
              <a:gd name="T4" fmla="*/ 81 w 84"/>
              <a:gd name="T5" fmla="*/ 7 h 64"/>
              <a:gd name="T6" fmla="*/ 77 w 84"/>
              <a:gd name="T7" fmla="*/ 4 h 64"/>
              <a:gd name="T8" fmla="*/ 71 w 84"/>
              <a:gd name="T9" fmla="*/ 2 h 64"/>
              <a:gd name="T10" fmla="*/ 66 w 84"/>
              <a:gd name="T11" fmla="*/ 0 h 64"/>
              <a:gd name="T12" fmla="*/ 64 w 84"/>
              <a:gd name="T13" fmla="*/ 0 h 64"/>
              <a:gd name="T14" fmla="*/ 64 w 84"/>
              <a:gd name="T15" fmla="*/ 0 h 64"/>
              <a:gd name="T16" fmla="*/ 55 w 84"/>
              <a:gd name="T17" fmla="*/ 2 h 64"/>
              <a:gd name="T18" fmla="*/ 49 w 84"/>
              <a:gd name="T19" fmla="*/ 5 h 64"/>
              <a:gd name="T20" fmla="*/ 43 w 84"/>
              <a:gd name="T21" fmla="*/ 11 h 64"/>
              <a:gd name="T22" fmla="*/ 43 w 84"/>
              <a:gd name="T23" fmla="*/ 11 h 64"/>
              <a:gd name="T24" fmla="*/ 38 w 84"/>
              <a:gd name="T25" fmla="*/ 5 h 64"/>
              <a:gd name="T26" fmla="*/ 32 w 84"/>
              <a:gd name="T27" fmla="*/ 2 h 64"/>
              <a:gd name="T28" fmla="*/ 23 w 84"/>
              <a:gd name="T29" fmla="*/ 0 h 64"/>
              <a:gd name="T30" fmla="*/ 23 w 84"/>
              <a:gd name="T31" fmla="*/ 0 h 64"/>
              <a:gd name="T32" fmla="*/ 21 w 84"/>
              <a:gd name="T33" fmla="*/ 0 h 64"/>
              <a:gd name="T34" fmla="*/ 15 w 84"/>
              <a:gd name="T35" fmla="*/ 2 h 64"/>
              <a:gd name="T36" fmla="*/ 8 w 84"/>
              <a:gd name="T37" fmla="*/ 4 h 64"/>
              <a:gd name="T38" fmla="*/ 6 w 84"/>
              <a:gd name="T39" fmla="*/ 7 h 64"/>
              <a:gd name="T40" fmla="*/ 2 w 84"/>
              <a:gd name="T41" fmla="*/ 11 h 64"/>
              <a:gd name="T42" fmla="*/ 2 w 84"/>
              <a:gd name="T43" fmla="*/ 11 h 64"/>
              <a:gd name="T44" fmla="*/ 0 w 84"/>
              <a:gd name="T45" fmla="*/ 17 h 64"/>
              <a:gd name="T46" fmla="*/ 0 w 84"/>
              <a:gd name="T47" fmla="*/ 20 h 64"/>
              <a:gd name="T48" fmla="*/ 4 w 84"/>
              <a:gd name="T49" fmla="*/ 30 h 64"/>
              <a:gd name="T50" fmla="*/ 11 w 84"/>
              <a:gd name="T51" fmla="*/ 37 h 64"/>
              <a:gd name="T52" fmla="*/ 19 w 84"/>
              <a:gd name="T53" fmla="*/ 47 h 64"/>
              <a:gd name="T54" fmla="*/ 36 w 84"/>
              <a:gd name="T55" fmla="*/ 60 h 64"/>
              <a:gd name="T56" fmla="*/ 43 w 84"/>
              <a:gd name="T57" fmla="*/ 64 h 64"/>
              <a:gd name="T58" fmla="*/ 43 w 84"/>
              <a:gd name="T59" fmla="*/ 64 h 64"/>
              <a:gd name="T60" fmla="*/ 43 w 84"/>
              <a:gd name="T61" fmla="*/ 64 h 64"/>
              <a:gd name="T62" fmla="*/ 51 w 84"/>
              <a:gd name="T63" fmla="*/ 60 h 64"/>
              <a:gd name="T64" fmla="*/ 68 w 84"/>
              <a:gd name="T65" fmla="*/ 47 h 64"/>
              <a:gd name="T66" fmla="*/ 75 w 84"/>
              <a:gd name="T67" fmla="*/ 37 h 64"/>
              <a:gd name="T68" fmla="*/ 83 w 84"/>
              <a:gd name="T69" fmla="*/ 30 h 64"/>
              <a:gd name="T70" fmla="*/ 84 w 84"/>
              <a:gd name="T71" fmla="*/ 20 h 64"/>
              <a:gd name="T72" fmla="*/ 84 w 84"/>
              <a:gd name="T73" fmla="*/ 17 h 64"/>
              <a:gd name="T74" fmla="*/ 84 w 84"/>
              <a:gd name="T75" fmla="*/ 11 h 64"/>
              <a:gd name="T76" fmla="*/ 84 w 84"/>
              <a:gd name="T77" fmla="*/ 1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" h="64">
                <a:moveTo>
                  <a:pt x="84" y="11"/>
                </a:moveTo>
                <a:lnTo>
                  <a:pt x="84" y="11"/>
                </a:lnTo>
                <a:lnTo>
                  <a:pt x="81" y="7"/>
                </a:lnTo>
                <a:lnTo>
                  <a:pt x="77" y="4"/>
                </a:lnTo>
                <a:lnTo>
                  <a:pt x="71" y="2"/>
                </a:lnTo>
                <a:lnTo>
                  <a:pt x="66" y="0"/>
                </a:lnTo>
                <a:lnTo>
                  <a:pt x="64" y="0"/>
                </a:lnTo>
                <a:lnTo>
                  <a:pt x="64" y="0"/>
                </a:lnTo>
                <a:lnTo>
                  <a:pt x="55" y="2"/>
                </a:lnTo>
                <a:lnTo>
                  <a:pt x="49" y="5"/>
                </a:lnTo>
                <a:lnTo>
                  <a:pt x="43" y="11"/>
                </a:lnTo>
                <a:lnTo>
                  <a:pt x="43" y="11"/>
                </a:lnTo>
                <a:lnTo>
                  <a:pt x="38" y="5"/>
                </a:lnTo>
                <a:lnTo>
                  <a:pt x="32" y="2"/>
                </a:lnTo>
                <a:lnTo>
                  <a:pt x="23" y="0"/>
                </a:lnTo>
                <a:lnTo>
                  <a:pt x="23" y="0"/>
                </a:lnTo>
                <a:lnTo>
                  <a:pt x="21" y="0"/>
                </a:lnTo>
                <a:lnTo>
                  <a:pt x="15" y="2"/>
                </a:lnTo>
                <a:lnTo>
                  <a:pt x="8" y="4"/>
                </a:lnTo>
                <a:lnTo>
                  <a:pt x="6" y="7"/>
                </a:lnTo>
                <a:lnTo>
                  <a:pt x="2" y="11"/>
                </a:lnTo>
                <a:lnTo>
                  <a:pt x="2" y="11"/>
                </a:lnTo>
                <a:lnTo>
                  <a:pt x="0" y="17"/>
                </a:lnTo>
                <a:lnTo>
                  <a:pt x="0" y="20"/>
                </a:lnTo>
                <a:lnTo>
                  <a:pt x="4" y="30"/>
                </a:lnTo>
                <a:lnTo>
                  <a:pt x="11" y="37"/>
                </a:lnTo>
                <a:lnTo>
                  <a:pt x="19" y="47"/>
                </a:lnTo>
                <a:lnTo>
                  <a:pt x="36" y="60"/>
                </a:lnTo>
                <a:lnTo>
                  <a:pt x="43" y="64"/>
                </a:lnTo>
                <a:lnTo>
                  <a:pt x="43" y="64"/>
                </a:lnTo>
                <a:lnTo>
                  <a:pt x="43" y="64"/>
                </a:lnTo>
                <a:lnTo>
                  <a:pt x="51" y="60"/>
                </a:lnTo>
                <a:lnTo>
                  <a:pt x="68" y="47"/>
                </a:lnTo>
                <a:lnTo>
                  <a:pt x="75" y="37"/>
                </a:lnTo>
                <a:lnTo>
                  <a:pt x="83" y="30"/>
                </a:lnTo>
                <a:lnTo>
                  <a:pt x="84" y="20"/>
                </a:lnTo>
                <a:lnTo>
                  <a:pt x="84" y="17"/>
                </a:lnTo>
                <a:lnTo>
                  <a:pt x="84" y="11"/>
                </a:lnTo>
                <a:lnTo>
                  <a:pt x="84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1343"/>
          <p:cNvSpPr>
            <a:spLocks/>
          </p:cNvSpPr>
          <p:nvPr/>
        </p:nvSpPr>
        <p:spPr bwMode="auto">
          <a:xfrm>
            <a:off x="6694631" y="1929127"/>
            <a:ext cx="232444" cy="73609"/>
          </a:xfrm>
          <a:custGeom>
            <a:avLst/>
            <a:gdLst>
              <a:gd name="T0" fmla="*/ 60 w 60"/>
              <a:gd name="T1" fmla="*/ 9 h 19"/>
              <a:gd name="T2" fmla="*/ 60 w 60"/>
              <a:gd name="T3" fmla="*/ 9 h 19"/>
              <a:gd name="T4" fmla="*/ 59 w 60"/>
              <a:gd name="T5" fmla="*/ 6 h 19"/>
              <a:gd name="T6" fmla="*/ 53 w 60"/>
              <a:gd name="T7" fmla="*/ 4 h 19"/>
              <a:gd name="T8" fmla="*/ 42 w 60"/>
              <a:gd name="T9" fmla="*/ 0 h 19"/>
              <a:gd name="T10" fmla="*/ 30 w 60"/>
              <a:gd name="T11" fmla="*/ 0 h 19"/>
              <a:gd name="T12" fmla="*/ 30 w 60"/>
              <a:gd name="T13" fmla="*/ 0 h 19"/>
              <a:gd name="T14" fmla="*/ 19 w 60"/>
              <a:gd name="T15" fmla="*/ 0 h 19"/>
              <a:gd name="T16" fmla="*/ 10 w 60"/>
              <a:gd name="T17" fmla="*/ 4 h 19"/>
              <a:gd name="T18" fmla="*/ 2 w 60"/>
              <a:gd name="T19" fmla="*/ 6 h 19"/>
              <a:gd name="T20" fmla="*/ 0 w 60"/>
              <a:gd name="T21" fmla="*/ 9 h 19"/>
              <a:gd name="T22" fmla="*/ 0 w 60"/>
              <a:gd name="T23" fmla="*/ 9 h 19"/>
              <a:gd name="T24" fmla="*/ 2 w 60"/>
              <a:gd name="T25" fmla="*/ 13 h 19"/>
              <a:gd name="T26" fmla="*/ 10 w 60"/>
              <a:gd name="T27" fmla="*/ 17 h 19"/>
              <a:gd name="T28" fmla="*/ 19 w 60"/>
              <a:gd name="T29" fmla="*/ 19 h 19"/>
              <a:gd name="T30" fmla="*/ 30 w 60"/>
              <a:gd name="T31" fmla="*/ 19 h 19"/>
              <a:gd name="T32" fmla="*/ 30 w 60"/>
              <a:gd name="T33" fmla="*/ 19 h 19"/>
              <a:gd name="T34" fmla="*/ 42 w 60"/>
              <a:gd name="T35" fmla="*/ 19 h 19"/>
              <a:gd name="T36" fmla="*/ 53 w 60"/>
              <a:gd name="T37" fmla="*/ 17 h 19"/>
              <a:gd name="T38" fmla="*/ 59 w 60"/>
              <a:gd name="T39" fmla="*/ 13 h 19"/>
              <a:gd name="T40" fmla="*/ 60 w 60"/>
              <a:gd name="T41" fmla="*/ 9 h 19"/>
              <a:gd name="T42" fmla="*/ 60 w 60"/>
              <a:gd name="T4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19">
                <a:moveTo>
                  <a:pt x="60" y="9"/>
                </a:moveTo>
                <a:lnTo>
                  <a:pt x="60" y="9"/>
                </a:lnTo>
                <a:lnTo>
                  <a:pt x="59" y="6"/>
                </a:lnTo>
                <a:lnTo>
                  <a:pt x="53" y="4"/>
                </a:lnTo>
                <a:lnTo>
                  <a:pt x="42" y="0"/>
                </a:lnTo>
                <a:lnTo>
                  <a:pt x="30" y="0"/>
                </a:lnTo>
                <a:lnTo>
                  <a:pt x="30" y="0"/>
                </a:lnTo>
                <a:lnTo>
                  <a:pt x="19" y="0"/>
                </a:lnTo>
                <a:lnTo>
                  <a:pt x="10" y="4"/>
                </a:lnTo>
                <a:lnTo>
                  <a:pt x="2" y="6"/>
                </a:lnTo>
                <a:lnTo>
                  <a:pt x="0" y="9"/>
                </a:lnTo>
                <a:lnTo>
                  <a:pt x="0" y="9"/>
                </a:lnTo>
                <a:lnTo>
                  <a:pt x="2" y="13"/>
                </a:lnTo>
                <a:lnTo>
                  <a:pt x="10" y="17"/>
                </a:lnTo>
                <a:lnTo>
                  <a:pt x="19" y="19"/>
                </a:lnTo>
                <a:lnTo>
                  <a:pt x="30" y="19"/>
                </a:lnTo>
                <a:lnTo>
                  <a:pt x="30" y="19"/>
                </a:lnTo>
                <a:lnTo>
                  <a:pt x="42" y="19"/>
                </a:lnTo>
                <a:lnTo>
                  <a:pt x="53" y="17"/>
                </a:lnTo>
                <a:lnTo>
                  <a:pt x="59" y="13"/>
                </a:lnTo>
                <a:lnTo>
                  <a:pt x="60" y="9"/>
                </a:lnTo>
                <a:lnTo>
                  <a:pt x="60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1344"/>
          <p:cNvSpPr>
            <a:spLocks noEditPoints="1"/>
          </p:cNvSpPr>
          <p:nvPr/>
        </p:nvSpPr>
        <p:spPr bwMode="auto">
          <a:xfrm>
            <a:off x="6683008" y="1929127"/>
            <a:ext cx="340920" cy="340918"/>
          </a:xfrm>
          <a:custGeom>
            <a:avLst/>
            <a:gdLst>
              <a:gd name="T0" fmla="*/ 67 w 88"/>
              <a:gd name="T1" fmla="*/ 19 h 88"/>
              <a:gd name="T2" fmla="*/ 65 w 88"/>
              <a:gd name="T3" fmla="*/ 9 h 88"/>
              <a:gd name="T4" fmla="*/ 56 w 88"/>
              <a:gd name="T5" fmla="*/ 0 h 88"/>
              <a:gd name="T6" fmla="*/ 17 w 88"/>
              <a:gd name="T7" fmla="*/ 0 h 88"/>
              <a:gd name="T8" fmla="*/ 9 w 88"/>
              <a:gd name="T9" fmla="*/ 0 h 88"/>
              <a:gd name="T10" fmla="*/ 0 w 88"/>
              <a:gd name="T11" fmla="*/ 9 h 88"/>
              <a:gd name="T12" fmla="*/ 0 w 88"/>
              <a:gd name="T13" fmla="*/ 71 h 88"/>
              <a:gd name="T14" fmla="*/ 0 w 88"/>
              <a:gd name="T15" fmla="*/ 79 h 88"/>
              <a:gd name="T16" fmla="*/ 9 w 88"/>
              <a:gd name="T17" fmla="*/ 86 h 88"/>
              <a:gd name="T18" fmla="*/ 50 w 88"/>
              <a:gd name="T19" fmla="*/ 88 h 88"/>
              <a:gd name="T20" fmla="*/ 56 w 88"/>
              <a:gd name="T21" fmla="*/ 86 h 88"/>
              <a:gd name="T22" fmla="*/ 65 w 88"/>
              <a:gd name="T23" fmla="*/ 81 h 88"/>
              <a:gd name="T24" fmla="*/ 67 w 88"/>
              <a:gd name="T25" fmla="*/ 73 h 88"/>
              <a:gd name="T26" fmla="*/ 84 w 88"/>
              <a:gd name="T27" fmla="*/ 68 h 88"/>
              <a:gd name="T28" fmla="*/ 88 w 88"/>
              <a:gd name="T29" fmla="*/ 58 h 88"/>
              <a:gd name="T30" fmla="*/ 88 w 88"/>
              <a:gd name="T31" fmla="*/ 45 h 88"/>
              <a:gd name="T32" fmla="*/ 84 w 88"/>
              <a:gd name="T33" fmla="*/ 34 h 88"/>
              <a:gd name="T34" fmla="*/ 67 w 88"/>
              <a:gd name="T35" fmla="*/ 28 h 88"/>
              <a:gd name="T36" fmla="*/ 54 w 88"/>
              <a:gd name="T37" fmla="*/ 17 h 88"/>
              <a:gd name="T38" fmla="*/ 13 w 88"/>
              <a:gd name="T39" fmla="*/ 17 h 88"/>
              <a:gd name="T40" fmla="*/ 5 w 88"/>
              <a:gd name="T41" fmla="*/ 13 h 88"/>
              <a:gd name="T42" fmla="*/ 5 w 88"/>
              <a:gd name="T43" fmla="*/ 11 h 88"/>
              <a:gd name="T44" fmla="*/ 7 w 88"/>
              <a:gd name="T45" fmla="*/ 6 h 88"/>
              <a:gd name="T46" fmla="*/ 13 w 88"/>
              <a:gd name="T47" fmla="*/ 4 h 88"/>
              <a:gd name="T48" fmla="*/ 54 w 88"/>
              <a:gd name="T49" fmla="*/ 4 h 88"/>
              <a:gd name="T50" fmla="*/ 60 w 88"/>
              <a:gd name="T51" fmla="*/ 6 h 88"/>
              <a:gd name="T52" fmla="*/ 62 w 88"/>
              <a:gd name="T53" fmla="*/ 11 h 88"/>
              <a:gd name="T54" fmla="*/ 62 w 88"/>
              <a:gd name="T55" fmla="*/ 13 h 88"/>
              <a:gd name="T56" fmla="*/ 54 w 88"/>
              <a:gd name="T57" fmla="*/ 17 h 88"/>
              <a:gd name="T58" fmla="*/ 80 w 88"/>
              <a:gd name="T59" fmla="*/ 54 h 88"/>
              <a:gd name="T60" fmla="*/ 78 w 88"/>
              <a:gd name="T61" fmla="*/ 58 h 88"/>
              <a:gd name="T62" fmla="*/ 73 w 88"/>
              <a:gd name="T63" fmla="*/ 66 h 88"/>
              <a:gd name="T64" fmla="*/ 67 w 88"/>
              <a:gd name="T65" fmla="*/ 36 h 88"/>
              <a:gd name="T66" fmla="*/ 73 w 88"/>
              <a:gd name="T67" fmla="*/ 38 h 88"/>
              <a:gd name="T68" fmla="*/ 78 w 88"/>
              <a:gd name="T69" fmla="*/ 43 h 88"/>
              <a:gd name="T70" fmla="*/ 80 w 88"/>
              <a:gd name="T71" fmla="*/ 5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" h="88">
                <a:moveTo>
                  <a:pt x="67" y="28"/>
                </a:moveTo>
                <a:lnTo>
                  <a:pt x="67" y="19"/>
                </a:lnTo>
                <a:lnTo>
                  <a:pt x="67" y="19"/>
                </a:lnTo>
                <a:lnTo>
                  <a:pt x="65" y="9"/>
                </a:lnTo>
                <a:lnTo>
                  <a:pt x="62" y="4"/>
                </a:lnTo>
                <a:lnTo>
                  <a:pt x="56" y="0"/>
                </a:lnTo>
                <a:lnTo>
                  <a:pt x="50" y="0"/>
                </a:lnTo>
                <a:lnTo>
                  <a:pt x="17" y="0"/>
                </a:lnTo>
                <a:lnTo>
                  <a:pt x="17" y="0"/>
                </a:lnTo>
                <a:lnTo>
                  <a:pt x="9" y="0"/>
                </a:lnTo>
                <a:lnTo>
                  <a:pt x="3" y="4"/>
                </a:lnTo>
                <a:lnTo>
                  <a:pt x="0" y="9"/>
                </a:lnTo>
                <a:lnTo>
                  <a:pt x="0" y="19"/>
                </a:lnTo>
                <a:lnTo>
                  <a:pt x="0" y="71"/>
                </a:lnTo>
                <a:lnTo>
                  <a:pt x="0" y="71"/>
                </a:lnTo>
                <a:lnTo>
                  <a:pt x="0" y="79"/>
                </a:lnTo>
                <a:lnTo>
                  <a:pt x="3" y="84"/>
                </a:lnTo>
                <a:lnTo>
                  <a:pt x="9" y="86"/>
                </a:lnTo>
                <a:lnTo>
                  <a:pt x="17" y="88"/>
                </a:lnTo>
                <a:lnTo>
                  <a:pt x="50" y="88"/>
                </a:lnTo>
                <a:lnTo>
                  <a:pt x="50" y="88"/>
                </a:lnTo>
                <a:lnTo>
                  <a:pt x="56" y="86"/>
                </a:lnTo>
                <a:lnTo>
                  <a:pt x="62" y="84"/>
                </a:lnTo>
                <a:lnTo>
                  <a:pt x="65" y="81"/>
                </a:lnTo>
                <a:lnTo>
                  <a:pt x="67" y="73"/>
                </a:lnTo>
                <a:lnTo>
                  <a:pt x="67" y="73"/>
                </a:lnTo>
                <a:lnTo>
                  <a:pt x="76" y="71"/>
                </a:lnTo>
                <a:lnTo>
                  <a:pt x="84" y="68"/>
                </a:lnTo>
                <a:lnTo>
                  <a:pt x="88" y="64"/>
                </a:lnTo>
                <a:lnTo>
                  <a:pt x="88" y="58"/>
                </a:lnTo>
                <a:lnTo>
                  <a:pt x="88" y="45"/>
                </a:lnTo>
                <a:lnTo>
                  <a:pt x="88" y="45"/>
                </a:lnTo>
                <a:lnTo>
                  <a:pt x="88" y="39"/>
                </a:lnTo>
                <a:lnTo>
                  <a:pt x="84" y="34"/>
                </a:lnTo>
                <a:lnTo>
                  <a:pt x="76" y="30"/>
                </a:lnTo>
                <a:lnTo>
                  <a:pt x="67" y="28"/>
                </a:lnTo>
                <a:lnTo>
                  <a:pt x="67" y="28"/>
                </a:lnTo>
                <a:close/>
                <a:moveTo>
                  <a:pt x="54" y="17"/>
                </a:moveTo>
                <a:lnTo>
                  <a:pt x="13" y="17"/>
                </a:lnTo>
                <a:lnTo>
                  <a:pt x="13" y="17"/>
                </a:lnTo>
                <a:lnTo>
                  <a:pt x="7" y="15"/>
                </a:lnTo>
                <a:lnTo>
                  <a:pt x="5" y="13"/>
                </a:lnTo>
                <a:lnTo>
                  <a:pt x="5" y="11"/>
                </a:lnTo>
                <a:lnTo>
                  <a:pt x="5" y="11"/>
                </a:lnTo>
                <a:lnTo>
                  <a:pt x="5" y="8"/>
                </a:lnTo>
                <a:lnTo>
                  <a:pt x="7" y="6"/>
                </a:lnTo>
                <a:lnTo>
                  <a:pt x="11" y="4"/>
                </a:lnTo>
                <a:lnTo>
                  <a:pt x="13" y="4"/>
                </a:lnTo>
                <a:lnTo>
                  <a:pt x="54" y="4"/>
                </a:lnTo>
                <a:lnTo>
                  <a:pt x="54" y="4"/>
                </a:lnTo>
                <a:lnTo>
                  <a:pt x="56" y="4"/>
                </a:lnTo>
                <a:lnTo>
                  <a:pt x="60" y="6"/>
                </a:lnTo>
                <a:lnTo>
                  <a:pt x="62" y="8"/>
                </a:lnTo>
                <a:lnTo>
                  <a:pt x="62" y="11"/>
                </a:lnTo>
                <a:lnTo>
                  <a:pt x="62" y="11"/>
                </a:lnTo>
                <a:lnTo>
                  <a:pt x="62" y="13"/>
                </a:lnTo>
                <a:lnTo>
                  <a:pt x="60" y="15"/>
                </a:lnTo>
                <a:lnTo>
                  <a:pt x="54" y="17"/>
                </a:lnTo>
                <a:lnTo>
                  <a:pt x="54" y="17"/>
                </a:lnTo>
                <a:close/>
                <a:moveTo>
                  <a:pt x="80" y="54"/>
                </a:moveTo>
                <a:lnTo>
                  <a:pt x="80" y="54"/>
                </a:lnTo>
                <a:lnTo>
                  <a:pt x="78" y="58"/>
                </a:lnTo>
                <a:lnTo>
                  <a:pt x="76" y="62"/>
                </a:lnTo>
                <a:lnTo>
                  <a:pt x="73" y="66"/>
                </a:lnTo>
                <a:lnTo>
                  <a:pt x="67" y="66"/>
                </a:lnTo>
                <a:lnTo>
                  <a:pt x="67" y="36"/>
                </a:lnTo>
                <a:lnTo>
                  <a:pt x="67" y="36"/>
                </a:lnTo>
                <a:lnTo>
                  <a:pt x="73" y="38"/>
                </a:lnTo>
                <a:lnTo>
                  <a:pt x="76" y="39"/>
                </a:lnTo>
                <a:lnTo>
                  <a:pt x="78" y="43"/>
                </a:lnTo>
                <a:lnTo>
                  <a:pt x="80" y="47"/>
                </a:lnTo>
                <a:lnTo>
                  <a:pt x="80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1345"/>
          <p:cNvSpPr>
            <a:spLocks/>
          </p:cNvSpPr>
          <p:nvPr/>
        </p:nvSpPr>
        <p:spPr bwMode="auto">
          <a:xfrm>
            <a:off x="6717877" y="2053097"/>
            <a:ext cx="189831" cy="139466"/>
          </a:xfrm>
          <a:custGeom>
            <a:avLst/>
            <a:gdLst>
              <a:gd name="T0" fmla="*/ 49 w 49"/>
              <a:gd name="T1" fmla="*/ 6 h 36"/>
              <a:gd name="T2" fmla="*/ 49 w 49"/>
              <a:gd name="T3" fmla="*/ 6 h 36"/>
              <a:gd name="T4" fmla="*/ 45 w 49"/>
              <a:gd name="T5" fmla="*/ 2 h 36"/>
              <a:gd name="T6" fmla="*/ 41 w 49"/>
              <a:gd name="T7" fmla="*/ 0 h 36"/>
              <a:gd name="T8" fmla="*/ 36 w 49"/>
              <a:gd name="T9" fmla="*/ 0 h 36"/>
              <a:gd name="T10" fmla="*/ 36 w 49"/>
              <a:gd name="T11" fmla="*/ 0 h 36"/>
              <a:gd name="T12" fmla="*/ 32 w 49"/>
              <a:gd name="T13" fmla="*/ 0 h 36"/>
              <a:gd name="T14" fmla="*/ 28 w 49"/>
              <a:gd name="T15" fmla="*/ 2 h 36"/>
              <a:gd name="T16" fmla="*/ 24 w 49"/>
              <a:gd name="T17" fmla="*/ 6 h 36"/>
              <a:gd name="T18" fmla="*/ 24 w 49"/>
              <a:gd name="T19" fmla="*/ 6 h 36"/>
              <a:gd name="T20" fmla="*/ 23 w 49"/>
              <a:gd name="T21" fmla="*/ 2 h 36"/>
              <a:gd name="T22" fmla="*/ 17 w 49"/>
              <a:gd name="T23" fmla="*/ 0 h 36"/>
              <a:gd name="T24" fmla="*/ 13 w 49"/>
              <a:gd name="T25" fmla="*/ 0 h 36"/>
              <a:gd name="T26" fmla="*/ 13 w 49"/>
              <a:gd name="T27" fmla="*/ 0 h 36"/>
              <a:gd name="T28" fmla="*/ 9 w 49"/>
              <a:gd name="T29" fmla="*/ 0 h 36"/>
              <a:gd name="T30" fmla="*/ 4 w 49"/>
              <a:gd name="T31" fmla="*/ 2 h 36"/>
              <a:gd name="T32" fmla="*/ 0 w 49"/>
              <a:gd name="T33" fmla="*/ 6 h 36"/>
              <a:gd name="T34" fmla="*/ 0 w 49"/>
              <a:gd name="T35" fmla="*/ 6 h 36"/>
              <a:gd name="T36" fmla="*/ 0 w 49"/>
              <a:gd name="T37" fmla="*/ 11 h 36"/>
              <a:gd name="T38" fmla="*/ 2 w 49"/>
              <a:gd name="T39" fmla="*/ 17 h 36"/>
              <a:gd name="T40" fmla="*/ 11 w 49"/>
              <a:gd name="T41" fmla="*/ 26 h 36"/>
              <a:gd name="T42" fmla="*/ 21 w 49"/>
              <a:gd name="T43" fmla="*/ 34 h 36"/>
              <a:gd name="T44" fmla="*/ 24 w 49"/>
              <a:gd name="T45" fmla="*/ 36 h 36"/>
              <a:gd name="T46" fmla="*/ 24 w 49"/>
              <a:gd name="T47" fmla="*/ 36 h 36"/>
              <a:gd name="T48" fmla="*/ 28 w 49"/>
              <a:gd name="T49" fmla="*/ 34 h 36"/>
              <a:gd name="T50" fmla="*/ 38 w 49"/>
              <a:gd name="T51" fmla="*/ 26 h 36"/>
              <a:gd name="T52" fmla="*/ 47 w 49"/>
              <a:gd name="T53" fmla="*/ 17 h 36"/>
              <a:gd name="T54" fmla="*/ 49 w 49"/>
              <a:gd name="T55" fmla="*/ 11 h 36"/>
              <a:gd name="T56" fmla="*/ 49 w 49"/>
              <a:gd name="T57" fmla="*/ 6 h 36"/>
              <a:gd name="T58" fmla="*/ 49 w 49"/>
              <a:gd name="T59" fmla="*/ 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" h="36">
                <a:moveTo>
                  <a:pt x="49" y="6"/>
                </a:moveTo>
                <a:lnTo>
                  <a:pt x="49" y="6"/>
                </a:lnTo>
                <a:lnTo>
                  <a:pt x="45" y="2"/>
                </a:lnTo>
                <a:lnTo>
                  <a:pt x="41" y="0"/>
                </a:lnTo>
                <a:lnTo>
                  <a:pt x="36" y="0"/>
                </a:lnTo>
                <a:lnTo>
                  <a:pt x="36" y="0"/>
                </a:lnTo>
                <a:lnTo>
                  <a:pt x="32" y="0"/>
                </a:lnTo>
                <a:lnTo>
                  <a:pt x="28" y="2"/>
                </a:lnTo>
                <a:lnTo>
                  <a:pt x="24" y="6"/>
                </a:lnTo>
                <a:lnTo>
                  <a:pt x="24" y="6"/>
                </a:lnTo>
                <a:lnTo>
                  <a:pt x="23" y="2"/>
                </a:lnTo>
                <a:lnTo>
                  <a:pt x="17" y="0"/>
                </a:lnTo>
                <a:lnTo>
                  <a:pt x="13" y="0"/>
                </a:lnTo>
                <a:lnTo>
                  <a:pt x="13" y="0"/>
                </a:lnTo>
                <a:lnTo>
                  <a:pt x="9" y="0"/>
                </a:lnTo>
                <a:lnTo>
                  <a:pt x="4" y="2"/>
                </a:lnTo>
                <a:lnTo>
                  <a:pt x="0" y="6"/>
                </a:lnTo>
                <a:lnTo>
                  <a:pt x="0" y="6"/>
                </a:lnTo>
                <a:lnTo>
                  <a:pt x="0" y="11"/>
                </a:lnTo>
                <a:lnTo>
                  <a:pt x="2" y="17"/>
                </a:lnTo>
                <a:lnTo>
                  <a:pt x="11" y="26"/>
                </a:lnTo>
                <a:lnTo>
                  <a:pt x="21" y="34"/>
                </a:lnTo>
                <a:lnTo>
                  <a:pt x="24" y="36"/>
                </a:lnTo>
                <a:lnTo>
                  <a:pt x="24" y="36"/>
                </a:lnTo>
                <a:lnTo>
                  <a:pt x="28" y="34"/>
                </a:lnTo>
                <a:lnTo>
                  <a:pt x="38" y="26"/>
                </a:lnTo>
                <a:lnTo>
                  <a:pt x="47" y="17"/>
                </a:lnTo>
                <a:lnTo>
                  <a:pt x="49" y="11"/>
                </a:lnTo>
                <a:lnTo>
                  <a:pt x="49" y="6"/>
                </a:lnTo>
                <a:lnTo>
                  <a:pt x="49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1346"/>
          <p:cNvSpPr>
            <a:spLocks/>
          </p:cNvSpPr>
          <p:nvPr/>
        </p:nvSpPr>
        <p:spPr bwMode="auto">
          <a:xfrm>
            <a:off x="6710129" y="2045349"/>
            <a:ext cx="205327" cy="151091"/>
          </a:xfrm>
          <a:custGeom>
            <a:avLst/>
            <a:gdLst>
              <a:gd name="T0" fmla="*/ 51 w 53"/>
              <a:gd name="T1" fmla="*/ 8 h 39"/>
              <a:gd name="T2" fmla="*/ 45 w 53"/>
              <a:gd name="T3" fmla="*/ 2 h 39"/>
              <a:gd name="T4" fmla="*/ 38 w 53"/>
              <a:gd name="T5" fmla="*/ 0 h 39"/>
              <a:gd name="T6" fmla="*/ 38 w 53"/>
              <a:gd name="T7" fmla="*/ 0 h 39"/>
              <a:gd name="T8" fmla="*/ 28 w 53"/>
              <a:gd name="T9" fmla="*/ 4 h 39"/>
              <a:gd name="T10" fmla="*/ 26 w 53"/>
              <a:gd name="T11" fmla="*/ 8 h 39"/>
              <a:gd name="T12" fmla="*/ 25 w 53"/>
              <a:gd name="T13" fmla="*/ 4 h 39"/>
              <a:gd name="T14" fmla="*/ 19 w 53"/>
              <a:gd name="T15" fmla="*/ 0 h 39"/>
              <a:gd name="T16" fmla="*/ 15 w 53"/>
              <a:gd name="T17" fmla="*/ 0 h 39"/>
              <a:gd name="T18" fmla="*/ 13 w 53"/>
              <a:gd name="T19" fmla="*/ 0 h 39"/>
              <a:gd name="T20" fmla="*/ 6 w 53"/>
              <a:gd name="T21" fmla="*/ 4 h 39"/>
              <a:gd name="T22" fmla="*/ 2 w 53"/>
              <a:gd name="T23" fmla="*/ 8 h 39"/>
              <a:gd name="T24" fmla="*/ 2 w 53"/>
              <a:gd name="T25" fmla="*/ 17 h 39"/>
              <a:gd name="T26" fmla="*/ 11 w 53"/>
              <a:gd name="T27" fmla="*/ 28 h 39"/>
              <a:gd name="T28" fmla="*/ 26 w 53"/>
              <a:gd name="T29" fmla="*/ 39 h 39"/>
              <a:gd name="T30" fmla="*/ 26 w 53"/>
              <a:gd name="T31" fmla="*/ 39 h 39"/>
              <a:gd name="T32" fmla="*/ 28 w 53"/>
              <a:gd name="T33" fmla="*/ 38 h 39"/>
              <a:gd name="T34" fmla="*/ 26 w 53"/>
              <a:gd name="T35" fmla="*/ 39 h 39"/>
              <a:gd name="T36" fmla="*/ 28 w 53"/>
              <a:gd name="T37" fmla="*/ 38 h 39"/>
              <a:gd name="T38" fmla="*/ 26 w 53"/>
              <a:gd name="T39" fmla="*/ 39 h 39"/>
              <a:gd name="T40" fmla="*/ 49 w 53"/>
              <a:gd name="T41" fmla="*/ 21 h 39"/>
              <a:gd name="T42" fmla="*/ 53 w 53"/>
              <a:gd name="T43" fmla="*/ 11 h 39"/>
              <a:gd name="T44" fmla="*/ 51 w 53"/>
              <a:gd name="T45" fmla="*/ 8 h 39"/>
              <a:gd name="T46" fmla="*/ 49 w 53"/>
              <a:gd name="T47" fmla="*/ 8 h 39"/>
              <a:gd name="T48" fmla="*/ 49 w 53"/>
              <a:gd name="T49" fmla="*/ 15 h 39"/>
              <a:gd name="T50" fmla="*/ 40 w 53"/>
              <a:gd name="T51" fmla="*/ 26 h 39"/>
              <a:gd name="T52" fmla="*/ 26 w 53"/>
              <a:gd name="T53" fmla="*/ 38 h 39"/>
              <a:gd name="T54" fmla="*/ 26 w 53"/>
              <a:gd name="T55" fmla="*/ 38 h 39"/>
              <a:gd name="T56" fmla="*/ 26 w 53"/>
              <a:gd name="T57" fmla="*/ 38 h 39"/>
              <a:gd name="T58" fmla="*/ 25 w 53"/>
              <a:gd name="T59" fmla="*/ 38 h 39"/>
              <a:gd name="T60" fmla="*/ 28 w 53"/>
              <a:gd name="T61" fmla="*/ 39 h 39"/>
              <a:gd name="T62" fmla="*/ 26 w 53"/>
              <a:gd name="T63" fmla="*/ 38 h 39"/>
              <a:gd name="T64" fmla="*/ 15 w 53"/>
              <a:gd name="T65" fmla="*/ 28 h 39"/>
              <a:gd name="T66" fmla="*/ 4 w 53"/>
              <a:gd name="T67" fmla="*/ 15 h 39"/>
              <a:gd name="T68" fmla="*/ 4 w 53"/>
              <a:gd name="T69" fmla="*/ 8 h 39"/>
              <a:gd name="T70" fmla="*/ 4 w 53"/>
              <a:gd name="T71" fmla="*/ 9 h 39"/>
              <a:gd name="T72" fmla="*/ 10 w 53"/>
              <a:gd name="T73" fmla="*/ 4 h 39"/>
              <a:gd name="T74" fmla="*/ 15 w 53"/>
              <a:gd name="T75" fmla="*/ 2 h 39"/>
              <a:gd name="T76" fmla="*/ 15 w 53"/>
              <a:gd name="T77" fmla="*/ 2 h 39"/>
              <a:gd name="T78" fmla="*/ 15 w 53"/>
              <a:gd name="T79" fmla="*/ 2 h 39"/>
              <a:gd name="T80" fmla="*/ 21 w 53"/>
              <a:gd name="T81" fmla="*/ 4 h 39"/>
              <a:gd name="T82" fmla="*/ 23 w 53"/>
              <a:gd name="T83" fmla="*/ 6 h 39"/>
              <a:gd name="T84" fmla="*/ 26 w 53"/>
              <a:gd name="T85" fmla="*/ 8 h 39"/>
              <a:gd name="T86" fmla="*/ 28 w 53"/>
              <a:gd name="T87" fmla="*/ 8 h 39"/>
              <a:gd name="T88" fmla="*/ 36 w 53"/>
              <a:gd name="T89" fmla="*/ 4 h 39"/>
              <a:gd name="T90" fmla="*/ 38 w 53"/>
              <a:gd name="T91" fmla="*/ 2 h 39"/>
              <a:gd name="T92" fmla="*/ 38 w 53"/>
              <a:gd name="T93" fmla="*/ 2 h 39"/>
              <a:gd name="T94" fmla="*/ 38 w 53"/>
              <a:gd name="T95" fmla="*/ 2 h 39"/>
              <a:gd name="T96" fmla="*/ 40 w 53"/>
              <a:gd name="T97" fmla="*/ 2 h 39"/>
              <a:gd name="T98" fmla="*/ 43 w 53"/>
              <a:gd name="T99" fmla="*/ 4 h 39"/>
              <a:gd name="T100" fmla="*/ 51 w 53"/>
              <a:gd name="T101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" h="39">
                <a:moveTo>
                  <a:pt x="51" y="8"/>
                </a:moveTo>
                <a:lnTo>
                  <a:pt x="51" y="8"/>
                </a:lnTo>
                <a:lnTo>
                  <a:pt x="51" y="8"/>
                </a:lnTo>
                <a:lnTo>
                  <a:pt x="49" y="4"/>
                </a:lnTo>
                <a:lnTo>
                  <a:pt x="45" y="2"/>
                </a:lnTo>
                <a:lnTo>
                  <a:pt x="45" y="2"/>
                </a:lnTo>
                <a:lnTo>
                  <a:pt x="40" y="0"/>
                </a:lnTo>
                <a:lnTo>
                  <a:pt x="40" y="0"/>
                </a:lnTo>
                <a:lnTo>
                  <a:pt x="38" y="0"/>
                </a:lnTo>
                <a:lnTo>
                  <a:pt x="38" y="2"/>
                </a:lnTo>
                <a:lnTo>
                  <a:pt x="38" y="0"/>
                </a:lnTo>
                <a:lnTo>
                  <a:pt x="38" y="0"/>
                </a:lnTo>
                <a:lnTo>
                  <a:pt x="32" y="2"/>
                </a:lnTo>
                <a:lnTo>
                  <a:pt x="32" y="2"/>
                </a:lnTo>
                <a:lnTo>
                  <a:pt x="28" y="4"/>
                </a:lnTo>
                <a:lnTo>
                  <a:pt x="28" y="4"/>
                </a:lnTo>
                <a:lnTo>
                  <a:pt x="25" y="6"/>
                </a:lnTo>
                <a:lnTo>
                  <a:pt x="26" y="8"/>
                </a:lnTo>
                <a:lnTo>
                  <a:pt x="28" y="6"/>
                </a:lnTo>
                <a:lnTo>
                  <a:pt x="28" y="6"/>
                </a:lnTo>
                <a:lnTo>
                  <a:pt x="25" y="4"/>
                </a:lnTo>
                <a:lnTo>
                  <a:pt x="25" y="4"/>
                </a:lnTo>
                <a:lnTo>
                  <a:pt x="19" y="0"/>
                </a:lnTo>
                <a:lnTo>
                  <a:pt x="19" y="0"/>
                </a:lnTo>
                <a:lnTo>
                  <a:pt x="15" y="0"/>
                </a:lnTo>
                <a:lnTo>
                  <a:pt x="15" y="2"/>
                </a:lnTo>
                <a:lnTo>
                  <a:pt x="15" y="0"/>
                </a:lnTo>
                <a:lnTo>
                  <a:pt x="15" y="0"/>
                </a:lnTo>
                <a:lnTo>
                  <a:pt x="13" y="0"/>
                </a:lnTo>
                <a:lnTo>
                  <a:pt x="13" y="0"/>
                </a:lnTo>
                <a:lnTo>
                  <a:pt x="8" y="2"/>
                </a:lnTo>
                <a:lnTo>
                  <a:pt x="8" y="2"/>
                </a:lnTo>
                <a:lnTo>
                  <a:pt x="6" y="4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0" y="11"/>
                </a:lnTo>
                <a:lnTo>
                  <a:pt x="0" y="11"/>
                </a:lnTo>
                <a:lnTo>
                  <a:pt x="2" y="17"/>
                </a:lnTo>
                <a:lnTo>
                  <a:pt x="6" y="21"/>
                </a:lnTo>
                <a:lnTo>
                  <a:pt x="6" y="21"/>
                </a:lnTo>
                <a:lnTo>
                  <a:pt x="11" y="28"/>
                </a:lnTo>
                <a:lnTo>
                  <a:pt x="19" y="34"/>
                </a:lnTo>
                <a:lnTo>
                  <a:pt x="19" y="34"/>
                </a:lnTo>
                <a:lnTo>
                  <a:pt x="26" y="39"/>
                </a:lnTo>
                <a:lnTo>
                  <a:pt x="26" y="38"/>
                </a:lnTo>
                <a:lnTo>
                  <a:pt x="25" y="38"/>
                </a:lnTo>
                <a:lnTo>
                  <a:pt x="26" y="39"/>
                </a:lnTo>
                <a:lnTo>
                  <a:pt x="26" y="39"/>
                </a:lnTo>
                <a:lnTo>
                  <a:pt x="28" y="39"/>
                </a:lnTo>
                <a:lnTo>
                  <a:pt x="28" y="38"/>
                </a:lnTo>
                <a:lnTo>
                  <a:pt x="26" y="38"/>
                </a:lnTo>
                <a:lnTo>
                  <a:pt x="26" y="39"/>
                </a:lnTo>
                <a:lnTo>
                  <a:pt x="26" y="39"/>
                </a:lnTo>
                <a:lnTo>
                  <a:pt x="26" y="39"/>
                </a:lnTo>
                <a:lnTo>
                  <a:pt x="26" y="39"/>
                </a:lnTo>
                <a:lnTo>
                  <a:pt x="28" y="38"/>
                </a:lnTo>
                <a:lnTo>
                  <a:pt x="26" y="38"/>
                </a:lnTo>
                <a:lnTo>
                  <a:pt x="26" y="39"/>
                </a:lnTo>
                <a:lnTo>
                  <a:pt x="26" y="39"/>
                </a:lnTo>
                <a:lnTo>
                  <a:pt x="40" y="30"/>
                </a:lnTo>
                <a:lnTo>
                  <a:pt x="40" y="30"/>
                </a:lnTo>
                <a:lnTo>
                  <a:pt x="49" y="21"/>
                </a:lnTo>
                <a:lnTo>
                  <a:pt x="49" y="21"/>
                </a:lnTo>
                <a:lnTo>
                  <a:pt x="51" y="17"/>
                </a:lnTo>
                <a:lnTo>
                  <a:pt x="53" y="11"/>
                </a:lnTo>
                <a:lnTo>
                  <a:pt x="53" y="11"/>
                </a:lnTo>
                <a:lnTo>
                  <a:pt x="51" y="8"/>
                </a:lnTo>
                <a:lnTo>
                  <a:pt x="51" y="8"/>
                </a:lnTo>
                <a:lnTo>
                  <a:pt x="51" y="8"/>
                </a:lnTo>
                <a:lnTo>
                  <a:pt x="49" y="8"/>
                </a:lnTo>
                <a:lnTo>
                  <a:pt x="49" y="8"/>
                </a:lnTo>
                <a:lnTo>
                  <a:pt x="49" y="11"/>
                </a:lnTo>
                <a:lnTo>
                  <a:pt x="49" y="11"/>
                </a:lnTo>
                <a:lnTo>
                  <a:pt x="49" y="15"/>
                </a:lnTo>
                <a:lnTo>
                  <a:pt x="45" y="19"/>
                </a:lnTo>
                <a:lnTo>
                  <a:pt x="45" y="19"/>
                </a:lnTo>
                <a:lnTo>
                  <a:pt x="40" y="26"/>
                </a:lnTo>
                <a:lnTo>
                  <a:pt x="34" y="32"/>
                </a:lnTo>
                <a:lnTo>
                  <a:pt x="34" y="32"/>
                </a:lnTo>
                <a:lnTo>
                  <a:pt x="26" y="38"/>
                </a:lnTo>
                <a:lnTo>
                  <a:pt x="26" y="38"/>
                </a:lnTo>
                <a:lnTo>
                  <a:pt x="25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6" y="38"/>
                </a:lnTo>
                <a:lnTo>
                  <a:pt x="25" y="38"/>
                </a:lnTo>
                <a:lnTo>
                  <a:pt x="26" y="39"/>
                </a:lnTo>
                <a:lnTo>
                  <a:pt x="26" y="39"/>
                </a:lnTo>
                <a:lnTo>
                  <a:pt x="28" y="39"/>
                </a:lnTo>
                <a:lnTo>
                  <a:pt x="28" y="38"/>
                </a:lnTo>
                <a:lnTo>
                  <a:pt x="28" y="38"/>
                </a:lnTo>
                <a:lnTo>
                  <a:pt x="26" y="38"/>
                </a:lnTo>
                <a:lnTo>
                  <a:pt x="26" y="38"/>
                </a:lnTo>
                <a:lnTo>
                  <a:pt x="15" y="28"/>
                </a:lnTo>
                <a:lnTo>
                  <a:pt x="15" y="28"/>
                </a:lnTo>
                <a:lnTo>
                  <a:pt x="8" y="19"/>
                </a:lnTo>
                <a:lnTo>
                  <a:pt x="8" y="19"/>
                </a:lnTo>
                <a:lnTo>
                  <a:pt x="4" y="15"/>
                </a:lnTo>
                <a:lnTo>
                  <a:pt x="4" y="11"/>
                </a:lnTo>
                <a:lnTo>
                  <a:pt x="4" y="11"/>
                </a:lnTo>
                <a:lnTo>
                  <a:pt x="4" y="8"/>
                </a:lnTo>
                <a:lnTo>
                  <a:pt x="2" y="8"/>
                </a:lnTo>
                <a:lnTo>
                  <a:pt x="4" y="9"/>
                </a:lnTo>
                <a:lnTo>
                  <a:pt x="4" y="9"/>
                </a:lnTo>
                <a:lnTo>
                  <a:pt x="6" y="6"/>
                </a:lnTo>
                <a:lnTo>
                  <a:pt x="10" y="4"/>
                </a:lnTo>
                <a:lnTo>
                  <a:pt x="10" y="4"/>
                </a:lnTo>
                <a:lnTo>
                  <a:pt x="13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21" y="4"/>
                </a:lnTo>
                <a:lnTo>
                  <a:pt x="21" y="4"/>
                </a:lnTo>
                <a:lnTo>
                  <a:pt x="23" y="6"/>
                </a:lnTo>
                <a:lnTo>
                  <a:pt x="23" y="6"/>
                </a:lnTo>
                <a:lnTo>
                  <a:pt x="25" y="8"/>
                </a:lnTo>
                <a:lnTo>
                  <a:pt x="25" y="8"/>
                </a:lnTo>
                <a:lnTo>
                  <a:pt x="26" y="8"/>
                </a:lnTo>
                <a:lnTo>
                  <a:pt x="26" y="8"/>
                </a:lnTo>
                <a:lnTo>
                  <a:pt x="28" y="8"/>
                </a:lnTo>
                <a:lnTo>
                  <a:pt x="28" y="8"/>
                </a:lnTo>
                <a:lnTo>
                  <a:pt x="30" y="6"/>
                </a:lnTo>
                <a:lnTo>
                  <a:pt x="30" y="6"/>
                </a:lnTo>
                <a:lnTo>
                  <a:pt x="36" y="4"/>
                </a:lnTo>
                <a:lnTo>
                  <a:pt x="36" y="4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40" y="2"/>
                </a:lnTo>
                <a:lnTo>
                  <a:pt x="40" y="2"/>
                </a:lnTo>
                <a:lnTo>
                  <a:pt x="43" y="4"/>
                </a:lnTo>
                <a:lnTo>
                  <a:pt x="43" y="4"/>
                </a:lnTo>
                <a:lnTo>
                  <a:pt x="47" y="6"/>
                </a:lnTo>
                <a:lnTo>
                  <a:pt x="49" y="9"/>
                </a:lnTo>
                <a:lnTo>
                  <a:pt x="51" y="8"/>
                </a:lnTo>
                <a:lnTo>
                  <a:pt x="49" y="8"/>
                </a:lnTo>
                <a:lnTo>
                  <a:pt x="51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1347"/>
          <p:cNvSpPr>
            <a:spLocks/>
          </p:cNvSpPr>
          <p:nvPr/>
        </p:nvSpPr>
        <p:spPr bwMode="auto">
          <a:xfrm>
            <a:off x="6667512" y="2967379"/>
            <a:ext cx="306053" cy="58113"/>
          </a:xfrm>
          <a:custGeom>
            <a:avLst/>
            <a:gdLst>
              <a:gd name="T0" fmla="*/ 73 w 79"/>
              <a:gd name="T1" fmla="*/ 4 h 15"/>
              <a:gd name="T2" fmla="*/ 66 w 79"/>
              <a:gd name="T3" fmla="*/ 4 h 15"/>
              <a:gd name="T4" fmla="*/ 66 w 79"/>
              <a:gd name="T5" fmla="*/ 4 h 15"/>
              <a:gd name="T6" fmla="*/ 64 w 79"/>
              <a:gd name="T7" fmla="*/ 0 h 15"/>
              <a:gd name="T8" fmla="*/ 60 w 79"/>
              <a:gd name="T9" fmla="*/ 0 h 15"/>
              <a:gd name="T10" fmla="*/ 60 w 79"/>
              <a:gd name="T11" fmla="*/ 0 h 15"/>
              <a:gd name="T12" fmla="*/ 56 w 79"/>
              <a:gd name="T13" fmla="*/ 0 h 15"/>
              <a:gd name="T14" fmla="*/ 52 w 79"/>
              <a:gd name="T15" fmla="*/ 4 h 15"/>
              <a:gd name="T16" fmla="*/ 28 w 79"/>
              <a:gd name="T17" fmla="*/ 4 h 15"/>
              <a:gd name="T18" fmla="*/ 28 w 79"/>
              <a:gd name="T19" fmla="*/ 4 h 15"/>
              <a:gd name="T20" fmla="*/ 24 w 79"/>
              <a:gd name="T21" fmla="*/ 0 h 15"/>
              <a:gd name="T22" fmla="*/ 21 w 79"/>
              <a:gd name="T23" fmla="*/ 0 h 15"/>
              <a:gd name="T24" fmla="*/ 21 w 79"/>
              <a:gd name="T25" fmla="*/ 0 h 15"/>
              <a:gd name="T26" fmla="*/ 17 w 79"/>
              <a:gd name="T27" fmla="*/ 0 h 15"/>
              <a:gd name="T28" fmla="*/ 13 w 79"/>
              <a:gd name="T29" fmla="*/ 4 h 15"/>
              <a:gd name="T30" fmla="*/ 6 w 79"/>
              <a:gd name="T31" fmla="*/ 4 h 15"/>
              <a:gd name="T32" fmla="*/ 6 w 79"/>
              <a:gd name="T33" fmla="*/ 4 h 15"/>
              <a:gd name="T34" fmla="*/ 2 w 79"/>
              <a:gd name="T35" fmla="*/ 6 h 15"/>
              <a:gd name="T36" fmla="*/ 0 w 79"/>
              <a:gd name="T37" fmla="*/ 7 h 15"/>
              <a:gd name="T38" fmla="*/ 0 w 79"/>
              <a:gd name="T39" fmla="*/ 7 h 15"/>
              <a:gd name="T40" fmla="*/ 2 w 79"/>
              <a:gd name="T41" fmla="*/ 11 h 15"/>
              <a:gd name="T42" fmla="*/ 6 w 79"/>
              <a:gd name="T43" fmla="*/ 11 h 15"/>
              <a:gd name="T44" fmla="*/ 15 w 79"/>
              <a:gd name="T45" fmla="*/ 11 h 15"/>
              <a:gd name="T46" fmla="*/ 15 w 79"/>
              <a:gd name="T47" fmla="*/ 11 h 15"/>
              <a:gd name="T48" fmla="*/ 17 w 79"/>
              <a:gd name="T49" fmla="*/ 13 h 15"/>
              <a:gd name="T50" fmla="*/ 21 w 79"/>
              <a:gd name="T51" fmla="*/ 15 h 15"/>
              <a:gd name="T52" fmla="*/ 21 w 79"/>
              <a:gd name="T53" fmla="*/ 15 h 15"/>
              <a:gd name="T54" fmla="*/ 24 w 79"/>
              <a:gd name="T55" fmla="*/ 13 h 15"/>
              <a:gd name="T56" fmla="*/ 26 w 79"/>
              <a:gd name="T57" fmla="*/ 11 h 15"/>
              <a:gd name="T58" fmla="*/ 54 w 79"/>
              <a:gd name="T59" fmla="*/ 11 h 15"/>
              <a:gd name="T60" fmla="*/ 54 w 79"/>
              <a:gd name="T61" fmla="*/ 11 h 15"/>
              <a:gd name="T62" fmla="*/ 56 w 79"/>
              <a:gd name="T63" fmla="*/ 13 h 15"/>
              <a:gd name="T64" fmla="*/ 60 w 79"/>
              <a:gd name="T65" fmla="*/ 15 h 15"/>
              <a:gd name="T66" fmla="*/ 60 w 79"/>
              <a:gd name="T67" fmla="*/ 15 h 15"/>
              <a:gd name="T68" fmla="*/ 64 w 79"/>
              <a:gd name="T69" fmla="*/ 13 h 15"/>
              <a:gd name="T70" fmla="*/ 66 w 79"/>
              <a:gd name="T71" fmla="*/ 11 h 15"/>
              <a:gd name="T72" fmla="*/ 73 w 79"/>
              <a:gd name="T73" fmla="*/ 11 h 15"/>
              <a:gd name="T74" fmla="*/ 73 w 79"/>
              <a:gd name="T75" fmla="*/ 11 h 15"/>
              <a:gd name="T76" fmla="*/ 77 w 79"/>
              <a:gd name="T77" fmla="*/ 11 h 15"/>
              <a:gd name="T78" fmla="*/ 79 w 79"/>
              <a:gd name="T79" fmla="*/ 7 h 15"/>
              <a:gd name="T80" fmla="*/ 79 w 79"/>
              <a:gd name="T81" fmla="*/ 7 h 15"/>
              <a:gd name="T82" fmla="*/ 77 w 79"/>
              <a:gd name="T83" fmla="*/ 6 h 15"/>
              <a:gd name="T84" fmla="*/ 73 w 79"/>
              <a:gd name="T85" fmla="*/ 4 h 15"/>
              <a:gd name="T86" fmla="*/ 73 w 79"/>
              <a:gd name="T87" fmla="*/ 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15">
                <a:moveTo>
                  <a:pt x="73" y="4"/>
                </a:moveTo>
                <a:lnTo>
                  <a:pt x="66" y="4"/>
                </a:lnTo>
                <a:lnTo>
                  <a:pt x="66" y="4"/>
                </a:lnTo>
                <a:lnTo>
                  <a:pt x="64" y="0"/>
                </a:lnTo>
                <a:lnTo>
                  <a:pt x="60" y="0"/>
                </a:lnTo>
                <a:lnTo>
                  <a:pt x="60" y="0"/>
                </a:lnTo>
                <a:lnTo>
                  <a:pt x="56" y="0"/>
                </a:lnTo>
                <a:lnTo>
                  <a:pt x="52" y="4"/>
                </a:lnTo>
                <a:lnTo>
                  <a:pt x="28" y="4"/>
                </a:lnTo>
                <a:lnTo>
                  <a:pt x="28" y="4"/>
                </a:lnTo>
                <a:lnTo>
                  <a:pt x="24" y="0"/>
                </a:lnTo>
                <a:lnTo>
                  <a:pt x="21" y="0"/>
                </a:lnTo>
                <a:lnTo>
                  <a:pt x="21" y="0"/>
                </a:lnTo>
                <a:lnTo>
                  <a:pt x="17" y="0"/>
                </a:lnTo>
                <a:lnTo>
                  <a:pt x="13" y="4"/>
                </a:lnTo>
                <a:lnTo>
                  <a:pt x="6" y="4"/>
                </a:lnTo>
                <a:lnTo>
                  <a:pt x="6" y="4"/>
                </a:lnTo>
                <a:lnTo>
                  <a:pt x="2" y="6"/>
                </a:lnTo>
                <a:lnTo>
                  <a:pt x="0" y="7"/>
                </a:lnTo>
                <a:lnTo>
                  <a:pt x="0" y="7"/>
                </a:lnTo>
                <a:lnTo>
                  <a:pt x="2" y="11"/>
                </a:lnTo>
                <a:lnTo>
                  <a:pt x="6" y="11"/>
                </a:lnTo>
                <a:lnTo>
                  <a:pt x="15" y="11"/>
                </a:lnTo>
                <a:lnTo>
                  <a:pt x="15" y="11"/>
                </a:lnTo>
                <a:lnTo>
                  <a:pt x="17" y="13"/>
                </a:lnTo>
                <a:lnTo>
                  <a:pt x="21" y="15"/>
                </a:lnTo>
                <a:lnTo>
                  <a:pt x="21" y="15"/>
                </a:lnTo>
                <a:lnTo>
                  <a:pt x="24" y="13"/>
                </a:lnTo>
                <a:lnTo>
                  <a:pt x="26" y="11"/>
                </a:lnTo>
                <a:lnTo>
                  <a:pt x="54" y="11"/>
                </a:lnTo>
                <a:lnTo>
                  <a:pt x="54" y="11"/>
                </a:lnTo>
                <a:lnTo>
                  <a:pt x="56" y="13"/>
                </a:lnTo>
                <a:lnTo>
                  <a:pt x="60" y="15"/>
                </a:lnTo>
                <a:lnTo>
                  <a:pt x="60" y="15"/>
                </a:lnTo>
                <a:lnTo>
                  <a:pt x="64" y="13"/>
                </a:lnTo>
                <a:lnTo>
                  <a:pt x="66" y="11"/>
                </a:lnTo>
                <a:lnTo>
                  <a:pt x="73" y="11"/>
                </a:lnTo>
                <a:lnTo>
                  <a:pt x="73" y="11"/>
                </a:lnTo>
                <a:lnTo>
                  <a:pt x="77" y="11"/>
                </a:lnTo>
                <a:lnTo>
                  <a:pt x="79" y="7"/>
                </a:lnTo>
                <a:lnTo>
                  <a:pt x="79" y="7"/>
                </a:lnTo>
                <a:lnTo>
                  <a:pt x="77" y="6"/>
                </a:lnTo>
                <a:lnTo>
                  <a:pt x="73" y="4"/>
                </a:lnTo>
                <a:lnTo>
                  <a:pt x="73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1348"/>
          <p:cNvSpPr>
            <a:spLocks/>
          </p:cNvSpPr>
          <p:nvPr/>
        </p:nvSpPr>
        <p:spPr bwMode="auto">
          <a:xfrm>
            <a:off x="6675260" y="3025490"/>
            <a:ext cx="290557" cy="189831"/>
          </a:xfrm>
          <a:custGeom>
            <a:avLst/>
            <a:gdLst>
              <a:gd name="T0" fmla="*/ 75 w 75"/>
              <a:gd name="T1" fmla="*/ 45 h 49"/>
              <a:gd name="T2" fmla="*/ 75 w 75"/>
              <a:gd name="T3" fmla="*/ 45 h 49"/>
              <a:gd name="T4" fmla="*/ 75 w 75"/>
              <a:gd name="T5" fmla="*/ 47 h 49"/>
              <a:gd name="T6" fmla="*/ 71 w 75"/>
              <a:gd name="T7" fmla="*/ 49 h 49"/>
              <a:gd name="T8" fmla="*/ 5 w 75"/>
              <a:gd name="T9" fmla="*/ 49 h 49"/>
              <a:gd name="T10" fmla="*/ 5 w 75"/>
              <a:gd name="T11" fmla="*/ 49 h 49"/>
              <a:gd name="T12" fmla="*/ 2 w 75"/>
              <a:gd name="T13" fmla="*/ 47 h 49"/>
              <a:gd name="T14" fmla="*/ 0 w 75"/>
              <a:gd name="T15" fmla="*/ 45 h 49"/>
              <a:gd name="T16" fmla="*/ 0 w 75"/>
              <a:gd name="T17" fmla="*/ 6 h 49"/>
              <a:gd name="T18" fmla="*/ 0 w 75"/>
              <a:gd name="T19" fmla="*/ 6 h 49"/>
              <a:gd name="T20" fmla="*/ 2 w 75"/>
              <a:gd name="T21" fmla="*/ 2 h 49"/>
              <a:gd name="T22" fmla="*/ 5 w 75"/>
              <a:gd name="T23" fmla="*/ 0 h 49"/>
              <a:gd name="T24" fmla="*/ 71 w 75"/>
              <a:gd name="T25" fmla="*/ 0 h 49"/>
              <a:gd name="T26" fmla="*/ 71 w 75"/>
              <a:gd name="T27" fmla="*/ 0 h 49"/>
              <a:gd name="T28" fmla="*/ 75 w 75"/>
              <a:gd name="T29" fmla="*/ 2 h 49"/>
              <a:gd name="T30" fmla="*/ 75 w 75"/>
              <a:gd name="T31" fmla="*/ 6 h 49"/>
              <a:gd name="T32" fmla="*/ 75 w 75"/>
              <a:gd name="T33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49">
                <a:moveTo>
                  <a:pt x="75" y="45"/>
                </a:moveTo>
                <a:lnTo>
                  <a:pt x="75" y="45"/>
                </a:lnTo>
                <a:lnTo>
                  <a:pt x="75" y="47"/>
                </a:lnTo>
                <a:lnTo>
                  <a:pt x="71" y="49"/>
                </a:lnTo>
                <a:lnTo>
                  <a:pt x="5" y="49"/>
                </a:lnTo>
                <a:lnTo>
                  <a:pt x="5" y="49"/>
                </a:lnTo>
                <a:lnTo>
                  <a:pt x="2" y="47"/>
                </a:lnTo>
                <a:lnTo>
                  <a:pt x="0" y="45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5" y="0"/>
                </a:lnTo>
                <a:lnTo>
                  <a:pt x="71" y="0"/>
                </a:lnTo>
                <a:lnTo>
                  <a:pt x="71" y="0"/>
                </a:lnTo>
                <a:lnTo>
                  <a:pt x="75" y="2"/>
                </a:lnTo>
                <a:lnTo>
                  <a:pt x="75" y="6"/>
                </a:lnTo>
                <a:lnTo>
                  <a:pt x="75" y="4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1349"/>
          <p:cNvSpPr>
            <a:spLocks/>
          </p:cNvSpPr>
          <p:nvPr/>
        </p:nvSpPr>
        <p:spPr bwMode="auto">
          <a:xfrm>
            <a:off x="6702381" y="3091351"/>
            <a:ext cx="46488" cy="73609"/>
          </a:xfrm>
          <a:custGeom>
            <a:avLst/>
            <a:gdLst>
              <a:gd name="T0" fmla="*/ 0 w 12"/>
              <a:gd name="T1" fmla="*/ 5 h 19"/>
              <a:gd name="T2" fmla="*/ 0 w 12"/>
              <a:gd name="T3" fmla="*/ 5 h 19"/>
              <a:gd name="T4" fmla="*/ 0 w 12"/>
              <a:gd name="T5" fmla="*/ 2 h 19"/>
              <a:gd name="T6" fmla="*/ 2 w 12"/>
              <a:gd name="T7" fmla="*/ 0 h 19"/>
              <a:gd name="T8" fmla="*/ 2 w 12"/>
              <a:gd name="T9" fmla="*/ 0 h 19"/>
              <a:gd name="T10" fmla="*/ 2 w 12"/>
              <a:gd name="T11" fmla="*/ 2 h 19"/>
              <a:gd name="T12" fmla="*/ 4 w 12"/>
              <a:gd name="T13" fmla="*/ 5 h 19"/>
              <a:gd name="T14" fmla="*/ 4 w 12"/>
              <a:gd name="T15" fmla="*/ 7 h 19"/>
              <a:gd name="T16" fmla="*/ 4 w 12"/>
              <a:gd name="T17" fmla="*/ 7 h 19"/>
              <a:gd name="T18" fmla="*/ 4 w 12"/>
              <a:gd name="T19" fmla="*/ 13 h 19"/>
              <a:gd name="T20" fmla="*/ 8 w 12"/>
              <a:gd name="T21" fmla="*/ 15 h 19"/>
              <a:gd name="T22" fmla="*/ 8 w 12"/>
              <a:gd name="T23" fmla="*/ 15 h 19"/>
              <a:gd name="T24" fmla="*/ 10 w 12"/>
              <a:gd name="T25" fmla="*/ 15 h 19"/>
              <a:gd name="T26" fmla="*/ 12 w 12"/>
              <a:gd name="T27" fmla="*/ 17 h 19"/>
              <a:gd name="T28" fmla="*/ 12 w 12"/>
              <a:gd name="T29" fmla="*/ 17 h 19"/>
              <a:gd name="T30" fmla="*/ 10 w 12"/>
              <a:gd name="T31" fmla="*/ 19 h 19"/>
              <a:gd name="T32" fmla="*/ 6 w 12"/>
              <a:gd name="T33" fmla="*/ 19 h 19"/>
              <a:gd name="T34" fmla="*/ 6 w 12"/>
              <a:gd name="T35" fmla="*/ 19 h 19"/>
              <a:gd name="T36" fmla="*/ 0 w 12"/>
              <a:gd name="T37" fmla="*/ 17 h 19"/>
              <a:gd name="T38" fmla="*/ 0 w 12"/>
              <a:gd name="T39" fmla="*/ 11 h 19"/>
              <a:gd name="T40" fmla="*/ 0 w 12"/>
              <a:gd name="T41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9">
                <a:moveTo>
                  <a:pt x="0" y="5"/>
                </a:move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4" y="5"/>
                </a:lnTo>
                <a:lnTo>
                  <a:pt x="4" y="7"/>
                </a:lnTo>
                <a:lnTo>
                  <a:pt x="4" y="7"/>
                </a:lnTo>
                <a:lnTo>
                  <a:pt x="4" y="13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2" y="17"/>
                </a:lnTo>
                <a:lnTo>
                  <a:pt x="12" y="17"/>
                </a:lnTo>
                <a:lnTo>
                  <a:pt x="10" y="19"/>
                </a:lnTo>
                <a:lnTo>
                  <a:pt x="6" y="19"/>
                </a:lnTo>
                <a:lnTo>
                  <a:pt x="6" y="19"/>
                </a:lnTo>
                <a:lnTo>
                  <a:pt x="0" y="17"/>
                </a:lnTo>
                <a:lnTo>
                  <a:pt x="0" y="11"/>
                </a:lnTo>
                <a:lnTo>
                  <a:pt x="0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1350"/>
          <p:cNvSpPr>
            <a:spLocks noEditPoints="1"/>
          </p:cNvSpPr>
          <p:nvPr/>
        </p:nvSpPr>
        <p:spPr bwMode="auto">
          <a:xfrm>
            <a:off x="6748869" y="3091351"/>
            <a:ext cx="69734" cy="73609"/>
          </a:xfrm>
          <a:custGeom>
            <a:avLst/>
            <a:gdLst>
              <a:gd name="T0" fmla="*/ 18 w 18"/>
              <a:gd name="T1" fmla="*/ 9 h 19"/>
              <a:gd name="T2" fmla="*/ 18 w 18"/>
              <a:gd name="T3" fmla="*/ 9 h 19"/>
              <a:gd name="T4" fmla="*/ 16 w 18"/>
              <a:gd name="T5" fmla="*/ 13 h 19"/>
              <a:gd name="T6" fmla="*/ 15 w 18"/>
              <a:gd name="T7" fmla="*/ 17 h 19"/>
              <a:gd name="T8" fmla="*/ 13 w 18"/>
              <a:gd name="T9" fmla="*/ 19 h 19"/>
              <a:gd name="T10" fmla="*/ 9 w 18"/>
              <a:gd name="T11" fmla="*/ 19 h 19"/>
              <a:gd name="T12" fmla="*/ 9 w 18"/>
              <a:gd name="T13" fmla="*/ 19 h 19"/>
              <a:gd name="T14" fmla="*/ 5 w 18"/>
              <a:gd name="T15" fmla="*/ 19 h 19"/>
              <a:gd name="T16" fmla="*/ 1 w 18"/>
              <a:gd name="T17" fmla="*/ 15 h 19"/>
              <a:gd name="T18" fmla="*/ 0 w 18"/>
              <a:gd name="T19" fmla="*/ 13 h 19"/>
              <a:gd name="T20" fmla="*/ 0 w 18"/>
              <a:gd name="T21" fmla="*/ 9 h 19"/>
              <a:gd name="T22" fmla="*/ 0 w 18"/>
              <a:gd name="T23" fmla="*/ 9 h 19"/>
              <a:gd name="T24" fmla="*/ 0 w 18"/>
              <a:gd name="T25" fmla="*/ 5 h 19"/>
              <a:gd name="T26" fmla="*/ 1 w 18"/>
              <a:gd name="T27" fmla="*/ 2 h 19"/>
              <a:gd name="T28" fmla="*/ 5 w 18"/>
              <a:gd name="T29" fmla="*/ 0 h 19"/>
              <a:gd name="T30" fmla="*/ 9 w 18"/>
              <a:gd name="T31" fmla="*/ 0 h 19"/>
              <a:gd name="T32" fmla="*/ 9 w 18"/>
              <a:gd name="T33" fmla="*/ 0 h 19"/>
              <a:gd name="T34" fmla="*/ 13 w 18"/>
              <a:gd name="T35" fmla="*/ 0 h 19"/>
              <a:gd name="T36" fmla="*/ 16 w 18"/>
              <a:gd name="T37" fmla="*/ 2 h 19"/>
              <a:gd name="T38" fmla="*/ 18 w 18"/>
              <a:gd name="T39" fmla="*/ 5 h 19"/>
              <a:gd name="T40" fmla="*/ 18 w 18"/>
              <a:gd name="T41" fmla="*/ 9 h 19"/>
              <a:gd name="T42" fmla="*/ 18 w 18"/>
              <a:gd name="T43" fmla="*/ 9 h 19"/>
              <a:gd name="T44" fmla="*/ 5 w 18"/>
              <a:gd name="T45" fmla="*/ 9 h 19"/>
              <a:gd name="T46" fmla="*/ 5 w 18"/>
              <a:gd name="T47" fmla="*/ 9 h 19"/>
              <a:gd name="T48" fmla="*/ 5 w 18"/>
              <a:gd name="T49" fmla="*/ 13 h 19"/>
              <a:gd name="T50" fmla="*/ 9 w 18"/>
              <a:gd name="T51" fmla="*/ 15 h 19"/>
              <a:gd name="T52" fmla="*/ 9 w 18"/>
              <a:gd name="T53" fmla="*/ 15 h 19"/>
              <a:gd name="T54" fmla="*/ 13 w 18"/>
              <a:gd name="T55" fmla="*/ 13 h 19"/>
              <a:gd name="T56" fmla="*/ 13 w 18"/>
              <a:gd name="T57" fmla="*/ 9 h 19"/>
              <a:gd name="T58" fmla="*/ 13 w 18"/>
              <a:gd name="T59" fmla="*/ 9 h 19"/>
              <a:gd name="T60" fmla="*/ 13 w 18"/>
              <a:gd name="T61" fmla="*/ 4 h 19"/>
              <a:gd name="T62" fmla="*/ 9 w 18"/>
              <a:gd name="T63" fmla="*/ 2 h 19"/>
              <a:gd name="T64" fmla="*/ 9 w 18"/>
              <a:gd name="T65" fmla="*/ 2 h 19"/>
              <a:gd name="T66" fmla="*/ 5 w 18"/>
              <a:gd name="T67" fmla="*/ 4 h 19"/>
              <a:gd name="T68" fmla="*/ 5 w 18"/>
              <a:gd name="T69" fmla="*/ 9 h 19"/>
              <a:gd name="T70" fmla="*/ 5 w 18"/>
              <a:gd name="T71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" h="19">
                <a:moveTo>
                  <a:pt x="18" y="9"/>
                </a:moveTo>
                <a:lnTo>
                  <a:pt x="18" y="9"/>
                </a:lnTo>
                <a:lnTo>
                  <a:pt x="16" y="13"/>
                </a:lnTo>
                <a:lnTo>
                  <a:pt x="15" y="17"/>
                </a:lnTo>
                <a:lnTo>
                  <a:pt x="13" y="19"/>
                </a:lnTo>
                <a:lnTo>
                  <a:pt x="9" y="19"/>
                </a:lnTo>
                <a:lnTo>
                  <a:pt x="9" y="19"/>
                </a:lnTo>
                <a:lnTo>
                  <a:pt x="5" y="19"/>
                </a:lnTo>
                <a:lnTo>
                  <a:pt x="1" y="15"/>
                </a:lnTo>
                <a:lnTo>
                  <a:pt x="0" y="13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1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6" y="2"/>
                </a:lnTo>
                <a:lnTo>
                  <a:pt x="18" y="5"/>
                </a:lnTo>
                <a:lnTo>
                  <a:pt x="18" y="9"/>
                </a:lnTo>
                <a:lnTo>
                  <a:pt x="18" y="9"/>
                </a:lnTo>
                <a:close/>
                <a:moveTo>
                  <a:pt x="5" y="9"/>
                </a:moveTo>
                <a:lnTo>
                  <a:pt x="5" y="9"/>
                </a:lnTo>
                <a:lnTo>
                  <a:pt x="5" y="13"/>
                </a:lnTo>
                <a:lnTo>
                  <a:pt x="9" y="15"/>
                </a:lnTo>
                <a:lnTo>
                  <a:pt x="9" y="15"/>
                </a:lnTo>
                <a:lnTo>
                  <a:pt x="13" y="13"/>
                </a:lnTo>
                <a:lnTo>
                  <a:pt x="13" y="9"/>
                </a:lnTo>
                <a:lnTo>
                  <a:pt x="13" y="9"/>
                </a:lnTo>
                <a:lnTo>
                  <a:pt x="13" y="4"/>
                </a:lnTo>
                <a:lnTo>
                  <a:pt x="9" y="2"/>
                </a:lnTo>
                <a:lnTo>
                  <a:pt x="9" y="2"/>
                </a:lnTo>
                <a:lnTo>
                  <a:pt x="5" y="4"/>
                </a:lnTo>
                <a:lnTo>
                  <a:pt x="5" y="9"/>
                </a:lnTo>
                <a:lnTo>
                  <a:pt x="5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1351"/>
          <p:cNvSpPr>
            <a:spLocks/>
          </p:cNvSpPr>
          <p:nvPr/>
        </p:nvSpPr>
        <p:spPr bwMode="auto">
          <a:xfrm>
            <a:off x="6826351" y="3091351"/>
            <a:ext cx="58113" cy="73609"/>
          </a:xfrm>
          <a:custGeom>
            <a:avLst/>
            <a:gdLst>
              <a:gd name="T0" fmla="*/ 8 w 15"/>
              <a:gd name="T1" fmla="*/ 19 h 19"/>
              <a:gd name="T2" fmla="*/ 8 w 15"/>
              <a:gd name="T3" fmla="*/ 19 h 19"/>
              <a:gd name="T4" fmla="*/ 6 w 15"/>
              <a:gd name="T5" fmla="*/ 17 h 19"/>
              <a:gd name="T6" fmla="*/ 4 w 15"/>
              <a:gd name="T7" fmla="*/ 11 h 19"/>
              <a:gd name="T8" fmla="*/ 0 w 15"/>
              <a:gd name="T9" fmla="*/ 5 h 19"/>
              <a:gd name="T10" fmla="*/ 0 w 15"/>
              <a:gd name="T11" fmla="*/ 5 h 19"/>
              <a:gd name="T12" fmla="*/ 0 w 15"/>
              <a:gd name="T13" fmla="*/ 2 h 19"/>
              <a:gd name="T14" fmla="*/ 2 w 15"/>
              <a:gd name="T15" fmla="*/ 0 h 19"/>
              <a:gd name="T16" fmla="*/ 2 w 15"/>
              <a:gd name="T17" fmla="*/ 0 h 19"/>
              <a:gd name="T18" fmla="*/ 4 w 15"/>
              <a:gd name="T19" fmla="*/ 0 h 19"/>
              <a:gd name="T20" fmla="*/ 4 w 15"/>
              <a:gd name="T21" fmla="*/ 4 h 19"/>
              <a:gd name="T22" fmla="*/ 4 w 15"/>
              <a:gd name="T23" fmla="*/ 4 h 19"/>
              <a:gd name="T24" fmla="*/ 8 w 15"/>
              <a:gd name="T25" fmla="*/ 11 h 19"/>
              <a:gd name="T26" fmla="*/ 8 w 15"/>
              <a:gd name="T27" fmla="*/ 11 h 19"/>
              <a:gd name="T28" fmla="*/ 8 w 15"/>
              <a:gd name="T29" fmla="*/ 15 h 19"/>
              <a:gd name="T30" fmla="*/ 8 w 15"/>
              <a:gd name="T31" fmla="*/ 15 h 19"/>
              <a:gd name="T32" fmla="*/ 10 w 15"/>
              <a:gd name="T33" fmla="*/ 9 h 19"/>
              <a:gd name="T34" fmla="*/ 10 w 15"/>
              <a:gd name="T35" fmla="*/ 9 h 19"/>
              <a:gd name="T36" fmla="*/ 10 w 15"/>
              <a:gd name="T37" fmla="*/ 7 h 19"/>
              <a:gd name="T38" fmla="*/ 10 w 15"/>
              <a:gd name="T39" fmla="*/ 5 h 19"/>
              <a:gd name="T40" fmla="*/ 10 w 15"/>
              <a:gd name="T41" fmla="*/ 5 h 19"/>
              <a:gd name="T42" fmla="*/ 11 w 15"/>
              <a:gd name="T43" fmla="*/ 2 h 19"/>
              <a:gd name="T44" fmla="*/ 13 w 15"/>
              <a:gd name="T45" fmla="*/ 0 h 19"/>
              <a:gd name="T46" fmla="*/ 13 w 15"/>
              <a:gd name="T47" fmla="*/ 0 h 19"/>
              <a:gd name="T48" fmla="*/ 15 w 15"/>
              <a:gd name="T49" fmla="*/ 2 h 19"/>
              <a:gd name="T50" fmla="*/ 15 w 15"/>
              <a:gd name="T51" fmla="*/ 5 h 19"/>
              <a:gd name="T52" fmla="*/ 11 w 15"/>
              <a:gd name="T53" fmla="*/ 11 h 19"/>
              <a:gd name="T54" fmla="*/ 11 w 15"/>
              <a:gd name="T55" fmla="*/ 11 h 19"/>
              <a:gd name="T56" fmla="*/ 10 w 15"/>
              <a:gd name="T57" fmla="*/ 17 h 19"/>
              <a:gd name="T58" fmla="*/ 8 w 15"/>
              <a:gd name="T59" fmla="*/ 19 h 19"/>
              <a:gd name="T60" fmla="*/ 8 w 15"/>
              <a:gd name="T6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" h="19">
                <a:moveTo>
                  <a:pt x="8" y="19"/>
                </a:moveTo>
                <a:lnTo>
                  <a:pt x="8" y="19"/>
                </a:lnTo>
                <a:lnTo>
                  <a:pt x="6" y="17"/>
                </a:lnTo>
                <a:lnTo>
                  <a:pt x="4" y="11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4"/>
                </a:lnTo>
                <a:lnTo>
                  <a:pt x="4" y="4"/>
                </a:lnTo>
                <a:lnTo>
                  <a:pt x="8" y="11"/>
                </a:lnTo>
                <a:lnTo>
                  <a:pt x="8" y="11"/>
                </a:lnTo>
                <a:lnTo>
                  <a:pt x="8" y="15"/>
                </a:lnTo>
                <a:lnTo>
                  <a:pt x="8" y="15"/>
                </a:lnTo>
                <a:lnTo>
                  <a:pt x="10" y="9"/>
                </a:lnTo>
                <a:lnTo>
                  <a:pt x="10" y="9"/>
                </a:lnTo>
                <a:lnTo>
                  <a:pt x="10" y="7"/>
                </a:lnTo>
                <a:lnTo>
                  <a:pt x="10" y="5"/>
                </a:lnTo>
                <a:lnTo>
                  <a:pt x="10" y="5"/>
                </a:lnTo>
                <a:lnTo>
                  <a:pt x="11" y="2"/>
                </a:lnTo>
                <a:lnTo>
                  <a:pt x="13" y="0"/>
                </a:lnTo>
                <a:lnTo>
                  <a:pt x="13" y="0"/>
                </a:lnTo>
                <a:lnTo>
                  <a:pt x="15" y="2"/>
                </a:lnTo>
                <a:lnTo>
                  <a:pt x="15" y="5"/>
                </a:lnTo>
                <a:lnTo>
                  <a:pt x="11" y="11"/>
                </a:lnTo>
                <a:lnTo>
                  <a:pt x="11" y="11"/>
                </a:lnTo>
                <a:lnTo>
                  <a:pt x="10" y="17"/>
                </a:lnTo>
                <a:lnTo>
                  <a:pt x="8" y="19"/>
                </a:lnTo>
                <a:lnTo>
                  <a:pt x="8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1352"/>
          <p:cNvSpPr>
            <a:spLocks/>
          </p:cNvSpPr>
          <p:nvPr/>
        </p:nvSpPr>
        <p:spPr bwMode="auto">
          <a:xfrm>
            <a:off x="6899956" y="3091351"/>
            <a:ext cx="42617" cy="73609"/>
          </a:xfrm>
          <a:custGeom>
            <a:avLst/>
            <a:gdLst>
              <a:gd name="T0" fmla="*/ 11 w 11"/>
              <a:gd name="T1" fmla="*/ 9 h 19"/>
              <a:gd name="T2" fmla="*/ 11 w 11"/>
              <a:gd name="T3" fmla="*/ 9 h 19"/>
              <a:gd name="T4" fmla="*/ 9 w 11"/>
              <a:gd name="T5" fmla="*/ 9 h 19"/>
              <a:gd name="T6" fmla="*/ 7 w 11"/>
              <a:gd name="T7" fmla="*/ 11 h 19"/>
              <a:gd name="T8" fmla="*/ 7 w 11"/>
              <a:gd name="T9" fmla="*/ 11 h 19"/>
              <a:gd name="T10" fmla="*/ 6 w 11"/>
              <a:gd name="T11" fmla="*/ 11 h 19"/>
              <a:gd name="T12" fmla="*/ 4 w 11"/>
              <a:gd name="T13" fmla="*/ 13 h 19"/>
              <a:gd name="T14" fmla="*/ 4 w 11"/>
              <a:gd name="T15" fmla="*/ 13 h 19"/>
              <a:gd name="T16" fmla="*/ 6 w 11"/>
              <a:gd name="T17" fmla="*/ 15 h 19"/>
              <a:gd name="T18" fmla="*/ 7 w 11"/>
              <a:gd name="T19" fmla="*/ 15 h 19"/>
              <a:gd name="T20" fmla="*/ 7 w 11"/>
              <a:gd name="T21" fmla="*/ 15 h 19"/>
              <a:gd name="T22" fmla="*/ 11 w 11"/>
              <a:gd name="T23" fmla="*/ 15 h 19"/>
              <a:gd name="T24" fmla="*/ 11 w 11"/>
              <a:gd name="T25" fmla="*/ 17 h 19"/>
              <a:gd name="T26" fmla="*/ 11 w 11"/>
              <a:gd name="T27" fmla="*/ 17 h 19"/>
              <a:gd name="T28" fmla="*/ 9 w 11"/>
              <a:gd name="T29" fmla="*/ 19 h 19"/>
              <a:gd name="T30" fmla="*/ 6 w 11"/>
              <a:gd name="T31" fmla="*/ 19 h 19"/>
              <a:gd name="T32" fmla="*/ 6 w 11"/>
              <a:gd name="T33" fmla="*/ 19 h 19"/>
              <a:gd name="T34" fmla="*/ 2 w 11"/>
              <a:gd name="T35" fmla="*/ 17 h 19"/>
              <a:gd name="T36" fmla="*/ 0 w 11"/>
              <a:gd name="T37" fmla="*/ 11 h 19"/>
              <a:gd name="T38" fmla="*/ 0 w 11"/>
              <a:gd name="T39" fmla="*/ 5 h 19"/>
              <a:gd name="T40" fmla="*/ 0 w 11"/>
              <a:gd name="T41" fmla="*/ 5 h 19"/>
              <a:gd name="T42" fmla="*/ 2 w 11"/>
              <a:gd name="T43" fmla="*/ 2 h 19"/>
              <a:gd name="T44" fmla="*/ 6 w 11"/>
              <a:gd name="T45" fmla="*/ 0 h 19"/>
              <a:gd name="T46" fmla="*/ 6 w 11"/>
              <a:gd name="T47" fmla="*/ 0 h 19"/>
              <a:gd name="T48" fmla="*/ 9 w 11"/>
              <a:gd name="T49" fmla="*/ 0 h 19"/>
              <a:gd name="T50" fmla="*/ 11 w 11"/>
              <a:gd name="T51" fmla="*/ 2 h 19"/>
              <a:gd name="T52" fmla="*/ 11 w 11"/>
              <a:gd name="T53" fmla="*/ 2 h 19"/>
              <a:gd name="T54" fmla="*/ 9 w 11"/>
              <a:gd name="T55" fmla="*/ 2 h 19"/>
              <a:gd name="T56" fmla="*/ 7 w 11"/>
              <a:gd name="T57" fmla="*/ 4 h 19"/>
              <a:gd name="T58" fmla="*/ 7 w 11"/>
              <a:gd name="T59" fmla="*/ 4 h 19"/>
              <a:gd name="T60" fmla="*/ 6 w 11"/>
              <a:gd name="T61" fmla="*/ 4 h 19"/>
              <a:gd name="T62" fmla="*/ 4 w 11"/>
              <a:gd name="T63" fmla="*/ 5 h 19"/>
              <a:gd name="T64" fmla="*/ 4 w 11"/>
              <a:gd name="T65" fmla="*/ 5 h 19"/>
              <a:gd name="T66" fmla="*/ 6 w 11"/>
              <a:gd name="T67" fmla="*/ 5 h 19"/>
              <a:gd name="T68" fmla="*/ 7 w 11"/>
              <a:gd name="T69" fmla="*/ 7 h 19"/>
              <a:gd name="T70" fmla="*/ 7 w 11"/>
              <a:gd name="T71" fmla="*/ 7 h 19"/>
              <a:gd name="T72" fmla="*/ 9 w 11"/>
              <a:gd name="T73" fmla="*/ 7 h 19"/>
              <a:gd name="T74" fmla="*/ 11 w 11"/>
              <a:gd name="T75" fmla="*/ 9 h 19"/>
              <a:gd name="T76" fmla="*/ 11 w 11"/>
              <a:gd name="T77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" h="19">
                <a:moveTo>
                  <a:pt x="11" y="9"/>
                </a:moveTo>
                <a:lnTo>
                  <a:pt x="11" y="9"/>
                </a:lnTo>
                <a:lnTo>
                  <a:pt x="9" y="9"/>
                </a:lnTo>
                <a:lnTo>
                  <a:pt x="7" y="11"/>
                </a:lnTo>
                <a:lnTo>
                  <a:pt x="7" y="11"/>
                </a:lnTo>
                <a:lnTo>
                  <a:pt x="6" y="11"/>
                </a:lnTo>
                <a:lnTo>
                  <a:pt x="4" y="13"/>
                </a:lnTo>
                <a:lnTo>
                  <a:pt x="4" y="13"/>
                </a:lnTo>
                <a:lnTo>
                  <a:pt x="6" y="15"/>
                </a:lnTo>
                <a:lnTo>
                  <a:pt x="7" y="15"/>
                </a:lnTo>
                <a:lnTo>
                  <a:pt x="7" y="15"/>
                </a:lnTo>
                <a:lnTo>
                  <a:pt x="11" y="15"/>
                </a:lnTo>
                <a:lnTo>
                  <a:pt x="11" y="17"/>
                </a:lnTo>
                <a:lnTo>
                  <a:pt x="11" y="17"/>
                </a:lnTo>
                <a:lnTo>
                  <a:pt x="9" y="19"/>
                </a:lnTo>
                <a:lnTo>
                  <a:pt x="6" y="19"/>
                </a:lnTo>
                <a:lnTo>
                  <a:pt x="6" y="19"/>
                </a:lnTo>
                <a:lnTo>
                  <a:pt x="2" y="17"/>
                </a:lnTo>
                <a:lnTo>
                  <a:pt x="0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9" y="0"/>
                </a:lnTo>
                <a:lnTo>
                  <a:pt x="11" y="2"/>
                </a:lnTo>
                <a:lnTo>
                  <a:pt x="11" y="2"/>
                </a:lnTo>
                <a:lnTo>
                  <a:pt x="9" y="2"/>
                </a:lnTo>
                <a:lnTo>
                  <a:pt x="7" y="4"/>
                </a:lnTo>
                <a:lnTo>
                  <a:pt x="7" y="4"/>
                </a:lnTo>
                <a:lnTo>
                  <a:pt x="6" y="4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lnTo>
                  <a:pt x="7" y="7"/>
                </a:lnTo>
                <a:lnTo>
                  <a:pt x="7" y="7"/>
                </a:lnTo>
                <a:lnTo>
                  <a:pt x="9" y="7"/>
                </a:lnTo>
                <a:lnTo>
                  <a:pt x="11" y="9"/>
                </a:lnTo>
                <a:lnTo>
                  <a:pt x="1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1353"/>
          <p:cNvSpPr>
            <a:spLocks/>
          </p:cNvSpPr>
          <p:nvPr/>
        </p:nvSpPr>
        <p:spPr bwMode="auto">
          <a:xfrm>
            <a:off x="5048145" y="2525735"/>
            <a:ext cx="224696" cy="302178"/>
          </a:xfrm>
          <a:custGeom>
            <a:avLst/>
            <a:gdLst>
              <a:gd name="T0" fmla="*/ 36 w 58"/>
              <a:gd name="T1" fmla="*/ 47 h 78"/>
              <a:gd name="T2" fmla="*/ 36 w 58"/>
              <a:gd name="T3" fmla="*/ 47 h 78"/>
              <a:gd name="T4" fmla="*/ 26 w 58"/>
              <a:gd name="T5" fmla="*/ 50 h 78"/>
              <a:gd name="T6" fmla="*/ 41 w 58"/>
              <a:gd name="T7" fmla="*/ 30 h 78"/>
              <a:gd name="T8" fmla="*/ 58 w 58"/>
              <a:gd name="T9" fmla="*/ 15 h 78"/>
              <a:gd name="T10" fmla="*/ 58 w 58"/>
              <a:gd name="T11" fmla="*/ 15 h 78"/>
              <a:gd name="T12" fmla="*/ 58 w 58"/>
              <a:gd name="T13" fmla="*/ 13 h 78"/>
              <a:gd name="T14" fmla="*/ 58 w 58"/>
              <a:gd name="T15" fmla="*/ 11 h 78"/>
              <a:gd name="T16" fmla="*/ 58 w 58"/>
              <a:gd name="T17" fmla="*/ 11 h 78"/>
              <a:gd name="T18" fmla="*/ 56 w 58"/>
              <a:gd name="T19" fmla="*/ 11 h 78"/>
              <a:gd name="T20" fmla="*/ 54 w 58"/>
              <a:gd name="T21" fmla="*/ 11 h 78"/>
              <a:gd name="T22" fmla="*/ 38 w 58"/>
              <a:gd name="T23" fmla="*/ 28 h 78"/>
              <a:gd name="T24" fmla="*/ 30 w 58"/>
              <a:gd name="T25" fmla="*/ 37 h 78"/>
              <a:gd name="T26" fmla="*/ 30 w 58"/>
              <a:gd name="T27" fmla="*/ 37 h 78"/>
              <a:gd name="T28" fmla="*/ 30 w 58"/>
              <a:gd name="T29" fmla="*/ 22 h 78"/>
              <a:gd name="T30" fmla="*/ 30 w 58"/>
              <a:gd name="T31" fmla="*/ 22 h 78"/>
              <a:gd name="T32" fmla="*/ 28 w 58"/>
              <a:gd name="T33" fmla="*/ 7 h 78"/>
              <a:gd name="T34" fmla="*/ 26 w 58"/>
              <a:gd name="T35" fmla="*/ 2 h 78"/>
              <a:gd name="T36" fmla="*/ 24 w 58"/>
              <a:gd name="T37" fmla="*/ 0 h 78"/>
              <a:gd name="T38" fmla="*/ 24 w 58"/>
              <a:gd name="T39" fmla="*/ 0 h 78"/>
              <a:gd name="T40" fmla="*/ 23 w 58"/>
              <a:gd name="T41" fmla="*/ 2 h 78"/>
              <a:gd name="T42" fmla="*/ 23 w 58"/>
              <a:gd name="T43" fmla="*/ 7 h 78"/>
              <a:gd name="T44" fmla="*/ 21 w 58"/>
              <a:gd name="T45" fmla="*/ 24 h 78"/>
              <a:gd name="T46" fmla="*/ 21 w 58"/>
              <a:gd name="T47" fmla="*/ 24 h 78"/>
              <a:gd name="T48" fmla="*/ 23 w 58"/>
              <a:gd name="T49" fmla="*/ 35 h 78"/>
              <a:gd name="T50" fmla="*/ 24 w 58"/>
              <a:gd name="T51" fmla="*/ 43 h 78"/>
              <a:gd name="T52" fmla="*/ 23 w 58"/>
              <a:gd name="T53" fmla="*/ 47 h 78"/>
              <a:gd name="T54" fmla="*/ 9 w 58"/>
              <a:gd name="T55" fmla="*/ 65 h 78"/>
              <a:gd name="T56" fmla="*/ 9 w 58"/>
              <a:gd name="T57" fmla="*/ 65 h 78"/>
              <a:gd name="T58" fmla="*/ 9 w 58"/>
              <a:gd name="T59" fmla="*/ 50 h 78"/>
              <a:gd name="T60" fmla="*/ 9 w 58"/>
              <a:gd name="T61" fmla="*/ 50 h 78"/>
              <a:gd name="T62" fmla="*/ 8 w 58"/>
              <a:gd name="T63" fmla="*/ 33 h 78"/>
              <a:gd name="T64" fmla="*/ 8 w 58"/>
              <a:gd name="T65" fmla="*/ 28 h 78"/>
              <a:gd name="T66" fmla="*/ 4 w 58"/>
              <a:gd name="T67" fmla="*/ 26 h 78"/>
              <a:gd name="T68" fmla="*/ 4 w 58"/>
              <a:gd name="T69" fmla="*/ 26 h 78"/>
              <a:gd name="T70" fmla="*/ 4 w 58"/>
              <a:gd name="T71" fmla="*/ 28 h 78"/>
              <a:gd name="T72" fmla="*/ 2 w 58"/>
              <a:gd name="T73" fmla="*/ 33 h 78"/>
              <a:gd name="T74" fmla="*/ 0 w 58"/>
              <a:gd name="T75" fmla="*/ 50 h 78"/>
              <a:gd name="T76" fmla="*/ 0 w 58"/>
              <a:gd name="T77" fmla="*/ 50 h 78"/>
              <a:gd name="T78" fmla="*/ 2 w 58"/>
              <a:gd name="T79" fmla="*/ 63 h 78"/>
              <a:gd name="T80" fmla="*/ 4 w 58"/>
              <a:gd name="T81" fmla="*/ 71 h 78"/>
              <a:gd name="T82" fmla="*/ 2 w 58"/>
              <a:gd name="T83" fmla="*/ 77 h 78"/>
              <a:gd name="T84" fmla="*/ 2 w 58"/>
              <a:gd name="T85" fmla="*/ 77 h 78"/>
              <a:gd name="T86" fmla="*/ 2 w 58"/>
              <a:gd name="T87" fmla="*/ 78 h 78"/>
              <a:gd name="T88" fmla="*/ 2 w 58"/>
              <a:gd name="T89" fmla="*/ 78 h 78"/>
              <a:gd name="T90" fmla="*/ 2 w 58"/>
              <a:gd name="T91" fmla="*/ 78 h 78"/>
              <a:gd name="T92" fmla="*/ 4 w 58"/>
              <a:gd name="T93" fmla="*/ 78 h 78"/>
              <a:gd name="T94" fmla="*/ 6 w 58"/>
              <a:gd name="T95" fmla="*/ 78 h 78"/>
              <a:gd name="T96" fmla="*/ 19 w 58"/>
              <a:gd name="T97" fmla="*/ 60 h 78"/>
              <a:gd name="T98" fmla="*/ 19 w 58"/>
              <a:gd name="T99" fmla="*/ 60 h 78"/>
              <a:gd name="T100" fmla="*/ 26 w 58"/>
              <a:gd name="T101" fmla="*/ 60 h 78"/>
              <a:gd name="T102" fmla="*/ 38 w 58"/>
              <a:gd name="T103" fmla="*/ 58 h 78"/>
              <a:gd name="T104" fmla="*/ 38 w 58"/>
              <a:gd name="T105" fmla="*/ 58 h 78"/>
              <a:gd name="T106" fmla="*/ 53 w 58"/>
              <a:gd name="T107" fmla="*/ 52 h 78"/>
              <a:gd name="T108" fmla="*/ 56 w 58"/>
              <a:gd name="T109" fmla="*/ 50 h 78"/>
              <a:gd name="T110" fmla="*/ 58 w 58"/>
              <a:gd name="T111" fmla="*/ 48 h 78"/>
              <a:gd name="T112" fmla="*/ 58 w 58"/>
              <a:gd name="T113" fmla="*/ 48 h 78"/>
              <a:gd name="T114" fmla="*/ 56 w 58"/>
              <a:gd name="T115" fmla="*/ 47 h 78"/>
              <a:gd name="T116" fmla="*/ 51 w 58"/>
              <a:gd name="T117" fmla="*/ 47 h 78"/>
              <a:gd name="T118" fmla="*/ 36 w 58"/>
              <a:gd name="T119" fmla="*/ 47 h 78"/>
              <a:gd name="T120" fmla="*/ 36 w 58"/>
              <a:gd name="T121" fmla="*/ 4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78">
                <a:moveTo>
                  <a:pt x="36" y="47"/>
                </a:moveTo>
                <a:lnTo>
                  <a:pt x="36" y="47"/>
                </a:lnTo>
                <a:lnTo>
                  <a:pt x="26" y="50"/>
                </a:lnTo>
                <a:lnTo>
                  <a:pt x="41" y="30"/>
                </a:lnTo>
                <a:lnTo>
                  <a:pt x="58" y="15"/>
                </a:lnTo>
                <a:lnTo>
                  <a:pt x="58" y="15"/>
                </a:lnTo>
                <a:lnTo>
                  <a:pt x="58" y="13"/>
                </a:lnTo>
                <a:lnTo>
                  <a:pt x="58" y="11"/>
                </a:lnTo>
                <a:lnTo>
                  <a:pt x="58" y="11"/>
                </a:lnTo>
                <a:lnTo>
                  <a:pt x="56" y="11"/>
                </a:lnTo>
                <a:lnTo>
                  <a:pt x="54" y="11"/>
                </a:lnTo>
                <a:lnTo>
                  <a:pt x="38" y="28"/>
                </a:lnTo>
                <a:lnTo>
                  <a:pt x="30" y="37"/>
                </a:lnTo>
                <a:lnTo>
                  <a:pt x="30" y="37"/>
                </a:lnTo>
                <a:lnTo>
                  <a:pt x="30" y="22"/>
                </a:lnTo>
                <a:lnTo>
                  <a:pt x="30" y="22"/>
                </a:lnTo>
                <a:lnTo>
                  <a:pt x="28" y="7"/>
                </a:lnTo>
                <a:lnTo>
                  <a:pt x="26" y="2"/>
                </a:lnTo>
                <a:lnTo>
                  <a:pt x="24" y="0"/>
                </a:lnTo>
                <a:lnTo>
                  <a:pt x="24" y="0"/>
                </a:lnTo>
                <a:lnTo>
                  <a:pt x="23" y="2"/>
                </a:lnTo>
                <a:lnTo>
                  <a:pt x="23" y="7"/>
                </a:lnTo>
                <a:lnTo>
                  <a:pt x="21" y="24"/>
                </a:lnTo>
                <a:lnTo>
                  <a:pt x="21" y="24"/>
                </a:lnTo>
                <a:lnTo>
                  <a:pt x="23" y="35"/>
                </a:lnTo>
                <a:lnTo>
                  <a:pt x="24" y="43"/>
                </a:lnTo>
                <a:lnTo>
                  <a:pt x="23" y="47"/>
                </a:lnTo>
                <a:lnTo>
                  <a:pt x="9" y="65"/>
                </a:lnTo>
                <a:lnTo>
                  <a:pt x="9" y="65"/>
                </a:lnTo>
                <a:lnTo>
                  <a:pt x="9" y="50"/>
                </a:lnTo>
                <a:lnTo>
                  <a:pt x="9" y="50"/>
                </a:lnTo>
                <a:lnTo>
                  <a:pt x="8" y="33"/>
                </a:lnTo>
                <a:lnTo>
                  <a:pt x="8" y="28"/>
                </a:lnTo>
                <a:lnTo>
                  <a:pt x="4" y="26"/>
                </a:lnTo>
                <a:lnTo>
                  <a:pt x="4" y="26"/>
                </a:lnTo>
                <a:lnTo>
                  <a:pt x="4" y="28"/>
                </a:lnTo>
                <a:lnTo>
                  <a:pt x="2" y="33"/>
                </a:lnTo>
                <a:lnTo>
                  <a:pt x="0" y="50"/>
                </a:lnTo>
                <a:lnTo>
                  <a:pt x="0" y="50"/>
                </a:lnTo>
                <a:lnTo>
                  <a:pt x="2" y="63"/>
                </a:lnTo>
                <a:lnTo>
                  <a:pt x="4" y="71"/>
                </a:lnTo>
                <a:lnTo>
                  <a:pt x="2" y="77"/>
                </a:lnTo>
                <a:lnTo>
                  <a:pt x="2" y="77"/>
                </a:lnTo>
                <a:lnTo>
                  <a:pt x="2" y="78"/>
                </a:lnTo>
                <a:lnTo>
                  <a:pt x="2" y="78"/>
                </a:lnTo>
                <a:lnTo>
                  <a:pt x="2" y="78"/>
                </a:lnTo>
                <a:lnTo>
                  <a:pt x="4" y="78"/>
                </a:lnTo>
                <a:lnTo>
                  <a:pt x="6" y="78"/>
                </a:lnTo>
                <a:lnTo>
                  <a:pt x="19" y="60"/>
                </a:lnTo>
                <a:lnTo>
                  <a:pt x="19" y="60"/>
                </a:lnTo>
                <a:lnTo>
                  <a:pt x="26" y="60"/>
                </a:lnTo>
                <a:lnTo>
                  <a:pt x="38" y="58"/>
                </a:lnTo>
                <a:lnTo>
                  <a:pt x="38" y="58"/>
                </a:lnTo>
                <a:lnTo>
                  <a:pt x="53" y="52"/>
                </a:lnTo>
                <a:lnTo>
                  <a:pt x="56" y="50"/>
                </a:lnTo>
                <a:lnTo>
                  <a:pt x="58" y="48"/>
                </a:lnTo>
                <a:lnTo>
                  <a:pt x="58" y="48"/>
                </a:lnTo>
                <a:lnTo>
                  <a:pt x="56" y="47"/>
                </a:lnTo>
                <a:lnTo>
                  <a:pt x="51" y="47"/>
                </a:lnTo>
                <a:lnTo>
                  <a:pt x="36" y="47"/>
                </a:lnTo>
                <a:lnTo>
                  <a:pt x="36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1354"/>
          <p:cNvSpPr>
            <a:spLocks/>
          </p:cNvSpPr>
          <p:nvPr/>
        </p:nvSpPr>
        <p:spPr bwMode="auto">
          <a:xfrm>
            <a:off x="5148871" y="2428882"/>
            <a:ext cx="240192" cy="255690"/>
          </a:xfrm>
          <a:custGeom>
            <a:avLst/>
            <a:gdLst>
              <a:gd name="T0" fmla="*/ 51 w 62"/>
              <a:gd name="T1" fmla="*/ 36 h 66"/>
              <a:gd name="T2" fmla="*/ 45 w 62"/>
              <a:gd name="T3" fmla="*/ 34 h 66"/>
              <a:gd name="T4" fmla="*/ 53 w 62"/>
              <a:gd name="T5" fmla="*/ 30 h 66"/>
              <a:gd name="T6" fmla="*/ 58 w 62"/>
              <a:gd name="T7" fmla="*/ 23 h 66"/>
              <a:gd name="T8" fmla="*/ 60 w 62"/>
              <a:gd name="T9" fmla="*/ 17 h 66"/>
              <a:gd name="T10" fmla="*/ 60 w 62"/>
              <a:gd name="T11" fmla="*/ 15 h 66"/>
              <a:gd name="T12" fmla="*/ 51 w 62"/>
              <a:gd name="T13" fmla="*/ 15 h 66"/>
              <a:gd name="T14" fmla="*/ 42 w 62"/>
              <a:gd name="T15" fmla="*/ 23 h 66"/>
              <a:gd name="T16" fmla="*/ 42 w 62"/>
              <a:gd name="T17" fmla="*/ 17 h 66"/>
              <a:gd name="T18" fmla="*/ 42 w 62"/>
              <a:gd name="T19" fmla="*/ 4 h 66"/>
              <a:gd name="T20" fmla="*/ 40 w 62"/>
              <a:gd name="T21" fmla="*/ 2 h 66"/>
              <a:gd name="T22" fmla="*/ 38 w 62"/>
              <a:gd name="T23" fmla="*/ 0 h 66"/>
              <a:gd name="T24" fmla="*/ 32 w 62"/>
              <a:gd name="T25" fmla="*/ 8 h 66"/>
              <a:gd name="T26" fmla="*/ 30 w 62"/>
              <a:gd name="T27" fmla="*/ 15 h 66"/>
              <a:gd name="T28" fmla="*/ 30 w 62"/>
              <a:gd name="T29" fmla="*/ 21 h 66"/>
              <a:gd name="T30" fmla="*/ 19 w 62"/>
              <a:gd name="T31" fmla="*/ 10 h 66"/>
              <a:gd name="T32" fmla="*/ 13 w 62"/>
              <a:gd name="T33" fmla="*/ 8 h 66"/>
              <a:gd name="T34" fmla="*/ 10 w 62"/>
              <a:gd name="T35" fmla="*/ 12 h 66"/>
              <a:gd name="T36" fmla="*/ 12 w 62"/>
              <a:gd name="T37" fmla="*/ 17 h 66"/>
              <a:gd name="T38" fmla="*/ 21 w 62"/>
              <a:gd name="T39" fmla="*/ 28 h 66"/>
              <a:gd name="T40" fmla="*/ 15 w 62"/>
              <a:gd name="T41" fmla="*/ 27 h 66"/>
              <a:gd name="T42" fmla="*/ 4 w 62"/>
              <a:gd name="T43" fmla="*/ 28 h 66"/>
              <a:gd name="T44" fmla="*/ 0 w 62"/>
              <a:gd name="T45" fmla="*/ 34 h 66"/>
              <a:gd name="T46" fmla="*/ 2 w 62"/>
              <a:gd name="T47" fmla="*/ 36 h 66"/>
              <a:gd name="T48" fmla="*/ 6 w 62"/>
              <a:gd name="T49" fmla="*/ 38 h 66"/>
              <a:gd name="T50" fmla="*/ 15 w 62"/>
              <a:gd name="T51" fmla="*/ 40 h 66"/>
              <a:gd name="T52" fmla="*/ 17 w 62"/>
              <a:gd name="T53" fmla="*/ 43 h 66"/>
              <a:gd name="T54" fmla="*/ 13 w 62"/>
              <a:gd name="T55" fmla="*/ 49 h 66"/>
              <a:gd name="T56" fmla="*/ 12 w 62"/>
              <a:gd name="T57" fmla="*/ 57 h 66"/>
              <a:gd name="T58" fmla="*/ 13 w 62"/>
              <a:gd name="T59" fmla="*/ 58 h 66"/>
              <a:gd name="T60" fmla="*/ 21 w 62"/>
              <a:gd name="T61" fmla="*/ 57 h 66"/>
              <a:gd name="T62" fmla="*/ 27 w 62"/>
              <a:gd name="T63" fmla="*/ 51 h 66"/>
              <a:gd name="T64" fmla="*/ 30 w 62"/>
              <a:gd name="T65" fmla="*/ 53 h 66"/>
              <a:gd name="T66" fmla="*/ 34 w 62"/>
              <a:gd name="T67" fmla="*/ 62 h 66"/>
              <a:gd name="T68" fmla="*/ 38 w 62"/>
              <a:gd name="T69" fmla="*/ 66 h 66"/>
              <a:gd name="T70" fmla="*/ 42 w 62"/>
              <a:gd name="T71" fmla="*/ 64 h 66"/>
              <a:gd name="T72" fmla="*/ 43 w 62"/>
              <a:gd name="T73" fmla="*/ 60 h 66"/>
              <a:gd name="T74" fmla="*/ 42 w 62"/>
              <a:gd name="T75" fmla="*/ 49 h 66"/>
              <a:gd name="T76" fmla="*/ 42 w 62"/>
              <a:gd name="T77" fmla="*/ 45 h 66"/>
              <a:gd name="T78" fmla="*/ 51 w 62"/>
              <a:gd name="T79" fmla="*/ 51 h 66"/>
              <a:gd name="T80" fmla="*/ 60 w 62"/>
              <a:gd name="T81" fmla="*/ 51 h 66"/>
              <a:gd name="T82" fmla="*/ 62 w 62"/>
              <a:gd name="T83" fmla="*/ 49 h 66"/>
              <a:gd name="T84" fmla="*/ 60 w 62"/>
              <a:gd name="T85" fmla="*/ 4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" h="66">
                <a:moveTo>
                  <a:pt x="58" y="42"/>
                </a:moveTo>
                <a:lnTo>
                  <a:pt x="58" y="42"/>
                </a:lnTo>
                <a:lnTo>
                  <a:pt x="51" y="36"/>
                </a:lnTo>
                <a:lnTo>
                  <a:pt x="51" y="36"/>
                </a:lnTo>
                <a:lnTo>
                  <a:pt x="45" y="34"/>
                </a:lnTo>
                <a:lnTo>
                  <a:pt x="45" y="34"/>
                </a:lnTo>
                <a:lnTo>
                  <a:pt x="45" y="32"/>
                </a:lnTo>
                <a:lnTo>
                  <a:pt x="45" y="32"/>
                </a:lnTo>
                <a:lnTo>
                  <a:pt x="53" y="30"/>
                </a:lnTo>
                <a:lnTo>
                  <a:pt x="53" y="30"/>
                </a:lnTo>
                <a:lnTo>
                  <a:pt x="58" y="23"/>
                </a:lnTo>
                <a:lnTo>
                  <a:pt x="58" y="23"/>
                </a:lnTo>
                <a:lnTo>
                  <a:pt x="62" y="19"/>
                </a:lnTo>
                <a:lnTo>
                  <a:pt x="62" y="19"/>
                </a:lnTo>
                <a:lnTo>
                  <a:pt x="60" y="17"/>
                </a:lnTo>
                <a:lnTo>
                  <a:pt x="60" y="17"/>
                </a:lnTo>
                <a:lnTo>
                  <a:pt x="60" y="15"/>
                </a:lnTo>
                <a:lnTo>
                  <a:pt x="60" y="15"/>
                </a:lnTo>
                <a:lnTo>
                  <a:pt x="57" y="15"/>
                </a:lnTo>
                <a:lnTo>
                  <a:pt x="57" y="15"/>
                </a:lnTo>
                <a:lnTo>
                  <a:pt x="51" y="15"/>
                </a:lnTo>
                <a:lnTo>
                  <a:pt x="45" y="19"/>
                </a:lnTo>
                <a:lnTo>
                  <a:pt x="45" y="19"/>
                </a:lnTo>
                <a:lnTo>
                  <a:pt x="42" y="23"/>
                </a:lnTo>
                <a:lnTo>
                  <a:pt x="42" y="23"/>
                </a:lnTo>
                <a:lnTo>
                  <a:pt x="42" y="17"/>
                </a:lnTo>
                <a:lnTo>
                  <a:pt x="42" y="17"/>
                </a:lnTo>
                <a:lnTo>
                  <a:pt x="43" y="12"/>
                </a:lnTo>
                <a:lnTo>
                  <a:pt x="43" y="12"/>
                </a:lnTo>
                <a:lnTo>
                  <a:pt x="42" y="4"/>
                </a:lnTo>
                <a:lnTo>
                  <a:pt x="42" y="4"/>
                </a:lnTo>
                <a:lnTo>
                  <a:pt x="40" y="2"/>
                </a:lnTo>
                <a:lnTo>
                  <a:pt x="40" y="2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6" y="2"/>
                </a:lnTo>
                <a:lnTo>
                  <a:pt x="36" y="2"/>
                </a:lnTo>
                <a:lnTo>
                  <a:pt x="32" y="8"/>
                </a:lnTo>
                <a:lnTo>
                  <a:pt x="32" y="8"/>
                </a:lnTo>
                <a:lnTo>
                  <a:pt x="30" y="15"/>
                </a:lnTo>
                <a:lnTo>
                  <a:pt x="30" y="15"/>
                </a:lnTo>
                <a:lnTo>
                  <a:pt x="30" y="19"/>
                </a:lnTo>
                <a:lnTo>
                  <a:pt x="30" y="21"/>
                </a:lnTo>
                <a:lnTo>
                  <a:pt x="30" y="21"/>
                </a:lnTo>
                <a:lnTo>
                  <a:pt x="27" y="15"/>
                </a:lnTo>
                <a:lnTo>
                  <a:pt x="27" y="15"/>
                </a:lnTo>
                <a:lnTo>
                  <a:pt x="19" y="10"/>
                </a:lnTo>
                <a:lnTo>
                  <a:pt x="19" y="10"/>
                </a:lnTo>
                <a:lnTo>
                  <a:pt x="13" y="8"/>
                </a:lnTo>
                <a:lnTo>
                  <a:pt x="13" y="8"/>
                </a:lnTo>
                <a:lnTo>
                  <a:pt x="12" y="8"/>
                </a:lnTo>
                <a:lnTo>
                  <a:pt x="12" y="8"/>
                </a:lnTo>
                <a:lnTo>
                  <a:pt x="10" y="12"/>
                </a:lnTo>
                <a:lnTo>
                  <a:pt x="10" y="12"/>
                </a:lnTo>
                <a:lnTo>
                  <a:pt x="12" y="17"/>
                </a:lnTo>
                <a:lnTo>
                  <a:pt x="12" y="17"/>
                </a:lnTo>
                <a:lnTo>
                  <a:pt x="17" y="25"/>
                </a:lnTo>
                <a:lnTo>
                  <a:pt x="17" y="25"/>
                </a:lnTo>
                <a:lnTo>
                  <a:pt x="21" y="28"/>
                </a:lnTo>
                <a:lnTo>
                  <a:pt x="21" y="28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4" y="28"/>
                </a:lnTo>
                <a:lnTo>
                  <a:pt x="4" y="28"/>
                </a:lnTo>
                <a:lnTo>
                  <a:pt x="2" y="32"/>
                </a:lnTo>
                <a:lnTo>
                  <a:pt x="2" y="32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2" y="36"/>
                </a:lnTo>
                <a:lnTo>
                  <a:pt x="2" y="36"/>
                </a:lnTo>
                <a:lnTo>
                  <a:pt x="6" y="38"/>
                </a:lnTo>
                <a:lnTo>
                  <a:pt x="6" y="38"/>
                </a:lnTo>
                <a:lnTo>
                  <a:pt x="13" y="40"/>
                </a:lnTo>
                <a:lnTo>
                  <a:pt x="15" y="40"/>
                </a:lnTo>
                <a:lnTo>
                  <a:pt x="15" y="40"/>
                </a:lnTo>
                <a:lnTo>
                  <a:pt x="21" y="40"/>
                </a:lnTo>
                <a:lnTo>
                  <a:pt x="21" y="40"/>
                </a:lnTo>
                <a:lnTo>
                  <a:pt x="17" y="43"/>
                </a:lnTo>
                <a:lnTo>
                  <a:pt x="17" y="43"/>
                </a:lnTo>
                <a:lnTo>
                  <a:pt x="13" y="49"/>
                </a:lnTo>
                <a:lnTo>
                  <a:pt x="13" y="49"/>
                </a:lnTo>
                <a:lnTo>
                  <a:pt x="12" y="55"/>
                </a:lnTo>
                <a:lnTo>
                  <a:pt x="12" y="55"/>
                </a:lnTo>
                <a:lnTo>
                  <a:pt x="12" y="57"/>
                </a:lnTo>
                <a:lnTo>
                  <a:pt x="12" y="57"/>
                </a:lnTo>
                <a:lnTo>
                  <a:pt x="13" y="58"/>
                </a:lnTo>
                <a:lnTo>
                  <a:pt x="13" y="58"/>
                </a:lnTo>
                <a:lnTo>
                  <a:pt x="15" y="58"/>
                </a:lnTo>
                <a:lnTo>
                  <a:pt x="15" y="58"/>
                </a:lnTo>
                <a:lnTo>
                  <a:pt x="21" y="57"/>
                </a:lnTo>
                <a:lnTo>
                  <a:pt x="21" y="57"/>
                </a:lnTo>
                <a:lnTo>
                  <a:pt x="27" y="51"/>
                </a:lnTo>
                <a:lnTo>
                  <a:pt x="27" y="51"/>
                </a:lnTo>
                <a:lnTo>
                  <a:pt x="30" y="47"/>
                </a:lnTo>
                <a:lnTo>
                  <a:pt x="30" y="47"/>
                </a:lnTo>
                <a:lnTo>
                  <a:pt x="30" y="53"/>
                </a:lnTo>
                <a:lnTo>
                  <a:pt x="30" y="53"/>
                </a:lnTo>
                <a:lnTo>
                  <a:pt x="34" y="62"/>
                </a:lnTo>
                <a:lnTo>
                  <a:pt x="34" y="62"/>
                </a:lnTo>
                <a:lnTo>
                  <a:pt x="36" y="64"/>
                </a:lnTo>
                <a:lnTo>
                  <a:pt x="36" y="64"/>
                </a:lnTo>
                <a:lnTo>
                  <a:pt x="38" y="66"/>
                </a:lnTo>
                <a:lnTo>
                  <a:pt x="40" y="66"/>
                </a:lnTo>
                <a:lnTo>
                  <a:pt x="40" y="66"/>
                </a:lnTo>
                <a:lnTo>
                  <a:pt x="42" y="64"/>
                </a:lnTo>
                <a:lnTo>
                  <a:pt x="42" y="64"/>
                </a:lnTo>
                <a:lnTo>
                  <a:pt x="43" y="60"/>
                </a:lnTo>
                <a:lnTo>
                  <a:pt x="43" y="60"/>
                </a:lnTo>
                <a:lnTo>
                  <a:pt x="43" y="57"/>
                </a:lnTo>
                <a:lnTo>
                  <a:pt x="43" y="57"/>
                </a:lnTo>
                <a:lnTo>
                  <a:pt x="42" y="49"/>
                </a:lnTo>
                <a:lnTo>
                  <a:pt x="42" y="49"/>
                </a:lnTo>
                <a:lnTo>
                  <a:pt x="42" y="45"/>
                </a:lnTo>
                <a:lnTo>
                  <a:pt x="42" y="45"/>
                </a:lnTo>
                <a:lnTo>
                  <a:pt x="45" y="47"/>
                </a:lnTo>
                <a:lnTo>
                  <a:pt x="45" y="47"/>
                </a:lnTo>
                <a:lnTo>
                  <a:pt x="51" y="51"/>
                </a:lnTo>
                <a:lnTo>
                  <a:pt x="57" y="51"/>
                </a:lnTo>
                <a:lnTo>
                  <a:pt x="57" y="51"/>
                </a:lnTo>
                <a:lnTo>
                  <a:pt x="60" y="51"/>
                </a:lnTo>
                <a:lnTo>
                  <a:pt x="60" y="51"/>
                </a:lnTo>
                <a:lnTo>
                  <a:pt x="62" y="49"/>
                </a:lnTo>
                <a:lnTo>
                  <a:pt x="62" y="49"/>
                </a:lnTo>
                <a:lnTo>
                  <a:pt x="62" y="47"/>
                </a:lnTo>
                <a:lnTo>
                  <a:pt x="62" y="47"/>
                </a:lnTo>
                <a:lnTo>
                  <a:pt x="60" y="45"/>
                </a:lnTo>
                <a:lnTo>
                  <a:pt x="58" y="42"/>
                </a:lnTo>
                <a:lnTo>
                  <a:pt x="58" y="4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1355"/>
          <p:cNvSpPr>
            <a:spLocks/>
          </p:cNvSpPr>
          <p:nvPr/>
        </p:nvSpPr>
        <p:spPr bwMode="auto">
          <a:xfrm>
            <a:off x="5237976" y="2517987"/>
            <a:ext cx="77482" cy="77482"/>
          </a:xfrm>
          <a:custGeom>
            <a:avLst/>
            <a:gdLst>
              <a:gd name="T0" fmla="*/ 17 w 20"/>
              <a:gd name="T1" fmla="*/ 19 h 20"/>
              <a:gd name="T2" fmla="*/ 17 w 20"/>
              <a:gd name="T3" fmla="*/ 19 h 20"/>
              <a:gd name="T4" fmla="*/ 11 w 20"/>
              <a:gd name="T5" fmla="*/ 20 h 20"/>
              <a:gd name="T6" fmla="*/ 7 w 20"/>
              <a:gd name="T7" fmla="*/ 20 h 20"/>
              <a:gd name="T8" fmla="*/ 4 w 20"/>
              <a:gd name="T9" fmla="*/ 19 h 20"/>
              <a:gd name="T10" fmla="*/ 2 w 20"/>
              <a:gd name="T11" fmla="*/ 15 h 20"/>
              <a:gd name="T12" fmla="*/ 2 w 20"/>
              <a:gd name="T13" fmla="*/ 15 h 20"/>
              <a:gd name="T14" fmla="*/ 0 w 20"/>
              <a:gd name="T15" fmla="*/ 11 h 20"/>
              <a:gd name="T16" fmla="*/ 0 w 20"/>
              <a:gd name="T17" fmla="*/ 7 h 20"/>
              <a:gd name="T18" fmla="*/ 2 w 20"/>
              <a:gd name="T19" fmla="*/ 4 h 20"/>
              <a:gd name="T20" fmla="*/ 5 w 20"/>
              <a:gd name="T21" fmla="*/ 2 h 20"/>
              <a:gd name="T22" fmla="*/ 5 w 20"/>
              <a:gd name="T23" fmla="*/ 2 h 20"/>
              <a:gd name="T24" fmla="*/ 9 w 20"/>
              <a:gd name="T25" fmla="*/ 0 h 20"/>
              <a:gd name="T26" fmla="*/ 13 w 20"/>
              <a:gd name="T27" fmla="*/ 0 h 20"/>
              <a:gd name="T28" fmla="*/ 17 w 20"/>
              <a:gd name="T29" fmla="*/ 2 h 20"/>
              <a:gd name="T30" fmla="*/ 19 w 20"/>
              <a:gd name="T31" fmla="*/ 4 h 20"/>
              <a:gd name="T32" fmla="*/ 19 w 20"/>
              <a:gd name="T33" fmla="*/ 4 h 20"/>
              <a:gd name="T34" fmla="*/ 20 w 20"/>
              <a:gd name="T35" fmla="*/ 7 h 20"/>
              <a:gd name="T36" fmla="*/ 20 w 20"/>
              <a:gd name="T37" fmla="*/ 13 h 20"/>
              <a:gd name="T38" fmla="*/ 19 w 20"/>
              <a:gd name="T39" fmla="*/ 15 h 20"/>
              <a:gd name="T40" fmla="*/ 17 w 20"/>
              <a:gd name="T41" fmla="*/ 19 h 20"/>
              <a:gd name="T42" fmla="*/ 17 w 20"/>
              <a:gd name="T43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" h="20">
                <a:moveTo>
                  <a:pt x="17" y="19"/>
                </a:moveTo>
                <a:lnTo>
                  <a:pt x="17" y="19"/>
                </a:lnTo>
                <a:lnTo>
                  <a:pt x="11" y="20"/>
                </a:lnTo>
                <a:lnTo>
                  <a:pt x="7" y="20"/>
                </a:lnTo>
                <a:lnTo>
                  <a:pt x="4" y="19"/>
                </a:lnTo>
                <a:lnTo>
                  <a:pt x="2" y="15"/>
                </a:lnTo>
                <a:lnTo>
                  <a:pt x="2" y="15"/>
                </a:lnTo>
                <a:lnTo>
                  <a:pt x="0" y="11"/>
                </a:lnTo>
                <a:lnTo>
                  <a:pt x="0" y="7"/>
                </a:lnTo>
                <a:lnTo>
                  <a:pt x="2" y="4"/>
                </a:lnTo>
                <a:lnTo>
                  <a:pt x="5" y="2"/>
                </a:lnTo>
                <a:lnTo>
                  <a:pt x="5" y="2"/>
                </a:lnTo>
                <a:lnTo>
                  <a:pt x="9" y="0"/>
                </a:lnTo>
                <a:lnTo>
                  <a:pt x="13" y="0"/>
                </a:lnTo>
                <a:lnTo>
                  <a:pt x="17" y="2"/>
                </a:lnTo>
                <a:lnTo>
                  <a:pt x="19" y="4"/>
                </a:lnTo>
                <a:lnTo>
                  <a:pt x="19" y="4"/>
                </a:lnTo>
                <a:lnTo>
                  <a:pt x="20" y="7"/>
                </a:lnTo>
                <a:lnTo>
                  <a:pt x="20" y="13"/>
                </a:lnTo>
                <a:lnTo>
                  <a:pt x="19" y="15"/>
                </a:lnTo>
                <a:lnTo>
                  <a:pt x="17" y="19"/>
                </a:lnTo>
                <a:lnTo>
                  <a:pt x="17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1356"/>
          <p:cNvSpPr>
            <a:spLocks/>
          </p:cNvSpPr>
          <p:nvPr/>
        </p:nvSpPr>
        <p:spPr bwMode="auto">
          <a:xfrm>
            <a:off x="4474780" y="5508777"/>
            <a:ext cx="321549" cy="391283"/>
          </a:xfrm>
          <a:custGeom>
            <a:avLst/>
            <a:gdLst>
              <a:gd name="T0" fmla="*/ 43 w 83"/>
              <a:gd name="T1" fmla="*/ 67 h 101"/>
              <a:gd name="T2" fmla="*/ 83 w 83"/>
              <a:gd name="T3" fmla="*/ 30 h 101"/>
              <a:gd name="T4" fmla="*/ 77 w 83"/>
              <a:gd name="T5" fmla="*/ 26 h 101"/>
              <a:gd name="T6" fmla="*/ 60 w 83"/>
              <a:gd name="T7" fmla="*/ 43 h 101"/>
              <a:gd name="T8" fmla="*/ 60 w 83"/>
              <a:gd name="T9" fmla="*/ 43 h 101"/>
              <a:gd name="T10" fmla="*/ 60 w 83"/>
              <a:gd name="T11" fmla="*/ 43 h 101"/>
              <a:gd name="T12" fmla="*/ 56 w 83"/>
              <a:gd name="T13" fmla="*/ 43 h 101"/>
              <a:gd name="T14" fmla="*/ 41 w 83"/>
              <a:gd name="T15" fmla="*/ 43 h 101"/>
              <a:gd name="T16" fmla="*/ 34 w 83"/>
              <a:gd name="T17" fmla="*/ 22 h 101"/>
              <a:gd name="T18" fmla="*/ 34 w 83"/>
              <a:gd name="T19" fmla="*/ 22 h 101"/>
              <a:gd name="T20" fmla="*/ 38 w 83"/>
              <a:gd name="T21" fmla="*/ 18 h 101"/>
              <a:gd name="T22" fmla="*/ 38 w 83"/>
              <a:gd name="T23" fmla="*/ 13 h 101"/>
              <a:gd name="T24" fmla="*/ 38 w 83"/>
              <a:gd name="T25" fmla="*/ 13 h 101"/>
              <a:gd name="T26" fmla="*/ 38 w 83"/>
              <a:gd name="T27" fmla="*/ 7 h 101"/>
              <a:gd name="T28" fmla="*/ 34 w 83"/>
              <a:gd name="T29" fmla="*/ 3 h 101"/>
              <a:gd name="T30" fmla="*/ 30 w 83"/>
              <a:gd name="T31" fmla="*/ 0 h 101"/>
              <a:gd name="T32" fmla="*/ 26 w 83"/>
              <a:gd name="T33" fmla="*/ 0 h 101"/>
              <a:gd name="T34" fmla="*/ 26 w 83"/>
              <a:gd name="T35" fmla="*/ 0 h 101"/>
              <a:gd name="T36" fmla="*/ 21 w 83"/>
              <a:gd name="T37" fmla="*/ 0 h 101"/>
              <a:gd name="T38" fmla="*/ 17 w 83"/>
              <a:gd name="T39" fmla="*/ 3 h 101"/>
              <a:gd name="T40" fmla="*/ 13 w 83"/>
              <a:gd name="T41" fmla="*/ 7 h 101"/>
              <a:gd name="T42" fmla="*/ 13 w 83"/>
              <a:gd name="T43" fmla="*/ 13 h 101"/>
              <a:gd name="T44" fmla="*/ 13 w 83"/>
              <a:gd name="T45" fmla="*/ 13 h 101"/>
              <a:gd name="T46" fmla="*/ 13 w 83"/>
              <a:gd name="T47" fmla="*/ 18 h 101"/>
              <a:gd name="T48" fmla="*/ 17 w 83"/>
              <a:gd name="T49" fmla="*/ 22 h 101"/>
              <a:gd name="T50" fmla="*/ 21 w 83"/>
              <a:gd name="T51" fmla="*/ 24 h 101"/>
              <a:gd name="T52" fmla="*/ 26 w 83"/>
              <a:gd name="T53" fmla="*/ 26 h 101"/>
              <a:gd name="T54" fmla="*/ 26 w 83"/>
              <a:gd name="T55" fmla="*/ 26 h 101"/>
              <a:gd name="T56" fmla="*/ 28 w 83"/>
              <a:gd name="T57" fmla="*/ 26 h 101"/>
              <a:gd name="T58" fmla="*/ 36 w 83"/>
              <a:gd name="T59" fmla="*/ 43 h 101"/>
              <a:gd name="T60" fmla="*/ 26 w 83"/>
              <a:gd name="T61" fmla="*/ 43 h 101"/>
              <a:gd name="T62" fmla="*/ 26 w 83"/>
              <a:gd name="T63" fmla="*/ 43 h 101"/>
              <a:gd name="T64" fmla="*/ 24 w 83"/>
              <a:gd name="T65" fmla="*/ 43 h 101"/>
              <a:gd name="T66" fmla="*/ 24 w 83"/>
              <a:gd name="T67" fmla="*/ 43 h 101"/>
              <a:gd name="T68" fmla="*/ 23 w 83"/>
              <a:gd name="T69" fmla="*/ 43 h 101"/>
              <a:gd name="T70" fmla="*/ 6 w 83"/>
              <a:gd name="T71" fmla="*/ 26 h 101"/>
              <a:gd name="T72" fmla="*/ 0 w 83"/>
              <a:gd name="T73" fmla="*/ 30 h 101"/>
              <a:gd name="T74" fmla="*/ 38 w 83"/>
              <a:gd name="T75" fmla="*/ 67 h 101"/>
              <a:gd name="T76" fmla="*/ 38 w 83"/>
              <a:gd name="T77" fmla="*/ 97 h 101"/>
              <a:gd name="T78" fmla="*/ 17 w 83"/>
              <a:gd name="T79" fmla="*/ 97 h 101"/>
              <a:gd name="T80" fmla="*/ 17 w 83"/>
              <a:gd name="T81" fmla="*/ 101 h 101"/>
              <a:gd name="T82" fmla="*/ 64 w 83"/>
              <a:gd name="T83" fmla="*/ 101 h 101"/>
              <a:gd name="T84" fmla="*/ 64 w 83"/>
              <a:gd name="T85" fmla="*/ 97 h 101"/>
              <a:gd name="T86" fmla="*/ 43 w 83"/>
              <a:gd name="T87" fmla="*/ 97 h 101"/>
              <a:gd name="T88" fmla="*/ 43 w 83"/>
              <a:gd name="T89" fmla="*/ 6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" h="101">
                <a:moveTo>
                  <a:pt x="43" y="67"/>
                </a:moveTo>
                <a:lnTo>
                  <a:pt x="83" y="30"/>
                </a:lnTo>
                <a:lnTo>
                  <a:pt x="77" y="26"/>
                </a:lnTo>
                <a:lnTo>
                  <a:pt x="60" y="43"/>
                </a:lnTo>
                <a:lnTo>
                  <a:pt x="60" y="43"/>
                </a:lnTo>
                <a:lnTo>
                  <a:pt x="60" y="43"/>
                </a:lnTo>
                <a:lnTo>
                  <a:pt x="56" y="43"/>
                </a:lnTo>
                <a:lnTo>
                  <a:pt x="41" y="43"/>
                </a:lnTo>
                <a:lnTo>
                  <a:pt x="34" y="22"/>
                </a:lnTo>
                <a:lnTo>
                  <a:pt x="34" y="22"/>
                </a:lnTo>
                <a:lnTo>
                  <a:pt x="38" y="18"/>
                </a:lnTo>
                <a:lnTo>
                  <a:pt x="38" y="13"/>
                </a:lnTo>
                <a:lnTo>
                  <a:pt x="38" y="13"/>
                </a:lnTo>
                <a:lnTo>
                  <a:pt x="38" y="7"/>
                </a:lnTo>
                <a:lnTo>
                  <a:pt x="34" y="3"/>
                </a:lnTo>
                <a:lnTo>
                  <a:pt x="30" y="0"/>
                </a:lnTo>
                <a:lnTo>
                  <a:pt x="26" y="0"/>
                </a:lnTo>
                <a:lnTo>
                  <a:pt x="26" y="0"/>
                </a:lnTo>
                <a:lnTo>
                  <a:pt x="21" y="0"/>
                </a:lnTo>
                <a:lnTo>
                  <a:pt x="17" y="3"/>
                </a:lnTo>
                <a:lnTo>
                  <a:pt x="13" y="7"/>
                </a:lnTo>
                <a:lnTo>
                  <a:pt x="13" y="13"/>
                </a:lnTo>
                <a:lnTo>
                  <a:pt x="13" y="13"/>
                </a:lnTo>
                <a:lnTo>
                  <a:pt x="13" y="18"/>
                </a:lnTo>
                <a:lnTo>
                  <a:pt x="17" y="22"/>
                </a:lnTo>
                <a:lnTo>
                  <a:pt x="21" y="24"/>
                </a:lnTo>
                <a:lnTo>
                  <a:pt x="26" y="26"/>
                </a:lnTo>
                <a:lnTo>
                  <a:pt x="26" y="26"/>
                </a:lnTo>
                <a:lnTo>
                  <a:pt x="28" y="26"/>
                </a:lnTo>
                <a:lnTo>
                  <a:pt x="36" y="43"/>
                </a:lnTo>
                <a:lnTo>
                  <a:pt x="26" y="43"/>
                </a:lnTo>
                <a:lnTo>
                  <a:pt x="26" y="43"/>
                </a:lnTo>
                <a:lnTo>
                  <a:pt x="24" y="43"/>
                </a:lnTo>
                <a:lnTo>
                  <a:pt x="24" y="43"/>
                </a:lnTo>
                <a:lnTo>
                  <a:pt x="23" y="43"/>
                </a:lnTo>
                <a:lnTo>
                  <a:pt x="6" y="26"/>
                </a:lnTo>
                <a:lnTo>
                  <a:pt x="0" y="30"/>
                </a:lnTo>
                <a:lnTo>
                  <a:pt x="38" y="67"/>
                </a:lnTo>
                <a:lnTo>
                  <a:pt x="38" y="97"/>
                </a:lnTo>
                <a:lnTo>
                  <a:pt x="17" y="97"/>
                </a:lnTo>
                <a:lnTo>
                  <a:pt x="17" y="101"/>
                </a:lnTo>
                <a:lnTo>
                  <a:pt x="64" y="101"/>
                </a:lnTo>
                <a:lnTo>
                  <a:pt x="64" y="97"/>
                </a:lnTo>
                <a:lnTo>
                  <a:pt x="43" y="97"/>
                </a:lnTo>
                <a:lnTo>
                  <a:pt x="43" y="6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1357"/>
          <p:cNvSpPr>
            <a:spLocks noEditPoints="1"/>
          </p:cNvSpPr>
          <p:nvPr/>
        </p:nvSpPr>
        <p:spPr bwMode="auto">
          <a:xfrm>
            <a:off x="4432167" y="2502491"/>
            <a:ext cx="240192" cy="298305"/>
          </a:xfrm>
          <a:custGeom>
            <a:avLst/>
            <a:gdLst>
              <a:gd name="T0" fmla="*/ 60 w 62"/>
              <a:gd name="T1" fmla="*/ 19 h 77"/>
              <a:gd name="T2" fmla="*/ 60 w 62"/>
              <a:gd name="T3" fmla="*/ 19 h 77"/>
              <a:gd name="T4" fmla="*/ 62 w 62"/>
              <a:gd name="T5" fmla="*/ 17 h 77"/>
              <a:gd name="T6" fmla="*/ 60 w 62"/>
              <a:gd name="T7" fmla="*/ 17 h 77"/>
              <a:gd name="T8" fmla="*/ 13 w 62"/>
              <a:gd name="T9" fmla="*/ 0 h 77"/>
              <a:gd name="T10" fmla="*/ 13 w 62"/>
              <a:gd name="T11" fmla="*/ 0 h 77"/>
              <a:gd name="T12" fmla="*/ 11 w 62"/>
              <a:gd name="T13" fmla="*/ 0 h 77"/>
              <a:gd name="T14" fmla="*/ 11 w 62"/>
              <a:gd name="T15" fmla="*/ 2 h 77"/>
              <a:gd name="T16" fmla="*/ 26 w 62"/>
              <a:gd name="T17" fmla="*/ 30 h 77"/>
              <a:gd name="T18" fmla="*/ 17 w 62"/>
              <a:gd name="T19" fmla="*/ 64 h 77"/>
              <a:gd name="T20" fmla="*/ 17 w 62"/>
              <a:gd name="T21" fmla="*/ 64 h 77"/>
              <a:gd name="T22" fmla="*/ 5 w 62"/>
              <a:gd name="T23" fmla="*/ 62 h 77"/>
              <a:gd name="T24" fmla="*/ 2 w 62"/>
              <a:gd name="T25" fmla="*/ 62 h 77"/>
              <a:gd name="T26" fmla="*/ 0 w 62"/>
              <a:gd name="T27" fmla="*/ 64 h 77"/>
              <a:gd name="T28" fmla="*/ 0 w 62"/>
              <a:gd name="T29" fmla="*/ 64 h 77"/>
              <a:gd name="T30" fmla="*/ 0 w 62"/>
              <a:gd name="T31" fmla="*/ 66 h 77"/>
              <a:gd name="T32" fmla="*/ 4 w 62"/>
              <a:gd name="T33" fmla="*/ 68 h 77"/>
              <a:gd name="T34" fmla="*/ 15 w 62"/>
              <a:gd name="T35" fmla="*/ 73 h 77"/>
              <a:gd name="T36" fmla="*/ 15 w 62"/>
              <a:gd name="T37" fmla="*/ 73 h 77"/>
              <a:gd name="T38" fmla="*/ 28 w 62"/>
              <a:gd name="T39" fmla="*/ 77 h 77"/>
              <a:gd name="T40" fmla="*/ 32 w 62"/>
              <a:gd name="T41" fmla="*/ 75 h 77"/>
              <a:gd name="T42" fmla="*/ 34 w 62"/>
              <a:gd name="T43" fmla="*/ 75 h 77"/>
              <a:gd name="T44" fmla="*/ 34 w 62"/>
              <a:gd name="T45" fmla="*/ 75 h 77"/>
              <a:gd name="T46" fmla="*/ 34 w 62"/>
              <a:gd name="T47" fmla="*/ 71 h 77"/>
              <a:gd name="T48" fmla="*/ 32 w 62"/>
              <a:gd name="T49" fmla="*/ 69 h 77"/>
              <a:gd name="T50" fmla="*/ 20 w 62"/>
              <a:gd name="T51" fmla="*/ 64 h 77"/>
              <a:gd name="T52" fmla="*/ 32 w 62"/>
              <a:gd name="T53" fmla="*/ 32 h 77"/>
              <a:gd name="T54" fmla="*/ 60 w 62"/>
              <a:gd name="T55" fmla="*/ 19 h 77"/>
              <a:gd name="T56" fmla="*/ 32 w 62"/>
              <a:gd name="T57" fmla="*/ 28 h 77"/>
              <a:gd name="T58" fmla="*/ 32 w 62"/>
              <a:gd name="T59" fmla="*/ 28 h 77"/>
              <a:gd name="T60" fmla="*/ 30 w 62"/>
              <a:gd name="T61" fmla="*/ 28 h 77"/>
              <a:gd name="T62" fmla="*/ 28 w 62"/>
              <a:gd name="T63" fmla="*/ 26 h 77"/>
              <a:gd name="T64" fmla="*/ 17 w 62"/>
              <a:gd name="T65" fmla="*/ 6 h 77"/>
              <a:gd name="T66" fmla="*/ 17 w 62"/>
              <a:gd name="T67" fmla="*/ 6 h 77"/>
              <a:gd name="T68" fmla="*/ 17 w 62"/>
              <a:gd name="T69" fmla="*/ 4 h 77"/>
              <a:gd name="T70" fmla="*/ 19 w 62"/>
              <a:gd name="T71" fmla="*/ 4 h 77"/>
              <a:gd name="T72" fmla="*/ 52 w 62"/>
              <a:gd name="T73" fmla="*/ 15 h 77"/>
              <a:gd name="T74" fmla="*/ 52 w 62"/>
              <a:gd name="T75" fmla="*/ 15 h 77"/>
              <a:gd name="T76" fmla="*/ 54 w 62"/>
              <a:gd name="T77" fmla="*/ 17 h 77"/>
              <a:gd name="T78" fmla="*/ 52 w 62"/>
              <a:gd name="T79" fmla="*/ 19 h 77"/>
              <a:gd name="T80" fmla="*/ 32 w 62"/>
              <a:gd name="T81" fmla="*/ 28 h 77"/>
              <a:gd name="T82" fmla="*/ 45 w 62"/>
              <a:gd name="T83" fmla="*/ 17 h 77"/>
              <a:gd name="T84" fmla="*/ 24 w 62"/>
              <a:gd name="T85" fmla="*/ 9 h 77"/>
              <a:gd name="T86" fmla="*/ 24 w 62"/>
              <a:gd name="T87" fmla="*/ 9 h 77"/>
              <a:gd name="T88" fmla="*/ 22 w 62"/>
              <a:gd name="T89" fmla="*/ 11 h 77"/>
              <a:gd name="T90" fmla="*/ 22 w 62"/>
              <a:gd name="T91" fmla="*/ 11 h 77"/>
              <a:gd name="T92" fmla="*/ 28 w 62"/>
              <a:gd name="T93" fmla="*/ 24 h 77"/>
              <a:gd name="T94" fmla="*/ 28 w 62"/>
              <a:gd name="T95" fmla="*/ 24 h 77"/>
              <a:gd name="T96" fmla="*/ 30 w 62"/>
              <a:gd name="T97" fmla="*/ 26 h 77"/>
              <a:gd name="T98" fmla="*/ 34 w 62"/>
              <a:gd name="T99" fmla="*/ 26 h 77"/>
              <a:gd name="T100" fmla="*/ 45 w 62"/>
              <a:gd name="T101" fmla="*/ 19 h 77"/>
              <a:gd name="T102" fmla="*/ 45 w 62"/>
              <a:gd name="T103" fmla="*/ 19 h 77"/>
              <a:gd name="T104" fmla="*/ 47 w 62"/>
              <a:gd name="T105" fmla="*/ 19 h 77"/>
              <a:gd name="T106" fmla="*/ 45 w 62"/>
              <a:gd name="T107" fmla="*/ 17 h 77"/>
              <a:gd name="T108" fmla="*/ 45 w 62"/>
              <a:gd name="T109" fmla="*/ 1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" h="77">
                <a:moveTo>
                  <a:pt x="60" y="19"/>
                </a:moveTo>
                <a:lnTo>
                  <a:pt x="60" y="19"/>
                </a:lnTo>
                <a:lnTo>
                  <a:pt x="62" y="17"/>
                </a:lnTo>
                <a:lnTo>
                  <a:pt x="60" y="17"/>
                </a:lnTo>
                <a:lnTo>
                  <a:pt x="13" y="0"/>
                </a:lnTo>
                <a:lnTo>
                  <a:pt x="13" y="0"/>
                </a:lnTo>
                <a:lnTo>
                  <a:pt x="11" y="0"/>
                </a:lnTo>
                <a:lnTo>
                  <a:pt x="11" y="2"/>
                </a:lnTo>
                <a:lnTo>
                  <a:pt x="26" y="30"/>
                </a:lnTo>
                <a:lnTo>
                  <a:pt x="17" y="64"/>
                </a:lnTo>
                <a:lnTo>
                  <a:pt x="17" y="64"/>
                </a:lnTo>
                <a:lnTo>
                  <a:pt x="5" y="62"/>
                </a:lnTo>
                <a:lnTo>
                  <a:pt x="2" y="62"/>
                </a:lnTo>
                <a:lnTo>
                  <a:pt x="0" y="64"/>
                </a:lnTo>
                <a:lnTo>
                  <a:pt x="0" y="64"/>
                </a:lnTo>
                <a:lnTo>
                  <a:pt x="0" y="66"/>
                </a:lnTo>
                <a:lnTo>
                  <a:pt x="4" y="68"/>
                </a:lnTo>
                <a:lnTo>
                  <a:pt x="15" y="73"/>
                </a:lnTo>
                <a:lnTo>
                  <a:pt x="15" y="73"/>
                </a:lnTo>
                <a:lnTo>
                  <a:pt x="28" y="77"/>
                </a:lnTo>
                <a:lnTo>
                  <a:pt x="32" y="75"/>
                </a:lnTo>
                <a:lnTo>
                  <a:pt x="34" y="75"/>
                </a:lnTo>
                <a:lnTo>
                  <a:pt x="34" y="75"/>
                </a:lnTo>
                <a:lnTo>
                  <a:pt x="34" y="71"/>
                </a:lnTo>
                <a:lnTo>
                  <a:pt x="32" y="69"/>
                </a:lnTo>
                <a:lnTo>
                  <a:pt x="20" y="64"/>
                </a:lnTo>
                <a:lnTo>
                  <a:pt x="32" y="32"/>
                </a:lnTo>
                <a:lnTo>
                  <a:pt x="60" y="19"/>
                </a:lnTo>
                <a:close/>
                <a:moveTo>
                  <a:pt x="32" y="28"/>
                </a:moveTo>
                <a:lnTo>
                  <a:pt x="32" y="28"/>
                </a:lnTo>
                <a:lnTo>
                  <a:pt x="30" y="28"/>
                </a:lnTo>
                <a:lnTo>
                  <a:pt x="28" y="26"/>
                </a:lnTo>
                <a:lnTo>
                  <a:pt x="17" y="6"/>
                </a:lnTo>
                <a:lnTo>
                  <a:pt x="17" y="6"/>
                </a:lnTo>
                <a:lnTo>
                  <a:pt x="17" y="4"/>
                </a:lnTo>
                <a:lnTo>
                  <a:pt x="19" y="4"/>
                </a:lnTo>
                <a:lnTo>
                  <a:pt x="52" y="15"/>
                </a:lnTo>
                <a:lnTo>
                  <a:pt x="52" y="15"/>
                </a:lnTo>
                <a:lnTo>
                  <a:pt x="54" y="17"/>
                </a:lnTo>
                <a:lnTo>
                  <a:pt x="52" y="19"/>
                </a:lnTo>
                <a:lnTo>
                  <a:pt x="32" y="28"/>
                </a:lnTo>
                <a:close/>
                <a:moveTo>
                  <a:pt x="45" y="17"/>
                </a:moveTo>
                <a:lnTo>
                  <a:pt x="24" y="9"/>
                </a:lnTo>
                <a:lnTo>
                  <a:pt x="24" y="9"/>
                </a:lnTo>
                <a:lnTo>
                  <a:pt x="22" y="11"/>
                </a:lnTo>
                <a:lnTo>
                  <a:pt x="22" y="11"/>
                </a:lnTo>
                <a:lnTo>
                  <a:pt x="28" y="24"/>
                </a:lnTo>
                <a:lnTo>
                  <a:pt x="28" y="24"/>
                </a:lnTo>
                <a:lnTo>
                  <a:pt x="30" y="26"/>
                </a:lnTo>
                <a:lnTo>
                  <a:pt x="34" y="26"/>
                </a:lnTo>
                <a:lnTo>
                  <a:pt x="45" y="19"/>
                </a:lnTo>
                <a:lnTo>
                  <a:pt x="45" y="19"/>
                </a:lnTo>
                <a:lnTo>
                  <a:pt x="47" y="19"/>
                </a:lnTo>
                <a:lnTo>
                  <a:pt x="45" y="17"/>
                </a:lnTo>
                <a:lnTo>
                  <a:pt x="4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1358"/>
          <p:cNvSpPr>
            <a:spLocks noEditPoints="1"/>
          </p:cNvSpPr>
          <p:nvPr/>
        </p:nvSpPr>
        <p:spPr bwMode="auto">
          <a:xfrm>
            <a:off x="4614248" y="2467622"/>
            <a:ext cx="232444" cy="290557"/>
          </a:xfrm>
          <a:custGeom>
            <a:avLst/>
            <a:gdLst>
              <a:gd name="T0" fmla="*/ 50 w 60"/>
              <a:gd name="T1" fmla="*/ 2 h 75"/>
              <a:gd name="T2" fmla="*/ 50 w 60"/>
              <a:gd name="T3" fmla="*/ 2 h 75"/>
              <a:gd name="T4" fmla="*/ 50 w 60"/>
              <a:gd name="T5" fmla="*/ 0 h 75"/>
              <a:gd name="T6" fmla="*/ 48 w 60"/>
              <a:gd name="T7" fmla="*/ 0 h 75"/>
              <a:gd name="T8" fmla="*/ 2 w 60"/>
              <a:gd name="T9" fmla="*/ 13 h 75"/>
              <a:gd name="T10" fmla="*/ 2 w 60"/>
              <a:gd name="T11" fmla="*/ 13 h 75"/>
              <a:gd name="T12" fmla="*/ 0 w 60"/>
              <a:gd name="T13" fmla="*/ 15 h 75"/>
              <a:gd name="T14" fmla="*/ 2 w 60"/>
              <a:gd name="T15" fmla="*/ 15 h 75"/>
              <a:gd name="T16" fmla="*/ 30 w 60"/>
              <a:gd name="T17" fmla="*/ 30 h 75"/>
              <a:gd name="T18" fmla="*/ 37 w 60"/>
              <a:gd name="T19" fmla="*/ 63 h 75"/>
              <a:gd name="T20" fmla="*/ 37 w 60"/>
              <a:gd name="T21" fmla="*/ 63 h 75"/>
              <a:gd name="T22" fmla="*/ 28 w 60"/>
              <a:gd name="T23" fmla="*/ 67 h 75"/>
              <a:gd name="T24" fmla="*/ 24 w 60"/>
              <a:gd name="T25" fmla="*/ 71 h 75"/>
              <a:gd name="T26" fmla="*/ 24 w 60"/>
              <a:gd name="T27" fmla="*/ 73 h 75"/>
              <a:gd name="T28" fmla="*/ 24 w 60"/>
              <a:gd name="T29" fmla="*/ 73 h 75"/>
              <a:gd name="T30" fmla="*/ 26 w 60"/>
              <a:gd name="T31" fmla="*/ 75 h 75"/>
              <a:gd name="T32" fmla="*/ 30 w 60"/>
              <a:gd name="T33" fmla="*/ 75 h 75"/>
              <a:gd name="T34" fmla="*/ 43 w 60"/>
              <a:gd name="T35" fmla="*/ 73 h 75"/>
              <a:gd name="T36" fmla="*/ 43 w 60"/>
              <a:gd name="T37" fmla="*/ 73 h 75"/>
              <a:gd name="T38" fmla="*/ 56 w 60"/>
              <a:gd name="T39" fmla="*/ 67 h 75"/>
              <a:gd name="T40" fmla="*/ 60 w 60"/>
              <a:gd name="T41" fmla="*/ 65 h 75"/>
              <a:gd name="T42" fmla="*/ 60 w 60"/>
              <a:gd name="T43" fmla="*/ 63 h 75"/>
              <a:gd name="T44" fmla="*/ 60 w 60"/>
              <a:gd name="T45" fmla="*/ 63 h 75"/>
              <a:gd name="T46" fmla="*/ 58 w 60"/>
              <a:gd name="T47" fmla="*/ 62 h 75"/>
              <a:gd name="T48" fmla="*/ 54 w 60"/>
              <a:gd name="T49" fmla="*/ 60 h 75"/>
              <a:gd name="T50" fmla="*/ 43 w 60"/>
              <a:gd name="T51" fmla="*/ 62 h 75"/>
              <a:gd name="T52" fmla="*/ 33 w 60"/>
              <a:gd name="T53" fmla="*/ 30 h 75"/>
              <a:gd name="T54" fmla="*/ 50 w 60"/>
              <a:gd name="T55" fmla="*/ 2 h 75"/>
              <a:gd name="T56" fmla="*/ 33 w 60"/>
              <a:gd name="T57" fmla="*/ 24 h 75"/>
              <a:gd name="T58" fmla="*/ 33 w 60"/>
              <a:gd name="T59" fmla="*/ 24 h 75"/>
              <a:gd name="T60" fmla="*/ 32 w 60"/>
              <a:gd name="T61" fmla="*/ 26 h 75"/>
              <a:gd name="T62" fmla="*/ 28 w 60"/>
              <a:gd name="T63" fmla="*/ 26 h 75"/>
              <a:gd name="T64" fmla="*/ 7 w 60"/>
              <a:gd name="T65" fmla="*/ 15 h 75"/>
              <a:gd name="T66" fmla="*/ 7 w 60"/>
              <a:gd name="T67" fmla="*/ 15 h 75"/>
              <a:gd name="T68" fmla="*/ 7 w 60"/>
              <a:gd name="T69" fmla="*/ 15 h 75"/>
              <a:gd name="T70" fmla="*/ 9 w 60"/>
              <a:gd name="T71" fmla="*/ 13 h 75"/>
              <a:gd name="T72" fmla="*/ 43 w 60"/>
              <a:gd name="T73" fmla="*/ 3 h 75"/>
              <a:gd name="T74" fmla="*/ 43 w 60"/>
              <a:gd name="T75" fmla="*/ 3 h 75"/>
              <a:gd name="T76" fmla="*/ 45 w 60"/>
              <a:gd name="T77" fmla="*/ 3 h 75"/>
              <a:gd name="T78" fmla="*/ 45 w 60"/>
              <a:gd name="T79" fmla="*/ 5 h 75"/>
              <a:gd name="T80" fmla="*/ 33 w 60"/>
              <a:gd name="T81" fmla="*/ 24 h 75"/>
              <a:gd name="T82" fmla="*/ 37 w 60"/>
              <a:gd name="T83" fmla="*/ 9 h 75"/>
              <a:gd name="T84" fmla="*/ 17 w 60"/>
              <a:gd name="T85" fmla="*/ 15 h 75"/>
              <a:gd name="T86" fmla="*/ 17 w 60"/>
              <a:gd name="T87" fmla="*/ 15 h 75"/>
              <a:gd name="T88" fmla="*/ 15 w 60"/>
              <a:gd name="T89" fmla="*/ 17 h 75"/>
              <a:gd name="T90" fmla="*/ 15 w 60"/>
              <a:gd name="T91" fmla="*/ 17 h 75"/>
              <a:gd name="T92" fmla="*/ 28 w 60"/>
              <a:gd name="T93" fmla="*/ 24 h 75"/>
              <a:gd name="T94" fmla="*/ 28 w 60"/>
              <a:gd name="T95" fmla="*/ 24 h 75"/>
              <a:gd name="T96" fmla="*/ 30 w 60"/>
              <a:gd name="T97" fmla="*/ 24 h 75"/>
              <a:gd name="T98" fmla="*/ 32 w 60"/>
              <a:gd name="T99" fmla="*/ 22 h 75"/>
              <a:gd name="T100" fmla="*/ 39 w 60"/>
              <a:gd name="T101" fmla="*/ 11 h 75"/>
              <a:gd name="T102" fmla="*/ 39 w 60"/>
              <a:gd name="T103" fmla="*/ 11 h 75"/>
              <a:gd name="T104" fmla="*/ 39 w 60"/>
              <a:gd name="T105" fmla="*/ 9 h 75"/>
              <a:gd name="T106" fmla="*/ 37 w 60"/>
              <a:gd name="T107" fmla="*/ 9 h 75"/>
              <a:gd name="T108" fmla="*/ 37 w 60"/>
              <a:gd name="T109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0" h="75">
                <a:moveTo>
                  <a:pt x="50" y="2"/>
                </a:moveTo>
                <a:lnTo>
                  <a:pt x="50" y="2"/>
                </a:lnTo>
                <a:lnTo>
                  <a:pt x="50" y="0"/>
                </a:lnTo>
                <a:lnTo>
                  <a:pt x="48" y="0"/>
                </a:lnTo>
                <a:lnTo>
                  <a:pt x="2" y="13"/>
                </a:lnTo>
                <a:lnTo>
                  <a:pt x="2" y="13"/>
                </a:lnTo>
                <a:lnTo>
                  <a:pt x="0" y="15"/>
                </a:lnTo>
                <a:lnTo>
                  <a:pt x="2" y="15"/>
                </a:lnTo>
                <a:lnTo>
                  <a:pt x="30" y="30"/>
                </a:lnTo>
                <a:lnTo>
                  <a:pt x="37" y="63"/>
                </a:lnTo>
                <a:lnTo>
                  <a:pt x="37" y="63"/>
                </a:lnTo>
                <a:lnTo>
                  <a:pt x="28" y="67"/>
                </a:lnTo>
                <a:lnTo>
                  <a:pt x="24" y="71"/>
                </a:lnTo>
                <a:lnTo>
                  <a:pt x="24" y="73"/>
                </a:lnTo>
                <a:lnTo>
                  <a:pt x="24" y="73"/>
                </a:lnTo>
                <a:lnTo>
                  <a:pt x="26" y="75"/>
                </a:lnTo>
                <a:lnTo>
                  <a:pt x="30" y="75"/>
                </a:lnTo>
                <a:lnTo>
                  <a:pt x="43" y="73"/>
                </a:lnTo>
                <a:lnTo>
                  <a:pt x="43" y="73"/>
                </a:lnTo>
                <a:lnTo>
                  <a:pt x="56" y="67"/>
                </a:lnTo>
                <a:lnTo>
                  <a:pt x="60" y="65"/>
                </a:lnTo>
                <a:lnTo>
                  <a:pt x="60" y="63"/>
                </a:lnTo>
                <a:lnTo>
                  <a:pt x="60" y="63"/>
                </a:lnTo>
                <a:lnTo>
                  <a:pt x="58" y="62"/>
                </a:lnTo>
                <a:lnTo>
                  <a:pt x="54" y="60"/>
                </a:lnTo>
                <a:lnTo>
                  <a:pt x="43" y="62"/>
                </a:lnTo>
                <a:lnTo>
                  <a:pt x="33" y="30"/>
                </a:lnTo>
                <a:lnTo>
                  <a:pt x="50" y="2"/>
                </a:lnTo>
                <a:close/>
                <a:moveTo>
                  <a:pt x="33" y="24"/>
                </a:moveTo>
                <a:lnTo>
                  <a:pt x="33" y="24"/>
                </a:lnTo>
                <a:lnTo>
                  <a:pt x="32" y="26"/>
                </a:lnTo>
                <a:lnTo>
                  <a:pt x="28" y="26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9" y="13"/>
                </a:lnTo>
                <a:lnTo>
                  <a:pt x="43" y="3"/>
                </a:lnTo>
                <a:lnTo>
                  <a:pt x="43" y="3"/>
                </a:lnTo>
                <a:lnTo>
                  <a:pt x="45" y="3"/>
                </a:lnTo>
                <a:lnTo>
                  <a:pt x="45" y="5"/>
                </a:lnTo>
                <a:lnTo>
                  <a:pt x="33" y="24"/>
                </a:lnTo>
                <a:close/>
                <a:moveTo>
                  <a:pt x="37" y="9"/>
                </a:moveTo>
                <a:lnTo>
                  <a:pt x="17" y="15"/>
                </a:lnTo>
                <a:lnTo>
                  <a:pt x="17" y="15"/>
                </a:lnTo>
                <a:lnTo>
                  <a:pt x="15" y="17"/>
                </a:lnTo>
                <a:lnTo>
                  <a:pt x="15" y="17"/>
                </a:lnTo>
                <a:lnTo>
                  <a:pt x="28" y="24"/>
                </a:lnTo>
                <a:lnTo>
                  <a:pt x="28" y="24"/>
                </a:lnTo>
                <a:lnTo>
                  <a:pt x="30" y="24"/>
                </a:lnTo>
                <a:lnTo>
                  <a:pt x="32" y="22"/>
                </a:lnTo>
                <a:lnTo>
                  <a:pt x="39" y="11"/>
                </a:lnTo>
                <a:lnTo>
                  <a:pt x="39" y="11"/>
                </a:lnTo>
                <a:lnTo>
                  <a:pt x="39" y="9"/>
                </a:lnTo>
                <a:lnTo>
                  <a:pt x="37" y="9"/>
                </a:lnTo>
                <a:lnTo>
                  <a:pt x="37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1359"/>
          <p:cNvSpPr>
            <a:spLocks noEditPoints="1"/>
          </p:cNvSpPr>
          <p:nvPr/>
        </p:nvSpPr>
        <p:spPr bwMode="auto">
          <a:xfrm>
            <a:off x="7074291" y="1080701"/>
            <a:ext cx="1007261" cy="1231959"/>
          </a:xfrm>
          <a:custGeom>
            <a:avLst/>
            <a:gdLst>
              <a:gd name="T0" fmla="*/ 257 w 260"/>
              <a:gd name="T1" fmla="*/ 75 h 318"/>
              <a:gd name="T2" fmla="*/ 260 w 260"/>
              <a:gd name="T3" fmla="*/ 71 h 318"/>
              <a:gd name="T4" fmla="*/ 255 w 260"/>
              <a:gd name="T5" fmla="*/ 65 h 318"/>
              <a:gd name="T6" fmla="*/ 56 w 260"/>
              <a:gd name="T7" fmla="*/ 0 h 318"/>
              <a:gd name="T8" fmla="*/ 49 w 260"/>
              <a:gd name="T9" fmla="*/ 2 h 318"/>
              <a:gd name="T10" fmla="*/ 50 w 260"/>
              <a:gd name="T11" fmla="*/ 7 h 318"/>
              <a:gd name="T12" fmla="*/ 69 w 260"/>
              <a:gd name="T13" fmla="*/ 262 h 318"/>
              <a:gd name="T14" fmla="*/ 43 w 260"/>
              <a:gd name="T15" fmla="*/ 257 h 318"/>
              <a:gd name="T16" fmla="*/ 13 w 260"/>
              <a:gd name="T17" fmla="*/ 255 h 318"/>
              <a:gd name="T18" fmla="*/ 2 w 260"/>
              <a:gd name="T19" fmla="*/ 258 h 318"/>
              <a:gd name="T20" fmla="*/ 0 w 260"/>
              <a:gd name="T21" fmla="*/ 262 h 318"/>
              <a:gd name="T22" fmla="*/ 2 w 260"/>
              <a:gd name="T23" fmla="*/ 272 h 318"/>
              <a:gd name="T24" fmla="*/ 17 w 260"/>
              <a:gd name="T25" fmla="*/ 285 h 318"/>
              <a:gd name="T26" fmla="*/ 65 w 260"/>
              <a:gd name="T27" fmla="*/ 307 h 318"/>
              <a:gd name="T28" fmla="*/ 95 w 260"/>
              <a:gd name="T29" fmla="*/ 315 h 318"/>
              <a:gd name="T30" fmla="*/ 129 w 260"/>
              <a:gd name="T31" fmla="*/ 318 h 318"/>
              <a:gd name="T32" fmla="*/ 142 w 260"/>
              <a:gd name="T33" fmla="*/ 315 h 318"/>
              <a:gd name="T34" fmla="*/ 146 w 260"/>
              <a:gd name="T35" fmla="*/ 311 h 318"/>
              <a:gd name="T36" fmla="*/ 144 w 260"/>
              <a:gd name="T37" fmla="*/ 302 h 318"/>
              <a:gd name="T38" fmla="*/ 133 w 260"/>
              <a:gd name="T39" fmla="*/ 290 h 318"/>
              <a:gd name="T40" fmla="*/ 90 w 260"/>
              <a:gd name="T41" fmla="*/ 270 h 318"/>
              <a:gd name="T42" fmla="*/ 257 w 260"/>
              <a:gd name="T43" fmla="*/ 75 h 318"/>
              <a:gd name="T44" fmla="*/ 139 w 260"/>
              <a:gd name="T45" fmla="*/ 116 h 318"/>
              <a:gd name="T46" fmla="*/ 129 w 260"/>
              <a:gd name="T47" fmla="*/ 116 h 318"/>
              <a:gd name="T48" fmla="*/ 120 w 260"/>
              <a:gd name="T49" fmla="*/ 110 h 318"/>
              <a:gd name="T50" fmla="*/ 75 w 260"/>
              <a:gd name="T51" fmla="*/ 24 h 318"/>
              <a:gd name="T52" fmla="*/ 75 w 260"/>
              <a:gd name="T53" fmla="*/ 17 h 318"/>
              <a:gd name="T54" fmla="*/ 82 w 260"/>
              <a:gd name="T55" fmla="*/ 17 h 318"/>
              <a:gd name="T56" fmla="*/ 225 w 260"/>
              <a:gd name="T57" fmla="*/ 64 h 318"/>
              <a:gd name="T58" fmla="*/ 230 w 260"/>
              <a:gd name="T59" fmla="*/ 69 h 318"/>
              <a:gd name="T60" fmla="*/ 227 w 260"/>
              <a:gd name="T61" fmla="*/ 75 h 318"/>
              <a:gd name="T62" fmla="*/ 193 w 260"/>
              <a:gd name="T63" fmla="*/ 71 h 318"/>
              <a:gd name="T64" fmla="*/ 103 w 260"/>
              <a:gd name="T65" fmla="*/ 41 h 318"/>
              <a:gd name="T66" fmla="*/ 95 w 260"/>
              <a:gd name="T67" fmla="*/ 41 h 318"/>
              <a:gd name="T68" fmla="*/ 97 w 260"/>
              <a:gd name="T69" fmla="*/ 49 h 318"/>
              <a:gd name="T70" fmla="*/ 124 w 260"/>
              <a:gd name="T71" fmla="*/ 99 h 318"/>
              <a:gd name="T72" fmla="*/ 131 w 260"/>
              <a:gd name="T73" fmla="*/ 107 h 318"/>
              <a:gd name="T74" fmla="*/ 142 w 260"/>
              <a:gd name="T75" fmla="*/ 105 h 318"/>
              <a:gd name="T76" fmla="*/ 193 w 260"/>
              <a:gd name="T77" fmla="*/ 80 h 318"/>
              <a:gd name="T78" fmla="*/ 198 w 260"/>
              <a:gd name="T79" fmla="*/ 75 h 318"/>
              <a:gd name="T80" fmla="*/ 193 w 260"/>
              <a:gd name="T81" fmla="*/ 7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0" h="318">
                <a:moveTo>
                  <a:pt x="257" y="75"/>
                </a:moveTo>
                <a:lnTo>
                  <a:pt x="257" y="75"/>
                </a:lnTo>
                <a:lnTo>
                  <a:pt x="260" y="73"/>
                </a:lnTo>
                <a:lnTo>
                  <a:pt x="260" y="71"/>
                </a:lnTo>
                <a:lnTo>
                  <a:pt x="258" y="67"/>
                </a:lnTo>
                <a:lnTo>
                  <a:pt x="255" y="65"/>
                </a:lnTo>
                <a:lnTo>
                  <a:pt x="56" y="0"/>
                </a:lnTo>
                <a:lnTo>
                  <a:pt x="56" y="0"/>
                </a:lnTo>
                <a:lnTo>
                  <a:pt x="52" y="0"/>
                </a:lnTo>
                <a:lnTo>
                  <a:pt x="49" y="2"/>
                </a:lnTo>
                <a:lnTo>
                  <a:pt x="49" y="4"/>
                </a:lnTo>
                <a:lnTo>
                  <a:pt x="50" y="7"/>
                </a:lnTo>
                <a:lnTo>
                  <a:pt x="114" y="127"/>
                </a:lnTo>
                <a:lnTo>
                  <a:pt x="69" y="262"/>
                </a:lnTo>
                <a:lnTo>
                  <a:pt x="69" y="262"/>
                </a:lnTo>
                <a:lnTo>
                  <a:pt x="43" y="257"/>
                </a:lnTo>
                <a:lnTo>
                  <a:pt x="22" y="255"/>
                </a:lnTo>
                <a:lnTo>
                  <a:pt x="13" y="255"/>
                </a:lnTo>
                <a:lnTo>
                  <a:pt x="7" y="257"/>
                </a:lnTo>
                <a:lnTo>
                  <a:pt x="2" y="258"/>
                </a:lnTo>
                <a:lnTo>
                  <a:pt x="0" y="262"/>
                </a:lnTo>
                <a:lnTo>
                  <a:pt x="0" y="262"/>
                </a:lnTo>
                <a:lnTo>
                  <a:pt x="0" y="266"/>
                </a:lnTo>
                <a:lnTo>
                  <a:pt x="2" y="272"/>
                </a:lnTo>
                <a:lnTo>
                  <a:pt x="7" y="277"/>
                </a:lnTo>
                <a:lnTo>
                  <a:pt x="17" y="285"/>
                </a:lnTo>
                <a:lnTo>
                  <a:pt x="37" y="296"/>
                </a:lnTo>
                <a:lnTo>
                  <a:pt x="65" y="307"/>
                </a:lnTo>
                <a:lnTo>
                  <a:pt x="65" y="307"/>
                </a:lnTo>
                <a:lnTo>
                  <a:pt x="95" y="315"/>
                </a:lnTo>
                <a:lnTo>
                  <a:pt x="120" y="318"/>
                </a:lnTo>
                <a:lnTo>
                  <a:pt x="129" y="318"/>
                </a:lnTo>
                <a:lnTo>
                  <a:pt x="139" y="317"/>
                </a:lnTo>
                <a:lnTo>
                  <a:pt x="142" y="315"/>
                </a:lnTo>
                <a:lnTo>
                  <a:pt x="146" y="311"/>
                </a:lnTo>
                <a:lnTo>
                  <a:pt x="146" y="311"/>
                </a:lnTo>
                <a:lnTo>
                  <a:pt x="146" y="305"/>
                </a:lnTo>
                <a:lnTo>
                  <a:pt x="144" y="302"/>
                </a:lnTo>
                <a:lnTo>
                  <a:pt x="139" y="296"/>
                </a:lnTo>
                <a:lnTo>
                  <a:pt x="133" y="290"/>
                </a:lnTo>
                <a:lnTo>
                  <a:pt x="114" y="279"/>
                </a:lnTo>
                <a:lnTo>
                  <a:pt x="90" y="270"/>
                </a:lnTo>
                <a:lnTo>
                  <a:pt x="135" y="135"/>
                </a:lnTo>
                <a:lnTo>
                  <a:pt x="257" y="75"/>
                </a:lnTo>
                <a:close/>
                <a:moveTo>
                  <a:pt x="139" y="116"/>
                </a:moveTo>
                <a:lnTo>
                  <a:pt x="139" y="116"/>
                </a:lnTo>
                <a:lnTo>
                  <a:pt x="133" y="118"/>
                </a:lnTo>
                <a:lnTo>
                  <a:pt x="129" y="116"/>
                </a:lnTo>
                <a:lnTo>
                  <a:pt x="124" y="114"/>
                </a:lnTo>
                <a:lnTo>
                  <a:pt x="120" y="110"/>
                </a:lnTo>
                <a:lnTo>
                  <a:pt x="75" y="24"/>
                </a:lnTo>
                <a:lnTo>
                  <a:pt x="75" y="24"/>
                </a:lnTo>
                <a:lnTo>
                  <a:pt x="73" y="21"/>
                </a:lnTo>
                <a:lnTo>
                  <a:pt x="75" y="17"/>
                </a:lnTo>
                <a:lnTo>
                  <a:pt x="77" y="17"/>
                </a:lnTo>
                <a:lnTo>
                  <a:pt x="82" y="17"/>
                </a:lnTo>
                <a:lnTo>
                  <a:pt x="225" y="64"/>
                </a:lnTo>
                <a:lnTo>
                  <a:pt x="225" y="64"/>
                </a:lnTo>
                <a:lnTo>
                  <a:pt x="228" y="65"/>
                </a:lnTo>
                <a:lnTo>
                  <a:pt x="230" y="69"/>
                </a:lnTo>
                <a:lnTo>
                  <a:pt x="228" y="71"/>
                </a:lnTo>
                <a:lnTo>
                  <a:pt x="227" y="75"/>
                </a:lnTo>
                <a:lnTo>
                  <a:pt x="139" y="116"/>
                </a:lnTo>
                <a:close/>
                <a:moveTo>
                  <a:pt x="193" y="71"/>
                </a:moveTo>
                <a:lnTo>
                  <a:pt x="103" y="41"/>
                </a:lnTo>
                <a:lnTo>
                  <a:pt x="103" y="41"/>
                </a:lnTo>
                <a:lnTo>
                  <a:pt x="99" y="41"/>
                </a:lnTo>
                <a:lnTo>
                  <a:pt x="95" y="41"/>
                </a:lnTo>
                <a:lnTo>
                  <a:pt x="95" y="45"/>
                </a:lnTo>
                <a:lnTo>
                  <a:pt x="97" y="49"/>
                </a:lnTo>
                <a:lnTo>
                  <a:pt x="124" y="99"/>
                </a:lnTo>
                <a:lnTo>
                  <a:pt x="124" y="99"/>
                </a:lnTo>
                <a:lnTo>
                  <a:pt x="127" y="103"/>
                </a:lnTo>
                <a:lnTo>
                  <a:pt x="131" y="107"/>
                </a:lnTo>
                <a:lnTo>
                  <a:pt x="137" y="107"/>
                </a:lnTo>
                <a:lnTo>
                  <a:pt x="142" y="105"/>
                </a:lnTo>
                <a:lnTo>
                  <a:pt x="193" y="80"/>
                </a:lnTo>
                <a:lnTo>
                  <a:pt x="193" y="80"/>
                </a:lnTo>
                <a:lnTo>
                  <a:pt x="197" y="79"/>
                </a:lnTo>
                <a:lnTo>
                  <a:pt x="198" y="75"/>
                </a:lnTo>
                <a:lnTo>
                  <a:pt x="197" y="73"/>
                </a:lnTo>
                <a:lnTo>
                  <a:pt x="193" y="71"/>
                </a:lnTo>
                <a:lnTo>
                  <a:pt x="193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1360"/>
          <p:cNvSpPr>
            <a:spLocks noEditPoints="1"/>
          </p:cNvSpPr>
          <p:nvPr/>
        </p:nvSpPr>
        <p:spPr bwMode="auto">
          <a:xfrm>
            <a:off x="7841359" y="921864"/>
            <a:ext cx="980144" cy="1216461"/>
          </a:xfrm>
          <a:custGeom>
            <a:avLst/>
            <a:gdLst>
              <a:gd name="T0" fmla="*/ 214 w 253"/>
              <a:gd name="T1" fmla="*/ 7 h 314"/>
              <a:gd name="T2" fmla="*/ 216 w 253"/>
              <a:gd name="T3" fmla="*/ 0 h 314"/>
              <a:gd name="T4" fmla="*/ 208 w 253"/>
              <a:gd name="T5" fmla="*/ 0 h 314"/>
              <a:gd name="T6" fmla="*/ 6 w 253"/>
              <a:gd name="T7" fmla="*/ 56 h 314"/>
              <a:gd name="T8" fmla="*/ 0 w 253"/>
              <a:gd name="T9" fmla="*/ 60 h 314"/>
              <a:gd name="T10" fmla="*/ 6 w 253"/>
              <a:gd name="T11" fmla="*/ 65 h 314"/>
              <a:gd name="T12" fmla="*/ 162 w 253"/>
              <a:gd name="T13" fmla="*/ 268 h 314"/>
              <a:gd name="T14" fmla="*/ 137 w 253"/>
              <a:gd name="T15" fmla="*/ 275 h 314"/>
              <a:gd name="T16" fmla="*/ 111 w 253"/>
              <a:gd name="T17" fmla="*/ 292 h 314"/>
              <a:gd name="T18" fmla="*/ 104 w 253"/>
              <a:gd name="T19" fmla="*/ 301 h 314"/>
              <a:gd name="T20" fmla="*/ 104 w 253"/>
              <a:gd name="T21" fmla="*/ 305 h 314"/>
              <a:gd name="T22" fmla="*/ 111 w 253"/>
              <a:gd name="T23" fmla="*/ 311 h 314"/>
              <a:gd name="T24" fmla="*/ 130 w 253"/>
              <a:gd name="T25" fmla="*/ 314 h 314"/>
              <a:gd name="T26" fmla="*/ 184 w 253"/>
              <a:gd name="T27" fmla="*/ 305 h 314"/>
              <a:gd name="T28" fmla="*/ 212 w 253"/>
              <a:gd name="T29" fmla="*/ 296 h 314"/>
              <a:gd name="T30" fmla="*/ 244 w 253"/>
              <a:gd name="T31" fmla="*/ 279 h 314"/>
              <a:gd name="T32" fmla="*/ 252 w 253"/>
              <a:gd name="T33" fmla="*/ 269 h 314"/>
              <a:gd name="T34" fmla="*/ 253 w 253"/>
              <a:gd name="T35" fmla="*/ 264 h 314"/>
              <a:gd name="T36" fmla="*/ 246 w 253"/>
              <a:gd name="T37" fmla="*/ 258 h 314"/>
              <a:gd name="T38" fmla="*/ 231 w 253"/>
              <a:gd name="T39" fmla="*/ 254 h 314"/>
              <a:gd name="T40" fmla="*/ 182 w 253"/>
              <a:gd name="T41" fmla="*/ 260 h 314"/>
              <a:gd name="T42" fmla="*/ 214 w 253"/>
              <a:gd name="T43" fmla="*/ 7 h 314"/>
              <a:gd name="T44" fmla="*/ 139 w 253"/>
              <a:gd name="T45" fmla="*/ 106 h 314"/>
              <a:gd name="T46" fmla="*/ 132 w 253"/>
              <a:gd name="T47" fmla="*/ 112 h 314"/>
              <a:gd name="T48" fmla="*/ 120 w 253"/>
              <a:gd name="T49" fmla="*/ 110 h 314"/>
              <a:gd name="T50" fmla="*/ 36 w 253"/>
              <a:gd name="T51" fmla="*/ 65 h 314"/>
              <a:gd name="T52" fmla="*/ 30 w 253"/>
              <a:gd name="T53" fmla="*/ 60 h 314"/>
              <a:gd name="T54" fmla="*/ 36 w 253"/>
              <a:gd name="T55" fmla="*/ 56 h 314"/>
              <a:gd name="T56" fmla="*/ 182 w 253"/>
              <a:gd name="T57" fmla="*/ 15 h 314"/>
              <a:gd name="T58" fmla="*/ 190 w 253"/>
              <a:gd name="T59" fmla="*/ 17 h 314"/>
              <a:gd name="T60" fmla="*/ 188 w 253"/>
              <a:gd name="T61" fmla="*/ 24 h 314"/>
              <a:gd name="T62" fmla="*/ 160 w 253"/>
              <a:gd name="T63" fmla="*/ 39 h 314"/>
              <a:gd name="T64" fmla="*/ 68 w 253"/>
              <a:gd name="T65" fmla="*/ 63 h 314"/>
              <a:gd name="T66" fmla="*/ 62 w 253"/>
              <a:gd name="T67" fmla="*/ 67 h 314"/>
              <a:gd name="T68" fmla="*/ 68 w 253"/>
              <a:gd name="T69" fmla="*/ 73 h 314"/>
              <a:gd name="T70" fmla="*/ 117 w 253"/>
              <a:gd name="T71" fmla="*/ 101 h 314"/>
              <a:gd name="T72" fmla="*/ 128 w 253"/>
              <a:gd name="T73" fmla="*/ 101 h 314"/>
              <a:gd name="T74" fmla="*/ 135 w 253"/>
              <a:gd name="T75" fmla="*/ 95 h 314"/>
              <a:gd name="T76" fmla="*/ 165 w 253"/>
              <a:gd name="T77" fmla="*/ 47 h 314"/>
              <a:gd name="T78" fmla="*/ 167 w 253"/>
              <a:gd name="T79" fmla="*/ 39 h 314"/>
              <a:gd name="T80" fmla="*/ 160 w 253"/>
              <a:gd name="T81" fmla="*/ 39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3" h="314">
                <a:moveTo>
                  <a:pt x="214" y="7"/>
                </a:moveTo>
                <a:lnTo>
                  <a:pt x="214" y="7"/>
                </a:lnTo>
                <a:lnTo>
                  <a:pt x="216" y="3"/>
                </a:lnTo>
                <a:lnTo>
                  <a:pt x="216" y="0"/>
                </a:lnTo>
                <a:lnTo>
                  <a:pt x="212" y="0"/>
                </a:lnTo>
                <a:lnTo>
                  <a:pt x="208" y="0"/>
                </a:lnTo>
                <a:lnTo>
                  <a:pt x="6" y="56"/>
                </a:lnTo>
                <a:lnTo>
                  <a:pt x="6" y="56"/>
                </a:lnTo>
                <a:lnTo>
                  <a:pt x="2" y="58"/>
                </a:lnTo>
                <a:lnTo>
                  <a:pt x="0" y="60"/>
                </a:lnTo>
                <a:lnTo>
                  <a:pt x="2" y="63"/>
                </a:lnTo>
                <a:lnTo>
                  <a:pt x="6" y="65"/>
                </a:lnTo>
                <a:lnTo>
                  <a:pt x="124" y="129"/>
                </a:lnTo>
                <a:lnTo>
                  <a:pt x="162" y="268"/>
                </a:lnTo>
                <a:lnTo>
                  <a:pt x="162" y="268"/>
                </a:lnTo>
                <a:lnTo>
                  <a:pt x="137" y="275"/>
                </a:lnTo>
                <a:lnTo>
                  <a:pt x="119" y="286"/>
                </a:lnTo>
                <a:lnTo>
                  <a:pt x="111" y="292"/>
                </a:lnTo>
                <a:lnTo>
                  <a:pt x="107" y="296"/>
                </a:lnTo>
                <a:lnTo>
                  <a:pt x="104" y="301"/>
                </a:lnTo>
                <a:lnTo>
                  <a:pt x="104" y="305"/>
                </a:lnTo>
                <a:lnTo>
                  <a:pt x="104" y="305"/>
                </a:lnTo>
                <a:lnTo>
                  <a:pt x="107" y="309"/>
                </a:lnTo>
                <a:lnTo>
                  <a:pt x="111" y="311"/>
                </a:lnTo>
                <a:lnTo>
                  <a:pt x="120" y="313"/>
                </a:lnTo>
                <a:lnTo>
                  <a:pt x="130" y="314"/>
                </a:lnTo>
                <a:lnTo>
                  <a:pt x="154" y="313"/>
                </a:lnTo>
                <a:lnTo>
                  <a:pt x="184" y="305"/>
                </a:lnTo>
                <a:lnTo>
                  <a:pt x="184" y="305"/>
                </a:lnTo>
                <a:lnTo>
                  <a:pt x="212" y="296"/>
                </a:lnTo>
                <a:lnTo>
                  <a:pt x="235" y="284"/>
                </a:lnTo>
                <a:lnTo>
                  <a:pt x="244" y="279"/>
                </a:lnTo>
                <a:lnTo>
                  <a:pt x="250" y="273"/>
                </a:lnTo>
                <a:lnTo>
                  <a:pt x="252" y="269"/>
                </a:lnTo>
                <a:lnTo>
                  <a:pt x="253" y="264"/>
                </a:lnTo>
                <a:lnTo>
                  <a:pt x="253" y="264"/>
                </a:lnTo>
                <a:lnTo>
                  <a:pt x="250" y="260"/>
                </a:lnTo>
                <a:lnTo>
                  <a:pt x="246" y="258"/>
                </a:lnTo>
                <a:lnTo>
                  <a:pt x="238" y="256"/>
                </a:lnTo>
                <a:lnTo>
                  <a:pt x="231" y="254"/>
                </a:lnTo>
                <a:lnTo>
                  <a:pt x="208" y="256"/>
                </a:lnTo>
                <a:lnTo>
                  <a:pt x="182" y="260"/>
                </a:lnTo>
                <a:lnTo>
                  <a:pt x="145" y="123"/>
                </a:lnTo>
                <a:lnTo>
                  <a:pt x="214" y="7"/>
                </a:lnTo>
                <a:close/>
                <a:moveTo>
                  <a:pt x="139" y="106"/>
                </a:moveTo>
                <a:lnTo>
                  <a:pt x="139" y="106"/>
                </a:lnTo>
                <a:lnTo>
                  <a:pt x="135" y="110"/>
                </a:lnTo>
                <a:lnTo>
                  <a:pt x="132" y="112"/>
                </a:lnTo>
                <a:lnTo>
                  <a:pt x="126" y="112"/>
                </a:lnTo>
                <a:lnTo>
                  <a:pt x="120" y="110"/>
                </a:lnTo>
                <a:lnTo>
                  <a:pt x="36" y="65"/>
                </a:lnTo>
                <a:lnTo>
                  <a:pt x="36" y="65"/>
                </a:lnTo>
                <a:lnTo>
                  <a:pt x="32" y="63"/>
                </a:lnTo>
                <a:lnTo>
                  <a:pt x="30" y="60"/>
                </a:lnTo>
                <a:lnTo>
                  <a:pt x="32" y="58"/>
                </a:lnTo>
                <a:lnTo>
                  <a:pt x="36" y="56"/>
                </a:lnTo>
                <a:lnTo>
                  <a:pt x="182" y="15"/>
                </a:lnTo>
                <a:lnTo>
                  <a:pt x="182" y="15"/>
                </a:lnTo>
                <a:lnTo>
                  <a:pt x="186" y="15"/>
                </a:lnTo>
                <a:lnTo>
                  <a:pt x="190" y="17"/>
                </a:lnTo>
                <a:lnTo>
                  <a:pt x="190" y="18"/>
                </a:lnTo>
                <a:lnTo>
                  <a:pt x="188" y="24"/>
                </a:lnTo>
                <a:lnTo>
                  <a:pt x="139" y="106"/>
                </a:lnTo>
                <a:close/>
                <a:moveTo>
                  <a:pt x="160" y="39"/>
                </a:moveTo>
                <a:lnTo>
                  <a:pt x="68" y="63"/>
                </a:lnTo>
                <a:lnTo>
                  <a:pt x="68" y="63"/>
                </a:lnTo>
                <a:lnTo>
                  <a:pt x="64" y="65"/>
                </a:lnTo>
                <a:lnTo>
                  <a:pt x="62" y="67"/>
                </a:lnTo>
                <a:lnTo>
                  <a:pt x="64" y="71"/>
                </a:lnTo>
                <a:lnTo>
                  <a:pt x="68" y="73"/>
                </a:lnTo>
                <a:lnTo>
                  <a:pt x="117" y="101"/>
                </a:lnTo>
                <a:lnTo>
                  <a:pt x="117" y="101"/>
                </a:lnTo>
                <a:lnTo>
                  <a:pt x="122" y="103"/>
                </a:lnTo>
                <a:lnTo>
                  <a:pt x="128" y="101"/>
                </a:lnTo>
                <a:lnTo>
                  <a:pt x="134" y="99"/>
                </a:lnTo>
                <a:lnTo>
                  <a:pt x="135" y="95"/>
                </a:lnTo>
                <a:lnTo>
                  <a:pt x="165" y="47"/>
                </a:lnTo>
                <a:lnTo>
                  <a:pt x="165" y="47"/>
                </a:lnTo>
                <a:lnTo>
                  <a:pt x="167" y="43"/>
                </a:lnTo>
                <a:lnTo>
                  <a:pt x="167" y="39"/>
                </a:lnTo>
                <a:lnTo>
                  <a:pt x="163" y="37"/>
                </a:lnTo>
                <a:lnTo>
                  <a:pt x="160" y="39"/>
                </a:lnTo>
                <a:lnTo>
                  <a:pt x="160" y="3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1361"/>
          <p:cNvSpPr>
            <a:spLocks/>
          </p:cNvSpPr>
          <p:nvPr/>
        </p:nvSpPr>
        <p:spPr bwMode="auto">
          <a:xfrm>
            <a:off x="2297547" y="5652118"/>
            <a:ext cx="333170" cy="73609"/>
          </a:xfrm>
          <a:custGeom>
            <a:avLst/>
            <a:gdLst>
              <a:gd name="T0" fmla="*/ 32 w 86"/>
              <a:gd name="T1" fmla="*/ 15 h 19"/>
              <a:gd name="T2" fmla="*/ 32 w 86"/>
              <a:gd name="T3" fmla="*/ 15 h 19"/>
              <a:gd name="T4" fmla="*/ 34 w 86"/>
              <a:gd name="T5" fmla="*/ 15 h 19"/>
              <a:gd name="T6" fmla="*/ 34 w 86"/>
              <a:gd name="T7" fmla="*/ 15 h 19"/>
              <a:gd name="T8" fmla="*/ 36 w 86"/>
              <a:gd name="T9" fmla="*/ 15 h 19"/>
              <a:gd name="T10" fmla="*/ 36 w 86"/>
              <a:gd name="T11" fmla="*/ 15 h 19"/>
              <a:gd name="T12" fmla="*/ 37 w 86"/>
              <a:gd name="T13" fmla="*/ 15 h 19"/>
              <a:gd name="T14" fmla="*/ 37 w 86"/>
              <a:gd name="T15" fmla="*/ 15 h 19"/>
              <a:gd name="T16" fmla="*/ 41 w 86"/>
              <a:gd name="T17" fmla="*/ 17 h 19"/>
              <a:gd name="T18" fmla="*/ 41 w 86"/>
              <a:gd name="T19" fmla="*/ 17 h 19"/>
              <a:gd name="T20" fmla="*/ 41 w 86"/>
              <a:gd name="T21" fmla="*/ 19 h 19"/>
              <a:gd name="T22" fmla="*/ 41 w 86"/>
              <a:gd name="T23" fmla="*/ 19 h 19"/>
              <a:gd name="T24" fmla="*/ 43 w 86"/>
              <a:gd name="T25" fmla="*/ 17 h 19"/>
              <a:gd name="T26" fmla="*/ 43 w 86"/>
              <a:gd name="T27" fmla="*/ 17 h 19"/>
              <a:gd name="T28" fmla="*/ 45 w 86"/>
              <a:gd name="T29" fmla="*/ 15 h 19"/>
              <a:gd name="T30" fmla="*/ 45 w 86"/>
              <a:gd name="T31" fmla="*/ 15 h 19"/>
              <a:gd name="T32" fmla="*/ 49 w 86"/>
              <a:gd name="T33" fmla="*/ 15 h 19"/>
              <a:gd name="T34" fmla="*/ 51 w 86"/>
              <a:gd name="T35" fmla="*/ 15 h 19"/>
              <a:gd name="T36" fmla="*/ 51 w 86"/>
              <a:gd name="T37" fmla="*/ 15 h 19"/>
              <a:gd name="T38" fmla="*/ 52 w 86"/>
              <a:gd name="T39" fmla="*/ 15 h 19"/>
              <a:gd name="T40" fmla="*/ 52 w 86"/>
              <a:gd name="T41" fmla="*/ 15 h 19"/>
              <a:gd name="T42" fmla="*/ 56 w 86"/>
              <a:gd name="T43" fmla="*/ 19 h 19"/>
              <a:gd name="T44" fmla="*/ 86 w 86"/>
              <a:gd name="T45" fmla="*/ 2 h 19"/>
              <a:gd name="T46" fmla="*/ 86 w 86"/>
              <a:gd name="T47" fmla="*/ 2 h 19"/>
              <a:gd name="T48" fmla="*/ 82 w 86"/>
              <a:gd name="T49" fmla="*/ 0 h 19"/>
              <a:gd name="T50" fmla="*/ 2 w 86"/>
              <a:gd name="T51" fmla="*/ 0 h 19"/>
              <a:gd name="T52" fmla="*/ 2 w 86"/>
              <a:gd name="T53" fmla="*/ 0 h 19"/>
              <a:gd name="T54" fmla="*/ 0 w 86"/>
              <a:gd name="T55" fmla="*/ 2 h 19"/>
              <a:gd name="T56" fmla="*/ 28 w 86"/>
              <a:gd name="T57" fmla="*/ 19 h 19"/>
              <a:gd name="T58" fmla="*/ 28 w 86"/>
              <a:gd name="T59" fmla="*/ 19 h 19"/>
              <a:gd name="T60" fmla="*/ 32 w 86"/>
              <a:gd name="T61" fmla="*/ 15 h 19"/>
              <a:gd name="T62" fmla="*/ 32 w 86"/>
              <a:gd name="T63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" h="19">
                <a:moveTo>
                  <a:pt x="32" y="15"/>
                </a:moveTo>
                <a:lnTo>
                  <a:pt x="32" y="15"/>
                </a:lnTo>
                <a:lnTo>
                  <a:pt x="34" y="15"/>
                </a:lnTo>
                <a:lnTo>
                  <a:pt x="34" y="15"/>
                </a:lnTo>
                <a:lnTo>
                  <a:pt x="36" y="15"/>
                </a:lnTo>
                <a:lnTo>
                  <a:pt x="36" y="15"/>
                </a:lnTo>
                <a:lnTo>
                  <a:pt x="37" y="15"/>
                </a:lnTo>
                <a:lnTo>
                  <a:pt x="37" y="15"/>
                </a:lnTo>
                <a:lnTo>
                  <a:pt x="41" y="17"/>
                </a:lnTo>
                <a:lnTo>
                  <a:pt x="41" y="17"/>
                </a:lnTo>
                <a:lnTo>
                  <a:pt x="41" y="19"/>
                </a:lnTo>
                <a:lnTo>
                  <a:pt x="41" y="19"/>
                </a:lnTo>
                <a:lnTo>
                  <a:pt x="43" y="17"/>
                </a:lnTo>
                <a:lnTo>
                  <a:pt x="43" y="17"/>
                </a:lnTo>
                <a:lnTo>
                  <a:pt x="45" y="15"/>
                </a:lnTo>
                <a:lnTo>
                  <a:pt x="45" y="15"/>
                </a:lnTo>
                <a:lnTo>
                  <a:pt x="49" y="15"/>
                </a:lnTo>
                <a:lnTo>
                  <a:pt x="51" y="15"/>
                </a:lnTo>
                <a:lnTo>
                  <a:pt x="51" y="15"/>
                </a:lnTo>
                <a:lnTo>
                  <a:pt x="52" y="15"/>
                </a:lnTo>
                <a:lnTo>
                  <a:pt x="52" y="15"/>
                </a:lnTo>
                <a:lnTo>
                  <a:pt x="56" y="19"/>
                </a:lnTo>
                <a:lnTo>
                  <a:pt x="86" y="2"/>
                </a:lnTo>
                <a:lnTo>
                  <a:pt x="86" y="2"/>
                </a:lnTo>
                <a:lnTo>
                  <a:pt x="8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8" y="19"/>
                </a:lnTo>
                <a:lnTo>
                  <a:pt x="28" y="19"/>
                </a:lnTo>
                <a:lnTo>
                  <a:pt x="32" y="15"/>
                </a:lnTo>
                <a:lnTo>
                  <a:pt x="32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1362"/>
          <p:cNvSpPr>
            <a:spLocks/>
          </p:cNvSpPr>
          <p:nvPr/>
        </p:nvSpPr>
        <p:spPr bwMode="auto">
          <a:xfrm>
            <a:off x="2274303" y="5667614"/>
            <a:ext cx="371912" cy="193704"/>
          </a:xfrm>
          <a:custGeom>
            <a:avLst/>
            <a:gdLst>
              <a:gd name="T0" fmla="*/ 96 w 96"/>
              <a:gd name="T1" fmla="*/ 2 h 50"/>
              <a:gd name="T2" fmla="*/ 64 w 96"/>
              <a:gd name="T3" fmla="*/ 19 h 50"/>
              <a:gd name="T4" fmla="*/ 64 w 96"/>
              <a:gd name="T5" fmla="*/ 21 h 50"/>
              <a:gd name="T6" fmla="*/ 64 w 96"/>
              <a:gd name="T7" fmla="*/ 21 h 50"/>
              <a:gd name="T8" fmla="*/ 64 w 96"/>
              <a:gd name="T9" fmla="*/ 24 h 50"/>
              <a:gd name="T10" fmla="*/ 64 w 96"/>
              <a:gd name="T11" fmla="*/ 24 h 50"/>
              <a:gd name="T12" fmla="*/ 62 w 96"/>
              <a:gd name="T13" fmla="*/ 26 h 50"/>
              <a:gd name="T14" fmla="*/ 62 w 96"/>
              <a:gd name="T15" fmla="*/ 26 h 50"/>
              <a:gd name="T16" fmla="*/ 57 w 96"/>
              <a:gd name="T17" fmla="*/ 32 h 50"/>
              <a:gd name="T18" fmla="*/ 57 w 96"/>
              <a:gd name="T19" fmla="*/ 32 h 50"/>
              <a:gd name="T20" fmla="*/ 49 w 96"/>
              <a:gd name="T21" fmla="*/ 37 h 50"/>
              <a:gd name="T22" fmla="*/ 49 w 96"/>
              <a:gd name="T23" fmla="*/ 37 h 50"/>
              <a:gd name="T24" fmla="*/ 49 w 96"/>
              <a:gd name="T25" fmla="*/ 37 h 50"/>
              <a:gd name="T26" fmla="*/ 49 w 96"/>
              <a:gd name="T27" fmla="*/ 37 h 50"/>
              <a:gd name="T28" fmla="*/ 49 w 96"/>
              <a:gd name="T29" fmla="*/ 37 h 50"/>
              <a:gd name="T30" fmla="*/ 49 w 96"/>
              <a:gd name="T31" fmla="*/ 37 h 50"/>
              <a:gd name="T32" fmla="*/ 49 w 96"/>
              <a:gd name="T33" fmla="*/ 37 h 50"/>
              <a:gd name="T34" fmla="*/ 47 w 96"/>
              <a:gd name="T35" fmla="*/ 37 h 50"/>
              <a:gd name="T36" fmla="*/ 47 w 96"/>
              <a:gd name="T37" fmla="*/ 37 h 50"/>
              <a:gd name="T38" fmla="*/ 47 w 96"/>
              <a:gd name="T39" fmla="*/ 37 h 50"/>
              <a:gd name="T40" fmla="*/ 47 w 96"/>
              <a:gd name="T41" fmla="*/ 37 h 50"/>
              <a:gd name="T42" fmla="*/ 47 w 96"/>
              <a:gd name="T43" fmla="*/ 37 h 50"/>
              <a:gd name="T44" fmla="*/ 47 w 96"/>
              <a:gd name="T45" fmla="*/ 37 h 50"/>
              <a:gd name="T46" fmla="*/ 47 w 96"/>
              <a:gd name="T47" fmla="*/ 37 h 50"/>
              <a:gd name="T48" fmla="*/ 47 w 96"/>
              <a:gd name="T49" fmla="*/ 37 h 50"/>
              <a:gd name="T50" fmla="*/ 47 w 96"/>
              <a:gd name="T51" fmla="*/ 37 h 50"/>
              <a:gd name="T52" fmla="*/ 47 w 96"/>
              <a:gd name="T53" fmla="*/ 37 h 50"/>
              <a:gd name="T54" fmla="*/ 47 w 96"/>
              <a:gd name="T55" fmla="*/ 37 h 50"/>
              <a:gd name="T56" fmla="*/ 47 w 96"/>
              <a:gd name="T57" fmla="*/ 37 h 50"/>
              <a:gd name="T58" fmla="*/ 47 w 96"/>
              <a:gd name="T59" fmla="*/ 37 h 50"/>
              <a:gd name="T60" fmla="*/ 47 w 96"/>
              <a:gd name="T61" fmla="*/ 37 h 50"/>
              <a:gd name="T62" fmla="*/ 43 w 96"/>
              <a:gd name="T63" fmla="*/ 35 h 50"/>
              <a:gd name="T64" fmla="*/ 43 w 96"/>
              <a:gd name="T65" fmla="*/ 35 h 50"/>
              <a:gd name="T66" fmla="*/ 36 w 96"/>
              <a:gd name="T67" fmla="*/ 30 h 50"/>
              <a:gd name="T68" fmla="*/ 36 w 96"/>
              <a:gd name="T69" fmla="*/ 30 h 50"/>
              <a:gd name="T70" fmla="*/ 32 w 96"/>
              <a:gd name="T71" fmla="*/ 24 h 50"/>
              <a:gd name="T72" fmla="*/ 32 w 96"/>
              <a:gd name="T73" fmla="*/ 24 h 50"/>
              <a:gd name="T74" fmla="*/ 32 w 96"/>
              <a:gd name="T75" fmla="*/ 21 h 50"/>
              <a:gd name="T76" fmla="*/ 32 w 96"/>
              <a:gd name="T77" fmla="*/ 21 h 50"/>
              <a:gd name="T78" fmla="*/ 32 w 96"/>
              <a:gd name="T79" fmla="*/ 19 h 50"/>
              <a:gd name="T80" fmla="*/ 2 w 96"/>
              <a:gd name="T81" fmla="*/ 0 h 50"/>
              <a:gd name="T82" fmla="*/ 2 w 96"/>
              <a:gd name="T83" fmla="*/ 0 h 50"/>
              <a:gd name="T84" fmla="*/ 0 w 96"/>
              <a:gd name="T85" fmla="*/ 4 h 50"/>
              <a:gd name="T86" fmla="*/ 0 w 96"/>
              <a:gd name="T87" fmla="*/ 45 h 50"/>
              <a:gd name="T88" fmla="*/ 0 w 96"/>
              <a:gd name="T89" fmla="*/ 45 h 50"/>
              <a:gd name="T90" fmla="*/ 2 w 96"/>
              <a:gd name="T91" fmla="*/ 49 h 50"/>
              <a:gd name="T92" fmla="*/ 6 w 96"/>
              <a:gd name="T93" fmla="*/ 50 h 50"/>
              <a:gd name="T94" fmla="*/ 90 w 96"/>
              <a:gd name="T95" fmla="*/ 50 h 50"/>
              <a:gd name="T96" fmla="*/ 90 w 96"/>
              <a:gd name="T97" fmla="*/ 50 h 50"/>
              <a:gd name="T98" fmla="*/ 96 w 96"/>
              <a:gd name="T99" fmla="*/ 49 h 50"/>
              <a:gd name="T100" fmla="*/ 96 w 96"/>
              <a:gd name="T101" fmla="*/ 45 h 50"/>
              <a:gd name="T102" fmla="*/ 96 w 96"/>
              <a:gd name="T103" fmla="*/ 4 h 50"/>
              <a:gd name="T104" fmla="*/ 96 w 96"/>
              <a:gd name="T105" fmla="*/ 4 h 50"/>
              <a:gd name="T106" fmla="*/ 96 w 96"/>
              <a:gd name="T107" fmla="*/ 2 h 50"/>
              <a:gd name="T108" fmla="*/ 96 w 96"/>
              <a:gd name="T109" fmla="*/ 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6" h="50">
                <a:moveTo>
                  <a:pt x="96" y="2"/>
                </a:moveTo>
                <a:lnTo>
                  <a:pt x="64" y="19"/>
                </a:lnTo>
                <a:lnTo>
                  <a:pt x="64" y="21"/>
                </a:lnTo>
                <a:lnTo>
                  <a:pt x="64" y="21"/>
                </a:lnTo>
                <a:lnTo>
                  <a:pt x="64" y="24"/>
                </a:lnTo>
                <a:lnTo>
                  <a:pt x="64" y="24"/>
                </a:lnTo>
                <a:lnTo>
                  <a:pt x="62" y="26"/>
                </a:lnTo>
                <a:lnTo>
                  <a:pt x="62" y="26"/>
                </a:lnTo>
                <a:lnTo>
                  <a:pt x="57" y="32"/>
                </a:lnTo>
                <a:lnTo>
                  <a:pt x="57" y="32"/>
                </a:lnTo>
                <a:lnTo>
                  <a:pt x="49" y="37"/>
                </a:lnTo>
                <a:lnTo>
                  <a:pt x="49" y="37"/>
                </a:lnTo>
                <a:lnTo>
                  <a:pt x="49" y="37"/>
                </a:lnTo>
                <a:lnTo>
                  <a:pt x="49" y="37"/>
                </a:lnTo>
                <a:lnTo>
                  <a:pt x="49" y="37"/>
                </a:lnTo>
                <a:lnTo>
                  <a:pt x="49" y="37"/>
                </a:lnTo>
                <a:lnTo>
                  <a:pt x="49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7" y="37"/>
                </a:lnTo>
                <a:lnTo>
                  <a:pt x="43" y="35"/>
                </a:lnTo>
                <a:lnTo>
                  <a:pt x="43" y="35"/>
                </a:lnTo>
                <a:lnTo>
                  <a:pt x="36" y="30"/>
                </a:lnTo>
                <a:lnTo>
                  <a:pt x="36" y="30"/>
                </a:lnTo>
                <a:lnTo>
                  <a:pt x="32" y="24"/>
                </a:lnTo>
                <a:lnTo>
                  <a:pt x="32" y="24"/>
                </a:lnTo>
                <a:lnTo>
                  <a:pt x="32" y="21"/>
                </a:lnTo>
                <a:lnTo>
                  <a:pt x="32" y="21"/>
                </a:lnTo>
                <a:lnTo>
                  <a:pt x="32" y="19"/>
                </a:lnTo>
                <a:lnTo>
                  <a:pt x="2" y="0"/>
                </a:lnTo>
                <a:lnTo>
                  <a:pt x="2" y="0"/>
                </a:lnTo>
                <a:lnTo>
                  <a:pt x="0" y="4"/>
                </a:lnTo>
                <a:lnTo>
                  <a:pt x="0" y="45"/>
                </a:lnTo>
                <a:lnTo>
                  <a:pt x="0" y="45"/>
                </a:lnTo>
                <a:lnTo>
                  <a:pt x="2" y="49"/>
                </a:lnTo>
                <a:lnTo>
                  <a:pt x="6" y="50"/>
                </a:lnTo>
                <a:lnTo>
                  <a:pt x="90" y="50"/>
                </a:lnTo>
                <a:lnTo>
                  <a:pt x="90" y="50"/>
                </a:lnTo>
                <a:lnTo>
                  <a:pt x="96" y="49"/>
                </a:lnTo>
                <a:lnTo>
                  <a:pt x="96" y="45"/>
                </a:lnTo>
                <a:lnTo>
                  <a:pt x="96" y="4"/>
                </a:lnTo>
                <a:lnTo>
                  <a:pt x="96" y="4"/>
                </a:lnTo>
                <a:lnTo>
                  <a:pt x="96" y="2"/>
                </a:lnTo>
                <a:lnTo>
                  <a:pt x="96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1363"/>
          <p:cNvSpPr>
            <a:spLocks/>
          </p:cNvSpPr>
          <p:nvPr/>
        </p:nvSpPr>
        <p:spPr bwMode="auto">
          <a:xfrm>
            <a:off x="2406021" y="5725727"/>
            <a:ext cx="108474" cy="73609"/>
          </a:xfrm>
          <a:custGeom>
            <a:avLst/>
            <a:gdLst>
              <a:gd name="T0" fmla="*/ 28 w 28"/>
              <a:gd name="T1" fmla="*/ 4 h 19"/>
              <a:gd name="T2" fmla="*/ 28 w 28"/>
              <a:gd name="T3" fmla="*/ 4 h 19"/>
              <a:gd name="T4" fmla="*/ 28 w 28"/>
              <a:gd name="T5" fmla="*/ 4 h 19"/>
              <a:gd name="T6" fmla="*/ 28 w 28"/>
              <a:gd name="T7" fmla="*/ 2 h 19"/>
              <a:gd name="T8" fmla="*/ 28 w 28"/>
              <a:gd name="T9" fmla="*/ 2 h 19"/>
              <a:gd name="T10" fmla="*/ 24 w 28"/>
              <a:gd name="T11" fmla="*/ 0 h 19"/>
              <a:gd name="T12" fmla="*/ 24 w 28"/>
              <a:gd name="T13" fmla="*/ 0 h 19"/>
              <a:gd name="T14" fmla="*/ 21 w 28"/>
              <a:gd name="T15" fmla="*/ 0 h 19"/>
              <a:gd name="T16" fmla="*/ 21 w 28"/>
              <a:gd name="T17" fmla="*/ 0 h 19"/>
              <a:gd name="T18" fmla="*/ 21 w 28"/>
              <a:gd name="T19" fmla="*/ 0 h 19"/>
              <a:gd name="T20" fmla="*/ 21 w 28"/>
              <a:gd name="T21" fmla="*/ 0 h 19"/>
              <a:gd name="T22" fmla="*/ 21 w 28"/>
              <a:gd name="T23" fmla="*/ 0 h 19"/>
              <a:gd name="T24" fmla="*/ 21 w 28"/>
              <a:gd name="T25" fmla="*/ 0 h 19"/>
              <a:gd name="T26" fmla="*/ 21 w 28"/>
              <a:gd name="T27" fmla="*/ 0 h 19"/>
              <a:gd name="T28" fmla="*/ 21 w 28"/>
              <a:gd name="T29" fmla="*/ 0 h 19"/>
              <a:gd name="T30" fmla="*/ 19 w 28"/>
              <a:gd name="T31" fmla="*/ 0 h 19"/>
              <a:gd name="T32" fmla="*/ 19 w 28"/>
              <a:gd name="T33" fmla="*/ 0 h 19"/>
              <a:gd name="T34" fmla="*/ 17 w 28"/>
              <a:gd name="T35" fmla="*/ 2 h 19"/>
              <a:gd name="T36" fmla="*/ 17 w 28"/>
              <a:gd name="T37" fmla="*/ 2 h 19"/>
              <a:gd name="T38" fmla="*/ 15 w 28"/>
              <a:gd name="T39" fmla="*/ 2 h 19"/>
              <a:gd name="T40" fmla="*/ 13 w 28"/>
              <a:gd name="T41" fmla="*/ 4 h 19"/>
              <a:gd name="T42" fmla="*/ 13 w 28"/>
              <a:gd name="T43" fmla="*/ 2 h 19"/>
              <a:gd name="T44" fmla="*/ 13 w 28"/>
              <a:gd name="T45" fmla="*/ 2 h 19"/>
              <a:gd name="T46" fmla="*/ 11 w 28"/>
              <a:gd name="T47" fmla="*/ 2 h 19"/>
              <a:gd name="T48" fmla="*/ 11 w 28"/>
              <a:gd name="T49" fmla="*/ 2 h 19"/>
              <a:gd name="T50" fmla="*/ 9 w 28"/>
              <a:gd name="T51" fmla="*/ 0 h 19"/>
              <a:gd name="T52" fmla="*/ 9 w 28"/>
              <a:gd name="T53" fmla="*/ 0 h 19"/>
              <a:gd name="T54" fmla="*/ 8 w 28"/>
              <a:gd name="T55" fmla="*/ 0 h 19"/>
              <a:gd name="T56" fmla="*/ 8 w 28"/>
              <a:gd name="T57" fmla="*/ 0 h 19"/>
              <a:gd name="T58" fmla="*/ 8 w 28"/>
              <a:gd name="T59" fmla="*/ 0 h 19"/>
              <a:gd name="T60" fmla="*/ 8 w 28"/>
              <a:gd name="T61" fmla="*/ 0 h 19"/>
              <a:gd name="T62" fmla="*/ 8 w 28"/>
              <a:gd name="T63" fmla="*/ 0 h 19"/>
              <a:gd name="T64" fmla="*/ 8 w 28"/>
              <a:gd name="T65" fmla="*/ 0 h 19"/>
              <a:gd name="T66" fmla="*/ 6 w 28"/>
              <a:gd name="T67" fmla="*/ 0 h 19"/>
              <a:gd name="T68" fmla="*/ 6 w 28"/>
              <a:gd name="T69" fmla="*/ 0 h 19"/>
              <a:gd name="T70" fmla="*/ 4 w 28"/>
              <a:gd name="T71" fmla="*/ 0 h 19"/>
              <a:gd name="T72" fmla="*/ 4 w 28"/>
              <a:gd name="T73" fmla="*/ 0 h 19"/>
              <a:gd name="T74" fmla="*/ 0 w 28"/>
              <a:gd name="T75" fmla="*/ 2 h 19"/>
              <a:gd name="T76" fmla="*/ 0 w 28"/>
              <a:gd name="T77" fmla="*/ 4 h 19"/>
              <a:gd name="T78" fmla="*/ 0 w 28"/>
              <a:gd name="T79" fmla="*/ 4 h 19"/>
              <a:gd name="T80" fmla="*/ 0 w 28"/>
              <a:gd name="T81" fmla="*/ 4 h 19"/>
              <a:gd name="T82" fmla="*/ 0 w 28"/>
              <a:gd name="T83" fmla="*/ 4 h 19"/>
              <a:gd name="T84" fmla="*/ 2 w 28"/>
              <a:gd name="T85" fmla="*/ 7 h 19"/>
              <a:gd name="T86" fmla="*/ 2 w 28"/>
              <a:gd name="T87" fmla="*/ 7 h 19"/>
              <a:gd name="T88" fmla="*/ 4 w 28"/>
              <a:gd name="T89" fmla="*/ 11 h 19"/>
              <a:gd name="T90" fmla="*/ 4 w 28"/>
              <a:gd name="T91" fmla="*/ 11 h 19"/>
              <a:gd name="T92" fmla="*/ 11 w 28"/>
              <a:gd name="T93" fmla="*/ 19 h 19"/>
              <a:gd name="T94" fmla="*/ 11 w 28"/>
              <a:gd name="T95" fmla="*/ 19 h 19"/>
              <a:gd name="T96" fmla="*/ 13 w 28"/>
              <a:gd name="T97" fmla="*/ 19 h 19"/>
              <a:gd name="T98" fmla="*/ 15 w 28"/>
              <a:gd name="T99" fmla="*/ 19 h 19"/>
              <a:gd name="T100" fmla="*/ 15 w 28"/>
              <a:gd name="T101" fmla="*/ 19 h 19"/>
              <a:gd name="T102" fmla="*/ 17 w 28"/>
              <a:gd name="T103" fmla="*/ 17 h 19"/>
              <a:gd name="T104" fmla="*/ 17 w 28"/>
              <a:gd name="T105" fmla="*/ 17 h 19"/>
              <a:gd name="T106" fmla="*/ 24 w 28"/>
              <a:gd name="T107" fmla="*/ 11 h 19"/>
              <a:gd name="T108" fmla="*/ 24 w 28"/>
              <a:gd name="T109" fmla="*/ 11 h 19"/>
              <a:gd name="T110" fmla="*/ 26 w 28"/>
              <a:gd name="T111" fmla="*/ 7 h 19"/>
              <a:gd name="T112" fmla="*/ 26 w 28"/>
              <a:gd name="T113" fmla="*/ 7 h 19"/>
              <a:gd name="T114" fmla="*/ 28 w 28"/>
              <a:gd name="T115" fmla="*/ 4 h 19"/>
              <a:gd name="T116" fmla="*/ 28 w 28"/>
              <a:gd name="T1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" h="19">
                <a:moveTo>
                  <a:pt x="28" y="4"/>
                </a:moveTo>
                <a:lnTo>
                  <a:pt x="28" y="4"/>
                </a:lnTo>
                <a:lnTo>
                  <a:pt x="28" y="4"/>
                </a:lnTo>
                <a:lnTo>
                  <a:pt x="28" y="2"/>
                </a:lnTo>
                <a:lnTo>
                  <a:pt x="28" y="2"/>
                </a:lnTo>
                <a:lnTo>
                  <a:pt x="24" y="0"/>
                </a:lnTo>
                <a:lnTo>
                  <a:pt x="24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19" y="0"/>
                </a:lnTo>
                <a:lnTo>
                  <a:pt x="19" y="0"/>
                </a:lnTo>
                <a:lnTo>
                  <a:pt x="17" y="2"/>
                </a:lnTo>
                <a:lnTo>
                  <a:pt x="17" y="2"/>
                </a:lnTo>
                <a:lnTo>
                  <a:pt x="15" y="2"/>
                </a:lnTo>
                <a:lnTo>
                  <a:pt x="13" y="4"/>
                </a:lnTo>
                <a:lnTo>
                  <a:pt x="13" y="2"/>
                </a:lnTo>
                <a:lnTo>
                  <a:pt x="13" y="2"/>
                </a:lnTo>
                <a:lnTo>
                  <a:pt x="11" y="2"/>
                </a:lnTo>
                <a:lnTo>
                  <a:pt x="11" y="2"/>
                </a:lnTo>
                <a:lnTo>
                  <a:pt x="9" y="0"/>
                </a:lnTo>
                <a:lnTo>
                  <a:pt x="9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7"/>
                </a:lnTo>
                <a:lnTo>
                  <a:pt x="2" y="7"/>
                </a:lnTo>
                <a:lnTo>
                  <a:pt x="4" y="11"/>
                </a:lnTo>
                <a:lnTo>
                  <a:pt x="4" y="11"/>
                </a:lnTo>
                <a:lnTo>
                  <a:pt x="11" y="19"/>
                </a:lnTo>
                <a:lnTo>
                  <a:pt x="11" y="19"/>
                </a:lnTo>
                <a:lnTo>
                  <a:pt x="13" y="19"/>
                </a:lnTo>
                <a:lnTo>
                  <a:pt x="15" y="19"/>
                </a:lnTo>
                <a:lnTo>
                  <a:pt x="15" y="19"/>
                </a:lnTo>
                <a:lnTo>
                  <a:pt x="17" y="17"/>
                </a:lnTo>
                <a:lnTo>
                  <a:pt x="17" y="17"/>
                </a:lnTo>
                <a:lnTo>
                  <a:pt x="24" y="11"/>
                </a:lnTo>
                <a:lnTo>
                  <a:pt x="24" y="11"/>
                </a:lnTo>
                <a:lnTo>
                  <a:pt x="26" y="7"/>
                </a:lnTo>
                <a:lnTo>
                  <a:pt x="26" y="7"/>
                </a:lnTo>
                <a:lnTo>
                  <a:pt x="28" y="4"/>
                </a:lnTo>
                <a:lnTo>
                  <a:pt x="28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1364"/>
          <p:cNvSpPr>
            <a:spLocks/>
          </p:cNvSpPr>
          <p:nvPr/>
        </p:nvSpPr>
        <p:spPr bwMode="auto">
          <a:xfrm>
            <a:off x="6559038" y="863753"/>
            <a:ext cx="476513" cy="356416"/>
          </a:xfrm>
          <a:custGeom>
            <a:avLst/>
            <a:gdLst>
              <a:gd name="T0" fmla="*/ 123 w 123"/>
              <a:gd name="T1" fmla="*/ 20 h 92"/>
              <a:gd name="T2" fmla="*/ 120 w 123"/>
              <a:gd name="T3" fmla="*/ 15 h 92"/>
              <a:gd name="T4" fmla="*/ 112 w 123"/>
              <a:gd name="T5" fmla="*/ 11 h 92"/>
              <a:gd name="T6" fmla="*/ 110 w 123"/>
              <a:gd name="T7" fmla="*/ 11 h 92"/>
              <a:gd name="T8" fmla="*/ 110 w 123"/>
              <a:gd name="T9" fmla="*/ 9 h 92"/>
              <a:gd name="T10" fmla="*/ 108 w 123"/>
              <a:gd name="T11" fmla="*/ 5 h 92"/>
              <a:gd name="T12" fmla="*/ 105 w 123"/>
              <a:gd name="T13" fmla="*/ 3 h 92"/>
              <a:gd name="T14" fmla="*/ 95 w 123"/>
              <a:gd name="T15" fmla="*/ 0 h 92"/>
              <a:gd name="T16" fmla="*/ 86 w 123"/>
              <a:gd name="T17" fmla="*/ 2 h 92"/>
              <a:gd name="T18" fmla="*/ 75 w 123"/>
              <a:gd name="T19" fmla="*/ 5 h 92"/>
              <a:gd name="T20" fmla="*/ 75 w 123"/>
              <a:gd name="T21" fmla="*/ 7 h 92"/>
              <a:gd name="T22" fmla="*/ 64 w 123"/>
              <a:gd name="T23" fmla="*/ 5 h 92"/>
              <a:gd name="T24" fmla="*/ 56 w 123"/>
              <a:gd name="T25" fmla="*/ 5 h 92"/>
              <a:gd name="T26" fmla="*/ 47 w 123"/>
              <a:gd name="T27" fmla="*/ 9 h 92"/>
              <a:gd name="T28" fmla="*/ 35 w 123"/>
              <a:gd name="T29" fmla="*/ 20 h 92"/>
              <a:gd name="T30" fmla="*/ 32 w 123"/>
              <a:gd name="T31" fmla="*/ 28 h 92"/>
              <a:gd name="T32" fmla="*/ 32 w 123"/>
              <a:gd name="T33" fmla="*/ 28 h 92"/>
              <a:gd name="T34" fmla="*/ 24 w 123"/>
              <a:gd name="T35" fmla="*/ 26 h 92"/>
              <a:gd name="T36" fmla="*/ 17 w 123"/>
              <a:gd name="T37" fmla="*/ 28 h 92"/>
              <a:gd name="T38" fmla="*/ 4 w 123"/>
              <a:gd name="T39" fmla="*/ 35 h 92"/>
              <a:gd name="T40" fmla="*/ 0 w 123"/>
              <a:gd name="T41" fmla="*/ 48 h 92"/>
              <a:gd name="T42" fmla="*/ 0 w 123"/>
              <a:gd name="T43" fmla="*/ 54 h 92"/>
              <a:gd name="T44" fmla="*/ 2 w 123"/>
              <a:gd name="T45" fmla="*/ 60 h 92"/>
              <a:gd name="T46" fmla="*/ 13 w 123"/>
              <a:gd name="T47" fmla="*/ 67 h 92"/>
              <a:gd name="T48" fmla="*/ 20 w 123"/>
              <a:gd name="T49" fmla="*/ 69 h 92"/>
              <a:gd name="T50" fmla="*/ 28 w 123"/>
              <a:gd name="T51" fmla="*/ 67 h 92"/>
              <a:gd name="T52" fmla="*/ 30 w 123"/>
              <a:gd name="T53" fmla="*/ 67 h 92"/>
              <a:gd name="T54" fmla="*/ 30 w 123"/>
              <a:gd name="T55" fmla="*/ 69 h 92"/>
              <a:gd name="T56" fmla="*/ 35 w 123"/>
              <a:gd name="T57" fmla="*/ 75 h 92"/>
              <a:gd name="T58" fmla="*/ 41 w 123"/>
              <a:gd name="T59" fmla="*/ 77 h 92"/>
              <a:gd name="T60" fmla="*/ 47 w 123"/>
              <a:gd name="T61" fmla="*/ 77 h 92"/>
              <a:gd name="T62" fmla="*/ 56 w 123"/>
              <a:gd name="T63" fmla="*/ 77 h 92"/>
              <a:gd name="T64" fmla="*/ 62 w 123"/>
              <a:gd name="T65" fmla="*/ 73 h 92"/>
              <a:gd name="T66" fmla="*/ 64 w 123"/>
              <a:gd name="T67" fmla="*/ 75 h 92"/>
              <a:gd name="T68" fmla="*/ 84 w 123"/>
              <a:gd name="T69" fmla="*/ 92 h 92"/>
              <a:gd name="T70" fmla="*/ 79 w 123"/>
              <a:gd name="T71" fmla="*/ 80 h 92"/>
              <a:gd name="T72" fmla="*/ 77 w 123"/>
              <a:gd name="T73" fmla="*/ 67 h 92"/>
              <a:gd name="T74" fmla="*/ 77 w 123"/>
              <a:gd name="T75" fmla="*/ 63 h 92"/>
              <a:gd name="T76" fmla="*/ 79 w 123"/>
              <a:gd name="T77" fmla="*/ 63 h 92"/>
              <a:gd name="T78" fmla="*/ 82 w 123"/>
              <a:gd name="T79" fmla="*/ 65 h 92"/>
              <a:gd name="T80" fmla="*/ 88 w 123"/>
              <a:gd name="T81" fmla="*/ 63 h 92"/>
              <a:gd name="T82" fmla="*/ 99 w 123"/>
              <a:gd name="T83" fmla="*/ 56 h 92"/>
              <a:gd name="T84" fmla="*/ 105 w 123"/>
              <a:gd name="T85" fmla="*/ 47 h 92"/>
              <a:gd name="T86" fmla="*/ 105 w 123"/>
              <a:gd name="T87" fmla="*/ 45 h 92"/>
              <a:gd name="T88" fmla="*/ 105 w 123"/>
              <a:gd name="T89" fmla="*/ 43 h 92"/>
              <a:gd name="T90" fmla="*/ 112 w 123"/>
              <a:gd name="T91" fmla="*/ 39 h 92"/>
              <a:gd name="T92" fmla="*/ 120 w 123"/>
              <a:gd name="T93" fmla="*/ 35 h 92"/>
              <a:gd name="T94" fmla="*/ 123 w 123"/>
              <a:gd name="T95" fmla="*/ 24 h 92"/>
              <a:gd name="T96" fmla="*/ 123 w 123"/>
              <a:gd name="T97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92">
                <a:moveTo>
                  <a:pt x="123" y="20"/>
                </a:moveTo>
                <a:lnTo>
                  <a:pt x="123" y="20"/>
                </a:lnTo>
                <a:lnTo>
                  <a:pt x="122" y="18"/>
                </a:lnTo>
                <a:lnTo>
                  <a:pt x="120" y="15"/>
                </a:lnTo>
                <a:lnTo>
                  <a:pt x="120" y="15"/>
                </a:lnTo>
                <a:lnTo>
                  <a:pt x="112" y="11"/>
                </a:lnTo>
                <a:lnTo>
                  <a:pt x="110" y="11"/>
                </a:lnTo>
                <a:lnTo>
                  <a:pt x="110" y="11"/>
                </a:lnTo>
                <a:lnTo>
                  <a:pt x="110" y="11"/>
                </a:lnTo>
                <a:lnTo>
                  <a:pt x="110" y="9"/>
                </a:lnTo>
                <a:lnTo>
                  <a:pt x="110" y="9"/>
                </a:lnTo>
                <a:lnTo>
                  <a:pt x="108" y="5"/>
                </a:lnTo>
                <a:lnTo>
                  <a:pt x="105" y="3"/>
                </a:lnTo>
                <a:lnTo>
                  <a:pt x="105" y="3"/>
                </a:lnTo>
                <a:lnTo>
                  <a:pt x="101" y="2"/>
                </a:lnTo>
                <a:lnTo>
                  <a:pt x="95" y="0"/>
                </a:lnTo>
                <a:lnTo>
                  <a:pt x="95" y="0"/>
                </a:lnTo>
                <a:lnTo>
                  <a:pt x="86" y="2"/>
                </a:lnTo>
                <a:lnTo>
                  <a:pt x="86" y="2"/>
                </a:lnTo>
                <a:lnTo>
                  <a:pt x="75" y="5"/>
                </a:lnTo>
                <a:lnTo>
                  <a:pt x="75" y="7"/>
                </a:lnTo>
                <a:lnTo>
                  <a:pt x="75" y="7"/>
                </a:lnTo>
                <a:lnTo>
                  <a:pt x="75" y="7"/>
                </a:lnTo>
                <a:lnTo>
                  <a:pt x="64" y="5"/>
                </a:lnTo>
                <a:lnTo>
                  <a:pt x="64" y="5"/>
                </a:lnTo>
                <a:lnTo>
                  <a:pt x="56" y="5"/>
                </a:lnTo>
                <a:lnTo>
                  <a:pt x="56" y="5"/>
                </a:lnTo>
                <a:lnTo>
                  <a:pt x="47" y="9"/>
                </a:lnTo>
                <a:lnTo>
                  <a:pt x="41" y="15"/>
                </a:lnTo>
                <a:lnTo>
                  <a:pt x="35" y="20"/>
                </a:lnTo>
                <a:lnTo>
                  <a:pt x="34" y="28"/>
                </a:lnTo>
                <a:lnTo>
                  <a:pt x="32" y="28"/>
                </a:lnTo>
                <a:lnTo>
                  <a:pt x="32" y="28"/>
                </a:lnTo>
                <a:lnTo>
                  <a:pt x="32" y="28"/>
                </a:lnTo>
                <a:lnTo>
                  <a:pt x="24" y="26"/>
                </a:lnTo>
                <a:lnTo>
                  <a:pt x="24" y="26"/>
                </a:lnTo>
                <a:lnTo>
                  <a:pt x="17" y="28"/>
                </a:lnTo>
                <a:lnTo>
                  <a:pt x="17" y="28"/>
                </a:lnTo>
                <a:lnTo>
                  <a:pt x="9" y="32"/>
                </a:lnTo>
                <a:lnTo>
                  <a:pt x="4" y="35"/>
                </a:lnTo>
                <a:lnTo>
                  <a:pt x="0" y="43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54"/>
                </a:lnTo>
                <a:lnTo>
                  <a:pt x="2" y="60"/>
                </a:lnTo>
                <a:lnTo>
                  <a:pt x="7" y="65"/>
                </a:lnTo>
                <a:lnTo>
                  <a:pt x="13" y="67"/>
                </a:lnTo>
                <a:lnTo>
                  <a:pt x="20" y="69"/>
                </a:lnTo>
                <a:lnTo>
                  <a:pt x="20" y="69"/>
                </a:lnTo>
                <a:lnTo>
                  <a:pt x="28" y="67"/>
                </a:lnTo>
                <a:lnTo>
                  <a:pt x="28" y="67"/>
                </a:lnTo>
                <a:lnTo>
                  <a:pt x="28" y="67"/>
                </a:lnTo>
                <a:lnTo>
                  <a:pt x="30" y="67"/>
                </a:lnTo>
                <a:lnTo>
                  <a:pt x="30" y="69"/>
                </a:lnTo>
                <a:lnTo>
                  <a:pt x="30" y="69"/>
                </a:lnTo>
                <a:lnTo>
                  <a:pt x="32" y="71"/>
                </a:lnTo>
                <a:lnTo>
                  <a:pt x="35" y="75"/>
                </a:lnTo>
                <a:lnTo>
                  <a:pt x="35" y="75"/>
                </a:lnTo>
                <a:lnTo>
                  <a:pt x="41" y="77"/>
                </a:lnTo>
                <a:lnTo>
                  <a:pt x="47" y="77"/>
                </a:lnTo>
                <a:lnTo>
                  <a:pt x="47" y="77"/>
                </a:lnTo>
                <a:lnTo>
                  <a:pt x="56" y="77"/>
                </a:lnTo>
                <a:lnTo>
                  <a:pt x="56" y="77"/>
                </a:lnTo>
                <a:lnTo>
                  <a:pt x="62" y="73"/>
                </a:lnTo>
                <a:lnTo>
                  <a:pt x="62" y="73"/>
                </a:lnTo>
                <a:lnTo>
                  <a:pt x="64" y="75"/>
                </a:lnTo>
                <a:lnTo>
                  <a:pt x="64" y="75"/>
                </a:lnTo>
                <a:lnTo>
                  <a:pt x="73" y="84"/>
                </a:lnTo>
                <a:lnTo>
                  <a:pt x="84" y="92"/>
                </a:lnTo>
                <a:lnTo>
                  <a:pt x="84" y="92"/>
                </a:lnTo>
                <a:lnTo>
                  <a:pt x="79" y="80"/>
                </a:lnTo>
                <a:lnTo>
                  <a:pt x="77" y="67"/>
                </a:lnTo>
                <a:lnTo>
                  <a:pt x="77" y="67"/>
                </a:lnTo>
                <a:lnTo>
                  <a:pt x="77" y="65"/>
                </a:lnTo>
                <a:lnTo>
                  <a:pt x="77" y="63"/>
                </a:lnTo>
                <a:lnTo>
                  <a:pt x="79" y="63"/>
                </a:lnTo>
                <a:lnTo>
                  <a:pt x="79" y="63"/>
                </a:lnTo>
                <a:lnTo>
                  <a:pt x="82" y="65"/>
                </a:lnTo>
                <a:lnTo>
                  <a:pt x="82" y="65"/>
                </a:lnTo>
                <a:lnTo>
                  <a:pt x="88" y="63"/>
                </a:lnTo>
                <a:lnTo>
                  <a:pt x="88" y="63"/>
                </a:lnTo>
                <a:lnTo>
                  <a:pt x="95" y="62"/>
                </a:lnTo>
                <a:lnTo>
                  <a:pt x="99" y="56"/>
                </a:lnTo>
                <a:lnTo>
                  <a:pt x="103" y="52"/>
                </a:lnTo>
                <a:lnTo>
                  <a:pt x="105" y="47"/>
                </a:lnTo>
                <a:lnTo>
                  <a:pt x="105" y="47"/>
                </a:lnTo>
                <a:lnTo>
                  <a:pt x="105" y="45"/>
                </a:lnTo>
                <a:lnTo>
                  <a:pt x="105" y="43"/>
                </a:lnTo>
                <a:lnTo>
                  <a:pt x="105" y="43"/>
                </a:lnTo>
                <a:lnTo>
                  <a:pt x="105" y="43"/>
                </a:lnTo>
                <a:lnTo>
                  <a:pt x="112" y="39"/>
                </a:lnTo>
                <a:lnTo>
                  <a:pt x="120" y="35"/>
                </a:lnTo>
                <a:lnTo>
                  <a:pt x="120" y="35"/>
                </a:lnTo>
                <a:lnTo>
                  <a:pt x="123" y="30"/>
                </a:lnTo>
                <a:lnTo>
                  <a:pt x="123" y="24"/>
                </a:lnTo>
                <a:lnTo>
                  <a:pt x="123" y="24"/>
                </a:lnTo>
                <a:lnTo>
                  <a:pt x="123" y="20"/>
                </a:lnTo>
                <a:lnTo>
                  <a:pt x="123" y="2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1365"/>
          <p:cNvSpPr>
            <a:spLocks/>
          </p:cNvSpPr>
          <p:nvPr/>
        </p:nvSpPr>
        <p:spPr bwMode="auto">
          <a:xfrm>
            <a:off x="6644268" y="1007094"/>
            <a:ext cx="65861" cy="81357"/>
          </a:xfrm>
          <a:custGeom>
            <a:avLst/>
            <a:gdLst>
              <a:gd name="T0" fmla="*/ 0 w 17"/>
              <a:gd name="T1" fmla="*/ 11 h 21"/>
              <a:gd name="T2" fmla="*/ 0 w 17"/>
              <a:gd name="T3" fmla="*/ 11 h 21"/>
              <a:gd name="T4" fmla="*/ 0 w 17"/>
              <a:gd name="T5" fmla="*/ 4 h 21"/>
              <a:gd name="T6" fmla="*/ 0 w 17"/>
              <a:gd name="T7" fmla="*/ 0 h 21"/>
              <a:gd name="T8" fmla="*/ 0 w 17"/>
              <a:gd name="T9" fmla="*/ 0 h 21"/>
              <a:gd name="T10" fmla="*/ 2 w 17"/>
              <a:gd name="T11" fmla="*/ 2 h 21"/>
              <a:gd name="T12" fmla="*/ 6 w 17"/>
              <a:gd name="T13" fmla="*/ 8 h 21"/>
              <a:gd name="T14" fmla="*/ 6 w 17"/>
              <a:gd name="T15" fmla="*/ 8 h 21"/>
              <a:gd name="T16" fmla="*/ 6 w 17"/>
              <a:gd name="T17" fmla="*/ 10 h 21"/>
              <a:gd name="T18" fmla="*/ 6 w 17"/>
              <a:gd name="T19" fmla="*/ 10 h 21"/>
              <a:gd name="T20" fmla="*/ 10 w 17"/>
              <a:gd name="T21" fmla="*/ 13 h 21"/>
              <a:gd name="T22" fmla="*/ 12 w 17"/>
              <a:gd name="T23" fmla="*/ 15 h 21"/>
              <a:gd name="T24" fmla="*/ 13 w 17"/>
              <a:gd name="T25" fmla="*/ 15 h 21"/>
              <a:gd name="T26" fmla="*/ 13 w 17"/>
              <a:gd name="T27" fmla="*/ 15 h 21"/>
              <a:gd name="T28" fmla="*/ 15 w 17"/>
              <a:gd name="T29" fmla="*/ 13 h 21"/>
              <a:gd name="T30" fmla="*/ 17 w 17"/>
              <a:gd name="T31" fmla="*/ 15 h 21"/>
              <a:gd name="T32" fmla="*/ 17 w 17"/>
              <a:gd name="T33" fmla="*/ 15 h 21"/>
              <a:gd name="T34" fmla="*/ 17 w 17"/>
              <a:gd name="T35" fmla="*/ 17 h 21"/>
              <a:gd name="T36" fmla="*/ 12 w 17"/>
              <a:gd name="T37" fmla="*/ 19 h 21"/>
              <a:gd name="T38" fmla="*/ 12 w 17"/>
              <a:gd name="T39" fmla="*/ 19 h 21"/>
              <a:gd name="T40" fmla="*/ 10 w 17"/>
              <a:gd name="T41" fmla="*/ 21 h 21"/>
              <a:gd name="T42" fmla="*/ 8 w 17"/>
              <a:gd name="T43" fmla="*/ 21 h 21"/>
              <a:gd name="T44" fmla="*/ 6 w 17"/>
              <a:gd name="T45" fmla="*/ 19 h 21"/>
              <a:gd name="T46" fmla="*/ 4 w 17"/>
              <a:gd name="T47" fmla="*/ 17 h 21"/>
              <a:gd name="T48" fmla="*/ 4 w 17"/>
              <a:gd name="T49" fmla="*/ 17 h 21"/>
              <a:gd name="T50" fmla="*/ 0 w 17"/>
              <a:gd name="T51" fmla="*/ 11 h 21"/>
              <a:gd name="T52" fmla="*/ 0 w 17"/>
              <a:gd name="T53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" h="21">
                <a:moveTo>
                  <a:pt x="0" y="11"/>
                </a:moveTo>
                <a:lnTo>
                  <a:pt x="0" y="11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6" y="8"/>
                </a:lnTo>
                <a:lnTo>
                  <a:pt x="6" y="8"/>
                </a:lnTo>
                <a:lnTo>
                  <a:pt x="6" y="10"/>
                </a:lnTo>
                <a:lnTo>
                  <a:pt x="6" y="10"/>
                </a:lnTo>
                <a:lnTo>
                  <a:pt x="10" y="13"/>
                </a:lnTo>
                <a:lnTo>
                  <a:pt x="12" y="15"/>
                </a:lnTo>
                <a:lnTo>
                  <a:pt x="13" y="15"/>
                </a:lnTo>
                <a:lnTo>
                  <a:pt x="13" y="15"/>
                </a:lnTo>
                <a:lnTo>
                  <a:pt x="15" y="13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2" y="19"/>
                </a:lnTo>
                <a:lnTo>
                  <a:pt x="12" y="19"/>
                </a:lnTo>
                <a:lnTo>
                  <a:pt x="10" y="21"/>
                </a:lnTo>
                <a:lnTo>
                  <a:pt x="8" y="21"/>
                </a:lnTo>
                <a:lnTo>
                  <a:pt x="6" y="19"/>
                </a:lnTo>
                <a:lnTo>
                  <a:pt x="4" y="17"/>
                </a:lnTo>
                <a:lnTo>
                  <a:pt x="4" y="17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1366"/>
          <p:cNvSpPr>
            <a:spLocks noEditPoints="1"/>
          </p:cNvSpPr>
          <p:nvPr/>
        </p:nvSpPr>
        <p:spPr bwMode="auto">
          <a:xfrm>
            <a:off x="6694631" y="972227"/>
            <a:ext cx="96853" cy="85230"/>
          </a:xfrm>
          <a:custGeom>
            <a:avLst/>
            <a:gdLst>
              <a:gd name="T0" fmla="*/ 25 w 25"/>
              <a:gd name="T1" fmla="*/ 9 h 22"/>
              <a:gd name="T2" fmla="*/ 25 w 25"/>
              <a:gd name="T3" fmla="*/ 9 h 22"/>
              <a:gd name="T4" fmla="*/ 25 w 25"/>
              <a:gd name="T5" fmla="*/ 13 h 22"/>
              <a:gd name="T6" fmla="*/ 25 w 25"/>
              <a:gd name="T7" fmla="*/ 19 h 22"/>
              <a:gd name="T8" fmla="*/ 21 w 25"/>
              <a:gd name="T9" fmla="*/ 20 h 22"/>
              <a:gd name="T10" fmla="*/ 17 w 25"/>
              <a:gd name="T11" fmla="*/ 22 h 22"/>
              <a:gd name="T12" fmla="*/ 17 w 25"/>
              <a:gd name="T13" fmla="*/ 22 h 22"/>
              <a:gd name="T14" fmla="*/ 12 w 25"/>
              <a:gd name="T15" fmla="*/ 22 h 22"/>
              <a:gd name="T16" fmla="*/ 8 w 25"/>
              <a:gd name="T17" fmla="*/ 20 h 22"/>
              <a:gd name="T18" fmla="*/ 4 w 25"/>
              <a:gd name="T19" fmla="*/ 19 h 22"/>
              <a:gd name="T20" fmla="*/ 2 w 25"/>
              <a:gd name="T21" fmla="*/ 15 h 22"/>
              <a:gd name="T22" fmla="*/ 2 w 25"/>
              <a:gd name="T23" fmla="*/ 15 h 22"/>
              <a:gd name="T24" fmla="*/ 0 w 25"/>
              <a:gd name="T25" fmla="*/ 9 h 22"/>
              <a:gd name="T26" fmla="*/ 2 w 25"/>
              <a:gd name="T27" fmla="*/ 5 h 22"/>
              <a:gd name="T28" fmla="*/ 4 w 25"/>
              <a:gd name="T29" fmla="*/ 2 h 22"/>
              <a:gd name="T30" fmla="*/ 8 w 25"/>
              <a:gd name="T31" fmla="*/ 0 h 22"/>
              <a:gd name="T32" fmla="*/ 8 w 25"/>
              <a:gd name="T33" fmla="*/ 0 h 22"/>
              <a:gd name="T34" fmla="*/ 14 w 25"/>
              <a:gd name="T35" fmla="*/ 0 h 22"/>
              <a:gd name="T36" fmla="*/ 19 w 25"/>
              <a:gd name="T37" fmla="*/ 2 h 22"/>
              <a:gd name="T38" fmla="*/ 21 w 25"/>
              <a:gd name="T39" fmla="*/ 5 h 22"/>
              <a:gd name="T40" fmla="*/ 25 w 25"/>
              <a:gd name="T41" fmla="*/ 9 h 22"/>
              <a:gd name="T42" fmla="*/ 25 w 25"/>
              <a:gd name="T43" fmla="*/ 9 h 22"/>
              <a:gd name="T44" fmla="*/ 8 w 25"/>
              <a:gd name="T45" fmla="*/ 13 h 22"/>
              <a:gd name="T46" fmla="*/ 8 w 25"/>
              <a:gd name="T47" fmla="*/ 13 h 22"/>
              <a:gd name="T48" fmla="*/ 12 w 25"/>
              <a:gd name="T49" fmla="*/ 17 h 22"/>
              <a:gd name="T50" fmla="*/ 15 w 25"/>
              <a:gd name="T51" fmla="*/ 19 h 22"/>
              <a:gd name="T52" fmla="*/ 15 w 25"/>
              <a:gd name="T53" fmla="*/ 19 h 22"/>
              <a:gd name="T54" fmla="*/ 17 w 25"/>
              <a:gd name="T55" fmla="*/ 17 h 22"/>
              <a:gd name="T56" fmla="*/ 19 w 25"/>
              <a:gd name="T57" fmla="*/ 15 h 22"/>
              <a:gd name="T58" fmla="*/ 19 w 25"/>
              <a:gd name="T59" fmla="*/ 9 h 22"/>
              <a:gd name="T60" fmla="*/ 19 w 25"/>
              <a:gd name="T61" fmla="*/ 9 h 22"/>
              <a:gd name="T62" fmla="*/ 15 w 25"/>
              <a:gd name="T63" fmla="*/ 5 h 22"/>
              <a:gd name="T64" fmla="*/ 14 w 25"/>
              <a:gd name="T65" fmla="*/ 4 h 22"/>
              <a:gd name="T66" fmla="*/ 10 w 25"/>
              <a:gd name="T67" fmla="*/ 4 h 22"/>
              <a:gd name="T68" fmla="*/ 10 w 25"/>
              <a:gd name="T69" fmla="*/ 4 h 22"/>
              <a:gd name="T70" fmla="*/ 8 w 25"/>
              <a:gd name="T71" fmla="*/ 5 h 22"/>
              <a:gd name="T72" fmla="*/ 6 w 25"/>
              <a:gd name="T73" fmla="*/ 7 h 22"/>
              <a:gd name="T74" fmla="*/ 8 w 25"/>
              <a:gd name="T75" fmla="*/ 13 h 22"/>
              <a:gd name="T76" fmla="*/ 8 w 25"/>
              <a:gd name="T77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" h="22">
                <a:moveTo>
                  <a:pt x="25" y="9"/>
                </a:moveTo>
                <a:lnTo>
                  <a:pt x="25" y="9"/>
                </a:lnTo>
                <a:lnTo>
                  <a:pt x="25" y="13"/>
                </a:lnTo>
                <a:lnTo>
                  <a:pt x="25" y="19"/>
                </a:lnTo>
                <a:lnTo>
                  <a:pt x="21" y="20"/>
                </a:lnTo>
                <a:lnTo>
                  <a:pt x="17" y="22"/>
                </a:lnTo>
                <a:lnTo>
                  <a:pt x="17" y="22"/>
                </a:lnTo>
                <a:lnTo>
                  <a:pt x="12" y="22"/>
                </a:lnTo>
                <a:lnTo>
                  <a:pt x="8" y="20"/>
                </a:lnTo>
                <a:lnTo>
                  <a:pt x="4" y="19"/>
                </a:lnTo>
                <a:lnTo>
                  <a:pt x="2" y="15"/>
                </a:lnTo>
                <a:lnTo>
                  <a:pt x="2" y="15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8" y="0"/>
                </a:lnTo>
                <a:lnTo>
                  <a:pt x="8" y="0"/>
                </a:lnTo>
                <a:lnTo>
                  <a:pt x="14" y="0"/>
                </a:lnTo>
                <a:lnTo>
                  <a:pt x="19" y="2"/>
                </a:lnTo>
                <a:lnTo>
                  <a:pt x="21" y="5"/>
                </a:lnTo>
                <a:lnTo>
                  <a:pt x="25" y="9"/>
                </a:lnTo>
                <a:lnTo>
                  <a:pt x="25" y="9"/>
                </a:lnTo>
                <a:close/>
                <a:moveTo>
                  <a:pt x="8" y="13"/>
                </a:moveTo>
                <a:lnTo>
                  <a:pt x="8" y="13"/>
                </a:lnTo>
                <a:lnTo>
                  <a:pt x="12" y="17"/>
                </a:lnTo>
                <a:lnTo>
                  <a:pt x="15" y="19"/>
                </a:lnTo>
                <a:lnTo>
                  <a:pt x="15" y="19"/>
                </a:lnTo>
                <a:lnTo>
                  <a:pt x="17" y="17"/>
                </a:lnTo>
                <a:lnTo>
                  <a:pt x="19" y="15"/>
                </a:lnTo>
                <a:lnTo>
                  <a:pt x="19" y="9"/>
                </a:lnTo>
                <a:lnTo>
                  <a:pt x="19" y="9"/>
                </a:lnTo>
                <a:lnTo>
                  <a:pt x="15" y="5"/>
                </a:lnTo>
                <a:lnTo>
                  <a:pt x="14" y="4"/>
                </a:lnTo>
                <a:lnTo>
                  <a:pt x="10" y="4"/>
                </a:lnTo>
                <a:lnTo>
                  <a:pt x="10" y="4"/>
                </a:lnTo>
                <a:lnTo>
                  <a:pt x="8" y="5"/>
                </a:lnTo>
                <a:lnTo>
                  <a:pt x="6" y="7"/>
                </a:lnTo>
                <a:lnTo>
                  <a:pt x="8" y="13"/>
                </a:lnTo>
                <a:lnTo>
                  <a:pt x="8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1367"/>
          <p:cNvSpPr>
            <a:spLocks/>
          </p:cNvSpPr>
          <p:nvPr/>
        </p:nvSpPr>
        <p:spPr bwMode="auto">
          <a:xfrm>
            <a:off x="6783734" y="948983"/>
            <a:ext cx="81357" cy="96853"/>
          </a:xfrm>
          <a:custGeom>
            <a:avLst/>
            <a:gdLst>
              <a:gd name="T0" fmla="*/ 17 w 21"/>
              <a:gd name="T1" fmla="*/ 25 h 25"/>
              <a:gd name="T2" fmla="*/ 17 w 21"/>
              <a:gd name="T3" fmla="*/ 25 h 25"/>
              <a:gd name="T4" fmla="*/ 13 w 21"/>
              <a:gd name="T5" fmla="*/ 23 h 25"/>
              <a:gd name="T6" fmla="*/ 9 w 21"/>
              <a:gd name="T7" fmla="*/ 17 h 25"/>
              <a:gd name="T8" fmla="*/ 9 w 21"/>
              <a:gd name="T9" fmla="*/ 17 h 25"/>
              <a:gd name="T10" fmla="*/ 4 w 21"/>
              <a:gd name="T11" fmla="*/ 11 h 25"/>
              <a:gd name="T12" fmla="*/ 4 w 21"/>
              <a:gd name="T13" fmla="*/ 11 h 25"/>
              <a:gd name="T14" fmla="*/ 0 w 21"/>
              <a:gd name="T15" fmla="*/ 6 h 25"/>
              <a:gd name="T16" fmla="*/ 0 w 21"/>
              <a:gd name="T17" fmla="*/ 4 h 25"/>
              <a:gd name="T18" fmla="*/ 2 w 21"/>
              <a:gd name="T19" fmla="*/ 4 h 25"/>
              <a:gd name="T20" fmla="*/ 2 w 21"/>
              <a:gd name="T21" fmla="*/ 4 h 25"/>
              <a:gd name="T22" fmla="*/ 4 w 21"/>
              <a:gd name="T23" fmla="*/ 4 h 25"/>
              <a:gd name="T24" fmla="*/ 7 w 21"/>
              <a:gd name="T25" fmla="*/ 8 h 25"/>
              <a:gd name="T26" fmla="*/ 7 w 21"/>
              <a:gd name="T27" fmla="*/ 8 h 25"/>
              <a:gd name="T28" fmla="*/ 15 w 21"/>
              <a:gd name="T29" fmla="*/ 17 h 25"/>
              <a:gd name="T30" fmla="*/ 15 w 21"/>
              <a:gd name="T31" fmla="*/ 17 h 25"/>
              <a:gd name="T32" fmla="*/ 15 w 21"/>
              <a:gd name="T33" fmla="*/ 19 h 25"/>
              <a:gd name="T34" fmla="*/ 15 w 21"/>
              <a:gd name="T35" fmla="*/ 19 h 25"/>
              <a:gd name="T36" fmla="*/ 15 w 21"/>
              <a:gd name="T37" fmla="*/ 13 h 25"/>
              <a:gd name="T38" fmla="*/ 15 w 21"/>
              <a:gd name="T39" fmla="*/ 13 h 25"/>
              <a:gd name="T40" fmla="*/ 15 w 21"/>
              <a:gd name="T41" fmla="*/ 11 h 25"/>
              <a:gd name="T42" fmla="*/ 15 w 21"/>
              <a:gd name="T43" fmla="*/ 11 h 25"/>
              <a:gd name="T44" fmla="*/ 15 w 21"/>
              <a:gd name="T45" fmla="*/ 10 h 25"/>
              <a:gd name="T46" fmla="*/ 15 w 21"/>
              <a:gd name="T47" fmla="*/ 10 h 25"/>
              <a:gd name="T48" fmla="*/ 15 w 21"/>
              <a:gd name="T49" fmla="*/ 4 h 25"/>
              <a:gd name="T50" fmla="*/ 17 w 21"/>
              <a:gd name="T51" fmla="*/ 0 h 25"/>
              <a:gd name="T52" fmla="*/ 17 w 21"/>
              <a:gd name="T53" fmla="*/ 0 h 25"/>
              <a:gd name="T54" fmla="*/ 19 w 21"/>
              <a:gd name="T55" fmla="*/ 2 h 25"/>
              <a:gd name="T56" fmla="*/ 21 w 21"/>
              <a:gd name="T57" fmla="*/ 8 h 25"/>
              <a:gd name="T58" fmla="*/ 21 w 21"/>
              <a:gd name="T59" fmla="*/ 8 h 25"/>
              <a:gd name="T60" fmla="*/ 21 w 21"/>
              <a:gd name="T61" fmla="*/ 15 h 25"/>
              <a:gd name="T62" fmla="*/ 21 w 21"/>
              <a:gd name="T63" fmla="*/ 15 h 25"/>
              <a:gd name="T64" fmla="*/ 19 w 21"/>
              <a:gd name="T65" fmla="*/ 21 h 25"/>
              <a:gd name="T66" fmla="*/ 17 w 21"/>
              <a:gd name="T67" fmla="*/ 25 h 25"/>
              <a:gd name="T68" fmla="*/ 17 w 21"/>
              <a:gd name="T6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" h="25">
                <a:moveTo>
                  <a:pt x="17" y="25"/>
                </a:moveTo>
                <a:lnTo>
                  <a:pt x="17" y="25"/>
                </a:lnTo>
                <a:lnTo>
                  <a:pt x="13" y="23"/>
                </a:lnTo>
                <a:lnTo>
                  <a:pt x="9" y="17"/>
                </a:lnTo>
                <a:lnTo>
                  <a:pt x="9" y="17"/>
                </a:lnTo>
                <a:lnTo>
                  <a:pt x="4" y="11"/>
                </a:lnTo>
                <a:lnTo>
                  <a:pt x="4" y="11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4" y="4"/>
                </a:lnTo>
                <a:lnTo>
                  <a:pt x="7" y="8"/>
                </a:lnTo>
                <a:lnTo>
                  <a:pt x="7" y="8"/>
                </a:lnTo>
                <a:lnTo>
                  <a:pt x="15" y="17"/>
                </a:lnTo>
                <a:lnTo>
                  <a:pt x="15" y="17"/>
                </a:lnTo>
                <a:lnTo>
                  <a:pt x="15" y="19"/>
                </a:lnTo>
                <a:lnTo>
                  <a:pt x="15" y="19"/>
                </a:lnTo>
                <a:lnTo>
                  <a:pt x="15" y="13"/>
                </a:lnTo>
                <a:lnTo>
                  <a:pt x="15" y="13"/>
                </a:lnTo>
                <a:lnTo>
                  <a:pt x="15" y="11"/>
                </a:lnTo>
                <a:lnTo>
                  <a:pt x="15" y="11"/>
                </a:lnTo>
                <a:lnTo>
                  <a:pt x="15" y="10"/>
                </a:lnTo>
                <a:lnTo>
                  <a:pt x="15" y="10"/>
                </a:lnTo>
                <a:lnTo>
                  <a:pt x="15" y="4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8"/>
                </a:lnTo>
                <a:lnTo>
                  <a:pt x="21" y="8"/>
                </a:lnTo>
                <a:lnTo>
                  <a:pt x="21" y="15"/>
                </a:lnTo>
                <a:lnTo>
                  <a:pt x="21" y="15"/>
                </a:lnTo>
                <a:lnTo>
                  <a:pt x="19" y="21"/>
                </a:lnTo>
                <a:lnTo>
                  <a:pt x="17" y="25"/>
                </a:lnTo>
                <a:lnTo>
                  <a:pt x="17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1368"/>
          <p:cNvSpPr>
            <a:spLocks/>
          </p:cNvSpPr>
          <p:nvPr/>
        </p:nvSpPr>
        <p:spPr bwMode="auto">
          <a:xfrm>
            <a:off x="6876712" y="921864"/>
            <a:ext cx="65861" cy="92978"/>
          </a:xfrm>
          <a:custGeom>
            <a:avLst/>
            <a:gdLst>
              <a:gd name="T0" fmla="*/ 13 w 17"/>
              <a:gd name="T1" fmla="*/ 9 h 24"/>
              <a:gd name="T2" fmla="*/ 13 w 17"/>
              <a:gd name="T3" fmla="*/ 9 h 24"/>
              <a:gd name="T4" fmla="*/ 13 w 17"/>
              <a:gd name="T5" fmla="*/ 11 h 24"/>
              <a:gd name="T6" fmla="*/ 12 w 17"/>
              <a:gd name="T7" fmla="*/ 13 h 24"/>
              <a:gd name="T8" fmla="*/ 12 w 17"/>
              <a:gd name="T9" fmla="*/ 13 h 24"/>
              <a:gd name="T10" fmla="*/ 10 w 17"/>
              <a:gd name="T11" fmla="*/ 17 h 24"/>
              <a:gd name="T12" fmla="*/ 8 w 17"/>
              <a:gd name="T13" fmla="*/ 18 h 24"/>
              <a:gd name="T14" fmla="*/ 8 w 17"/>
              <a:gd name="T15" fmla="*/ 18 h 24"/>
              <a:gd name="T16" fmla="*/ 10 w 17"/>
              <a:gd name="T17" fmla="*/ 20 h 24"/>
              <a:gd name="T18" fmla="*/ 13 w 17"/>
              <a:gd name="T19" fmla="*/ 18 h 24"/>
              <a:gd name="T20" fmla="*/ 13 w 17"/>
              <a:gd name="T21" fmla="*/ 18 h 24"/>
              <a:gd name="T22" fmla="*/ 17 w 17"/>
              <a:gd name="T23" fmla="*/ 17 h 24"/>
              <a:gd name="T24" fmla="*/ 17 w 17"/>
              <a:gd name="T25" fmla="*/ 17 h 24"/>
              <a:gd name="T26" fmla="*/ 17 w 17"/>
              <a:gd name="T27" fmla="*/ 17 h 24"/>
              <a:gd name="T28" fmla="*/ 17 w 17"/>
              <a:gd name="T29" fmla="*/ 20 h 24"/>
              <a:gd name="T30" fmla="*/ 13 w 17"/>
              <a:gd name="T31" fmla="*/ 24 h 24"/>
              <a:gd name="T32" fmla="*/ 13 w 17"/>
              <a:gd name="T33" fmla="*/ 24 h 24"/>
              <a:gd name="T34" fmla="*/ 10 w 17"/>
              <a:gd name="T35" fmla="*/ 24 h 24"/>
              <a:gd name="T36" fmla="*/ 8 w 17"/>
              <a:gd name="T37" fmla="*/ 24 h 24"/>
              <a:gd name="T38" fmla="*/ 6 w 17"/>
              <a:gd name="T39" fmla="*/ 22 h 24"/>
              <a:gd name="T40" fmla="*/ 4 w 17"/>
              <a:gd name="T41" fmla="*/ 20 h 24"/>
              <a:gd name="T42" fmla="*/ 4 w 17"/>
              <a:gd name="T43" fmla="*/ 20 h 24"/>
              <a:gd name="T44" fmla="*/ 0 w 17"/>
              <a:gd name="T45" fmla="*/ 13 h 24"/>
              <a:gd name="T46" fmla="*/ 0 w 17"/>
              <a:gd name="T47" fmla="*/ 13 h 24"/>
              <a:gd name="T48" fmla="*/ 0 w 17"/>
              <a:gd name="T49" fmla="*/ 11 h 24"/>
              <a:gd name="T50" fmla="*/ 0 w 17"/>
              <a:gd name="T51" fmla="*/ 7 h 24"/>
              <a:gd name="T52" fmla="*/ 4 w 17"/>
              <a:gd name="T53" fmla="*/ 2 h 24"/>
              <a:gd name="T54" fmla="*/ 4 w 17"/>
              <a:gd name="T55" fmla="*/ 2 h 24"/>
              <a:gd name="T56" fmla="*/ 8 w 17"/>
              <a:gd name="T57" fmla="*/ 0 h 24"/>
              <a:gd name="T58" fmla="*/ 12 w 17"/>
              <a:gd name="T59" fmla="*/ 0 h 24"/>
              <a:gd name="T60" fmla="*/ 12 w 17"/>
              <a:gd name="T61" fmla="*/ 0 h 24"/>
              <a:gd name="T62" fmla="*/ 10 w 17"/>
              <a:gd name="T63" fmla="*/ 2 h 24"/>
              <a:gd name="T64" fmla="*/ 8 w 17"/>
              <a:gd name="T65" fmla="*/ 5 h 24"/>
              <a:gd name="T66" fmla="*/ 8 w 17"/>
              <a:gd name="T67" fmla="*/ 5 h 24"/>
              <a:gd name="T68" fmla="*/ 6 w 17"/>
              <a:gd name="T69" fmla="*/ 7 h 24"/>
              <a:gd name="T70" fmla="*/ 6 w 17"/>
              <a:gd name="T71" fmla="*/ 9 h 24"/>
              <a:gd name="T72" fmla="*/ 6 w 17"/>
              <a:gd name="T73" fmla="*/ 9 h 24"/>
              <a:gd name="T74" fmla="*/ 6 w 17"/>
              <a:gd name="T75" fmla="*/ 11 h 24"/>
              <a:gd name="T76" fmla="*/ 10 w 17"/>
              <a:gd name="T77" fmla="*/ 9 h 24"/>
              <a:gd name="T78" fmla="*/ 10 w 17"/>
              <a:gd name="T79" fmla="*/ 9 h 24"/>
              <a:gd name="T80" fmla="*/ 12 w 17"/>
              <a:gd name="T81" fmla="*/ 7 h 24"/>
              <a:gd name="T82" fmla="*/ 13 w 17"/>
              <a:gd name="T83" fmla="*/ 9 h 24"/>
              <a:gd name="T84" fmla="*/ 13 w 17"/>
              <a:gd name="T85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" h="24">
                <a:moveTo>
                  <a:pt x="13" y="9"/>
                </a:moveTo>
                <a:lnTo>
                  <a:pt x="13" y="9"/>
                </a:lnTo>
                <a:lnTo>
                  <a:pt x="13" y="11"/>
                </a:lnTo>
                <a:lnTo>
                  <a:pt x="12" y="13"/>
                </a:lnTo>
                <a:lnTo>
                  <a:pt x="12" y="13"/>
                </a:lnTo>
                <a:lnTo>
                  <a:pt x="10" y="17"/>
                </a:lnTo>
                <a:lnTo>
                  <a:pt x="8" y="18"/>
                </a:lnTo>
                <a:lnTo>
                  <a:pt x="8" y="18"/>
                </a:lnTo>
                <a:lnTo>
                  <a:pt x="10" y="20"/>
                </a:lnTo>
                <a:lnTo>
                  <a:pt x="13" y="18"/>
                </a:lnTo>
                <a:lnTo>
                  <a:pt x="13" y="18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20"/>
                </a:lnTo>
                <a:lnTo>
                  <a:pt x="13" y="24"/>
                </a:lnTo>
                <a:lnTo>
                  <a:pt x="13" y="24"/>
                </a:lnTo>
                <a:lnTo>
                  <a:pt x="10" y="24"/>
                </a:lnTo>
                <a:lnTo>
                  <a:pt x="8" y="24"/>
                </a:lnTo>
                <a:lnTo>
                  <a:pt x="6" y="22"/>
                </a:lnTo>
                <a:lnTo>
                  <a:pt x="4" y="20"/>
                </a:lnTo>
                <a:lnTo>
                  <a:pt x="4" y="20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7"/>
                </a:lnTo>
                <a:lnTo>
                  <a:pt x="4" y="2"/>
                </a:lnTo>
                <a:lnTo>
                  <a:pt x="4" y="2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0" y="2"/>
                </a:lnTo>
                <a:lnTo>
                  <a:pt x="8" y="5"/>
                </a:lnTo>
                <a:lnTo>
                  <a:pt x="8" y="5"/>
                </a:lnTo>
                <a:lnTo>
                  <a:pt x="6" y="7"/>
                </a:lnTo>
                <a:lnTo>
                  <a:pt x="6" y="9"/>
                </a:lnTo>
                <a:lnTo>
                  <a:pt x="6" y="9"/>
                </a:lnTo>
                <a:lnTo>
                  <a:pt x="6" y="11"/>
                </a:lnTo>
                <a:lnTo>
                  <a:pt x="10" y="9"/>
                </a:lnTo>
                <a:lnTo>
                  <a:pt x="10" y="9"/>
                </a:lnTo>
                <a:lnTo>
                  <a:pt x="12" y="7"/>
                </a:lnTo>
                <a:lnTo>
                  <a:pt x="13" y="9"/>
                </a:lnTo>
                <a:lnTo>
                  <a:pt x="13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1369"/>
          <p:cNvSpPr>
            <a:spLocks/>
          </p:cNvSpPr>
          <p:nvPr/>
        </p:nvSpPr>
        <p:spPr bwMode="auto">
          <a:xfrm>
            <a:off x="1898518" y="2378519"/>
            <a:ext cx="108474" cy="100726"/>
          </a:xfrm>
          <a:custGeom>
            <a:avLst/>
            <a:gdLst>
              <a:gd name="T0" fmla="*/ 15 w 28"/>
              <a:gd name="T1" fmla="*/ 26 h 26"/>
              <a:gd name="T2" fmla="*/ 15 w 28"/>
              <a:gd name="T3" fmla="*/ 26 h 26"/>
              <a:gd name="T4" fmla="*/ 19 w 28"/>
              <a:gd name="T5" fmla="*/ 26 h 26"/>
              <a:gd name="T6" fmla="*/ 24 w 28"/>
              <a:gd name="T7" fmla="*/ 23 h 26"/>
              <a:gd name="T8" fmla="*/ 26 w 28"/>
              <a:gd name="T9" fmla="*/ 19 h 26"/>
              <a:gd name="T10" fmla="*/ 28 w 28"/>
              <a:gd name="T11" fmla="*/ 13 h 26"/>
              <a:gd name="T12" fmla="*/ 28 w 28"/>
              <a:gd name="T13" fmla="*/ 13 h 26"/>
              <a:gd name="T14" fmla="*/ 26 w 28"/>
              <a:gd name="T15" fmla="*/ 8 h 26"/>
              <a:gd name="T16" fmla="*/ 24 w 28"/>
              <a:gd name="T17" fmla="*/ 4 h 26"/>
              <a:gd name="T18" fmla="*/ 19 w 28"/>
              <a:gd name="T19" fmla="*/ 2 h 26"/>
              <a:gd name="T20" fmla="*/ 15 w 28"/>
              <a:gd name="T21" fmla="*/ 0 h 26"/>
              <a:gd name="T22" fmla="*/ 15 w 28"/>
              <a:gd name="T23" fmla="*/ 0 h 26"/>
              <a:gd name="T24" fmla="*/ 9 w 28"/>
              <a:gd name="T25" fmla="*/ 2 h 26"/>
              <a:gd name="T26" fmla="*/ 6 w 28"/>
              <a:gd name="T27" fmla="*/ 4 h 26"/>
              <a:gd name="T28" fmla="*/ 2 w 28"/>
              <a:gd name="T29" fmla="*/ 8 h 26"/>
              <a:gd name="T30" fmla="*/ 0 w 28"/>
              <a:gd name="T31" fmla="*/ 13 h 26"/>
              <a:gd name="T32" fmla="*/ 0 w 28"/>
              <a:gd name="T33" fmla="*/ 13 h 26"/>
              <a:gd name="T34" fmla="*/ 2 w 28"/>
              <a:gd name="T35" fmla="*/ 19 h 26"/>
              <a:gd name="T36" fmla="*/ 6 w 28"/>
              <a:gd name="T37" fmla="*/ 23 h 26"/>
              <a:gd name="T38" fmla="*/ 9 w 28"/>
              <a:gd name="T39" fmla="*/ 26 h 26"/>
              <a:gd name="T40" fmla="*/ 15 w 28"/>
              <a:gd name="T41" fmla="*/ 26 h 26"/>
              <a:gd name="T42" fmla="*/ 15 w 28"/>
              <a:gd name="T4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26">
                <a:moveTo>
                  <a:pt x="15" y="26"/>
                </a:moveTo>
                <a:lnTo>
                  <a:pt x="15" y="26"/>
                </a:lnTo>
                <a:lnTo>
                  <a:pt x="19" y="26"/>
                </a:lnTo>
                <a:lnTo>
                  <a:pt x="24" y="23"/>
                </a:lnTo>
                <a:lnTo>
                  <a:pt x="26" y="19"/>
                </a:lnTo>
                <a:lnTo>
                  <a:pt x="28" y="13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19" y="2"/>
                </a:lnTo>
                <a:lnTo>
                  <a:pt x="15" y="0"/>
                </a:lnTo>
                <a:lnTo>
                  <a:pt x="15" y="0"/>
                </a:lnTo>
                <a:lnTo>
                  <a:pt x="9" y="2"/>
                </a:lnTo>
                <a:lnTo>
                  <a:pt x="6" y="4"/>
                </a:lnTo>
                <a:lnTo>
                  <a:pt x="2" y="8"/>
                </a:lnTo>
                <a:lnTo>
                  <a:pt x="0" y="13"/>
                </a:lnTo>
                <a:lnTo>
                  <a:pt x="0" y="13"/>
                </a:lnTo>
                <a:lnTo>
                  <a:pt x="2" y="19"/>
                </a:lnTo>
                <a:lnTo>
                  <a:pt x="6" y="23"/>
                </a:lnTo>
                <a:lnTo>
                  <a:pt x="9" y="26"/>
                </a:lnTo>
                <a:lnTo>
                  <a:pt x="15" y="26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1370"/>
          <p:cNvSpPr>
            <a:spLocks/>
          </p:cNvSpPr>
          <p:nvPr/>
        </p:nvSpPr>
        <p:spPr bwMode="auto">
          <a:xfrm>
            <a:off x="1790044" y="2494743"/>
            <a:ext cx="325422" cy="329297"/>
          </a:xfrm>
          <a:custGeom>
            <a:avLst/>
            <a:gdLst>
              <a:gd name="T0" fmla="*/ 82 w 84"/>
              <a:gd name="T1" fmla="*/ 21 h 85"/>
              <a:gd name="T2" fmla="*/ 63 w 84"/>
              <a:gd name="T3" fmla="*/ 2 h 85"/>
              <a:gd name="T4" fmla="*/ 63 w 84"/>
              <a:gd name="T5" fmla="*/ 2 h 85"/>
              <a:gd name="T6" fmla="*/ 63 w 84"/>
              <a:gd name="T7" fmla="*/ 2 h 85"/>
              <a:gd name="T8" fmla="*/ 62 w 84"/>
              <a:gd name="T9" fmla="*/ 0 h 85"/>
              <a:gd name="T10" fmla="*/ 24 w 84"/>
              <a:gd name="T11" fmla="*/ 0 h 85"/>
              <a:gd name="T12" fmla="*/ 24 w 84"/>
              <a:gd name="T13" fmla="*/ 0 h 85"/>
              <a:gd name="T14" fmla="*/ 20 w 84"/>
              <a:gd name="T15" fmla="*/ 2 h 85"/>
              <a:gd name="T16" fmla="*/ 2 w 84"/>
              <a:gd name="T17" fmla="*/ 21 h 85"/>
              <a:gd name="T18" fmla="*/ 2 w 84"/>
              <a:gd name="T19" fmla="*/ 21 h 85"/>
              <a:gd name="T20" fmla="*/ 0 w 84"/>
              <a:gd name="T21" fmla="*/ 25 h 85"/>
              <a:gd name="T22" fmla="*/ 2 w 84"/>
              <a:gd name="T23" fmla="*/ 28 h 85"/>
              <a:gd name="T24" fmla="*/ 2 w 84"/>
              <a:gd name="T25" fmla="*/ 28 h 85"/>
              <a:gd name="T26" fmla="*/ 5 w 84"/>
              <a:gd name="T27" fmla="*/ 30 h 85"/>
              <a:gd name="T28" fmla="*/ 9 w 84"/>
              <a:gd name="T29" fmla="*/ 28 h 85"/>
              <a:gd name="T30" fmla="*/ 28 w 84"/>
              <a:gd name="T31" fmla="*/ 10 h 85"/>
              <a:gd name="T32" fmla="*/ 28 w 84"/>
              <a:gd name="T33" fmla="*/ 10 h 85"/>
              <a:gd name="T34" fmla="*/ 28 w 84"/>
              <a:gd name="T35" fmla="*/ 21 h 85"/>
              <a:gd name="T36" fmla="*/ 28 w 84"/>
              <a:gd name="T37" fmla="*/ 21 h 85"/>
              <a:gd name="T38" fmla="*/ 22 w 84"/>
              <a:gd name="T39" fmla="*/ 36 h 85"/>
              <a:gd name="T40" fmla="*/ 11 w 84"/>
              <a:gd name="T41" fmla="*/ 58 h 85"/>
              <a:gd name="T42" fmla="*/ 11 w 84"/>
              <a:gd name="T43" fmla="*/ 58 h 85"/>
              <a:gd name="T44" fmla="*/ 13 w 84"/>
              <a:gd name="T45" fmla="*/ 60 h 85"/>
              <a:gd name="T46" fmla="*/ 15 w 84"/>
              <a:gd name="T47" fmla="*/ 60 h 85"/>
              <a:gd name="T48" fmla="*/ 22 w 84"/>
              <a:gd name="T49" fmla="*/ 60 h 85"/>
              <a:gd name="T50" fmla="*/ 30 w 84"/>
              <a:gd name="T51" fmla="*/ 58 h 85"/>
              <a:gd name="T52" fmla="*/ 30 w 84"/>
              <a:gd name="T53" fmla="*/ 81 h 85"/>
              <a:gd name="T54" fmla="*/ 30 w 84"/>
              <a:gd name="T55" fmla="*/ 81 h 85"/>
              <a:gd name="T56" fmla="*/ 32 w 84"/>
              <a:gd name="T57" fmla="*/ 83 h 85"/>
              <a:gd name="T58" fmla="*/ 35 w 84"/>
              <a:gd name="T59" fmla="*/ 85 h 85"/>
              <a:gd name="T60" fmla="*/ 35 w 84"/>
              <a:gd name="T61" fmla="*/ 85 h 85"/>
              <a:gd name="T62" fmla="*/ 39 w 84"/>
              <a:gd name="T63" fmla="*/ 83 h 85"/>
              <a:gd name="T64" fmla="*/ 39 w 84"/>
              <a:gd name="T65" fmla="*/ 81 h 85"/>
              <a:gd name="T66" fmla="*/ 39 w 84"/>
              <a:gd name="T67" fmla="*/ 58 h 85"/>
              <a:gd name="T68" fmla="*/ 45 w 84"/>
              <a:gd name="T69" fmla="*/ 58 h 85"/>
              <a:gd name="T70" fmla="*/ 45 w 84"/>
              <a:gd name="T71" fmla="*/ 81 h 85"/>
              <a:gd name="T72" fmla="*/ 45 w 84"/>
              <a:gd name="T73" fmla="*/ 81 h 85"/>
              <a:gd name="T74" fmla="*/ 47 w 84"/>
              <a:gd name="T75" fmla="*/ 83 h 85"/>
              <a:gd name="T76" fmla="*/ 48 w 84"/>
              <a:gd name="T77" fmla="*/ 85 h 85"/>
              <a:gd name="T78" fmla="*/ 48 w 84"/>
              <a:gd name="T79" fmla="*/ 85 h 85"/>
              <a:gd name="T80" fmla="*/ 52 w 84"/>
              <a:gd name="T81" fmla="*/ 83 h 85"/>
              <a:gd name="T82" fmla="*/ 54 w 84"/>
              <a:gd name="T83" fmla="*/ 81 h 85"/>
              <a:gd name="T84" fmla="*/ 54 w 84"/>
              <a:gd name="T85" fmla="*/ 58 h 85"/>
              <a:gd name="T86" fmla="*/ 54 w 84"/>
              <a:gd name="T87" fmla="*/ 58 h 85"/>
              <a:gd name="T88" fmla="*/ 62 w 84"/>
              <a:gd name="T89" fmla="*/ 60 h 85"/>
              <a:gd name="T90" fmla="*/ 69 w 84"/>
              <a:gd name="T91" fmla="*/ 60 h 85"/>
              <a:gd name="T92" fmla="*/ 71 w 84"/>
              <a:gd name="T93" fmla="*/ 60 h 85"/>
              <a:gd name="T94" fmla="*/ 73 w 84"/>
              <a:gd name="T95" fmla="*/ 58 h 85"/>
              <a:gd name="T96" fmla="*/ 73 w 84"/>
              <a:gd name="T97" fmla="*/ 58 h 85"/>
              <a:gd name="T98" fmla="*/ 63 w 84"/>
              <a:gd name="T99" fmla="*/ 36 h 85"/>
              <a:gd name="T100" fmla="*/ 56 w 84"/>
              <a:gd name="T101" fmla="*/ 21 h 85"/>
              <a:gd name="T102" fmla="*/ 56 w 84"/>
              <a:gd name="T103" fmla="*/ 10 h 85"/>
              <a:gd name="T104" fmla="*/ 58 w 84"/>
              <a:gd name="T105" fmla="*/ 10 h 85"/>
              <a:gd name="T106" fmla="*/ 77 w 84"/>
              <a:gd name="T107" fmla="*/ 28 h 85"/>
              <a:gd name="T108" fmla="*/ 77 w 84"/>
              <a:gd name="T109" fmla="*/ 28 h 85"/>
              <a:gd name="T110" fmla="*/ 78 w 84"/>
              <a:gd name="T111" fmla="*/ 30 h 85"/>
              <a:gd name="T112" fmla="*/ 82 w 84"/>
              <a:gd name="T113" fmla="*/ 28 h 85"/>
              <a:gd name="T114" fmla="*/ 82 w 84"/>
              <a:gd name="T115" fmla="*/ 28 h 85"/>
              <a:gd name="T116" fmla="*/ 84 w 84"/>
              <a:gd name="T117" fmla="*/ 25 h 85"/>
              <a:gd name="T118" fmla="*/ 82 w 84"/>
              <a:gd name="T119" fmla="*/ 21 h 85"/>
              <a:gd name="T120" fmla="*/ 82 w 84"/>
              <a:gd name="T121" fmla="*/ 2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" h="85">
                <a:moveTo>
                  <a:pt x="82" y="21"/>
                </a:moveTo>
                <a:lnTo>
                  <a:pt x="63" y="2"/>
                </a:lnTo>
                <a:lnTo>
                  <a:pt x="63" y="2"/>
                </a:lnTo>
                <a:lnTo>
                  <a:pt x="63" y="2"/>
                </a:lnTo>
                <a:lnTo>
                  <a:pt x="62" y="0"/>
                </a:lnTo>
                <a:lnTo>
                  <a:pt x="24" y="0"/>
                </a:lnTo>
                <a:lnTo>
                  <a:pt x="24" y="0"/>
                </a:lnTo>
                <a:lnTo>
                  <a:pt x="20" y="2"/>
                </a:lnTo>
                <a:lnTo>
                  <a:pt x="2" y="21"/>
                </a:lnTo>
                <a:lnTo>
                  <a:pt x="2" y="21"/>
                </a:lnTo>
                <a:lnTo>
                  <a:pt x="0" y="25"/>
                </a:lnTo>
                <a:lnTo>
                  <a:pt x="2" y="28"/>
                </a:lnTo>
                <a:lnTo>
                  <a:pt x="2" y="28"/>
                </a:lnTo>
                <a:lnTo>
                  <a:pt x="5" y="30"/>
                </a:lnTo>
                <a:lnTo>
                  <a:pt x="9" y="28"/>
                </a:lnTo>
                <a:lnTo>
                  <a:pt x="28" y="10"/>
                </a:lnTo>
                <a:lnTo>
                  <a:pt x="28" y="10"/>
                </a:lnTo>
                <a:lnTo>
                  <a:pt x="28" y="21"/>
                </a:lnTo>
                <a:lnTo>
                  <a:pt x="28" y="21"/>
                </a:lnTo>
                <a:lnTo>
                  <a:pt x="22" y="36"/>
                </a:lnTo>
                <a:lnTo>
                  <a:pt x="11" y="58"/>
                </a:lnTo>
                <a:lnTo>
                  <a:pt x="11" y="58"/>
                </a:lnTo>
                <a:lnTo>
                  <a:pt x="13" y="60"/>
                </a:lnTo>
                <a:lnTo>
                  <a:pt x="15" y="60"/>
                </a:lnTo>
                <a:lnTo>
                  <a:pt x="22" y="60"/>
                </a:lnTo>
                <a:lnTo>
                  <a:pt x="30" y="58"/>
                </a:lnTo>
                <a:lnTo>
                  <a:pt x="30" y="81"/>
                </a:lnTo>
                <a:lnTo>
                  <a:pt x="30" y="81"/>
                </a:lnTo>
                <a:lnTo>
                  <a:pt x="32" y="83"/>
                </a:lnTo>
                <a:lnTo>
                  <a:pt x="35" y="85"/>
                </a:lnTo>
                <a:lnTo>
                  <a:pt x="35" y="85"/>
                </a:lnTo>
                <a:lnTo>
                  <a:pt x="39" y="83"/>
                </a:lnTo>
                <a:lnTo>
                  <a:pt x="39" y="81"/>
                </a:lnTo>
                <a:lnTo>
                  <a:pt x="39" y="58"/>
                </a:lnTo>
                <a:lnTo>
                  <a:pt x="45" y="58"/>
                </a:lnTo>
                <a:lnTo>
                  <a:pt x="45" y="81"/>
                </a:lnTo>
                <a:lnTo>
                  <a:pt x="45" y="81"/>
                </a:lnTo>
                <a:lnTo>
                  <a:pt x="47" y="83"/>
                </a:lnTo>
                <a:lnTo>
                  <a:pt x="48" y="85"/>
                </a:lnTo>
                <a:lnTo>
                  <a:pt x="48" y="85"/>
                </a:lnTo>
                <a:lnTo>
                  <a:pt x="52" y="83"/>
                </a:lnTo>
                <a:lnTo>
                  <a:pt x="54" y="81"/>
                </a:lnTo>
                <a:lnTo>
                  <a:pt x="54" y="58"/>
                </a:lnTo>
                <a:lnTo>
                  <a:pt x="54" y="58"/>
                </a:lnTo>
                <a:lnTo>
                  <a:pt x="62" y="60"/>
                </a:lnTo>
                <a:lnTo>
                  <a:pt x="69" y="60"/>
                </a:lnTo>
                <a:lnTo>
                  <a:pt x="71" y="60"/>
                </a:lnTo>
                <a:lnTo>
                  <a:pt x="73" y="58"/>
                </a:lnTo>
                <a:lnTo>
                  <a:pt x="73" y="58"/>
                </a:lnTo>
                <a:lnTo>
                  <a:pt x="63" y="36"/>
                </a:lnTo>
                <a:lnTo>
                  <a:pt x="56" y="21"/>
                </a:lnTo>
                <a:lnTo>
                  <a:pt x="56" y="10"/>
                </a:lnTo>
                <a:lnTo>
                  <a:pt x="58" y="10"/>
                </a:lnTo>
                <a:lnTo>
                  <a:pt x="77" y="28"/>
                </a:lnTo>
                <a:lnTo>
                  <a:pt x="77" y="28"/>
                </a:lnTo>
                <a:lnTo>
                  <a:pt x="78" y="30"/>
                </a:lnTo>
                <a:lnTo>
                  <a:pt x="82" y="28"/>
                </a:lnTo>
                <a:lnTo>
                  <a:pt x="82" y="28"/>
                </a:lnTo>
                <a:lnTo>
                  <a:pt x="84" y="25"/>
                </a:lnTo>
                <a:lnTo>
                  <a:pt x="82" y="21"/>
                </a:lnTo>
                <a:lnTo>
                  <a:pt x="82" y="2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1371"/>
          <p:cNvSpPr>
            <a:spLocks/>
          </p:cNvSpPr>
          <p:nvPr/>
        </p:nvSpPr>
        <p:spPr bwMode="auto">
          <a:xfrm>
            <a:off x="5563400" y="3432270"/>
            <a:ext cx="247942" cy="108474"/>
          </a:xfrm>
          <a:custGeom>
            <a:avLst/>
            <a:gdLst>
              <a:gd name="T0" fmla="*/ 34 w 64"/>
              <a:gd name="T1" fmla="*/ 26 h 28"/>
              <a:gd name="T2" fmla="*/ 34 w 64"/>
              <a:gd name="T3" fmla="*/ 26 h 28"/>
              <a:gd name="T4" fmla="*/ 47 w 64"/>
              <a:gd name="T5" fmla="*/ 24 h 28"/>
              <a:gd name="T6" fmla="*/ 60 w 64"/>
              <a:gd name="T7" fmla="*/ 21 h 28"/>
              <a:gd name="T8" fmla="*/ 60 w 64"/>
              <a:gd name="T9" fmla="*/ 21 h 28"/>
              <a:gd name="T10" fmla="*/ 64 w 64"/>
              <a:gd name="T11" fmla="*/ 17 h 28"/>
              <a:gd name="T12" fmla="*/ 64 w 64"/>
              <a:gd name="T13" fmla="*/ 15 h 28"/>
              <a:gd name="T14" fmla="*/ 62 w 64"/>
              <a:gd name="T15" fmla="*/ 11 h 28"/>
              <a:gd name="T16" fmla="*/ 58 w 64"/>
              <a:gd name="T17" fmla="*/ 7 h 28"/>
              <a:gd name="T18" fmla="*/ 51 w 64"/>
              <a:gd name="T19" fmla="*/ 2 h 28"/>
              <a:gd name="T20" fmla="*/ 43 w 64"/>
              <a:gd name="T21" fmla="*/ 0 h 28"/>
              <a:gd name="T22" fmla="*/ 43 w 64"/>
              <a:gd name="T23" fmla="*/ 0 h 28"/>
              <a:gd name="T24" fmla="*/ 39 w 64"/>
              <a:gd name="T25" fmla="*/ 0 h 28"/>
              <a:gd name="T26" fmla="*/ 38 w 64"/>
              <a:gd name="T27" fmla="*/ 2 h 28"/>
              <a:gd name="T28" fmla="*/ 38 w 64"/>
              <a:gd name="T29" fmla="*/ 9 h 28"/>
              <a:gd name="T30" fmla="*/ 36 w 64"/>
              <a:gd name="T31" fmla="*/ 19 h 28"/>
              <a:gd name="T32" fmla="*/ 36 w 64"/>
              <a:gd name="T33" fmla="*/ 22 h 28"/>
              <a:gd name="T34" fmla="*/ 32 w 64"/>
              <a:gd name="T35" fmla="*/ 26 h 28"/>
              <a:gd name="T36" fmla="*/ 32 w 64"/>
              <a:gd name="T37" fmla="*/ 26 h 28"/>
              <a:gd name="T38" fmla="*/ 28 w 64"/>
              <a:gd name="T39" fmla="*/ 22 h 28"/>
              <a:gd name="T40" fmla="*/ 24 w 64"/>
              <a:gd name="T41" fmla="*/ 17 h 28"/>
              <a:gd name="T42" fmla="*/ 19 w 64"/>
              <a:gd name="T43" fmla="*/ 6 h 28"/>
              <a:gd name="T44" fmla="*/ 17 w 64"/>
              <a:gd name="T45" fmla="*/ 2 h 28"/>
              <a:gd name="T46" fmla="*/ 13 w 64"/>
              <a:gd name="T47" fmla="*/ 0 h 28"/>
              <a:gd name="T48" fmla="*/ 9 w 64"/>
              <a:gd name="T49" fmla="*/ 4 h 28"/>
              <a:gd name="T50" fmla="*/ 4 w 64"/>
              <a:gd name="T51" fmla="*/ 9 h 28"/>
              <a:gd name="T52" fmla="*/ 4 w 64"/>
              <a:gd name="T53" fmla="*/ 9 h 28"/>
              <a:gd name="T54" fmla="*/ 0 w 64"/>
              <a:gd name="T55" fmla="*/ 15 h 28"/>
              <a:gd name="T56" fmla="*/ 2 w 64"/>
              <a:gd name="T57" fmla="*/ 21 h 28"/>
              <a:gd name="T58" fmla="*/ 4 w 64"/>
              <a:gd name="T59" fmla="*/ 22 h 28"/>
              <a:gd name="T60" fmla="*/ 9 w 64"/>
              <a:gd name="T61" fmla="*/ 24 h 28"/>
              <a:gd name="T62" fmla="*/ 23 w 64"/>
              <a:gd name="T63" fmla="*/ 28 h 28"/>
              <a:gd name="T64" fmla="*/ 34 w 64"/>
              <a:gd name="T6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28">
                <a:moveTo>
                  <a:pt x="34" y="26"/>
                </a:moveTo>
                <a:lnTo>
                  <a:pt x="34" y="26"/>
                </a:lnTo>
                <a:lnTo>
                  <a:pt x="47" y="24"/>
                </a:lnTo>
                <a:lnTo>
                  <a:pt x="60" y="21"/>
                </a:lnTo>
                <a:lnTo>
                  <a:pt x="60" y="21"/>
                </a:lnTo>
                <a:lnTo>
                  <a:pt x="64" y="17"/>
                </a:lnTo>
                <a:lnTo>
                  <a:pt x="64" y="15"/>
                </a:lnTo>
                <a:lnTo>
                  <a:pt x="62" y="11"/>
                </a:lnTo>
                <a:lnTo>
                  <a:pt x="58" y="7"/>
                </a:lnTo>
                <a:lnTo>
                  <a:pt x="51" y="2"/>
                </a:lnTo>
                <a:lnTo>
                  <a:pt x="43" y="0"/>
                </a:lnTo>
                <a:lnTo>
                  <a:pt x="43" y="0"/>
                </a:lnTo>
                <a:lnTo>
                  <a:pt x="39" y="0"/>
                </a:lnTo>
                <a:lnTo>
                  <a:pt x="38" y="2"/>
                </a:lnTo>
                <a:lnTo>
                  <a:pt x="38" y="9"/>
                </a:lnTo>
                <a:lnTo>
                  <a:pt x="36" y="19"/>
                </a:lnTo>
                <a:lnTo>
                  <a:pt x="36" y="22"/>
                </a:lnTo>
                <a:lnTo>
                  <a:pt x="32" y="26"/>
                </a:lnTo>
                <a:lnTo>
                  <a:pt x="32" y="26"/>
                </a:lnTo>
                <a:lnTo>
                  <a:pt x="28" y="22"/>
                </a:lnTo>
                <a:lnTo>
                  <a:pt x="24" y="17"/>
                </a:lnTo>
                <a:lnTo>
                  <a:pt x="19" y="6"/>
                </a:lnTo>
                <a:lnTo>
                  <a:pt x="17" y="2"/>
                </a:lnTo>
                <a:lnTo>
                  <a:pt x="13" y="0"/>
                </a:lnTo>
                <a:lnTo>
                  <a:pt x="9" y="4"/>
                </a:lnTo>
                <a:lnTo>
                  <a:pt x="4" y="9"/>
                </a:lnTo>
                <a:lnTo>
                  <a:pt x="4" y="9"/>
                </a:lnTo>
                <a:lnTo>
                  <a:pt x="0" y="15"/>
                </a:lnTo>
                <a:lnTo>
                  <a:pt x="2" y="21"/>
                </a:lnTo>
                <a:lnTo>
                  <a:pt x="4" y="22"/>
                </a:lnTo>
                <a:lnTo>
                  <a:pt x="9" y="24"/>
                </a:lnTo>
                <a:lnTo>
                  <a:pt x="23" y="28"/>
                </a:lnTo>
                <a:lnTo>
                  <a:pt x="34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1372"/>
          <p:cNvSpPr>
            <a:spLocks/>
          </p:cNvSpPr>
          <p:nvPr/>
        </p:nvSpPr>
        <p:spPr bwMode="auto">
          <a:xfrm>
            <a:off x="5563400" y="3432270"/>
            <a:ext cx="247942" cy="108474"/>
          </a:xfrm>
          <a:custGeom>
            <a:avLst/>
            <a:gdLst>
              <a:gd name="T0" fmla="*/ 34 w 64"/>
              <a:gd name="T1" fmla="*/ 26 h 28"/>
              <a:gd name="T2" fmla="*/ 34 w 64"/>
              <a:gd name="T3" fmla="*/ 26 h 28"/>
              <a:gd name="T4" fmla="*/ 47 w 64"/>
              <a:gd name="T5" fmla="*/ 24 h 28"/>
              <a:gd name="T6" fmla="*/ 60 w 64"/>
              <a:gd name="T7" fmla="*/ 21 h 28"/>
              <a:gd name="T8" fmla="*/ 60 w 64"/>
              <a:gd name="T9" fmla="*/ 21 h 28"/>
              <a:gd name="T10" fmla="*/ 64 w 64"/>
              <a:gd name="T11" fmla="*/ 17 h 28"/>
              <a:gd name="T12" fmla="*/ 64 w 64"/>
              <a:gd name="T13" fmla="*/ 15 h 28"/>
              <a:gd name="T14" fmla="*/ 62 w 64"/>
              <a:gd name="T15" fmla="*/ 11 h 28"/>
              <a:gd name="T16" fmla="*/ 58 w 64"/>
              <a:gd name="T17" fmla="*/ 7 h 28"/>
              <a:gd name="T18" fmla="*/ 51 w 64"/>
              <a:gd name="T19" fmla="*/ 2 h 28"/>
              <a:gd name="T20" fmla="*/ 43 w 64"/>
              <a:gd name="T21" fmla="*/ 0 h 28"/>
              <a:gd name="T22" fmla="*/ 43 w 64"/>
              <a:gd name="T23" fmla="*/ 0 h 28"/>
              <a:gd name="T24" fmla="*/ 39 w 64"/>
              <a:gd name="T25" fmla="*/ 0 h 28"/>
              <a:gd name="T26" fmla="*/ 38 w 64"/>
              <a:gd name="T27" fmla="*/ 2 h 28"/>
              <a:gd name="T28" fmla="*/ 38 w 64"/>
              <a:gd name="T29" fmla="*/ 9 h 28"/>
              <a:gd name="T30" fmla="*/ 36 w 64"/>
              <a:gd name="T31" fmla="*/ 19 h 28"/>
              <a:gd name="T32" fmla="*/ 36 w 64"/>
              <a:gd name="T33" fmla="*/ 22 h 28"/>
              <a:gd name="T34" fmla="*/ 32 w 64"/>
              <a:gd name="T35" fmla="*/ 26 h 28"/>
              <a:gd name="T36" fmla="*/ 32 w 64"/>
              <a:gd name="T37" fmla="*/ 26 h 28"/>
              <a:gd name="T38" fmla="*/ 28 w 64"/>
              <a:gd name="T39" fmla="*/ 22 h 28"/>
              <a:gd name="T40" fmla="*/ 24 w 64"/>
              <a:gd name="T41" fmla="*/ 17 h 28"/>
              <a:gd name="T42" fmla="*/ 19 w 64"/>
              <a:gd name="T43" fmla="*/ 6 h 28"/>
              <a:gd name="T44" fmla="*/ 17 w 64"/>
              <a:gd name="T45" fmla="*/ 2 h 28"/>
              <a:gd name="T46" fmla="*/ 13 w 64"/>
              <a:gd name="T47" fmla="*/ 0 h 28"/>
              <a:gd name="T48" fmla="*/ 9 w 64"/>
              <a:gd name="T49" fmla="*/ 4 h 28"/>
              <a:gd name="T50" fmla="*/ 4 w 64"/>
              <a:gd name="T51" fmla="*/ 9 h 28"/>
              <a:gd name="T52" fmla="*/ 4 w 64"/>
              <a:gd name="T53" fmla="*/ 9 h 28"/>
              <a:gd name="T54" fmla="*/ 0 w 64"/>
              <a:gd name="T55" fmla="*/ 15 h 28"/>
              <a:gd name="T56" fmla="*/ 2 w 64"/>
              <a:gd name="T57" fmla="*/ 21 h 28"/>
              <a:gd name="T58" fmla="*/ 4 w 64"/>
              <a:gd name="T59" fmla="*/ 22 h 28"/>
              <a:gd name="T60" fmla="*/ 9 w 64"/>
              <a:gd name="T61" fmla="*/ 24 h 28"/>
              <a:gd name="T62" fmla="*/ 23 w 64"/>
              <a:gd name="T63" fmla="*/ 28 h 28"/>
              <a:gd name="T64" fmla="*/ 34 w 64"/>
              <a:gd name="T6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28">
                <a:moveTo>
                  <a:pt x="34" y="26"/>
                </a:moveTo>
                <a:lnTo>
                  <a:pt x="34" y="26"/>
                </a:lnTo>
                <a:lnTo>
                  <a:pt x="47" y="24"/>
                </a:lnTo>
                <a:lnTo>
                  <a:pt x="60" y="21"/>
                </a:lnTo>
                <a:lnTo>
                  <a:pt x="60" y="21"/>
                </a:lnTo>
                <a:lnTo>
                  <a:pt x="64" y="17"/>
                </a:lnTo>
                <a:lnTo>
                  <a:pt x="64" y="15"/>
                </a:lnTo>
                <a:lnTo>
                  <a:pt x="62" y="11"/>
                </a:lnTo>
                <a:lnTo>
                  <a:pt x="58" y="7"/>
                </a:lnTo>
                <a:lnTo>
                  <a:pt x="51" y="2"/>
                </a:lnTo>
                <a:lnTo>
                  <a:pt x="43" y="0"/>
                </a:lnTo>
                <a:lnTo>
                  <a:pt x="43" y="0"/>
                </a:lnTo>
                <a:lnTo>
                  <a:pt x="39" y="0"/>
                </a:lnTo>
                <a:lnTo>
                  <a:pt x="38" y="2"/>
                </a:lnTo>
                <a:lnTo>
                  <a:pt x="38" y="9"/>
                </a:lnTo>
                <a:lnTo>
                  <a:pt x="36" y="19"/>
                </a:lnTo>
                <a:lnTo>
                  <a:pt x="36" y="22"/>
                </a:lnTo>
                <a:lnTo>
                  <a:pt x="32" y="26"/>
                </a:lnTo>
                <a:lnTo>
                  <a:pt x="32" y="26"/>
                </a:lnTo>
                <a:lnTo>
                  <a:pt x="28" y="22"/>
                </a:lnTo>
                <a:lnTo>
                  <a:pt x="24" y="17"/>
                </a:lnTo>
                <a:lnTo>
                  <a:pt x="19" y="6"/>
                </a:lnTo>
                <a:lnTo>
                  <a:pt x="17" y="2"/>
                </a:lnTo>
                <a:lnTo>
                  <a:pt x="13" y="0"/>
                </a:lnTo>
                <a:lnTo>
                  <a:pt x="9" y="4"/>
                </a:lnTo>
                <a:lnTo>
                  <a:pt x="4" y="9"/>
                </a:lnTo>
                <a:lnTo>
                  <a:pt x="4" y="9"/>
                </a:lnTo>
                <a:lnTo>
                  <a:pt x="0" y="15"/>
                </a:lnTo>
                <a:lnTo>
                  <a:pt x="2" y="21"/>
                </a:lnTo>
                <a:lnTo>
                  <a:pt x="4" y="22"/>
                </a:lnTo>
                <a:lnTo>
                  <a:pt x="9" y="24"/>
                </a:lnTo>
                <a:lnTo>
                  <a:pt x="23" y="28"/>
                </a:lnTo>
                <a:lnTo>
                  <a:pt x="34" y="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1373"/>
          <p:cNvSpPr>
            <a:spLocks/>
          </p:cNvSpPr>
          <p:nvPr/>
        </p:nvSpPr>
        <p:spPr bwMode="auto">
          <a:xfrm>
            <a:off x="5594392" y="3540744"/>
            <a:ext cx="50365" cy="92978"/>
          </a:xfrm>
          <a:custGeom>
            <a:avLst/>
            <a:gdLst>
              <a:gd name="T0" fmla="*/ 13 w 13"/>
              <a:gd name="T1" fmla="*/ 0 h 24"/>
              <a:gd name="T2" fmla="*/ 5 w 13"/>
              <a:gd name="T3" fmla="*/ 0 h 24"/>
              <a:gd name="T4" fmla="*/ 5 w 13"/>
              <a:gd name="T5" fmla="*/ 0 h 24"/>
              <a:gd name="T6" fmla="*/ 0 w 13"/>
              <a:gd name="T7" fmla="*/ 2 h 24"/>
              <a:gd name="T8" fmla="*/ 0 w 13"/>
              <a:gd name="T9" fmla="*/ 7 h 24"/>
              <a:gd name="T10" fmla="*/ 0 w 13"/>
              <a:gd name="T11" fmla="*/ 24 h 24"/>
              <a:gd name="T12" fmla="*/ 13 w 13"/>
              <a:gd name="T13" fmla="*/ 24 h 24"/>
              <a:gd name="T14" fmla="*/ 13 w 13"/>
              <a:gd name="T1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24">
                <a:moveTo>
                  <a:pt x="13" y="0"/>
                </a:moveTo>
                <a:lnTo>
                  <a:pt x="5" y="0"/>
                </a:lnTo>
                <a:lnTo>
                  <a:pt x="5" y="0"/>
                </a:lnTo>
                <a:lnTo>
                  <a:pt x="0" y="2"/>
                </a:lnTo>
                <a:lnTo>
                  <a:pt x="0" y="7"/>
                </a:lnTo>
                <a:lnTo>
                  <a:pt x="0" y="24"/>
                </a:lnTo>
                <a:lnTo>
                  <a:pt x="13" y="2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1374"/>
          <p:cNvSpPr>
            <a:spLocks/>
          </p:cNvSpPr>
          <p:nvPr/>
        </p:nvSpPr>
        <p:spPr bwMode="auto">
          <a:xfrm>
            <a:off x="5594392" y="3684085"/>
            <a:ext cx="50365" cy="96853"/>
          </a:xfrm>
          <a:custGeom>
            <a:avLst/>
            <a:gdLst>
              <a:gd name="T0" fmla="*/ 0 w 13"/>
              <a:gd name="T1" fmla="*/ 0 h 25"/>
              <a:gd name="T2" fmla="*/ 0 w 13"/>
              <a:gd name="T3" fmla="*/ 17 h 25"/>
              <a:gd name="T4" fmla="*/ 0 w 13"/>
              <a:gd name="T5" fmla="*/ 17 h 25"/>
              <a:gd name="T6" fmla="*/ 0 w 13"/>
              <a:gd name="T7" fmla="*/ 23 h 25"/>
              <a:gd name="T8" fmla="*/ 5 w 13"/>
              <a:gd name="T9" fmla="*/ 25 h 25"/>
              <a:gd name="T10" fmla="*/ 13 w 13"/>
              <a:gd name="T11" fmla="*/ 25 h 25"/>
              <a:gd name="T12" fmla="*/ 13 w 13"/>
              <a:gd name="T13" fmla="*/ 0 h 25"/>
              <a:gd name="T14" fmla="*/ 0 w 13"/>
              <a:gd name="T1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25">
                <a:moveTo>
                  <a:pt x="0" y="0"/>
                </a:moveTo>
                <a:lnTo>
                  <a:pt x="0" y="17"/>
                </a:lnTo>
                <a:lnTo>
                  <a:pt x="0" y="17"/>
                </a:lnTo>
                <a:lnTo>
                  <a:pt x="0" y="23"/>
                </a:lnTo>
                <a:lnTo>
                  <a:pt x="5" y="25"/>
                </a:lnTo>
                <a:lnTo>
                  <a:pt x="13" y="25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1375"/>
          <p:cNvSpPr>
            <a:spLocks/>
          </p:cNvSpPr>
          <p:nvPr/>
        </p:nvSpPr>
        <p:spPr bwMode="auto">
          <a:xfrm>
            <a:off x="5695118" y="3540744"/>
            <a:ext cx="193704" cy="92978"/>
          </a:xfrm>
          <a:custGeom>
            <a:avLst/>
            <a:gdLst>
              <a:gd name="T0" fmla="*/ 50 w 50"/>
              <a:gd name="T1" fmla="*/ 24 h 24"/>
              <a:gd name="T2" fmla="*/ 50 w 50"/>
              <a:gd name="T3" fmla="*/ 7 h 24"/>
              <a:gd name="T4" fmla="*/ 50 w 50"/>
              <a:gd name="T5" fmla="*/ 7 h 24"/>
              <a:gd name="T6" fmla="*/ 49 w 50"/>
              <a:gd name="T7" fmla="*/ 2 h 24"/>
              <a:gd name="T8" fmla="*/ 45 w 50"/>
              <a:gd name="T9" fmla="*/ 0 h 24"/>
              <a:gd name="T10" fmla="*/ 0 w 50"/>
              <a:gd name="T11" fmla="*/ 0 h 24"/>
              <a:gd name="T12" fmla="*/ 0 w 50"/>
              <a:gd name="T13" fmla="*/ 24 h 24"/>
              <a:gd name="T14" fmla="*/ 50 w 50"/>
              <a:gd name="T1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24">
                <a:moveTo>
                  <a:pt x="50" y="24"/>
                </a:moveTo>
                <a:lnTo>
                  <a:pt x="50" y="7"/>
                </a:lnTo>
                <a:lnTo>
                  <a:pt x="50" y="7"/>
                </a:lnTo>
                <a:lnTo>
                  <a:pt x="49" y="2"/>
                </a:lnTo>
                <a:lnTo>
                  <a:pt x="45" y="0"/>
                </a:lnTo>
                <a:lnTo>
                  <a:pt x="0" y="0"/>
                </a:lnTo>
                <a:lnTo>
                  <a:pt x="0" y="24"/>
                </a:lnTo>
                <a:lnTo>
                  <a:pt x="5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1376"/>
          <p:cNvSpPr>
            <a:spLocks/>
          </p:cNvSpPr>
          <p:nvPr/>
        </p:nvSpPr>
        <p:spPr bwMode="auto">
          <a:xfrm>
            <a:off x="5702866" y="3691833"/>
            <a:ext cx="185956" cy="89105"/>
          </a:xfrm>
          <a:custGeom>
            <a:avLst/>
            <a:gdLst>
              <a:gd name="T0" fmla="*/ 0 w 48"/>
              <a:gd name="T1" fmla="*/ 23 h 23"/>
              <a:gd name="T2" fmla="*/ 43 w 48"/>
              <a:gd name="T3" fmla="*/ 23 h 23"/>
              <a:gd name="T4" fmla="*/ 43 w 48"/>
              <a:gd name="T5" fmla="*/ 23 h 23"/>
              <a:gd name="T6" fmla="*/ 47 w 48"/>
              <a:gd name="T7" fmla="*/ 21 h 23"/>
              <a:gd name="T8" fmla="*/ 48 w 48"/>
              <a:gd name="T9" fmla="*/ 15 h 23"/>
              <a:gd name="T10" fmla="*/ 48 w 48"/>
              <a:gd name="T11" fmla="*/ 0 h 23"/>
              <a:gd name="T12" fmla="*/ 0 w 48"/>
              <a:gd name="T13" fmla="*/ 0 h 23"/>
              <a:gd name="T14" fmla="*/ 0 w 48"/>
              <a:gd name="T1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23">
                <a:moveTo>
                  <a:pt x="0" y="23"/>
                </a:moveTo>
                <a:lnTo>
                  <a:pt x="43" y="23"/>
                </a:lnTo>
                <a:lnTo>
                  <a:pt x="43" y="23"/>
                </a:lnTo>
                <a:lnTo>
                  <a:pt x="47" y="21"/>
                </a:lnTo>
                <a:lnTo>
                  <a:pt x="48" y="15"/>
                </a:lnTo>
                <a:lnTo>
                  <a:pt x="48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1377"/>
          <p:cNvSpPr>
            <a:spLocks/>
          </p:cNvSpPr>
          <p:nvPr/>
        </p:nvSpPr>
        <p:spPr bwMode="auto">
          <a:xfrm>
            <a:off x="5594392" y="3540744"/>
            <a:ext cx="294430" cy="240192"/>
          </a:xfrm>
          <a:custGeom>
            <a:avLst/>
            <a:gdLst>
              <a:gd name="T0" fmla="*/ 24 w 76"/>
              <a:gd name="T1" fmla="*/ 28 h 62"/>
              <a:gd name="T2" fmla="*/ 24 w 76"/>
              <a:gd name="T3" fmla="*/ 0 h 62"/>
              <a:gd name="T4" fmla="*/ 15 w 76"/>
              <a:gd name="T5" fmla="*/ 0 h 62"/>
              <a:gd name="T6" fmla="*/ 15 w 76"/>
              <a:gd name="T7" fmla="*/ 28 h 62"/>
              <a:gd name="T8" fmla="*/ 0 w 76"/>
              <a:gd name="T9" fmla="*/ 28 h 62"/>
              <a:gd name="T10" fmla="*/ 0 w 76"/>
              <a:gd name="T11" fmla="*/ 36 h 62"/>
              <a:gd name="T12" fmla="*/ 15 w 76"/>
              <a:gd name="T13" fmla="*/ 36 h 62"/>
              <a:gd name="T14" fmla="*/ 15 w 76"/>
              <a:gd name="T15" fmla="*/ 62 h 62"/>
              <a:gd name="T16" fmla="*/ 24 w 76"/>
              <a:gd name="T17" fmla="*/ 62 h 62"/>
              <a:gd name="T18" fmla="*/ 24 w 76"/>
              <a:gd name="T19" fmla="*/ 36 h 62"/>
              <a:gd name="T20" fmla="*/ 76 w 76"/>
              <a:gd name="T21" fmla="*/ 36 h 62"/>
              <a:gd name="T22" fmla="*/ 76 w 76"/>
              <a:gd name="T23" fmla="*/ 28 h 62"/>
              <a:gd name="T24" fmla="*/ 24 w 76"/>
              <a:gd name="T25" fmla="*/ 2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" h="62">
                <a:moveTo>
                  <a:pt x="24" y="28"/>
                </a:moveTo>
                <a:lnTo>
                  <a:pt x="24" y="0"/>
                </a:lnTo>
                <a:lnTo>
                  <a:pt x="15" y="0"/>
                </a:lnTo>
                <a:lnTo>
                  <a:pt x="15" y="28"/>
                </a:lnTo>
                <a:lnTo>
                  <a:pt x="0" y="28"/>
                </a:lnTo>
                <a:lnTo>
                  <a:pt x="0" y="36"/>
                </a:lnTo>
                <a:lnTo>
                  <a:pt x="15" y="36"/>
                </a:lnTo>
                <a:lnTo>
                  <a:pt x="15" y="62"/>
                </a:lnTo>
                <a:lnTo>
                  <a:pt x="24" y="62"/>
                </a:lnTo>
                <a:lnTo>
                  <a:pt x="24" y="36"/>
                </a:lnTo>
                <a:lnTo>
                  <a:pt x="76" y="36"/>
                </a:lnTo>
                <a:lnTo>
                  <a:pt x="76" y="28"/>
                </a:lnTo>
                <a:lnTo>
                  <a:pt x="24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1378"/>
          <p:cNvSpPr>
            <a:spLocks/>
          </p:cNvSpPr>
          <p:nvPr/>
        </p:nvSpPr>
        <p:spPr bwMode="auto">
          <a:xfrm>
            <a:off x="4505774" y="1944623"/>
            <a:ext cx="166587" cy="151091"/>
          </a:xfrm>
          <a:custGeom>
            <a:avLst/>
            <a:gdLst>
              <a:gd name="T0" fmla="*/ 41 w 43"/>
              <a:gd name="T1" fmla="*/ 37 h 39"/>
              <a:gd name="T2" fmla="*/ 41 w 43"/>
              <a:gd name="T3" fmla="*/ 34 h 39"/>
              <a:gd name="T4" fmla="*/ 3 w 43"/>
              <a:gd name="T5" fmla="*/ 34 h 39"/>
              <a:gd name="T6" fmla="*/ 3 w 43"/>
              <a:gd name="T7" fmla="*/ 5 h 39"/>
              <a:gd name="T8" fmla="*/ 37 w 43"/>
              <a:gd name="T9" fmla="*/ 5 h 39"/>
              <a:gd name="T10" fmla="*/ 37 w 43"/>
              <a:gd name="T11" fmla="*/ 37 h 39"/>
              <a:gd name="T12" fmla="*/ 41 w 43"/>
              <a:gd name="T13" fmla="*/ 37 h 39"/>
              <a:gd name="T14" fmla="*/ 41 w 43"/>
              <a:gd name="T15" fmla="*/ 34 h 39"/>
              <a:gd name="T16" fmla="*/ 41 w 43"/>
              <a:gd name="T17" fmla="*/ 37 h 39"/>
              <a:gd name="T18" fmla="*/ 43 w 43"/>
              <a:gd name="T19" fmla="*/ 37 h 39"/>
              <a:gd name="T20" fmla="*/ 43 w 43"/>
              <a:gd name="T21" fmla="*/ 2 h 39"/>
              <a:gd name="T22" fmla="*/ 43 w 43"/>
              <a:gd name="T23" fmla="*/ 2 h 39"/>
              <a:gd name="T24" fmla="*/ 41 w 43"/>
              <a:gd name="T25" fmla="*/ 2 h 39"/>
              <a:gd name="T26" fmla="*/ 41 w 43"/>
              <a:gd name="T27" fmla="*/ 2 h 39"/>
              <a:gd name="T28" fmla="*/ 41 w 43"/>
              <a:gd name="T29" fmla="*/ 0 h 39"/>
              <a:gd name="T30" fmla="*/ 1 w 43"/>
              <a:gd name="T31" fmla="*/ 0 h 39"/>
              <a:gd name="T32" fmla="*/ 1 w 43"/>
              <a:gd name="T33" fmla="*/ 0 h 39"/>
              <a:gd name="T34" fmla="*/ 0 w 43"/>
              <a:gd name="T35" fmla="*/ 2 h 39"/>
              <a:gd name="T36" fmla="*/ 0 w 43"/>
              <a:gd name="T37" fmla="*/ 2 h 39"/>
              <a:gd name="T38" fmla="*/ 0 w 43"/>
              <a:gd name="T39" fmla="*/ 2 h 39"/>
              <a:gd name="T40" fmla="*/ 0 w 43"/>
              <a:gd name="T41" fmla="*/ 37 h 39"/>
              <a:gd name="T42" fmla="*/ 0 w 43"/>
              <a:gd name="T43" fmla="*/ 37 h 39"/>
              <a:gd name="T44" fmla="*/ 0 w 43"/>
              <a:gd name="T45" fmla="*/ 37 h 39"/>
              <a:gd name="T46" fmla="*/ 0 w 43"/>
              <a:gd name="T47" fmla="*/ 37 h 39"/>
              <a:gd name="T48" fmla="*/ 1 w 43"/>
              <a:gd name="T49" fmla="*/ 39 h 39"/>
              <a:gd name="T50" fmla="*/ 41 w 43"/>
              <a:gd name="T51" fmla="*/ 39 h 39"/>
              <a:gd name="T52" fmla="*/ 41 w 43"/>
              <a:gd name="T53" fmla="*/ 39 h 39"/>
              <a:gd name="T54" fmla="*/ 41 w 43"/>
              <a:gd name="T55" fmla="*/ 37 h 39"/>
              <a:gd name="T56" fmla="*/ 41 w 43"/>
              <a:gd name="T57" fmla="*/ 37 h 39"/>
              <a:gd name="T58" fmla="*/ 43 w 43"/>
              <a:gd name="T59" fmla="*/ 37 h 39"/>
              <a:gd name="T60" fmla="*/ 41 w 43"/>
              <a:gd name="T6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" h="39">
                <a:moveTo>
                  <a:pt x="41" y="37"/>
                </a:moveTo>
                <a:lnTo>
                  <a:pt x="41" y="34"/>
                </a:lnTo>
                <a:lnTo>
                  <a:pt x="3" y="34"/>
                </a:lnTo>
                <a:lnTo>
                  <a:pt x="3" y="5"/>
                </a:lnTo>
                <a:lnTo>
                  <a:pt x="37" y="5"/>
                </a:lnTo>
                <a:lnTo>
                  <a:pt x="37" y="37"/>
                </a:lnTo>
                <a:lnTo>
                  <a:pt x="41" y="37"/>
                </a:lnTo>
                <a:lnTo>
                  <a:pt x="41" y="34"/>
                </a:lnTo>
                <a:lnTo>
                  <a:pt x="41" y="37"/>
                </a:lnTo>
                <a:lnTo>
                  <a:pt x="43" y="37"/>
                </a:lnTo>
                <a:lnTo>
                  <a:pt x="43" y="2"/>
                </a:lnTo>
                <a:lnTo>
                  <a:pt x="43" y="2"/>
                </a:lnTo>
                <a:lnTo>
                  <a:pt x="41" y="2"/>
                </a:lnTo>
                <a:lnTo>
                  <a:pt x="41" y="2"/>
                </a:lnTo>
                <a:lnTo>
                  <a:pt x="41" y="0"/>
                </a:ln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1" y="39"/>
                </a:lnTo>
                <a:lnTo>
                  <a:pt x="41" y="39"/>
                </a:lnTo>
                <a:lnTo>
                  <a:pt x="41" y="39"/>
                </a:lnTo>
                <a:lnTo>
                  <a:pt x="41" y="37"/>
                </a:lnTo>
                <a:lnTo>
                  <a:pt x="41" y="37"/>
                </a:lnTo>
                <a:lnTo>
                  <a:pt x="43" y="37"/>
                </a:lnTo>
                <a:lnTo>
                  <a:pt x="41" y="3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1379"/>
          <p:cNvSpPr>
            <a:spLocks/>
          </p:cNvSpPr>
          <p:nvPr/>
        </p:nvSpPr>
        <p:spPr bwMode="auto">
          <a:xfrm>
            <a:off x="4505774" y="2111208"/>
            <a:ext cx="166587" cy="143343"/>
          </a:xfrm>
          <a:custGeom>
            <a:avLst/>
            <a:gdLst>
              <a:gd name="T0" fmla="*/ 41 w 43"/>
              <a:gd name="T1" fmla="*/ 36 h 37"/>
              <a:gd name="T2" fmla="*/ 41 w 43"/>
              <a:gd name="T3" fmla="*/ 34 h 37"/>
              <a:gd name="T4" fmla="*/ 3 w 43"/>
              <a:gd name="T5" fmla="*/ 34 h 37"/>
              <a:gd name="T6" fmla="*/ 3 w 43"/>
              <a:gd name="T7" fmla="*/ 4 h 37"/>
              <a:gd name="T8" fmla="*/ 37 w 43"/>
              <a:gd name="T9" fmla="*/ 4 h 37"/>
              <a:gd name="T10" fmla="*/ 37 w 43"/>
              <a:gd name="T11" fmla="*/ 36 h 37"/>
              <a:gd name="T12" fmla="*/ 41 w 43"/>
              <a:gd name="T13" fmla="*/ 36 h 37"/>
              <a:gd name="T14" fmla="*/ 41 w 43"/>
              <a:gd name="T15" fmla="*/ 34 h 37"/>
              <a:gd name="T16" fmla="*/ 41 w 43"/>
              <a:gd name="T17" fmla="*/ 36 h 37"/>
              <a:gd name="T18" fmla="*/ 43 w 43"/>
              <a:gd name="T19" fmla="*/ 36 h 37"/>
              <a:gd name="T20" fmla="*/ 43 w 43"/>
              <a:gd name="T21" fmla="*/ 2 h 37"/>
              <a:gd name="T22" fmla="*/ 43 w 43"/>
              <a:gd name="T23" fmla="*/ 2 h 37"/>
              <a:gd name="T24" fmla="*/ 41 w 43"/>
              <a:gd name="T25" fmla="*/ 0 h 37"/>
              <a:gd name="T26" fmla="*/ 41 w 43"/>
              <a:gd name="T27" fmla="*/ 0 h 37"/>
              <a:gd name="T28" fmla="*/ 41 w 43"/>
              <a:gd name="T29" fmla="*/ 0 h 37"/>
              <a:gd name="T30" fmla="*/ 1 w 43"/>
              <a:gd name="T31" fmla="*/ 0 h 37"/>
              <a:gd name="T32" fmla="*/ 1 w 43"/>
              <a:gd name="T33" fmla="*/ 0 h 37"/>
              <a:gd name="T34" fmla="*/ 0 w 43"/>
              <a:gd name="T35" fmla="*/ 0 h 37"/>
              <a:gd name="T36" fmla="*/ 0 w 43"/>
              <a:gd name="T37" fmla="*/ 0 h 37"/>
              <a:gd name="T38" fmla="*/ 0 w 43"/>
              <a:gd name="T39" fmla="*/ 2 h 37"/>
              <a:gd name="T40" fmla="*/ 0 w 43"/>
              <a:gd name="T41" fmla="*/ 36 h 37"/>
              <a:gd name="T42" fmla="*/ 0 w 43"/>
              <a:gd name="T43" fmla="*/ 36 h 37"/>
              <a:gd name="T44" fmla="*/ 0 w 43"/>
              <a:gd name="T45" fmla="*/ 37 h 37"/>
              <a:gd name="T46" fmla="*/ 0 w 43"/>
              <a:gd name="T47" fmla="*/ 37 h 37"/>
              <a:gd name="T48" fmla="*/ 1 w 43"/>
              <a:gd name="T49" fmla="*/ 37 h 37"/>
              <a:gd name="T50" fmla="*/ 41 w 43"/>
              <a:gd name="T51" fmla="*/ 37 h 37"/>
              <a:gd name="T52" fmla="*/ 41 w 43"/>
              <a:gd name="T53" fmla="*/ 37 h 37"/>
              <a:gd name="T54" fmla="*/ 41 w 43"/>
              <a:gd name="T55" fmla="*/ 37 h 37"/>
              <a:gd name="T56" fmla="*/ 41 w 43"/>
              <a:gd name="T57" fmla="*/ 37 h 37"/>
              <a:gd name="T58" fmla="*/ 43 w 43"/>
              <a:gd name="T59" fmla="*/ 36 h 37"/>
              <a:gd name="T60" fmla="*/ 41 w 43"/>
              <a:gd name="T61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" h="37">
                <a:moveTo>
                  <a:pt x="41" y="36"/>
                </a:moveTo>
                <a:lnTo>
                  <a:pt x="41" y="34"/>
                </a:lnTo>
                <a:lnTo>
                  <a:pt x="3" y="34"/>
                </a:lnTo>
                <a:lnTo>
                  <a:pt x="3" y="4"/>
                </a:lnTo>
                <a:lnTo>
                  <a:pt x="37" y="4"/>
                </a:lnTo>
                <a:lnTo>
                  <a:pt x="37" y="36"/>
                </a:lnTo>
                <a:lnTo>
                  <a:pt x="41" y="36"/>
                </a:lnTo>
                <a:lnTo>
                  <a:pt x="41" y="34"/>
                </a:lnTo>
                <a:lnTo>
                  <a:pt x="41" y="36"/>
                </a:lnTo>
                <a:lnTo>
                  <a:pt x="43" y="36"/>
                </a:lnTo>
                <a:lnTo>
                  <a:pt x="43" y="2"/>
                </a:lnTo>
                <a:lnTo>
                  <a:pt x="43" y="2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36"/>
                </a:lnTo>
                <a:lnTo>
                  <a:pt x="0" y="36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1" y="37"/>
                </a:lnTo>
                <a:lnTo>
                  <a:pt x="41" y="37"/>
                </a:lnTo>
                <a:lnTo>
                  <a:pt x="41" y="37"/>
                </a:lnTo>
                <a:lnTo>
                  <a:pt x="41" y="37"/>
                </a:lnTo>
                <a:lnTo>
                  <a:pt x="43" y="36"/>
                </a:lnTo>
                <a:lnTo>
                  <a:pt x="41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1380"/>
          <p:cNvSpPr>
            <a:spLocks/>
          </p:cNvSpPr>
          <p:nvPr/>
        </p:nvSpPr>
        <p:spPr bwMode="auto">
          <a:xfrm>
            <a:off x="4672362" y="2111208"/>
            <a:ext cx="166587" cy="143343"/>
          </a:xfrm>
          <a:custGeom>
            <a:avLst/>
            <a:gdLst>
              <a:gd name="T0" fmla="*/ 41 w 43"/>
              <a:gd name="T1" fmla="*/ 36 h 37"/>
              <a:gd name="T2" fmla="*/ 41 w 43"/>
              <a:gd name="T3" fmla="*/ 34 h 37"/>
              <a:gd name="T4" fmla="*/ 3 w 43"/>
              <a:gd name="T5" fmla="*/ 34 h 37"/>
              <a:gd name="T6" fmla="*/ 3 w 43"/>
              <a:gd name="T7" fmla="*/ 4 h 37"/>
              <a:gd name="T8" fmla="*/ 39 w 43"/>
              <a:gd name="T9" fmla="*/ 4 h 37"/>
              <a:gd name="T10" fmla="*/ 39 w 43"/>
              <a:gd name="T11" fmla="*/ 36 h 37"/>
              <a:gd name="T12" fmla="*/ 41 w 43"/>
              <a:gd name="T13" fmla="*/ 36 h 37"/>
              <a:gd name="T14" fmla="*/ 41 w 43"/>
              <a:gd name="T15" fmla="*/ 34 h 37"/>
              <a:gd name="T16" fmla="*/ 41 w 43"/>
              <a:gd name="T17" fmla="*/ 36 h 37"/>
              <a:gd name="T18" fmla="*/ 43 w 43"/>
              <a:gd name="T19" fmla="*/ 36 h 37"/>
              <a:gd name="T20" fmla="*/ 43 w 43"/>
              <a:gd name="T21" fmla="*/ 2 h 37"/>
              <a:gd name="T22" fmla="*/ 43 w 43"/>
              <a:gd name="T23" fmla="*/ 2 h 37"/>
              <a:gd name="T24" fmla="*/ 41 w 43"/>
              <a:gd name="T25" fmla="*/ 0 h 37"/>
              <a:gd name="T26" fmla="*/ 41 w 43"/>
              <a:gd name="T27" fmla="*/ 0 h 37"/>
              <a:gd name="T28" fmla="*/ 41 w 43"/>
              <a:gd name="T29" fmla="*/ 0 h 37"/>
              <a:gd name="T30" fmla="*/ 2 w 43"/>
              <a:gd name="T31" fmla="*/ 0 h 37"/>
              <a:gd name="T32" fmla="*/ 2 w 43"/>
              <a:gd name="T33" fmla="*/ 0 h 37"/>
              <a:gd name="T34" fmla="*/ 2 w 43"/>
              <a:gd name="T35" fmla="*/ 0 h 37"/>
              <a:gd name="T36" fmla="*/ 2 w 43"/>
              <a:gd name="T37" fmla="*/ 0 h 37"/>
              <a:gd name="T38" fmla="*/ 0 w 43"/>
              <a:gd name="T39" fmla="*/ 2 h 37"/>
              <a:gd name="T40" fmla="*/ 0 w 43"/>
              <a:gd name="T41" fmla="*/ 36 h 37"/>
              <a:gd name="T42" fmla="*/ 0 w 43"/>
              <a:gd name="T43" fmla="*/ 36 h 37"/>
              <a:gd name="T44" fmla="*/ 2 w 43"/>
              <a:gd name="T45" fmla="*/ 37 h 37"/>
              <a:gd name="T46" fmla="*/ 2 w 43"/>
              <a:gd name="T47" fmla="*/ 37 h 37"/>
              <a:gd name="T48" fmla="*/ 2 w 43"/>
              <a:gd name="T49" fmla="*/ 37 h 37"/>
              <a:gd name="T50" fmla="*/ 41 w 43"/>
              <a:gd name="T51" fmla="*/ 37 h 37"/>
              <a:gd name="T52" fmla="*/ 41 w 43"/>
              <a:gd name="T53" fmla="*/ 37 h 37"/>
              <a:gd name="T54" fmla="*/ 41 w 43"/>
              <a:gd name="T55" fmla="*/ 37 h 37"/>
              <a:gd name="T56" fmla="*/ 41 w 43"/>
              <a:gd name="T57" fmla="*/ 37 h 37"/>
              <a:gd name="T58" fmla="*/ 43 w 43"/>
              <a:gd name="T59" fmla="*/ 36 h 37"/>
              <a:gd name="T60" fmla="*/ 41 w 43"/>
              <a:gd name="T61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" h="37">
                <a:moveTo>
                  <a:pt x="41" y="36"/>
                </a:moveTo>
                <a:lnTo>
                  <a:pt x="41" y="34"/>
                </a:lnTo>
                <a:lnTo>
                  <a:pt x="3" y="34"/>
                </a:lnTo>
                <a:lnTo>
                  <a:pt x="3" y="4"/>
                </a:lnTo>
                <a:lnTo>
                  <a:pt x="39" y="4"/>
                </a:lnTo>
                <a:lnTo>
                  <a:pt x="39" y="36"/>
                </a:lnTo>
                <a:lnTo>
                  <a:pt x="41" y="36"/>
                </a:lnTo>
                <a:lnTo>
                  <a:pt x="41" y="34"/>
                </a:lnTo>
                <a:lnTo>
                  <a:pt x="41" y="36"/>
                </a:lnTo>
                <a:lnTo>
                  <a:pt x="43" y="36"/>
                </a:lnTo>
                <a:lnTo>
                  <a:pt x="43" y="2"/>
                </a:lnTo>
                <a:lnTo>
                  <a:pt x="43" y="2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36"/>
                </a:lnTo>
                <a:lnTo>
                  <a:pt x="0" y="36"/>
                </a:lnTo>
                <a:lnTo>
                  <a:pt x="2" y="37"/>
                </a:lnTo>
                <a:lnTo>
                  <a:pt x="2" y="37"/>
                </a:lnTo>
                <a:lnTo>
                  <a:pt x="2" y="37"/>
                </a:lnTo>
                <a:lnTo>
                  <a:pt x="41" y="37"/>
                </a:lnTo>
                <a:lnTo>
                  <a:pt x="41" y="37"/>
                </a:lnTo>
                <a:lnTo>
                  <a:pt x="41" y="37"/>
                </a:lnTo>
                <a:lnTo>
                  <a:pt x="41" y="37"/>
                </a:lnTo>
                <a:lnTo>
                  <a:pt x="43" y="36"/>
                </a:lnTo>
                <a:lnTo>
                  <a:pt x="41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1381"/>
          <p:cNvSpPr>
            <a:spLocks/>
          </p:cNvSpPr>
          <p:nvPr/>
        </p:nvSpPr>
        <p:spPr bwMode="auto">
          <a:xfrm>
            <a:off x="4672362" y="1944623"/>
            <a:ext cx="166587" cy="151091"/>
          </a:xfrm>
          <a:custGeom>
            <a:avLst/>
            <a:gdLst>
              <a:gd name="T0" fmla="*/ 41 w 43"/>
              <a:gd name="T1" fmla="*/ 37 h 39"/>
              <a:gd name="T2" fmla="*/ 41 w 43"/>
              <a:gd name="T3" fmla="*/ 34 h 39"/>
              <a:gd name="T4" fmla="*/ 3 w 43"/>
              <a:gd name="T5" fmla="*/ 34 h 39"/>
              <a:gd name="T6" fmla="*/ 3 w 43"/>
              <a:gd name="T7" fmla="*/ 5 h 39"/>
              <a:gd name="T8" fmla="*/ 39 w 43"/>
              <a:gd name="T9" fmla="*/ 5 h 39"/>
              <a:gd name="T10" fmla="*/ 39 w 43"/>
              <a:gd name="T11" fmla="*/ 37 h 39"/>
              <a:gd name="T12" fmla="*/ 41 w 43"/>
              <a:gd name="T13" fmla="*/ 37 h 39"/>
              <a:gd name="T14" fmla="*/ 41 w 43"/>
              <a:gd name="T15" fmla="*/ 34 h 39"/>
              <a:gd name="T16" fmla="*/ 41 w 43"/>
              <a:gd name="T17" fmla="*/ 37 h 39"/>
              <a:gd name="T18" fmla="*/ 43 w 43"/>
              <a:gd name="T19" fmla="*/ 37 h 39"/>
              <a:gd name="T20" fmla="*/ 43 w 43"/>
              <a:gd name="T21" fmla="*/ 2 h 39"/>
              <a:gd name="T22" fmla="*/ 43 w 43"/>
              <a:gd name="T23" fmla="*/ 2 h 39"/>
              <a:gd name="T24" fmla="*/ 41 w 43"/>
              <a:gd name="T25" fmla="*/ 2 h 39"/>
              <a:gd name="T26" fmla="*/ 41 w 43"/>
              <a:gd name="T27" fmla="*/ 2 h 39"/>
              <a:gd name="T28" fmla="*/ 41 w 43"/>
              <a:gd name="T29" fmla="*/ 0 h 39"/>
              <a:gd name="T30" fmla="*/ 2 w 43"/>
              <a:gd name="T31" fmla="*/ 0 h 39"/>
              <a:gd name="T32" fmla="*/ 2 w 43"/>
              <a:gd name="T33" fmla="*/ 0 h 39"/>
              <a:gd name="T34" fmla="*/ 2 w 43"/>
              <a:gd name="T35" fmla="*/ 2 h 39"/>
              <a:gd name="T36" fmla="*/ 2 w 43"/>
              <a:gd name="T37" fmla="*/ 2 h 39"/>
              <a:gd name="T38" fmla="*/ 0 w 43"/>
              <a:gd name="T39" fmla="*/ 2 h 39"/>
              <a:gd name="T40" fmla="*/ 0 w 43"/>
              <a:gd name="T41" fmla="*/ 37 h 39"/>
              <a:gd name="T42" fmla="*/ 0 w 43"/>
              <a:gd name="T43" fmla="*/ 37 h 39"/>
              <a:gd name="T44" fmla="*/ 2 w 43"/>
              <a:gd name="T45" fmla="*/ 37 h 39"/>
              <a:gd name="T46" fmla="*/ 2 w 43"/>
              <a:gd name="T47" fmla="*/ 37 h 39"/>
              <a:gd name="T48" fmla="*/ 2 w 43"/>
              <a:gd name="T49" fmla="*/ 39 h 39"/>
              <a:gd name="T50" fmla="*/ 41 w 43"/>
              <a:gd name="T51" fmla="*/ 39 h 39"/>
              <a:gd name="T52" fmla="*/ 41 w 43"/>
              <a:gd name="T53" fmla="*/ 39 h 39"/>
              <a:gd name="T54" fmla="*/ 41 w 43"/>
              <a:gd name="T55" fmla="*/ 37 h 39"/>
              <a:gd name="T56" fmla="*/ 41 w 43"/>
              <a:gd name="T57" fmla="*/ 37 h 39"/>
              <a:gd name="T58" fmla="*/ 43 w 43"/>
              <a:gd name="T59" fmla="*/ 37 h 39"/>
              <a:gd name="T60" fmla="*/ 41 w 43"/>
              <a:gd name="T6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" h="39">
                <a:moveTo>
                  <a:pt x="41" y="37"/>
                </a:moveTo>
                <a:lnTo>
                  <a:pt x="41" y="34"/>
                </a:lnTo>
                <a:lnTo>
                  <a:pt x="3" y="34"/>
                </a:lnTo>
                <a:lnTo>
                  <a:pt x="3" y="5"/>
                </a:lnTo>
                <a:lnTo>
                  <a:pt x="39" y="5"/>
                </a:lnTo>
                <a:lnTo>
                  <a:pt x="39" y="37"/>
                </a:lnTo>
                <a:lnTo>
                  <a:pt x="41" y="37"/>
                </a:lnTo>
                <a:lnTo>
                  <a:pt x="41" y="34"/>
                </a:lnTo>
                <a:lnTo>
                  <a:pt x="41" y="37"/>
                </a:lnTo>
                <a:lnTo>
                  <a:pt x="43" y="37"/>
                </a:lnTo>
                <a:lnTo>
                  <a:pt x="43" y="2"/>
                </a:lnTo>
                <a:lnTo>
                  <a:pt x="43" y="2"/>
                </a:lnTo>
                <a:lnTo>
                  <a:pt x="41" y="2"/>
                </a:lnTo>
                <a:lnTo>
                  <a:pt x="41" y="2"/>
                </a:lnTo>
                <a:lnTo>
                  <a:pt x="41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37"/>
                </a:lnTo>
                <a:lnTo>
                  <a:pt x="0" y="37"/>
                </a:lnTo>
                <a:lnTo>
                  <a:pt x="2" y="37"/>
                </a:lnTo>
                <a:lnTo>
                  <a:pt x="2" y="37"/>
                </a:lnTo>
                <a:lnTo>
                  <a:pt x="2" y="39"/>
                </a:lnTo>
                <a:lnTo>
                  <a:pt x="41" y="39"/>
                </a:lnTo>
                <a:lnTo>
                  <a:pt x="41" y="39"/>
                </a:lnTo>
                <a:lnTo>
                  <a:pt x="41" y="37"/>
                </a:lnTo>
                <a:lnTo>
                  <a:pt x="41" y="37"/>
                </a:lnTo>
                <a:lnTo>
                  <a:pt x="43" y="37"/>
                </a:lnTo>
                <a:lnTo>
                  <a:pt x="41" y="3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1382"/>
          <p:cNvSpPr>
            <a:spLocks/>
          </p:cNvSpPr>
          <p:nvPr/>
        </p:nvSpPr>
        <p:spPr bwMode="auto">
          <a:xfrm>
            <a:off x="4567758" y="1979488"/>
            <a:ext cx="54238" cy="81357"/>
          </a:xfrm>
          <a:custGeom>
            <a:avLst/>
            <a:gdLst>
              <a:gd name="T0" fmla="*/ 0 w 14"/>
              <a:gd name="T1" fmla="*/ 21 h 21"/>
              <a:gd name="T2" fmla="*/ 14 w 14"/>
              <a:gd name="T3" fmla="*/ 21 h 21"/>
              <a:gd name="T4" fmla="*/ 14 w 14"/>
              <a:gd name="T5" fmla="*/ 17 h 21"/>
              <a:gd name="T6" fmla="*/ 4 w 14"/>
              <a:gd name="T7" fmla="*/ 17 h 21"/>
              <a:gd name="T8" fmla="*/ 4 w 14"/>
              <a:gd name="T9" fmla="*/ 0 h 21"/>
              <a:gd name="T10" fmla="*/ 0 w 14"/>
              <a:gd name="T11" fmla="*/ 0 h 21"/>
              <a:gd name="T12" fmla="*/ 0 w 14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1">
                <a:moveTo>
                  <a:pt x="0" y="21"/>
                </a:moveTo>
                <a:lnTo>
                  <a:pt x="14" y="21"/>
                </a:lnTo>
                <a:lnTo>
                  <a:pt x="14" y="17"/>
                </a:lnTo>
                <a:lnTo>
                  <a:pt x="4" y="17"/>
                </a:lnTo>
                <a:lnTo>
                  <a:pt x="4" y="0"/>
                </a:lnTo>
                <a:lnTo>
                  <a:pt x="0" y="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1383"/>
          <p:cNvSpPr>
            <a:spLocks noEditPoints="1"/>
          </p:cNvSpPr>
          <p:nvPr/>
        </p:nvSpPr>
        <p:spPr bwMode="auto">
          <a:xfrm>
            <a:off x="4722723" y="1979488"/>
            <a:ext cx="77482" cy="89105"/>
          </a:xfrm>
          <a:custGeom>
            <a:avLst/>
            <a:gdLst>
              <a:gd name="T0" fmla="*/ 9 w 20"/>
              <a:gd name="T1" fmla="*/ 4 h 23"/>
              <a:gd name="T2" fmla="*/ 9 w 20"/>
              <a:gd name="T3" fmla="*/ 4 h 23"/>
              <a:gd name="T4" fmla="*/ 11 w 20"/>
              <a:gd name="T5" fmla="*/ 4 h 23"/>
              <a:gd name="T6" fmla="*/ 13 w 20"/>
              <a:gd name="T7" fmla="*/ 6 h 23"/>
              <a:gd name="T8" fmla="*/ 15 w 20"/>
              <a:gd name="T9" fmla="*/ 11 h 23"/>
              <a:gd name="T10" fmla="*/ 15 w 20"/>
              <a:gd name="T11" fmla="*/ 11 h 23"/>
              <a:gd name="T12" fmla="*/ 13 w 20"/>
              <a:gd name="T13" fmla="*/ 15 h 23"/>
              <a:gd name="T14" fmla="*/ 11 w 20"/>
              <a:gd name="T15" fmla="*/ 17 h 23"/>
              <a:gd name="T16" fmla="*/ 9 w 20"/>
              <a:gd name="T17" fmla="*/ 19 h 23"/>
              <a:gd name="T18" fmla="*/ 9 w 20"/>
              <a:gd name="T19" fmla="*/ 19 h 23"/>
              <a:gd name="T20" fmla="*/ 7 w 20"/>
              <a:gd name="T21" fmla="*/ 17 h 23"/>
              <a:gd name="T22" fmla="*/ 5 w 20"/>
              <a:gd name="T23" fmla="*/ 15 h 23"/>
              <a:gd name="T24" fmla="*/ 4 w 20"/>
              <a:gd name="T25" fmla="*/ 11 h 23"/>
              <a:gd name="T26" fmla="*/ 4 w 20"/>
              <a:gd name="T27" fmla="*/ 11 h 23"/>
              <a:gd name="T28" fmla="*/ 5 w 20"/>
              <a:gd name="T29" fmla="*/ 6 h 23"/>
              <a:gd name="T30" fmla="*/ 7 w 20"/>
              <a:gd name="T31" fmla="*/ 4 h 23"/>
              <a:gd name="T32" fmla="*/ 9 w 20"/>
              <a:gd name="T33" fmla="*/ 4 h 23"/>
              <a:gd name="T34" fmla="*/ 9 w 20"/>
              <a:gd name="T35" fmla="*/ 4 h 23"/>
              <a:gd name="T36" fmla="*/ 9 w 20"/>
              <a:gd name="T37" fmla="*/ 0 h 23"/>
              <a:gd name="T38" fmla="*/ 9 w 20"/>
              <a:gd name="T39" fmla="*/ 0 h 23"/>
              <a:gd name="T40" fmla="*/ 5 w 20"/>
              <a:gd name="T41" fmla="*/ 0 h 23"/>
              <a:gd name="T42" fmla="*/ 2 w 20"/>
              <a:gd name="T43" fmla="*/ 2 h 23"/>
              <a:gd name="T44" fmla="*/ 0 w 20"/>
              <a:gd name="T45" fmla="*/ 6 h 23"/>
              <a:gd name="T46" fmla="*/ 0 w 20"/>
              <a:gd name="T47" fmla="*/ 11 h 23"/>
              <a:gd name="T48" fmla="*/ 0 w 20"/>
              <a:gd name="T49" fmla="*/ 11 h 23"/>
              <a:gd name="T50" fmla="*/ 0 w 20"/>
              <a:gd name="T51" fmla="*/ 15 h 23"/>
              <a:gd name="T52" fmla="*/ 2 w 20"/>
              <a:gd name="T53" fmla="*/ 19 h 23"/>
              <a:gd name="T54" fmla="*/ 5 w 20"/>
              <a:gd name="T55" fmla="*/ 21 h 23"/>
              <a:gd name="T56" fmla="*/ 9 w 20"/>
              <a:gd name="T57" fmla="*/ 23 h 23"/>
              <a:gd name="T58" fmla="*/ 9 w 20"/>
              <a:gd name="T59" fmla="*/ 23 h 23"/>
              <a:gd name="T60" fmla="*/ 13 w 20"/>
              <a:gd name="T61" fmla="*/ 21 h 23"/>
              <a:gd name="T62" fmla="*/ 17 w 20"/>
              <a:gd name="T63" fmla="*/ 19 h 23"/>
              <a:gd name="T64" fmla="*/ 19 w 20"/>
              <a:gd name="T65" fmla="*/ 15 h 23"/>
              <a:gd name="T66" fmla="*/ 20 w 20"/>
              <a:gd name="T67" fmla="*/ 11 h 23"/>
              <a:gd name="T68" fmla="*/ 20 w 20"/>
              <a:gd name="T69" fmla="*/ 11 h 23"/>
              <a:gd name="T70" fmla="*/ 19 w 20"/>
              <a:gd name="T71" fmla="*/ 6 h 23"/>
              <a:gd name="T72" fmla="*/ 17 w 20"/>
              <a:gd name="T73" fmla="*/ 2 h 23"/>
              <a:gd name="T74" fmla="*/ 15 w 20"/>
              <a:gd name="T75" fmla="*/ 0 h 23"/>
              <a:gd name="T76" fmla="*/ 9 w 20"/>
              <a:gd name="T77" fmla="*/ 0 h 23"/>
              <a:gd name="T78" fmla="*/ 9 w 20"/>
              <a:gd name="T7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" h="23">
                <a:moveTo>
                  <a:pt x="9" y="4"/>
                </a:moveTo>
                <a:lnTo>
                  <a:pt x="9" y="4"/>
                </a:lnTo>
                <a:lnTo>
                  <a:pt x="11" y="4"/>
                </a:lnTo>
                <a:lnTo>
                  <a:pt x="13" y="6"/>
                </a:lnTo>
                <a:lnTo>
                  <a:pt x="15" y="11"/>
                </a:lnTo>
                <a:lnTo>
                  <a:pt x="15" y="11"/>
                </a:lnTo>
                <a:lnTo>
                  <a:pt x="13" y="15"/>
                </a:lnTo>
                <a:lnTo>
                  <a:pt x="11" y="17"/>
                </a:lnTo>
                <a:lnTo>
                  <a:pt x="9" y="19"/>
                </a:lnTo>
                <a:lnTo>
                  <a:pt x="9" y="19"/>
                </a:lnTo>
                <a:lnTo>
                  <a:pt x="7" y="17"/>
                </a:lnTo>
                <a:lnTo>
                  <a:pt x="5" y="15"/>
                </a:lnTo>
                <a:lnTo>
                  <a:pt x="4" y="11"/>
                </a:lnTo>
                <a:lnTo>
                  <a:pt x="4" y="11"/>
                </a:lnTo>
                <a:lnTo>
                  <a:pt x="5" y="6"/>
                </a:lnTo>
                <a:lnTo>
                  <a:pt x="7" y="4"/>
                </a:lnTo>
                <a:lnTo>
                  <a:pt x="9" y="4"/>
                </a:lnTo>
                <a:lnTo>
                  <a:pt x="9" y="4"/>
                </a:lnTo>
                <a:close/>
                <a:moveTo>
                  <a:pt x="9" y="0"/>
                </a:moveTo>
                <a:lnTo>
                  <a:pt x="9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11"/>
                </a:lnTo>
                <a:lnTo>
                  <a:pt x="0" y="11"/>
                </a:lnTo>
                <a:lnTo>
                  <a:pt x="0" y="15"/>
                </a:lnTo>
                <a:lnTo>
                  <a:pt x="2" y="19"/>
                </a:lnTo>
                <a:lnTo>
                  <a:pt x="5" y="21"/>
                </a:lnTo>
                <a:lnTo>
                  <a:pt x="9" y="23"/>
                </a:lnTo>
                <a:lnTo>
                  <a:pt x="9" y="23"/>
                </a:lnTo>
                <a:lnTo>
                  <a:pt x="13" y="21"/>
                </a:lnTo>
                <a:lnTo>
                  <a:pt x="17" y="19"/>
                </a:lnTo>
                <a:lnTo>
                  <a:pt x="19" y="15"/>
                </a:lnTo>
                <a:lnTo>
                  <a:pt x="20" y="11"/>
                </a:lnTo>
                <a:lnTo>
                  <a:pt x="20" y="11"/>
                </a:lnTo>
                <a:lnTo>
                  <a:pt x="19" y="6"/>
                </a:lnTo>
                <a:lnTo>
                  <a:pt x="17" y="2"/>
                </a:lnTo>
                <a:lnTo>
                  <a:pt x="15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1384"/>
          <p:cNvSpPr>
            <a:spLocks/>
          </p:cNvSpPr>
          <p:nvPr/>
        </p:nvSpPr>
        <p:spPr bwMode="auto">
          <a:xfrm>
            <a:off x="4556137" y="2138327"/>
            <a:ext cx="77482" cy="89105"/>
          </a:xfrm>
          <a:custGeom>
            <a:avLst/>
            <a:gdLst>
              <a:gd name="T0" fmla="*/ 13 w 20"/>
              <a:gd name="T1" fmla="*/ 23 h 23"/>
              <a:gd name="T2" fmla="*/ 20 w 20"/>
              <a:gd name="T3" fmla="*/ 0 h 23"/>
              <a:gd name="T4" fmla="*/ 15 w 20"/>
              <a:gd name="T5" fmla="*/ 0 h 23"/>
              <a:gd name="T6" fmla="*/ 11 w 20"/>
              <a:gd name="T7" fmla="*/ 10 h 23"/>
              <a:gd name="T8" fmla="*/ 11 w 20"/>
              <a:gd name="T9" fmla="*/ 10 h 23"/>
              <a:gd name="T10" fmla="*/ 9 w 20"/>
              <a:gd name="T11" fmla="*/ 17 h 23"/>
              <a:gd name="T12" fmla="*/ 9 w 20"/>
              <a:gd name="T13" fmla="*/ 17 h 23"/>
              <a:gd name="T14" fmla="*/ 9 w 20"/>
              <a:gd name="T15" fmla="*/ 17 h 23"/>
              <a:gd name="T16" fmla="*/ 7 w 20"/>
              <a:gd name="T17" fmla="*/ 10 h 23"/>
              <a:gd name="T18" fmla="*/ 5 w 20"/>
              <a:gd name="T19" fmla="*/ 0 h 23"/>
              <a:gd name="T20" fmla="*/ 0 w 20"/>
              <a:gd name="T21" fmla="*/ 0 h 23"/>
              <a:gd name="T22" fmla="*/ 7 w 20"/>
              <a:gd name="T23" fmla="*/ 23 h 23"/>
              <a:gd name="T24" fmla="*/ 13 w 20"/>
              <a:gd name="T2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23">
                <a:moveTo>
                  <a:pt x="13" y="23"/>
                </a:moveTo>
                <a:lnTo>
                  <a:pt x="20" y="0"/>
                </a:lnTo>
                <a:lnTo>
                  <a:pt x="15" y="0"/>
                </a:lnTo>
                <a:lnTo>
                  <a:pt x="11" y="10"/>
                </a:lnTo>
                <a:lnTo>
                  <a:pt x="11" y="10"/>
                </a:lnTo>
                <a:lnTo>
                  <a:pt x="9" y="17"/>
                </a:lnTo>
                <a:lnTo>
                  <a:pt x="9" y="17"/>
                </a:lnTo>
                <a:lnTo>
                  <a:pt x="9" y="17"/>
                </a:lnTo>
                <a:lnTo>
                  <a:pt x="7" y="10"/>
                </a:lnTo>
                <a:lnTo>
                  <a:pt x="5" y="0"/>
                </a:lnTo>
                <a:lnTo>
                  <a:pt x="0" y="0"/>
                </a:lnTo>
                <a:lnTo>
                  <a:pt x="7" y="23"/>
                </a:lnTo>
                <a:lnTo>
                  <a:pt x="13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1385"/>
          <p:cNvSpPr>
            <a:spLocks/>
          </p:cNvSpPr>
          <p:nvPr/>
        </p:nvSpPr>
        <p:spPr bwMode="auto">
          <a:xfrm>
            <a:off x="4730471" y="2138327"/>
            <a:ext cx="58113" cy="89105"/>
          </a:xfrm>
          <a:custGeom>
            <a:avLst/>
            <a:gdLst>
              <a:gd name="T0" fmla="*/ 13 w 15"/>
              <a:gd name="T1" fmla="*/ 10 h 23"/>
              <a:gd name="T2" fmla="*/ 5 w 15"/>
              <a:gd name="T3" fmla="*/ 10 h 23"/>
              <a:gd name="T4" fmla="*/ 5 w 15"/>
              <a:gd name="T5" fmla="*/ 4 h 23"/>
              <a:gd name="T6" fmla="*/ 15 w 15"/>
              <a:gd name="T7" fmla="*/ 4 h 23"/>
              <a:gd name="T8" fmla="*/ 15 w 15"/>
              <a:gd name="T9" fmla="*/ 0 h 23"/>
              <a:gd name="T10" fmla="*/ 0 w 15"/>
              <a:gd name="T11" fmla="*/ 0 h 23"/>
              <a:gd name="T12" fmla="*/ 0 w 15"/>
              <a:gd name="T13" fmla="*/ 23 h 23"/>
              <a:gd name="T14" fmla="*/ 15 w 15"/>
              <a:gd name="T15" fmla="*/ 23 h 23"/>
              <a:gd name="T16" fmla="*/ 15 w 15"/>
              <a:gd name="T17" fmla="*/ 17 h 23"/>
              <a:gd name="T18" fmla="*/ 5 w 15"/>
              <a:gd name="T19" fmla="*/ 17 h 23"/>
              <a:gd name="T20" fmla="*/ 5 w 15"/>
              <a:gd name="T21" fmla="*/ 14 h 23"/>
              <a:gd name="T22" fmla="*/ 13 w 15"/>
              <a:gd name="T23" fmla="*/ 14 h 23"/>
              <a:gd name="T24" fmla="*/ 13 w 15"/>
              <a:gd name="T25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3">
                <a:moveTo>
                  <a:pt x="13" y="10"/>
                </a:moveTo>
                <a:lnTo>
                  <a:pt x="5" y="10"/>
                </a:lnTo>
                <a:lnTo>
                  <a:pt x="5" y="4"/>
                </a:lnTo>
                <a:lnTo>
                  <a:pt x="15" y="4"/>
                </a:lnTo>
                <a:lnTo>
                  <a:pt x="15" y="0"/>
                </a:lnTo>
                <a:lnTo>
                  <a:pt x="0" y="0"/>
                </a:lnTo>
                <a:lnTo>
                  <a:pt x="0" y="23"/>
                </a:lnTo>
                <a:lnTo>
                  <a:pt x="15" y="23"/>
                </a:lnTo>
                <a:lnTo>
                  <a:pt x="15" y="17"/>
                </a:lnTo>
                <a:lnTo>
                  <a:pt x="5" y="17"/>
                </a:lnTo>
                <a:lnTo>
                  <a:pt x="5" y="14"/>
                </a:lnTo>
                <a:lnTo>
                  <a:pt x="13" y="14"/>
                </a:lnTo>
                <a:lnTo>
                  <a:pt x="1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1386"/>
          <p:cNvSpPr>
            <a:spLocks noEditPoints="1"/>
          </p:cNvSpPr>
          <p:nvPr/>
        </p:nvSpPr>
        <p:spPr bwMode="auto">
          <a:xfrm>
            <a:off x="4439915" y="3556240"/>
            <a:ext cx="375787" cy="302178"/>
          </a:xfrm>
          <a:custGeom>
            <a:avLst/>
            <a:gdLst>
              <a:gd name="T0" fmla="*/ 95 w 97"/>
              <a:gd name="T1" fmla="*/ 13 h 78"/>
              <a:gd name="T2" fmla="*/ 86 w 97"/>
              <a:gd name="T3" fmla="*/ 5 h 78"/>
              <a:gd name="T4" fmla="*/ 75 w 97"/>
              <a:gd name="T5" fmla="*/ 7 h 78"/>
              <a:gd name="T6" fmla="*/ 69 w 97"/>
              <a:gd name="T7" fmla="*/ 11 h 78"/>
              <a:gd name="T8" fmla="*/ 58 w 97"/>
              <a:gd name="T9" fmla="*/ 22 h 78"/>
              <a:gd name="T10" fmla="*/ 52 w 97"/>
              <a:gd name="T11" fmla="*/ 24 h 78"/>
              <a:gd name="T12" fmla="*/ 48 w 97"/>
              <a:gd name="T13" fmla="*/ 22 h 78"/>
              <a:gd name="T14" fmla="*/ 47 w 97"/>
              <a:gd name="T15" fmla="*/ 13 h 78"/>
              <a:gd name="T16" fmla="*/ 45 w 97"/>
              <a:gd name="T17" fmla="*/ 9 h 78"/>
              <a:gd name="T18" fmla="*/ 35 w 97"/>
              <a:gd name="T19" fmla="*/ 2 h 78"/>
              <a:gd name="T20" fmla="*/ 22 w 97"/>
              <a:gd name="T21" fmla="*/ 0 h 78"/>
              <a:gd name="T22" fmla="*/ 13 w 97"/>
              <a:gd name="T23" fmla="*/ 2 h 78"/>
              <a:gd name="T24" fmla="*/ 2 w 97"/>
              <a:gd name="T25" fmla="*/ 13 h 78"/>
              <a:gd name="T26" fmla="*/ 0 w 97"/>
              <a:gd name="T27" fmla="*/ 26 h 78"/>
              <a:gd name="T28" fmla="*/ 5 w 97"/>
              <a:gd name="T29" fmla="*/ 39 h 78"/>
              <a:gd name="T30" fmla="*/ 11 w 97"/>
              <a:gd name="T31" fmla="*/ 45 h 78"/>
              <a:gd name="T32" fmla="*/ 50 w 97"/>
              <a:gd name="T33" fmla="*/ 78 h 78"/>
              <a:gd name="T34" fmla="*/ 65 w 97"/>
              <a:gd name="T35" fmla="*/ 67 h 78"/>
              <a:gd name="T36" fmla="*/ 78 w 97"/>
              <a:gd name="T37" fmla="*/ 56 h 78"/>
              <a:gd name="T38" fmla="*/ 88 w 97"/>
              <a:gd name="T39" fmla="*/ 47 h 78"/>
              <a:gd name="T40" fmla="*/ 97 w 97"/>
              <a:gd name="T41" fmla="*/ 30 h 78"/>
              <a:gd name="T42" fmla="*/ 97 w 97"/>
              <a:gd name="T43" fmla="*/ 18 h 78"/>
              <a:gd name="T44" fmla="*/ 95 w 97"/>
              <a:gd name="T45" fmla="*/ 13 h 78"/>
              <a:gd name="T46" fmla="*/ 26 w 97"/>
              <a:gd name="T47" fmla="*/ 11 h 78"/>
              <a:gd name="T48" fmla="*/ 17 w 97"/>
              <a:gd name="T49" fmla="*/ 15 h 78"/>
              <a:gd name="T50" fmla="*/ 13 w 97"/>
              <a:gd name="T51" fmla="*/ 22 h 78"/>
              <a:gd name="T52" fmla="*/ 13 w 97"/>
              <a:gd name="T53" fmla="*/ 24 h 78"/>
              <a:gd name="T54" fmla="*/ 11 w 97"/>
              <a:gd name="T55" fmla="*/ 26 h 78"/>
              <a:gd name="T56" fmla="*/ 11 w 97"/>
              <a:gd name="T57" fmla="*/ 26 h 78"/>
              <a:gd name="T58" fmla="*/ 9 w 97"/>
              <a:gd name="T59" fmla="*/ 24 h 78"/>
              <a:gd name="T60" fmla="*/ 9 w 97"/>
              <a:gd name="T61" fmla="*/ 22 h 78"/>
              <a:gd name="T62" fmla="*/ 13 w 97"/>
              <a:gd name="T63" fmla="*/ 13 h 78"/>
              <a:gd name="T64" fmla="*/ 24 w 97"/>
              <a:gd name="T65" fmla="*/ 7 h 78"/>
              <a:gd name="T66" fmla="*/ 24 w 97"/>
              <a:gd name="T67" fmla="*/ 7 h 78"/>
              <a:gd name="T68" fmla="*/ 28 w 97"/>
              <a:gd name="T69" fmla="*/ 9 h 78"/>
              <a:gd name="T70" fmla="*/ 26 w 97"/>
              <a:gd name="T71" fmla="*/ 9 h 78"/>
              <a:gd name="T72" fmla="*/ 26 w 97"/>
              <a:gd name="T73" fmla="*/ 1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78">
                <a:moveTo>
                  <a:pt x="95" y="13"/>
                </a:moveTo>
                <a:lnTo>
                  <a:pt x="95" y="13"/>
                </a:lnTo>
                <a:lnTo>
                  <a:pt x="92" y="7"/>
                </a:lnTo>
                <a:lnTo>
                  <a:pt x="86" y="5"/>
                </a:lnTo>
                <a:lnTo>
                  <a:pt x="80" y="5"/>
                </a:lnTo>
                <a:lnTo>
                  <a:pt x="75" y="7"/>
                </a:lnTo>
                <a:lnTo>
                  <a:pt x="75" y="7"/>
                </a:lnTo>
                <a:lnTo>
                  <a:pt x="69" y="11"/>
                </a:lnTo>
                <a:lnTo>
                  <a:pt x="63" y="17"/>
                </a:lnTo>
                <a:lnTo>
                  <a:pt x="58" y="22"/>
                </a:lnTo>
                <a:lnTo>
                  <a:pt x="52" y="24"/>
                </a:lnTo>
                <a:lnTo>
                  <a:pt x="52" y="24"/>
                </a:lnTo>
                <a:lnTo>
                  <a:pt x="50" y="24"/>
                </a:lnTo>
                <a:lnTo>
                  <a:pt x="48" y="22"/>
                </a:lnTo>
                <a:lnTo>
                  <a:pt x="47" y="18"/>
                </a:lnTo>
                <a:lnTo>
                  <a:pt x="47" y="13"/>
                </a:lnTo>
                <a:lnTo>
                  <a:pt x="45" y="9"/>
                </a:lnTo>
                <a:lnTo>
                  <a:pt x="45" y="9"/>
                </a:lnTo>
                <a:lnTo>
                  <a:pt x="39" y="3"/>
                </a:lnTo>
                <a:lnTo>
                  <a:pt x="35" y="2"/>
                </a:lnTo>
                <a:lnTo>
                  <a:pt x="30" y="0"/>
                </a:ln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7" y="7"/>
                </a:lnTo>
                <a:lnTo>
                  <a:pt x="2" y="13"/>
                </a:lnTo>
                <a:lnTo>
                  <a:pt x="0" y="18"/>
                </a:lnTo>
                <a:lnTo>
                  <a:pt x="0" y="26"/>
                </a:lnTo>
                <a:lnTo>
                  <a:pt x="2" y="33"/>
                </a:lnTo>
                <a:lnTo>
                  <a:pt x="5" y="39"/>
                </a:lnTo>
                <a:lnTo>
                  <a:pt x="11" y="45"/>
                </a:lnTo>
                <a:lnTo>
                  <a:pt x="11" y="45"/>
                </a:lnTo>
                <a:lnTo>
                  <a:pt x="32" y="62"/>
                </a:lnTo>
                <a:lnTo>
                  <a:pt x="50" y="78"/>
                </a:lnTo>
                <a:lnTo>
                  <a:pt x="50" y="78"/>
                </a:lnTo>
                <a:lnTo>
                  <a:pt x="65" y="67"/>
                </a:lnTo>
                <a:lnTo>
                  <a:pt x="73" y="62"/>
                </a:lnTo>
                <a:lnTo>
                  <a:pt x="78" y="56"/>
                </a:lnTo>
                <a:lnTo>
                  <a:pt x="78" y="56"/>
                </a:lnTo>
                <a:lnTo>
                  <a:pt x="88" y="47"/>
                </a:lnTo>
                <a:lnTo>
                  <a:pt x="95" y="35"/>
                </a:lnTo>
                <a:lnTo>
                  <a:pt x="97" y="30"/>
                </a:lnTo>
                <a:lnTo>
                  <a:pt x="97" y="24"/>
                </a:lnTo>
                <a:lnTo>
                  <a:pt x="97" y="18"/>
                </a:lnTo>
                <a:lnTo>
                  <a:pt x="95" y="13"/>
                </a:lnTo>
                <a:lnTo>
                  <a:pt x="95" y="13"/>
                </a:lnTo>
                <a:close/>
                <a:moveTo>
                  <a:pt x="26" y="11"/>
                </a:moveTo>
                <a:lnTo>
                  <a:pt x="26" y="11"/>
                </a:lnTo>
                <a:lnTo>
                  <a:pt x="20" y="13"/>
                </a:lnTo>
                <a:lnTo>
                  <a:pt x="17" y="15"/>
                </a:lnTo>
                <a:lnTo>
                  <a:pt x="13" y="18"/>
                </a:lnTo>
                <a:lnTo>
                  <a:pt x="13" y="22"/>
                </a:lnTo>
                <a:lnTo>
                  <a:pt x="13" y="24"/>
                </a:lnTo>
                <a:lnTo>
                  <a:pt x="13" y="24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2"/>
                </a:lnTo>
                <a:lnTo>
                  <a:pt x="9" y="22"/>
                </a:lnTo>
                <a:lnTo>
                  <a:pt x="9" y="17"/>
                </a:lnTo>
                <a:lnTo>
                  <a:pt x="13" y="13"/>
                </a:lnTo>
                <a:lnTo>
                  <a:pt x="18" y="9"/>
                </a:lnTo>
                <a:lnTo>
                  <a:pt x="24" y="7"/>
                </a:lnTo>
                <a:lnTo>
                  <a:pt x="24" y="7"/>
                </a:lnTo>
                <a:lnTo>
                  <a:pt x="24" y="7"/>
                </a:lnTo>
                <a:lnTo>
                  <a:pt x="26" y="7"/>
                </a:lnTo>
                <a:lnTo>
                  <a:pt x="28" y="9"/>
                </a:lnTo>
                <a:lnTo>
                  <a:pt x="28" y="9"/>
                </a:lnTo>
                <a:lnTo>
                  <a:pt x="26" y="9"/>
                </a:lnTo>
                <a:lnTo>
                  <a:pt x="26" y="11"/>
                </a:lnTo>
                <a:lnTo>
                  <a:pt x="26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1387"/>
          <p:cNvSpPr>
            <a:spLocks noEditPoints="1"/>
          </p:cNvSpPr>
          <p:nvPr/>
        </p:nvSpPr>
        <p:spPr bwMode="auto">
          <a:xfrm>
            <a:off x="6690756" y="1386754"/>
            <a:ext cx="286682" cy="368039"/>
          </a:xfrm>
          <a:custGeom>
            <a:avLst/>
            <a:gdLst>
              <a:gd name="T0" fmla="*/ 9 w 74"/>
              <a:gd name="T1" fmla="*/ 0 h 95"/>
              <a:gd name="T2" fmla="*/ 5 w 74"/>
              <a:gd name="T3" fmla="*/ 0 h 95"/>
              <a:gd name="T4" fmla="*/ 1 w 74"/>
              <a:gd name="T5" fmla="*/ 5 h 95"/>
              <a:gd name="T6" fmla="*/ 0 w 74"/>
              <a:gd name="T7" fmla="*/ 86 h 95"/>
              <a:gd name="T8" fmla="*/ 1 w 74"/>
              <a:gd name="T9" fmla="*/ 90 h 95"/>
              <a:gd name="T10" fmla="*/ 5 w 74"/>
              <a:gd name="T11" fmla="*/ 93 h 95"/>
              <a:gd name="T12" fmla="*/ 63 w 74"/>
              <a:gd name="T13" fmla="*/ 95 h 95"/>
              <a:gd name="T14" fmla="*/ 67 w 74"/>
              <a:gd name="T15" fmla="*/ 93 h 95"/>
              <a:gd name="T16" fmla="*/ 73 w 74"/>
              <a:gd name="T17" fmla="*/ 90 h 95"/>
              <a:gd name="T18" fmla="*/ 74 w 74"/>
              <a:gd name="T19" fmla="*/ 9 h 95"/>
              <a:gd name="T20" fmla="*/ 73 w 74"/>
              <a:gd name="T21" fmla="*/ 5 h 95"/>
              <a:gd name="T22" fmla="*/ 67 w 74"/>
              <a:gd name="T23" fmla="*/ 0 h 95"/>
              <a:gd name="T24" fmla="*/ 63 w 74"/>
              <a:gd name="T25" fmla="*/ 0 h 95"/>
              <a:gd name="T26" fmla="*/ 56 w 74"/>
              <a:gd name="T27" fmla="*/ 9 h 95"/>
              <a:gd name="T28" fmla="*/ 60 w 74"/>
              <a:gd name="T29" fmla="*/ 13 h 95"/>
              <a:gd name="T30" fmla="*/ 60 w 74"/>
              <a:gd name="T31" fmla="*/ 16 h 95"/>
              <a:gd name="T32" fmla="*/ 56 w 74"/>
              <a:gd name="T33" fmla="*/ 18 h 95"/>
              <a:gd name="T34" fmla="*/ 50 w 74"/>
              <a:gd name="T35" fmla="*/ 13 h 95"/>
              <a:gd name="T36" fmla="*/ 52 w 74"/>
              <a:gd name="T37" fmla="*/ 11 h 95"/>
              <a:gd name="T38" fmla="*/ 56 w 74"/>
              <a:gd name="T39" fmla="*/ 9 h 95"/>
              <a:gd name="T40" fmla="*/ 18 w 74"/>
              <a:gd name="T41" fmla="*/ 9 h 95"/>
              <a:gd name="T42" fmla="*/ 24 w 74"/>
              <a:gd name="T43" fmla="*/ 13 h 95"/>
              <a:gd name="T44" fmla="*/ 22 w 74"/>
              <a:gd name="T45" fmla="*/ 16 h 95"/>
              <a:gd name="T46" fmla="*/ 18 w 74"/>
              <a:gd name="T47" fmla="*/ 18 h 95"/>
              <a:gd name="T48" fmla="*/ 13 w 74"/>
              <a:gd name="T49" fmla="*/ 13 h 95"/>
              <a:gd name="T50" fmla="*/ 15 w 74"/>
              <a:gd name="T51" fmla="*/ 11 h 95"/>
              <a:gd name="T52" fmla="*/ 18 w 74"/>
              <a:gd name="T53" fmla="*/ 9 h 95"/>
              <a:gd name="T54" fmla="*/ 69 w 74"/>
              <a:gd name="T55" fmla="*/ 82 h 95"/>
              <a:gd name="T56" fmla="*/ 65 w 74"/>
              <a:gd name="T57" fmla="*/ 88 h 95"/>
              <a:gd name="T58" fmla="*/ 60 w 74"/>
              <a:gd name="T59" fmla="*/ 90 h 95"/>
              <a:gd name="T60" fmla="*/ 15 w 74"/>
              <a:gd name="T61" fmla="*/ 90 h 95"/>
              <a:gd name="T62" fmla="*/ 7 w 74"/>
              <a:gd name="T63" fmla="*/ 88 h 95"/>
              <a:gd name="T64" fmla="*/ 5 w 74"/>
              <a:gd name="T65" fmla="*/ 82 h 95"/>
              <a:gd name="T66" fmla="*/ 5 w 74"/>
              <a:gd name="T67" fmla="*/ 43 h 95"/>
              <a:gd name="T68" fmla="*/ 7 w 74"/>
              <a:gd name="T69" fmla="*/ 37 h 95"/>
              <a:gd name="T70" fmla="*/ 15 w 74"/>
              <a:gd name="T71" fmla="*/ 33 h 95"/>
              <a:gd name="T72" fmla="*/ 60 w 74"/>
              <a:gd name="T73" fmla="*/ 33 h 95"/>
              <a:gd name="T74" fmla="*/ 65 w 74"/>
              <a:gd name="T75" fmla="*/ 37 h 95"/>
              <a:gd name="T76" fmla="*/ 69 w 74"/>
              <a:gd name="T77" fmla="*/ 4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" h="95">
                <a:moveTo>
                  <a:pt x="63" y="0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3" y="1"/>
                </a:lnTo>
                <a:lnTo>
                  <a:pt x="1" y="5"/>
                </a:lnTo>
                <a:lnTo>
                  <a:pt x="0" y="9"/>
                </a:lnTo>
                <a:lnTo>
                  <a:pt x="0" y="86"/>
                </a:lnTo>
                <a:lnTo>
                  <a:pt x="0" y="86"/>
                </a:lnTo>
                <a:lnTo>
                  <a:pt x="1" y="90"/>
                </a:lnTo>
                <a:lnTo>
                  <a:pt x="3" y="91"/>
                </a:lnTo>
                <a:lnTo>
                  <a:pt x="5" y="93"/>
                </a:lnTo>
                <a:lnTo>
                  <a:pt x="9" y="95"/>
                </a:lnTo>
                <a:lnTo>
                  <a:pt x="63" y="95"/>
                </a:lnTo>
                <a:lnTo>
                  <a:pt x="63" y="95"/>
                </a:lnTo>
                <a:lnTo>
                  <a:pt x="67" y="93"/>
                </a:lnTo>
                <a:lnTo>
                  <a:pt x="71" y="91"/>
                </a:lnTo>
                <a:lnTo>
                  <a:pt x="73" y="90"/>
                </a:lnTo>
                <a:lnTo>
                  <a:pt x="74" y="86"/>
                </a:lnTo>
                <a:lnTo>
                  <a:pt x="74" y="9"/>
                </a:lnTo>
                <a:lnTo>
                  <a:pt x="74" y="9"/>
                </a:lnTo>
                <a:lnTo>
                  <a:pt x="73" y="5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63" y="0"/>
                </a:lnTo>
                <a:close/>
                <a:moveTo>
                  <a:pt x="56" y="9"/>
                </a:moveTo>
                <a:lnTo>
                  <a:pt x="56" y="9"/>
                </a:lnTo>
                <a:lnTo>
                  <a:pt x="60" y="11"/>
                </a:lnTo>
                <a:lnTo>
                  <a:pt x="60" y="13"/>
                </a:lnTo>
                <a:lnTo>
                  <a:pt x="60" y="13"/>
                </a:lnTo>
                <a:lnTo>
                  <a:pt x="60" y="16"/>
                </a:lnTo>
                <a:lnTo>
                  <a:pt x="56" y="18"/>
                </a:lnTo>
                <a:lnTo>
                  <a:pt x="56" y="18"/>
                </a:lnTo>
                <a:lnTo>
                  <a:pt x="52" y="16"/>
                </a:lnTo>
                <a:lnTo>
                  <a:pt x="50" y="13"/>
                </a:lnTo>
                <a:lnTo>
                  <a:pt x="50" y="13"/>
                </a:lnTo>
                <a:lnTo>
                  <a:pt x="52" y="11"/>
                </a:lnTo>
                <a:lnTo>
                  <a:pt x="56" y="9"/>
                </a:lnTo>
                <a:lnTo>
                  <a:pt x="56" y="9"/>
                </a:lnTo>
                <a:close/>
                <a:moveTo>
                  <a:pt x="18" y="9"/>
                </a:moveTo>
                <a:lnTo>
                  <a:pt x="18" y="9"/>
                </a:lnTo>
                <a:lnTo>
                  <a:pt x="22" y="11"/>
                </a:lnTo>
                <a:lnTo>
                  <a:pt x="24" y="13"/>
                </a:lnTo>
                <a:lnTo>
                  <a:pt x="24" y="13"/>
                </a:lnTo>
                <a:lnTo>
                  <a:pt x="22" y="16"/>
                </a:lnTo>
                <a:lnTo>
                  <a:pt x="18" y="18"/>
                </a:lnTo>
                <a:lnTo>
                  <a:pt x="18" y="18"/>
                </a:lnTo>
                <a:lnTo>
                  <a:pt x="15" y="16"/>
                </a:lnTo>
                <a:lnTo>
                  <a:pt x="13" y="13"/>
                </a:lnTo>
                <a:lnTo>
                  <a:pt x="13" y="13"/>
                </a:lnTo>
                <a:lnTo>
                  <a:pt x="15" y="11"/>
                </a:lnTo>
                <a:lnTo>
                  <a:pt x="18" y="9"/>
                </a:lnTo>
                <a:lnTo>
                  <a:pt x="18" y="9"/>
                </a:lnTo>
                <a:close/>
                <a:moveTo>
                  <a:pt x="69" y="82"/>
                </a:moveTo>
                <a:lnTo>
                  <a:pt x="69" y="82"/>
                </a:lnTo>
                <a:lnTo>
                  <a:pt x="67" y="84"/>
                </a:lnTo>
                <a:lnTo>
                  <a:pt x="65" y="88"/>
                </a:lnTo>
                <a:lnTo>
                  <a:pt x="63" y="90"/>
                </a:lnTo>
                <a:lnTo>
                  <a:pt x="60" y="90"/>
                </a:lnTo>
                <a:lnTo>
                  <a:pt x="15" y="90"/>
                </a:lnTo>
                <a:lnTo>
                  <a:pt x="15" y="90"/>
                </a:lnTo>
                <a:lnTo>
                  <a:pt x="11" y="90"/>
                </a:lnTo>
                <a:lnTo>
                  <a:pt x="7" y="88"/>
                </a:lnTo>
                <a:lnTo>
                  <a:pt x="5" y="84"/>
                </a:lnTo>
                <a:lnTo>
                  <a:pt x="5" y="82"/>
                </a:lnTo>
                <a:lnTo>
                  <a:pt x="5" y="43"/>
                </a:lnTo>
                <a:lnTo>
                  <a:pt x="5" y="43"/>
                </a:lnTo>
                <a:lnTo>
                  <a:pt x="5" y="39"/>
                </a:lnTo>
                <a:lnTo>
                  <a:pt x="7" y="37"/>
                </a:lnTo>
                <a:lnTo>
                  <a:pt x="11" y="35"/>
                </a:lnTo>
                <a:lnTo>
                  <a:pt x="15" y="33"/>
                </a:lnTo>
                <a:lnTo>
                  <a:pt x="60" y="33"/>
                </a:lnTo>
                <a:lnTo>
                  <a:pt x="60" y="33"/>
                </a:lnTo>
                <a:lnTo>
                  <a:pt x="63" y="35"/>
                </a:lnTo>
                <a:lnTo>
                  <a:pt x="65" y="37"/>
                </a:lnTo>
                <a:lnTo>
                  <a:pt x="67" y="39"/>
                </a:lnTo>
                <a:lnTo>
                  <a:pt x="69" y="43"/>
                </a:lnTo>
                <a:lnTo>
                  <a:pt x="69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1388"/>
          <p:cNvSpPr>
            <a:spLocks/>
          </p:cNvSpPr>
          <p:nvPr/>
        </p:nvSpPr>
        <p:spPr bwMode="auto">
          <a:xfrm>
            <a:off x="6752742" y="1572711"/>
            <a:ext cx="54238" cy="116222"/>
          </a:xfrm>
          <a:custGeom>
            <a:avLst/>
            <a:gdLst>
              <a:gd name="T0" fmla="*/ 8 w 14"/>
              <a:gd name="T1" fmla="*/ 13 h 30"/>
              <a:gd name="T2" fmla="*/ 8 w 14"/>
              <a:gd name="T3" fmla="*/ 13 h 30"/>
              <a:gd name="T4" fmla="*/ 8 w 14"/>
              <a:gd name="T5" fmla="*/ 6 h 30"/>
              <a:gd name="T6" fmla="*/ 8 w 14"/>
              <a:gd name="T7" fmla="*/ 6 h 30"/>
              <a:gd name="T8" fmla="*/ 4 w 14"/>
              <a:gd name="T9" fmla="*/ 8 h 30"/>
              <a:gd name="T10" fmla="*/ 4 w 14"/>
              <a:gd name="T11" fmla="*/ 8 h 30"/>
              <a:gd name="T12" fmla="*/ 2 w 14"/>
              <a:gd name="T13" fmla="*/ 8 h 30"/>
              <a:gd name="T14" fmla="*/ 0 w 14"/>
              <a:gd name="T15" fmla="*/ 6 h 30"/>
              <a:gd name="T16" fmla="*/ 0 w 14"/>
              <a:gd name="T17" fmla="*/ 6 h 30"/>
              <a:gd name="T18" fmla="*/ 2 w 14"/>
              <a:gd name="T19" fmla="*/ 4 h 30"/>
              <a:gd name="T20" fmla="*/ 4 w 14"/>
              <a:gd name="T21" fmla="*/ 2 h 30"/>
              <a:gd name="T22" fmla="*/ 4 w 14"/>
              <a:gd name="T23" fmla="*/ 2 h 30"/>
              <a:gd name="T24" fmla="*/ 12 w 14"/>
              <a:gd name="T25" fmla="*/ 0 h 30"/>
              <a:gd name="T26" fmla="*/ 12 w 14"/>
              <a:gd name="T27" fmla="*/ 0 h 30"/>
              <a:gd name="T28" fmla="*/ 14 w 14"/>
              <a:gd name="T29" fmla="*/ 2 h 30"/>
              <a:gd name="T30" fmla="*/ 14 w 14"/>
              <a:gd name="T31" fmla="*/ 6 h 30"/>
              <a:gd name="T32" fmla="*/ 14 w 14"/>
              <a:gd name="T33" fmla="*/ 23 h 30"/>
              <a:gd name="T34" fmla="*/ 14 w 14"/>
              <a:gd name="T35" fmla="*/ 23 h 30"/>
              <a:gd name="T36" fmla="*/ 14 w 14"/>
              <a:gd name="T37" fmla="*/ 28 h 30"/>
              <a:gd name="T38" fmla="*/ 10 w 14"/>
              <a:gd name="T39" fmla="*/ 30 h 30"/>
              <a:gd name="T40" fmla="*/ 10 w 14"/>
              <a:gd name="T41" fmla="*/ 30 h 30"/>
              <a:gd name="T42" fmla="*/ 8 w 14"/>
              <a:gd name="T43" fmla="*/ 28 h 30"/>
              <a:gd name="T44" fmla="*/ 8 w 14"/>
              <a:gd name="T45" fmla="*/ 23 h 30"/>
              <a:gd name="T46" fmla="*/ 8 w 14"/>
              <a:gd name="T47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" h="30">
                <a:moveTo>
                  <a:pt x="8" y="13"/>
                </a:moveTo>
                <a:lnTo>
                  <a:pt x="8" y="13"/>
                </a:lnTo>
                <a:lnTo>
                  <a:pt x="8" y="6"/>
                </a:lnTo>
                <a:lnTo>
                  <a:pt x="8" y="6"/>
                </a:lnTo>
                <a:lnTo>
                  <a:pt x="4" y="8"/>
                </a:lnTo>
                <a:lnTo>
                  <a:pt x="4" y="8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lnTo>
                  <a:pt x="2" y="4"/>
                </a:lnTo>
                <a:lnTo>
                  <a:pt x="4" y="2"/>
                </a:lnTo>
                <a:lnTo>
                  <a:pt x="4" y="2"/>
                </a:lnTo>
                <a:lnTo>
                  <a:pt x="12" y="0"/>
                </a:lnTo>
                <a:lnTo>
                  <a:pt x="12" y="0"/>
                </a:lnTo>
                <a:lnTo>
                  <a:pt x="14" y="2"/>
                </a:lnTo>
                <a:lnTo>
                  <a:pt x="14" y="6"/>
                </a:lnTo>
                <a:lnTo>
                  <a:pt x="14" y="23"/>
                </a:lnTo>
                <a:lnTo>
                  <a:pt x="14" y="23"/>
                </a:lnTo>
                <a:lnTo>
                  <a:pt x="14" y="28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3"/>
                </a:lnTo>
                <a:lnTo>
                  <a:pt x="8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1389"/>
          <p:cNvSpPr>
            <a:spLocks noEditPoints="1"/>
          </p:cNvSpPr>
          <p:nvPr/>
        </p:nvSpPr>
        <p:spPr bwMode="auto">
          <a:xfrm>
            <a:off x="6841847" y="1572711"/>
            <a:ext cx="85230" cy="116222"/>
          </a:xfrm>
          <a:custGeom>
            <a:avLst/>
            <a:gdLst>
              <a:gd name="T0" fmla="*/ 17 w 22"/>
              <a:gd name="T1" fmla="*/ 30 h 30"/>
              <a:gd name="T2" fmla="*/ 17 w 22"/>
              <a:gd name="T3" fmla="*/ 30 h 30"/>
              <a:gd name="T4" fmla="*/ 15 w 22"/>
              <a:gd name="T5" fmla="*/ 28 h 30"/>
              <a:gd name="T6" fmla="*/ 13 w 22"/>
              <a:gd name="T7" fmla="*/ 27 h 30"/>
              <a:gd name="T8" fmla="*/ 13 w 22"/>
              <a:gd name="T9" fmla="*/ 27 h 30"/>
              <a:gd name="T10" fmla="*/ 11 w 22"/>
              <a:gd name="T11" fmla="*/ 25 h 30"/>
              <a:gd name="T12" fmla="*/ 6 w 22"/>
              <a:gd name="T13" fmla="*/ 23 h 30"/>
              <a:gd name="T14" fmla="*/ 6 w 22"/>
              <a:gd name="T15" fmla="*/ 23 h 30"/>
              <a:gd name="T16" fmla="*/ 2 w 22"/>
              <a:gd name="T17" fmla="*/ 23 h 30"/>
              <a:gd name="T18" fmla="*/ 0 w 22"/>
              <a:gd name="T19" fmla="*/ 21 h 30"/>
              <a:gd name="T20" fmla="*/ 0 w 22"/>
              <a:gd name="T21" fmla="*/ 21 h 30"/>
              <a:gd name="T22" fmla="*/ 4 w 22"/>
              <a:gd name="T23" fmla="*/ 13 h 30"/>
              <a:gd name="T24" fmla="*/ 7 w 22"/>
              <a:gd name="T25" fmla="*/ 6 h 30"/>
              <a:gd name="T26" fmla="*/ 7 w 22"/>
              <a:gd name="T27" fmla="*/ 6 h 30"/>
              <a:gd name="T28" fmla="*/ 11 w 22"/>
              <a:gd name="T29" fmla="*/ 2 h 30"/>
              <a:gd name="T30" fmla="*/ 15 w 22"/>
              <a:gd name="T31" fmla="*/ 0 h 30"/>
              <a:gd name="T32" fmla="*/ 15 w 22"/>
              <a:gd name="T33" fmla="*/ 0 h 30"/>
              <a:gd name="T34" fmla="*/ 19 w 22"/>
              <a:gd name="T35" fmla="*/ 2 h 30"/>
              <a:gd name="T36" fmla="*/ 19 w 22"/>
              <a:gd name="T37" fmla="*/ 6 h 30"/>
              <a:gd name="T38" fmla="*/ 19 w 22"/>
              <a:gd name="T39" fmla="*/ 12 h 30"/>
              <a:gd name="T40" fmla="*/ 19 w 22"/>
              <a:gd name="T41" fmla="*/ 12 h 30"/>
              <a:gd name="T42" fmla="*/ 21 w 22"/>
              <a:gd name="T43" fmla="*/ 15 h 30"/>
              <a:gd name="T44" fmla="*/ 21 w 22"/>
              <a:gd name="T45" fmla="*/ 17 h 30"/>
              <a:gd name="T46" fmla="*/ 21 w 22"/>
              <a:gd name="T47" fmla="*/ 17 h 30"/>
              <a:gd name="T48" fmla="*/ 22 w 22"/>
              <a:gd name="T49" fmla="*/ 19 h 30"/>
              <a:gd name="T50" fmla="*/ 22 w 22"/>
              <a:gd name="T51" fmla="*/ 21 h 30"/>
              <a:gd name="T52" fmla="*/ 22 w 22"/>
              <a:gd name="T53" fmla="*/ 21 h 30"/>
              <a:gd name="T54" fmla="*/ 22 w 22"/>
              <a:gd name="T55" fmla="*/ 23 h 30"/>
              <a:gd name="T56" fmla="*/ 21 w 22"/>
              <a:gd name="T57" fmla="*/ 23 h 30"/>
              <a:gd name="T58" fmla="*/ 21 w 22"/>
              <a:gd name="T59" fmla="*/ 23 h 30"/>
              <a:gd name="T60" fmla="*/ 21 w 22"/>
              <a:gd name="T61" fmla="*/ 25 h 30"/>
              <a:gd name="T62" fmla="*/ 19 w 22"/>
              <a:gd name="T63" fmla="*/ 27 h 30"/>
              <a:gd name="T64" fmla="*/ 19 w 22"/>
              <a:gd name="T65" fmla="*/ 27 h 30"/>
              <a:gd name="T66" fmla="*/ 19 w 22"/>
              <a:gd name="T67" fmla="*/ 28 h 30"/>
              <a:gd name="T68" fmla="*/ 17 w 22"/>
              <a:gd name="T69" fmla="*/ 30 h 30"/>
              <a:gd name="T70" fmla="*/ 17 w 22"/>
              <a:gd name="T71" fmla="*/ 30 h 30"/>
              <a:gd name="T72" fmla="*/ 9 w 22"/>
              <a:gd name="T73" fmla="*/ 17 h 30"/>
              <a:gd name="T74" fmla="*/ 9 w 22"/>
              <a:gd name="T75" fmla="*/ 17 h 30"/>
              <a:gd name="T76" fmla="*/ 11 w 22"/>
              <a:gd name="T77" fmla="*/ 17 h 30"/>
              <a:gd name="T78" fmla="*/ 13 w 22"/>
              <a:gd name="T79" fmla="*/ 13 h 30"/>
              <a:gd name="T80" fmla="*/ 13 w 22"/>
              <a:gd name="T81" fmla="*/ 13 h 30"/>
              <a:gd name="T82" fmla="*/ 13 w 22"/>
              <a:gd name="T83" fmla="*/ 8 h 30"/>
              <a:gd name="T84" fmla="*/ 13 w 22"/>
              <a:gd name="T85" fmla="*/ 8 h 30"/>
              <a:gd name="T86" fmla="*/ 13 w 22"/>
              <a:gd name="T87" fmla="*/ 6 h 30"/>
              <a:gd name="T88" fmla="*/ 13 w 22"/>
              <a:gd name="T89" fmla="*/ 6 h 30"/>
              <a:gd name="T90" fmla="*/ 11 w 22"/>
              <a:gd name="T91" fmla="*/ 10 h 30"/>
              <a:gd name="T92" fmla="*/ 11 w 22"/>
              <a:gd name="T93" fmla="*/ 10 h 30"/>
              <a:gd name="T94" fmla="*/ 11 w 22"/>
              <a:gd name="T95" fmla="*/ 12 h 30"/>
              <a:gd name="T96" fmla="*/ 9 w 22"/>
              <a:gd name="T97" fmla="*/ 12 h 30"/>
              <a:gd name="T98" fmla="*/ 9 w 22"/>
              <a:gd name="T99" fmla="*/ 12 h 30"/>
              <a:gd name="T100" fmla="*/ 6 w 22"/>
              <a:gd name="T101" fmla="*/ 17 h 30"/>
              <a:gd name="T102" fmla="*/ 6 w 22"/>
              <a:gd name="T103" fmla="*/ 17 h 30"/>
              <a:gd name="T104" fmla="*/ 9 w 22"/>
              <a:gd name="T105" fmla="*/ 17 h 30"/>
              <a:gd name="T106" fmla="*/ 9 w 22"/>
              <a:gd name="T107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" h="30">
                <a:moveTo>
                  <a:pt x="17" y="30"/>
                </a:moveTo>
                <a:lnTo>
                  <a:pt x="17" y="30"/>
                </a:lnTo>
                <a:lnTo>
                  <a:pt x="15" y="28"/>
                </a:lnTo>
                <a:lnTo>
                  <a:pt x="13" y="27"/>
                </a:lnTo>
                <a:lnTo>
                  <a:pt x="13" y="27"/>
                </a:lnTo>
                <a:lnTo>
                  <a:pt x="11" y="25"/>
                </a:lnTo>
                <a:lnTo>
                  <a:pt x="6" y="23"/>
                </a:lnTo>
                <a:lnTo>
                  <a:pt x="6" y="23"/>
                </a:lnTo>
                <a:lnTo>
                  <a:pt x="2" y="23"/>
                </a:lnTo>
                <a:lnTo>
                  <a:pt x="0" y="21"/>
                </a:lnTo>
                <a:lnTo>
                  <a:pt x="0" y="21"/>
                </a:lnTo>
                <a:lnTo>
                  <a:pt x="4" y="13"/>
                </a:lnTo>
                <a:lnTo>
                  <a:pt x="7" y="6"/>
                </a:lnTo>
                <a:lnTo>
                  <a:pt x="7" y="6"/>
                </a:lnTo>
                <a:lnTo>
                  <a:pt x="11" y="2"/>
                </a:lnTo>
                <a:lnTo>
                  <a:pt x="15" y="0"/>
                </a:lnTo>
                <a:lnTo>
                  <a:pt x="15" y="0"/>
                </a:lnTo>
                <a:lnTo>
                  <a:pt x="19" y="2"/>
                </a:lnTo>
                <a:lnTo>
                  <a:pt x="19" y="6"/>
                </a:lnTo>
                <a:lnTo>
                  <a:pt x="19" y="12"/>
                </a:lnTo>
                <a:lnTo>
                  <a:pt x="19" y="12"/>
                </a:lnTo>
                <a:lnTo>
                  <a:pt x="21" y="15"/>
                </a:lnTo>
                <a:lnTo>
                  <a:pt x="21" y="17"/>
                </a:lnTo>
                <a:lnTo>
                  <a:pt x="21" y="17"/>
                </a:lnTo>
                <a:lnTo>
                  <a:pt x="22" y="19"/>
                </a:lnTo>
                <a:lnTo>
                  <a:pt x="22" y="21"/>
                </a:lnTo>
                <a:lnTo>
                  <a:pt x="22" y="21"/>
                </a:lnTo>
                <a:lnTo>
                  <a:pt x="22" y="23"/>
                </a:lnTo>
                <a:lnTo>
                  <a:pt x="21" y="23"/>
                </a:lnTo>
                <a:lnTo>
                  <a:pt x="21" y="23"/>
                </a:lnTo>
                <a:lnTo>
                  <a:pt x="21" y="25"/>
                </a:lnTo>
                <a:lnTo>
                  <a:pt x="19" y="27"/>
                </a:lnTo>
                <a:lnTo>
                  <a:pt x="19" y="27"/>
                </a:lnTo>
                <a:lnTo>
                  <a:pt x="19" y="28"/>
                </a:lnTo>
                <a:lnTo>
                  <a:pt x="17" y="30"/>
                </a:lnTo>
                <a:lnTo>
                  <a:pt x="17" y="30"/>
                </a:lnTo>
                <a:close/>
                <a:moveTo>
                  <a:pt x="9" y="17"/>
                </a:moveTo>
                <a:lnTo>
                  <a:pt x="9" y="17"/>
                </a:lnTo>
                <a:lnTo>
                  <a:pt x="11" y="17"/>
                </a:lnTo>
                <a:lnTo>
                  <a:pt x="13" y="13"/>
                </a:lnTo>
                <a:lnTo>
                  <a:pt x="13" y="13"/>
                </a:lnTo>
                <a:lnTo>
                  <a:pt x="13" y="8"/>
                </a:lnTo>
                <a:lnTo>
                  <a:pt x="13" y="8"/>
                </a:lnTo>
                <a:lnTo>
                  <a:pt x="13" y="6"/>
                </a:lnTo>
                <a:lnTo>
                  <a:pt x="13" y="6"/>
                </a:lnTo>
                <a:lnTo>
                  <a:pt x="11" y="10"/>
                </a:lnTo>
                <a:lnTo>
                  <a:pt x="11" y="10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7"/>
                </a:lnTo>
                <a:lnTo>
                  <a:pt x="6" y="17"/>
                </a:lnTo>
                <a:lnTo>
                  <a:pt x="9" y="17"/>
                </a:lnTo>
                <a:lnTo>
                  <a:pt x="9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1390"/>
          <p:cNvSpPr>
            <a:spLocks/>
          </p:cNvSpPr>
          <p:nvPr/>
        </p:nvSpPr>
        <p:spPr bwMode="auto">
          <a:xfrm>
            <a:off x="1759052" y="5625001"/>
            <a:ext cx="430025" cy="216948"/>
          </a:xfrm>
          <a:custGeom>
            <a:avLst/>
            <a:gdLst>
              <a:gd name="T0" fmla="*/ 111 w 111"/>
              <a:gd name="T1" fmla="*/ 32 h 56"/>
              <a:gd name="T2" fmla="*/ 109 w 111"/>
              <a:gd name="T3" fmla="*/ 24 h 56"/>
              <a:gd name="T4" fmla="*/ 109 w 111"/>
              <a:gd name="T5" fmla="*/ 22 h 56"/>
              <a:gd name="T6" fmla="*/ 107 w 111"/>
              <a:gd name="T7" fmla="*/ 17 h 56"/>
              <a:gd name="T8" fmla="*/ 100 w 111"/>
              <a:gd name="T9" fmla="*/ 7 h 56"/>
              <a:gd name="T10" fmla="*/ 96 w 111"/>
              <a:gd name="T11" fmla="*/ 5 h 56"/>
              <a:gd name="T12" fmla="*/ 79 w 111"/>
              <a:gd name="T13" fmla="*/ 0 h 56"/>
              <a:gd name="T14" fmla="*/ 77 w 111"/>
              <a:gd name="T15" fmla="*/ 0 h 56"/>
              <a:gd name="T16" fmla="*/ 77 w 111"/>
              <a:gd name="T17" fmla="*/ 2 h 56"/>
              <a:gd name="T18" fmla="*/ 79 w 111"/>
              <a:gd name="T19" fmla="*/ 13 h 56"/>
              <a:gd name="T20" fmla="*/ 77 w 111"/>
              <a:gd name="T21" fmla="*/ 22 h 56"/>
              <a:gd name="T22" fmla="*/ 70 w 111"/>
              <a:gd name="T23" fmla="*/ 32 h 56"/>
              <a:gd name="T24" fmla="*/ 64 w 111"/>
              <a:gd name="T25" fmla="*/ 33 h 56"/>
              <a:gd name="T26" fmla="*/ 58 w 111"/>
              <a:gd name="T27" fmla="*/ 33 h 56"/>
              <a:gd name="T28" fmla="*/ 43 w 111"/>
              <a:gd name="T29" fmla="*/ 26 h 56"/>
              <a:gd name="T30" fmla="*/ 42 w 111"/>
              <a:gd name="T31" fmla="*/ 22 h 56"/>
              <a:gd name="T32" fmla="*/ 42 w 111"/>
              <a:gd name="T33" fmla="*/ 18 h 56"/>
              <a:gd name="T34" fmla="*/ 40 w 111"/>
              <a:gd name="T35" fmla="*/ 17 h 56"/>
              <a:gd name="T36" fmla="*/ 40 w 111"/>
              <a:gd name="T37" fmla="*/ 15 h 56"/>
              <a:gd name="T38" fmla="*/ 40 w 111"/>
              <a:gd name="T39" fmla="*/ 13 h 56"/>
              <a:gd name="T40" fmla="*/ 42 w 111"/>
              <a:gd name="T41" fmla="*/ 5 h 56"/>
              <a:gd name="T42" fmla="*/ 42 w 111"/>
              <a:gd name="T43" fmla="*/ 3 h 56"/>
              <a:gd name="T44" fmla="*/ 40 w 111"/>
              <a:gd name="T45" fmla="*/ 2 h 56"/>
              <a:gd name="T46" fmla="*/ 38 w 111"/>
              <a:gd name="T47" fmla="*/ 2 h 56"/>
              <a:gd name="T48" fmla="*/ 38 w 111"/>
              <a:gd name="T49" fmla="*/ 2 h 56"/>
              <a:gd name="T50" fmla="*/ 32 w 111"/>
              <a:gd name="T51" fmla="*/ 3 h 56"/>
              <a:gd name="T52" fmla="*/ 30 w 111"/>
              <a:gd name="T53" fmla="*/ 3 h 56"/>
              <a:gd name="T54" fmla="*/ 30 w 111"/>
              <a:gd name="T55" fmla="*/ 3 h 56"/>
              <a:gd name="T56" fmla="*/ 25 w 111"/>
              <a:gd name="T57" fmla="*/ 5 h 56"/>
              <a:gd name="T58" fmla="*/ 4 w 111"/>
              <a:gd name="T59" fmla="*/ 24 h 56"/>
              <a:gd name="T60" fmla="*/ 8 w 111"/>
              <a:gd name="T61" fmla="*/ 28 h 56"/>
              <a:gd name="T62" fmla="*/ 6 w 111"/>
              <a:gd name="T63" fmla="*/ 32 h 56"/>
              <a:gd name="T64" fmla="*/ 0 w 111"/>
              <a:gd name="T65" fmla="*/ 33 h 56"/>
              <a:gd name="T66" fmla="*/ 0 w 111"/>
              <a:gd name="T67" fmla="*/ 35 h 56"/>
              <a:gd name="T68" fmla="*/ 2 w 111"/>
              <a:gd name="T69" fmla="*/ 43 h 56"/>
              <a:gd name="T70" fmla="*/ 12 w 111"/>
              <a:gd name="T71" fmla="*/ 54 h 56"/>
              <a:gd name="T72" fmla="*/ 19 w 111"/>
              <a:gd name="T73" fmla="*/ 56 h 56"/>
              <a:gd name="T74" fmla="*/ 23 w 111"/>
              <a:gd name="T75" fmla="*/ 48 h 56"/>
              <a:gd name="T76" fmla="*/ 30 w 111"/>
              <a:gd name="T77" fmla="*/ 46 h 56"/>
              <a:gd name="T78" fmla="*/ 36 w 111"/>
              <a:gd name="T79" fmla="*/ 46 h 56"/>
              <a:gd name="T80" fmla="*/ 42 w 111"/>
              <a:gd name="T81" fmla="*/ 52 h 56"/>
              <a:gd name="T82" fmla="*/ 70 w 111"/>
              <a:gd name="T83" fmla="*/ 56 h 56"/>
              <a:gd name="T84" fmla="*/ 71 w 111"/>
              <a:gd name="T85" fmla="*/ 52 h 56"/>
              <a:gd name="T86" fmla="*/ 79 w 111"/>
              <a:gd name="T87" fmla="*/ 46 h 56"/>
              <a:gd name="T88" fmla="*/ 83 w 111"/>
              <a:gd name="T89" fmla="*/ 46 h 56"/>
              <a:gd name="T90" fmla="*/ 90 w 111"/>
              <a:gd name="T91" fmla="*/ 48 h 56"/>
              <a:gd name="T92" fmla="*/ 96 w 111"/>
              <a:gd name="T93" fmla="*/ 56 h 56"/>
              <a:gd name="T94" fmla="*/ 101 w 111"/>
              <a:gd name="T95" fmla="*/ 52 h 56"/>
              <a:gd name="T96" fmla="*/ 109 w 111"/>
              <a:gd name="T97" fmla="*/ 43 h 56"/>
              <a:gd name="T98" fmla="*/ 111 w 111"/>
              <a:gd name="T99" fmla="*/ 35 h 56"/>
              <a:gd name="T100" fmla="*/ 111 w 111"/>
              <a:gd name="T101" fmla="*/ 3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1" h="56">
                <a:moveTo>
                  <a:pt x="111" y="32"/>
                </a:moveTo>
                <a:lnTo>
                  <a:pt x="111" y="32"/>
                </a:lnTo>
                <a:lnTo>
                  <a:pt x="111" y="32"/>
                </a:lnTo>
                <a:lnTo>
                  <a:pt x="109" y="24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7" y="17"/>
                </a:lnTo>
                <a:lnTo>
                  <a:pt x="103" y="11"/>
                </a:lnTo>
                <a:lnTo>
                  <a:pt x="100" y="7"/>
                </a:lnTo>
                <a:lnTo>
                  <a:pt x="96" y="5"/>
                </a:lnTo>
                <a:lnTo>
                  <a:pt x="96" y="5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0"/>
                </a:lnTo>
                <a:lnTo>
                  <a:pt x="77" y="0"/>
                </a:lnTo>
                <a:lnTo>
                  <a:pt x="77" y="2"/>
                </a:lnTo>
                <a:lnTo>
                  <a:pt x="77" y="2"/>
                </a:lnTo>
                <a:lnTo>
                  <a:pt x="79" y="13"/>
                </a:lnTo>
                <a:lnTo>
                  <a:pt x="79" y="13"/>
                </a:lnTo>
                <a:lnTo>
                  <a:pt x="77" y="22"/>
                </a:lnTo>
                <a:lnTo>
                  <a:pt x="75" y="28"/>
                </a:lnTo>
                <a:lnTo>
                  <a:pt x="70" y="32"/>
                </a:lnTo>
                <a:lnTo>
                  <a:pt x="70" y="32"/>
                </a:lnTo>
                <a:lnTo>
                  <a:pt x="64" y="33"/>
                </a:lnTo>
                <a:lnTo>
                  <a:pt x="58" y="33"/>
                </a:lnTo>
                <a:lnTo>
                  <a:pt x="58" y="33"/>
                </a:lnTo>
                <a:lnTo>
                  <a:pt x="51" y="32"/>
                </a:lnTo>
                <a:lnTo>
                  <a:pt x="43" y="26"/>
                </a:lnTo>
                <a:lnTo>
                  <a:pt x="43" y="26"/>
                </a:lnTo>
                <a:lnTo>
                  <a:pt x="42" y="22"/>
                </a:lnTo>
                <a:lnTo>
                  <a:pt x="42" y="18"/>
                </a:lnTo>
                <a:lnTo>
                  <a:pt x="42" y="18"/>
                </a:lnTo>
                <a:lnTo>
                  <a:pt x="40" y="17"/>
                </a:lnTo>
                <a:lnTo>
                  <a:pt x="40" y="17"/>
                </a:lnTo>
                <a:lnTo>
                  <a:pt x="40" y="15"/>
                </a:lnTo>
                <a:lnTo>
                  <a:pt x="40" y="15"/>
                </a:lnTo>
                <a:lnTo>
                  <a:pt x="40" y="13"/>
                </a:lnTo>
                <a:lnTo>
                  <a:pt x="40" y="13"/>
                </a:lnTo>
                <a:lnTo>
                  <a:pt x="40" y="13"/>
                </a:lnTo>
                <a:lnTo>
                  <a:pt x="42" y="5"/>
                </a:lnTo>
                <a:lnTo>
                  <a:pt x="42" y="3"/>
                </a:lnTo>
                <a:lnTo>
                  <a:pt x="42" y="3"/>
                </a:lnTo>
                <a:lnTo>
                  <a:pt x="40" y="3"/>
                </a:lnTo>
                <a:lnTo>
                  <a:pt x="40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8" y="2"/>
                </a:lnTo>
                <a:lnTo>
                  <a:pt x="32" y="3"/>
                </a:lnTo>
                <a:lnTo>
                  <a:pt x="32" y="3"/>
                </a:lnTo>
                <a:lnTo>
                  <a:pt x="30" y="3"/>
                </a:lnTo>
                <a:lnTo>
                  <a:pt x="30" y="3"/>
                </a:lnTo>
                <a:lnTo>
                  <a:pt x="30" y="3"/>
                </a:lnTo>
                <a:lnTo>
                  <a:pt x="30" y="3"/>
                </a:lnTo>
                <a:lnTo>
                  <a:pt x="25" y="5"/>
                </a:lnTo>
                <a:lnTo>
                  <a:pt x="25" y="5"/>
                </a:lnTo>
                <a:lnTo>
                  <a:pt x="15" y="13"/>
                </a:lnTo>
                <a:lnTo>
                  <a:pt x="4" y="24"/>
                </a:lnTo>
                <a:lnTo>
                  <a:pt x="4" y="24"/>
                </a:lnTo>
                <a:lnTo>
                  <a:pt x="8" y="28"/>
                </a:lnTo>
                <a:lnTo>
                  <a:pt x="8" y="28"/>
                </a:lnTo>
                <a:lnTo>
                  <a:pt x="6" y="32"/>
                </a:lnTo>
                <a:lnTo>
                  <a:pt x="2" y="33"/>
                </a:lnTo>
                <a:lnTo>
                  <a:pt x="0" y="33"/>
                </a:lnTo>
                <a:lnTo>
                  <a:pt x="0" y="33"/>
                </a:lnTo>
                <a:lnTo>
                  <a:pt x="0" y="35"/>
                </a:lnTo>
                <a:lnTo>
                  <a:pt x="0" y="35"/>
                </a:lnTo>
                <a:lnTo>
                  <a:pt x="2" y="43"/>
                </a:lnTo>
                <a:lnTo>
                  <a:pt x="6" y="48"/>
                </a:lnTo>
                <a:lnTo>
                  <a:pt x="12" y="54"/>
                </a:lnTo>
                <a:lnTo>
                  <a:pt x="19" y="56"/>
                </a:lnTo>
                <a:lnTo>
                  <a:pt x="19" y="56"/>
                </a:lnTo>
                <a:lnTo>
                  <a:pt x="19" y="52"/>
                </a:lnTo>
                <a:lnTo>
                  <a:pt x="23" y="48"/>
                </a:lnTo>
                <a:lnTo>
                  <a:pt x="27" y="46"/>
                </a:lnTo>
                <a:lnTo>
                  <a:pt x="30" y="46"/>
                </a:lnTo>
                <a:lnTo>
                  <a:pt x="30" y="46"/>
                </a:lnTo>
                <a:lnTo>
                  <a:pt x="36" y="46"/>
                </a:lnTo>
                <a:lnTo>
                  <a:pt x="40" y="48"/>
                </a:lnTo>
                <a:lnTo>
                  <a:pt x="42" y="52"/>
                </a:lnTo>
                <a:lnTo>
                  <a:pt x="43" y="56"/>
                </a:lnTo>
                <a:lnTo>
                  <a:pt x="70" y="56"/>
                </a:lnTo>
                <a:lnTo>
                  <a:pt x="70" y="56"/>
                </a:lnTo>
                <a:lnTo>
                  <a:pt x="71" y="52"/>
                </a:lnTo>
                <a:lnTo>
                  <a:pt x="75" y="48"/>
                </a:lnTo>
                <a:lnTo>
                  <a:pt x="79" y="46"/>
                </a:lnTo>
                <a:lnTo>
                  <a:pt x="83" y="46"/>
                </a:lnTo>
                <a:lnTo>
                  <a:pt x="83" y="46"/>
                </a:lnTo>
                <a:lnTo>
                  <a:pt x="86" y="46"/>
                </a:lnTo>
                <a:lnTo>
                  <a:pt x="90" y="48"/>
                </a:lnTo>
                <a:lnTo>
                  <a:pt x="94" y="52"/>
                </a:lnTo>
                <a:lnTo>
                  <a:pt x="96" y="56"/>
                </a:lnTo>
                <a:lnTo>
                  <a:pt x="96" y="56"/>
                </a:lnTo>
                <a:lnTo>
                  <a:pt x="101" y="52"/>
                </a:lnTo>
                <a:lnTo>
                  <a:pt x="105" y="48"/>
                </a:lnTo>
                <a:lnTo>
                  <a:pt x="109" y="43"/>
                </a:lnTo>
                <a:lnTo>
                  <a:pt x="111" y="35"/>
                </a:lnTo>
                <a:lnTo>
                  <a:pt x="111" y="35"/>
                </a:lnTo>
                <a:lnTo>
                  <a:pt x="111" y="33"/>
                </a:lnTo>
                <a:lnTo>
                  <a:pt x="111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1391"/>
          <p:cNvSpPr>
            <a:spLocks/>
          </p:cNvSpPr>
          <p:nvPr/>
        </p:nvSpPr>
        <p:spPr bwMode="auto">
          <a:xfrm>
            <a:off x="1921762" y="5659866"/>
            <a:ext cx="27119" cy="30992"/>
          </a:xfrm>
          <a:custGeom>
            <a:avLst/>
            <a:gdLst>
              <a:gd name="T0" fmla="*/ 7 w 7"/>
              <a:gd name="T1" fmla="*/ 2 h 8"/>
              <a:gd name="T2" fmla="*/ 5 w 7"/>
              <a:gd name="T3" fmla="*/ 0 h 8"/>
              <a:gd name="T4" fmla="*/ 0 w 7"/>
              <a:gd name="T5" fmla="*/ 4 h 8"/>
              <a:gd name="T6" fmla="*/ 0 w 7"/>
              <a:gd name="T7" fmla="*/ 6 h 8"/>
              <a:gd name="T8" fmla="*/ 0 w 7"/>
              <a:gd name="T9" fmla="*/ 6 h 8"/>
              <a:gd name="T10" fmla="*/ 0 w 7"/>
              <a:gd name="T11" fmla="*/ 8 h 8"/>
              <a:gd name="T12" fmla="*/ 7 w 7"/>
              <a:gd name="T13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8">
                <a:moveTo>
                  <a:pt x="7" y="2"/>
                </a:moveTo>
                <a:lnTo>
                  <a:pt x="5" y="0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7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Freeform 1392"/>
          <p:cNvSpPr>
            <a:spLocks/>
          </p:cNvSpPr>
          <p:nvPr/>
        </p:nvSpPr>
        <p:spPr bwMode="auto">
          <a:xfrm>
            <a:off x="1933383" y="5625001"/>
            <a:ext cx="42617" cy="58113"/>
          </a:xfrm>
          <a:custGeom>
            <a:avLst/>
            <a:gdLst>
              <a:gd name="T0" fmla="*/ 2 w 11"/>
              <a:gd name="T1" fmla="*/ 7 h 15"/>
              <a:gd name="T2" fmla="*/ 4 w 11"/>
              <a:gd name="T3" fmla="*/ 7 h 15"/>
              <a:gd name="T4" fmla="*/ 4 w 11"/>
              <a:gd name="T5" fmla="*/ 7 h 15"/>
              <a:gd name="T6" fmla="*/ 4 w 11"/>
              <a:gd name="T7" fmla="*/ 9 h 15"/>
              <a:gd name="T8" fmla="*/ 6 w 11"/>
              <a:gd name="T9" fmla="*/ 9 h 15"/>
              <a:gd name="T10" fmla="*/ 6 w 11"/>
              <a:gd name="T11" fmla="*/ 11 h 15"/>
              <a:gd name="T12" fmla="*/ 8 w 11"/>
              <a:gd name="T13" fmla="*/ 13 h 15"/>
              <a:gd name="T14" fmla="*/ 8 w 11"/>
              <a:gd name="T15" fmla="*/ 13 h 15"/>
              <a:gd name="T16" fmla="*/ 11 w 11"/>
              <a:gd name="T17" fmla="*/ 15 h 15"/>
              <a:gd name="T18" fmla="*/ 11 w 11"/>
              <a:gd name="T19" fmla="*/ 15 h 15"/>
              <a:gd name="T20" fmla="*/ 11 w 11"/>
              <a:gd name="T21" fmla="*/ 15 h 15"/>
              <a:gd name="T22" fmla="*/ 11 w 11"/>
              <a:gd name="T23" fmla="*/ 15 h 15"/>
              <a:gd name="T24" fmla="*/ 11 w 11"/>
              <a:gd name="T25" fmla="*/ 15 h 15"/>
              <a:gd name="T26" fmla="*/ 11 w 11"/>
              <a:gd name="T27" fmla="*/ 13 h 15"/>
              <a:gd name="T28" fmla="*/ 11 w 11"/>
              <a:gd name="T29" fmla="*/ 13 h 15"/>
              <a:gd name="T30" fmla="*/ 11 w 11"/>
              <a:gd name="T31" fmla="*/ 11 h 15"/>
              <a:gd name="T32" fmla="*/ 4 w 11"/>
              <a:gd name="T33" fmla="*/ 2 h 15"/>
              <a:gd name="T34" fmla="*/ 4 w 11"/>
              <a:gd name="T35" fmla="*/ 2 h 15"/>
              <a:gd name="T36" fmla="*/ 2 w 11"/>
              <a:gd name="T37" fmla="*/ 0 h 15"/>
              <a:gd name="T38" fmla="*/ 2 w 11"/>
              <a:gd name="T39" fmla="*/ 0 h 15"/>
              <a:gd name="T40" fmla="*/ 2 w 11"/>
              <a:gd name="T41" fmla="*/ 0 h 15"/>
              <a:gd name="T42" fmla="*/ 0 w 11"/>
              <a:gd name="T43" fmla="*/ 0 h 15"/>
              <a:gd name="T44" fmla="*/ 0 w 11"/>
              <a:gd name="T45" fmla="*/ 0 h 15"/>
              <a:gd name="T46" fmla="*/ 0 w 11"/>
              <a:gd name="T47" fmla="*/ 2 h 15"/>
              <a:gd name="T48" fmla="*/ 0 w 11"/>
              <a:gd name="T49" fmla="*/ 2 h 15"/>
              <a:gd name="T50" fmla="*/ 0 w 11"/>
              <a:gd name="T51" fmla="*/ 3 h 15"/>
              <a:gd name="T52" fmla="*/ 2 w 11"/>
              <a:gd name="T5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" h="15">
                <a:moveTo>
                  <a:pt x="2" y="7"/>
                </a:moveTo>
                <a:lnTo>
                  <a:pt x="4" y="7"/>
                </a:lnTo>
                <a:lnTo>
                  <a:pt x="4" y="7"/>
                </a:lnTo>
                <a:lnTo>
                  <a:pt x="4" y="9"/>
                </a:lnTo>
                <a:lnTo>
                  <a:pt x="6" y="9"/>
                </a:lnTo>
                <a:lnTo>
                  <a:pt x="6" y="11"/>
                </a:lnTo>
                <a:lnTo>
                  <a:pt x="8" y="13"/>
                </a:lnTo>
                <a:lnTo>
                  <a:pt x="8" y="13"/>
                </a:lnTo>
                <a:lnTo>
                  <a:pt x="11" y="15"/>
                </a:lnTo>
                <a:lnTo>
                  <a:pt x="11" y="15"/>
                </a:lnTo>
                <a:lnTo>
                  <a:pt x="11" y="15"/>
                </a:lnTo>
                <a:lnTo>
                  <a:pt x="11" y="15"/>
                </a:lnTo>
                <a:lnTo>
                  <a:pt x="11" y="15"/>
                </a:lnTo>
                <a:lnTo>
                  <a:pt x="11" y="13"/>
                </a:lnTo>
                <a:lnTo>
                  <a:pt x="11" y="13"/>
                </a:lnTo>
                <a:lnTo>
                  <a:pt x="11" y="11"/>
                </a:lnTo>
                <a:lnTo>
                  <a:pt x="4" y="2"/>
                </a:ln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2" y="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1393"/>
          <p:cNvSpPr>
            <a:spLocks/>
          </p:cNvSpPr>
          <p:nvPr/>
        </p:nvSpPr>
        <p:spPr bwMode="auto">
          <a:xfrm>
            <a:off x="1875274" y="5578511"/>
            <a:ext cx="38740" cy="54238"/>
          </a:xfrm>
          <a:custGeom>
            <a:avLst/>
            <a:gdLst>
              <a:gd name="T0" fmla="*/ 2 w 10"/>
              <a:gd name="T1" fmla="*/ 14 h 14"/>
              <a:gd name="T2" fmla="*/ 2 w 10"/>
              <a:gd name="T3" fmla="*/ 14 h 14"/>
              <a:gd name="T4" fmla="*/ 6 w 10"/>
              <a:gd name="T5" fmla="*/ 12 h 14"/>
              <a:gd name="T6" fmla="*/ 8 w 10"/>
              <a:gd name="T7" fmla="*/ 12 h 14"/>
              <a:gd name="T8" fmla="*/ 8 w 10"/>
              <a:gd name="T9" fmla="*/ 12 h 14"/>
              <a:gd name="T10" fmla="*/ 8 w 10"/>
              <a:gd name="T11" fmla="*/ 14 h 14"/>
              <a:gd name="T12" fmla="*/ 10 w 10"/>
              <a:gd name="T13" fmla="*/ 6 h 14"/>
              <a:gd name="T14" fmla="*/ 10 w 10"/>
              <a:gd name="T15" fmla="*/ 4 h 14"/>
              <a:gd name="T16" fmla="*/ 10 w 10"/>
              <a:gd name="T17" fmla="*/ 4 h 14"/>
              <a:gd name="T18" fmla="*/ 8 w 10"/>
              <a:gd name="T19" fmla="*/ 2 h 14"/>
              <a:gd name="T20" fmla="*/ 6 w 10"/>
              <a:gd name="T21" fmla="*/ 0 h 14"/>
              <a:gd name="T22" fmla="*/ 6 w 10"/>
              <a:gd name="T23" fmla="*/ 0 h 14"/>
              <a:gd name="T24" fmla="*/ 6 w 10"/>
              <a:gd name="T25" fmla="*/ 0 h 14"/>
              <a:gd name="T26" fmla="*/ 6 w 10"/>
              <a:gd name="T27" fmla="*/ 0 h 14"/>
              <a:gd name="T28" fmla="*/ 2 w 10"/>
              <a:gd name="T29" fmla="*/ 2 h 14"/>
              <a:gd name="T30" fmla="*/ 2 w 10"/>
              <a:gd name="T31" fmla="*/ 4 h 14"/>
              <a:gd name="T32" fmla="*/ 0 w 10"/>
              <a:gd name="T33" fmla="*/ 14 h 14"/>
              <a:gd name="T34" fmla="*/ 0 w 10"/>
              <a:gd name="T35" fmla="*/ 14 h 14"/>
              <a:gd name="T36" fmla="*/ 0 w 10"/>
              <a:gd name="T37" fmla="*/ 14 h 14"/>
              <a:gd name="T38" fmla="*/ 0 w 10"/>
              <a:gd name="T39" fmla="*/ 14 h 14"/>
              <a:gd name="T40" fmla="*/ 2 w 10"/>
              <a:gd name="T41" fmla="*/ 14 h 14"/>
              <a:gd name="T42" fmla="*/ 2 w 10"/>
              <a:gd name="T4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14">
                <a:moveTo>
                  <a:pt x="2" y="14"/>
                </a:moveTo>
                <a:lnTo>
                  <a:pt x="2" y="14"/>
                </a:lnTo>
                <a:lnTo>
                  <a:pt x="6" y="12"/>
                </a:lnTo>
                <a:lnTo>
                  <a:pt x="8" y="12"/>
                </a:lnTo>
                <a:lnTo>
                  <a:pt x="8" y="12"/>
                </a:lnTo>
                <a:lnTo>
                  <a:pt x="8" y="14"/>
                </a:lnTo>
                <a:lnTo>
                  <a:pt x="10" y="6"/>
                </a:lnTo>
                <a:lnTo>
                  <a:pt x="10" y="4"/>
                </a:lnTo>
                <a:lnTo>
                  <a:pt x="10" y="4"/>
                </a:lnTo>
                <a:lnTo>
                  <a:pt x="8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2" y="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1394"/>
          <p:cNvSpPr>
            <a:spLocks/>
          </p:cNvSpPr>
          <p:nvPr/>
        </p:nvSpPr>
        <p:spPr bwMode="auto">
          <a:xfrm>
            <a:off x="2034109" y="5803207"/>
            <a:ext cx="89105" cy="89105"/>
          </a:xfrm>
          <a:custGeom>
            <a:avLst/>
            <a:gdLst>
              <a:gd name="T0" fmla="*/ 23 w 23"/>
              <a:gd name="T1" fmla="*/ 10 h 23"/>
              <a:gd name="T2" fmla="*/ 23 w 23"/>
              <a:gd name="T3" fmla="*/ 10 h 23"/>
              <a:gd name="T4" fmla="*/ 23 w 23"/>
              <a:gd name="T5" fmla="*/ 10 h 23"/>
              <a:gd name="T6" fmla="*/ 21 w 23"/>
              <a:gd name="T7" fmla="*/ 6 h 23"/>
              <a:gd name="T8" fmla="*/ 19 w 23"/>
              <a:gd name="T9" fmla="*/ 4 h 23"/>
              <a:gd name="T10" fmla="*/ 15 w 23"/>
              <a:gd name="T11" fmla="*/ 2 h 23"/>
              <a:gd name="T12" fmla="*/ 12 w 23"/>
              <a:gd name="T13" fmla="*/ 0 h 23"/>
              <a:gd name="T14" fmla="*/ 12 w 23"/>
              <a:gd name="T15" fmla="*/ 0 h 23"/>
              <a:gd name="T16" fmla="*/ 8 w 23"/>
              <a:gd name="T17" fmla="*/ 2 h 23"/>
              <a:gd name="T18" fmla="*/ 4 w 23"/>
              <a:gd name="T19" fmla="*/ 4 h 23"/>
              <a:gd name="T20" fmla="*/ 2 w 23"/>
              <a:gd name="T21" fmla="*/ 6 h 23"/>
              <a:gd name="T22" fmla="*/ 0 w 23"/>
              <a:gd name="T23" fmla="*/ 10 h 23"/>
              <a:gd name="T24" fmla="*/ 0 w 23"/>
              <a:gd name="T25" fmla="*/ 12 h 23"/>
              <a:gd name="T26" fmla="*/ 0 w 23"/>
              <a:gd name="T27" fmla="*/ 12 h 23"/>
              <a:gd name="T28" fmla="*/ 0 w 23"/>
              <a:gd name="T29" fmla="*/ 12 h 23"/>
              <a:gd name="T30" fmla="*/ 0 w 23"/>
              <a:gd name="T31" fmla="*/ 12 h 23"/>
              <a:gd name="T32" fmla="*/ 0 w 23"/>
              <a:gd name="T33" fmla="*/ 15 h 23"/>
              <a:gd name="T34" fmla="*/ 4 w 23"/>
              <a:gd name="T35" fmla="*/ 19 h 23"/>
              <a:gd name="T36" fmla="*/ 8 w 23"/>
              <a:gd name="T37" fmla="*/ 23 h 23"/>
              <a:gd name="T38" fmla="*/ 12 w 23"/>
              <a:gd name="T39" fmla="*/ 23 h 23"/>
              <a:gd name="T40" fmla="*/ 12 w 23"/>
              <a:gd name="T41" fmla="*/ 23 h 23"/>
              <a:gd name="T42" fmla="*/ 15 w 23"/>
              <a:gd name="T43" fmla="*/ 23 h 23"/>
              <a:gd name="T44" fmla="*/ 19 w 23"/>
              <a:gd name="T45" fmla="*/ 19 h 23"/>
              <a:gd name="T46" fmla="*/ 23 w 23"/>
              <a:gd name="T47" fmla="*/ 15 h 23"/>
              <a:gd name="T48" fmla="*/ 23 w 23"/>
              <a:gd name="T49" fmla="*/ 12 h 23"/>
              <a:gd name="T50" fmla="*/ 23 w 23"/>
              <a:gd name="T51" fmla="*/ 12 h 23"/>
              <a:gd name="T52" fmla="*/ 23 w 23"/>
              <a:gd name="T53" fmla="*/ 1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3">
                <a:moveTo>
                  <a:pt x="23" y="10"/>
                </a:moveTo>
                <a:lnTo>
                  <a:pt x="23" y="10"/>
                </a:lnTo>
                <a:lnTo>
                  <a:pt x="23" y="10"/>
                </a:lnTo>
                <a:lnTo>
                  <a:pt x="21" y="6"/>
                </a:lnTo>
                <a:lnTo>
                  <a:pt x="19" y="4"/>
                </a:lnTo>
                <a:lnTo>
                  <a:pt x="15" y="2"/>
                </a:lnTo>
                <a:lnTo>
                  <a:pt x="12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5"/>
                </a:lnTo>
                <a:lnTo>
                  <a:pt x="4" y="19"/>
                </a:lnTo>
                <a:lnTo>
                  <a:pt x="8" y="23"/>
                </a:lnTo>
                <a:lnTo>
                  <a:pt x="12" y="23"/>
                </a:lnTo>
                <a:lnTo>
                  <a:pt x="12" y="23"/>
                </a:lnTo>
                <a:lnTo>
                  <a:pt x="15" y="23"/>
                </a:lnTo>
                <a:lnTo>
                  <a:pt x="19" y="19"/>
                </a:lnTo>
                <a:lnTo>
                  <a:pt x="23" y="15"/>
                </a:lnTo>
                <a:lnTo>
                  <a:pt x="23" y="12"/>
                </a:lnTo>
                <a:lnTo>
                  <a:pt x="23" y="12"/>
                </a:lnTo>
                <a:lnTo>
                  <a:pt x="23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1395"/>
          <p:cNvSpPr>
            <a:spLocks/>
          </p:cNvSpPr>
          <p:nvPr/>
        </p:nvSpPr>
        <p:spPr bwMode="auto">
          <a:xfrm>
            <a:off x="2041857" y="5810957"/>
            <a:ext cx="73609" cy="73609"/>
          </a:xfrm>
          <a:custGeom>
            <a:avLst/>
            <a:gdLst>
              <a:gd name="T0" fmla="*/ 10 w 19"/>
              <a:gd name="T1" fmla="*/ 19 h 19"/>
              <a:gd name="T2" fmla="*/ 10 w 19"/>
              <a:gd name="T3" fmla="*/ 19 h 19"/>
              <a:gd name="T4" fmla="*/ 6 w 19"/>
              <a:gd name="T5" fmla="*/ 19 h 19"/>
              <a:gd name="T6" fmla="*/ 4 w 19"/>
              <a:gd name="T7" fmla="*/ 17 h 19"/>
              <a:gd name="T8" fmla="*/ 0 w 19"/>
              <a:gd name="T9" fmla="*/ 13 h 19"/>
              <a:gd name="T10" fmla="*/ 0 w 19"/>
              <a:gd name="T11" fmla="*/ 10 h 19"/>
              <a:gd name="T12" fmla="*/ 0 w 19"/>
              <a:gd name="T13" fmla="*/ 10 h 19"/>
              <a:gd name="T14" fmla="*/ 0 w 19"/>
              <a:gd name="T15" fmla="*/ 10 h 19"/>
              <a:gd name="T16" fmla="*/ 0 w 19"/>
              <a:gd name="T17" fmla="*/ 8 h 19"/>
              <a:gd name="T18" fmla="*/ 0 w 19"/>
              <a:gd name="T19" fmla="*/ 8 h 19"/>
              <a:gd name="T20" fmla="*/ 4 w 19"/>
              <a:gd name="T21" fmla="*/ 2 h 19"/>
              <a:gd name="T22" fmla="*/ 6 w 19"/>
              <a:gd name="T23" fmla="*/ 2 h 19"/>
              <a:gd name="T24" fmla="*/ 10 w 19"/>
              <a:gd name="T25" fmla="*/ 0 h 19"/>
              <a:gd name="T26" fmla="*/ 10 w 19"/>
              <a:gd name="T27" fmla="*/ 0 h 19"/>
              <a:gd name="T28" fmla="*/ 15 w 19"/>
              <a:gd name="T29" fmla="*/ 2 h 19"/>
              <a:gd name="T30" fmla="*/ 19 w 19"/>
              <a:gd name="T31" fmla="*/ 8 h 19"/>
              <a:gd name="T32" fmla="*/ 19 w 19"/>
              <a:gd name="T33" fmla="*/ 8 h 19"/>
              <a:gd name="T34" fmla="*/ 19 w 19"/>
              <a:gd name="T35" fmla="*/ 10 h 19"/>
              <a:gd name="T36" fmla="*/ 19 w 19"/>
              <a:gd name="T37" fmla="*/ 10 h 19"/>
              <a:gd name="T38" fmla="*/ 19 w 19"/>
              <a:gd name="T39" fmla="*/ 10 h 19"/>
              <a:gd name="T40" fmla="*/ 19 w 19"/>
              <a:gd name="T41" fmla="*/ 13 h 19"/>
              <a:gd name="T42" fmla="*/ 17 w 19"/>
              <a:gd name="T43" fmla="*/ 17 h 19"/>
              <a:gd name="T44" fmla="*/ 13 w 19"/>
              <a:gd name="T45" fmla="*/ 19 h 19"/>
              <a:gd name="T46" fmla="*/ 10 w 19"/>
              <a:gd name="T47" fmla="*/ 19 h 19"/>
              <a:gd name="T48" fmla="*/ 10 w 19"/>
              <a:gd name="T4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19">
                <a:moveTo>
                  <a:pt x="10" y="19"/>
                </a:moveTo>
                <a:lnTo>
                  <a:pt x="10" y="19"/>
                </a:lnTo>
                <a:lnTo>
                  <a:pt x="6" y="19"/>
                </a:lnTo>
                <a:lnTo>
                  <a:pt x="4" y="17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lnTo>
                  <a:pt x="15" y="2"/>
                </a:lnTo>
                <a:lnTo>
                  <a:pt x="19" y="8"/>
                </a:lnTo>
                <a:lnTo>
                  <a:pt x="19" y="8"/>
                </a:lnTo>
                <a:lnTo>
                  <a:pt x="19" y="10"/>
                </a:lnTo>
                <a:lnTo>
                  <a:pt x="19" y="10"/>
                </a:lnTo>
                <a:lnTo>
                  <a:pt x="19" y="10"/>
                </a:lnTo>
                <a:lnTo>
                  <a:pt x="19" y="13"/>
                </a:lnTo>
                <a:lnTo>
                  <a:pt x="17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Freeform 1396"/>
          <p:cNvSpPr>
            <a:spLocks/>
          </p:cNvSpPr>
          <p:nvPr/>
        </p:nvSpPr>
        <p:spPr bwMode="auto">
          <a:xfrm>
            <a:off x="2049605" y="5818705"/>
            <a:ext cx="58113" cy="58113"/>
          </a:xfrm>
          <a:custGeom>
            <a:avLst/>
            <a:gdLst>
              <a:gd name="T0" fmla="*/ 15 w 15"/>
              <a:gd name="T1" fmla="*/ 8 h 15"/>
              <a:gd name="T2" fmla="*/ 15 w 15"/>
              <a:gd name="T3" fmla="*/ 6 h 15"/>
              <a:gd name="T4" fmla="*/ 15 w 15"/>
              <a:gd name="T5" fmla="*/ 6 h 15"/>
              <a:gd name="T6" fmla="*/ 13 w 15"/>
              <a:gd name="T7" fmla="*/ 2 h 15"/>
              <a:gd name="T8" fmla="*/ 8 w 15"/>
              <a:gd name="T9" fmla="*/ 0 h 15"/>
              <a:gd name="T10" fmla="*/ 8 w 15"/>
              <a:gd name="T11" fmla="*/ 0 h 15"/>
              <a:gd name="T12" fmla="*/ 2 w 15"/>
              <a:gd name="T13" fmla="*/ 2 h 15"/>
              <a:gd name="T14" fmla="*/ 0 w 15"/>
              <a:gd name="T15" fmla="*/ 6 h 15"/>
              <a:gd name="T16" fmla="*/ 0 w 15"/>
              <a:gd name="T17" fmla="*/ 8 h 15"/>
              <a:gd name="T18" fmla="*/ 0 w 15"/>
              <a:gd name="T19" fmla="*/ 8 h 15"/>
              <a:gd name="T20" fmla="*/ 0 w 15"/>
              <a:gd name="T21" fmla="*/ 8 h 15"/>
              <a:gd name="T22" fmla="*/ 0 w 15"/>
              <a:gd name="T23" fmla="*/ 8 h 15"/>
              <a:gd name="T24" fmla="*/ 0 w 15"/>
              <a:gd name="T25" fmla="*/ 11 h 15"/>
              <a:gd name="T26" fmla="*/ 2 w 15"/>
              <a:gd name="T27" fmla="*/ 13 h 15"/>
              <a:gd name="T28" fmla="*/ 4 w 15"/>
              <a:gd name="T29" fmla="*/ 15 h 15"/>
              <a:gd name="T30" fmla="*/ 8 w 15"/>
              <a:gd name="T31" fmla="*/ 15 h 15"/>
              <a:gd name="T32" fmla="*/ 8 w 15"/>
              <a:gd name="T33" fmla="*/ 15 h 15"/>
              <a:gd name="T34" fmla="*/ 11 w 15"/>
              <a:gd name="T35" fmla="*/ 15 h 15"/>
              <a:gd name="T36" fmla="*/ 13 w 15"/>
              <a:gd name="T37" fmla="*/ 13 h 15"/>
              <a:gd name="T38" fmla="*/ 15 w 15"/>
              <a:gd name="T39" fmla="*/ 11 h 15"/>
              <a:gd name="T40" fmla="*/ 15 w 15"/>
              <a:gd name="T41" fmla="*/ 8 h 15"/>
              <a:gd name="T42" fmla="*/ 15 w 15"/>
              <a:gd name="T43" fmla="*/ 8 h 15"/>
              <a:gd name="T44" fmla="*/ 15 w 15"/>
              <a:gd name="T4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15">
                <a:moveTo>
                  <a:pt x="15" y="8"/>
                </a:moveTo>
                <a:lnTo>
                  <a:pt x="15" y="6"/>
                </a:lnTo>
                <a:lnTo>
                  <a:pt x="15" y="6"/>
                </a:lnTo>
                <a:lnTo>
                  <a:pt x="13" y="2"/>
                </a:ln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11"/>
                </a:lnTo>
                <a:lnTo>
                  <a:pt x="2" y="13"/>
                </a:lnTo>
                <a:lnTo>
                  <a:pt x="4" y="15"/>
                </a:lnTo>
                <a:lnTo>
                  <a:pt x="8" y="15"/>
                </a:lnTo>
                <a:lnTo>
                  <a:pt x="8" y="15"/>
                </a:lnTo>
                <a:lnTo>
                  <a:pt x="11" y="15"/>
                </a:lnTo>
                <a:lnTo>
                  <a:pt x="13" y="13"/>
                </a:lnTo>
                <a:lnTo>
                  <a:pt x="15" y="11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Freeform 1397"/>
          <p:cNvSpPr>
            <a:spLocks/>
          </p:cNvSpPr>
          <p:nvPr/>
        </p:nvSpPr>
        <p:spPr bwMode="auto">
          <a:xfrm>
            <a:off x="1832657" y="5803207"/>
            <a:ext cx="92978" cy="89105"/>
          </a:xfrm>
          <a:custGeom>
            <a:avLst/>
            <a:gdLst>
              <a:gd name="T0" fmla="*/ 24 w 24"/>
              <a:gd name="T1" fmla="*/ 12 h 23"/>
              <a:gd name="T2" fmla="*/ 24 w 24"/>
              <a:gd name="T3" fmla="*/ 12 h 23"/>
              <a:gd name="T4" fmla="*/ 24 w 24"/>
              <a:gd name="T5" fmla="*/ 10 h 23"/>
              <a:gd name="T6" fmla="*/ 24 w 24"/>
              <a:gd name="T7" fmla="*/ 10 h 23"/>
              <a:gd name="T8" fmla="*/ 23 w 24"/>
              <a:gd name="T9" fmla="*/ 6 h 23"/>
              <a:gd name="T10" fmla="*/ 19 w 24"/>
              <a:gd name="T11" fmla="*/ 4 h 23"/>
              <a:gd name="T12" fmla="*/ 17 w 24"/>
              <a:gd name="T13" fmla="*/ 2 h 23"/>
              <a:gd name="T14" fmla="*/ 11 w 24"/>
              <a:gd name="T15" fmla="*/ 0 h 23"/>
              <a:gd name="T16" fmla="*/ 11 w 24"/>
              <a:gd name="T17" fmla="*/ 0 h 23"/>
              <a:gd name="T18" fmla="*/ 8 w 24"/>
              <a:gd name="T19" fmla="*/ 2 h 23"/>
              <a:gd name="T20" fmla="*/ 4 w 24"/>
              <a:gd name="T21" fmla="*/ 4 h 23"/>
              <a:gd name="T22" fmla="*/ 2 w 24"/>
              <a:gd name="T23" fmla="*/ 6 h 23"/>
              <a:gd name="T24" fmla="*/ 0 w 24"/>
              <a:gd name="T25" fmla="*/ 10 h 23"/>
              <a:gd name="T26" fmla="*/ 0 w 24"/>
              <a:gd name="T27" fmla="*/ 10 h 23"/>
              <a:gd name="T28" fmla="*/ 0 w 24"/>
              <a:gd name="T29" fmla="*/ 12 h 23"/>
              <a:gd name="T30" fmla="*/ 0 w 24"/>
              <a:gd name="T31" fmla="*/ 12 h 23"/>
              <a:gd name="T32" fmla="*/ 0 w 24"/>
              <a:gd name="T33" fmla="*/ 12 h 23"/>
              <a:gd name="T34" fmla="*/ 2 w 24"/>
              <a:gd name="T35" fmla="*/ 15 h 23"/>
              <a:gd name="T36" fmla="*/ 4 w 24"/>
              <a:gd name="T37" fmla="*/ 19 h 23"/>
              <a:gd name="T38" fmla="*/ 8 w 24"/>
              <a:gd name="T39" fmla="*/ 23 h 23"/>
              <a:gd name="T40" fmla="*/ 11 w 24"/>
              <a:gd name="T41" fmla="*/ 23 h 23"/>
              <a:gd name="T42" fmla="*/ 11 w 24"/>
              <a:gd name="T43" fmla="*/ 23 h 23"/>
              <a:gd name="T44" fmla="*/ 17 w 24"/>
              <a:gd name="T45" fmla="*/ 23 h 23"/>
              <a:gd name="T46" fmla="*/ 21 w 24"/>
              <a:gd name="T47" fmla="*/ 19 h 23"/>
              <a:gd name="T48" fmla="*/ 23 w 24"/>
              <a:gd name="T49" fmla="*/ 15 h 23"/>
              <a:gd name="T50" fmla="*/ 24 w 24"/>
              <a:gd name="T51" fmla="*/ 12 h 23"/>
              <a:gd name="T52" fmla="*/ 24 w 24"/>
              <a:gd name="T5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" h="23">
                <a:moveTo>
                  <a:pt x="24" y="12"/>
                </a:moveTo>
                <a:lnTo>
                  <a:pt x="24" y="12"/>
                </a:lnTo>
                <a:lnTo>
                  <a:pt x="24" y="10"/>
                </a:lnTo>
                <a:lnTo>
                  <a:pt x="24" y="10"/>
                </a:lnTo>
                <a:lnTo>
                  <a:pt x="23" y="6"/>
                </a:lnTo>
                <a:lnTo>
                  <a:pt x="19" y="4"/>
                </a:lnTo>
                <a:lnTo>
                  <a:pt x="17" y="2"/>
                </a:lnTo>
                <a:lnTo>
                  <a:pt x="11" y="0"/>
                </a:lnTo>
                <a:lnTo>
                  <a:pt x="11" y="0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10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2" y="15"/>
                </a:lnTo>
                <a:lnTo>
                  <a:pt x="4" y="19"/>
                </a:lnTo>
                <a:lnTo>
                  <a:pt x="8" y="23"/>
                </a:lnTo>
                <a:lnTo>
                  <a:pt x="11" y="23"/>
                </a:lnTo>
                <a:lnTo>
                  <a:pt x="11" y="23"/>
                </a:lnTo>
                <a:lnTo>
                  <a:pt x="17" y="23"/>
                </a:lnTo>
                <a:lnTo>
                  <a:pt x="21" y="19"/>
                </a:lnTo>
                <a:lnTo>
                  <a:pt x="23" y="15"/>
                </a:lnTo>
                <a:lnTo>
                  <a:pt x="24" y="12"/>
                </a:lnTo>
                <a:lnTo>
                  <a:pt x="24" y="1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Freeform 1398"/>
          <p:cNvSpPr>
            <a:spLocks/>
          </p:cNvSpPr>
          <p:nvPr/>
        </p:nvSpPr>
        <p:spPr bwMode="auto">
          <a:xfrm>
            <a:off x="1840405" y="5810957"/>
            <a:ext cx="73609" cy="73609"/>
          </a:xfrm>
          <a:custGeom>
            <a:avLst/>
            <a:gdLst>
              <a:gd name="T0" fmla="*/ 9 w 19"/>
              <a:gd name="T1" fmla="*/ 19 h 19"/>
              <a:gd name="T2" fmla="*/ 9 w 19"/>
              <a:gd name="T3" fmla="*/ 19 h 19"/>
              <a:gd name="T4" fmla="*/ 6 w 19"/>
              <a:gd name="T5" fmla="*/ 19 h 19"/>
              <a:gd name="T6" fmla="*/ 4 w 19"/>
              <a:gd name="T7" fmla="*/ 17 h 19"/>
              <a:gd name="T8" fmla="*/ 2 w 19"/>
              <a:gd name="T9" fmla="*/ 13 h 19"/>
              <a:gd name="T10" fmla="*/ 0 w 19"/>
              <a:gd name="T11" fmla="*/ 10 h 19"/>
              <a:gd name="T12" fmla="*/ 0 w 19"/>
              <a:gd name="T13" fmla="*/ 10 h 19"/>
              <a:gd name="T14" fmla="*/ 0 w 19"/>
              <a:gd name="T15" fmla="*/ 10 h 19"/>
              <a:gd name="T16" fmla="*/ 0 w 19"/>
              <a:gd name="T17" fmla="*/ 8 h 19"/>
              <a:gd name="T18" fmla="*/ 0 w 19"/>
              <a:gd name="T19" fmla="*/ 8 h 19"/>
              <a:gd name="T20" fmla="*/ 4 w 19"/>
              <a:gd name="T21" fmla="*/ 2 h 19"/>
              <a:gd name="T22" fmla="*/ 7 w 19"/>
              <a:gd name="T23" fmla="*/ 2 h 19"/>
              <a:gd name="T24" fmla="*/ 9 w 19"/>
              <a:gd name="T25" fmla="*/ 0 h 19"/>
              <a:gd name="T26" fmla="*/ 9 w 19"/>
              <a:gd name="T27" fmla="*/ 0 h 19"/>
              <a:gd name="T28" fmla="*/ 13 w 19"/>
              <a:gd name="T29" fmla="*/ 2 h 19"/>
              <a:gd name="T30" fmla="*/ 17 w 19"/>
              <a:gd name="T31" fmla="*/ 2 h 19"/>
              <a:gd name="T32" fmla="*/ 19 w 19"/>
              <a:gd name="T33" fmla="*/ 8 h 19"/>
              <a:gd name="T34" fmla="*/ 19 w 19"/>
              <a:gd name="T35" fmla="*/ 10 h 19"/>
              <a:gd name="T36" fmla="*/ 19 w 19"/>
              <a:gd name="T37" fmla="*/ 10 h 19"/>
              <a:gd name="T38" fmla="*/ 19 w 19"/>
              <a:gd name="T39" fmla="*/ 10 h 19"/>
              <a:gd name="T40" fmla="*/ 19 w 19"/>
              <a:gd name="T41" fmla="*/ 10 h 19"/>
              <a:gd name="T42" fmla="*/ 19 w 19"/>
              <a:gd name="T43" fmla="*/ 13 h 19"/>
              <a:gd name="T44" fmla="*/ 17 w 19"/>
              <a:gd name="T45" fmla="*/ 17 h 19"/>
              <a:gd name="T46" fmla="*/ 13 w 19"/>
              <a:gd name="T47" fmla="*/ 19 h 19"/>
              <a:gd name="T48" fmla="*/ 9 w 19"/>
              <a:gd name="T49" fmla="*/ 19 h 19"/>
              <a:gd name="T50" fmla="*/ 9 w 19"/>
              <a:gd name="T5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9" h="19">
                <a:moveTo>
                  <a:pt x="9" y="19"/>
                </a:moveTo>
                <a:lnTo>
                  <a:pt x="9" y="19"/>
                </a:lnTo>
                <a:lnTo>
                  <a:pt x="6" y="19"/>
                </a:lnTo>
                <a:lnTo>
                  <a:pt x="4" y="17"/>
                </a:lnTo>
                <a:lnTo>
                  <a:pt x="2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7" y="2"/>
                </a:lnTo>
                <a:lnTo>
                  <a:pt x="9" y="0"/>
                </a:lnTo>
                <a:lnTo>
                  <a:pt x="9" y="0"/>
                </a:lnTo>
                <a:lnTo>
                  <a:pt x="13" y="2"/>
                </a:lnTo>
                <a:lnTo>
                  <a:pt x="17" y="2"/>
                </a:lnTo>
                <a:lnTo>
                  <a:pt x="19" y="8"/>
                </a:lnTo>
                <a:lnTo>
                  <a:pt x="19" y="10"/>
                </a:lnTo>
                <a:lnTo>
                  <a:pt x="19" y="10"/>
                </a:lnTo>
                <a:lnTo>
                  <a:pt x="19" y="10"/>
                </a:lnTo>
                <a:lnTo>
                  <a:pt x="19" y="10"/>
                </a:lnTo>
                <a:lnTo>
                  <a:pt x="19" y="13"/>
                </a:lnTo>
                <a:lnTo>
                  <a:pt x="17" y="17"/>
                </a:lnTo>
                <a:lnTo>
                  <a:pt x="13" y="19"/>
                </a:lnTo>
                <a:lnTo>
                  <a:pt x="9" y="19"/>
                </a:lnTo>
                <a:lnTo>
                  <a:pt x="9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1399"/>
          <p:cNvSpPr>
            <a:spLocks/>
          </p:cNvSpPr>
          <p:nvPr/>
        </p:nvSpPr>
        <p:spPr bwMode="auto">
          <a:xfrm>
            <a:off x="1848153" y="5818705"/>
            <a:ext cx="65861" cy="58113"/>
          </a:xfrm>
          <a:custGeom>
            <a:avLst/>
            <a:gdLst>
              <a:gd name="T0" fmla="*/ 17 w 17"/>
              <a:gd name="T1" fmla="*/ 8 h 15"/>
              <a:gd name="T2" fmla="*/ 17 w 17"/>
              <a:gd name="T3" fmla="*/ 6 h 15"/>
              <a:gd name="T4" fmla="*/ 17 w 17"/>
              <a:gd name="T5" fmla="*/ 6 h 15"/>
              <a:gd name="T6" fmla="*/ 13 w 17"/>
              <a:gd name="T7" fmla="*/ 2 h 15"/>
              <a:gd name="T8" fmla="*/ 7 w 17"/>
              <a:gd name="T9" fmla="*/ 0 h 15"/>
              <a:gd name="T10" fmla="*/ 7 w 17"/>
              <a:gd name="T11" fmla="*/ 0 h 15"/>
              <a:gd name="T12" fmla="*/ 4 w 17"/>
              <a:gd name="T13" fmla="*/ 2 h 15"/>
              <a:gd name="T14" fmla="*/ 0 w 17"/>
              <a:gd name="T15" fmla="*/ 6 h 15"/>
              <a:gd name="T16" fmla="*/ 0 w 17"/>
              <a:gd name="T17" fmla="*/ 8 h 15"/>
              <a:gd name="T18" fmla="*/ 0 w 17"/>
              <a:gd name="T19" fmla="*/ 8 h 15"/>
              <a:gd name="T20" fmla="*/ 0 w 17"/>
              <a:gd name="T21" fmla="*/ 8 h 15"/>
              <a:gd name="T22" fmla="*/ 0 w 17"/>
              <a:gd name="T23" fmla="*/ 8 h 15"/>
              <a:gd name="T24" fmla="*/ 0 w 17"/>
              <a:gd name="T25" fmla="*/ 11 h 15"/>
              <a:gd name="T26" fmla="*/ 2 w 17"/>
              <a:gd name="T27" fmla="*/ 13 h 15"/>
              <a:gd name="T28" fmla="*/ 5 w 17"/>
              <a:gd name="T29" fmla="*/ 15 h 15"/>
              <a:gd name="T30" fmla="*/ 7 w 17"/>
              <a:gd name="T31" fmla="*/ 15 h 15"/>
              <a:gd name="T32" fmla="*/ 7 w 17"/>
              <a:gd name="T33" fmla="*/ 15 h 15"/>
              <a:gd name="T34" fmla="*/ 11 w 17"/>
              <a:gd name="T35" fmla="*/ 15 h 15"/>
              <a:gd name="T36" fmla="*/ 13 w 17"/>
              <a:gd name="T37" fmla="*/ 13 h 15"/>
              <a:gd name="T38" fmla="*/ 15 w 17"/>
              <a:gd name="T39" fmla="*/ 11 h 15"/>
              <a:gd name="T40" fmla="*/ 17 w 17"/>
              <a:gd name="T41" fmla="*/ 8 h 15"/>
              <a:gd name="T42" fmla="*/ 17 w 17"/>
              <a:gd name="T43" fmla="*/ 8 h 15"/>
              <a:gd name="T44" fmla="*/ 17 w 17"/>
              <a:gd name="T4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5">
                <a:moveTo>
                  <a:pt x="17" y="8"/>
                </a:moveTo>
                <a:lnTo>
                  <a:pt x="17" y="6"/>
                </a:lnTo>
                <a:lnTo>
                  <a:pt x="17" y="6"/>
                </a:lnTo>
                <a:lnTo>
                  <a:pt x="13" y="2"/>
                </a:lnTo>
                <a:lnTo>
                  <a:pt x="7" y="0"/>
                </a:lnTo>
                <a:lnTo>
                  <a:pt x="7" y="0"/>
                </a:lnTo>
                <a:lnTo>
                  <a:pt x="4" y="2"/>
                </a:lnTo>
                <a:lnTo>
                  <a:pt x="0" y="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11"/>
                </a:lnTo>
                <a:lnTo>
                  <a:pt x="2" y="13"/>
                </a:lnTo>
                <a:lnTo>
                  <a:pt x="5" y="15"/>
                </a:lnTo>
                <a:lnTo>
                  <a:pt x="7" y="15"/>
                </a:lnTo>
                <a:lnTo>
                  <a:pt x="7" y="15"/>
                </a:lnTo>
                <a:lnTo>
                  <a:pt x="11" y="15"/>
                </a:lnTo>
                <a:lnTo>
                  <a:pt x="13" y="13"/>
                </a:lnTo>
                <a:lnTo>
                  <a:pt x="15" y="11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1400"/>
          <p:cNvSpPr>
            <a:spLocks/>
          </p:cNvSpPr>
          <p:nvPr/>
        </p:nvSpPr>
        <p:spPr bwMode="auto">
          <a:xfrm>
            <a:off x="1747427" y="5717979"/>
            <a:ext cx="34867" cy="30992"/>
          </a:xfrm>
          <a:custGeom>
            <a:avLst/>
            <a:gdLst>
              <a:gd name="T0" fmla="*/ 5 w 9"/>
              <a:gd name="T1" fmla="*/ 8 h 8"/>
              <a:gd name="T2" fmla="*/ 5 w 9"/>
              <a:gd name="T3" fmla="*/ 8 h 8"/>
              <a:gd name="T4" fmla="*/ 7 w 9"/>
              <a:gd name="T5" fmla="*/ 6 h 8"/>
              <a:gd name="T6" fmla="*/ 9 w 9"/>
              <a:gd name="T7" fmla="*/ 4 h 8"/>
              <a:gd name="T8" fmla="*/ 9 w 9"/>
              <a:gd name="T9" fmla="*/ 4 h 8"/>
              <a:gd name="T10" fmla="*/ 7 w 9"/>
              <a:gd name="T11" fmla="*/ 0 h 8"/>
              <a:gd name="T12" fmla="*/ 7 w 9"/>
              <a:gd name="T13" fmla="*/ 0 h 8"/>
              <a:gd name="T14" fmla="*/ 7 w 9"/>
              <a:gd name="T15" fmla="*/ 0 h 8"/>
              <a:gd name="T16" fmla="*/ 7 w 9"/>
              <a:gd name="T17" fmla="*/ 0 h 8"/>
              <a:gd name="T18" fmla="*/ 5 w 9"/>
              <a:gd name="T19" fmla="*/ 0 h 8"/>
              <a:gd name="T20" fmla="*/ 5 w 9"/>
              <a:gd name="T21" fmla="*/ 0 h 8"/>
              <a:gd name="T22" fmla="*/ 1 w 9"/>
              <a:gd name="T23" fmla="*/ 0 h 8"/>
              <a:gd name="T24" fmla="*/ 0 w 9"/>
              <a:gd name="T25" fmla="*/ 4 h 8"/>
              <a:gd name="T26" fmla="*/ 0 w 9"/>
              <a:gd name="T27" fmla="*/ 4 h 8"/>
              <a:gd name="T28" fmla="*/ 1 w 9"/>
              <a:gd name="T29" fmla="*/ 6 h 8"/>
              <a:gd name="T30" fmla="*/ 3 w 9"/>
              <a:gd name="T31" fmla="*/ 8 h 8"/>
              <a:gd name="T32" fmla="*/ 3 w 9"/>
              <a:gd name="T33" fmla="*/ 8 h 8"/>
              <a:gd name="T34" fmla="*/ 5 w 9"/>
              <a:gd name="T35" fmla="*/ 8 h 8"/>
              <a:gd name="T36" fmla="*/ 5 w 9"/>
              <a:gd name="T3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8">
                <a:moveTo>
                  <a:pt x="5" y="8"/>
                </a:moveTo>
                <a:lnTo>
                  <a:pt x="5" y="8"/>
                </a:lnTo>
                <a:lnTo>
                  <a:pt x="7" y="6"/>
                </a:lnTo>
                <a:lnTo>
                  <a:pt x="9" y="4"/>
                </a:lnTo>
                <a:lnTo>
                  <a:pt x="9" y="4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1" y="0"/>
                </a:lnTo>
                <a:lnTo>
                  <a:pt x="0" y="4"/>
                </a:lnTo>
                <a:lnTo>
                  <a:pt x="0" y="4"/>
                </a:lnTo>
                <a:lnTo>
                  <a:pt x="1" y="6"/>
                </a:lnTo>
                <a:lnTo>
                  <a:pt x="3" y="8"/>
                </a:lnTo>
                <a:lnTo>
                  <a:pt x="3" y="8"/>
                </a:lnTo>
                <a:lnTo>
                  <a:pt x="5" y="8"/>
                </a:lnTo>
                <a:lnTo>
                  <a:pt x="5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1401"/>
          <p:cNvSpPr>
            <a:spLocks/>
          </p:cNvSpPr>
          <p:nvPr/>
        </p:nvSpPr>
        <p:spPr bwMode="auto">
          <a:xfrm>
            <a:off x="6624899" y="5594007"/>
            <a:ext cx="224696" cy="356416"/>
          </a:xfrm>
          <a:custGeom>
            <a:avLst/>
            <a:gdLst>
              <a:gd name="T0" fmla="*/ 47 w 58"/>
              <a:gd name="T1" fmla="*/ 83 h 92"/>
              <a:gd name="T2" fmla="*/ 47 w 58"/>
              <a:gd name="T3" fmla="*/ 83 h 92"/>
              <a:gd name="T4" fmla="*/ 47 w 58"/>
              <a:gd name="T5" fmla="*/ 83 h 92"/>
              <a:gd name="T6" fmla="*/ 47 w 58"/>
              <a:gd name="T7" fmla="*/ 83 h 92"/>
              <a:gd name="T8" fmla="*/ 47 w 58"/>
              <a:gd name="T9" fmla="*/ 75 h 92"/>
              <a:gd name="T10" fmla="*/ 47 w 58"/>
              <a:gd name="T11" fmla="*/ 75 h 92"/>
              <a:gd name="T12" fmla="*/ 47 w 58"/>
              <a:gd name="T13" fmla="*/ 68 h 92"/>
              <a:gd name="T14" fmla="*/ 48 w 58"/>
              <a:gd name="T15" fmla="*/ 62 h 92"/>
              <a:gd name="T16" fmla="*/ 52 w 58"/>
              <a:gd name="T17" fmla="*/ 54 h 92"/>
              <a:gd name="T18" fmla="*/ 58 w 58"/>
              <a:gd name="T19" fmla="*/ 51 h 92"/>
              <a:gd name="T20" fmla="*/ 58 w 58"/>
              <a:gd name="T21" fmla="*/ 51 h 92"/>
              <a:gd name="T22" fmla="*/ 50 w 58"/>
              <a:gd name="T23" fmla="*/ 41 h 92"/>
              <a:gd name="T24" fmla="*/ 43 w 58"/>
              <a:gd name="T25" fmla="*/ 36 h 92"/>
              <a:gd name="T26" fmla="*/ 37 w 58"/>
              <a:gd name="T27" fmla="*/ 34 h 92"/>
              <a:gd name="T28" fmla="*/ 41 w 58"/>
              <a:gd name="T29" fmla="*/ 32 h 92"/>
              <a:gd name="T30" fmla="*/ 41 w 58"/>
              <a:gd name="T31" fmla="*/ 32 h 92"/>
              <a:gd name="T32" fmla="*/ 48 w 58"/>
              <a:gd name="T33" fmla="*/ 26 h 92"/>
              <a:gd name="T34" fmla="*/ 50 w 58"/>
              <a:gd name="T35" fmla="*/ 23 h 92"/>
              <a:gd name="T36" fmla="*/ 50 w 58"/>
              <a:gd name="T37" fmla="*/ 17 h 92"/>
              <a:gd name="T38" fmla="*/ 50 w 58"/>
              <a:gd name="T39" fmla="*/ 17 h 92"/>
              <a:gd name="T40" fmla="*/ 48 w 58"/>
              <a:gd name="T41" fmla="*/ 11 h 92"/>
              <a:gd name="T42" fmla="*/ 45 w 58"/>
              <a:gd name="T43" fmla="*/ 6 h 92"/>
              <a:gd name="T44" fmla="*/ 39 w 58"/>
              <a:gd name="T45" fmla="*/ 2 h 92"/>
              <a:gd name="T46" fmla="*/ 32 w 58"/>
              <a:gd name="T47" fmla="*/ 0 h 92"/>
              <a:gd name="T48" fmla="*/ 32 w 58"/>
              <a:gd name="T49" fmla="*/ 0 h 92"/>
              <a:gd name="T50" fmla="*/ 24 w 58"/>
              <a:gd name="T51" fmla="*/ 2 h 92"/>
              <a:gd name="T52" fmla="*/ 18 w 58"/>
              <a:gd name="T53" fmla="*/ 6 h 92"/>
              <a:gd name="T54" fmla="*/ 15 w 58"/>
              <a:gd name="T55" fmla="*/ 11 h 92"/>
              <a:gd name="T56" fmla="*/ 13 w 58"/>
              <a:gd name="T57" fmla="*/ 17 h 92"/>
              <a:gd name="T58" fmla="*/ 13 w 58"/>
              <a:gd name="T59" fmla="*/ 17 h 92"/>
              <a:gd name="T60" fmla="*/ 15 w 58"/>
              <a:gd name="T61" fmla="*/ 23 h 92"/>
              <a:gd name="T62" fmla="*/ 15 w 58"/>
              <a:gd name="T63" fmla="*/ 26 h 92"/>
              <a:gd name="T64" fmla="*/ 22 w 58"/>
              <a:gd name="T65" fmla="*/ 32 h 92"/>
              <a:gd name="T66" fmla="*/ 26 w 58"/>
              <a:gd name="T67" fmla="*/ 34 h 92"/>
              <a:gd name="T68" fmla="*/ 22 w 58"/>
              <a:gd name="T69" fmla="*/ 36 h 92"/>
              <a:gd name="T70" fmla="*/ 22 w 58"/>
              <a:gd name="T71" fmla="*/ 36 h 92"/>
              <a:gd name="T72" fmla="*/ 13 w 58"/>
              <a:gd name="T73" fmla="*/ 41 h 92"/>
              <a:gd name="T74" fmla="*/ 7 w 58"/>
              <a:gd name="T75" fmla="*/ 49 h 92"/>
              <a:gd name="T76" fmla="*/ 2 w 58"/>
              <a:gd name="T77" fmla="*/ 58 h 92"/>
              <a:gd name="T78" fmla="*/ 0 w 58"/>
              <a:gd name="T79" fmla="*/ 69 h 92"/>
              <a:gd name="T80" fmla="*/ 0 w 58"/>
              <a:gd name="T81" fmla="*/ 69 h 92"/>
              <a:gd name="T82" fmla="*/ 2 w 58"/>
              <a:gd name="T83" fmla="*/ 77 h 92"/>
              <a:gd name="T84" fmla="*/ 2 w 58"/>
              <a:gd name="T85" fmla="*/ 77 h 92"/>
              <a:gd name="T86" fmla="*/ 7 w 58"/>
              <a:gd name="T87" fmla="*/ 83 h 92"/>
              <a:gd name="T88" fmla="*/ 15 w 58"/>
              <a:gd name="T89" fmla="*/ 88 h 92"/>
              <a:gd name="T90" fmla="*/ 22 w 58"/>
              <a:gd name="T91" fmla="*/ 90 h 92"/>
              <a:gd name="T92" fmla="*/ 32 w 58"/>
              <a:gd name="T93" fmla="*/ 92 h 92"/>
              <a:gd name="T94" fmla="*/ 32 w 58"/>
              <a:gd name="T95" fmla="*/ 92 h 92"/>
              <a:gd name="T96" fmla="*/ 41 w 58"/>
              <a:gd name="T97" fmla="*/ 90 h 92"/>
              <a:gd name="T98" fmla="*/ 50 w 58"/>
              <a:gd name="T99" fmla="*/ 86 h 92"/>
              <a:gd name="T100" fmla="*/ 50 w 58"/>
              <a:gd name="T101" fmla="*/ 86 h 92"/>
              <a:gd name="T102" fmla="*/ 47 w 58"/>
              <a:gd name="T103" fmla="*/ 83 h 92"/>
              <a:gd name="T104" fmla="*/ 47 w 58"/>
              <a:gd name="T105" fmla="*/ 8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92">
                <a:moveTo>
                  <a:pt x="47" y="83"/>
                </a:moveTo>
                <a:lnTo>
                  <a:pt x="47" y="83"/>
                </a:lnTo>
                <a:lnTo>
                  <a:pt x="47" y="83"/>
                </a:lnTo>
                <a:lnTo>
                  <a:pt x="47" y="83"/>
                </a:lnTo>
                <a:lnTo>
                  <a:pt x="47" y="75"/>
                </a:lnTo>
                <a:lnTo>
                  <a:pt x="47" y="75"/>
                </a:lnTo>
                <a:lnTo>
                  <a:pt x="47" y="68"/>
                </a:lnTo>
                <a:lnTo>
                  <a:pt x="48" y="62"/>
                </a:lnTo>
                <a:lnTo>
                  <a:pt x="52" y="54"/>
                </a:lnTo>
                <a:lnTo>
                  <a:pt x="58" y="51"/>
                </a:lnTo>
                <a:lnTo>
                  <a:pt x="58" y="51"/>
                </a:lnTo>
                <a:lnTo>
                  <a:pt x="50" y="41"/>
                </a:lnTo>
                <a:lnTo>
                  <a:pt x="43" y="36"/>
                </a:lnTo>
                <a:lnTo>
                  <a:pt x="37" y="34"/>
                </a:lnTo>
                <a:lnTo>
                  <a:pt x="41" y="32"/>
                </a:lnTo>
                <a:lnTo>
                  <a:pt x="41" y="32"/>
                </a:lnTo>
                <a:lnTo>
                  <a:pt x="48" y="26"/>
                </a:lnTo>
                <a:lnTo>
                  <a:pt x="50" y="23"/>
                </a:lnTo>
                <a:lnTo>
                  <a:pt x="50" y="17"/>
                </a:lnTo>
                <a:lnTo>
                  <a:pt x="50" y="17"/>
                </a:lnTo>
                <a:lnTo>
                  <a:pt x="48" y="11"/>
                </a:lnTo>
                <a:lnTo>
                  <a:pt x="45" y="6"/>
                </a:lnTo>
                <a:lnTo>
                  <a:pt x="39" y="2"/>
                </a:lnTo>
                <a:lnTo>
                  <a:pt x="32" y="0"/>
                </a:lnTo>
                <a:lnTo>
                  <a:pt x="32" y="0"/>
                </a:lnTo>
                <a:lnTo>
                  <a:pt x="24" y="2"/>
                </a:lnTo>
                <a:lnTo>
                  <a:pt x="18" y="6"/>
                </a:lnTo>
                <a:lnTo>
                  <a:pt x="15" y="11"/>
                </a:lnTo>
                <a:lnTo>
                  <a:pt x="13" y="17"/>
                </a:lnTo>
                <a:lnTo>
                  <a:pt x="13" y="17"/>
                </a:lnTo>
                <a:lnTo>
                  <a:pt x="15" y="23"/>
                </a:lnTo>
                <a:lnTo>
                  <a:pt x="15" y="26"/>
                </a:lnTo>
                <a:lnTo>
                  <a:pt x="22" y="32"/>
                </a:lnTo>
                <a:lnTo>
                  <a:pt x="26" y="34"/>
                </a:lnTo>
                <a:lnTo>
                  <a:pt x="22" y="36"/>
                </a:lnTo>
                <a:lnTo>
                  <a:pt x="22" y="36"/>
                </a:lnTo>
                <a:lnTo>
                  <a:pt x="13" y="41"/>
                </a:lnTo>
                <a:lnTo>
                  <a:pt x="7" y="49"/>
                </a:lnTo>
                <a:lnTo>
                  <a:pt x="2" y="58"/>
                </a:lnTo>
                <a:lnTo>
                  <a:pt x="0" y="69"/>
                </a:lnTo>
                <a:lnTo>
                  <a:pt x="0" y="69"/>
                </a:lnTo>
                <a:lnTo>
                  <a:pt x="2" y="77"/>
                </a:lnTo>
                <a:lnTo>
                  <a:pt x="2" y="77"/>
                </a:lnTo>
                <a:lnTo>
                  <a:pt x="7" y="83"/>
                </a:lnTo>
                <a:lnTo>
                  <a:pt x="15" y="88"/>
                </a:lnTo>
                <a:lnTo>
                  <a:pt x="22" y="90"/>
                </a:lnTo>
                <a:lnTo>
                  <a:pt x="32" y="92"/>
                </a:lnTo>
                <a:lnTo>
                  <a:pt x="32" y="92"/>
                </a:lnTo>
                <a:lnTo>
                  <a:pt x="41" y="90"/>
                </a:lnTo>
                <a:lnTo>
                  <a:pt x="50" y="86"/>
                </a:lnTo>
                <a:lnTo>
                  <a:pt x="50" y="86"/>
                </a:lnTo>
                <a:lnTo>
                  <a:pt x="47" y="83"/>
                </a:lnTo>
                <a:lnTo>
                  <a:pt x="47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1402"/>
          <p:cNvSpPr>
            <a:spLocks/>
          </p:cNvSpPr>
          <p:nvPr/>
        </p:nvSpPr>
        <p:spPr bwMode="auto">
          <a:xfrm>
            <a:off x="6818603" y="5690858"/>
            <a:ext cx="182083" cy="259565"/>
          </a:xfrm>
          <a:custGeom>
            <a:avLst/>
            <a:gdLst>
              <a:gd name="T0" fmla="*/ 32 w 47"/>
              <a:gd name="T1" fmla="*/ 26 h 67"/>
              <a:gd name="T2" fmla="*/ 27 w 47"/>
              <a:gd name="T3" fmla="*/ 24 h 67"/>
              <a:gd name="T4" fmla="*/ 30 w 47"/>
              <a:gd name="T5" fmla="*/ 22 h 67"/>
              <a:gd name="T6" fmla="*/ 30 w 47"/>
              <a:gd name="T7" fmla="*/ 22 h 67"/>
              <a:gd name="T8" fmla="*/ 36 w 47"/>
              <a:gd name="T9" fmla="*/ 16 h 67"/>
              <a:gd name="T10" fmla="*/ 38 w 47"/>
              <a:gd name="T11" fmla="*/ 11 h 67"/>
              <a:gd name="T12" fmla="*/ 38 w 47"/>
              <a:gd name="T13" fmla="*/ 11 h 67"/>
              <a:gd name="T14" fmla="*/ 36 w 47"/>
              <a:gd name="T15" fmla="*/ 7 h 67"/>
              <a:gd name="T16" fmla="*/ 32 w 47"/>
              <a:gd name="T17" fmla="*/ 3 h 67"/>
              <a:gd name="T18" fmla="*/ 28 w 47"/>
              <a:gd name="T19" fmla="*/ 0 h 67"/>
              <a:gd name="T20" fmla="*/ 23 w 47"/>
              <a:gd name="T21" fmla="*/ 0 h 67"/>
              <a:gd name="T22" fmla="*/ 23 w 47"/>
              <a:gd name="T23" fmla="*/ 0 h 67"/>
              <a:gd name="T24" fmla="*/ 19 w 47"/>
              <a:gd name="T25" fmla="*/ 0 h 67"/>
              <a:gd name="T26" fmla="*/ 13 w 47"/>
              <a:gd name="T27" fmla="*/ 3 h 67"/>
              <a:gd name="T28" fmla="*/ 12 w 47"/>
              <a:gd name="T29" fmla="*/ 7 h 67"/>
              <a:gd name="T30" fmla="*/ 10 w 47"/>
              <a:gd name="T31" fmla="*/ 11 h 67"/>
              <a:gd name="T32" fmla="*/ 10 w 47"/>
              <a:gd name="T33" fmla="*/ 11 h 67"/>
              <a:gd name="T34" fmla="*/ 12 w 47"/>
              <a:gd name="T35" fmla="*/ 16 h 67"/>
              <a:gd name="T36" fmla="*/ 17 w 47"/>
              <a:gd name="T37" fmla="*/ 22 h 67"/>
              <a:gd name="T38" fmla="*/ 21 w 47"/>
              <a:gd name="T39" fmla="*/ 24 h 67"/>
              <a:gd name="T40" fmla="*/ 15 w 47"/>
              <a:gd name="T41" fmla="*/ 26 h 67"/>
              <a:gd name="T42" fmla="*/ 15 w 47"/>
              <a:gd name="T43" fmla="*/ 26 h 67"/>
              <a:gd name="T44" fmla="*/ 13 w 47"/>
              <a:gd name="T45" fmla="*/ 28 h 67"/>
              <a:gd name="T46" fmla="*/ 13 w 47"/>
              <a:gd name="T47" fmla="*/ 28 h 67"/>
              <a:gd name="T48" fmla="*/ 12 w 47"/>
              <a:gd name="T49" fmla="*/ 28 h 67"/>
              <a:gd name="T50" fmla="*/ 12 w 47"/>
              <a:gd name="T51" fmla="*/ 28 h 67"/>
              <a:gd name="T52" fmla="*/ 10 w 47"/>
              <a:gd name="T53" fmla="*/ 29 h 67"/>
              <a:gd name="T54" fmla="*/ 10 w 47"/>
              <a:gd name="T55" fmla="*/ 29 h 67"/>
              <a:gd name="T56" fmla="*/ 6 w 47"/>
              <a:gd name="T57" fmla="*/ 33 h 67"/>
              <a:gd name="T58" fmla="*/ 4 w 47"/>
              <a:gd name="T59" fmla="*/ 39 h 67"/>
              <a:gd name="T60" fmla="*/ 2 w 47"/>
              <a:gd name="T61" fmla="*/ 44 h 67"/>
              <a:gd name="T62" fmla="*/ 0 w 47"/>
              <a:gd name="T63" fmla="*/ 50 h 67"/>
              <a:gd name="T64" fmla="*/ 0 w 47"/>
              <a:gd name="T65" fmla="*/ 50 h 67"/>
              <a:gd name="T66" fmla="*/ 0 w 47"/>
              <a:gd name="T67" fmla="*/ 56 h 67"/>
              <a:gd name="T68" fmla="*/ 0 w 47"/>
              <a:gd name="T69" fmla="*/ 56 h 67"/>
              <a:gd name="T70" fmla="*/ 4 w 47"/>
              <a:gd name="T71" fmla="*/ 59 h 67"/>
              <a:gd name="T72" fmla="*/ 4 w 47"/>
              <a:gd name="T73" fmla="*/ 59 h 67"/>
              <a:gd name="T74" fmla="*/ 6 w 47"/>
              <a:gd name="T75" fmla="*/ 61 h 67"/>
              <a:gd name="T76" fmla="*/ 6 w 47"/>
              <a:gd name="T77" fmla="*/ 61 h 67"/>
              <a:gd name="T78" fmla="*/ 8 w 47"/>
              <a:gd name="T79" fmla="*/ 61 h 67"/>
              <a:gd name="T80" fmla="*/ 8 w 47"/>
              <a:gd name="T81" fmla="*/ 61 h 67"/>
              <a:gd name="T82" fmla="*/ 15 w 47"/>
              <a:gd name="T83" fmla="*/ 65 h 67"/>
              <a:gd name="T84" fmla="*/ 23 w 47"/>
              <a:gd name="T85" fmla="*/ 67 h 67"/>
              <a:gd name="T86" fmla="*/ 23 w 47"/>
              <a:gd name="T87" fmla="*/ 67 h 67"/>
              <a:gd name="T88" fmla="*/ 30 w 47"/>
              <a:gd name="T89" fmla="*/ 65 h 67"/>
              <a:gd name="T90" fmla="*/ 36 w 47"/>
              <a:gd name="T91" fmla="*/ 63 h 67"/>
              <a:gd name="T92" fmla="*/ 41 w 47"/>
              <a:gd name="T93" fmla="*/ 59 h 67"/>
              <a:gd name="T94" fmla="*/ 45 w 47"/>
              <a:gd name="T95" fmla="*/ 56 h 67"/>
              <a:gd name="T96" fmla="*/ 45 w 47"/>
              <a:gd name="T97" fmla="*/ 56 h 67"/>
              <a:gd name="T98" fmla="*/ 47 w 47"/>
              <a:gd name="T99" fmla="*/ 50 h 67"/>
              <a:gd name="T100" fmla="*/ 47 w 47"/>
              <a:gd name="T101" fmla="*/ 50 h 67"/>
              <a:gd name="T102" fmla="*/ 45 w 47"/>
              <a:gd name="T103" fmla="*/ 43 h 67"/>
              <a:gd name="T104" fmla="*/ 41 w 47"/>
              <a:gd name="T105" fmla="*/ 35 h 67"/>
              <a:gd name="T106" fmla="*/ 38 w 47"/>
              <a:gd name="T107" fmla="*/ 29 h 67"/>
              <a:gd name="T108" fmla="*/ 32 w 47"/>
              <a:gd name="T109" fmla="*/ 26 h 67"/>
              <a:gd name="T110" fmla="*/ 32 w 47"/>
              <a:gd name="T111" fmla="*/ 2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" h="67">
                <a:moveTo>
                  <a:pt x="32" y="26"/>
                </a:moveTo>
                <a:lnTo>
                  <a:pt x="27" y="24"/>
                </a:lnTo>
                <a:lnTo>
                  <a:pt x="30" y="22"/>
                </a:lnTo>
                <a:lnTo>
                  <a:pt x="30" y="22"/>
                </a:lnTo>
                <a:lnTo>
                  <a:pt x="36" y="16"/>
                </a:lnTo>
                <a:lnTo>
                  <a:pt x="38" y="11"/>
                </a:lnTo>
                <a:lnTo>
                  <a:pt x="38" y="11"/>
                </a:lnTo>
                <a:lnTo>
                  <a:pt x="36" y="7"/>
                </a:lnTo>
                <a:lnTo>
                  <a:pt x="32" y="3"/>
                </a:lnTo>
                <a:lnTo>
                  <a:pt x="28" y="0"/>
                </a:lnTo>
                <a:lnTo>
                  <a:pt x="23" y="0"/>
                </a:lnTo>
                <a:lnTo>
                  <a:pt x="23" y="0"/>
                </a:lnTo>
                <a:lnTo>
                  <a:pt x="19" y="0"/>
                </a:lnTo>
                <a:lnTo>
                  <a:pt x="13" y="3"/>
                </a:lnTo>
                <a:lnTo>
                  <a:pt x="12" y="7"/>
                </a:lnTo>
                <a:lnTo>
                  <a:pt x="10" y="11"/>
                </a:lnTo>
                <a:lnTo>
                  <a:pt x="10" y="11"/>
                </a:lnTo>
                <a:lnTo>
                  <a:pt x="12" y="16"/>
                </a:lnTo>
                <a:lnTo>
                  <a:pt x="17" y="22"/>
                </a:lnTo>
                <a:lnTo>
                  <a:pt x="21" y="24"/>
                </a:lnTo>
                <a:lnTo>
                  <a:pt x="15" y="26"/>
                </a:lnTo>
                <a:lnTo>
                  <a:pt x="15" y="26"/>
                </a:lnTo>
                <a:lnTo>
                  <a:pt x="13" y="28"/>
                </a:lnTo>
                <a:lnTo>
                  <a:pt x="13" y="28"/>
                </a:lnTo>
                <a:lnTo>
                  <a:pt x="12" y="28"/>
                </a:lnTo>
                <a:lnTo>
                  <a:pt x="12" y="28"/>
                </a:lnTo>
                <a:lnTo>
                  <a:pt x="10" y="29"/>
                </a:lnTo>
                <a:lnTo>
                  <a:pt x="10" y="29"/>
                </a:lnTo>
                <a:lnTo>
                  <a:pt x="6" y="33"/>
                </a:lnTo>
                <a:lnTo>
                  <a:pt x="4" y="39"/>
                </a:lnTo>
                <a:lnTo>
                  <a:pt x="2" y="44"/>
                </a:lnTo>
                <a:lnTo>
                  <a:pt x="0" y="50"/>
                </a:lnTo>
                <a:lnTo>
                  <a:pt x="0" y="50"/>
                </a:lnTo>
                <a:lnTo>
                  <a:pt x="0" y="56"/>
                </a:lnTo>
                <a:lnTo>
                  <a:pt x="0" y="56"/>
                </a:lnTo>
                <a:lnTo>
                  <a:pt x="4" y="59"/>
                </a:lnTo>
                <a:lnTo>
                  <a:pt x="4" y="59"/>
                </a:lnTo>
                <a:lnTo>
                  <a:pt x="6" y="61"/>
                </a:lnTo>
                <a:lnTo>
                  <a:pt x="6" y="61"/>
                </a:lnTo>
                <a:lnTo>
                  <a:pt x="8" y="61"/>
                </a:lnTo>
                <a:lnTo>
                  <a:pt x="8" y="61"/>
                </a:lnTo>
                <a:lnTo>
                  <a:pt x="15" y="65"/>
                </a:lnTo>
                <a:lnTo>
                  <a:pt x="23" y="67"/>
                </a:lnTo>
                <a:lnTo>
                  <a:pt x="23" y="67"/>
                </a:lnTo>
                <a:lnTo>
                  <a:pt x="30" y="65"/>
                </a:lnTo>
                <a:lnTo>
                  <a:pt x="36" y="63"/>
                </a:lnTo>
                <a:lnTo>
                  <a:pt x="41" y="59"/>
                </a:lnTo>
                <a:lnTo>
                  <a:pt x="45" y="56"/>
                </a:lnTo>
                <a:lnTo>
                  <a:pt x="45" y="56"/>
                </a:lnTo>
                <a:lnTo>
                  <a:pt x="47" y="50"/>
                </a:lnTo>
                <a:lnTo>
                  <a:pt x="47" y="50"/>
                </a:lnTo>
                <a:lnTo>
                  <a:pt x="45" y="43"/>
                </a:lnTo>
                <a:lnTo>
                  <a:pt x="41" y="35"/>
                </a:lnTo>
                <a:lnTo>
                  <a:pt x="38" y="29"/>
                </a:lnTo>
                <a:lnTo>
                  <a:pt x="32" y="26"/>
                </a:lnTo>
                <a:lnTo>
                  <a:pt x="32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1403"/>
          <p:cNvSpPr>
            <a:spLocks noEditPoints="1"/>
          </p:cNvSpPr>
          <p:nvPr/>
        </p:nvSpPr>
        <p:spPr bwMode="auto">
          <a:xfrm>
            <a:off x="6733373" y="5768340"/>
            <a:ext cx="85230" cy="65861"/>
          </a:xfrm>
          <a:custGeom>
            <a:avLst/>
            <a:gdLst>
              <a:gd name="T0" fmla="*/ 22 w 22"/>
              <a:gd name="T1" fmla="*/ 2 h 17"/>
              <a:gd name="T2" fmla="*/ 22 w 22"/>
              <a:gd name="T3" fmla="*/ 2 h 17"/>
              <a:gd name="T4" fmla="*/ 20 w 22"/>
              <a:gd name="T5" fmla="*/ 0 h 17"/>
              <a:gd name="T6" fmla="*/ 19 w 22"/>
              <a:gd name="T7" fmla="*/ 0 h 17"/>
              <a:gd name="T8" fmla="*/ 17 w 22"/>
              <a:gd name="T9" fmla="*/ 0 h 17"/>
              <a:gd name="T10" fmla="*/ 17 w 22"/>
              <a:gd name="T11" fmla="*/ 0 h 17"/>
              <a:gd name="T12" fmla="*/ 15 w 22"/>
              <a:gd name="T13" fmla="*/ 0 h 17"/>
              <a:gd name="T14" fmla="*/ 11 w 22"/>
              <a:gd name="T15" fmla="*/ 2 h 17"/>
              <a:gd name="T16" fmla="*/ 11 w 22"/>
              <a:gd name="T17" fmla="*/ 2 h 17"/>
              <a:gd name="T18" fmla="*/ 7 w 22"/>
              <a:gd name="T19" fmla="*/ 0 h 17"/>
              <a:gd name="T20" fmla="*/ 5 w 22"/>
              <a:gd name="T21" fmla="*/ 0 h 17"/>
              <a:gd name="T22" fmla="*/ 5 w 22"/>
              <a:gd name="T23" fmla="*/ 0 h 17"/>
              <a:gd name="T24" fmla="*/ 4 w 22"/>
              <a:gd name="T25" fmla="*/ 0 h 17"/>
              <a:gd name="T26" fmla="*/ 2 w 22"/>
              <a:gd name="T27" fmla="*/ 0 h 17"/>
              <a:gd name="T28" fmla="*/ 0 w 22"/>
              <a:gd name="T29" fmla="*/ 2 h 17"/>
              <a:gd name="T30" fmla="*/ 0 w 22"/>
              <a:gd name="T31" fmla="*/ 2 h 17"/>
              <a:gd name="T32" fmla="*/ 0 w 22"/>
              <a:gd name="T33" fmla="*/ 6 h 17"/>
              <a:gd name="T34" fmla="*/ 0 w 22"/>
              <a:gd name="T35" fmla="*/ 8 h 17"/>
              <a:gd name="T36" fmla="*/ 4 w 22"/>
              <a:gd name="T37" fmla="*/ 11 h 17"/>
              <a:gd name="T38" fmla="*/ 11 w 22"/>
              <a:gd name="T39" fmla="*/ 17 h 17"/>
              <a:gd name="T40" fmla="*/ 11 w 22"/>
              <a:gd name="T41" fmla="*/ 17 h 17"/>
              <a:gd name="T42" fmla="*/ 17 w 22"/>
              <a:gd name="T43" fmla="*/ 11 h 17"/>
              <a:gd name="T44" fmla="*/ 20 w 22"/>
              <a:gd name="T45" fmla="*/ 8 h 17"/>
              <a:gd name="T46" fmla="*/ 22 w 22"/>
              <a:gd name="T47" fmla="*/ 6 h 17"/>
              <a:gd name="T48" fmla="*/ 22 w 22"/>
              <a:gd name="T49" fmla="*/ 2 h 17"/>
              <a:gd name="T50" fmla="*/ 22 w 22"/>
              <a:gd name="T51" fmla="*/ 2 h 17"/>
              <a:gd name="T52" fmla="*/ 11 w 22"/>
              <a:gd name="T53" fmla="*/ 15 h 17"/>
              <a:gd name="T54" fmla="*/ 11 w 22"/>
              <a:gd name="T55" fmla="*/ 15 h 17"/>
              <a:gd name="T56" fmla="*/ 11 w 22"/>
              <a:gd name="T57" fmla="*/ 15 h 17"/>
              <a:gd name="T58" fmla="*/ 5 w 22"/>
              <a:gd name="T59" fmla="*/ 11 h 17"/>
              <a:gd name="T60" fmla="*/ 4 w 22"/>
              <a:gd name="T61" fmla="*/ 8 h 17"/>
              <a:gd name="T62" fmla="*/ 4 w 22"/>
              <a:gd name="T63" fmla="*/ 4 h 17"/>
              <a:gd name="T64" fmla="*/ 4 w 22"/>
              <a:gd name="T65" fmla="*/ 4 h 17"/>
              <a:gd name="T66" fmla="*/ 5 w 22"/>
              <a:gd name="T67" fmla="*/ 2 h 17"/>
              <a:gd name="T68" fmla="*/ 7 w 22"/>
              <a:gd name="T69" fmla="*/ 2 h 17"/>
              <a:gd name="T70" fmla="*/ 7 w 22"/>
              <a:gd name="T71" fmla="*/ 2 h 17"/>
              <a:gd name="T72" fmla="*/ 9 w 22"/>
              <a:gd name="T73" fmla="*/ 2 h 17"/>
              <a:gd name="T74" fmla="*/ 11 w 22"/>
              <a:gd name="T75" fmla="*/ 4 h 17"/>
              <a:gd name="T76" fmla="*/ 11 w 22"/>
              <a:gd name="T77" fmla="*/ 4 h 17"/>
              <a:gd name="T78" fmla="*/ 13 w 22"/>
              <a:gd name="T79" fmla="*/ 2 h 17"/>
              <a:gd name="T80" fmla="*/ 15 w 22"/>
              <a:gd name="T81" fmla="*/ 2 h 17"/>
              <a:gd name="T82" fmla="*/ 15 w 22"/>
              <a:gd name="T83" fmla="*/ 2 h 17"/>
              <a:gd name="T84" fmla="*/ 17 w 22"/>
              <a:gd name="T85" fmla="*/ 2 h 17"/>
              <a:gd name="T86" fmla="*/ 19 w 22"/>
              <a:gd name="T87" fmla="*/ 4 h 17"/>
              <a:gd name="T88" fmla="*/ 19 w 22"/>
              <a:gd name="T89" fmla="*/ 4 h 17"/>
              <a:gd name="T90" fmla="*/ 19 w 22"/>
              <a:gd name="T91" fmla="*/ 8 h 17"/>
              <a:gd name="T92" fmla="*/ 15 w 22"/>
              <a:gd name="T93" fmla="*/ 11 h 17"/>
              <a:gd name="T94" fmla="*/ 11 w 22"/>
              <a:gd name="T95" fmla="*/ 15 h 17"/>
              <a:gd name="T96" fmla="*/ 11 w 22"/>
              <a:gd name="T97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" h="17">
                <a:moveTo>
                  <a:pt x="22" y="2"/>
                </a:moveTo>
                <a:lnTo>
                  <a:pt x="22" y="2"/>
                </a:lnTo>
                <a:lnTo>
                  <a:pt x="20" y="0"/>
                </a:lnTo>
                <a:lnTo>
                  <a:pt x="19" y="0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1" y="2"/>
                </a:lnTo>
                <a:lnTo>
                  <a:pt x="11" y="2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6"/>
                </a:lnTo>
                <a:lnTo>
                  <a:pt x="0" y="8"/>
                </a:lnTo>
                <a:lnTo>
                  <a:pt x="4" y="11"/>
                </a:lnTo>
                <a:lnTo>
                  <a:pt x="11" y="17"/>
                </a:lnTo>
                <a:lnTo>
                  <a:pt x="11" y="17"/>
                </a:lnTo>
                <a:lnTo>
                  <a:pt x="17" y="11"/>
                </a:lnTo>
                <a:lnTo>
                  <a:pt x="20" y="8"/>
                </a:lnTo>
                <a:lnTo>
                  <a:pt x="22" y="6"/>
                </a:lnTo>
                <a:lnTo>
                  <a:pt x="22" y="2"/>
                </a:lnTo>
                <a:lnTo>
                  <a:pt x="22" y="2"/>
                </a:lnTo>
                <a:close/>
                <a:moveTo>
                  <a:pt x="11" y="15"/>
                </a:moveTo>
                <a:lnTo>
                  <a:pt x="11" y="15"/>
                </a:lnTo>
                <a:lnTo>
                  <a:pt x="11" y="15"/>
                </a:lnTo>
                <a:lnTo>
                  <a:pt x="5" y="11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5" y="2"/>
                </a:lnTo>
                <a:lnTo>
                  <a:pt x="7" y="2"/>
                </a:lnTo>
                <a:lnTo>
                  <a:pt x="7" y="2"/>
                </a:lnTo>
                <a:lnTo>
                  <a:pt x="9" y="2"/>
                </a:lnTo>
                <a:lnTo>
                  <a:pt x="11" y="4"/>
                </a:lnTo>
                <a:lnTo>
                  <a:pt x="11" y="4"/>
                </a:lnTo>
                <a:lnTo>
                  <a:pt x="13" y="2"/>
                </a:lnTo>
                <a:lnTo>
                  <a:pt x="15" y="2"/>
                </a:lnTo>
                <a:lnTo>
                  <a:pt x="15" y="2"/>
                </a:lnTo>
                <a:lnTo>
                  <a:pt x="17" y="2"/>
                </a:lnTo>
                <a:lnTo>
                  <a:pt x="19" y="4"/>
                </a:lnTo>
                <a:lnTo>
                  <a:pt x="19" y="4"/>
                </a:lnTo>
                <a:lnTo>
                  <a:pt x="19" y="8"/>
                </a:lnTo>
                <a:lnTo>
                  <a:pt x="15" y="11"/>
                </a:lnTo>
                <a:lnTo>
                  <a:pt x="11" y="15"/>
                </a:lnTo>
                <a:lnTo>
                  <a:pt x="11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1404"/>
          <p:cNvSpPr>
            <a:spLocks noEditPoints="1"/>
          </p:cNvSpPr>
          <p:nvPr/>
        </p:nvSpPr>
        <p:spPr bwMode="auto">
          <a:xfrm>
            <a:off x="6907706" y="5826453"/>
            <a:ext cx="69734" cy="58113"/>
          </a:xfrm>
          <a:custGeom>
            <a:avLst/>
            <a:gdLst>
              <a:gd name="T0" fmla="*/ 18 w 18"/>
              <a:gd name="T1" fmla="*/ 2 h 15"/>
              <a:gd name="T2" fmla="*/ 18 w 18"/>
              <a:gd name="T3" fmla="*/ 2 h 15"/>
              <a:gd name="T4" fmla="*/ 15 w 18"/>
              <a:gd name="T5" fmla="*/ 0 h 15"/>
              <a:gd name="T6" fmla="*/ 13 w 18"/>
              <a:gd name="T7" fmla="*/ 0 h 15"/>
              <a:gd name="T8" fmla="*/ 13 w 18"/>
              <a:gd name="T9" fmla="*/ 0 h 15"/>
              <a:gd name="T10" fmla="*/ 11 w 18"/>
              <a:gd name="T11" fmla="*/ 0 h 15"/>
              <a:gd name="T12" fmla="*/ 9 w 18"/>
              <a:gd name="T13" fmla="*/ 2 h 15"/>
              <a:gd name="T14" fmla="*/ 9 w 18"/>
              <a:gd name="T15" fmla="*/ 2 h 15"/>
              <a:gd name="T16" fmla="*/ 5 w 18"/>
              <a:gd name="T17" fmla="*/ 0 h 15"/>
              <a:gd name="T18" fmla="*/ 4 w 18"/>
              <a:gd name="T19" fmla="*/ 0 h 15"/>
              <a:gd name="T20" fmla="*/ 4 w 18"/>
              <a:gd name="T21" fmla="*/ 0 h 15"/>
              <a:gd name="T22" fmla="*/ 2 w 18"/>
              <a:gd name="T23" fmla="*/ 0 h 15"/>
              <a:gd name="T24" fmla="*/ 0 w 18"/>
              <a:gd name="T25" fmla="*/ 2 h 15"/>
              <a:gd name="T26" fmla="*/ 0 w 18"/>
              <a:gd name="T27" fmla="*/ 2 h 15"/>
              <a:gd name="T28" fmla="*/ 0 w 18"/>
              <a:gd name="T29" fmla="*/ 6 h 15"/>
              <a:gd name="T30" fmla="*/ 4 w 18"/>
              <a:gd name="T31" fmla="*/ 9 h 15"/>
              <a:gd name="T32" fmla="*/ 9 w 18"/>
              <a:gd name="T33" fmla="*/ 15 h 15"/>
              <a:gd name="T34" fmla="*/ 9 w 18"/>
              <a:gd name="T35" fmla="*/ 15 h 15"/>
              <a:gd name="T36" fmla="*/ 9 w 18"/>
              <a:gd name="T37" fmla="*/ 15 h 15"/>
              <a:gd name="T38" fmla="*/ 9 w 18"/>
              <a:gd name="T39" fmla="*/ 15 h 15"/>
              <a:gd name="T40" fmla="*/ 9 w 18"/>
              <a:gd name="T41" fmla="*/ 15 h 15"/>
              <a:gd name="T42" fmla="*/ 9 w 18"/>
              <a:gd name="T43" fmla="*/ 15 h 15"/>
              <a:gd name="T44" fmla="*/ 15 w 18"/>
              <a:gd name="T45" fmla="*/ 9 h 15"/>
              <a:gd name="T46" fmla="*/ 17 w 18"/>
              <a:gd name="T47" fmla="*/ 6 h 15"/>
              <a:gd name="T48" fmla="*/ 18 w 18"/>
              <a:gd name="T49" fmla="*/ 2 h 15"/>
              <a:gd name="T50" fmla="*/ 18 w 18"/>
              <a:gd name="T51" fmla="*/ 2 h 15"/>
              <a:gd name="T52" fmla="*/ 9 w 18"/>
              <a:gd name="T53" fmla="*/ 13 h 15"/>
              <a:gd name="T54" fmla="*/ 9 w 18"/>
              <a:gd name="T55" fmla="*/ 13 h 15"/>
              <a:gd name="T56" fmla="*/ 9 w 18"/>
              <a:gd name="T57" fmla="*/ 13 h 15"/>
              <a:gd name="T58" fmla="*/ 4 w 18"/>
              <a:gd name="T59" fmla="*/ 9 h 15"/>
              <a:gd name="T60" fmla="*/ 2 w 18"/>
              <a:gd name="T61" fmla="*/ 8 h 15"/>
              <a:gd name="T62" fmla="*/ 2 w 18"/>
              <a:gd name="T63" fmla="*/ 4 h 15"/>
              <a:gd name="T64" fmla="*/ 2 w 18"/>
              <a:gd name="T65" fmla="*/ 4 h 15"/>
              <a:gd name="T66" fmla="*/ 4 w 18"/>
              <a:gd name="T67" fmla="*/ 2 h 15"/>
              <a:gd name="T68" fmla="*/ 5 w 18"/>
              <a:gd name="T69" fmla="*/ 2 h 15"/>
              <a:gd name="T70" fmla="*/ 5 w 18"/>
              <a:gd name="T71" fmla="*/ 2 h 15"/>
              <a:gd name="T72" fmla="*/ 7 w 18"/>
              <a:gd name="T73" fmla="*/ 2 h 15"/>
              <a:gd name="T74" fmla="*/ 9 w 18"/>
              <a:gd name="T75" fmla="*/ 4 h 15"/>
              <a:gd name="T76" fmla="*/ 9 w 18"/>
              <a:gd name="T77" fmla="*/ 4 h 15"/>
              <a:gd name="T78" fmla="*/ 11 w 18"/>
              <a:gd name="T79" fmla="*/ 2 h 15"/>
              <a:gd name="T80" fmla="*/ 11 w 18"/>
              <a:gd name="T81" fmla="*/ 2 h 15"/>
              <a:gd name="T82" fmla="*/ 11 w 18"/>
              <a:gd name="T83" fmla="*/ 2 h 15"/>
              <a:gd name="T84" fmla="*/ 13 w 18"/>
              <a:gd name="T85" fmla="*/ 2 h 15"/>
              <a:gd name="T86" fmla="*/ 15 w 18"/>
              <a:gd name="T87" fmla="*/ 4 h 15"/>
              <a:gd name="T88" fmla="*/ 15 w 18"/>
              <a:gd name="T89" fmla="*/ 4 h 15"/>
              <a:gd name="T90" fmla="*/ 15 w 18"/>
              <a:gd name="T91" fmla="*/ 8 h 15"/>
              <a:gd name="T92" fmla="*/ 13 w 18"/>
              <a:gd name="T93" fmla="*/ 9 h 15"/>
              <a:gd name="T94" fmla="*/ 9 w 18"/>
              <a:gd name="T95" fmla="*/ 13 h 15"/>
              <a:gd name="T96" fmla="*/ 9 w 18"/>
              <a:gd name="T9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15">
                <a:moveTo>
                  <a:pt x="18" y="2"/>
                </a:moveTo>
                <a:lnTo>
                  <a:pt x="18" y="2"/>
                </a:lnTo>
                <a:lnTo>
                  <a:pt x="15" y="0"/>
                </a:lnTo>
                <a:lnTo>
                  <a:pt x="13" y="0"/>
                </a:lnTo>
                <a:lnTo>
                  <a:pt x="13" y="0"/>
                </a:lnTo>
                <a:lnTo>
                  <a:pt x="11" y="0"/>
                </a:lnTo>
                <a:lnTo>
                  <a:pt x="9" y="2"/>
                </a:lnTo>
                <a:lnTo>
                  <a:pt x="9" y="2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6"/>
                </a:lnTo>
                <a:lnTo>
                  <a:pt x="4" y="9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15" y="9"/>
                </a:lnTo>
                <a:lnTo>
                  <a:pt x="17" y="6"/>
                </a:lnTo>
                <a:lnTo>
                  <a:pt x="18" y="2"/>
                </a:lnTo>
                <a:lnTo>
                  <a:pt x="18" y="2"/>
                </a:lnTo>
                <a:close/>
                <a:moveTo>
                  <a:pt x="9" y="13"/>
                </a:moveTo>
                <a:lnTo>
                  <a:pt x="9" y="13"/>
                </a:lnTo>
                <a:lnTo>
                  <a:pt x="9" y="13"/>
                </a:lnTo>
                <a:lnTo>
                  <a:pt x="4" y="9"/>
                </a:lnTo>
                <a:lnTo>
                  <a:pt x="2" y="8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7" y="2"/>
                </a:lnTo>
                <a:lnTo>
                  <a:pt x="9" y="4"/>
                </a:lnTo>
                <a:lnTo>
                  <a:pt x="9" y="4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2"/>
                </a:lnTo>
                <a:lnTo>
                  <a:pt x="15" y="4"/>
                </a:lnTo>
                <a:lnTo>
                  <a:pt x="15" y="4"/>
                </a:lnTo>
                <a:lnTo>
                  <a:pt x="15" y="8"/>
                </a:lnTo>
                <a:lnTo>
                  <a:pt x="13" y="9"/>
                </a:lnTo>
                <a:lnTo>
                  <a:pt x="9" y="13"/>
                </a:lnTo>
                <a:lnTo>
                  <a:pt x="9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Rectangle 1405"/>
          <p:cNvSpPr>
            <a:spLocks noChangeArrowheads="1"/>
          </p:cNvSpPr>
          <p:nvPr/>
        </p:nvSpPr>
        <p:spPr bwMode="auto">
          <a:xfrm>
            <a:off x="3967277" y="987723"/>
            <a:ext cx="368039" cy="5811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Rectangle 1406"/>
          <p:cNvSpPr>
            <a:spLocks noChangeArrowheads="1"/>
          </p:cNvSpPr>
          <p:nvPr/>
        </p:nvSpPr>
        <p:spPr bwMode="auto">
          <a:xfrm>
            <a:off x="3967277" y="1072953"/>
            <a:ext cx="368039" cy="5811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Rectangle 1407"/>
          <p:cNvSpPr>
            <a:spLocks noChangeArrowheads="1"/>
          </p:cNvSpPr>
          <p:nvPr/>
        </p:nvSpPr>
        <p:spPr bwMode="auto">
          <a:xfrm>
            <a:off x="3967277" y="1165931"/>
            <a:ext cx="368039" cy="5811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Freeform 1408"/>
          <p:cNvSpPr>
            <a:spLocks/>
          </p:cNvSpPr>
          <p:nvPr/>
        </p:nvSpPr>
        <p:spPr bwMode="auto">
          <a:xfrm>
            <a:off x="4040884" y="848257"/>
            <a:ext cx="58113" cy="116222"/>
          </a:xfrm>
          <a:custGeom>
            <a:avLst/>
            <a:gdLst>
              <a:gd name="T0" fmla="*/ 15 w 15"/>
              <a:gd name="T1" fmla="*/ 26 h 30"/>
              <a:gd name="T2" fmla="*/ 15 w 15"/>
              <a:gd name="T3" fmla="*/ 26 h 30"/>
              <a:gd name="T4" fmla="*/ 13 w 15"/>
              <a:gd name="T5" fmla="*/ 28 h 30"/>
              <a:gd name="T6" fmla="*/ 11 w 15"/>
              <a:gd name="T7" fmla="*/ 30 h 30"/>
              <a:gd name="T8" fmla="*/ 2 w 15"/>
              <a:gd name="T9" fmla="*/ 30 h 30"/>
              <a:gd name="T10" fmla="*/ 2 w 15"/>
              <a:gd name="T11" fmla="*/ 30 h 30"/>
              <a:gd name="T12" fmla="*/ 0 w 15"/>
              <a:gd name="T13" fmla="*/ 28 h 30"/>
              <a:gd name="T14" fmla="*/ 0 w 15"/>
              <a:gd name="T15" fmla="*/ 26 h 30"/>
              <a:gd name="T16" fmla="*/ 0 w 15"/>
              <a:gd name="T17" fmla="*/ 2 h 30"/>
              <a:gd name="T18" fmla="*/ 0 w 15"/>
              <a:gd name="T19" fmla="*/ 2 h 30"/>
              <a:gd name="T20" fmla="*/ 0 w 15"/>
              <a:gd name="T21" fmla="*/ 0 h 30"/>
              <a:gd name="T22" fmla="*/ 2 w 15"/>
              <a:gd name="T23" fmla="*/ 0 h 30"/>
              <a:gd name="T24" fmla="*/ 11 w 15"/>
              <a:gd name="T25" fmla="*/ 0 h 30"/>
              <a:gd name="T26" fmla="*/ 11 w 15"/>
              <a:gd name="T27" fmla="*/ 0 h 30"/>
              <a:gd name="T28" fmla="*/ 13 w 15"/>
              <a:gd name="T29" fmla="*/ 0 h 30"/>
              <a:gd name="T30" fmla="*/ 15 w 15"/>
              <a:gd name="T31" fmla="*/ 2 h 30"/>
              <a:gd name="T32" fmla="*/ 15 w 15"/>
              <a:gd name="T33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30">
                <a:moveTo>
                  <a:pt x="15" y="26"/>
                </a:moveTo>
                <a:lnTo>
                  <a:pt x="15" y="26"/>
                </a:lnTo>
                <a:lnTo>
                  <a:pt x="13" y="28"/>
                </a:lnTo>
                <a:lnTo>
                  <a:pt x="11" y="30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0" y="2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1409"/>
          <p:cNvSpPr>
            <a:spLocks/>
          </p:cNvSpPr>
          <p:nvPr/>
        </p:nvSpPr>
        <p:spPr bwMode="auto">
          <a:xfrm>
            <a:off x="4126114" y="848257"/>
            <a:ext cx="58113" cy="116222"/>
          </a:xfrm>
          <a:custGeom>
            <a:avLst/>
            <a:gdLst>
              <a:gd name="T0" fmla="*/ 15 w 15"/>
              <a:gd name="T1" fmla="*/ 26 h 30"/>
              <a:gd name="T2" fmla="*/ 15 w 15"/>
              <a:gd name="T3" fmla="*/ 26 h 30"/>
              <a:gd name="T4" fmla="*/ 13 w 15"/>
              <a:gd name="T5" fmla="*/ 28 h 30"/>
              <a:gd name="T6" fmla="*/ 11 w 15"/>
              <a:gd name="T7" fmla="*/ 30 h 30"/>
              <a:gd name="T8" fmla="*/ 2 w 15"/>
              <a:gd name="T9" fmla="*/ 30 h 30"/>
              <a:gd name="T10" fmla="*/ 2 w 15"/>
              <a:gd name="T11" fmla="*/ 30 h 30"/>
              <a:gd name="T12" fmla="*/ 0 w 15"/>
              <a:gd name="T13" fmla="*/ 28 h 30"/>
              <a:gd name="T14" fmla="*/ 0 w 15"/>
              <a:gd name="T15" fmla="*/ 26 h 30"/>
              <a:gd name="T16" fmla="*/ 0 w 15"/>
              <a:gd name="T17" fmla="*/ 2 h 30"/>
              <a:gd name="T18" fmla="*/ 0 w 15"/>
              <a:gd name="T19" fmla="*/ 2 h 30"/>
              <a:gd name="T20" fmla="*/ 0 w 15"/>
              <a:gd name="T21" fmla="*/ 0 h 30"/>
              <a:gd name="T22" fmla="*/ 2 w 15"/>
              <a:gd name="T23" fmla="*/ 0 h 30"/>
              <a:gd name="T24" fmla="*/ 11 w 15"/>
              <a:gd name="T25" fmla="*/ 0 h 30"/>
              <a:gd name="T26" fmla="*/ 11 w 15"/>
              <a:gd name="T27" fmla="*/ 0 h 30"/>
              <a:gd name="T28" fmla="*/ 13 w 15"/>
              <a:gd name="T29" fmla="*/ 0 h 30"/>
              <a:gd name="T30" fmla="*/ 15 w 15"/>
              <a:gd name="T31" fmla="*/ 2 h 30"/>
              <a:gd name="T32" fmla="*/ 15 w 15"/>
              <a:gd name="T33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30">
                <a:moveTo>
                  <a:pt x="15" y="26"/>
                </a:moveTo>
                <a:lnTo>
                  <a:pt x="15" y="26"/>
                </a:lnTo>
                <a:lnTo>
                  <a:pt x="13" y="28"/>
                </a:lnTo>
                <a:lnTo>
                  <a:pt x="11" y="30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0" y="2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1410"/>
          <p:cNvSpPr>
            <a:spLocks/>
          </p:cNvSpPr>
          <p:nvPr/>
        </p:nvSpPr>
        <p:spPr bwMode="auto">
          <a:xfrm>
            <a:off x="4207471" y="848257"/>
            <a:ext cx="58113" cy="116222"/>
          </a:xfrm>
          <a:custGeom>
            <a:avLst/>
            <a:gdLst>
              <a:gd name="T0" fmla="*/ 15 w 15"/>
              <a:gd name="T1" fmla="*/ 26 h 30"/>
              <a:gd name="T2" fmla="*/ 15 w 15"/>
              <a:gd name="T3" fmla="*/ 26 h 30"/>
              <a:gd name="T4" fmla="*/ 13 w 15"/>
              <a:gd name="T5" fmla="*/ 28 h 30"/>
              <a:gd name="T6" fmla="*/ 11 w 15"/>
              <a:gd name="T7" fmla="*/ 30 h 30"/>
              <a:gd name="T8" fmla="*/ 2 w 15"/>
              <a:gd name="T9" fmla="*/ 30 h 30"/>
              <a:gd name="T10" fmla="*/ 2 w 15"/>
              <a:gd name="T11" fmla="*/ 30 h 30"/>
              <a:gd name="T12" fmla="*/ 0 w 15"/>
              <a:gd name="T13" fmla="*/ 28 h 30"/>
              <a:gd name="T14" fmla="*/ 0 w 15"/>
              <a:gd name="T15" fmla="*/ 26 h 30"/>
              <a:gd name="T16" fmla="*/ 0 w 15"/>
              <a:gd name="T17" fmla="*/ 2 h 30"/>
              <a:gd name="T18" fmla="*/ 0 w 15"/>
              <a:gd name="T19" fmla="*/ 2 h 30"/>
              <a:gd name="T20" fmla="*/ 0 w 15"/>
              <a:gd name="T21" fmla="*/ 0 h 30"/>
              <a:gd name="T22" fmla="*/ 2 w 15"/>
              <a:gd name="T23" fmla="*/ 0 h 30"/>
              <a:gd name="T24" fmla="*/ 11 w 15"/>
              <a:gd name="T25" fmla="*/ 0 h 30"/>
              <a:gd name="T26" fmla="*/ 11 w 15"/>
              <a:gd name="T27" fmla="*/ 0 h 30"/>
              <a:gd name="T28" fmla="*/ 13 w 15"/>
              <a:gd name="T29" fmla="*/ 0 h 30"/>
              <a:gd name="T30" fmla="*/ 15 w 15"/>
              <a:gd name="T31" fmla="*/ 2 h 30"/>
              <a:gd name="T32" fmla="*/ 15 w 15"/>
              <a:gd name="T33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30">
                <a:moveTo>
                  <a:pt x="15" y="26"/>
                </a:moveTo>
                <a:lnTo>
                  <a:pt x="15" y="26"/>
                </a:lnTo>
                <a:lnTo>
                  <a:pt x="13" y="28"/>
                </a:lnTo>
                <a:lnTo>
                  <a:pt x="11" y="30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0" y="2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1412"/>
          <p:cNvSpPr>
            <a:spLocks noEditPoints="1"/>
          </p:cNvSpPr>
          <p:nvPr/>
        </p:nvSpPr>
        <p:spPr bwMode="auto">
          <a:xfrm>
            <a:off x="1883022" y="1828399"/>
            <a:ext cx="131718" cy="480386"/>
          </a:xfrm>
          <a:custGeom>
            <a:avLst/>
            <a:gdLst>
              <a:gd name="T0" fmla="*/ 17 w 34"/>
              <a:gd name="T1" fmla="*/ 60 h 124"/>
              <a:gd name="T2" fmla="*/ 34 w 34"/>
              <a:gd name="T3" fmla="*/ 60 h 124"/>
              <a:gd name="T4" fmla="*/ 34 w 34"/>
              <a:gd name="T5" fmla="*/ 49 h 124"/>
              <a:gd name="T6" fmla="*/ 34 w 34"/>
              <a:gd name="T7" fmla="*/ 49 h 124"/>
              <a:gd name="T8" fmla="*/ 34 w 34"/>
              <a:gd name="T9" fmla="*/ 43 h 124"/>
              <a:gd name="T10" fmla="*/ 30 w 34"/>
              <a:gd name="T11" fmla="*/ 39 h 124"/>
              <a:gd name="T12" fmla="*/ 26 w 34"/>
              <a:gd name="T13" fmla="*/ 35 h 124"/>
              <a:gd name="T14" fmla="*/ 23 w 34"/>
              <a:gd name="T15" fmla="*/ 32 h 124"/>
              <a:gd name="T16" fmla="*/ 23 w 34"/>
              <a:gd name="T17" fmla="*/ 15 h 124"/>
              <a:gd name="T18" fmla="*/ 26 w 34"/>
              <a:gd name="T19" fmla="*/ 15 h 124"/>
              <a:gd name="T20" fmla="*/ 26 w 34"/>
              <a:gd name="T21" fmla="*/ 0 h 124"/>
              <a:gd name="T22" fmla="*/ 8 w 34"/>
              <a:gd name="T23" fmla="*/ 0 h 124"/>
              <a:gd name="T24" fmla="*/ 8 w 34"/>
              <a:gd name="T25" fmla="*/ 15 h 124"/>
              <a:gd name="T26" fmla="*/ 11 w 34"/>
              <a:gd name="T27" fmla="*/ 15 h 124"/>
              <a:gd name="T28" fmla="*/ 11 w 34"/>
              <a:gd name="T29" fmla="*/ 32 h 124"/>
              <a:gd name="T30" fmla="*/ 11 w 34"/>
              <a:gd name="T31" fmla="*/ 32 h 124"/>
              <a:gd name="T32" fmla="*/ 6 w 34"/>
              <a:gd name="T33" fmla="*/ 35 h 124"/>
              <a:gd name="T34" fmla="*/ 2 w 34"/>
              <a:gd name="T35" fmla="*/ 39 h 124"/>
              <a:gd name="T36" fmla="*/ 0 w 34"/>
              <a:gd name="T37" fmla="*/ 43 h 124"/>
              <a:gd name="T38" fmla="*/ 0 w 34"/>
              <a:gd name="T39" fmla="*/ 49 h 124"/>
              <a:gd name="T40" fmla="*/ 0 w 34"/>
              <a:gd name="T41" fmla="*/ 122 h 124"/>
              <a:gd name="T42" fmla="*/ 0 w 34"/>
              <a:gd name="T43" fmla="*/ 122 h 124"/>
              <a:gd name="T44" fmla="*/ 0 w 34"/>
              <a:gd name="T45" fmla="*/ 124 h 124"/>
              <a:gd name="T46" fmla="*/ 2 w 34"/>
              <a:gd name="T47" fmla="*/ 124 h 124"/>
              <a:gd name="T48" fmla="*/ 32 w 34"/>
              <a:gd name="T49" fmla="*/ 124 h 124"/>
              <a:gd name="T50" fmla="*/ 32 w 34"/>
              <a:gd name="T51" fmla="*/ 124 h 124"/>
              <a:gd name="T52" fmla="*/ 34 w 34"/>
              <a:gd name="T53" fmla="*/ 124 h 124"/>
              <a:gd name="T54" fmla="*/ 34 w 34"/>
              <a:gd name="T55" fmla="*/ 122 h 124"/>
              <a:gd name="T56" fmla="*/ 34 w 34"/>
              <a:gd name="T57" fmla="*/ 122 h 124"/>
              <a:gd name="T58" fmla="*/ 34 w 34"/>
              <a:gd name="T59" fmla="*/ 103 h 124"/>
              <a:gd name="T60" fmla="*/ 17 w 34"/>
              <a:gd name="T61" fmla="*/ 103 h 124"/>
              <a:gd name="T62" fmla="*/ 17 w 34"/>
              <a:gd name="T63" fmla="*/ 60 h 124"/>
              <a:gd name="T64" fmla="*/ 6 w 34"/>
              <a:gd name="T65" fmla="*/ 112 h 124"/>
              <a:gd name="T66" fmla="*/ 6 w 34"/>
              <a:gd name="T67" fmla="*/ 112 h 124"/>
              <a:gd name="T68" fmla="*/ 6 w 34"/>
              <a:gd name="T69" fmla="*/ 114 h 124"/>
              <a:gd name="T70" fmla="*/ 4 w 34"/>
              <a:gd name="T71" fmla="*/ 114 h 124"/>
              <a:gd name="T72" fmla="*/ 4 w 34"/>
              <a:gd name="T73" fmla="*/ 114 h 124"/>
              <a:gd name="T74" fmla="*/ 2 w 34"/>
              <a:gd name="T75" fmla="*/ 112 h 124"/>
              <a:gd name="T76" fmla="*/ 2 w 34"/>
              <a:gd name="T77" fmla="*/ 52 h 124"/>
              <a:gd name="T78" fmla="*/ 2 w 34"/>
              <a:gd name="T79" fmla="*/ 52 h 124"/>
              <a:gd name="T80" fmla="*/ 4 w 34"/>
              <a:gd name="T81" fmla="*/ 52 h 124"/>
              <a:gd name="T82" fmla="*/ 6 w 34"/>
              <a:gd name="T83" fmla="*/ 52 h 124"/>
              <a:gd name="T84" fmla="*/ 6 w 34"/>
              <a:gd name="T85" fmla="*/ 52 h 124"/>
              <a:gd name="T86" fmla="*/ 6 w 34"/>
              <a:gd name="T87" fmla="*/ 52 h 124"/>
              <a:gd name="T88" fmla="*/ 6 w 34"/>
              <a:gd name="T89" fmla="*/ 11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" h="124">
                <a:moveTo>
                  <a:pt x="17" y="60"/>
                </a:moveTo>
                <a:lnTo>
                  <a:pt x="34" y="60"/>
                </a:lnTo>
                <a:lnTo>
                  <a:pt x="34" y="49"/>
                </a:lnTo>
                <a:lnTo>
                  <a:pt x="34" y="49"/>
                </a:lnTo>
                <a:lnTo>
                  <a:pt x="34" y="43"/>
                </a:lnTo>
                <a:lnTo>
                  <a:pt x="30" y="39"/>
                </a:lnTo>
                <a:lnTo>
                  <a:pt x="26" y="35"/>
                </a:lnTo>
                <a:lnTo>
                  <a:pt x="23" y="32"/>
                </a:lnTo>
                <a:lnTo>
                  <a:pt x="23" y="15"/>
                </a:lnTo>
                <a:lnTo>
                  <a:pt x="26" y="15"/>
                </a:lnTo>
                <a:lnTo>
                  <a:pt x="26" y="0"/>
                </a:lnTo>
                <a:lnTo>
                  <a:pt x="8" y="0"/>
                </a:lnTo>
                <a:lnTo>
                  <a:pt x="8" y="15"/>
                </a:lnTo>
                <a:lnTo>
                  <a:pt x="11" y="15"/>
                </a:lnTo>
                <a:lnTo>
                  <a:pt x="11" y="32"/>
                </a:lnTo>
                <a:lnTo>
                  <a:pt x="11" y="32"/>
                </a:lnTo>
                <a:lnTo>
                  <a:pt x="6" y="35"/>
                </a:lnTo>
                <a:lnTo>
                  <a:pt x="2" y="39"/>
                </a:lnTo>
                <a:lnTo>
                  <a:pt x="0" y="43"/>
                </a:lnTo>
                <a:lnTo>
                  <a:pt x="0" y="49"/>
                </a:lnTo>
                <a:lnTo>
                  <a:pt x="0" y="122"/>
                </a:lnTo>
                <a:lnTo>
                  <a:pt x="0" y="122"/>
                </a:lnTo>
                <a:lnTo>
                  <a:pt x="0" y="124"/>
                </a:lnTo>
                <a:lnTo>
                  <a:pt x="2" y="124"/>
                </a:lnTo>
                <a:lnTo>
                  <a:pt x="32" y="124"/>
                </a:lnTo>
                <a:lnTo>
                  <a:pt x="32" y="124"/>
                </a:lnTo>
                <a:lnTo>
                  <a:pt x="34" y="124"/>
                </a:lnTo>
                <a:lnTo>
                  <a:pt x="34" y="122"/>
                </a:lnTo>
                <a:lnTo>
                  <a:pt x="34" y="122"/>
                </a:lnTo>
                <a:lnTo>
                  <a:pt x="34" y="103"/>
                </a:lnTo>
                <a:lnTo>
                  <a:pt x="17" y="103"/>
                </a:lnTo>
                <a:lnTo>
                  <a:pt x="17" y="60"/>
                </a:lnTo>
                <a:close/>
                <a:moveTo>
                  <a:pt x="6" y="112"/>
                </a:moveTo>
                <a:lnTo>
                  <a:pt x="6" y="112"/>
                </a:lnTo>
                <a:lnTo>
                  <a:pt x="6" y="114"/>
                </a:lnTo>
                <a:lnTo>
                  <a:pt x="4" y="114"/>
                </a:lnTo>
                <a:lnTo>
                  <a:pt x="4" y="114"/>
                </a:lnTo>
                <a:lnTo>
                  <a:pt x="2" y="112"/>
                </a:lnTo>
                <a:lnTo>
                  <a:pt x="2" y="52"/>
                </a:lnTo>
                <a:lnTo>
                  <a:pt x="2" y="52"/>
                </a:ln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6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1413"/>
          <p:cNvSpPr>
            <a:spLocks/>
          </p:cNvSpPr>
          <p:nvPr/>
        </p:nvSpPr>
        <p:spPr bwMode="auto">
          <a:xfrm>
            <a:off x="1991496" y="2103458"/>
            <a:ext cx="23244" cy="89105"/>
          </a:xfrm>
          <a:custGeom>
            <a:avLst/>
            <a:gdLst>
              <a:gd name="T0" fmla="*/ 6 w 6"/>
              <a:gd name="T1" fmla="*/ 0 h 23"/>
              <a:gd name="T2" fmla="*/ 6 w 6"/>
              <a:gd name="T3" fmla="*/ 0 h 23"/>
              <a:gd name="T4" fmla="*/ 4 w 6"/>
              <a:gd name="T5" fmla="*/ 0 h 23"/>
              <a:gd name="T6" fmla="*/ 2 w 6"/>
              <a:gd name="T7" fmla="*/ 2 h 23"/>
              <a:gd name="T8" fmla="*/ 2 w 6"/>
              <a:gd name="T9" fmla="*/ 2 h 23"/>
              <a:gd name="T10" fmla="*/ 0 w 6"/>
              <a:gd name="T11" fmla="*/ 11 h 23"/>
              <a:gd name="T12" fmla="*/ 0 w 6"/>
              <a:gd name="T13" fmla="*/ 11 h 23"/>
              <a:gd name="T14" fmla="*/ 2 w 6"/>
              <a:gd name="T15" fmla="*/ 21 h 23"/>
              <a:gd name="T16" fmla="*/ 2 w 6"/>
              <a:gd name="T17" fmla="*/ 21 h 23"/>
              <a:gd name="T18" fmla="*/ 4 w 6"/>
              <a:gd name="T19" fmla="*/ 23 h 23"/>
              <a:gd name="T20" fmla="*/ 6 w 6"/>
              <a:gd name="T21" fmla="*/ 23 h 23"/>
              <a:gd name="T22" fmla="*/ 6 w 6"/>
              <a:gd name="T23" fmla="*/ 23 h 23"/>
              <a:gd name="T24" fmla="*/ 6 w 6"/>
              <a:gd name="T25" fmla="*/ 0 h 23"/>
              <a:gd name="T26" fmla="*/ 6 w 6"/>
              <a:gd name="T2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23">
                <a:moveTo>
                  <a:pt x="6" y="0"/>
                </a:move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11"/>
                </a:lnTo>
                <a:lnTo>
                  <a:pt x="0" y="11"/>
                </a:lnTo>
                <a:lnTo>
                  <a:pt x="2" y="21"/>
                </a:lnTo>
                <a:lnTo>
                  <a:pt x="2" y="21"/>
                </a:lnTo>
                <a:lnTo>
                  <a:pt x="4" y="23"/>
                </a:lnTo>
                <a:lnTo>
                  <a:pt x="6" y="23"/>
                </a:lnTo>
                <a:lnTo>
                  <a:pt x="6" y="23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1414"/>
          <p:cNvSpPr>
            <a:spLocks/>
          </p:cNvSpPr>
          <p:nvPr/>
        </p:nvSpPr>
        <p:spPr bwMode="auto">
          <a:xfrm>
            <a:off x="1956627" y="2060843"/>
            <a:ext cx="58113" cy="166587"/>
          </a:xfrm>
          <a:custGeom>
            <a:avLst/>
            <a:gdLst>
              <a:gd name="T0" fmla="*/ 0 w 15"/>
              <a:gd name="T1" fmla="*/ 0 h 43"/>
              <a:gd name="T2" fmla="*/ 0 w 15"/>
              <a:gd name="T3" fmla="*/ 43 h 43"/>
              <a:gd name="T4" fmla="*/ 15 w 15"/>
              <a:gd name="T5" fmla="*/ 43 h 43"/>
              <a:gd name="T6" fmla="*/ 15 w 15"/>
              <a:gd name="T7" fmla="*/ 43 h 43"/>
              <a:gd name="T8" fmla="*/ 15 w 15"/>
              <a:gd name="T9" fmla="*/ 35 h 43"/>
              <a:gd name="T10" fmla="*/ 15 w 15"/>
              <a:gd name="T11" fmla="*/ 35 h 43"/>
              <a:gd name="T12" fmla="*/ 15 w 15"/>
              <a:gd name="T13" fmla="*/ 35 h 43"/>
              <a:gd name="T14" fmla="*/ 13 w 15"/>
              <a:gd name="T15" fmla="*/ 35 h 43"/>
              <a:gd name="T16" fmla="*/ 11 w 15"/>
              <a:gd name="T17" fmla="*/ 32 h 43"/>
              <a:gd name="T18" fmla="*/ 9 w 15"/>
              <a:gd name="T19" fmla="*/ 22 h 43"/>
              <a:gd name="T20" fmla="*/ 9 w 15"/>
              <a:gd name="T21" fmla="*/ 22 h 43"/>
              <a:gd name="T22" fmla="*/ 11 w 15"/>
              <a:gd name="T23" fmla="*/ 13 h 43"/>
              <a:gd name="T24" fmla="*/ 13 w 15"/>
              <a:gd name="T25" fmla="*/ 9 h 43"/>
              <a:gd name="T26" fmla="*/ 15 w 15"/>
              <a:gd name="T27" fmla="*/ 9 h 43"/>
              <a:gd name="T28" fmla="*/ 15 w 15"/>
              <a:gd name="T29" fmla="*/ 9 h 43"/>
              <a:gd name="T30" fmla="*/ 15 w 15"/>
              <a:gd name="T31" fmla="*/ 0 h 43"/>
              <a:gd name="T32" fmla="*/ 0 w 15"/>
              <a:gd name="T3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43">
                <a:moveTo>
                  <a:pt x="0" y="0"/>
                </a:moveTo>
                <a:lnTo>
                  <a:pt x="0" y="43"/>
                </a:lnTo>
                <a:lnTo>
                  <a:pt x="15" y="43"/>
                </a:lnTo>
                <a:lnTo>
                  <a:pt x="15" y="43"/>
                </a:lnTo>
                <a:lnTo>
                  <a:pt x="15" y="35"/>
                </a:lnTo>
                <a:lnTo>
                  <a:pt x="15" y="35"/>
                </a:lnTo>
                <a:lnTo>
                  <a:pt x="15" y="35"/>
                </a:lnTo>
                <a:lnTo>
                  <a:pt x="13" y="35"/>
                </a:lnTo>
                <a:lnTo>
                  <a:pt x="11" y="32"/>
                </a:lnTo>
                <a:lnTo>
                  <a:pt x="9" y="22"/>
                </a:lnTo>
                <a:lnTo>
                  <a:pt x="9" y="22"/>
                </a:lnTo>
                <a:lnTo>
                  <a:pt x="11" y="13"/>
                </a:lnTo>
                <a:lnTo>
                  <a:pt x="13" y="9"/>
                </a:lnTo>
                <a:lnTo>
                  <a:pt x="15" y="9"/>
                </a:lnTo>
                <a:lnTo>
                  <a:pt x="15" y="9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1415"/>
          <p:cNvSpPr>
            <a:spLocks/>
          </p:cNvSpPr>
          <p:nvPr/>
        </p:nvSpPr>
        <p:spPr bwMode="auto">
          <a:xfrm>
            <a:off x="1805540" y="4032751"/>
            <a:ext cx="158839" cy="329297"/>
          </a:xfrm>
          <a:custGeom>
            <a:avLst/>
            <a:gdLst>
              <a:gd name="T0" fmla="*/ 22 w 41"/>
              <a:gd name="T1" fmla="*/ 51 h 85"/>
              <a:gd name="T2" fmla="*/ 22 w 41"/>
              <a:gd name="T3" fmla="*/ 51 h 85"/>
              <a:gd name="T4" fmla="*/ 24 w 41"/>
              <a:gd name="T5" fmla="*/ 42 h 85"/>
              <a:gd name="T6" fmla="*/ 26 w 41"/>
              <a:gd name="T7" fmla="*/ 32 h 85"/>
              <a:gd name="T8" fmla="*/ 28 w 41"/>
              <a:gd name="T9" fmla="*/ 23 h 85"/>
              <a:gd name="T10" fmla="*/ 31 w 41"/>
              <a:gd name="T11" fmla="*/ 14 h 85"/>
              <a:gd name="T12" fmla="*/ 31 w 41"/>
              <a:gd name="T13" fmla="*/ 14 h 85"/>
              <a:gd name="T14" fmla="*/ 41 w 41"/>
              <a:gd name="T15" fmla="*/ 2 h 85"/>
              <a:gd name="T16" fmla="*/ 41 w 41"/>
              <a:gd name="T17" fmla="*/ 2 h 85"/>
              <a:gd name="T18" fmla="*/ 35 w 41"/>
              <a:gd name="T19" fmla="*/ 0 h 85"/>
              <a:gd name="T20" fmla="*/ 30 w 41"/>
              <a:gd name="T21" fmla="*/ 0 h 85"/>
              <a:gd name="T22" fmla="*/ 30 w 41"/>
              <a:gd name="T23" fmla="*/ 0 h 85"/>
              <a:gd name="T24" fmla="*/ 24 w 41"/>
              <a:gd name="T25" fmla="*/ 0 h 85"/>
              <a:gd name="T26" fmla="*/ 18 w 41"/>
              <a:gd name="T27" fmla="*/ 4 h 85"/>
              <a:gd name="T28" fmla="*/ 13 w 41"/>
              <a:gd name="T29" fmla="*/ 10 h 85"/>
              <a:gd name="T30" fmla="*/ 9 w 41"/>
              <a:gd name="T31" fmla="*/ 15 h 85"/>
              <a:gd name="T32" fmla="*/ 5 w 41"/>
              <a:gd name="T33" fmla="*/ 25 h 85"/>
              <a:gd name="T34" fmla="*/ 1 w 41"/>
              <a:gd name="T35" fmla="*/ 32 h 85"/>
              <a:gd name="T36" fmla="*/ 1 w 41"/>
              <a:gd name="T37" fmla="*/ 42 h 85"/>
              <a:gd name="T38" fmla="*/ 0 w 41"/>
              <a:gd name="T39" fmla="*/ 51 h 85"/>
              <a:gd name="T40" fmla="*/ 0 w 41"/>
              <a:gd name="T41" fmla="*/ 51 h 85"/>
              <a:gd name="T42" fmla="*/ 1 w 41"/>
              <a:gd name="T43" fmla="*/ 58 h 85"/>
              <a:gd name="T44" fmla="*/ 1 w 41"/>
              <a:gd name="T45" fmla="*/ 66 h 85"/>
              <a:gd name="T46" fmla="*/ 5 w 41"/>
              <a:gd name="T47" fmla="*/ 72 h 85"/>
              <a:gd name="T48" fmla="*/ 9 w 41"/>
              <a:gd name="T49" fmla="*/ 77 h 85"/>
              <a:gd name="T50" fmla="*/ 13 w 41"/>
              <a:gd name="T51" fmla="*/ 81 h 85"/>
              <a:gd name="T52" fmla="*/ 18 w 41"/>
              <a:gd name="T53" fmla="*/ 83 h 85"/>
              <a:gd name="T54" fmla="*/ 24 w 41"/>
              <a:gd name="T55" fmla="*/ 85 h 85"/>
              <a:gd name="T56" fmla="*/ 30 w 41"/>
              <a:gd name="T57" fmla="*/ 85 h 85"/>
              <a:gd name="T58" fmla="*/ 30 w 41"/>
              <a:gd name="T59" fmla="*/ 85 h 85"/>
              <a:gd name="T60" fmla="*/ 39 w 41"/>
              <a:gd name="T61" fmla="*/ 85 h 85"/>
              <a:gd name="T62" fmla="*/ 39 w 41"/>
              <a:gd name="T63" fmla="*/ 85 h 85"/>
              <a:gd name="T64" fmla="*/ 31 w 41"/>
              <a:gd name="T65" fmla="*/ 79 h 85"/>
              <a:gd name="T66" fmla="*/ 28 w 41"/>
              <a:gd name="T67" fmla="*/ 70 h 85"/>
              <a:gd name="T68" fmla="*/ 24 w 41"/>
              <a:gd name="T69" fmla="*/ 60 h 85"/>
              <a:gd name="T70" fmla="*/ 22 w 41"/>
              <a:gd name="T71" fmla="*/ 51 h 85"/>
              <a:gd name="T72" fmla="*/ 22 w 41"/>
              <a:gd name="T73" fmla="*/ 5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" h="85">
                <a:moveTo>
                  <a:pt x="22" y="51"/>
                </a:moveTo>
                <a:lnTo>
                  <a:pt x="22" y="51"/>
                </a:lnTo>
                <a:lnTo>
                  <a:pt x="24" y="42"/>
                </a:lnTo>
                <a:lnTo>
                  <a:pt x="26" y="32"/>
                </a:lnTo>
                <a:lnTo>
                  <a:pt x="28" y="23"/>
                </a:lnTo>
                <a:lnTo>
                  <a:pt x="31" y="14"/>
                </a:lnTo>
                <a:lnTo>
                  <a:pt x="31" y="14"/>
                </a:lnTo>
                <a:lnTo>
                  <a:pt x="41" y="2"/>
                </a:lnTo>
                <a:lnTo>
                  <a:pt x="41" y="2"/>
                </a:lnTo>
                <a:lnTo>
                  <a:pt x="35" y="0"/>
                </a:lnTo>
                <a:lnTo>
                  <a:pt x="30" y="0"/>
                </a:lnTo>
                <a:lnTo>
                  <a:pt x="30" y="0"/>
                </a:lnTo>
                <a:lnTo>
                  <a:pt x="24" y="0"/>
                </a:lnTo>
                <a:lnTo>
                  <a:pt x="18" y="4"/>
                </a:lnTo>
                <a:lnTo>
                  <a:pt x="13" y="10"/>
                </a:lnTo>
                <a:lnTo>
                  <a:pt x="9" y="15"/>
                </a:lnTo>
                <a:lnTo>
                  <a:pt x="5" y="25"/>
                </a:lnTo>
                <a:lnTo>
                  <a:pt x="1" y="32"/>
                </a:lnTo>
                <a:lnTo>
                  <a:pt x="1" y="42"/>
                </a:lnTo>
                <a:lnTo>
                  <a:pt x="0" y="51"/>
                </a:lnTo>
                <a:lnTo>
                  <a:pt x="0" y="51"/>
                </a:lnTo>
                <a:lnTo>
                  <a:pt x="1" y="58"/>
                </a:lnTo>
                <a:lnTo>
                  <a:pt x="1" y="66"/>
                </a:lnTo>
                <a:lnTo>
                  <a:pt x="5" y="72"/>
                </a:lnTo>
                <a:lnTo>
                  <a:pt x="9" y="77"/>
                </a:lnTo>
                <a:lnTo>
                  <a:pt x="13" y="81"/>
                </a:lnTo>
                <a:lnTo>
                  <a:pt x="18" y="83"/>
                </a:lnTo>
                <a:lnTo>
                  <a:pt x="24" y="85"/>
                </a:lnTo>
                <a:lnTo>
                  <a:pt x="30" y="85"/>
                </a:lnTo>
                <a:lnTo>
                  <a:pt x="30" y="85"/>
                </a:lnTo>
                <a:lnTo>
                  <a:pt x="39" y="85"/>
                </a:lnTo>
                <a:lnTo>
                  <a:pt x="39" y="85"/>
                </a:lnTo>
                <a:lnTo>
                  <a:pt x="31" y="79"/>
                </a:lnTo>
                <a:lnTo>
                  <a:pt x="28" y="70"/>
                </a:lnTo>
                <a:lnTo>
                  <a:pt x="24" y="60"/>
                </a:lnTo>
                <a:lnTo>
                  <a:pt x="22" y="51"/>
                </a:lnTo>
                <a:lnTo>
                  <a:pt x="22" y="5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1416"/>
          <p:cNvSpPr>
            <a:spLocks/>
          </p:cNvSpPr>
          <p:nvPr/>
        </p:nvSpPr>
        <p:spPr bwMode="auto">
          <a:xfrm>
            <a:off x="1914014" y="4032751"/>
            <a:ext cx="232444" cy="329297"/>
          </a:xfrm>
          <a:custGeom>
            <a:avLst/>
            <a:gdLst>
              <a:gd name="T0" fmla="*/ 30 w 60"/>
              <a:gd name="T1" fmla="*/ 0 h 85"/>
              <a:gd name="T2" fmla="*/ 30 w 60"/>
              <a:gd name="T3" fmla="*/ 0 h 85"/>
              <a:gd name="T4" fmla="*/ 22 w 60"/>
              <a:gd name="T5" fmla="*/ 2 h 85"/>
              <a:gd name="T6" fmla="*/ 16 w 60"/>
              <a:gd name="T7" fmla="*/ 6 h 85"/>
              <a:gd name="T8" fmla="*/ 16 w 60"/>
              <a:gd name="T9" fmla="*/ 6 h 85"/>
              <a:gd name="T10" fmla="*/ 9 w 60"/>
              <a:gd name="T11" fmla="*/ 14 h 85"/>
              <a:gd name="T12" fmla="*/ 3 w 60"/>
              <a:gd name="T13" fmla="*/ 25 h 85"/>
              <a:gd name="T14" fmla="*/ 0 w 60"/>
              <a:gd name="T15" fmla="*/ 38 h 85"/>
              <a:gd name="T16" fmla="*/ 0 w 60"/>
              <a:gd name="T17" fmla="*/ 51 h 85"/>
              <a:gd name="T18" fmla="*/ 0 w 60"/>
              <a:gd name="T19" fmla="*/ 51 h 85"/>
              <a:gd name="T20" fmla="*/ 0 w 60"/>
              <a:gd name="T21" fmla="*/ 62 h 85"/>
              <a:gd name="T22" fmla="*/ 3 w 60"/>
              <a:gd name="T23" fmla="*/ 72 h 85"/>
              <a:gd name="T24" fmla="*/ 9 w 60"/>
              <a:gd name="T25" fmla="*/ 77 h 85"/>
              <a:gd name="T26" fmla="*/ 16 w 60"/>
              <a:gd name="T27" fmla="*/ 83 h 85"/>
              <a:gd name="T28" fmla="*/ 16 w 60"/>
              <a:gd name="T29" fmla="*/ 83 h 85"/>
              <a:gd name="T30" fmla="*/ 22 w 60"/>
              <a:gd name="T31" fmla="*/ 85 h 85"/>
              <a:gd name="T32" fmla="*/ 30 w 60"/>
              <a:gd name="T33" fmla="*/ 85 h 85"/>
              <a:gd name="T34" fmla="*/ 30 w 60"/>
              <a:gd name="T35" fmla="*/ 85 h 85"/>
              <a:gd name="T36" fmla="*/ 35 w 60"/>
              <a:gd name="T37" fmla="*/ 85 h 85"/>
              <a:gd name="T38" fmla="*/ 41 w 60"/>
              <a:gd name="T39" fmla="*/ 83 h 85"/>
              <a:gd name="T40" fmla="*/ 46 w 60"/>
              <a:gd name="T41" fmla="*/ 81 h 85"/>
              <a:gd name="T42" fmla="*/ 50 w 60"/>
              <a:gd name="T43" fmla="*/ 77 h 85"/>
              <a:gd name="T44" fmla="*/ 54 w 60"/>
              <a:gd name="T45" fmla="*/ 72 h 85"/>
              <a:gd name="T46" fmla="*/ 58 w 60"/>
              <a:gd name="T47" fmla="*/ 66 h 85"/>
              <a:gd name="T48" fmla="*/ 60 w 60"/>
              <a:gd name="T49" fmla="*/ 58 h 85"/>
              <a:gd name="T50" fmla="*/ 60 w 60"/>
              <a:gd name="T51" fmla="*/ 51 h 85"/>
              <a:gd name="T52" fmla="*/ 60 w 60"/>
              <a:gd name="T53" fmla="*/ 51 h 85"/>
              <a:gd name="T54" fmla="*/ 60 w 60"/>
              <a:gd name="T55" fmla="*/ 42 h 85"/>
              <a:gd name="T56" fmla="*/ 58 w 60"/>
              <a:gd name="T57" fmla="*/ 32 h 85"/>
              <a:gd name="T58" fmla="*/ 54 w 60"/>
              <a:gd name="T59" fmla="*/ 25 h 85"/>
              <a:gd name="T60" fmla="*/ 50 w 60"/>
              <a:gd name="T61" fmla="*/ 15 h 85"/>
              <a:gd name="T62" fmla="*/ 46 w 60"/>
              <a:gd name="T63" fmla="*/ 10 h 85"/>
              <a:gd name="T64" fmla="*/ 41 w 60"/>
              <a:gd name="T65" fmla="*/ 4 h 85"/>
              <a:gd name="T66" fmla="*/ 35 w 60"/>
              <a:gd name="T67" fmla="*/ 0 h 85"/>
              <a:gd name="T68" fmla="*/ 30 w 60"/>
              <a:gd name="T69" fmla="*/ 0 h 85"/>
              <a:gd name="T70" fmla="*/ 30 w 60"/>
              <a:gd name="T7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85">
                <a:moveTo>
                  <a:pt x="30" y="0"/>
                </a:moveTo>
                <a:lnTo>
                  <a:pt x="30" y="0"/>
                </a:lnTo>
                <a:lnTo>
                  <a:pt x="22" y="2"/>
                </a:lnTo>
                <a:lnTo>
                  <a:pt x="16" y="6"/>
                </a:lnTo>
                <a:lnTo>
                  <a:pt x="16" y="6"/>
                </a:lnTo>
                <a:lnTo>
                  <a:pt x="9" y="14"/>
                </a:lnTo>
                <a:lnTo>
                  <a:pt x="3" y="25"/>
                </a:lnTo>
                <a:lnTo>
                  <a:pt x="0" y="38"/>
                </a:lnTo>
                <a:lnTo>
                  <a:pt x="0" y="51"/>
                </a:lnTo>
                <a:lnTo>
                  <a:pt x="0" y="51"/>
                </a:lnTo>
                <a:lnTo>
                  <a:pt x="0" y="62"/>
                </a:lnTo>
                <a:lnTo>
                  <a:pt x="3" y="72"/>
                </a:lnTo>
                <a:lnTo>
                  <a:pt x="9" y="77"/>
                </a:lnTo>
                <a:lnTo>
                  <a:pt x="16" y="83"/>
                </a:lnTo>
                <a:lnTo>
                  <a:pt x="16" y="83"/>
                </a:lnTo>
                <a:lnTo>
                  <a:pt x="22" y="85"/>
                </a:lnTo>
                <a:lnTo>
                  <a:pt x="30" y="85"/>
                </a:lnTo>
                <a:lnTo>
                  <a:pt x="30" y="85"/>
                </a:lnTo>
                <a:lnTo>
                  <a:pt x="35" y="85"/>
                </a:lnTo>
                <a:lnTo>
                  <a:pt x="41" y="83"/>
                </a:lnTo>
                <a:lnTo>
                  <a:pt x="46" y="81"/>
                </a:lnTo>
                <a:lnTo>
                  <a:pt x="50" y="77"/>
                </a:lnTo>
                <a:lnTo>
                  <a:pt x="54" y="72"/>
                </a:lnTo>
                <a:lnTo>
                  <a:pt x="58" y="66"/>
                </a:lnTo>
                <a:lnTo>
                  <a:pt x="60" y="58"/>
                </a:lnTo>
                <a:lnTo>
                  <a:pt x="60" y="51"/>
                </a:lnTo>
                <a:lnTo>
                  <a:pt x="60" y="51"/>
                </a:lnTo>
                <a:lnTo>
                  <a:pt x="60" y="42"/>
                </a:lnTo>
                <a:lnTo>
                  <a:pt x="58" y="32"/>
                </a:lnTo>
                <a:lnTo>
                  <a:pt x="54" y="25"/>
                </a:lnTo>
                <a:lnTo>
                  <a:pt x="50" y="15"/>
                </a:lnTo>
                <a:lnTo>
                  <a:pt x="46" y="10"/>
                </a:lnTo>
                <a:lnTo>
                  <a:pt x="41" y="4"/>
                </a:lnTo>
                <a:lnTo>
                  <a:pt x="35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1417"/>
          <p:cNvSpPr>
            <a:spLocks/>
          </p:cNvSpPr>
          <p:nvPr/>
        </p:nvSpPr>
        <p:spPr bwMode="auto">
          <a:xfrm>
            <a:off x="3413282" y="4005632"/>
            <a:ext cx="197579" cy="356416"/>
          </a:xfrm>
          <a:custGeom>
            <a:avLst/>
            <a:gdLst>
              <a:gd name="T0" fmla="*/ 47 w 51"/>
              <a:gd name="T1" fmla="*/ 84 h 92"/>
              <a:gd name="T2" fmla="*/ 47 w 51"/>
              <a:gd name="T3" fmla="*/ 84 h 92"/>
              <a:gd name="T4" fmla="*/ 47 w 51"/>
              <a:gd name="T5" fmla="*/ 80 h 92"/>
              <a:gd name="T6" fmla="*/ 49 w 51"/>
              <a:gd name="T7" fmla="*/ 77 h 92"/>
              <a:gd name="T8" fmla="*/ 45 w 51"/>
              <a:gd name="T9" fmla="*/ 77 h 92"/>
              <a:gd name="T10" fmla="*/ 45 w 51"/>
              <a:gd name="T11" fmla="*/ 77 h 92"/>
              <a:gd name="T12" fmla="*/ 42 w 51"/>
              <a:gd name="T13" fmla="*/ 77 h 92"/>
              <a:gd name="T14" fmla="*/ 40 w 51"/>
              <a:gd name="T15" fmla="*/ 75 h 92"/>
              <a:gd name="T16" fmla="*/ 38 w 51"/>
              <a:gd name="T17" fmla="*/ 73 h 92"/>
              <a:gd name="T18" fmla="*/ 36 w 51"/>
              <a:gd name="T19" fmla="*/ 69 h 92"/>
              <a:gd name="T20" fmla="*/ 36 w 51"/>
              <a:gd name="T21" fmla="*/ 69 h 92"/>
              <a:gd name="T22" fmla="*/ 38 w 51"/>
              <a:gd name="T23" fmla="*/ 65 h 92"/>
              <a:gd name="T24" fmla="*/ 42 w 51"/>
              <a:gd name="T25" fmla="*/ 64 h 92"/>
              <a:gd name="T26" fmla="*/ 42 w 51"/>
              <a:gd name="T27" fmla="*/ 64 h 92"/>
              <a:gd name="T28" fmla="*/ 38 w 51"/>
              <a:gd name="T29" fmla="*/ 60 h 92"/>
              <a:gd name="T30" fmla="*/ 36 w 51"/>
              <a:gd name="T31" fmla="*/ 56 h 92"/>
              <a:gd name="T32" fmla="*/ 36 w 51"/>
              <a:gd name="T33" fmla="*/ 56 h 92"/>
              <a:gd name="T34" fmla="*/ 36 w 51"/>
              <a:gd name="T35" fmla="*/ 52 h 92"/>
              <a:gd name="T36" fmla="*/ 38 w 51"/>
              <a:gd name="T37" fmla="*/ 50 h 92"/>
              <a:gd name="T38" fmla="*/ 42 w 51"/>
              <a:gd name="T39" fmla="*/ 49 h 92"/>
              <a:gd name="T40" fmla="*/ 45 w 51"/>
              <a:gd name="T41" fmla="*/ 49 h 92"/>
              <a:gd name="T42" fmla="*/ 47 w 51"/>
              <a:gd name="T43" fmla="*/ 49 h 92"/>
              <a:gd name="T44" fmla="*/ 47 w 51"/>
              <a:gd name="T45" fmla="*/ 49 h 92"/>
              <a:gd name="T46" fmla="*/ 45 w 51"/>
              <a:gd name="T47" fmla="*/ 45 h 92"/>
              <a:gd name="T48" fmla="*/ 45 w 51"/>
              <a:gd name="T49" fmla="*/ 41 h 92"/>
              <a:gd name="T50" fmla="*/ 45 w 51"/>
              <a:gd name="T51" fmla="*/ 41 h 92"/>
              <a:gd name="T52" fmla="*/ 47 w 51"/>
              <a:gd name="T53" fmla="*/ 37 h 92"/>
              <a:gd name="T54" fmla="*/ 51 w 51"/>
              <a:gd name="T55" fmla="*/ 35 h 92"/>
              <a:gd name="T56" fmla="*/ 27 w 51"/>
              <a:gd name="T57" fmla="*/ 35 h 92"/>
              <a:gd name="T58" fmla="*/ 27 w 51"/>
              <a:gd name="T59" fmla="*/ 35 h 92"/>
              <a:gd name="T60" fmla="*/ 30 w 51"/>
              <a:gd name="T61" fmla="*/ 21 h 92"/>
              <a:gd name="T62" fmla="*/ 30 w 51"/>
              <a:gd name="T63" fmla="*/ 11 h 92"/>
              <a:gd name="T64" fmla="*/ 30 w 51"/>
              <a:gd name="T65" fmla="*/ 11 h 92"/>
              <a:gd name="T66" fmla="*/ 30 w 51"/>
              <a:gd name="T67" fmla="*/ 7 h 92"/>
              <a:gd name="T68" fmla="*/ 29 w 51"/>
              <a:gd name="T69" fmla="*/ 4 h 92"/>
              <a:gd name="T70" fmla="*/ 27 w 51"/>
              <a:gd name="T71" fmla="*/ 2 h 92"/>
              <a:gd name="T72" fmla="*/ 23 w 51"/>
              <a:gd name="T73" fmla="*/ 0 h 92"/>
              <a:gd name="T74" fmla="*/ 23 w 51"/>
              <a:gd name="T75" fmla="*/ 0 h 92"/>
              <a:gd name="T76" fmla="*/ 23 w 51"/>
              <a:gd name="T77" fmla="*/ 0 h 92"/>
              <a:gd name="T78" fmla="*/ 19 w 51"/>
              <a:gd name="T79" fmla="*/ 0 h 92"/>
              <a:gd name="T80" fmla="*/ 17 w 51"/>
              <a:gd name="T81" fmla="*/ 2 h 92"/>
              <a:gd name="T82" fmla="*/ 15 w 51"/>
              <a:gd name="T83" fmla="*/ 6 h 92"/>
              <a:gd name="T84" fmla="*/ 15 w 51"/>
              <a:gd name="T85" fmla="*/ 9 h 92"/>
              <a:gd name="T86" fmla="*/ 14 w 51"/>
              <a:gd name="T87" fmla="*/ 17 h 92"/>
              <a:gd name="T88" fmla="*/ 14 w 51"/>
              <a:gd name="T89" fmla="*/ 17 h 92"/>
              <a:gd name="T90" fmla="*/ 10 w 51"/>
              <a:gd name="T91" fmla="*/ 30 h 92"/>
              <a:gd name="T92" fmla="*/ 8 w 51"/>
              <a:gd name="T93" fmla="*/ 35 h 92"/>
              <a:gd name="T94" fmla="*/ 8 w 51"/>
              <a:gd name="T95" fmla="*/ 35 h 92"/>
              <a:gd name="T96" fmla="*/ 2 w 51"/>
              <a:gd name="T97" fmla="*/ 37 h 92"/>
              <a:gd name="T98" fmla="*/ 0 w 51"/>
              <a:gd name="T99" fmla="*/ 43 h 92"/>
              <a:gd name="T100" fmla="*/ 0 w 51"/>
              <a:gd name="T101" fmla="*/ 79 h 92"/>
              <a:gd name="T102" fmla="*/ 0 w 51"/>
              <a:gd name="T103" fmla="*/ 79 h 92"/>
              <a:gd name="T104" fmla="*/ 2 w 51"/>
              <a:gd name="T105" fmla="*/ 82 h 92"/>
              <a:gd name="T106" fmla="*/ 6 w 51"/>
              <a:gd name="T107" fmla="*/ 86 h 92"/>
              <a:gd name="T108" fmla="*/ 12 w 51"/>
              <a:gd name="T109" fmla="*/ 92 h 92"/>
              <a:gd name="T110" fmla="*/ 51 w 51"/>
              <a:gd name="T111" fmla="*/ 92 h 92"/>
              <a:gd name="T112" fmla="*/ 51 w 51"/>
              <a:gd name="T113" fmla="*/ 92 h 92"/>
              <a:gd name="T114" fmla="*/ 47 w 51"/>
              <a:gd name="T115" fmla="*/ 88 h 92"/>
              <a:gd name="T116" fmla="*/ 47 w 51"/>
              <a:gd name="T117" fmla="*/ 84 h 92"/>
              <a:gd name="T118" fmla="*/ 47 w 51"/>
              <a:gd name="T119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" h="92">
                <a:moveTo>
                  <a:pt x="47" y="84"/>
                </a:moveTo>
                <a:lnTo>
                  <a:pt x="47" y="84"/>
                </a:lnTo>
                <a:lnTo>
                  <a:pt x="47" y="80"/>
                </a:lnTo>
                <a:lnTo>
                  <a:pt x="49" y="77"/>
                </a:lnTo>
                <a:lnTo>
                  <a:pt x="45" y="77"/>
                </a:lnTo>
                <a:lnTo>
                  <a:pt x="45" y="77"/>
                </a:lnTo>
                <a:lnTo>
                  <a:pt x="42" y="77"/>
                </a:lnTo>
                <a:lnTo>
                  <a:pt x="40" y="75"/>
                </a:lnTo>
                <a:lnTo>
                  <a:pt x="38" y="73"/>
                </a:lnTo>
                <a:lnTo>
                  <a:pt x="36" y="69"/>
                </a:lnTo>
                <a:lnTo>
                  <a:pt x="36" y="69"/>
                </a:lnTo>
                <a:lnTo>
                  <a:pt x="38" y="65"/>
                </a:lnTo>
                <a:lnTo>
                  <a:pt x="42" y="64"/>
                </a:lnTo>
                <a:lnTo>
                  <a:pt x="42" y="64"/>
                </a:lnTo>
                <a:lnTo>
                  <a:pt x="38" y="60"/>
                </a:lnTo>
                <a:lnTo>
                  <a:pt x="36" y="56"/>
                </a:lnTo>
                <a:lnTo>
                  <a:pt x="36" y="56"/>
                </a:lnTo>
                <a:lnTo>
                  <a:pt x="36" y="52"/>
                </a:lnTo>
                <a:lnTo>
                  <a:pt x="38" y="50"/>
                </a:lnTo>
                <a:lnTo>
                  <a:pt x="42" y="49"/>
                </a:lnTo>
                <a:lnTo>
                  <a:pt x="45" y="49"/>
                </a:lnTo>
                <a:lnTo>
                  <a:pt x="47" y="49"/>
                </a:lnTo>
                <a:lnTo>
                  <a:pt x="47" y="49"/>
                </a:lnTo>
                <a:lnTo>
                  <a:pt x="45" y="45"/>
                </a:lnTo>
                <a:lnTo>
                  <a:pt x="45" y="41"/>
                </a:lnTo>
                <a:lnTo>
                  <a:pt x="45" y="41"/>
                </a:lnTo>
                <a:lnTo>
                  <a:pt x="47" y="37"/>
                </a:lnTo>
                <a:lnTo>
                  <a:pt x="51" y="35"/>
                </a:lnTo>
                <a:lnTo>
                  <a:pt x="27" y="35"/>
                </a:lnTo>
                <a:lnTo>
                  <a:pt x="27" y="35"/>
                </a:lnTo>
                <a:lnTo>
                  <a:pt x="30" y="21"/>
                </a:lnTo>
                <a:lnTo>
                  <a:pt x="30" y="11"/>
                </a:lnTo>
                <a:lnTo>
                  <a:pt x="30" y="11"/>
                </a:lnTo>
                <a:lnTo>
                  <a:pt x="30" y="7"/>
                </a:lnTo>
                <a:lnTo>
                  <a:pt x="29" y="4"/>
                </a:lnTo>
                <a:lnTo>
                  <a:pt x="27" y="2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19" y="0"/>
                </a:lnTo>
                <a:lnTo>
                  <a:pt x="17" y="2"/>
                </a:lnTo>
                <a:lnTo>
                  <a:pt x="15" y="6"/>
                </a:lnTo>
                <a:lnTo>
                  <a:pt x="15" y="9"/>
                </a:lnTo>
                <a:lnTo>
                  <a:pt x="14" y="17"/>
                </a:lnTo>
                <a:lnTo>
                  <a:pt x="14" y="17"/>
                </a:lnTo>
                <a:lnTo>
                  <a:pt x="10" y="30"/>
                </a:lnTo>
                <a:lnTo>
                  <a:pt x="8" y="35"/>
                </a:lnTo>
                <a:lnTo>
                  <a:pt x="8" y="35"/>
                </a:lnTo>
                <a:lnTo>
                  <a:pt x="2" y="37"/>
                </a:lnTo>
                <a:lnTo>
                  <a:pt x="0" y="43"/>
                </a:lnTo>
                <a:lnTo>
                  <a:pt x="0" y="79"/>
                </a:lnTo>
                <a:lnTo>
                  <a:pt x="0" y="79"/>
                </a:lnTo>
                <a:lnTo>
                  <a:pt x="2" y="82"/>
                </a:lnTo>
                <a:lnTo>
                  <a:pt x="6" y="86"/>
                </a:lnTo>
                <a:lnTo>
                  <a:pt x="12" y="92"/>
                </a:lnTo>
                <a:lnTo>
                  <a:pt x="51" y="92"/>
                </a:lnTo>
                <a:lnTo>
                  <a:pt x="51" y="92"/>
                </a:lnTo>
                <a:lnTo>
                  <a:pt x="47" y="88"/>
                </a:lnTo>
                <a:lnTo>
                  <a:pt x="47" y="84"/>
                </a:lnTo>
                <a:lnTo>
                  <a:pt x="47" y="8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1418"/>
          <p:cNvSpPr>
            <a:spLocks/>
          </p:cNvSpPr>
          <p:nvPr/>
        </p:nvSpPr>
        <p:spPr bwMode="auto">
          <a:xfrm>
            <a:off x="3595365" y="4148973"/>
            <a:ext cx="131718" cy="38740"/>
          </a:xfrm>
          <a:custGeom>
            <a:avLst/>
            <a:gdLst>
              <a:gd name="T0" fmla="*/ 28 w 34"/>
              <a:gd name="T1" fmla="*/ 10 h 10"/>
              <a:gd name="T2" fmla="*/ 28 w 34"/>
              <a:gd name="T3" fmla="*/ 10 h 10"/>
              <a:gd name="T4" fmla="*/ 32 w 34"/>
              <a:gd name="T5" fmla="*/ 10 h 10"/>
              <a:gd name="T6" fmla="*/ 34 w 34"/>
              <a:gd name="T7" fmla="*/ 4 h 10"/>
              <a:gd name="T8" fmla="*/ 34 w 34"/>
              <a:gd name="T9" fmla="*/ 4 h 10"/>
              <a:gd name="T10" fmla="*/ 32 w 34"/>
              <a:gd name="T11" fmla="*/ 0 h 10"/>
              <a:gd name="T12" fmla="*/ 28 w 34"/>
              <a:gd name="T13" fmla="*/ 0 h 10"/>
              <a:gd name="T14" fmla="*/ 13 w 34"/>
              <a:gd name="T15" fmla="*/ 0 h 10"/>
              <a:gd name="T16" fmla="*/ 6 w 34"/>
              <a:gd name="T17" fmla="*/ 0 h 10"/>
              <a:gd name="T18" fmla="*/ 6 w 34"/>
              <a:gd name="T19" fmla="*/ 0 h 10"/>
              <a:gd name="T20" fmla="*/ 2 w 34"/>
              <a:gd name="T21" fmla="*/ 0 h 10"/>
              <a:gd name="T22" fmla="*/ 0 w 34"/>
              <a:gd name="T23" fmla="*/ 4 h 10"/>
              <a:gd name="T24" fmla="*/ 0 w 34"/>
              <a:gd name="T25" fmla="*/ 4 h 10"/>
              <a:gd name="T26" fmla="*/ 0 w 34"/>
              <a:gd name="T27" fmla="*/ 4 h 10"/>
              <a:gd name="T28" fmla="*/ 2 w 34"/>
              <a:gd name="T29" fmla="*/ 10 h 10"/>
              <a:gd name="T30" fmla="*/ 6 w 34"/>
              <a:gd name="T31" fmla="*/ 10 h 10"/>
              <a:gd name="T32" fmla="*/ 19 w 34"/>
              <a:gd name="T33" fmla="*/ 10 h 10"/>
              <a:gd name="T34" fmla="*/ 28 w 34"/>
              <a:gd name="T3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10">
                <a:moveTo>
                  <a:pt x="28" y="10"/>
                </a:moveTo>
                <a:lnTo>
                  <a:pt x="28" y="10"/>
                </a:lnTo>
                <a:lnTo>
                  <a:pt x="32" y="10"/>
                </a:lnTo>
                <a:lnTo>
                  <a:pt x="34" y="4"/>
                </a:lnTo>
                <a:lnTo>
                  <a:pt x="34" y="4"/>
                </a:lnTo>
                <a:lnTo>
                  <a:pt x="32" y="0"/>
                </a:lnTo>
                <a:lnTo>
                  <a:pt x="28" y="0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10"/>
                </a:lnTo>
                <a:lnTo>
                  <a:pt x="6" y="10"/>
                </a:lnTo>
                <a:lnTo>
                  <a:pt x="19" y="10"/>
                </a:lnTo>
                <a:lnTo>
                  <a:pt x="28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1419"/>
          <p:cNvSpPr>
            <a:spLocks/>
          </p:cNvSpPr>
          <p:nvPr/>
        </p:nvSpPr>
        <p:spPr bwMode="auto">
          <a:xfrm>
            <a:off x="3560498" y="4199336"/>
            <a:ext cx="182083" cy="46488"/>
          </a:xfrm>
          <a:custGeom>
            <a:avLst/>
            <a:gdLst>
              <a:gd name="T0" fmla="*/ 7 w 47"/>
              <a:gd name="T1" fmla="*/ 0 h 12"/>
              <a:gd name="T2" fmla="*/ 7 w 47"/>
              <a:gd name="T3" fmla="*/ 0 h 12"/>
              <a:gd name="T4" fmla="*/ 2 w 47"/>
              <a:gd name="T5" fmla="*/ 2 h 12"/>
              <a:gd name="T6" fmla="*/ 2 w 47"/>
              <a:gd name="T7" fmla="*/ 2 h 12"/>
              <a:gd name="T8" fmla="*/ 0 w 47"/>
              <a:gd name="T9" fmla="*/ 6 h 12"/>
              <a:gd name="T10" fmla="*/ 0 w 47"/>
              <a:gd name="T11" fmla="*/ 6 h 12"/>
              <a:gd name="T12" fmla="*/ 2 w 47"/>
              <a:gd name="T13" fmla="*/ 10 h 12"/>
              <a:gd name="T14" fmla="*/ 2 w 47"/>
              <a:gd name="T15" fmla="*/ 10 h 12"/>
              <a:gd name="T16" fmla="*/ 7 w 47"/>
              <a:gd name="T17" fmla="*/ 12 h 12"/>
              <a:gd name="T18" fmla="*/ 28 w 47"/>
              <a:gd name="T19" fmla="*/ 12 h 12"/>
              <a:gd name="T20" fmla="*/ 39 w 47"/>
              <a:gd name="T21" fmla="*/ 12 h 12"/>
              <a:gd name="T22" fmla="*/ 39 w 47"/>
              <a:gd name="T23" fmla="*/ 12 h 12"/>
              <a:gd name="T24" fmla="*/ 43 w 47"/>
              <a:gd name="T25" fmla="*/ 10 h 12"/>
              <a:gd name="T26" fmla="*/ 43 w 47"/>
              <a:gd name="T27" fmla="*/ 10 h 12"/>
              <a:gd name="T28" fmla="*/ 47 w 47"/>
              <a:gd name="T29" fmla="*/ 6 h 12"/>
              <a:gd name="T30" fmla="*/ 47 w 47"/>
              <a:gd name="T31" fmla="*/ 6 h 12"/>
              <a:gd name="T32" fmla="*/ 43 w 47"/>
              <a:gd name="T33" fmla="*/ 2 h 12"/>
              <a:gd name="T34" fmla="*/ 43 w 47"/>
              <a:gd name="T35" fmla="*/ 2 h 12"/>
              <a:gd name="T36" fmla="*/ 39 w 47"/>
              <a:gd name="T37" fmla="*/ 0 h 12"/>
              <a:gd name="T38" fmla="*/ 28 w 47"/>
              <a:gd name="T39" fmla="*/ 0 h 12"/>
              <a:gd name="T40" fmla="*/ 7 w 47"/>
              <a:gd name="T4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" h="12">
                <a:moveTo>
                  <a:pt x="7" y="0"/>
                </a:moveTo>
                <a:lnTo>
                  <a:pt x="7" y="0"/>
                </a:lnTo>
                <a:lnTo>
                  <a:pt x="2" y="2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2" y="10"/>
                </a:lnTo>
                <a:lnTo>
                  <a:pt x="2" y="10"/>
                </a:lnTo>
                <a:lnTo>
                  <a:pt x="7" y="12"/>
                </a:lnTo>
                <a:lnTo>
                  <a:pt x="28" y="12"/>
                </a:lnTo>
                <a:lnTo>
                  <a:pt x="39" y="12"/>
                </a:lnTo>
                <a:lnTo>
                  <a:pt x="39" y="12"/>
                </a:lnTo>
                <a:lnTo>
                  <a:pt x="43" y="10"/>
                </a:lnTo>
                <a:lnTo>
                  <a:pt x="43" y="10"/>
                </a:lnTo>
                <a:lnTo>
                  <a:pt x="47" y="6"/>
                </a:lnTo>
                <a:lnTo>
                  <a:pt x="47" y="6"/>
                </a:lnTo>
                <a:lnTo>
                  <a:pt x="43" y="2"/>
                </a:lnTo>
                <a:lnTo>
                  <a:pt x="43" y="2"/>
                </a:lnTo>
                <a:lnTo>
                  <a:pt x="39" y="0"/>
                </a:lnTo>
                <a:lnTo>
                  <a:pt x="28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1420"/>
          <p:cNvSpPr>
            <a:spLocks/>
          </p:cNvSpPr>
          <p:nvPr/>
        </p:nvSpPr>
        <p:spPr bwMode="auto">
          <a:xfrm>
            <a:off x="3560498" y="4253572"/>
            <a:ext cx="174335" cy="42617"/>
          </a:xfrm>
          <a:custGeom>
            <a:avLst/>
            <a:gdLst>
              <a:gd name="T0" fmla="*/ 2 w 45"/>
              <a:gd name="T1" fmla="*/ 1 h 11"/>
              <a:gd name="T2" fmla="*/ 2 w 45"/>
              <a:gd name="T3" fmla="*/ 1 h 11"/>
              <a:gd name="T4" fmla="*/ 0 w 45"/>
              <a:gd name="T5" fmla="*/ 5 h 11"/>
              <a:gd name="T6" fmla="*/ 0 w 45"/>
              <a:gd name="T7" fmla="*/ 5 h 11"/>
              <a:gd name="T8" fmla="*/ 2 w 45"/>
              <a:gd name="T9" fmla="*/ 9 h 11"/>
              <a:gd name="T10" fmla="*/ 2 w 45"/>
              <a:gd name="T11" fmla="*/ 9 h 11"/>
              <a:gd name="T12" fmla="*/ 7 w 45"/>
              <a:gd name="T13" fmla="*/ 11 h 11"/>
              <a:gd name="T14" fmla="*/ 37 w 45"/>
              <a:gd name="T15" fmla="*/ 11 h 11"/>
              <a:gd name="T16" fmla="*/ 37 w 45"/>
              <a:gd name="T17" fmla="*/ 11 h 11"/>
              <a:gd name="T18" fmla="*/ 43 w 45"/>
              <a:gd name="T19" fmla="*/ 9 h 11"/>
              <a:gd name="T20" fmla="*/ 43 w 45"/>
              <a:gd name="T21" fmla="*/ 9 h 11"/>
              <a:gd name="T22" fmla="*/ 45 w 45"/>
              <a:gd name="T23" fmla="*/ 5 h 11"/>
              <a:gd name="T24" fmla="*/ 45 w 45"/>
              <a:gd name="T25" fmla="*/ 5 h 11"/>
              <a:gd name="T26" fmla="*/ 43 w 45"/>
              <a:gd name="T27" fmla="*/ 1 h 11"/>
              <a:gd name="T28" fmla="*/ 43 w 45"/>
              <a:gd name="T29" fmla="*/ 1 h 11"/>
              <a:gd name="T30" fmla="*/ 37 w 45"/>
              <a:gd name="T31" fmla="*/ 0 h 11"/>
              <a:gd name="T32" fmla="*/ 7 w 45"/>
              <a:gd name="T33" fmla="*/ 0 h 11"/>
              <a:gd name="T34" fmla="*/ 7 w 45"/>
              <a:gd name="T35" fmla="*/ 0 h 11"/>
              <a:gd name="T36" fmla="*/ 2 w 45"/>
              <a:gd name="T37" fmla="*/ 1 h 11"/>
              <a:gd name="T38" fmla="*/ 2 w 45"/>
              <a:gd name="T39" fmla="*/ 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11">
                <a:moveTo>
                  <a:pt x="2" y="1"/>
                </a:moveTo>
                <a:lnTo>
                  <a:pt x="2" y="1"/>
                </a:lnTo>
                <a:lnTo>
                  <a:pt x="0" y="5"/>
                </a:lnTo>
                <a:lnTo>
                  <a:pt x="0" y="5"/>
                </a:lnTo>
                <a:lnTo>
                  <a:pt x="2" y="9"/>
                </a:lnTo>
                <a:lnTo>
                  <a:pt x="2" y="9"/>
                </a:lnTo>
                <a:lnTo>
                  <a:pt x="7" y="11"/>
                </a:lnTo>
                <a:lnTo>
                  <a:pt x="37" y="11"/>
                </a:lnTo>
                <a:lnTo>
                  <a:pt x="37" y="11"/>
                </a:lnTo>
                <a:lnTo>
                  <a:pt x="43" y="9"/>
                </a:lnTo>
                <a:lnTo>
                  <a:pt x="43" y="9"/>
                </a:lnTo>
                <a:lnTo>
                  <a:pt x="45" y="5"/>
                </a:lnTo>
                <a:lnTo>
                  <a:pt x="45" y="5"/>
                </a:lnTo>
                <a:lnTo>
                  <a:pt x="43" y="1"/>
                </a:lnTo>
                <a:lnTo>
                  <a:pt x="43" y="1"/>
                </a:lnTo>
                <a:lnTo>
                  <a:pt x="37" y="0"/>
                </a:lnTo>
                <a:lnTo>
                  <a:pt x="7" y="0"/>
                </a:lnTo>
                <a:lnTo>
                  <a:pt x="7" y="0"/>
                </a:lnTo>
                <a:lnTo>
                  <a:pt x="2" y="1"/>
                </a:lnTo>
                <a:lnTo>
                  <a:pt x="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1421"/>
          <p:cNvSpPr>
            <a:spLocks/>
          </p:cNvSpPr>
          <p:nvPr/>
        </p:nvSpPr>
        <p:spPr bwMode="auto">
          <a:xfrm>
            <a:off x="3603115" y="4311685"/>
            <a:ext cx="116222" cy="42617"/>
          </a:xfrm>
          <a:custGeom>
            <a:avLst/>
            <a:gdLst>
              <a:gd name="T0" fmla="*/ 6 w 30"/>
              <a:gd name="T1" fmla="*/ 0 h 11"/>
              <a:gd name="T2" fmla="*/ 6 w 30"/>
              <a:gd name="T3" fmla="*/ 0 h 11"/>
              <a:gd name="T4" fmla="*/ 2 w 30"/>
              <a:gd name="T5" fmla="*/ 1 h 11"/>
              <a:gd name="T6" fmla="*/ 0 w 30"/>
              <a:gd name="T7" fmla="*/ 5 h 11"/>
              <a:gd name="T8" fmla="*/ 0 w 30"/>
              <a:gd name="T9" fmla="*/ 5 h 11"/>
              <a:gd name="T10" fmla="*/ 2 w 30"/>
              <a:gd name="T11" fmla="*/ 9 h 11"/>
              <a:gd name="T12" fmla="*/ 6 w 30"/>
              <a:gd name="T13" fmla="*/ 11 h 11"/>
              <a:gd name="T14" fmla="*/ 25 w 30"/>
              <a:gd name="T15" fmla="*/ 11 h 11"/>
              <a:gd name="T16" fmla="*/ 25 w 30"/>
              <a:gd name="T17" fmla="*/ 11 h 11"/>
              <a:gd name="T18" fmla="*/ 28 w 30"/>
              <a:gd name="T19" fmla="*/ 9 h 11"/>
              <a:gd name="T20" fmla="*/ 30 w 30"/>
              <a:gd name="T21" fmla="*/ 5 h 11"/>
              <a:gd name="T22" fmla="*/ 30 w 30"/>
              <a:gd name="T23" fmla="*/ 5 h 11"/>
              <a:gd name="T24" fmla="*/ 28 w 30"/>
              <a:gd name="T25" fmla="*/ 1 h 11"/>
              <a:gd name="T26" fmla="*/ 25 w 30"/>
              <a:gd name="T27" fmla="*/ 0 h 11"/>
              <a:gd name="T28" fmla="*/ 6 w 30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11">
                <a:moveTo>
                  <a:pt x="6" y="0"/>
                </a:moveTo>
                <a:lnTo>
                  <a:pt x="6" y="0"/>
                </a:lnTo>
                <a:lnTo>
                  <a:pt x="2" y="1"/>
                </a:lnTo>
                <a:lnTo>
                  <a:pt x="0" y="5"/>
                </a:lnTo>
                <a:lnTo>
                  <a:pt x="0" y="5"/>
                </a:lnTo>
                <a:lnTo>
                  <a:pt x="2" y="9"/>
                </a:lnTo>
                <a:lnTo>
                  <a:pt x="6" y="11"/>
                </a:lnTo>
                <a:lnTo>
                  <a:pt x="25" y="11"/>
                </a:lnTo>
                <a:lnTo>
                  <a:pt x="25" y="11"/>
                </a:lnTo>
                <a:lnTo>
                  <a:pt x="28" y="9"/>
                </a:lnTo>
                <a:lnTo>
                  <a:pt x="30" y="5"/>
                </a:lnTo>
                <a:lnTo>
                  <a:pt x="30" y="5"/>
                </a:lnTo>
                <a:lnTo>
                  <a:pt x="28" y="1"/>
                </a:lnTo>
                <a:lnTo>
                  <a:pt x="25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1422"/>
          <p:cNvSpPr>
            <a:spLocks/>
          </p:cNvSpPr>
          <p:nvPr/>
        </p:nvSpPr>
        <p:spPr bwMode="auto">
          <a:xfrm>
            <a:off x="3595365" y="2409509"/>
            <a:ext cx="232444" cy="240192"/>
          </a:xfrm>
          <a:custGeom>
            <a:avLst/>
            <a:gdLst>
              <a:gd name="T0" fmla="*/ 0 w 60"/>
              <a:gd name="T1" fmla="*/ 48 h 62"/>
              <a:gd name="T2" fmla="*/ 47 w 60"/>
              <a:gd name="T3" fmla="*/ 0 h 62"/>
              <a:gd name="T4" fmla="*/ 60 w 60"/>
              <a:gd name="T5" fmla="*/ 11 h 62"/>
              <a:gd name="T6" fmla="*/ 12 w 60"/>
              <a:gd name="T7" fmla="*/ 62 h 62"/>
              <a:gd name="T8" fmla="*/ 0 w 60"/>
              <a:gd name="T9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62">
                <a:moveTo>
                  <a:pt x="0" y="48"/>
                </a:moveTo>
                <a:lnTo>
                  <a:pt x="47" y="0"/>
                </a:lnTo>
                <a:lnTo>
                  <a:pt x="60" y="11"/>
                </a:lnTo>
                <a:lnTo>
                  <a:pt x="12" y="62"/>
                </a:lnTo>
                <a:lnTo>
                  <a:pt x="0" y="4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1423"/>
          <p:cNvSpPr>
            <a:spLocks/>
          </p:cNvSpPr>
          <p:nvPr/>
        </p:nvSpPr>
        <p:spPr bwMode="auto">
          <a:xfrm>
            <a:off x="3486891" y="2618711"/>
            <a:ext cx="139466" cy="139466"/>
          </a:xfrm>
          <a:custGeom>
            <a:avLst/>
            <a:gdLst>
              <a:gd name="T0" fmla="*/ 0 w 36"/>
              <a:gd name="T1" fmla="*/ 24 h 36"/>
              <a:gd name="T2" fmla="*/ 25 w 36"/>
              <a:gd name="T3" fmla="*/ 0 h 36"/>
              <a:gd name="T4" fmla="*/ 36 w 36"/>
              <a:gd name="T5" fmla="*/ 11 h 36"/>
              <a:gd name="T6" fmla="*/ 13 w 36"/>
              <a:gd name="T7" fmla="*/ 36 h 36"/>
              <a:gd name="T8" fmla="*/ 0 w 36"/>
              <a:gd name="T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6">
                <a:moveTo>
                  <a:pt x="0" y="24"/>
                </a:moveTo>
                <a:lnTo>
                  <a:pt x="25" y="0"/>
                </a:lnTo>
                <a:lnTo>
                  <a:pt x="36" y="11"/>
                </a:lnTo>
                <a:lnTo>
                  <a:pt x="13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1424"/>
          <p:cNvSpPr>
            <a:spLocks/>
          </p:cNvSpPr>
          <p:nvPr/>
        </p:nvSpPr>
        <p:spPr bwMode="auto">
          <a:xfrm>
            <a:off x="3428780" y="2525733"/>
            <a:ext cx="100726" cy="100726"/>
          </a:xfrm>
          <a:custGeom>
            <a:avLst/>
            <a:gdLst>
              <a:gd name="T0" fmla="*/ 2 w 26"/>
              <a:gd name="T1" fmla="*/ 0 h 26"/>
              <a:gd name="T2" fmla="*/ 2 w 26"/>
              <a:gd name="T3" fmla="*/ 0 h 26"/>
              <a:gd name="T4" fmla="*/ 4 w 26"/>
              <a:gd name="T5" fmla="*/ 5 h 26"/>
              <a:gd name="T6" fmla="*/ 6 w 26"/>
              <a:gd name="T7" fmla="*/ 9 h 26"/>
              <a:gd name="T8" fmla="*/ 15 w 26"/>
              <a:gd name="T9" fmla="*/ 11 h 26"/>
              <a:gd name="T10" fmla="*/ 15 w 26"/>
              <a:gd name="T11" fmla="*/ 11 h 26"/>
              <a:gd name="T12" fmla="*/ 25 w 26"/>
              <a:gd name="T13" fmla="*/ 15 h 26"/>
              <a:gd name="T14" fmla="*/ 26 w 26"/>
              <a:gd name="T15" fmla="*/ 17 h 26"/>
              <a:gd name="T16" fmla="*/ 26 w 26"/>
              <a:gd name="T17" fmla="*/ 22 h 26"/>
              <a:gd name="T18" fmla="*/ 26 w 26"/>
              <a:gd name="T19" fmla="*/ 22 h 26"/>
              <a:gd name="T20" fmla="*/ 25 w 26"/>
              <a:gd name="T21" fmla="*/ 26 h 26"/>
              <a:gd name="T22" fmla="*/ 25 w 26"/>
              <a:gd name="T23" fmla="*/ 26 h 26"/>
              <a:gd name="T24" fmla="*/ 23 w 26"/>
              <a:gd name="T25" fmla="*/ 20 h 26"/>
              <a:gd name="T26" fmla="*/ 21 w 26"/>
              <a:gd name="T27" fmla="*/ 17 h 26"/>
              <a:gd name="T28" fmla="*/ 11 w 26"/>
              <a:gd name="T29" fmla="*/ 15 h 26"/>
              <a:gd name="T30" fmla="*/ 11 w 26"/>
              <a:gd name="T31" fmla="*/ 15 h 26"/>
              <a:gd name="T32" fmla="*/ 2 w 26"/>
              <a:gd name="T33" fmla="*/ 11 h 26"/>
              <a:gd name="T34" fmla="*/ 0 w 26"/>
              <a:gd name="T35" fmla="*/ 9 h 26"/>
              <a:gd name="T36" fmla="*/ 0 w 26"/>
              <a:gd name="T37" fmla="*/ 3 h 26"/>
              <a:gd name="T38" fmla="*/ 0 w 26"/>
              <a:gd name="T39" fmla="*/ 3 h 26"/>
              <a:gd name="T40" fmla="*/ 2 w 26"/>
              <a:gd name="T41" fmla="*/ 0 h 26"/>
              <a:gd name="T42" fmla="*/ 2 w 26"/>
              <a:gd name="T4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6">
                <a:moveTo>
                  <a:pt x="2" y="0"/>
                </a:moveTo>
                <a:lnTo>
                  <a:pt x="2" y="0"/>
                </a:lnTo>
                <a:lnTo>
                  <a:pt x="4" y="5"/>
                </a:lnTo>
                <a:lnTo>
                  <a:pt x="6" y="9"/>
                </a:lnTo>
                <a:lnTo>
                  <a:pt x="15" y="11"/>
                </a:lnTo>
                <a:lnTo>
                  <a:pt x="15" y="11"/>
                </a:lnTo>
                <a:lnTo>
                  <a:pt x="25" y="15"/>
                </a:lnTo>
                <a:lnTo>
                  <a:pt x="26" y="17"/>
                </a:lnTo>
                <a:lnTo>
                  <a:pt x="26" y="22"/>
                </a:lnTo>
                <a:lnTo>
                  <a:pt x="26" y="22"/>
                </a:lnTo>
                <a:lnTo>
                  <a:pt x="25" y="26"/>
                </a:lnTo>
                <a:lnTo>
                  <a:pt x="25" y="26"/>
                </a:lnTo>
                <a:lnTo>
                  <a:pt x="23" y="20"/>
                </a:lnTo>
                <a:lnTo>
                  <a:pt x="21" y="17"/>
                </a:lnTo>
                <a:lnTo>
                  <a:pt x="11" y="15"/>
                </a:lnTo>
                <a:lnTo>
                  <a:pt x="11" y="15"/>
                </a:lnTo>
                <a:lnTo>
                  <a:pt x="2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1425"/>
          <p:cNvSpPr>
            <a:spLocks/>
          </p:cNvSpPr>
          <p:nvPr/>
        </p:nvSpPr>
        <p:spPr bwMode="auto">
          <a:xfrm>
            <a:off x="3452024" y="2502487"/>
            <a:ext cx="100726" cy="100726"/>
          </a:xfrm>
          <a:custGeom>
            <a:avLst/>
            <a:gdLst>
              <a:gd name="T0" fmla="*/ 2 w 26"/>
              <a:gd name="T1" fmla="*/ 0 h 26"/>
              <a:gd name="T2" fmla="*/ 2 w 26"/>
              <a:gd name="T3" fmla="*/ 0 h 26"/>
              <a:gd name="T4" fmla="*/ 4 w 26"/>
              <a:gd name="T5" fmla="*/ 6 h 26"/>
              <a:gd name="T6" fmla="*/ 5 w 26"/>
              <a:gd name="T7" fmla="*/ 8 h 26"/>
              <a:gd name="T8" fmla="*/ 15 w 26"/>
              <a:gd name="T9" fmla="*/ 11 h 26"/>
              <a:gd name="T10" fmla="*/ 15 w 26"/>
              <a:gd name="T11" fmla="*/ 11 h 26"/>
              <a:gd name="T12" fmla="*/ 22 w 26"/>
              <a:gd name="T13" fmla="*/ 15 h 26"/>
              <a:gd name="T14" fmla="*/ 26 w 26"/>
              <a:gd name="T15" fmla="*/ 17 h 26"/>
              <a:gd name="T16" fmla="*/ 26 w 26"/>
              <a:gd name="T17" fmla="*/ 23 h 26"/>
              <a:gd name="T18" fmla="*/ 26 w 26"/>
              <a:gd name="T19" fmla="*/ 23 h 26"/>
              <a:gd name="T20" fmla="*/ 24 w 26"/>
              <a:gd name="T21" fmla="*/ 26 h 26"/>
              <a:gd name="T22" fmla="*/ 24 w 26"/>
              <a:gd name="T23" fmla="*/ 26 h 26"/>
              <a:gd name="T24" fmla="*/ 22 w 26"/>
              <a:gd name="T25" fmla="*/ 21 h 26"/>
              <a:gd name="T26" fmla="*/ 20 w 26"/>
              <a:gd name="T27" fmla="*/ 17 h 26"/>
              <a:gd name="T28" fmla="*/ 11 w 26"/>
              <a:gd name="T29" fmla="*/ 15 h 26"/>
              <a:gd name="T30" fmla="*/ 11 w 26"/>
              <a:gd name="T31" fmla="*/ 15 h 26"/>
              <a:gd name="T32" fmla="*/ 2 w 26"/>
              <a:gd name="T33" fmla="*/ 11 h 26"/>
              <a:gd name="T34" fmla="*/ 0 w 26"/>
              <a:gd name="T35" fmla="*/ 8 h 26"/>
              <a:gd name="T36" fmla="*/ 0 w 26"/>
              <a:gd name="T37" fmla="*/ 4 h 26"/>
              <a:gd name="T38" fmla="*/ 0 w 26"/>
              <a:gd name="T39" fmla="*/ 4 h 26"/>
              <a:gd name="T40" fmla="*/ 2 w 26"/>
              <a:gd name="T41" fmla="*/ 0 h 26"/>
              <a:gd name="T42" fmla="*/ 2 w 26"/>
              <a:gd name="T4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6">
                <a:moveTo>
                  <a:pt x="2" y="0"/>
                </a:moveTo>
                <a:lnTo>
                  <a:pt x="2" y="0"/>
                </a:lnTo>
                <a:lnTo>
                  <a:pt x="4" y="6"/>
                </a:lnTo>
                <a:lnTo>
                  <a:pt x="5" y="8"/>
                </a:lnTo>
                <a:lnTo>
                  <a:pt x="15" y="11"/>
                </a:lnTo>
                <a:lnTo>
                  <a:pt x="15" y="11"/>
                </a:lnTo>
                <a:lnTo>
                  <a:pt x="22" y="15"/>
                </a:lnTo>
                <a:lnTo>
                  <a:pt x="26" y="17"/>
                </a:lnTo>
                <a:lnTo>
                  <a:pt x="26" y="23"/>
                </a:lnTo>
                <a:lnTo>
                  <a:pt x="26" y="23"/>
                </a:lnTo>
                <a:lnTo>
                  <a:pt x="24" y="26"/>
                </a:lnTo>
                <a:lnTo>
                  <a:pt x="24" y="26"/>
                </a:lnTo>
                <a:lnTo>
                  <a:pt x="22" y="21"/>
                </a:lnTo>
                <a:lnTo>
                  <a:pt x="20" y="17"/>
                </a:lnTo>
                <a:lnTo>
                  <a:pt x="11" y="15"/>
                </a:lnTo>
                <a:lnTo>
                  <a:pt x="11" y="15"/>
                </a:lnTo>
                <a:lnTo>
                  <a:pt x="2" y="11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1426"/>
          <p:cNvSpPr>
            <a:spLocks/>
          </p:cNvSpPr>
          <p:nvPr/>
        </p:nvSpPr>
        <p:spPr bwMode="auto">
          <a:xfrm>
            <a:off x="3932410" y="3498129"/>
            <a:ext cx="383535" cy="383535"/>
          </a:xfrm>
          <a:custGeom>
            <a:avLst/>
            <a:gdLst>
              <a:gd name="T0" fmla="*/ 73 w 99"/>
              <a:gd name="T1" fmla="*/ 93 h 99"/>
              <a:gd name="T2" fmla="*/ 73 w 99"/>
              <a:gd name="T3" fmla="*/ 93 h 99"/>
              <a:gd name="T4" fmla="*/ 80 w 99"/>
              <a:gd name="T5" fmla="*/ 90 h 99"/>
              <a:gd name="T6" fmla="*/ 88 w 99"/>
              <a:gd name="T7" fmla="*/ 82 h 99"/>
              <a:gd name="T8" fmla="*/ 93 w 99"/>
              <a:gd name="T9" fmla="*/ 75 h 99"/>
              <a:gd name="T10" fmla="*/ 97 w 99"/>
              <a:gd name="T11" fmla="*/ 65 h 99"/>
              <a:gd name="T12" fmla="*/ 99 w 99"/>
              <a:gd name="T13" fmla="*/ 56 h 99"/>
              <a:gd name="T14" fmla="*/ 99 w 99"/>
              <a:gd name="T15" fmla="*/ 47 h 99"/>
              <a:gd name="T16" fmla="*/ 99 w 99"/>
              <a:gd name="T17" fmla="*/ 35 h 99"/>
              <a:gd name="T18" fmla="*/ 95 w 99"/>
              <a:gd name="T19" fmla="*/ 26 h 99"/>
              <a:gd name="T20" fmla="*/ 95 w 99"/>
              <a:gd name="T21" fmla="*/ 26 h 99"/>
              <a:gd name="T22" fmla="*/ 89 w 99"/>
              <a:gd name="T23" fmla="*/ 18 h 99"/>
              <a:gd name="T24" fmla="*/ 82 w 99"/>
              <a:gd name="T25" fmla="*/ 11 h 99"/>
              <a:gd name="T26" fmla="*/ 74 w 99"/>
              <a:gd name="T27" fmla="*/ 5 h 99"/>
              <a:gd name="T28" fmla="*/ 65 w 99"/>
              <a:gd name="T29" fmla="*/ 2 h 99"/>
              <a:gd name="T30" fmla="*/ 56 w 99"/>
              <a:gd name="T31" fmla="*/ 0 h 99"/>
              <a:gd name="T32" fmla="*/ 46 w 99"/>
              <a:gd name="T33" fmla="*/ 0 h 99"/>
              <a:gd name="T34" fmla="*/ 37 w 99"/>
              <a:gd name="T35" fmla="*/ 2 h 99"/>
              <a:gd name="T36" fmla="*/ 28 w 99"/>
              <a:gd name="T37" fmla="*/ 5 h 99"/>
              <a:gd name="T38" fmla="*/ 28 w 99"/>
              <a:gd name="T39" fmla="*/ 5 h 99"/>
              <a:gd name="T40" fmla="*/ 16 w 99"/>
              <a:gd name="T41" fmla="*/ 11 h 99"/>
              <a:gd name="T42" fmla="*/ 7 w 99"/>
              <a:gd name="T43" fmla="*/ 20 h 99"/>
              <a:gd name="T44" fmla="*/ 1 w 99"/>
              <a:gd name="T45" fmla="*/ 32 h 99"/>
              <a:gd name="T46" fmla="*/ 0 w 99"/>
              <a:gd name="T47" fmla="*/ 45 h 99"/>
              <a:gd name="T48" fmla="*/ 9 w 99"/>
              <a:gd name="T49" fmla="*/ 45 h 99"/>
              <a:gd name="T50" fmla="*/ 9 w 99"/>
              <a:gd name="T51" fmla="*/ 45 h 99"/>
              <a:gd name="T52" fmla="*/ 11 w 99"/>
              <a:gd name="T53" fmla="*/ 35 h 99"/>
              <a:gd name="T54" fmla="*/ 15 w 99"/>
              <a:gd name="T55" fmla="*/ 26 h 99"/>
              <a:gd name="T56" fmla="*/ 22 w 99"/>
              <a:gd name="T57" fmla="*/ 18 h 99"/>
              <a:gd name="T58" fmla="*/ 31 w 99"/>
              <a:gd name="T59" fmla="*/ 13 h 99"/>
              <a:gd name="T60" fmla="*/ 31 w 99"/>
              <a:gd name="T61" fmla="*/ 13 h 99"/>
              <a:gd name="T62" fmla="*/ 39 w 99"/>
              <a:gd name="T63" fmla="*/ 9 h 99"/>
              <a:gd name="T64" fmla="*/ 46 w 99"/>
              <a:gd name="T65" fmla="*/ 7 h 99"/>
              <a:gd name="T66" fmla="*/ 54 w 99"/>
              <a:gd name="T67" fmla="*/ 7 h 99"/>
              <a:gd name="T68" fmla="*/ 63 w 99"/>
              <a:gd name="T69" fmla="*/ 9 h 99"/>
              <a:gd name="T70" fmla="*/ 71 w 99"/>
              <a:gd name="T71" fmla="*/ 13 h 99"/>
              <a:gd name="T72" fmla="*/ 76 w 99"/>
              <a:gd name="T73" fmla="*/ 17 h 99"/>
              <a:gd name="T74" fmla="*/ 82 w 99"/>
              <a:gd name="T75" fmla="*/ 24 h 99"/>
              <a:gd name="T76" fmla="*/ 88 w 99"/>
              <a:gd name="T77" fmla="*/ 30 h 99"/>
              <a:gd name="T78" fmla="*/ 88 w 99"/>
              <a:gd name="T79" fmla="*/ 30 h 99"/>
              <a:gd name="T80" fmla="*/ 89 w 99"/>
              <a:gd name="T81" fmla="*/ 39 h 99"/>
              <a:gd name="T82" fmla="*/ 91 w 99"/>
              <a:gd name="T83" fmla="*/ 47 h 99"/>
              <a:gd name="T84" fmla="*/ 91 w 99"/>
              <a:gd name="T85" fmla="*/ 54 h 99"/>
              <a:gd name="T86" fmla="*/ 89 w 99"/>
              <a:gd name="T87" fmla="*/ 62 h 99"/>
              <a:gd name="T88" fmla="*/ 86 w 99"/>
              <a:gd name="T89" fmla="*/ 69 h 99"/>
              <a:gd name="T90" fmla="*/ 82 w 99"/>
              <a:gd name="T91" fmla="*/ 77 h 99"/>
              <a:gd name="T92" fmla="*/ 76 w 99"/>
              <a:gd name="T93" fmla="*/ 82 h 99"/>
              <a:gd name="T94" fmla="*/ 69 w 99"/>
              <a:gd name="T95" fmla="*/ 86 h 99"/>
              <a:gd name="T96" fmla="*/ 69 w 99"/>
              <a:gd name="T97" fmla="*/ 86 h 99"/>
              <a:gd name="T98" fmla="*/ 58 w 99"/>
              <a:gd name="T99" fmla="*/ 90 h 99"/>
              <a:gd name="T100" fmla="*/ 48 w 99"/>
              <a:gd name="T101" fmla="*/ 92 h 99"/>
              <a:gd name="T102" fmla="*/ 39 w 99"/>
              <a:gd name="T103" fmla="*/ 90 h 99"/>
              <a:gd name="T104" fmla="*/ 30 w 99"/>
              <a:gd name="T105" fmla="*/ 86 h 99"/>
              <a:gd name="T106" fmla="*/ 24 w 99"/>
              <a:gd name="T107" fmla="*/ 93 h 99"/>
              <a:gd name="T108" fmla="*/ 24 w 99"/>
              <a:gd name="T109" fmla="*/ 93 h 99"/>
              <a:gd name="T110" fmla="*/ 35 w 99"/>
              <a:gd name="T111" fmla="*/ 97 h 99"/>
              <a:gd name="T112" fmla="*/ 48 w 99"/>
              <a:gd name="T113" fmla="*/ 99 h 99"/>
              <a:gd name="T114" fmla="*/ 59 w 99"/>
              <a:gd name="T115" fmla="*/ 99 h 99"/>
              <a:gd name="T116" fmla="*/ 73 w 99"/>
              <a:gd name="T117" fmla="*/ 93 h 99"/>
              <a:gd name="T118" fmla="*/ 73 w 99"/>
              <a:gd name="T119" fmla="*/ 9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" h="99">
                <a:moveTo>
                  <a:pt x="73" y="93"/>
                </a:moveTo>
                <a:lnTo>
                  <a:pt x="73" y="93"/>
                </a:lnTo>
                <a:lnTo>
                  <a:pt x="80" y="90"/>
                </a:lnTo>
                <a:lnTo>
                  <a:pt x="88" y="82"/>
                </a:lnTo>
                <a:lnTo>
                  <a:pt x="93" y="75"/>
                </a:lnTo>
                <a:lnTo>
                  <a:pt x="97" y="65"/>
                </a:lnTo>
                <a:lnTo>
                  <a:pt x="99" y="56"/>
                </a:lnTo>
                <a:lnTo>
                  <a:pt x="99" y="47"/>
                </a:lnTo>
                <a:lnTo>
                  <a:pt x="99" y="35"/>
                </a:lnTo>
                <a:lnTo>
                  <a:pt x="95" y="26"/>
                </a:lnTo>
                <a:lnTo>
                  <a:pt x="95" y="26"/>
                </a:lnTo>
                <a:lnTo>
                  <a:pt x="89" y="18"/>
                </a:lnTo>
                <a:lnTo>
                  <a:pt x="82" y="11"/>
                </a:lnTo>
                <a:lnTo>
                  <a:pt x="74" y="5"/>
                </a:lnTo>
                <a:lnTo>
                  <a:pt x="65" y="2"/>
                </a:lnTo>
                <a:lnTo>
                  <a:pt x="56" y="0"/>
                </a:lnTo>
                <a:lnTo>
                  <a:pt x="46" y="0"/>
                </a:lnTo>
                <a:lnTo>
                  <a:pt x="37" y="2"/>
                </a:lnTo>
                <a:lnTo>
                  <a:pt x="28" y="5"/>
                </a:lnTo>
                <a:lnTo>
                  <a:pt x="28" y="5"/>
                </a:lnTo>
                <a:lnTo>
                  <a:pt x="16" y="11"/>
                </a:lnTo>
                <a:lnTo>
                  <a:pt x="7" y="20"/>
                </a:lnTo>
                <a:lnTo>
                  <a:pt x="1" y="32"/>
                </a:lnTo>
                <a:lnTo>
                  <a:pt x="0" y="45"/>
                </a:lnTo>
                <a:lnTo>
                  <a:pt x="9" y="45"/>
                </a:lnTo>
                <a:lnTo>
                  <a:pt x="9" y="45"/>
                </a:lnTo>
                <a:lnTo>
                  <a:pt x="11" y="35"/>
                </a:lnTo>
                <a:lnTo>
                  <a:pt x="15" y="26"/>
                </a:lnTo>
                <a:lnTo>
                  <a:pt x="22" y="18"/>
                </a:lnTo>
                <a:lnTo>
                  <a:pt x="31" y="13"/>
                </a:lnTo>
                <a:lnTo>
                  <a:pt x="31" y="13"/>
                </a:lnTo>
                <a:lnTo>
                  <a:pt x="39" y="9"/>
                </a:lnTo>
                <a:lnTo>
                  <a:pt x="46" y="7"/>
                </a:lnTo>
                <a:lnTo>
                  <a:pt x="54" y="7"/>
                </a:lnTo>
                <a:lnTo>
                  <a:pt x="63" y="9"/>
                </a:lnTo>
                <a:lnTo>
                  <a:pt x="71" y="13"/>
                </a:lnTo>
                <a:lnTo>
                  <a:pt x="76" y="17"/>
                </a:lnTo>
                <a:lnTo>
                  <a:pt x="82" y="24"/>
                </a:lnTo>
                <a:lnTo>
                  <a:pt x="88" y="30"/>
                </a:lnTo>
                <a:lnTo>
                  <a:pt x="88" y="30"/>
                </a:lnTo>
                <a:lnTo>
                  <a:pt x="89" y="39"/>
                </a:lnTo>
                <a:lnTo>
                  <a:pt x="91" y="47"/>
                </a:lnTo>
                <a:lnTo>
                  <a:pt x="91" y="54"/>
                </a:lnTo>
                <a:lnTo>
                  <a:pt x="89" y="62"/>
                </a:lnTo>
                <a:lnTo>
                  <a:pt x="86" y="69"/>
                </a:lnTo>
                <a:lnTo>
                  <a:pt x="82" y="77"/>
                </a:lnTo>
                <a:lnTo>
                  <a:pt x="76" y="82"/>
                </a:lnTo>
                <a:lnTo>
                  <a:pt x="69" y="86"/>
                </a:lnTo>
                <a:lnTo>
                  <a:pt x="69" y="86"/>
                </a:lnTo>
                <a:lnTo>
                  <a:pt x="58" y="90"/>
                </a:lnTo>
                <a:lnTo>
                  <a:pt x="48" y="92"/>
                </a:lnTo>
                <a:lnTo>
                  <a:pt x="39" y="90"/>
                </a:lnTo>
                <a:lnTo>
                  <a:pt x="30" y="86"/>
                </a:lnTo>
                <a:lnTo>
                  <a:pt x="24" y="93"/>
                </a:lnTo>
                <a:lnTo>
                  <a:pt x="24" y="93"/>
                </a:lnTo>
                <a:lnTo>
                  <a:pt x="35" y="97"/>
                </a:lnTo>
                <a:lnTo>
                  <a:pt x="48" y="99"/>
                </a:lnTo>
                <a:lnTo>
                  <a:pt x="59" y="99"/>
                </a:lnTo>
                <a:lnTo>
                  <a:pt x="73" y="93"/>
                </a:lnTo>
                <a:lnTo>
                  <a:pt x="73" y="9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1427"/>
          <p:cNvSpPr>
            <a:spLocks/>
          </p:cNvSpPr>
          <p:nvPr/>
        </p:nvSpPr>
        <p:spPr bwMode="auto">
          <a:xfrm>
            <a:off x="3909166" y="3680210"/>
            <a:ext cx="108474" cy="185956"/>
          </a:xfrm>
          <a:custGeom>
            <a:avLst/>
            <a:gdLst>
              <a:gd name="T0" fmla="*/ 11 w 28"/>
              <a:gd name="T1" fmla="*/ 24 h 48"/>
              <a:gd name="T2" fmla="*/ 11 w 28"/>
              <a:gd name="T3" fmla="*/ 24 h 48"/>
              <a:gd name="T4" fmla="*/ 7 w 28"/>
              <a:gd name="T5" fmla="*/ 13 h 48"/>
              <a:gd name="T6" fmla="*/ 7 w 28"/>
              <a:gd name="T7" fmla="*/ 1 h 48"/>
              <a:gd name="T8" fmla="*/ 0 w 28"/>
              <a:gd name="T9" fmla="*/ 0 h 48"/>
              <a:gd name="T10" fmla="*/ 0 w 28"/>
              <a:gd name="T11" fmla="*/ 0 h 48"/>
              <a:gd name="T12" fmla="*/ 0 w 28"/>
              <a:gd name="T13" fmla="*/ 13 h 48"/>
              <a:gd name="T14" fmla="*/ 2 w 28"/>
              <a:gd name="T15" fmla="*/ 24 h 48"/>
              <a:gd name="T16" fmla="*/ 6 w 28"/>
              <a:gd name="T17" fmla="*/ 31 h 48"/>
              <a:gd name="T18" fmla="*/ 6 w 28"/>
              <a:gd name="T19" fmla="*/ 31 h 48"/>
              <a:gd name="T20" fmla="*/ 15 w 28"/>
              <a:gd name="T21" fmla="*/ 43 h 48"/>
              <a:gd name="T22" fmla="*/ 24 w 28"/>
              <a:gd name="T23" fmla="*/ 48 h 48"/>
              <a:gd name="T24" fmla="*/ 28 w 28"/>
              <a:gd name="T25" fmla="*/ 43 h 48"/>
              <a:gd name="T26" fmla="*/ 28 w 28"/>
              <a:gd name="T27" fmla="*/ 43 h 48"/>
              <a:gd name="T28" fmla="*/ 19 w 28"/>
              <a:gd name="T29" fmla="*/ 35 h 48"/>
              <a:gd name="T30" fmla="*/ 11 w 28"/>
              <a:gd name="T31" fmla="*/ 24 h 48"/>
              <a:gd name="T32" fmla="*/ 11 w 28"/>
              <a:gd name="T33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48">
                <a:moveTo>
                  <a:pt x="11" y="24"/>
                </a:moveTo>
                <a:lnTo>
                  <a:pt x="11" y="24"/>
                </a:lnTo>
                <a:lnTo>
                  <a:pt x="7" y="13"/>
                </a:lnTo>
                <a:lnTo>
                  <a:pt x="7" y="1"/>
                </a:lnTo>
                <a:lnTo>
                  <a:pt x="0" y="0"/>
                </a:lnTo>
                <a:lnTo>
                  <a:pt x="0" y="0"/>
                </a:lnTo>
                <a:lnTo>
                  <a:pt x="0" y="13"/>
                </a:lnTo>
                <a:lnTo>
                  <a:pt x="2" y="24"/>
                </a:lnTo>
                <a:lnTo>
                  <a:pt x="6" y="31"/>
                </a:lnTo>
                <a:lnTo>
                  <a:pt x="6" y="31"/>
                </a:lnTo>
                <a:lnTo>
                  <a:pt x="15" y="43"/>
                </a:lnTo>
                <a:lnTo>
                  <a:pt x="24" y="48"/>
                </a:lnTo>
                <a:lnTo>
                  <a:pt x="28" y="43"/>
                </a:lnTo>
                <a:lnTo>
                  <a:pt x="28" y="43"/>
                </a:lnTo>
                <a:lnTo>
                  <a:pt x="19" y="35"/>
                </a:lnTo>
                <a:lnTo>
                  <a:pt x="11" y="24"/>
                </a:lnTo>
                <a:lnTo>
                  <a:pt x="11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Freeform 1428"/>
          <p:cNvSpPr>
            <a:spLocks noEditPoints="1"/>
          </p:cNvSpPr>
          <p:nvPr/>
        </p:nvSpPr>
        <p:spPr bwMode="auto">
          <a:xfrm>
            <a:off x="3982773" y="3548490"/>
            <a:ext cx="282809" cy="282809"/>
          </a:xfrm>
          <a:custGeom>
            <a:avLst/>
            <a:gdLst>
              <a:gd name="T0" fmla="*/ 60 w 73"/>
              <a:gd name="T1" fmla="*/ 65 h 73"/>
              <a:gd name="T2" fmla="*/ 73 w 73"/>
              <a:gd name="T3" fmla="*/ 49 h 73"/>
              <a:gd name="T4" fmla="*/ 73 w 73"/>
              <a:gd name="T5" fmla="*/ 26 h 73"/>
              <a:gd name="T6" fmla="*/ 65 w 73"/>
              <a:gd name="T7" fmla="*/ 13 h 73"/>
              <a:gd name="T8" fmla="*/ 48 w 73"/>
              <a:gd name="T9" fmla="*/ 2 h 73"/>
              <a:gd name="T10" fmla="*/ 26 w 73"/>
              <a:gd name="T11" fmla="*/ 0 h 73"/>
              <a:gd name="T12" fmla="*/ 13 w 73"/>
              <a:gd name="T13" fmla="*/ 9 h 73"/>
              <a:gd name="T14" fmla="*/ 0 w 73"/>
              <a:gd name="T15" fmla="*/ 32 h 73"/>
              <a:gd name="T16" fmla="*/ 13 w 73"/>
              <a:gd name="T17" fmla="*/ 30 h 73"/>
              <a:gd name="T18" fmla="*/ 11 w 73"/>
              <a:gd name="T19" fmla="*/ 24 h 73"/>
              <a:gd name="T20" fmla="*/ 15 w 73"/>
              <a:gd name="T21" fmla="*/ 19 h 73"/>
              <a:gd name="T22" fmla="*/ 24 w 73"/>
              <a:gd name="T23" fmla="*/ 20 h 73"/>
              <a:gd name="T24" fmla="*/ 26 w 73"/>
              <a:gd name="T25" fmla="*/ 26 h 73"/>
              <a:gd name="T26" fmla="*/ 22 w 73"/>
              <a:gd name="T27" fmla="*/ 34 h 73"/>
              <a:gd name="T28" fmla="*/ 31 w 73"/>
              <a:gd name="T29" fmla="*/ 34 h 73"/>
              <a:gd name="T30" fmla="*/ 37 w 73"/>
              <a:gd name="T31" fmla="*/ 30 h 73"/>
              <a:gd name="T32" fmla="*/ 45 w 73"/>
              <a:gd name="T33" fmla="*/ 34 h 73"/>
              <a:gd name="T34" fmla="*/ 45 w 73"/>
              <a:gd name="T35" fmla="*/ 39 h 73"/>
              <a:gd name="T36" fmla="*/ 41 w 73"/>
              <a:gd name="T37" fmla="*/ 45 h 73"/>
              <a:gd name="T38" fmla="*/ 18 w 73"/>
              <a:gd name="T39" fmla="*/ 69 h 73"/>
              <a:gd name="T40" fmla="*/ 35 w 73"/>
              <a:gd name="T41" fmla="*/ 73 h 73"/>
              <a:gd name="T42" fmla="*/ 54 w 73"/>
              <a:gd name="T43" fmla="*/ 69 h 73"/>
              <a:gd name="T44" fmla="*/ 31 w 73"/>
              <a:gd name="T45" fmla="*/ 15 h 73"/>
              <a:gd name="T46" fmla="*/ 35 w 73"/>
              <a:gd name="T47" fmla="*/ 7 h 73"/>
              <a:gd name="T48" fmla="*/ 41 w 73"/>
              <a:gd name="T49" fmla="*/ 7 h 73"/>
              <a:gd name="T50" fmla="*/ 45 w 73"/>
              <a:gd name="T51" fmla="*/ 11 h 73"/>
              <a:gd name="T52" fmla="*/ 45 w 73"/>
              <a:gd name="T53" fmla="*/ 20 h 73"/>
              <a:gd name="T54" fmla="*/ 39 w 73"/>
              <a:gd name="T55" fmla="*/ 22 h 73"/>
              <a:gd name="T56" fmla="*/ 31 w 73"/>
              <a:gd name="T57" fmla="*/ 19 h 73"/>
              <a:gd name="T58" fmla="*/ 50 w 73"/>
              <a:gd name="T59" fmla="*/ 30 h 73"/>
              <a:gd name="T60" fmla="*/ 52 w 73"/>
              <a:gd name="T61" fmla="*/ 20 h 73"/>
              <a:gd name="T62" fmla="*/ 58 w 73"/>
              <a:gd name="T63" fmla="*/ 19 h 73"/>
              <a:gd name="T64" fmla="*/ 65 w 73"/>
              <a:gd name="T65" fmla="*/ 22 h 73"/>
              <a:gd name="T66" fmla="*/ 65 w 73"/>
              <a:gd name="T67" fmla="*/ 28 h 73"/>
              <a:gd name="T68" fmla="*/ 61 w 73"/>
              <a:gd name="T69" fmla="*/ 32 h 73"/>
              <a:gd name="T70" fmla="*/ 52 w 73"/>
              <a:gd name="T71" fmla="*/ 32 h 73"/>
              <a:gd name="T72" fmla="*/ 63 w 73"/>
              <a:gd name="T73" fmla="*/ 45 h 73"/>
              <a:gd name="T74" fmla="*/ 63 w 73"/>
              <a:gd name="T75" fmla="*/ 50 h 73"/>
              <a:gd name="T76" fmla="*/ 60 w 73"/>
              <a:gd name="T77" fmla="*/ 54 h 73"/>
              <a:gd name="T78" fmla="*/ 52 w 73"/>
              <a:gd name="T79" fmla="*/ 54 h 73"/>
              <a:gd name="T80" fmla="*/ 48 w 73"/>
              <a:gd name="T81" fmla="*/ 49 h 73"/>
              <a:gd name="T82" fmla="*/ 52 w 73"/>
              <a:gd name="T83" fmla="*/ 41 h 73"/>
              <a:gd name="T84" fmla="*/ 60 w 73"/>
              <a:gd name="T85" fmla="*/ 41 h 73"/>
              <a:gd name="T86" fmla="*/ 63 w 73"/>
              <a:gd name="T87" fmla="*/ 45 h 73"/>
              <a:gd name="T88" fmla="*/ 26 w 73"/>
              <a:gd name="T89" fmla="*/ 60 h 73"/>
              <a:gd name="T90" fmla="*/ 30 w 73"/>
              <a:gd name="T91" fmla="*/ 52 h 73"/>
              <a:gd name="T92" fmla="*/ 35 w 73"/>
              <a:gd name="T93" fmla="*/ 52 h 73"/>
              <a:gd name="T94" fmla="*/ 41 w 73"/>
              <a:gd name="T95" fmla="*/ 56 h 73"/>
              <a:gd name="T96" fmla="*/ 39 w 73"/>
              <a:gd name="T97" fmla="*/ 64 h 73"/>
              <a:gd name="T98" fmla="*/ 33 w 73"/>
              <a:gd name="T99" fmla="*/ 67 h 73"/>
              <a:gd name="T100" fmla="*/ 28 w 73"/>
              <a:gd name="T101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" h="73">
                <a:moveTo>
                  <a:pt x="54" y="69"/>
                </a:moveTo>
                <a:lnTo>
                  <a:pt x="54" y="69"/>
                </a:lnTo>
                <a:lnTo>
                  <a:pt x="60" y="65"/>
                </a:lnTo>
                <a:lnTo>
                  <a:pt x="65" y="60"/>
                </a:lnTo>
                <a:lnTo>
                  <a:pt x="69" y="54"/>
                </a:lnTo>
                <a:lnTo>
                  <a:pt x="73" y="49"/>
                </a:lnTo>
                <a:lnTo>
                  <a:pt x="73" y="41"/>
                </a:lnTo>
                <a:lnTo>
                  <a:pt x="73" y="34"/>
                </a:lnTo>
                <a:lnTo>
                  <a:pt x="73" y="26"/>
                </a:lnTo>
                <a:lnTo>
                  <a:pt x="69" y="20"/>
                </a:lnTo>
                <a:lnTo>
                  <a:pt x="69" y="20"/>
                </a:lnTo>
                <a:lnTo>
                  <a:pt x="65" y="13"/>
                </a:lnTo>
                <a:lnTo>
                  <a:pt x="61" y="7"/>
                </a:lnTo>
                <a:lnTo>
                  <a:pt x="54" y="4"/>
                </a:lnTo>
                <a:lnTo>
                  <a:pt x="48" y="2"/>
                </a:lnTo>
                <a:lnTo>
                  <a:pt x="41" y="0"/>
                </a:lnTo>
                <a:lnTo>
                  <a:pt x="33" y="0"/>
                </a:lnTo>
                <a:lnTo>
                  <a:pt x="26" y="0"/>
                </a:lnTo>
                <a:lnTo>
                  <a:pt x="20" y="4"/>
                </a:lnTo>
                <a:lnTo>
                  <a:pt x="20" y="4"/>
                </a:lnTo>
                <a:lnTo>
                  <a:pt x="13" y="9"/>
                </a:lnTo>
                <a:lnTo>
                  <a:pt x="5" y="15"/>
                </a:lnTo>
                <a:lnTo>
                  <a:pt x="2" y="22"/>
                </a:lnTo>
                <a:lnTo>
                  <a:pt x="0" y="32"/>
                </a:lnTo>
                <a:lnTo>
                  <a:pt x="15" y="32"/>
                </a:lnTo>
                <a:lnTo>
                  <a:pt x="15" y="32"/>
                </a:lnTo>
                <a:lnTo>
                  <a:pt x="13" y="30"/>
                </a:lnTo>
                <a:lnTo>
                  <a:pt x="13" y="30"/>
                </a:lnTo>
                <a:lnTo>
                  <a:pt x="11" y="26"/>
                </a:lnTo>
                <a:lnTo>
                  <a:pt x="11" y="24"/>
                </a:lnTo>
                <a:lnTo>
                  <a:pt x="13" y="20"/>
                </a:lnTo>
                <a:lnTo>
                  <a:pt x="15" y="19"/>
                </a:lnTo>
                <a:lnTo>
                  <a:pt x="15" y="19"/>
                </a:lnTo>
                <a:lnTo>
                  <a:pt x="18" y="19"/>
                </a:lnTo>
                <a:lnTo>
                  <a:pt x="20" y="19"/>
                </a:lnTo>
                <a:lnTo>
                  <a:pt x="24" y="20"/>
                </a:lnTo>
                <a:lnTo>
                  <a:pt x="26" y="22"/>
                </a:lnTo>
                <a:lnTo>
                  <a:pt x="26" y="22"/>
                </a:lnTo>
                <a:lnTo>
                  <a:pt x="26" y="26"/>
                </a:lnTo>
                <a:lnTo>
                  <a:pt x="26" y="28"/>
                </a:lnTo>
                <a:lnTo>
                  <a:pt x="24" y="32"/>
                </a:lnTo>
                <a:lnTo>
                  <a:pt x="22" y="34"/>
                </a:lnTo>
                <a:lnTo>
                  <a:pt x="22" y="34"/>
                </a:lnTo>
                <a:lnTo>
                  <a:pt x="31" y="34"/>
                </a:lnTo>
                <a:lnTo>
                  <a:pt x="31" y="34"/>
                </a:lnTo>
                <a:lnTo>
                  <a:pt x="33" y="32"/>
                </a:lnTo>
                <a:lnTo>
                  <a:pt x="33" y="32"/>
                </a:lnTo>
                <a:lnTo>
                  <a:pt x="37" y="30"/>
                </a:lnTo>
                <a:lnTo>
                  <a:pt x="39" y="30"/>
                </a:lnTo>
                <a:lnTo>
                  <a:pt x="43" y="32"/>
                </a:lnTo>
                <a:lnTo>
                  <a:pt x="45" y="34"/>
                </a:lnTo>
                <a:lnTo>
                  <a:pt x="45" y="34"/>
                </a:lnTo>
                <a:lnTo>
                  <a:pt x="45" y="37"/>
                </a:lnTo>
                <a:lnTo>
                  <a:pt x="45" y="39"/>
                </a:lnTo>
                <a:lnTo>
                  <a:pt x="43" y="43"/>
                </a:lnTo>
                <a:lnTo>
                  <a:pt x="41" y="45"/>
                </a:lnTo>
                <a:lnTo>
                  <a:pt x="41" y="45"/>
                </a:lnTo>
                <a:lnTo>
                  <a:pt x="37" y="45"/>
                </a:lnTo>
                <a:lnTo>
                  <a:pt x="35" y="45"/>
                </a:lnTo>
                <a:lnTo>
                  <a:pt x="18" y="69"/>
                </a:lnTo>
                <a:lnTo>
                  <a:pt x="18" y="69"/>
                </a:lnTo>
                <a:lnTo>
                  <a:pt x="26" y="73"/>
                </a:lnTo>
                <a:lnTo>
                  <a:pt x="35" y="73"/>
                </a:lnTo>
                <a:lnTo>
                  <a:pt x="45" y="73"/>
                </a:lnTo>
                <a:lnTo>
                  <a:pt x="54" y="69"/>
                </a:lnTo>
                <a:lnTo>
                  <a:pt x="54" y="69"/>
                </a:lnTo>
                <a:close/>
                <a:moveTo>
                  <a:pt x="31" y="19"/>
                </a:moveTo>
                <a:lnTo>
                  <a:pt x="31" y="19"/>
                </a:lnTo>
                <a:lnTo>
                  <a:pt x="31" y="15"/>
                </a:lnTo>
                <a:lnTo>
                  <a:pt x="31" y="13"/>
                </a:lnTo>
                <a:lnTo>
                  <a:pt x="31" y="9"/>
                </a:lnTo>
                <a:lnTo>
                  <a:pt x="35" y="7"/>
                </a:lnTo>
                <a:lnTo>
                  <a:pt x="35" y="7"/>
                </a:lnTo>
                <a:lnTo>
                  <a:pt x="37" y="7"/>
                </a:lnTo>
                <a:lnTo>
                  <a:pt x="41" y="7"/>
                </a:lnTo>
                <a:lnTo>
                  <a:pt x="43" y="9"/>
                </a:lnTo>
                <a:lnTo>
                  <a:pt x="45" y="11"/>
                </a:lnTo>
                <a:lnTo>
                  <a:pt x="45" y="11"/>
                </a:lnTo>
                <a:lnTo>
                  <a:pt x="46" y="15"/>
                </a:lnTo>
                <a:lnTo>
                  <a:pt x="45" y="17"/>
                </a:lnTo>
                <a:lnTo>
                  <a:pt x="45" y="20"/>
                </a:lnTo>
                <a:lnTo>
                  <a:pt x="41" y="22"/>
                </a:lnTo>
                <a:lnTo>
                  <a:pt x="41" y="22"/>
                </a:lnTo>
                <a:lnTo>
                  <a:pt x="39" y="22"/>
                </a:lnTo>
                <a:lnTo>
                  <a:pt x="35" y="22"/>
                </a:lnTo>
                <a:lnTo>
                  <a:pt x="33" y="20"/>
                </a:lnTo>
                <a:lnTo>
                  <a:pt x="31" y="19"/>
                </a:lnTo>
                <a:lnTo>
                  <a:pt x="31" y="19"/>
                </a:lnTo>
                <a:close/>
                <a:moveTo>
                  <a:pt x="50" y="30"/>
                </a:moveTo>
                <a:lnTo>
                  <a:pt x="50" y="30"/>
                </a:lnTo>
                <a:lnTo>
                  <a:pt x="50" y="26"/>
                </a:lnTo>
                <a:lnTo>
                  <a:pt x="50" y="24"/>
                </a:lnTo>
                <a:lnTo>
                  <a:pt x="52" y="20"/>
                </a:lnTo>
                <a:lnTo>
                  <a:pt x="54" y="19"/>
                </a:lnTo>
                <a:lnTo>
                  <a:pt x="54" y="19"/>
                </a:lnTo>
                <a:lnTo>
                  <a:pt x="58" y="19"/>
                </a:lnTo>
                <a:lnTo>
                  <a:pt x="60" y="19"/>
                </a:lnTo>
                <a:lnTo>
                  <a:pt x="63" y="20"/>
                </a:lnTo>
                <a:lnTo>
                  <a:pt x="65" y="22"/>
                </a:lnTo>
                <a:lnTo>
                  <a:pt x="65" y="22"/>
                </a:lnTo>
                <a:lnTo>
                  <a:pt x="65" y="26"/>
                </a:lnTo>
                <a:lnTo>
                  <a:pt x="65" y="28"/>
                </a:lnTo>
                <a:lnTo>
                  <a:pt x="63" y="30"/>
                </a:lnTo>
                <a:lnTo>
                  <a:pt x="61" y="32"/>
                </a:lnTo>
                <a:lnTo>
                  <a:pt x="61" y="32"/>
                </a:lnTo>
                <a:lnTo>
                  <a:pt x="58" y="34"/>
                </a:lnTo>
                <a:lnTo>
                  <a:pt x="56" y="34"/>
                </a:lnTo>
                <a:lnTo>
                  <a:pt x="52" y="32"/>
                </a:lnTo>
                <a:lnTo>
                  <a:pt x="50" y="30"/>
                </a:lnTo>
                <a:lnTo>
                  <a:pt x="50" y="30"/>
                </a:lnTo>
                <a:close/>
                <a:moveTo>
                  <a:pt x="63" y="45"/>
                </a:moveTo>
                <a:lnTo>
                  <a:pt x="63" y="45"/>
                </a:lnTo>
                <a:lnTo>
                  <a:pt x="63" y="47"/>
                </a:lnTo>
                <a:lnTo>
                  <a:pt x="63" y="50"/>
                </a:lnTo>
                <a:lnTo>
                  <a:pt x="61" y="52"/>
                </a:lnTo>
                <a:lnTo>
                  <a:pt x="60" y="54"/>
                </a:lnTo>
                <a:lnTo>
                  <a:pt x="60" y="54"/>
                </a:lnTo>
                <a:lnTo>
                  <a:pt x="58" y="56"/>
                </a:lnTo>
                <a:lnTo>
                  <a:pt x="54" y="54"/>
                </a:lnTo>
                <a:lnTo>
                  <a:pt x="52" y="54"/>
                </a:lnTo>
                <a:lnTo>
                  <a:pt x="50" y="50"/>
                </a:lnTo>
                <a:lnTo>
                  <a:pt x="50" y="50"/>
                </a:lnTo>
                <a:lnTo>
                  <a:pt x="48" y="49"/>
                </a:lnTo>
                <a:lnTo>
                  <a:pt x="48" y="45"/>
                </a:lnTo>
                <a:lnTo>
                  <a:pt x="50" y="43"/>
                </a:lnTo>
                <a:lnTo>
                  <a:pt x="52" y="41"/>
                </a:lnTo>
                <a:lnTo>
                  <a:pt x="52" y="41"/>
                </a:lnTo>
                <a:lnTo>
                  <a:pt x="56" y="39"/>
                </a:lnTo>
                <a:lnTo>
                  <a:pt x="60" y="41"/>
                </a:lnTo>
                <a:lnTo>
                  <a:pt x="61" y="41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28" y="64"/>
                </a:moveTo>
                <a:lnTo>
                  <a:pt x="28" y="64"/>
                </a:lnTo>
                <a:lnTo>
                  <a:pt x="26" y="60"/>
                </a:lnTo>
                <a:lnTo>
                  <a:pt x="26" y="58"/>
                </a:lnTo>
                <a:lnTo>
                  <a:pt x="28" y="54"/>
                </a:lnTo>
                <a:lnTo>
                  <a:pt x="30" y="52"/>
                </a:lnTo>
                <a:lnTo>
                  <a:pt x="30" y="52"/>
                </a:lnTo>
                <a:lnTo>
                  <a:pt x="33" y="52"/>
                </a:lnTo>
                <a:lnTo>
                  <a:pt x="35" y="52"/>
                </a:lnTo>
                <a:lnTo>
                  <a:pt x="39" y="54"/>
                </a:lnTo>
                <a:lnTo>
                  <a:pt x="41" y="56"/>
                </a:lnTo>
                <a:lnTo>
                  <a:pt x="41" y="56"/>
                </a:lnTo>
                <a:lnTo>
                  <a:pt x="41" y="60"/>
                </a:lnTo>
                <a:lnTo>
                  <a:pt x="41" y="62"/>
                </a:lnTo>
                <a:lnTo>
                  <a:pt x="39" y="64"/>
                </a:lnTo>
                <a:lnTo>
                  <a:pt x="37" y="65"/>
                </a:lnTo>
                <a:lnTo>
                  <a:pt x="37" y="65"/>
                </a:lnTo>
                <a:lnTo>
                  <a:pt x="33" y="67"/>
                </a:lnTo>
                <a:lnTo>
                  <a:pt x="31" y="67"/>
                </a:lnTo>
                <a:lnTo>
                  <a:pt x="30" y="65"/>
                </a:lnTo>
                <a:lnTo>
                  <a:pt x="28" y="64"/>
                </a:lnTo>
                <a:lnTo>
                  <a:pt x="28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1429"/>
          <p:cNvSpPr>
            <a:spLocks noEditPoints="1"/>
          </p:cNvSpPr>
          <p:nvPr/>
        </p:nvSpPr>
        <p:spPr bwMode="auto">
          <a:xfrm>
            <a:off x="3951781" y="3684085"/>
            <a:ext cx="139466" cy="147216"/>
          </a:xfrm>
          <a:custGeom>
            <a:avLst/>
            <a:gdLst>
              <a:gd name="T0" fmla="*/ 32 w 36"/>
              <a:gd name="T1" fmla="*/ 10 h 38"/>
              <a:gd name="T2" fmla="*/ 32 w 36"/>
              <a:gd name="T3" fmla="*/ 10 h 38"/>
              <a:gd name="T4" fmla="*/ 32 w 36"/>
              <a:gd name="T5" fmla="*/ 6 h 38"/>
              <a:gd name="T6" fmla="*/ 32 w 36"/>
              <a:gd name="T7" fmla="*/ 2 h 38"/>
              <a:gd name="T8" fmla="*/ 23 w 36"/>
              <a:gd name="T9" fmla="*/ 0 h 38"/>
              <a:gd name="T10" fmla="*/ 23 w 36"/>
              <a:gd name="T11" fmla="*/ 0 h 38"/>
              <a:gd name="T12" fmla="*/ 19 w 36"/>
              <a:gd name="T13" fmla="*/ 2 h 38"/>
              <a:gd name="T14" fmla="*/ 17 w 36"/>
              <a:gd name="T15" fmla="*/ 0 h 38"/>
              <a:gd name="T16" fmla="*/ 0 w 36"/>
              <a:gd name="T17" fmla="*/ 0 h 38"/>
              <a:gd name="T18" fmla="*/ 0 w 36"/>
              <a:gd name="T19" fmla="*/ 0 h 38"/>
              <a:gd name="T20" fmla="*/ 2 w 36"/>
              <a:gd name="T21" fmla="*/ 12 h 38"/>
              <a:gd name="T22" fmla="*/ 4 w 36"/>
              <a:gd name="T23" fmla="*/ 21 h 38"/>
              <a:gd name="T24" fmla="*/ 4 w 36"/>
              <a:gd name="T25" fmla="*/ 21 h 38"/>
              <a:gd name="T26" fmla="*/ 11 w 36"/>
              <a:gd name="T27" fmla="*/ 30 h 38"/>
              <a:gd name="T28" fmla="*/ 21 w 36"/>
              <a:gd name="T29" fmla="*/ 38 h 38"/>
              <a:gd name="T30" fmla="*/ 36 w 36"/>
              <a:gd name="T31" fmla="*/ 14 h 38"/>
              <a:gd name="T32" fmla="*/ 36 w 36"/>
              <a:gd name="T33" fmla="*/ 14 h 38"/>
              <a:gd name="T34" fmla="*/ 32 w 36"/>
              <a:gd name="T35" fmla="*/ 10 h 38"/>
              <a:gd name="T36" fmla="*/ 32 w 36"/>
              <a:gd name="T37" fmla="*/ 10 h 38"/>
              <a:gd name="T38" fmla="*/ 10 w 36"/>
              <a:gd name="T39" fmla="*/ 21 h 38"/>
              <a:gd name="T40" fmla="*/ 10 w 36"/>
              <a:gd name="T41" fmla="*/ 21 h 38"/>
              <a:gd name="T42" fmla="*/ 10 w 36"/>
              <a:gd name="T43" fmla="*/ 17 h 38"/>
              <a:gd name="T44" fmla="*/ 10 w 36"/>
              <a:gd name="T45" fmla="*/ 15 h 38"/>
              <a:gd name="T46" fmla="*/ 11 w 36"/>
              <a:gd name="T47" fmla="*/ 12 h 38"/>
              <a:gd name="T48" fmla="*/ 13 w 36"/>
              <a:gd name="T49" fmla="*/ 10 h 38"/>
              <a:gd name="T50" fmla="*/ 13 w 36"/>
              <a:gd name="T51" fmla="*/ 10 h 38"/>
              <a:gd name="T52" fmla="*/ 15 w 36"/>
              <a:gd name="T53" fmla="*/ 10 h 38"/>
              <a:gd name="T54" fmla="*/ 19 w 36"/>
              <a:gd name="T55" fmla="*/ 10 h 38"/>
              <a:gd name="T56" fmla="*/ 21 w 36"/>
              <a:gd name="T57" fmla="*/ 12 h 38"/>
              <a:gd name="T58" fmla="*/ 23 w 36"/>
              <a:gd name="T59" fmla="*/ 14 h 38"/>
              <a:gd name="T60" fmla="*/ 23 w 36"/>
              <a:gd name="T61" fmla="*/ 14 h 38"/>
              <a:gd name="T62" fmla="*/ 25 w 36"/>
              <a:gd name="T63" fmla="*/ 17 h 38"/>
              <a:gd name="T64" fmla="*/ 25 w 36"/>
              <a:gd name="T65" fmla="*/ 19 h 38"/>
              <a:gd name="T66" fmla="*/ 23 w 36"/>
              <a:gd name="T67" fmla="*/ 23 h 38"/>
              <a:gd name="T68" fmla="*/ 21 w 36"/>
              <a:gd name="T69" fmla="*/ 25 h 38"/>
              <a:gd name="T70" fmla="*/ 21 w 36"/>
              <a:gd name="T71" fmla="*/ 25 h 38"/>
              <a:gd name="T72" fmla="*/ 17 w 36"/>
              <a:gd name="T73" fmla="*/ 25 h 38"/>
              <a:gd name="T74" fmla="*/ 13 w 36"/>
              <a:gd name="T75" fmla="*/ 25 h 38"/>
              <a:gd name="T76" fmla="*/ 11 w 36"/>
              <a:gd name="T77" fmla="*/ 23 h 38"/>
              <a:gd name="T78" fmla="*/ 10 w 36"/>
              <a:gd name="T79" fmla="*/ 21 h 38"/>
              <a:gd name="T80" fmla="*/ 10 w 36"/>
              <a:gd name="T81" fmla="*/ 2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" h="38">
                <a:moveTo>
                  <a:pt x="32" y="10"/>
                </a:moveTo>
                <a:lnTo>
                  <a:pt x="32" y="10"/>
                </a:lnTo>
                <a:lnTo>
                  <a:pt x="32" y="6"/>
                </a:lnTo>
                <a:lnTo>
                  <a:pt x="32" y="2"/>
                </a:lnTo>
                <a:lnTo>
                  <a:pt x="23" y="0"/>
                </a:lnTo>
                <a:lnTo>
                  <a:pt x="23" y="0"/>
                </a:lnTo>
                <a:lnTo>
                  <a:pt x="19" y="2"/>
                </a:lnTo>
                <a:lnTo>
                  <a:pt x="17" y="0"/>
                </a:lnTo>
                <a:lnTo>
                  <a:pt x="0" y="0"/>
                </a:lnTo>
                <a:lnTo>
                  <a:pt x="0" y="0"/>
                </a:lnTo>
                <a:lnTo>
                  <a:pt x="2" y="12"/>
                </a:lnTo>
                <a:lnTo>
                  <a:pt x="4" y="21"/>
                </a:lnTo>
                <a:lnTo>
                  <a:pt x="4" y="21"/>
                </a:lnTo>
                <a:lnTo>
                  <a:pt x="11" y="30"/>
                </a:lnTo>
                <a:lnTo>
                  <a:pt x="21" y="38"/>
                </a:lnTo>
                <a:lnTo>
                  <a:pt x="36" y="14"/>
                </a:lnTo>
                <a:lnTo>
                  <a:pt x="36" y="14"/>
                </a:lnTo>
                <a:lnTo>
                  <a:pt x="32" y="10"/>
                </a:lnTo>
                <a:lnTo>
                  <a:pt x="32" y="10"/>
                </a:lnTo>
                <a:close/>
                <a:moveTo>
                  <a:pt x="10" y="21"/>
                </a:moveTo>
                <a:lnTo>
                  <a:pt x="10" y="21"/>
                </a:lnTo>
                <a:lnTo>
                  <a:pt x="10" y="17"/>
                </a:lnTo>
                <a:lnTo>
                  <a:pt x="10" y="15"/>
                </a:lnTo>
                <a:lnTo>
                  <a:pt x="11" y="12"/>
                </a:lnTo>
                <a:lnTo>
                  <a:pt x="13" y="10"/>
                </a:lnTo>
                <a:lnTo>
                  <a:pt x="13" y="10"/>
                </a:lnTo>
                <a:lnTo>
                  <a:pt x="15" y="10"/>
                </a:lnTo>
                <a:lnTo>
                  <a:pt x="19" y="10"/>
                </a:lnTo>
                <a:lnTo>
                  <a:pt x="21" y="12"/>
                </a:lnTo>
                <a:lnTo>
                  <a:pt x="23" y="14"/>
                </a:lnTo>
                <a:lnTo>
                  <a:pt x="23" y="14"/>
                </a:lnTo>
                <a:lnTo>
                  <a:pt x="25" y="17"/>
                </a:lnTo>
                <a:lnTo>
                  <a:pt x="25" y="19"/>
                </a:lnTo>
                <a:lnTo>
                  <a:pt x="23" y="23"/>
                </a:lnTo>
                <a:lnTo>
                  <a:pt x="21" y="25"/>
                </a:lnTo>
                <a:lnTo>
                  <a:pt x="21" y="25"/>
                </a:lnTo>
                <a:lnTo>
                  <a:pt x="17" y="25"/>
                </a:lnTo>
                <a:lnTo>
                  <a:pt x="13" y="25"/>
                </a:lnTo>
                <a:lnTo>
                  <a:pt x="11" y="23"/>
                </a:lnTo>
                <a:lnTo>
                  <a:pt x="10" y="21"/>
                </a:lnTo>
                <a:lnTo>
                  <a:pt x="1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Freeform 1430"/>
          <p:cNvSpPr>
            <a:spLocks/>
          </p:cNvSpPr>
          <p:nvPr/>
        </p:nvSpPr>
        <p:spPr bwMode="auto">
          <a:xfrm>
            <a:off x="4110618" y="3583359"/>
            <a:ext cx="38740" cy="42617"/>
          </a:xfrm>
          <a:custGeom>
            <a:avLst/>
            <a:gdLst>
              <a:gd name="T0" fmla="*/ 10 w 10"/>
              <a:gd name="T1" fmla="*/ 4 h 11"/>
              <a:gd name="T2" fmla="*/ 10 w 10"/>
              <a:gd name="T3" fmla="*/ 4 h 11"/>
              <a:gd name="T4" fmla="*/ 8 w 10"/>
              <a:gd name="T5" fmla="*/ 0 h 11"/>
              <a:gd name="T6" fmla="*/ 2 w 10"/>
              <a:gd name="T7" fmla="*/ 0 h 11"/>
              <a:gd name="T8" fmla="*/ 2 w 10"/>
              <a:gd name="T9" fmla="*/ 0 h 11"/>
              <a:gd name="T10" fmla="*/ 0 w 10"/>
              <a:gd name="T11" fmla="*/ 4 h 11"/>
              <a:gd name="T12" fmla="*/ 0 w 10"/>
              <a:gd name="T13" fmla="*/ 8 h 11"/>
              <a:gd name="T14" fmla="*/ 0 w 10"/>
              <a:gd name="T15" fmla="*/ 8 h 11"/>
              <a:gd name="T16" fmla="*/ 4 w 10"/>
              <a:gd name="T17" fmla="*/ 11 h 11"/>
              <a:gd name="T18" fmla="*/ 8 w 10"/>
              <a:gd name="T19" fmla="*/ 11 h 11"/>
              <a:gd name="T20" fmla="*/ 8 w 10"/>
              <a:gd name="T21" fmla="*/ 11 h 11"/>
              <a:gd name="T22" fmla="*/ 10 w 10"/>
              <a:gd name="T23" fmla="*/ 8 h 11"/>
              <a:gd name="T24" fmla="*/ 10 w 10"/>
              <a:gd name="T25" fmla="*/ 4 h 11"/>
              <a:gd name="T26" fmla="*/ 10 w 10"/>
              <a:gd name="T27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11">
                <a:moveTo>
                  <a:pt x="10" y="4"/>
                </a:moveTo>
                <a:lnTo>
                  <a:pt x="10" y="4"/>
                </a:lnTo>
                <a:lnTo>
                  <a:pt x="8" y="0"/>
                </a:lnTo>
                <a:lnTo>
                  <a:pt x="2" y="0"/>
                </a:ln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4" y="11"/>
                </a:lnTo>
                <a:lnTo>
                  <a:pt x="8" y="11"/>
                </a:lnTo>
                <a:lnTo>
                  <a:pt x="8" y="11"/>
                </a:lnTo>
                <a:lnTo>
                  <a:pt x="10" y="8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Freeform 1431"/>
          <p:cNvSpPr>
            <a:spLocks/>
          </p:cNvSpPr>
          <p:nvPr/>
        </p:nvSpPr>
        <p:spPr bwMode="auto">
          <a:xfrm>
            <a:off x="4184227" y="3625972"/>
            <a:ext cx="42617" cy="46488"/>
          </a:xfrm>
          <a:custGeom>
            <a:avLst/>
            <a:gdLst>
              <a:gd name="T0" fmla="*/ 11 w 11"/>
              <a:gd name="T1" fmla="*/ 2 h 12"/>
              <a:gd name="T2" fmla="*/ 11 w 11"/>
              <a:gd name="T3" fmla="*/ 2 h 12"/>
              <a:gd name="T4" fmla="*/ 8 w 11"/>
              <a:gd name="T5" fmla="*/ 0 h 12"/>
              <a:gd name="T6" fmla="*/ 4 w 11"/>
              <a:gd name="T7" fmla="*/ 0 h 12"/>
              <a:gd name="T8" fmla="*/ 4 w 11"/>
              <a:gd name="T9" fmla="*/ 0 h 12"/>
              <a:gd name="T10" fmla="*/ 0 w 11"/>
              <a:gd name="T11" fmla="*/ 4 h 12"/>
              <a:gd name="T12" fmla="*/ 0 w 11"/>
              <a:gd name="T13" fmla="*/ 8 h 12"/>
              <a:gd name="T14" fmla="*/ 0 w 11"/>
              <a:gd name="T15" fmla="*/ 8 h 12"/>
              <a:gd name="T16" fmla="*/ 4 w 11"/>
              <a:gd name="T17" fmla="*/ 12 h 12"/>
              <a:gd name="T18" fmla="*/ 8 w 11"/>
              <a:gd name="T19" fmla="*/ 12 h 12"/>
              <a:gd name="T20" fmla="*/ 8 w 11"/>
              <a:gd name="T21" fmla="*/ 12 h 12"/>
              <a:gd name="T22" fmla="*/ 11 w 11"/>
              <a:gd name="T23" fmla="*/ 8 h 12"/>
              <a:gd name="T24" fmla="*/ 11 w 11"/>
              <a:gd name="T25" fmla="*/ 2 h 12"/>
              <a:gd name="T26" fmla="*/ 11 w 11"/>
              <a:gd name="T2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2">
                <a:moveTo>
                  <a:pt x="11" y="2"/>
                </a:moveTo>
                <a:lnTo>
                  <a:pt x="11" y="2"/>
                </a:lnTo>
                <a:lnTo>
                  <a:pt x="8" y="0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4" y="12"/>
                </a:lnTo>
                <a:lnTo>
                  <a:pt x="8" y="12"/>
                </a:lnTo>
                <a:lnTo>
                  <a:pt x="8" y="12"/>
                </a:lnTo>
                <a:lnTo>
                  <a:pt x="11" y="8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Freeform 1432"/>
          <p:cNvSpPr>
            <a:spLocks/>
          </p:cNvSpPr>
          <p:nvPr/>
        </p:nvSpPr>
        <p:spPr bwMode="auto">
          <a:xfrm>
            <a:off x="4033136" y="3625972"/>
            <a:ext cx="42617" cy="46488"/>
          </a:xfrm>
          <a:custGeom>
            <a:avLst/>
            <a:gdLst>
              <a:gd name="T0" fmla="*/ 11 w 11"/>
              <a:gd name="T1" fmla="*/ 4 h 12"/>
              <a:gd name="T2" fmla="*/ 11 w 11"/>
              <a:gd name="T3" fmla="*/ 4 h 12"/>
              <a:gd name="T4" fmla="*/ 7 w 11"/>
              <a:gd name="T5" fmla="*/ 0 h 12"/>
              <a:gd name="T6" fmla="*/ 4 w 11"/>
              <a:gd name="T7" fmla="*/ 0 h 12"/>
              <a:gd name="T8" fmla="*/ 4 w 11"/>
              <a:gd name="T9" fmla="*/ 0 h 12"/>
              <a:gd name="T10" fmla="*/ 0 w 11"/>
              <a:gd name="T11" fmla="*/ 4 h 12"/>
              <a:gd name="T12" fmla="*/ 2 w 11"/>
              <a:gd name="T13" fmla="*/ 8 h 12"/>
              <a:gd name="T14" fmla="*/ 2 w 11"/>
              <a:gd name="T15" fmla="*/ 8 h 12"/>
              <a:gd name="T16" fmla="*/ 4 w 11"/>
              <a:gd name="T17" fmla="*/ 12 h 12"/>
              <a:gd name="T18" fmla="*/ 9 w 11"/>
              <a:gd name="T19" fmla="*/ 12 h 12"/>
              <a:gd name="T20" fmla="*/ 9 w 11"/>
              <a:gd name="T21" fmla="*/ 12 h 12"/>
              <a:gd name="T22" fmla="*/ 11 w 11"/>
              <a:gd name="T23" fmla="*/ 8 h 12"/>
              <a:gd name="T24" fmla="*/ 11 w 11"/>
              <a:gd name="T25" fmla="*/ 4 h 12"/>
              <a:gd name="T26" fmla="*/ 11 w 11"/>
              <a:gd name="T27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2">
                <a:moveTo>
                  <a:pt x="11" y="4"/>
                </a:moveTo>
                <a:lnTo>
                  <a:pt x="11" y="4"/>
                </a:lnTo>
                <a:lnTo>
                  <a:pt x="7" y="0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2" y="8"/>
                </a:lnTo>
                <a:lnTo>
                  <a:pt x="2" y="8"/>
                </a:lnTo>
                <a:lnTo>
                  <a:pt x="4" y="12"/>
                </a:lnTo>
                <a:lnTo>
                  <a:pt x="9" y="12"/>
                </a:lnTo>
                <a:lnTo>
                  <a:pt x="9" y="12"/>
                </a:lnTo>
                <a:lnTo>
                  <a:pt x="11" y="8"/>
                </a:lnTo>
                <a:lnTo>
                  <a:pt x="11" y="4"/>
                </a:lnTo>
                <a:lnTo>
                  <a:pt x="11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Freeform 1433"/>
          <p:cNvSpPr>
            <a:spLocks/>
          </p:cNvSpPr>
          <p:nvPr/>
        </p:nvSpPr>
        <p:spPr bwMode="auto">
          <a:xfrm>
            <a:off x="3994394" y="3730573"/>
            <a:ext cx="46488" cy="42617"/>
          </a:xfrm>
          <a:custGeom>
            <a:avLst/>
            <a:gdLst>
              <a:gd name="T0" fmla="*/ 10 w 12"/>
              <a:gd name="T1" fmla="*/ 3 h 11"/>
              <a:gd name="T2" fmla="*/ 10 w 12"/>
              <a:gd name="T3" fmla="*/ 3 h 11"/>
              <a:gd name="T4" fmla="*/ 8 w 12"/>
              <a:gd name="T5" fmla="*/ 0 h 11"/>
              <a:gd name="T6" fmla="*/ 2 w 12"/>
              <a:gd name="T7" fmla="*/ 0 h 11"/>
              <a:gd name="T8" fmla="*/ 2 w 12"/>
              <a:gd name="T9" fmla="*/ 0 h 11"/>
              <a:gd name="T10" fmla="*/ 0 w 12"/>
              <a:gd name="T11" fmla="*/ 3 h 11"/>
              <a:gd name="T12" fmla="*/ 0 w 12"/>
              <a:gd name="T13" fmla="*/ 7 h 11"/>
              <a:gd name="T14" fmla="*/ 0 w 12"/>
              <a:gd name="T15" fmla="*/ 7 h 11"/>
              <a:gd name="T16" fmla="*/ 4 w 12"/>
              <a:gd name="T17" fmla="*/ 11 h 11"/>
              <a:gd name="T18" fmla="*/ 8 w 12"/>
              <a:gd name="T19" fmla="*/ 11 h 11"/>
              <a:gd name="T20" fmla="*/ 8 w 12"/>
              <a:gd name="T21" fmla="*/ 11 h 11"/>
              <a:gd name="T22" fmla="*/ 12 w 12"/>
              <a:gd name="T23" fmla="*/ 7 h 11"/>
              <a:gd name="T24" fmla="*/ 10 w 12"/>
              <a:gd name="T25" fmla="*/ 3 h 11"/>
              <a:gd name="T26" fmla="*/ 10 w 12"/>
              <a:gd name="T2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1">
                <a:moveTo>
                  <a:pt x="10" y="3"/>
                </a:moveTo>
                <a:lnTo>
                  <a:pt x="10" y="3"/>
                </a:lnTo>
                <a:lnTo>
                  <a:pt x="8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4" y="11"/>
                </a:lnTo>
                <a:lnTo>
                  <a:pt x="8" y="11"/>
                </a:lnTo>
                <a:lnTo>
                  <a:pt x="8" y="11"/>
                </a:lnTo>
                <a:lnTo>
                  <a:pt x="12" y="7"/>
                </a:lnTo>
                <a:lnTo>
                  <a:pt x="10" y="3"/>
                </a:lnTo>
                <a:lnTo>
                  <a:pt x="10" y="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1434"/>
          <p:cNvSpPr>
            <a:spLocks/>
          </p:cNvSpPr>
          <p:nvPr/>
        </p:nvSpPr>
        <p:spPr bwMode="auto">
          <a:xfrm>
            <a:off x="4176477" y="3715077"/>
            <a:ext cx="42617" cy="34867"/>
          </a:xfrm>
          <a:custGeom>
            <a:avLst/>
            <a:gdLst>
              <a:gd name="T0" fmla="*/ 2 w 11"/>
              <a:gd name="T1" fmla="*/ 7 h 9"/>
              <a:gd name="T2" fmla="*/ 2 w 11"/>
              <a:gd name="T3" fmla="*/ 7 h 9"/>
              <a:gd name="T4" fmla="*/ 4 w 11"/>
              <a:gd name="T5" fmla="*/ 9 h 9"/>
              <a:gd name="T6" fmla="*/ 10 w 11"/>
              <a:gd name="T7" fmla="*/ 9 h 9"/>
              <a:gd name="T8" fmla="*/ 10 w 11"/>
              <a:gd name="T9" fmla="*/ 9 h 9"/>
              <a:gd name="T10" fmla="*/ 11 w 11"/>
              <a:gd name="T11" fmla="*/ 6 h 9"/>
              <a:gd name="T12" fmla="*/ 11 w 11"/>
              <a:gd name="T13" fmla="*/ 2 h 9"/>
              <a:gd name="T14" fmla="*/ 11 w 11"/>
              <a:gd name="T15" fmla="*/ 2 h 9"/>
              <a:gd name="T16" fmla="*/ 8 w 11"/>
              <a:gd name="T17" fmla="*/ 0 h 9"/>
              <a:gd name="T18" fmla="*/ 4 w 11"/>
              <a:gd name="T19" fmla="*/ 0 h 9"/>
              <a:gd name="T20" fmla="*/ 4 w 11"/>
              <a:gd name="T21" fmla="*/ 0 h 9"/>
              <a:gd name="T22" fmla="*/ 0 w 11"/>
              <a:gd name="T23" fmla="*/ 4 h 9"/>
              <a:gd name="T24" fmla="*/ 2 w 11"/>
              <a:gd name="T25" fmla="*/ 7 h 9"/>
              <a:gd name="T26" fmla="*/ 2 w 11"/>
              <a:gd name="T27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9">
                <a:moveTo>
                  <a:pt x="2" y="7"/>
                </a:moveTo>
                <a:lnTo>
                  <a:pt x="2" y="7"/>
                </a:lnTo>
                <a:lnTo>
                  <a:pt x="4" y="9"/>
                </a:lnTo>
                <a:lnTo>
                  <a:pt x="10" y="9"/>
                </a:lnTo>
                <a:lnTo>
                  <a:pt x="10" y="9"/>
                </a:lnTo>
                <a:lnTo>
                  <a:pt x="11" y="6"/>
                </a:lnTo>
                <a:lnTo>
                  <a:pt x="11" y="2"/>
                </a:lnTo>
                <a:lnTo>
                  <a:pt x="11" y="2"/>
                </a:lnTo>
                <a:lnTo>
                  <a:pt x="8" y="0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2" y="7"/>
                </a:lnTo>
                <a:lnTo>
                  <a:pt x="2" y="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1435"/>
          <p:cNvSpPr>
            <a:spLocks/>
          </p:cNvSpPr>
          <p:nvPr/>
        </p:nvSpPr>
        <p:spPr bwMode="auto">
          <a:xfrm>
            <a:off x="4091249" y="3757690"/>
            <a:ext cx="42617" cy="42617"/>
          </a:xfrm>
          <a:custGeom>
            <a:avLst/>
            <a:gdLst>
              <a:gd name="T0" fmla="*/ 11 w 11"/>
              <a:gd name="T1" fmla="*/ 2 h 11"/>
              <a:gd name="T2" fmla="*/ 11 w 11"/>
              <a:gd name="T3" fmla="*/ 2 h 11"/>
              <a:gd name="T4" fmla="*/ 7 w 11"/>
              <a:gd name="T5" fmla="*/ 0 h 11"/>
              <a:gd name="T6" fmla="*/ 3 w 11"/>
              <a:gd name="T7" fmla="*/ 0 h 11"/>
              <a:gd name="T8" fmla="*/ 3 w 11"/>
              <a:gd name="T9" fmla="*/ 0 h 11"/>
              <a:gd name="T10" fmla="*/ 0 w 11"/>
              <a:gd name="T11" fmla="*/ 4 h 11"/>
              <a:gd name="T12" fmla="*/ 0 w 11"/>
              <a:gd name="T13" fmla="*/ 8 h 11"/>
              <a:gd name="T14" fmla="*/ 0 w 11"/>
              <a:gd name="T15" fmla="*/ 8 h 11"/>
              <a:gd name="T16" fmla="*/ 3 w 11"/>
              <a:gd name="T17" fmla="*/ 11 h 11"/>
              <a:gd name="T18" fmla="*/ 9 w 11"/>
              <a:gd name="T19" fmla="*/ 11 h 11"/>
              <a:gd name="T20" fmla="*/ 9 w 11"/>
              <a:gd name="T21" fmla="*/ 11 h 11"/>
              <a:gd name="T22" fmla="*/ 11 w 11"/>
              <a:gd name="T23" fmla="*/ 8 h 11"/>
              <a:gd name="T24" fmla="*/ 11 w 11"/>
              <a:gd name="T25" fmla="*/ 2 h 11"/>
              <a:gd name="T26" fmla="*/ 11 w 11"/>
              <a:gd name="T27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1">
                <a:moveTo>
                  <a:pt x="11" y="2"/>
                </a:moveTo>
                <a:lnTo>
                  <a:pt x="11" y="2"/>
                </a:lnTo>
                <a:lnTo>
                  <a:pt x="7" y="0"/>
                </a:lnTo>
                <a:lnTo>
                  <a:pt x="3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3" y="11"/>
                </a:lnTo>
                <a:lnTo>
                  <a:pt x="9" y="11"/>
                </a:lnTo>
                <a:lnTo>
                  <a:pt x="9" y="11"/>
                </a:lnTo>
                <a:lnTo>
                  <a:pt x="11" y="8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1436"/>
          <p:cNvSpPr>
            <a:spLocks/>
          </p:cNvSpPr>
          <p:nvPr/>
        </p:nvSpPr>
        <p:spPr bwMode="auto">
          <a:xfrm>
            <a:off x="4110618" y="3672460"/>
            <a:ext cx="38740" cy="42617"/>
          </a:xfrm>
          <a:custGeom>
            <a:avLst/>
            <a:gdLst>
              <a:gd name="T0" fmla="*/ 8 w 10"/>
              <a:gd name="T1" fmla="*/ 11 h 11"/>
              <a:gd name="T2" fmla="*/ 8 w 10"/>
              <a:gd name="T3" fmla="*/ 11 h 11"/>
              <a:gd name="T4" fmla="*/ 10 w 10"/>
              <a:gd name="T5" fmla="*/ 7 h 11"/>
              <a:gd name="T6" fmla="*/ 10 w 10"/>
              <a:gd name="T7" fmla="*/ 3 h 11"/>
              <a:gd name="T8" fmla="*/ 10 w 10"/>
              <a:gd name="T9" fmla="*/ 3 h 11"/>
              <a:gd name="T10" fmla="*/ 6 w 10"/>
              <a:gd name="T11" fmla="*/ 0 h 11"/>
              <a:gd name="T12" fmla="*/ 2 w 10"/>
              <a:gd name="T13" fmla="*/ 0 h 11"/>
              <a:gd name="T14" fmla="*/ 2 w 10"/>
              <a:gd name="T15" fmla="*/ 0 h 11"/>
              <a:gd name="T16" fmla="*/ 0 w 10"/>
              <a:gd name="T17" fmla="*/ 2 h 11"/>
              <a:gd name="T18" fmla="*/ 8 w 10"/>
              <a:gd name="T19" fmla="*/ 2 h 11"/>
              <a:gd name="T20" fmla="*/ 2 w 10"/>
              <a:gd name="T21" fmla="*/ 11 h 11"/>
              <a:gd name="T22" fmla="*/ 2 w 10"/>
              <a:gd name="T23" fmla="*/ 11 h 11"/>
              <a:gd name="T24" fmla="*/ 8 w 10"/>
              <a:gd name="T25" fmla="*/ 11 h 11"/>
              <a:gd name="T26" fmla="*/ 8 w 10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11">
                <a:moveTo>
                  <a:pt x="8" y="11"/>
                </a:moveTo>
                <a:lnTo>
                  <a:pt x="8" y="11"/>
                </a:lnTo>
                <a:lnTo>
                  <a:pt x="10" y="7"/>
                </a:lnTo>
                <a:lnTo>
                  <a:pt x="10" y="3"/>
                </a:lnTo>
                <a:lnTo>
                  <a:pt x="10" y="3"/>
                </a:lnTo>
                <a:lnTo>
                  <a:pt x="6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8" y="2"/>
                </a:lnTo>
                <a:lnTo>
                  <a:pt x="2" y="11"/>
                </a:lnTo>
                <a:lnTo>
                  <a:pt x="2" y="11"/>
                </a:lnTo>
                <a:lnTo>
                  <a:pt x="8" y="11"/>
                </a:lnTo>
                <a:lnTo>
                  <a:pt x="8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1437"/>
          <p:cNvSpPr>
            <a:spLocks/>
          </p:cNvSpPr>
          <p:nvPr/>
        </p:nvSpPr>
        <p:spPr bwMode="auto">
          <a:xfrm>
            <a:off x="4083501" y="3691833"/>
            <a:ext cx="34867" cy="38740"/>
          </a:xfrm>
          <a:custGeom>
            <a:avLst/>
            <a:gdLst>
              <a:gd name="T0" fmla="*/ 2 w 9"/>
              <a:gd name="T1" fmla="*/ 0 h 10"/>
              <a:gd name="T2" fmla="*/ 2 w 9"/>
              <a:gd name="T3" fmla="*/ 0 h 10"/>
              <a:gd name="T4" fmla="*/ 0 w 9"/>
              <a:gd name="T5" fmla="*/ 2 h 10"/>
              <a:gd name="T6" fmla="*/ 0 w 9"/>
              <a:gd name="T7" fmla="*/ 6 h 10"/>
              <a:gd name="T8" fmla="*/ 0 w 9"/>
              <a:gd name="T9" fmla="*/ 6 h 10"/>
              <a:gd name="T10" fmla="*/ 4 w 9"/>
              <a:gd name="T11" fmla="*/ 10 h 10"/>
              <a:gd name="T12" fmla="*/ 9 w 9"/>
              <a:gd name="T13" fmla="*/ 0 h 10"/>
              <a:gd name="T14" fmla="*/ 2 w 9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0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4" y="10"/>
                </a:lnTo>
                <a:lnTo>
                  <a:pt x="9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1438"/>
          <p:cNvSpPr>
            <a:spLocks/>
          </p:cNvSpPr>
          <p:nvPr/>
        </p:nvSpPr>
        <p:spPr bwMode="auto">
          <a:xfrm>
            <a:off x="5679622" y="4040499"/>
            <a:ext cx="131718" cy="333170"/>
          </a:xfrm>
          <a:custGeom>
            <a:avLst/>
            <a:gdLst>
              <a:gd name="T0" fmla="*/ 19 w 34"/>
              <a:gd name="T1" fmla="*/ 81 h 86"/>
              <a:gd name="T2" fmla="*/ 19 w 34"/>
              <a:gd name="T3" fmla="*/ 49 h 86"/>
              <a:gd name="T4" fmla="*/ 19 w 34"/>
              <a:gd name="T5" fmla="*/ 49 h 86"/>
              <a:gd name="T6" fmla="*/ 24 w 34"/>
              <a:gd name="T7" fmla="*/ 47 h 86"/>
              <a:gd name="T8" fmla="*/ 28 w 34"/>
              <a:gd name="T9" fmla="*/ 45 h 86"/>
              <a:gd name="T10" fmla="*/ 32 w 34"/>
              <a:gd name="T11" fmla="*/ 40 h 86"/>
              <a:gd name="T12" fmla="*/ 34 w 34"/>
              <a:gd name="T13" fmla="*/ 34 h 86"/>
              <a:gd name="T14" fmla="*/ 28 w 34"/>
              <a:gd name="T15" fmla="*/ 0 h 86"/>
              <a:gd name="T16" fmla="*/ 4 w 34"/>
              <a:gd name="T17" fmla="*/ 0 h 86"/>
              <a:gd name="T18" fmla="*/ 0 w 34"/>
              <a:gd name="T19" fmla="*/ 34 h 86"/>
              <a:gd name="T20" fmla="*/ 0 w 34"/>
              <a:gd name="T21" fmla="*/ 34 h 86"/>
              <a:gd name="T22" fmla="*/ 0 w 34"/>
              <a:gd name="T23" fmla="*/ 40 h 86"/>
              <a:gd name="T24" fmla="*/ 4 w 34"/>
              <a:gd name="T25" fmla="*/ 45 h 86"/>
              <a:gd name="T26" fmla="*/ 9 w 34"/>
              <a:gd name="T27" fmla="*/ 47 h 86"/>
              <a:gd name="T28" fmla="*/ 15 w 34"/>
              <a:gd name="T29" fmla="*/ 49 h 86"/>
              <a:gd name="T30" fmla="*/ 15 w 34"/>
              <a:gd name="T31" fmla="*/ 81 h 86"/>
              <a:gd name="T32" fmla="*/ 15 w 34"/>
              <a:gd name="T33" fmla="*/ 81 h 86"/>
              <a:gd name="T34" fmla="*/ 4 w 34"/>
              <a:gd name="T35" fmla="*/ 83 h 86"/>
              <a:gd name="T36" fmla="*/ 2 w 34"/>
              <a:gd name="T37" fmla="*/ 85 h 86"/>
              <a:gd name="T38" fmla="*/ 0 w 34"/>
              <a:gd name="T39" fmla="*/ 86 h 86"/>
              <a:gd name="T40" fmla="*/ 32 w 34"/>
              <a:gd name="T41" fmla="*/ 86 h 86"/>
              <a:gd name="T42" fmla="*/ 32 w 34"/>
              <a:gd name="T43" fmla="*/ 86 h 86"/>
              <a:gd name="T44" fmla="*/ 32 w 34"/>
              <a:gd name="T45" fmla="*/ 85 h 86"/>
              <a:gd name="T46" fmla="*/ 28 w 34"/>
              <a:gd name="T47" fmla="*/ 83 h 86"/>
              <a:gd name="T48" fmla="*/ 19 w 34"/>
              <a:gd name="T49" fmla="*/ 81 h 86"/>
              <a:gd name="T50" fmla="*/ 19 w 34"/>
              <a:gd name="T51" fmla="*/ 8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" h="86">
                <a:moveTo>
                  <a:pt x="19" y="81"/>
                </a:moveTo>
                <a:lnTo>
                  <a:pt x="19" y="49"/>
                </a:lnTo>
                <a:lnTo>
                  <a:pt x="19" y="49"/>
                </a:lnTo>
                <a:lnTo>
                  <a:pt x="24" y="47"/>
                </a:lnTo>
                <a:lnTo>
                  <a:pt x="28" y="45"/>
                </a:lnTo>
                <a:lnTo>
                  <a:pt x="32" y="40"/>
                </a:lnTo>
                <a:lnTo>
                  <a:pt x="34" y="34"/>
                </a:lnTo>
                <a:lnTo>
                  <a:pt x="28" y="0"/>
                </a:lnTo>
                <a:lnTo>
                  <a:pt x="4" y="0"/>
                </a:lnTo>
                <a:lnTo>
                  <a:pt x="0" y="34"/>
                </a:lnTo>
                <a:lnTo>
                  <a:pt x="0" y="34"/>
                </a:lnTo>
                <a:lnTo>
                  <a:pt x="0" y="40"/>
                </a:lnTo>
                <a:lnTo>
                  <a:pt x="4" y="45"/>
                </a:lnTo>
                <a:lnTo>
                  <a:pt x="9" y="47"/>
                </a:lnTo>
                <a:lnTo>
                  <a:pt x="15" y="49"/>
                </a:lnTo>
                <a:lnTo>
                  <a:pt x="15" y="81"/>
                </a:lnTo>
                <a:lnTo>
                  <a:pt x="15" y="81"/>
                </a:lnTo>
                <a:lnTo>
                  <a:pt x="4" y="83"/>
                </a:lnTo>
                <a:lnTo>
                  <a:pt x="2" y="85"/>
                </a:lnTo>
                <a:lnTo>
                  <a:pt x="0" y="86"/>
                </a:lnTo>
                <a:lnTo>
                  <a:pt x="32" y="86"/>
                </a:lnTo>
                <a:lnTo>
                  <a:pt x="32" y="86"/>
                </a:lnTo>
                <a:lnTo>
                  <a:pt x="32" y="85"/>
                </a:lnTo>
                <a:lnTo>
                  <a:pt x="28" y="83"/>
                </a:lnTo>
                <a:lnTo>
                  <a:pt x="19" y="81"/>
                </a:lnTo>
                <a:lnTo>
                  <a:pt x="19" y="8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Freeform 1439"/>
          <p:cNvSpPr>
            <a:spLocks/>
          </p:cNvSpPr>
          <p:nvPr/>
        </p:nvSpPr>
        <p:spPr bwMode="auto">
          <a:xfrm>
            <a:off x="3087860" y="1936873"/>
            <a:ext cx="123970" cy="348668"/>
          </a:xfrm>
          <a:custGeom>
            <a:avLst/>
            <a:gdLst>
              <a:gd name="T0" fmla="*/ 0 w 32"/>
              <a:gd name="T1" fmla="*/ 67 h 90"/>
              <a:gd name="T2" fmla="*/ 0 w 32"/>
              <a:gd name="T3" fmla="*/ 67 h 90"/>
              <a:gd name="T4" fmla="*/ 2 w 32"/>
              <a:gd name="T5" fmla="*/ 77 h 90"/>
              <a:gd name="T6" fmla="*/ 6 w 32"/>
              <a:gd name="T7" fmla="*/ 82 h 90"/>
              <a:gd name="T8" fmla="*/ 10 w 32"/>
              <a:gd name="T9" fmla="*/ 88 h 90"/>
              <a:gd name="T10" fmla="*/ 17 w 32"/>
              <a:gd name="T11" fmla="*/ 90 h 90"/>
              <a:gd name="T12" fmla="*/ 17 w 32"/>
              <a:gd name="T13" fmla="*/ 90 h 90"/>
              <a:gd name="T14" fmla="*/ 23 w 32"/>
              <a:gd name="T15" fmla="*/ 88 h 90"/>
              <a:gd name="T16" fmla="*/ 26 w 32"/>
              <a:gd name="T17" fmla="*/ 82 h 90"/>
              <a:gd name="T18" fmla="*/ 30 w 32"/>
              <a:gd name="T19" fmla="*/ 77 h 90"/>
              <a:gd name="T20" fmla="*/ 32 w 32"/>
              <a:gd name="T21" fmla="*/ 67 h 90"/>
              <a:gd name="T22" fmla="*/ 32 w 32"/>
              <a:gd name="T23" fmla="*/ 67 h 90"/>
              <a:gd name="T24" fmla="*/ 30 w 32"/>
              <a:gd name="T25" fmla="*/ 62 h 90"/>
              <a:gd name="T26" fmla="*/ 28 w 32"/>
              <a:gd name="T27" fmla="*/ 56 h 90"/>
              <a:gd name="T28" fmla="*/ 25 w 32"/>
              <a:gd name="T29" fmla="*/ 52 h 90"/>
              <a:gd name="T30" fmla="*/ 21 w 32"/>
              <a:gd name="T31" fmla="*/ 51 h 90"/>
              <a:gd name="T32" fmla="*/ 23 w 32"/>
              <a:gd name="T33" fmla="*/ 0 h 90"/>
              <a:gd name="T34" fmla="*/ 11 w 32"/>
              <a:gd name="T35" fmla="*/ 0 h 90"/>
              <a:gd name="T36" fmla="*/ 11 w 32"/>
              <a:gd name="T37" fmla="*/ 51 h 90"/>
              <a:gd name="T38" fmla="*/ 11 w 32"/>
              <a:gd name="T39" fmla="*/ 51 h 90"/>
              <a:gd name="T40" fmla="*/ 8 w 32"/>
              <a:gd name="T41" fmla="*/ 52 h 90"/>
              <a:gd name="T42" fmla="*/ 4 w 32"/>
              <a:gd name="T43" fmla="*/ 56 h 90"/>
              <a:gd name="T44" fmla="*/ 2 w 32"/>
              <a:gd name="T45" fmla="*/ 62 h 90"/>
              <a:gd name="T46" fmla="*/ 0 w 32"/>
              <a:gd name="T47" fmla="*/ 67 h 90"/>
              <a:gd name="T48" fmla="*/ 0 w 32"/>
              <a:gd name="T49" fmla="*/ 6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90">
                <a:moveTo>
                  <a:pt x="0" y="67"/>
                </a:moveTo>
                <a:lnTo>
                  <a:pt x="0" y="67"/>
                </a:lnTo>
                <a:lnTo>
                  <a:pt x="2" y="77"/>
                </a:lnTo>
                <a:lnTo>
                  <a:pt x="6" y="82"/>
                </a:lnTo>
                <a:lnTo>
                  <a:pt x="10" y="88"/>
                </a:lnTo>
                <a:lnTo>
                  <a:pt x="17" y="90"/>
                </a:lnTo>
                <a:lnTo>
                  <a:pt x="17" y="90"/>
                </a:lnTo>
                <a:lnTo>
                  <a:pt x="23" y="88"/>
                </a:lnTo>
                <a:lnTo>
                  <a:pt x="26" y="82"/>
                </a:lnTo>
                <a:lnTo>
                  <a:pt x="30" y="77"/>
                </a:lnTo>
                <a:lnTo>
                  <a:pt x="32" y="67"/>
                </a:lnTo>
                <a:lnTo>
                  <a:pt x="32" y="67"/>
                </a:lnTo>
                <a:lnTo>
                  <a:pt x="30" y="62"/>
                </a:lnTo>
                <a:lnTo>
                  <a:pt x="28" y="56"/>
                </a:lnTo>
                <a:lnTo>
                  <a:pt x="25" y="52"/>
                </a:lnTo>
                <a:lnTo>
                  <a:pt x="21" y="51"/>
                </a:lnTo>
                <a:lnTo>
                  <a:pt x="23" y="0"/>
                </a:lnTo>
                <a:lnTo>
                  <a:pt x="11" y="0"/>
                </a:lnTo>
                <a:lnTo>
                  <a:pt x="11" y="51"/>
                </a:lnTo>
                <a:lnTo>
                  <a:pt x="11" y="51"/>
                </a:lnTo>
                <a:lnTo>
                  <a:pt x="8" y="52"/>
                </a:lnTo>
                <a:lnTo>
                  <a:pt x="4" y="56"/>
                </a:lnTo>
                <a:lnTo>
                  <a:pt x="2" y="6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1440"/>
          <p:cNvSpPr>
            <a:spLocks/>
          </p:cNvSpPr>
          <p:nvPr/>
        </p:nvSpPr>
        <p:spPr bwMode="auto">
          <a:xfrm>
            <a:off x="2956141" y="1936873"/>
            <a:ext cx="112349" cy="348668"/>
          </a:xfrm>
          <a:custGeom>
            <a:avLst/>
            <a:gdLst>
              <a:gd name="T0" fmla="*/ 29 w 29"/>
              <a:gd name="T1" fmla="*/ 28 h 90"/>
              <a:gd name="T2" fmla="*/ 27 w 29"/>
              <a:gd name="T3" fmla="*/ 11 h 90"/>
              <a:gd name="T4" fmla="*/ 27 w 29"/>
              <a:gd name="T5" fmla="*/ 11 h 90"/>
              <a:gd name="T6" fmla="*/ 25 w 29"/>
              <a:gd name="T7" fmla="*/ 6 h 90"/>
              <a:gd name="T8" fmla="*/ 23 w 29"/>
              <a:gd name="T9" fmla="*/ 2 h 90"/>
              <a:gd name="T10" fmla="*/ 23 w 29"/>
              <a:gd name="T11" fmla="*/ 22 h 90"/>
              <a:gd name="T12" fmla="*/ 19 w 29"/>
              <a:gd name="T13" fmla="*/ 22 h 90"/>
              <a:gd name="T14" fmla="*/ 19 w 29"/>
              <a:gd name="T15" fmla="*/ 0 h 90"/>
              <a:gd name="T16" fmla="*/ 19 w 29"/>
              <a:gd name="T17" fmla="*/ 0 h 90"/>
              <a:gd name="T18" fmla="*/ 17 w 29"/>
              <a:gd name="T19" fmla="*/ 0 h 90"/>
              <a:gd name="T20" fmla="*/ 17 w 29"/>
              <a:gd name="T21" fmla="*/ 22 h 90"/>
              <a:gd name="T22" fmla="*/ 15 w 29"/>
              <a:gd name="T23" fmla="*/ 22 h 90"/>
              <a:gd name="T24" fmla="*/ 15 w 29"/>
              <a:gd name="T25" fmla="*/ 22 h 90"/>
              <a:gd name="T26" fmla="*/ 14 w 29"/>
              <a:gd name="T27" fmla="*/ 22 h 90"/>
              <a:gd name="T28" fmla="*/ 14 w 29"/>
              <a:gd name="T29" fmla="*/ 0 h 90"/>
              <a:gd name="T30" fmla="*/ 14 w 29"/>
              <a:gd name="T31" fmla="*/ 0 h 90"/>
              <a:gd name="T32" fmla="*/ 10 w 29"/>
              <a:gd name="T33" fmla="*/ 0 h 90"/>
              <a:gd name="T34" fmla="*/ 10 w 29"/>
              <a:gd name="T35" fmla="*/ 22 h 90"/>
              <a:gd name="T36" fmla="*/ 8 w 29"/>
              <a:gd name="T37" fmla="*/ 22 h 90"/>
              <a:gd name="T38" fmla="*/ 8 w 29"/>
              <a:gd name="T39" fmla="*/ 2 h 90"/>
              <a:gd name="T40" fmla="*/ 8 w 29"/>
              <a:gd name="T41" fmla="*/ 2 h 90"/>
              <a:gd name="T42" fmla="*/ 4 w 29"/>
              <a:gd name="T43" fmla="*/ 6 h 90"/>
              <a:gd name="T44" fmla="*/ 2 w 29"/>
              <a:gd name="T45" fmla="*/ 11 h 90"/>
              <a:gd name="T46" fmla="*/ 0 w 29"/>
              <a:gd name="T47" fmla="*/ 28 h 90"/>
              <a:gd name="T48" fmla="*/ 0 w 29"/>
              <a:gd name="T49" fmla="*/ 28 h 90"/>
              <a:gd name="T50" fmla="*/ 2 w 29"/>
              <a:gd name="T51" fmla="*/ 32 h 90"/>
              <a:gd name="T52" fmla="*/ 4 w 29"/>
              <a:gd name="T53" fmla="*/ 34 h 90"/>
              <a:gd name="T54" fmla="*/ 6 w 29"/>
              <a:gd name="T55" fmla="*/ 37 h 90"/>
              <a:gd name="T56" fmla="*/ 12 w 29"/>
              <a:gd name="T57" fmla="*/ 39 h 90"/>
              <a:gd name="T58" fmla="*/ 10 w 29"/>
              <a:gd name="T59" fmla="*/ 90 h 90"/>
              <a:gd name="T60" fmla="*/ 21 w 29"/>
              <a:gd name="T61" fmla="*/ 90 h 90"/>
              <a:gd name="T62" fmla="*/ 19 w 29"/>
              <a:gd name="T63" fmla="*/ 39 h 90"/>
              <a:gd name="T64" fmla="*/ 19 w 29"/>
              <a:gd name="T65" fmla="*/ 39 h 90"/>
              <a:gd name="T66" fmla="*/ 23 w 29"/>
              <a:gd name="T67" fmla="*/ 37 h 90"/>
              <a:gd name="T68" fmla="*/ 27 w 29"/>
              <a:gd name="T69" fmla="*/ 34 h 90"/>
              <a:gd name="T70" fmla="*/ 29 w 29"/>
              <a:gd name="T71" fmla="*/ 32 h 90"/>
              <a:gd name="T72" fmla="*/ 29 w 29"/>
              <a:gd name="T73" fmla="*/ 28 h 90"/>
              <a:gd name="T74" fmla="*/ 29 w 29"/>
              <a:gd name="T75" fmla="*/ 2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" h="90">
                <a:moveTo>
                  <a:pt x="29" y="28"/>
                </a:moveTo>
                <a:lnTo>
                  <a:pt x="27" y="11"/>
                </a:lnTo>
                <a:lnTo>
                  <a:pt x="27" y="11"/>
                </a:lnTo>
                <a:lnTo>
                  <a:pt x="25" y="6"/>
                </a:lnTo>
                <a:lnTo>
                  <a:pt x="23" y="2"/>
                </a:lnTo>
                <a:lnTo>
                  <a:pt x="23" y="22"/>
                </a:lnTo>
                <a:lnTo>
                  <a:pt x="19" y="22"/>
                </a:lnTo>
                <a:lnTo>
                  <a:pt x="19" y="0"/>
                </a:lnTo>
                <a:lnTo>
                  <a:pt x="19" y="0"/>
                </a:lnTo>
                <a:lnTo>
                  <a:pt x="17" y="0"/>
                </a:lnTo>
                <a:lnTo>
                  <a:pt x="17" y="22"/>
                </a:lnTo>
                <a:lnTo>
                  <a:pt x="15" y="22"/>
                </a:lnTo>
                <a:lnTo>
                  <a:pt x="15" y="22"/>
                </a:lnTo>
                <a:lnTo>
                  <a:pt x="14" y="22"/>
                </a:lnTo>
                <a:lnTo>
                  <a:pt x="14" y="0"/>
                </a:lnTo>
                <a:lnTo>
                  <a:pt x="14" y="0"/>
                </a:lnTo>
                <a:lnTo>
                  <a:pt x="10" y="0"/>
                </a:lnTo>
                <a:lnTo>
                  <a:pt x="10" y="22"/>
                </a:lnTo>
                <a:lnTo>
                  <a:pt x="8" y="22"/>
                </a:lnTo>
                <a:lnTo>
                  <a:pt x="8" y="2"/>
                </a:lnTo>
                <a:lnTo>
                  <a:pt x="8" y="2"/>
                </a:lnTo>
                <a:lnTo>
                  <a:pt x="4" y="6"/>
                </a:lnTo>
                <a:lnTo>
                  <a:pt x="2" y="11"/>
                </a:lnTo>
                <a:lnTo>
                  <a:pt x="0" y="28"/>
                </a:lnTo>
                <a:lnTo>
                  <a:pt x="0" y="28"/>
                </a:lnTo>
                <a:lnTo>
                  <a:pt x="2" y="32"/>
                </a:lnTo>
                <a:lnTo>
                  <a:pt x="4" y="34"/>
                </a:lnTo>
                <a:lnTo>
                  <a:pt x="6" y="37"/>
                </a:lnTo>
                <a:lnTo>
                  <a:pt x="12" y="39"/>
                </a:lnTo>
                <a:lnTo>
                  <a:pt x="10" y="90"/>
                </a:lnTo>
                <a:lnTo>
                  <a:pt x="21" y="90"/>
                </a:lnTo>
                <a:lnTo>
                  <a:pt x="19" y="39"/>
                </a:lnTo>
                <a:lnTo>
                  <a:pt x="19" y="39"/>
                </a:lnTo>
                <a:lnTo>
                  <a:pt x="23" y="37"/>
                </a:lnTo>
                <a:lnTo>
                  <a:pt x="27" y="34"/>
                </a:lnTo>
                <a:lnTo>
                  <a:pt x="29" y="32"/>
                </a:lnTo>
                <a:lnTo>
                  <a:pt x="29" y="28"/>
                </a:lnTo>
                <a:lnTo>
                  <a:pt x="29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Freeform 1441"/>
          <p:cNvSpPr>
            <a:spLocks/>
          </p:cNvSpPr>
          <p:nvPr/>
        </p:nvSpPr>
        <p:spPr bwMode="auto">
          <a:xfrm>
            <a:off x="5055893" y="5803205"/>
            <a:ext cx="216948" cy="104601"/>
          </a:xfrm>
          <a:custGeom>
            <a:avLst/>
            <a:gdLst>
              <a:gd name="T0" fmla="*/ 34 w 56"/>
              <a:gd name="T1" fmla="*/ 6 h 27"/>
              <a:gd name="T2" fmla="*/ 24 w 56"/>
              <a:gd name="T3" fmla="*/ 6 h 27"/>
              <a:gd name="T4" fmla="*/ 24 w 56"/>
              <a:gd name="T5" fmla="*/ 6 h 27"/>
              <a:gd name="T6" fmla="*/ 17 w 56"/>
              <a:gd name="T7" fmla="*/ 4 h 27"/>
              <a:gd name="T8" fmla="*/ 11 w 56"/>
              <a:gd name="T9" fmla="*/ 0 h 27"/>
              <a:gd name="T10" fmla="*/ 11 w 56"/>
              <a:gd name="T11" fmla="*/ 0 h 27"/>
              <a:gd name="T12" fmla="*/ 6 w 56"/>
              <a:gd name="T13" fmla="*/ 4 h 27"/>
              <a:gd name="T14" fmla="*/ 0 w 56"/>
              <a:gd name="T15" fmla="*/ 6 h 27"/>
              <a:gd name="T16" fmla="*/ 0 w 56"/>
              <a:gd name="T17" fmla="*/ 27 h 27"/>
              <a:gd name="T18" fmla="*/ 56 w 56"/>
              <a:gd name="T19" fmla="*/ 27 h 27"/>
              <a:gd name="T20" fmla="*/ 56 w 56"/>
              <a:gd name="T21" fmla="*/ 6 h 27"/>
              <a:gd name="T22" fmla="*/ 56 w 56"/>
              <a:gd name="T23" fmla="*/ 6 h 27"/>
              <a:gd name="T24" fmla="*/ 52 w 56"/>
              <a:gd name="T25" fmla="*/ 4 h 27"/>
              <a:gd name="T26" fmla="*/ 47 w 56"/>
              <a:gd name="T27" fmla="*/ 0 h 27"/>
              <a:gd name="T28" fmla="*/ 47 w 56"/>
              <a:gd name="T29" fmla="*/ 0 h 27"/>
              <a:gd name="T30" fmla="*/ 41 w 56"/>
              <a:gd name="T31" fmla="*/ 4 h 27"/>
              <a:gd name="T32" fmla="*/ 34 w 56"/>
              <a:gd name="T33" fmla="*/ 6 h 27"/>
              <a:gd name="T34" fmla="*/ 34 w 56"/>
              <a:gd name="T35" fmla="*/ 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27">
                <a:moveTo>
                  <a:pt x="34" y="6"/>
                </a:moveTo>
                <a:lnTo>
                  <a:pt x="24" y="6"/>
                </a:lnTo>
                <a:lnTo>
                  <a:pt x="24" y="6"/>
                </a:lnTo>
                <a:lnTo>
                  <a:pt x="17" y="4"/>
                </a:lnTo>
                <a:lnTo>
                  <a:pt x="11" y="0"/>
                </a:lnTo>
                <a:lnTo>
                  <a:pt x="11" y="0"/>
                </a:lnTo>
                <a:lnTo>
                  <a:pt x="6" y="4"/>
                </a:lnTo>
                <a:lnTo>
                  <a:pt x="0" y="6"/>
                </a:lnTo>
                <a:lnTo>
                  <a:pt x="0" y="27"/>
                </a:lnTo>
                <a:lnTo>
                  <a:pt x="56" y="27"/>
                </a:lnTo>
                <a:lnTo>
                  <a:pt x="56" y="6"/>
                </a:lnTo>
                <a:lnTo>
                  <a:pt x="56" y="6"/>
                </a:lnTo>
                <a:lnTo>
                  <a:pt x="52" y="4"/>
                </a:lnTo>
                <a:lnTo>
                  <a:pt x="47" y="0"/>
                </a:lnTo>
                <a:lnTo>
                  <a:pt x="47" y="0"/>
                </a:lnTo>
                <a:lnTo>
                  <a:pt x="41" y="4"/>
                </a:lnTo>
                <a:lnTo>
                  <a:pt x="34" y="6"/>
                </a:lnTo>
                <a:lnTo>
                  <a:pt x="34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Freeform 1442"/>
          <p:cNvSpPr>
            <a:spLocks noEditPoints="1"/>
          </p:cNvSpPr>
          <p:nvPr/>
        </p:nvSpPr>
        <p:spPr bwMode="auto">
          <a:xfrm>
            <a:off x="4962915" y="5551392"/>
            <a:ext cx="406779" cy="259565"/>
          </a:xfrm>
          <a:custGeom>
            <a:avLst/>
            <a:gdLst>
              <a:gd name="T0" fmla="*/ 84 w 105"/>
              <a:gd name="T1" fmla="*/ 24 h 67"/>
              <a:gd name="T2" fmla="*/ 86 w 105"/>
              <a:gd name="T3" fmla="*/ 21 h 67"/>
              <a:gd name="T4" fmla="*/ 80 w 105"/>
              <a:gd name="T5" fmla="*/ 6 h 67"/>
              <a:gd name="T6" fmla="*/ 65 w 105"/>
              <a:gd name="T7" fmla="*/ 0 h 67"/>
              <a:gd name="T8" fmla="*/ 58 w 105"/>
              <a:gd name="T9" fmla="*/ 2 h 67"/>
              <a:gd name="T10" fmla="*/ 52 w 105"/>
              <a:gd name="T11" fmla="*/ 6 h 67"/>
              <a:gd name="T12" fmla="*/ 39 w 105"/>
              <a:gd name="T13" fmla="*/ 0 h 67"/>
              <a:gd name="T14" fmla="*/ 31 w 105"/>
              <a:gd name="T15" fmla="*/ 2 h 67"/>
              <a:gd name="T16" fmla="*/ 20 w 105"/>
              <a:gd name="T17" fmla="*/ 13 h 67"/>
              <a:gd name="T18" fmla="*/ 20 w 105"/>
              <a:gd name="T19" fmla="*/ 21 h 67"/>
              <a:gd name="T20" fmla="*/ 20 w 105"/>
              <a:gd name="T21" fmla="*/ 24 h 67"/>
              <a:gd name="T22" fmla="*/ 5 w 105"/>
              <a:gd name="T23" fmla="*/ 30 h 67"/>
              <a:gd name="T24" fmla="*/ 0 w 105"/>
              <a:gd name="T25" fmla="*/ 45 h 67"/>
              <a:gd name="T26" fmla="*/ 1 w 105"/>
              <a:gd name="T27" fmla="*/ 54 h 67"/>
              <a:gd name="T28" fmla="*/ 13 w 105"/>
              <a:gd name="T29" fmla="*/ 65 h 67"/>
              <a:gd name="T30" fmla="*/ 20 w 105"/>
              <a:gd name="T31" fmla="*/ 67 h 67"/>
              <a:gd name="T32" fmla="*/ 33 w 105"/>
              <a:gd name="T33" fmla="*/ 62 h 67"/>
              <a:gd name="T34" fmla="*/ 41 w 105"/>
              <a:gd name="T35" fmla="*/ 65 h 67"/>
              <a:gd name="T36" fmla="*/ 58 w 105"/>
              <a:gd name="T37" fmla="*/ 67 h 67"/>
              <a:gd name="T38" fmla="*/ 63 w 105"/>
              <a:gd name="T39" fmla="*/ 65 h 67"/>
              <a:gd name="T40" fmla="*/ 71 w 105"/>
              <a:gd name="T41" fmla="*/ 62 h 67"/>
              <a:gd name="T42" fmla="*/ 84 w 105"/>
              <a:gd name="T43" fmla="*/ 67 h 67"/>
              <a:gd name="T44" fmla="*/ 91 w 105"/>
              <a:gd name="T45" fmla="*/ 65 h 67"/>
              <a:gd name="T46" fmla="*/ 103 w 105"/>
              <a:gd name="T47" fmla="*/ 54 h 67"/>
              <a:gd name="T48" fmla="*/ 105 w 105"/>
              <a:gd name="T49" fmla="*/ 45 h 67"/>
              <a:gd name="T50" fmla="*/ 99 w 105"/>
              <a:gd name="T51" fmla="*/ 30 h 67"/>
              <a:gd name="T52" fmla="*/ 84 w 105"/>
              <a:gd name="T53" fmla="*/ 24 h 67"/>
              <a:gd name="T54" fmla="*/ 22 w 105"/>
              <a:gd name="T55" fmla="*/ 56 h 67"/>
              <a:gd name="T56" fmla="*/ 20 w 105"/>
              <a:gd name="T57" fmla="*/ 56 h 67"/>
              <a:gd name="T58" fmla="*/ 15 w 105"/>
              <a:gd name="T59" fmla="*/ 51 h 67"/>
              <a:gd name="T60" fmla="*/ 13 w 105"/>
              <a:gd name="T61" fmla="*/ 47 h 67"/>
              <a:gd name="T62" fmla="*/ 16 w 105"/>
              <a:gd name="T63" fmla="*/ 41 h 67"/>
              <a:gd name="T64" fmla="*/ 22 w 105"/>
              <a:gd name="T65" fmla="*/ 39 h 67"/>
              <a:gd name="T66" fmla="*/ 26 w 105"/>
              <a:gd name="T67" fmla="*/ 39 h 67"/>
              <a:gd name="T68" fmla="*/ 31 w 105"/>
              <a:gd name="T69" fmla="*/ 45 h 67"/>
              <a:gd name="T70" fmla="*/ 31 w 105"/>
              <a:gd name="T71" fmla="*/ 47 h 67"/>
              <a:gd name="T72" fmla="*/ 30 w 105"/>
              <a:gd name="T73" fmla="*/ 54 h 67"/>
              <a:gd name="T74" fmla="*/ 22 w 105"/>
              <a:gd name="T75" fmla="*/ 56 h 67"/>
              <a:gd name="T76" fmla="*/ 54 w 105"/>
              <a:gd name="T77" fmla="*/ 37 h 67"/>
              <a:gd name="T78" fmla="*/ 50 w 105"/>
              <a:gd name="T79" fmla="*/ 37 h 67"/>
              <a:gd name="T80" fmla="*/ 45 w 105"/>
              <a:gd name="T81" fmla="*/ 32 h 67"/>
              <a:gd name="T82" fmla="*/ 45 w 105"/>
              <a:gd name="T83" fmla="*/ 28 h 67"/>
              <a:gd name="T84" fmla="*/ 46 w 105"/>
              <a:gd name="T85" fmla="*/ 22 h 67"/>
              <a:gd name="T86" fmla="*/ 54 w 105"/>
              <a:gd name="T87" fmla="*/ 19 h 67"/>
              <a:gd name="T88" fmla="*/ 58 w 105"/>
              <a:gd name="T89" fmla="*/ 21 h 67"/>
              <a:gd name="T90" fmla="*/ 61 w 105"/>
              <a:gd name="T91" fmla="*/ 24 h 67"/>
              <a:gd name="T92" fmla="*/ 63 w 105"/>
              <a:gd name="T93" fmla="*/ 28 h 67"/>
              <a:gd name="T94" fmla="*/ 60 w 105"/>
              <a:gd name="T95" fmla="*/ 36 h 67"/>
              <a:gd name="T96" fmla="*/ 54 w 105"/>
              <a:gd name="T97" fmla="*/ 37 h 67"/>
              <a:gd name="T98" fmla="*/ 82 w 105"/>
              <a:gd name="T99" fmla="*/ 56 h 67"/>
              <a:gd name="T100" fmla="*/ 78 w 105"/>
              <a:gd name="T101" fmla="*/ 56 h 67"/>
              <a:gd name="T102" fmla="*/ 73 w 105"/>
              <a:gd name="T103" fmla="*/ 51 h 67"/>
              <a:gd name="T104" fmla="*/ 73 w 105"/>
              <a:gd name="T105" fmla="*/ 47 h 67"/>
              <a:gd name="T106" fmla="*/ 75 w 105"/>
              <a:gd name="T107" fmla="*/ 41 h 67"/>
              <a:gd name="T108" fmla="*/ 82 w 105"/>
              <a:gd name="T109" fmla="*/ 39 h 67"/>
              <a:gd name="T110" fmla="*/ 86 w 105"/>
              <a:gd name="T111" fmla="*/ 39 h 67"/>
              <a:gd name="T112" fmla="*/ 90 w 105"/>
              <a:gd name="T113" fmla="*/ 45 h 67"/>
              <a:gd name="T114" fmla="*/ 91 w 105"/>
              <a:gd name="T115" fmla="*/ 47 h 67"/>
              <a:gd name="T116" fmla="*/ 88 w 105"/>
              <a:gd name="T117" fmla="*/ 54 h 67"/>
              <a:gd name="T118" fmla="*/ 82 w 105"/>
              <a:gd name="T119" fmla="*/ 5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5" h="67">
                <a:moveTo>
                  <a:pt x="84" y="24"/>
                </a:moveTo>
                <a:lnTo>
                  <a:pt x="84" y="24"/>
                </a:lnTo>
                <a:lnTo>
                  <a:pt x="86" y="21"/>
                </a:lnTo>
                <a:lnTo>
                  <a:pt x="86" y="21"/>
                </a:lnTo>
                <a:lnTo>
                  <a:pt x="84" y="13"/>
                </a:lnTo>
                <a:lnTo>
                  <a:pt x="80" y="6"/>
                </a:lnTo>
                <a:lnTo>
                  <a:pt x="73" y="2"/>
                </a:lnTo>
                <a:lnTo>
                  <a:pt x="65" y="0"/>
                </a:lnTo>
                <a:lnTo>
                  <a:pt x="65" y="0"/>
                </a:lnTo>
                <a:lnTo>
                  <a:pt x="58" y="2"/>
                </a:lnTo>
                <a:lnTo>
                  <a:pt x="52" y="6"/>
                </a:lnTo>
                <a:lnTo>
                  <a:pt x="52" y="6"/>
                </a:lnTo>
                <a:lnTo>
                  <a:pt x="46" y="2"/>
                </a:lnTo>
                <a:lnTo>
                  <a:pt x="39" y="0"/>
                </a:lnTo>
                <a:lnTo>
                  <a:pt x="39" y="0"/>
                </a:lnTo>
                <a:lnTo>
                  <a:pt x="31" y="2"/>
                </a:lnTo>
                <a:lnTo>
                  <a:pt x="26" y="6"/>
                </a:lnTo>
                <a:lnTo>
                  <a:pt x="20" y="13"/>
                </a:lnTo>
                <a:lnTo>
                  <a:pt x="20" y="21"/>
                </a:lnTo>
                <a:lnTo>
                  <a:pt x="20" y="21"/>
                </a:lnTo>
                <a:lnTo>
                  <a:pt x="20" y="24"/>
                </a:lnTo>
                <a:lnTo>
                  <a:pt x="20" y="24"/>
                </a:lnTo>
                <a:lnTo>
                  <a:pt x="11" y="26"/>
                </a:lnTo>
                <a:lnTo>
                  <a:pt x="5" y="30"/>
                </a:lnTo>
                <a:lnTo>
                  <a:pt x="1" y="37"/>
                </a:lnTo>
                <a:lnTo>
                  <a:pt x="0" y="45"/>
                </a:lnTo>
                <a:lnTo>
                  <a:pt x="0" y="45"/>
                </a:lnTo>
                <a:lnTo>
                  <a:pt x="1" y="54"/>
                </a:lnTo>
                <a:lnTo>
                  <a:pt x="5" y="60"/>
                </a:lnTo>
                <a:lnTo>
                  <a:pt x="13" y="65"/>
                </a:lnTo>
                <a:lnTo>
                  <a:pt x="20" y="67"/>
                </a:lnTo>
                <a:lnTo>
                  <a:pt x="20" y="67"/>
                </a:lnTo>
                <a:lnTo>
                  <a:pt x="28" y="65"/>
                </a:lnTo>
                <a:lnTo>
                  <a:pt x="33" y="62"/>
                </a:lnTo>
                <a:lnTo>
                  <a:pt x="33" y="62"/>
                </a:lnTo>
                <a:lnTo>
                  <a:pt x="41" y="65"/>
                </a:lnTo>
                <a:lnTo>
                  <a:pt x="48" y="67"/>
                </a:lnTo>
                <a:lnTo>
                  <a:pt x="58" y="67"/>
                </a:lnTo>
                <a:lnTo>
                  <a:pt x="58" y="67"/>
                </a:lnTo>
                <a:lnTo>
                  <a:pt x="63" y="65"/>
                </a:lnTo>
                <a:lnTo>
                  <a:pt x="71" y="62"/>
                </a:lnTo>
                <a:lnTo>
                  <a:pt x="71" y="62"/>
                </a:lnTo>
                <a:lnTo>
                  <a:pt x="76" y="65"/>
                </a:lnTo>
                <a:lnTo>
                  <a:pt x="84" y="67"/>
                </a:lnTo>
                <a:lnTo>
                  <a:pt x="84" y="67"/>
                </a:lnTo>
                <a:lnTo>
                  <a:pt x="91" y="65"/>
                </a:lnTo>
                <a:lnTo>
                  <a:pt x="99" y="60"/>
                </a:lnTo>
                <a:lnTo>
                  <a:pt x="103" y="54"/>
                </a:lnTo>
                <a:lnTo>
                  <a:pt x="105" y="45"/>
                </a:lnTo>
                <a:lnTo>
                  <a:pt x="105" y="45"/>
                </a:lnTo>
                <a:lnTo>
                  <a:pt x="103" y="37"/>
                </a:lnTo>
                <a:lnTo>
                  <a:pt x="99" y="30"/>
                </a:lnTo>
                <a:lnTo>
                  <a:pt x="93" y="26"/>
                </a:lnTo>
                <a:lnTo>
                  <a:pt x="84" y="24"/>
                </a:lnTo>
                <a:lnTo>
                  <a:pt x="84" y="24"/>
                </a:lnTo>
                <a:close/>
                <a:moveTo>
                  <a:pt x="22" y="56"/>
                </a:moveTo>
                <a:lnTo>
                  <a:pt x="22" y="56"/>
                </a:lnTo>
                <a:lnTo>
                  <a:pt x="20" y="56"/>
                </a:lnTo>
                <a:lnTo>
                  <a:pt x="16" y="54"/>
                </a:lnTo>
                <a:lnTo>
                  <a:pt x="15" y="51"/>
                </a:lnTo>
                <a:lnTo>
                  <a:pt x="13" y="47"/>
                </a:lnTo>
                <a:lnTo>
                  <a:pt x="13" y="47"/>
                </a:lnTo>
                <a:lnTo>
                  <a:pt x="15" y="45"/>
                </a:lnTo>
                <a:lnTo>
                  <a:pt x="16" y="41"/>
                </a:lnTo>
                <a:lnTo>
                  <a:pt x="20" y="39"/>
                </a:lnTo>
                <a:lnTo>
                  <a:pt x="22" y="39"/>
                </a:lnTo>
                <a:lnTo>
                  <a:pt x="22" y="39"/>
                </a:lnTo>
                <a:lnTo>
                  <a:pt x="26" y="39"/>
                </a:lnTo>
                <a:lnTo>
                  <a:pt x="30" y="41"/>
                </a:lnTo>
                <a:lnTo>
                  <a:pt x="31" y="45"/>
                </a:lnTo>
                <a:lnTo>
                  <a:pt x="31" y="47"/>
                </a:lnTo>
                <a:lnTo>
                  <a:pt x="31" y="47"/>
                </a:lnTo>
                <a:lnTo>
                  <a:pt x="31" y="51"/>
                </a:lnTo>
                <a:lnTo>
                  <a:pt x="30" y="54"/>
                </a:lnTo>
                <a:lnTo>
                  <a:pt x="26" y="56"/>
                </a:lnTo>
                <a:lnTo>
                  <a:pt x="22" y="56"/>
                </a:lnTo>
                <a:lnTo>
                  <a:pt x="22" y="56"/>
                </a:lnTo>
                <a:close/>
                <a:moveTo>
                  <a:pt x="54" y="37"/>
                </a:moveTo>
                <a:lnTo>
                  <a:pt x="54" y="37"/>
                </a:lnTo>
                <a:lnTo>
                  <a:pt x="50" y="37"/>
                </a:lnTo>
                <a:lnTo>
                  <a:pt x="46" y="36"/>
                </a:lnTo>
                <a:lnTo>
                  <a:pt x="45" y="32"/>
                </a:lnTo>
                <a:lnTo>
                  <a:pt x="45" y="28"/>
                </a:lnTo>
                <a:lnTo>
                  <a:pt x="45" y="28"/>
                </a:lnTo>
                <a:lnTo>
                  <a:pt x="45" y="24"/>
                </a:lnTo>
                <a:lnTo>
                  <a:pt x="46" y="22"/>
                </a:lnTo>
                <a:lnTo>
                  <a:pt x="50" y="21"/>
                </a:lnTo>
                <a:lnTo>
                  <a:pt x="54" y="19"/>
                </a:lnTo>
                <a:lnTo>
                  <a:pt x="54" y="19"/>
                </a:lnTo>
                <a:lnTo>
                  <a:pt x="58" y="21"/>
                </a:lnTo>
                <a:lnTo>
                  <a:pt x="60" y="22"/>
                </a:lnTo>
                <a:lnTo>
                  <a:pt x="61" y="24"/>
                </a:lnTo>
                <a:lnTo>
                  <a:pt x="63" y="28"/>
                </a:lnTo>
                <a:lnTo>
                  <a:pt x="63" y="28"/>
                </a:lnTo>
                <a:lnTo>
                  <a:pt x="61" y="32"/>
                </a:lnTo>
                <a:lnTo>
                  <a:pt x="60" y="36"/>
                </a:lnTo>
                <a:lnTo>
                  <a:pt x="58" y="37"/>
                </a:lnTo>
                <a:lnTo>
                  <a:pt x="54" y="37"/>
                </a:lnTo>
                <a:lnTo>
                  <a:pt x="54" y="37"/>
                </a:lnTo>
                <a:close/>
                <a:moveTo>
                  <a:pt x="82" y="56"/>
                </a:moveTo>
                <a:lnTo>
                  <a:pt x="82" y="56"/>
                </a:lnTo>
                <a:lnTo>
                  <a:pt x="78" y="56"/>
                </a:lnTo>
                <a:lnTo>
                  <a:pt x="75" y="54"/>
                </a:lnTo>
                <a:lnTo>
                  <a:pt x="73" y="51"/>
                </a:lnTo>
                <a:lnTo>
                  <a:pt x="73" y="47"/>
                </a:lnTo>
                <a:lnTo>
                  <a:pt x="73" y="47"/>
                </a:lnTo>
                <a:lnTo>
                  <a:pt x="73" y="45"/>
                </a:lnTo>
                <a:lnTo>
                  <a:pt x="75" y="41"/>
                </a:lnTo>
                <a:lnTo>
                  <a:pt x="78" y="39"/>
                </a:lnTo>
                <a:lnTo>
                  <a:pt x="82" y="39"/>
                </a:lnTo>
                <a:lnTo>
                  <a:pt x="82" y="39"/>
                </a:lnTo>
                <a:lnTo>
                  <a:pt x="86" y="39"/>
                </a:lnTo>
                <a:lnTo>
                  <a:pt x="88" y="41"/>
                </a:lnTo>
                <a:lnTo>
                  <a:pt x="90" y="45"/>
                </a:lnTo>
                <a:lnTo>
                  <a:pt x="91" y="47"/>
                </a:lnTo>
                <a:lnTo>
                  <a:pt x="91" y="47"/>
                </a:lnTo>
                <a:lnTo>
                  <a:pt x="90" y="51"/>
                </a:lnTo>
                <a:lnTo>
                  <a:pt x="88" y="54"/>
                </a:lnTo>
                <a:lnTo>
                  <a:pt x="86" y="56"/>
                </a:lnTo>
                <a:lnTo>
                  <a:pt x="82" y="56"/>
                </a:lnTo>
                <a:lnTo>
                  <a:pt x="82" y="5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Freeform 1443"/>
          <p:cNvSpPr>
            <a:spLocks/>
          </p:cNvSpPr>
          <p:nvPr/>
        </p:nvSpPr>
        <p:spPr bwMode="auto">
          <a:xfrm>
            <a:off x="4591004" y="704914"/>
            <a:ext cx="147216" cy="309926"/>
          </a:xfrm>
          <a:custGeom>
            <a:avLst/>
            <a:gdLst>
              <a:gd name="T0" fmla="*/ 38 w 38"/>
              <a:gd name="T1" fmla="*/ 78 h 80"/>
              <a:gd name="T2" fmla="*/ 30 w 38"/>
              <a:gd name="T3" fmla="*/ 0 h 80"/>
              <a:gd name="T4" fmla="*/ 30 w 38"/>
              <a:gd name="T5" fmla="*/ 0 h 80"/>
              <a:gd name="T6" fmla="*/ 30 w 38"/>
              <a:gd name="T7" fmla="*/ 0 h 80"/>
              <a:gd name="T8" fmla="*/ 30 w 38"/>
              <a:gd name="T9" fmla="*/ 0 h 80"/>
              <a:gd name="T10" fmla="*/ 28 w 38"/>
              <a:gd name="T11" fmla="*/ 0 h 80"/>
              <a:gd name="T12" fmla="*/ 0 w 38"/>
              <a:gd name="T13" fmla="*/ 7 h 80"/>
              <a:gd name="T14" fmla="*/ 2 w 38"/>
              <a:gd name="T15" fmla="*/ 13 h 80"/>
              <a:gd name="T16" fmla="*/ 26 w 38"/>
              <a:gd name="T17" fmla="*/ 3 h 80"/>
              <a:gd name="T18" fmla="*/ 34 w 38"/>
              <a:gd name="T19" fmla="*/ 80 h 80"/>
              <a:gd name="T20" fmla="*/ 38 w 38"/>
              <a:gd name="T21" fmla="*/ 7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80">
                <a:moveTo>
                  <a:pt x="38" y="78"/>
                </a:move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28" y="0"/>
                </a:lnTo>
                <a:lnTo>
                  <a:pt x="0" y="7"/>
                </a:lnTo>
                <a:lnTo>
                  <a:pt x="2" y="13"/>
                </a:lnTo>
                <a:lnTo>
                  <a:pt x="26" y="3"/>
                </a:lnTo>
                <a:lnTo>
                  <a:pt x="34" y="80"/>
                </a:lnTo>
                <a:lnTo>
                  <a:pt x="38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Freeform 1444"/>
          <p:cNvSpPr>
            <a:spLocks/>
          </p:cNvSpPr>
          <p:nvPr/>
        </p:nvSpPr>
        <p:spPr bwMode="auto">
          <a:xfrm>
            <a:off x="4625871" y="991596"/>
            <a:ext cx="182083" cy="271186"/>
          </a:xfrm>
          <a:custGeom>
            <a:avLst/>
            <a:gdLst>
              <a:gd name="T0" fmla="*/ 47 w 47"/>
              <a:gd name="T1" fmla="*/ 60 h 70"/>
              <a:gd name="T2" fmla="*/ 47 w 47"/>
              <a:gd name="T3" fmla="*/ 60 h 70"/>
              <a:gd name="T4" fmla="*/ 44 w 47"/>
              <a:gd name="T5" fmla="*/ 66 h 70"/>
              <a:gd name="T6" fmla="*/ 44 w 47"/>
              <a:gd name="T7" fmla="*/ 66 h 70"/>
              <a:gd name="T8" fmla="*/ 40 w 47"/>
              <a:gd name="T9" fmla="*/ 68 h 70"/>
              <a:gd name="T10" fmla="*/ 40 w 47"/>
              <a:gd name="T11" fmla="*/ 68 h 70"/>
              <a:gd name="T12" fmla="*/ 30 w 47"/>
              <a:gd name="T13" fmla="*/ 70 h 70"/>
              <a:gd name="T14" fmla="*/ 27 w 47"/>
              <a:gd name="T15" fmla="*/ 70 h 70"/>
              <a:gd name="T16" fmla="*/ 19 w 47"/>
              <a:gd name="T17" fmla="*/ 70 h 70"/>
              <a:gd name="T18" fmla="*/ 15 w 47"/>
              <a:gd name="T19" fmla="*/ 70 h 70"/>
              <a:gd name="T20" fmla="*/ 15 w 47"/>
              <a:gd name="T21" fmla="*/ 70 h 70"/>
              <a:gd name="T22" fmla="*/ 8 w 47"/>
              <a:gd name="T23" fmla="*/ 68 h 70"/>
              <a:gd name="T24" fmla="*/ 8 w 47"/>
              <a:gd name="T25" fmla="*/ 68 h 70"/>
              <a:gd name="T26" fmla="*/ 2 w 47"/>
              <a:gd name="T27" fmla="*/ 66 h 70"/>
              <a:gd name="T28" fmla="*/ 2 w 47"/>
              <a:gd name="T29" fmla="*/ 66 h 70"/>
              <a:gd name="T30" fmla="*/ 0 w 47"/>
              <a:gd name="T31" fmla="*/ 60 h 70"/>
              <a:gd name="T32" fmla="*/ 0 w 47"/>
              <a:gd name="T33" fmla="*/ 60 h 70"/>
              <a:gd name="T34" fmla="*/ 2 w 47"/>
              <a:gd name="T35" fmla="*/ 53 h 70"/>
              <a:gd name="T36" fmla="*/ 2 w 47"/>
              <a:gd name="T37" fmla="*/ 53 h 70"/>
              <a:gd name="T38" fmla="*/ 4 w 47"/>
              <a:gd name="T39" fmla="*/ 45 h 70"/>
              <a:gd name="T40" fmla="*/ 4 w 47"/>
              <a:gd name="T41" fmla="*/ 34 h 70"/>
              <a:gd name="T42" fmla="*/ 4 w 47"/>
              <a:gd name="T43" fmla="*/ 34 h 70"/>
              <a:gd name="T44" fmla="*/ 4 w 47"/>
              <a:gd name="T45" fmla="*/ 27 h 70"/>
              <a:gd name="T46" fmla="*/ 2 w 47"/>
              <a:gd name="T47" fmla="*/ 23 h 70"/>
              <a:gd name="T48" fmla="*/ 2 w 47"/>
              <a:gd name="T49" fmla="*/ 23 h 70"/>
              <a:gd name="T50" fmla="*/ 2 w 47"/>
              <a:gd name="T51" fmla="*/ 14 h 70"/>
              <a:gd name="T52" fmla="*/ 4 w 47"/>
              <a:gd name="T53" fmla="*/ 2 h 70"/>
              <a:gd name="T54" fmla="*/ 4 w 47"/>
              <a:gd name="T55" fmla="*/ 2 h 70"/>
              <a:gd name="T56" fmla="*/ 4 w 47"/>
              <a:gd name="T57" fmla="*/ 0 h 70"/>
              <a:gd name="T58" fmla="*/ 4 w 47"/>
              <a:gd name="T59" fmla="*/ 0 h 70"/>
              <a:gd name="T60" fmla="*/ 4 w 47"/>
              <a:gd name="T61" fmla="*/ 0 h 70"/>
              <a:gd name="T62" fmla="*/ 4 w 47"/>
              <a:gd name="T63" fmla="*/ 0 h 70"/>
              <a:gd name="T64" fmla="*/ 44 w 47"/>
              <a:gd name="T65" fmla="*/ 0 h 70"/>
              <a:gd name="T66" fmla="*/ 44 w 47"/>
              <a:gd name="T67" fmla="*/ 0 h 70"/>
              <a:gd name="T68" fmla="*/ 44 w 47"/>
              <a:gd name="T69" fmla="*/ 2 h 70"/>
              <a:gd name="T70" fmla="*/ 44 w 47"/>
              <a:gd name="T71" fmla="*/ 14 h 70"/>
              <a:gd name="T72" fmla="*/ 44 w 47"/>
              <a:gd name="T73" fmla="*/ 14 h 70"/>
              <a:gd name="T74" fmla="*/ 44 w 47"/>
              <a:gd name="T75" fmla="*/ 23 h 70"/>
              <a:gd name="T76" fmla="*/ 44 w 47"/>
              <a:gd name="T77" fmla="*/ 27 h 70"/>
              <a:gd name="T78" fmla="*/ 44 w 47"/>
              <a:gd name="T79" fmla="*/ 27 h 70"/>
              <a:gd name="T80" fmla="*/ 44 w 47"/>
              <a:gd name="T81" fmla="*/ 34 h 70"/>
              <a:gd name="T82" fmla="*/ 44 w 47"/>
              <a:gd name="T83" fmla="*/ 45 h 70"/>
              <a:gd name="T84" fmla="*/ 44 w 47"/>
              <a:gd name="T85" fmla="*/ 45 h 70"/>
              <a:gd name="T86" fmla="*/ 45 w 47"/>
              <a:gd name="T87" fmla="*/ 53 h 70"/>
              <a:gd name="T88" fmla="*/ 45 w 47"/>
              <a:gd name="T89" fmla="*/ 53 h 70"/>
              <a:gd name="T90" fmla="*/ 47 w 47"/>
              <a:gd name="T91" fmla="*/ 60 h 70"/>
              <a:gd name="T92" fmla="*/ 47 w 47"/>
              <a:gd name="T93" fmla="*/ 6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70">
                <a:moveTo>
                  <a:pt x="47" y="60"/>
                </a:moveTo>
                <a:lnTo>
                  <a:pt x="47" y="60"/>
                </a:lnTo>
                <a:lnTo>
                  <a:pt x="44" y="66"/>
                </a:lnTo>
                <a:lnTo>
                  <a:pt x="44" y="66"/>
                </a:lnTo>
                <a:lnTo>
                  <a:pt x="40" y="68"/>
                </a:lnTo>
                <a:lnTo>
                  <a:pt x="40" y="68"/>
                </a:lnTo>
                <a:lnTo>
                  <a:pt x="30" y="70"/>
                </a:lnTo>
                <a:lnTo>
                  <a:pt x="27" y="70"/>
                </a:lnTo>
                <a:lnTo>
                  <a:pt x="19" y="70"/>
                </a:lnTo>
                <a:lnTo>
                  <a:pt x="15" y="70"/>
                </a:lnTo>
                <a:lnTo>
                  <a:pt x="15" y="70"/>
                </a:lnTo>
                <a:lnTo>
                  <a:pt x="8" y="68"/>
                </a:lnTo>
                <a:lnTo>
                  <a:pt x="8" y="68"/>
                </a:lnTo>
                <a:lnTo>
                  <a:pt x="2" y="66"/>
                </a:lnTo>
                <a:lnTo>
                  <a:pt x="2" y="66"/>
                </a:lnTo>
                <a:lnTo>
                  <a:pt x="0" y="60"/>
                </a:lnTo>
                <a:lnTo>
                  <a:pt x="0" y="60"/>
                </a:lnTo>
                <a:lnTo>
                  <a:pt x="2" y="53"/>
                </a:lnTo>
                <a:lnTo>
                  <a:pt x="2" y="53"/>
                </a:lnTo>
                <a:lnTo>
                  <a:pt x="4" y="45"/>
                </a:lnTo>
                <a:lnTo>
                  <a:pt x="4" y="34"/>
                </a:lnTo>
                <a:lnTo>
                  <a:pt x="4" y="34"/>
                </a:lnTo>
                <a:lnTo>
                  <a:pt x="4" y="27"/>
                </a:lnTo>
                <a:lnTo>
                  <a:pt x="2" y="23"/>
                </a:lnTo>
                <a:lnTo>
                  <a:pt x="2" y="23"/>
                </a:lnTo>
                <a:lnTo>
                  <a:pt x="2" y="14"/>
                </a:lnTo>
                <a:lnTo>
                  <a:pt x="4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4" y="0"/>
                </a:lnTo>
                <a:lnTo>
                  <a:pt x="44" y="0"/>
                </a:lnTo>
                <a:lnTo>
                  <a:pt x="44" y="2"/>
                </a:lnTo>
                <a:lnTo>
                  <a:pt x="44" y="14"/>
                </a:lnTo>
                <a:lnTo>
                  <a:pt x="44" y="14"/>
                </a:lnTo>
                <a:lnTo>
                  <a:pt x="44" y="23"/>
                </a:lnTo>
                <a:lnTo>
                  <a:pt x="44" y="27"/>
                </a:lnTo>
                <a:lnTo>
                  <a:pt x="44" y="27"/>
                </a:lnTo>
                <a:lnTo>
                  <a:pt x="44" y="34"/>
                </a:lnTo>
                <a:lnTo>
                  <a:pt x="44" y="45"/>
                </a:lnTo>
                <a:lnTo>
                  <a:pt x="44" y="45"/>
                </a:lnTo>
                <a:lnTo>
                  <a:pt x="45" y="53"/>
                </a:lnTo>
                <a:lnTo>
                  <a:pt x="45" y="53"/>
                </a:lnTo>
                <a:lnTo>
                  <a:pt x="47" y="60"/>
                </a:lnTo>
                <a:lnTo>
                  <a:pt x="47" y="6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Rectangle 1445"/>
          <p:cNvSpPr>
            <a:spLocks noChangeArrowheads="1"/>
          </p:cNvSpPr>
          <p:nvPr/>
        </p:nvSpPr>
        <p:spPr bwMode="auto">
          <a:xfrm>
            <a:off x="4714975" y="921862"/>
            <a:ext cx="3875" cy="3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Freeform 1446"/>
          <p:cNvSpPr>
            <a:spLocks/>
          </p:cNvSpPr>
          <p:nvPr/>
        </p:nvSpPr>
        <p:spPr bwMode="auto">
          <a:xfrm>
            <a:off x="4621996" y="766900"/>
            <a:ext cx="185956" cy="503630"/>
          </a:xfrm>
          <a:custGeom>
            <a:avLst/>
            <a:gdLst>
              <a:gd name="T0" fmla="*/ 35 w 48"/>
              <a:gd name="T1" fmla="*/ 25 h 130"/>
              <a:gd name="T2" fmla="*/ 35 w 48"/>
              <a:gd name="T3" fmla="*/ 19 h 130"/>
              <a:gd name="T4" fmla="*/ 35 w 48"/>
              <a:gd name="T5" fmla="*/ 6 h 130"/>
              <a:gd name="T6" fmla="*/ 28 w 48"/>
              <a:gd name="T7" fmla="*/ 0 h 130"/>
              <a:gd name="T8" fmla="*/ 16 w 48"/>
              <a:gd name="T9" fmla="*/ 2 h 130"/>
              <a:gd name="T10" fmla="*/ 15 w 48"/>
              <a:gd name="T11" fmla="*/ 17 h 130"/>
              <a:gd name="T12" fmla="*/ 15 w 48"/>
              <a:gd name="T13" fmla="*/ 23 h 130"/>
              <a:gd name="T14" fmla="*/ 3 w 48"/>
              <a:gd name="T15" fmla="*/ 57 h 130"/>
              <a:gd name="T16" fmla="*/ 3 w 48"/>
              <a:gd name="T17" fmla="*/ 58 h 130"/>
              <a:gd name="T18" fmla="*/ 3 w 48"/>
              <a:gd name="T19" fmla="*/ 73 h 130"/>
              <a:gd name="T20" fmla="*/ 3 w 48"/>
              <a:gd name="T21" fmla="*/ 85 h 130"/>
              <a:gd name="T22" fmla="*/ 3 w 48"/>
              <a:gd name="T23" fmla="*/ 107 h 130"/>
              <a:gd name="T24" fmla="*/ 1 w 48"/>
              <a:gd name="T25" fmla="*/ 113 h 130"/>
              <a:gd name="T26" fmla="*/ 1 w 48"/>
              <a:gd name="T27" fmla="*/ 120 h 130"/>
              <a:gd name="T28" fmla="*/ 3 w 48"/>
              <a:gd name="T29" fmla="*/ 124 h 130"/>
              <a:gd name="T30" fmla="*/ 5 w 48"/>
              <a:gd name="T31" fmla="*/ 126 h 130"/>
              <a:gd name="T32" fmla="*/ 13 w 48"/>
              <a:gd name="T33" fmla="*/ 128 h 130"/>
              <a:gd name="T34" fmla="*/ 28 w 48"/>
              <a:gd name="T35" fmla="*/ 130 h 130"/>
              <a:gd name="T36" fmla="*/ 37 w 48"/>
              <a:gd name="T37" fmla="*/ 128 h 130"/>
              <a:gd name="T38" fmla="*/ 41 w 48"/>
              <a:gd name="T39" fmla="*/ 128 h 130"/>
              <a:gd name="T40" fmla="*/ 46 w 48"/>
              <a:gd name="T41" fmla="*/ 124 h 130"/>
              <a:gd name="T42" fmla="*/ 46 w 48"/>
              <a:gd name="T43" fmla="*/ 122 h 130"/>
              <a:gd name="T44" fmla="*/ 48 w 48"/>
              <a:gd name="T45" fmla="*/ 118 h 130"/>
              <a:gd name="T46" fmla="*/ 46 w 48"/>
              <a:gd name="T47" fmla="*/ 109 h 130"/>
              <a:gd name="T48" fmla="*/ 45 w 48"/>
              <a:gd name="T49" fmla="*/ 92 h 130"/>
              <a:gd name="T50" fmla="*/ 46 w 48"/>
              <a:gd name="T51" fmla="*/ 79 h 130"/>
              <a:gd name="T52" fmla="*/ 46 w 48"/>
              <a:gd name="T53" fmla="*/ 58 h 130"/>
              <a:gd name="T54" fmla="*/ 45 w 48"/>
              <a:gd name="T55" fmla="*/ 57 h 130"/>
              <a:gd name="T56" fmla="*/ 43 w 48"/>
              <a:gd name="T57" fmla="*/ 58 h 130"/>
              <a:gd name="T58" fmla="*/ 45 w 48"/>
              <a:gd name="T59" fmla="*/ 72 h 130"/>
              <a:gd name="T60" fmla="*/ 43 w 48"/>
              <a:gd name="T61" fmla="*/ 83 h 130"/>
              <a:gd name="T62" fmla="*/ 43 w 48"/>
              <a:gd name="T63" fmla="*/ 103 h 130"/>
              <a:gd name="T64" fmla="*/ 45 w 48"/>
              <a:gd name="T65" fmla="*/ 111 h 130"/>
              <a:gd name="T66" fmla="*/ 46 w 48"/>
              <a:gd name="T67" fmla="*/ 118 h 130"/>
              <a:gd name="T68" fmla="*/ 45 w 48"/>
              <a:gd name="T69" fmla="*/ 122 h 130"/>
              <a:gd name="T70" fmla="*/ 43 w 48"/>
              <a:gd name="T71" fmla="*/ 124 h 130"/>
              <a:gd name="T72" fmla="*/ 39 w 48"/>
              <a:gd name="T73" fmla="*/ 124 h 130"/>
              <a:gd name="T74" fmla="*/ 28 w 48"/>
              <a:gd name="T75" fmla="*/ 126 h 130"/>
              <a:gd name="T76" fmla="*/ 13 w 48"/>
              <a:gd name="T77" fmla="*/ 126 h 130"/>
              <a:gd name="T78" fmla="*/ 9 w 48"/>
              <a:gd name="T79" fmla="*/ 124 h 130"/>
              <a:gd name="T80" fmla="*/ 5 w 48"/>
              <a:gd name="T81" fmla="*/ 122 h 130"/>
              <a:gd name="T82" fmla="*/ 3 w 48"/>
              <a:gd name="T83" fmla="*/ 122 h 130"/>
              <a:gd name="T84" fmla="*/ 3 w 48"/>
              <a:gd name="T85" fmla="*/ 118 h 130"/>
              <a:gd name="T86" fmla="*/ 5 w 48"/>
              <a:gd name="T87" fmla="*/ 111 h 130"/>
              <a:gd name="T88" fmla="*/ 7 w 48"/>
              <a:gd name="T89" fmla="*/ 92 h 130"/>
              <a:gd name="T90" fmla="*/ 5 w 48"/>
              <a:gd name="T91" fmla="*/ 79 h 130"/>
              <a:gd name="T92" fmla="*/ 5 w 48"/>
              <a:gd name="T93" fmla="*/ 58 h 130"/>
              <a:gd name="T94" fmla="*/ 5 w 48"/>
              <a:gd name="T95" fmla="*/ 58 h 130"/>
              <a:gd name="T96" fmla="*/ 16 w 48"/>
              <a:gd name="T97" fmla="*/ 27 h 130"/>
              <a:gd name="T98" fmla="*/ 16 w 48"/>
              <a:gd name="T99" fmla="*/ 19 h 130"/>
              <a:gd name="T100" fmla="*/ 16 w 48"/>
              <a:gd name="T101" fmla="*/ 6 h 130"/>
              <a:gd name="T102" fmla="*/ 20 w 48"/>
              <a:gd name="T103" fmla="*/ 4 h 130"/>
              <a:gd name="T104" fmla="*/ 31 w 48"/>
              <a:gd name="T105" fmla="*/ 4 h 130"/>
              <a:gd name="T106" fmla="*/ 31 w 48"/>
              <a:gd name="T107" fmla="*/ 17 h 130"/>
              <a:gd name="T108" fmla="*/ 31 w 48"/>
              <a:gd name="T109" fmla="*/ 23 h 130"/>
              <a:gd name="T110" fmla="*/ 43 w 48"/>
              <a:gd name="T111" fmla="*/ 5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" h="130">
                <a:moveTo>
                  <a:pt x="45" y="57"/>
                </a:moveTo>
                <a:lnTo>
                  <a:pt x="45" y="57"/>
                </a:lnTo>
                <a:lnTo>
                  <a:pt x="45" y="51"/>
                </a:lnTo>
                <a:lnTo>
                  <a:pt x="35" y="25"/>
                </a:lnTo>
                <a:lnTo>
                  <a:pt x="35" y="25"/>
                </a:lnTo>
                <a:lnTo>
                  <a:pt x="35" y="23"/>
                </a:lnTo>
                <a:lnTo>
                  <a:pt x="35" y="23"/>
                </a:lnTo>
                <a:lnTo>
                  <a:pt x="35" y="19"/>
                </a:lnTo>
                <a:lnTo>
                  <a:pt x="35" y="17"/>
                </a:lnTo>
                <a:lnTo>
                  <a:pt x="35" y="8"/>
                </a:lnTo>
                <a:lnTo>
                  <a:pt x="35" y="6"/>
                </a:lnTo>
                <a:lnTo>
                  <a:pt x="35" y="6"/>
                </a:lnTo>
                <a:lnTo>
                  <a:pt x="33" y="2"/>
                </a:lnTo>
                <a:lnTo>
                  <a:pt x="33" y="2"/>
                </a:lnTo>
                <a:lnTo>
                  <a:pt x="30" y="0"/>
                </a:lnTo>
                <a:lnTo>
                  <a:pt x="28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16" y="2"/>
                </a:lnTo>
                <a:lnTo>
                  <a:pt x="16" y="2"/>
                </a:lnTo>
                <a:lnTo>
                  <a:pt x="15" y="6"/>
                </a:lnTo>
                <a:lnTo>
                  <a:pt x="15" y="8"/>
                </a:lnTo>
                <a:lnTo>
                  <a:pt x="15" y="17"/>
                </a:lnTo>
                <a:lnTo>
                  <a:pt x="15" y="19"/>
                </a:lnTo>
                <a:lnTo>
                  <a:pt x="15" y="19"/>
                </a:lnTo>
                <a:lnTo>
                  <a:pt x="15" y="23"/>
                </a:lnTo>
                <a:lnTo>
                  <a:pt x="15" y="23"/>
                </a:lnTo>
                <a:lnTo>
                  <a:pt x="13" y="25"/>
                </a:lnTo>
                <a:lnTo>
                  <a:pt x="5" y="51"/>
                </a:lnTo>
                <a:lnTo>
                  <a:pt x="5" y="51"/>
                </a:lnTo>
                <a:lnTo>
                  <a:pt x="3" y="57"/>
                </a:lnTo>
                <a:lnTo>
                  <a:pt x="5" y="58"/>
                </a:lnTo>
                <a:lnTo>
                  <a:pt x="3" y="57"/>
                </a:lnTo>
                <a:lnTo>
                  <a:pt x="3" y="57"/>
                </a:lnTo>
                <a:lnTo>
                  <a:pt x="3" y="58"/>
                </a:lnTo>
                <a:lnTo>
                  <a:pt x="3" y="58"/>
                </a:lnTo>
                <a:lnTo>
                  <a:pt x="3" y="72"/>
                </a:lnTo>
                <a:lnTo>
                  <a:pt x="3" y="72"/>
                </a:lnTo>
                <a:lnTo>
                  <a:pt x="3" y="73"/>
                </a:lnTo>
                <a:lnTo>
                  <a:pt x="3" y="73"/>
                </a:lnTo>
                <a:lnTo>
                  <a:pt x="3" y="79"/>
                </a:lnTo>
                <a:lnTo>
                  <a:pt x="3" y="85"/>
                </a:lnTo>
                <a:lnTo>
                  <a:pt x="3" y="85"/>
                </a:lnTo>
                <a:lnTo>
                  <a:pt x="3" y="92"/>
                </a:lnTo>
                <a:lnTo>
                  <a:pt x="3" y="103"/>
                </a:lnTo>
                <a:lnTo>
                  <a:pt x="3" y="103"/>
                </a:lnTo>
                <a:lnTo>
                  <a:pt x="3" y="107"/>
                </a:lnTo>
                <a:lnTo>
                  <a:pt x="3" y="107"/>
                </a:lnTo>
                <a:lnTo>
                  <a:pt x="1" y="109"/>
                </a:lnTo>
                <a:lnTo>
                  <a:pt x="1" y="109"/>
                </a:lnTo>
                <a:lnTo>
                  <a:pt x="1" y="113"/>
                </a:lnTo>
                <a:lnTo>
                  <a:pt x="1" y="113"/>
                </a:lnTo>
                <a:lnTo>
                  <a:pt x="0" y="118"/>
                </a:lnTo>
                <a:lnTo>
                  <a:pt x="0" y="118"/>
                </a:lnTo>
                <a:lnTo>
                  <a:pt x="1" y="120"/>
                </a:lnTo>
                <a:lnTo>
                  <a:pt x="1" y="120"/>
                </a:lnTo>
                <a:lnTo>
                  <a:pt x="1" y="122"/>
                </a:lnTo>
                <a:lnTo>
                  <a:pt x="1" y="122"/>
                </a:lnTo>
                <a:lnTo>
                  <a:pt x="3" y="124"/>
                </a:lnTo>
                <a:lnTo>
                  <a:pt x="3" y="124"/>
                </a:lnTo>
                <a:lnTo>
                  <a:pt x="3" y="124"/>
                </a:lnTo>
                <a:lnTo>
                  <a:pt x="5" y="126"/>
                </a:lnTo>
                <a:lnTo>
                  <a:pt x="5" y="126"/>
                </a:lnTo>
                <a:lnTo>
                  <a:pt x="9" y="128"/>
                </a:lnTo>
                <a:lnTo>
                  <a:pt x="9" y="128"/>
                </a:lnTo>
                <a:lnTo>
                  <a:pt x="9" y="128"/>
                </a:lnTo>
                <a:lnTo>
                  <a:pt x="13" y="128"/>
                </a:lnTo>
                <a:lnTo>
                  <a:pt x="13" y="128"/>
                </a:lnTo>
                <a:lnTo>
                  <a:pt x="16" y="130"/>
                </a:lnTo>
                <a:lnTo>
                  <a:pt x="20" y="130"/>
                </a:lnTo>
                <a:lnTo>
                  <a:pt x="28" y="130"/>
                </a:lnTo>
                <a:lnTo>
                  <a:pt x="31" y="130"/>
                </a:lnTo>
                <a:lnTo>
                  <a:pt x="31" y="130"/>
                </a:lnTo>
                <a:lnTo>
                  <a:pt x="37" y="128"/>
                </a:lnTo>
                <a:lnTo>
                  <a:pt x="37" y="128"/>
                </a:lnTo>
                <a:lnTo>
                  <a:pt x="41" y="128"/>
                </a:lnTo>
                <a:lnTo>
                  <a:pt x="41" y="128"/>
                </a:lnTo>
                <a:lnTo>
                  <a:pt x="41" y="128"/>
                </a:lnTo>
                <a:lnTo>
                  <a:pt x="41" y="128"/>
                </a:lnTo>
                <a:lnTo>
                  <a:pt x="43" y="126"/>
                </a:lnTo>
                <a:lnTo>
                  <a:pt x="43" y="126"/>
                </a:lnTo>
                <a:lnTo>
                  <a:pt x="46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4"/>
                </a:lnTo>
                <a:lnTo>
                  <a:pt x="46" y="122"/>
                </a:lnTo>
                <a:lnTo>
                  <a:pt x="46" y="122"/>
                </a:lnTo>
                <a:lnTo>
                  <a:pt x="48" y="120"/>
                </a:lnTo>
                <a:lnTo>
                  <a:pt x="48" y="120"/>
                </a:lnTo>
                <a:lnTo>
                  <a:pt x="48" y="118"/>
                </a:lnTo>
                <a:lnTo>
                  <a:pt x="48" y="118"/>
                </a:lnTo>
                <a:lnTo>
                  <a:pt x="48" y="113"/>
                </a:lnTo>
                <a:lnTo>
                  <a:pt x="48" y="113"/>
                </a:lnTo>
                <a:lnTo>
                  <a:pt x="46" y="109"/>
                </a:lnTo>
                <a:lnTo>
                  <a:pt x="46" y="109"/>
                </a:lnTo>
                <a:lnTo>
                  <a:pt x="46" y="107"/>
                </a:lnTo>
                <a:lnTo>
                  <a:pt x="46" y="107"/>
                </a:lnTo>
                <a:lnTo>
                  <a:pt x="45" y="103"/>
                </a:lnTo>
                <a:lnTo>
                  <a:pt x="45" y="92"/>
                </a:lnTo>
                <a:lnTo>
                  <a:pt x="45" y="92"/>
                </a:lnTo>
                <a:lnTo>
                  <a:pt x="46" y="85"/>
                </a:lnTo>
                <a:lnTo>
                  <a:pt x="46" y="79"/>
                </a:lnTo>
                <a:lnTo>
                  <a:pt x="46" y="79"/>
                </a:lnTo>
                <a:lnTo>
                  <a:pt x="46" y="73"/>
                </a:lnTo>
                <a:lnTo>
                  <a:pt x="46" y="73"/>
                </a:lnTo>
                <a:lnTo>
                  <a:pt x="46" y="72"/>
                </a:lnTo>
                <a:lnTo>
                  <a:pt x="46" y="58"/>
                </a:lnTo>
                <a:lnTo>
                  <a:pt x="46" y="58"/>
                </a:lnTo>
                <a:lnTo>
                  <a:pt x="46" y="58"/>
                </a:lnTo>
                <a:lnTo>
                  <a:pt x="46" y="58"/>
                </a:lnTo>
                <a:lnTo>
                  <a:pt x="45" y="57"/>
                </a:lnTo>
                <a:lnTo>
                  <a:pt x="43" y="57"/>
                </a:lnTo>
                <a:lnTo>
                  <a:pt x="43" y="57"/>
                </a:lnTo>
                <a:lnTo>
                  <a:pt x="43" y="58"/>
                </a:lnTo>
                <a:lnTo>
                  <a:pt x="43" y="58"/>
                </a:lnTo>
                <a:lnTo>
                  <a:pt x="45" y="58"/>
                </a:lnTo>
                <a:lnTo>
                  <a:pt x="43" y="58"/>
                </a:lnTo>
                <a:lnTo>
                  <a:pt x="45" y="72"/>
                </a:lnTo>
                <a:lnTo>
                  <a:pt x="45" y="72"/>
                </a:lnTo>
                <a:lnTo>
                  <a:pt x="45" y="73"/>
                </a:lnTo>
                <a:lnTo>
                  <a:pt x="45" y="73"/>
                </a:lnTo>
                <a:lnTo>
                  <a:pt x="43" y="79"/>
                </a:lnTo>
                <a:lnTo>
                  <a:pt x="43" y="83"/>
                </a:lnTo>
                <a:lnTo>
                  <a:pt x="43" y="83"/>
                </a:lnTo>
                <a:lnTo>
                  <a:pt x="43" y="92"/>
                </a:lnTo>
                <a:lnTo>
                  <a:pt x="43" y="103"/>
                </a:lnTo>
                <a:lnTo>
                  <a:pt x="43" y="103"/>
                </a:lnTo>
                <a:lnTo>
                  <a:pt x="43" y="107"/>
                </a:lnTo>
                <a:lnTo>
                  <a:pt x="43" y="107"/>
                </a:lnTo>
                <a:lnTo>
                  <a:pt x="45" y="111"/>
                </a:lnTo>
                <a:lnTo>
                  <a:pt x="45" y="111"/>
                </a:lnTo>
                <a:lnTo>
                  <a:pt x="46" y="115"/>
                </a:lnTo>
                <a:lnTo>
                  <a:pt x="46" y="115"/>
                </a:lnTo>
                <a:lnTo>
                  <a:pt x="46" y="118"/>
                </a:lnTo>
                <a:lnTo>
                  <a:pt x="46" y="118"/>
                </a:lnTo>
                <a:lnTo>
                  <a:pt x="46" y="120"/>
                </a:lnTo>
                <a:lnTo>
                  <a:pt x="46" y="120"/>
                </a:lnTo>
                <a:lnTo>
                  <a:pt x="45" y="122"/>
                </a:lnTo>
                <a:lnTo>
                  <a:pt x="45" y="122"/>
                </a:lnTo>
                <a:lnTo>
                  <a:pt x="45" y="122"/>
                </a:lnTo>
                <a:lnTo>
                  <a:pt x="45" y="122"/>
                </a:lnTo>
                <a:lnTo>
                  <a:pt x="45" y="122"/>
                </a:lnTo>
                <a:lnTo>
                  <a:pt x="43" y="124"/>
                </a:lnTo>
                <a:lnTo>
                  <a:pt x="43" y="124"/>
                </a:lnTo>
                <a:lnTo>
                  <a:pt x="39" y="124"/>
                </a:lnTo>
                <a:lnTo>
                  <a:pt x="39" y="124"/>
                </a:lnTo>
                <a:lnTo>
                  <a:pt x="39" y="124"/>
                </a:lnTo>
                <a:lnTo>
                  <a:pt x="37" y="126"/>
                </a:lnTo>
                <a:lnTo>
                  <a:pt x="37" y="126"/>
                </a:lnTo>
                <a:lnTo>
                  <a:pt x="31" y="126"/>
                </a:lnTo>
                <a:lnTo>
                  <a:pt x="28" y="126"/>
                </a:lnTo>
                <a:lnTo>
                  <a:pt x="20" y="126"/>
                </a:lnTo>
                <a:lnTo>
                  <a:pt x="16" y="126"/>
                </a:lnTo>
                <a:lnTo>
                  <a:pt x="16" y="126"/>
                </a:lnTo>
                <a:lnTo>
                  <a:pt x="13" y="126"/>
                </a:lnTo>
                <a:lnTo>
                  <a:pt x="13" y="126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9" y="124"/>
                </a:lnTo>
                <a:lnTo>
                  <a:pt x="7" y="124"/>
                </a:lnTo>
                <a:lnTo>
                  <a:pt x="7" y="124"/>
                </a:lnTo>
                <a:lnTo>
                  <a:pt x="5" y="122"/>
                </a:lnTo>
                <a:lnTo>
                  <a:pt x="3" y="122"/>
                </a:lnTo>
                <a:lnTo>
                  <a:pt x="5" y="122"/>
                </a:lnTo>
                <a:lnTo>
                  <a:pt x="3" y="122"/>
                </a:lnTo>
                <a:lnTo>
                  <a:pt x="3" y="122"/>
                </a:lnTo>
                <a:lnTo>
                  <a:pt x="3" y="120"/>
                </a:lnTo>
                <a:lnTo>
                  <a:pt x="3" y="120"/>
                </a:lnTo>
                <a:lnTo>
                  <a:pt x="3" y="118"/>
                </a:lnTo>
                <a:lnTo>
                  <a:pt x="3" y="118"/>
                </a:lnTo>
                <a:lnTo>
                  <a:pt x="3" y="115"/>
                </a:lnTo>
                <a:lnTo>
                  <a:pt x="3" y="115"/>
                </a:lnTo>
                <a:lnTo>
                  <a:pt x="5" y="111"/>
                </a:lnTo>
                <a:lnTo>
                  <a:pt x="5" y="111"/>
                </a:lnTo>
                <a:lnTo>
                  <a:pt x="5" y="107"/>
                </a:lnTo>
                <a:lnTo>
                  <a:pt x="5" y="107"/>
                </a:lnTo>
                <a:lnTo>
                  <a:pt x="7" y="103"/>
                </a:lnTo>
                <a:lnTo>
                  <a:pt x="7" y="92"/>
                </a:lnTo>
                <a:lnTo>
                  <a:pt x="7" y="92"/>
                </a:lnTo>
                <a:lnTo>
                  <a:pt x="5" y="83"/>
                </a:lnTo>
                <a:lnTo>
                  <a:pt x="5" y="79"/>
                </a:lnTo>
                <a:lnTo>
                  <a:pt x="5" y="79"/>
                </a:lnTo>
                <a:lnTo>
                  <a:pt x="5" y="73"/>
                </a:lnTo>
                <a:lnTo>
                  <a:pt x="5" y="73"/>
                </a:lnTo>
                <a:lnTo>
                  <a:pt x="5" y="7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7" y="53"/>
                </a:lnTo>
                <a:lnTo>
                  <a:pt x="16" y="27"/>
                </a:lnTo>
                <a:lnTo>
                  <a:pt x="16" y="27"/>
                </a:lnTo>
                <a:lnTo>
                  <a:pt x="16" y="23"/>
                </a:lnTo>
                <a:lnTo>
                  <a:pt x="16" y="23"/>
                </a:lnTo>
                <a:lnTo>
                  <a:pt x="16" y="19"/>
                </a:lnTo>
                <a:lnTo>
                  <a:pt x="16" y="17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8" y="4"/>
                </a:lnTo>
                <a:lnTo>
                  <a:pt x="18" y="4"/>
                </a:lnTo>
                <a:lnTo>
                  <a:pt x="20" y="4"/>
                </a:lnTo>
                <a:lnTo>
                  <a:pt x="20" y="4"/>
                </a:lnTo>
                <a:lnTo>
                  <a:pt x="28" y="4"/>
                </a:lnTo>
                <a:lnTo>
                  <a:pt x="30" y="4"/>
                </a:lnTo>
                <a:lnTo>
                  <a:pt x="30" y="4"/>
                </a:lnTo>
                <a:lnTo>
                  <a:pt x="31" y="4"/>
                </a:lnTo>
                <a:lnTo>
                  <a:pt x="31" y="4"/>
                </a:lnTo>
                <a:lnTo>
                  <a:pt x="31" y="6"/>
                </a:lnTo>
                <a:lnTo>
                  <a:pt x="31" y="6"/>
                </a:lnTo>
                <a:lnTo>
                  <a:pt x="31" y="17"/>
                </a:lnTo>
                <a:lnTo>
                  <a:pt x="31" y="19"/>
                </a:lnTo>
                <a:lnTo>
                  <a:pt x="31" y="19"/>
                </a:lnTo>
                <a:lnTo>
                  <a:pt x="31" y="23"/>
                </a:lnTo>
                <a:lnTo>
                  <a:pt x="31" y="23"/>
                </a:lnTo>
                <a:lnTo>
                  <a:pt x="33" y="27"/>
                </a:lnTo>
                <a:lnTo>
                  <a:pt x="41" y="53"/>
                </a:lnTo>
                <a:lnTo>
                  <a:pt x="41" y="53"/>
                </a:lnTo>
                <a:lnTo>
                  <a:pt x="43" y="57"/>
                </a:lnTo>
                <a:lnTo>
                  <a:pt x="45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Freeform 1447"/>
          <p:cNvSpPr>
            <a:spLocks/>
          </p:cNvSpPr>
          <p:nvPr/>
        </p:nvSpPr>
        <p:spPr bwMode="auto">
          <a:xfrm>
            <a:off x="4680110" y="1080701"/>
            <a:ext cx="27119" cy="27119"/>
          </a:xfrm>
          <a:custGeom>
            <a:avLst/>
            <a:gdLst>
              <a:gd name="T0" fmla="*/ 7 w 7"/>
              <a:gd name="T1" fmla="*/ 4 h 7"/>
              <a:gd name="T2" fmla="*/ 7 w 7"/>
              <a:gd name="T3" fmla="*/ 4 h 7"/>
              <a:gd name="T4" fmla="*/ 5 w 7"/>
              <a:gd name="T5" fmla="*/ 6 h 7"/>
              <a:gd name="T6" fmla="*/ 3 w 7"/>
              <a:gd name="T7" fmla="*/ 7 h 7"/>
              <a:gd name="T8" fmla="*/ 3 w 7"/>
              <a:gd name="T9" fmla="*/ 7 h 7"/>
              <a:gd name="T10" fmla="*/ 0 w 7"/>
              <a:gd name="T11" fmla="*/ 6 h 7"/>
              <a:gd name="T12" fmla="*/ 0 w 7"/>
              <a:gd name="T13" fmla="*/ 4 h 7"/>
              <a:gd name="T14" fmla="*/ 0 w 7"/>
              <a:gd name="T15" fmla="*/ 4 h 7"/>
              <a:gd name="T16" fmla="*/ 0 w 7"/>
              <a:gd name="T17" fmla="*/ 0 h 7"/>
              <a:gd name="T18" fmla="*/ 3 w 7"/>
              <a:gd name="T19" fmla="*/ 0 h 7"/>
              <a:gd name="T20" fmla="*/ 3 w 7"/>
              <a:gd name="T21" fmla="*/ 0 h 7"/>
              <a:gd name="T22" fmla="*/ 5 w 7"/>
              <a:gd name="T23" fmla="*/ 0 h 7"/>
              <a:gd name="T24" fmla="*/ 7 w 7"/>
              <a:gd name="T25" fmla="*/ 4 h 7"/>
              <a:gd name="T26" fmla="*/ 7 w 7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7">
                <a:moveTo>
                  <a:pt x="7" y="4"/>
                </a:moveTo>
                <a:lnTo>
                  <a:pt x="7" y="4"/>
                </a:lnTo>
                <a:lnTo>
                  <a:pt x="5" y="6"/>
                </a:lnTo>
                <a:lnTo>
                  <a:pt x="3" y="7"/>
                </a:lnTo>
                <a:lnTo>
                  <a:pt x="3" y="7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7" y="4"/>
                </a:lnTo>
                <a:lnTo>
                  <a:pt x="7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Freeform 1448"/>
          <p:cNvSpPr>
            <a:spLocks/>
          </p:cNvSpPr>
          <p:nvPr/>
        </p:nvSpPr>
        <p:spPr bwMode="auto">
          <a:xfrm>
            <a:off x="4749842" y="1080701"/>
            <a:ext cx="30992" cy="27119"/>
          </a:xfrm>
          <a:custGeom>
            <a:avLst/>
            <a:gdLst>
              <a:gd name="T0" fmla="*/ 8 w 8"/>
              <a:gd name="T1" fmla="*/ 4 h 7"/>
              <a:gd name="T2" fmla="*/ 8 w 8"/>
              <a:gd name="T3" fmla="*/ 4 h 7"/>
              <a:gd name="T4" fmla="*/ 6 w 8"/>
              <a:gd name="T5" fmla="*/ 6 h 7"/>
              <a:gd name="T6" fmla="*/ 4 w 8"/>
              <a:gd name="T7" fmla="*/ 7 h 7"/>
              <a:gd name="T8" fmla="*/ 4 w 8"/>
              <a:gd name="T9" fmla="*/ 7 h 7"/>
              <a:gd name="T10" fmla="*/ 0 w 8"/>
              <a:gd name="T11" fmla="*/ 6 h 7"/>
              <a:gd name="T12" fmla="*/ 0 w 8"/>
              <a:gd name="T13" fmla="*/ 4 h 7"/>
              <a:gd name="T14" fmla="*/ 0 w 8"/>
              <a:gd name="T15" fmla="*/ 4 h 7"/>
              <a:gd name="T16" fmla="*/ 0 w 8"/>
              <a:gd name="T17" fmla="*/ 0 h 7"/>
              <a:gd name="T18" fmla="*/ 4 w 8"/>
              <a:gd name="T19" fmla="*/ 0 h 7"/>
              <a:gd name="T20" fmla="*/ 4 w 8"/>
              <a:gd name="T21" fmla="*/ 0 h 7"/>
              <a:gd name="T22" fmla="*/ 6 w 8"/>
              <a:gd name="T23" fmla="*/ 0 h 7"/>
              <a:gd name="T24" fmla="*/ 8 w 8"/>
              <a:gd name="T25" fmla="*/ 4 h 7"/>
              <a:gd name="T26" fmla="*/ 8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8" y="4"/>
                </a:moveTo>
                <a:lnTo>
                  <a:pt x="8" y="4"/>
                </a:lnTo>
                <a:lnTo>
                  <a:pt x="6" y="6"/>
                </a:lnTo>
                <a:lnTo>
                  <a:pt x="4" y="7"/>
                </a:lnTo>
                <a:lnTo>
                  <a:pt x="4" y="7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Freeform 1449"/>
          <p:cNvSpPr>
            <a:spLocks/>
          </p:cNvSpPr>
          <p:nvPr/>
        </p:nvSpPr>
        <p:spPr bwMode="auto">
          <a:xfrm>
            <a:off x="4722723" y="1123314"/>
            <a:ext cx="27119" cy="30992"/>
          </a:xfrm>
          <a:custGeom>
            <a:avLst/>
            <a:gdLst>
              <a:gd name="T0" fmla="*/ 7 w 7"/>
              <a:gd name="T1" fmla="*/ 4 h 8"/>
              <a:gd name="T2" fmla="*/ 7 w 7"/>
              <a:gd name="T3" fmla="*/ 4 h 8"/>
              <a:gd name="T4" fmla="*/ 5 w 7"/>
              <a:gd name="T5" fmla="*/ 6 h 8"/>
              <a:gd name="T6" fmla="*/ 4 w 7"/>
              <a:gd name="T7" fmla="*/ 8 h 8"/>
              <a:gd name="T8" fmla="*/ 4 w 7"/>
              <a:gd name="T9" fmla="*/ 8 h 8"/>
              <a:gd name="T10" fmla="*/ 0 w 7"/>
              <a:gd name="T11" fmla="*/ 6 h 8"/>
              <a:gd name="T12" fmla="*/ 0 w 7"/>
              <a:gd name="T13" fmla="*/ 4 h 8"/>
              <a:gd name="T14" fmla="*/ 0 w 7"/>
              <a:gd name="T15" fmla="*/ 4 h 8"/>
              <a:gd name="T16" fmla="*/ 0 w 7"/>
              <a:gd name="T17" fmla="*/ 0 h 8"/>
              <a:gd name="T18" fmla="*/ 4 w 7"/>
              <a:gd name="T19" fmla="*/ 0 h 8"/>
              <a:gd name="T20" fmla="*/ 4 w 7"/>
              <a:gd name="T21" fmla="*/ 0 h 8"/>
              <a:gd name="T22" fmla="*/ 5 w 7"/>
              <a:gd name="T23" fmla="*/ 0 h 8"/>
              <a:gd name="T24" fmla="*/ 7 w 7"/>
              <a:gd name="T25" fmla="*/ 4 h 8"/>
              <a:gd name="T26" fmla="*/ 7 w 7"/>
              <a:gd name="T2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8">
                <a:moveTo>
                  <a:pt x="7" y="4"/>
                </a:moveTo>
                <a:lnTo>
                  <a:pt x="7" y="4"/>
                </a:lnTo>
                <a:lnTo>
                  <a:pt x="5" y="6"/>
                </a:lnTo>
                <a:lnTo>
                  <a:pt x="4" y="8"/>
                </a:lnTo>
                <a:lnTo>
                  <a:pt x="4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7" y="4"/>
                </a:lnTo>
                <a:lnTo>
                  <a:pt x="7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Freeform 1450"/>
          <p:cNvSpPr>
            <a:spLocks/>
          </p:cNvSpPr>
          <p:nvPr/>
        </p:nvSpPr>
        <p:spPr bwMode="auto">
          <a:xfrm>
            <a:off x="4680110" y="1165931"/>
            <a:ext cx="27119" cy="30992"/>
          </a:xfrm>
          <a:custGeom>
            <a:avLst/>
            <a:gdLst>
              <a:gd name="T0" fmla="*/ 7 w 7"/>
              <a:gd name="T1" fmla="*/ 4 h 8"/>
              <a:gd name="T2" fmla="*/ 7 w 7"/>
              <a:gd name="T3" fmla="*/ 4 h 8"/>
              <a:gd name="T4" fmla="*/ 5 w 7"/>
              <a:gd name="T5" fmla="*/ 6 h 8"/>
              <a:gd name="T6" fmla="*/ 3 w 7"/>
              <a:gd name="T7" fmla="*/ 8 h 8"/>
              <a:gd name="T8" fmla="*/ 3 w 7"/>
              <a:gd name="T9" fmla="*/ 8 h 8"/>
              <a:gd name="T10" fmla="*/ 0 w 7"/>
              <a:gd name="T11" fmla="*/ 6 h 8"/>
              <a:gd name="T12" fmla="*/ 0 w 7"/>
              <a:gd name="T13" fmla="*/ 4 h 8"/>
              <a:gd name="T14" fmla="*/ 0 w 7"/>
              <a:gd name="T15" fmla="*/ 4 h 8"/>
              <a:gd name="T16" fmla="*/ 0 w 7"/>
              <a:gd name="T17" fmla="*/ 0 h 8"/>
              <a:gd name="T18" fmla="*/ 3 w 7"/>
              <a:gd name="T19" fmla="*/ 0 h 8"/>
              <a:gd name="T20" fmla="*/ 3 w 7"/>
              <a:gd name="T21" fmla="*/ 0 h 8"/>
              <a:gd name="T22" fmla="*/ 5 w 7"/>
              <a:gd name="T23" fmla="*/ 0 h 8"/>
              <a:gd name="T24" fmla="*/ 7 w 7"/>
              <a:gd name="T25" fmla="*/ 4 h 8"/>
              <a:gd name="T26" fmla="*/ 7 w 7"/>
              <a:gd name="T2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" h="8">
                <a:moveTo>
                  <a:pt x="7" y="4"/>
                </a:moveTo>
                <a:lnTo>
                  <a:pt x="7" y="4"/>
                </a:lnTo>
                <a:lnTo>
                  <a:pt x="5" y="6"/>
                </a:lnTo>
                <a:lnTo>
                  <a:pt x="3" y="8"/>
                </a:lnTo>
                <a:lnTo>
                  <a:pt x="3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7" y="4"/>
                </a:lnTo>
                <a:lnTo>
                  <a:pt x="7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Freeform 1451"/>
          <p:cNvSpPr>
            <a:spLocks/>
          </p:cNvSpPr>
          <p:nvPr/>
        </p:nvSpPr>
        <p:spPr bwMode="auto">
          <a:xfrm>
            <a:off x="4707227" y="1030336"/>
            <a:ext cx="30992" cy="27119"/>
          </a:xfrm>
          <a:custGeom>
            <a:avLst/>
            <a:gdLst>
              <a:gd name="T0" fmla="*/ 8 w 8"/>
              <a:gd name="T1" fmla="*/ 4 h 7"/>
              <a:gd name="T2" fmla="*/ 8 w 8"/>
              <a:gd name="T3" fmla="*/ 4 h 7"/>
              <a:gd name="T4" fmla="*/ 8 w 8"/>
              <a:gd name="T5" fmla="*/ 5 h 7"/>
              <a:gd name="T6" fmla="*/ 4 w 8"/>
              <a:gd name="T7" fmla="*/ 7 h 7"/>
              <a:gd name="T8" fmla="*/ 4 w 8"/>
              <a:gd name="T9" fmla="*/ 7 h 7"/>
              <a:gd name="T10" fmla="*/ 2 w 8"/>
              <a:gd name="T11" fmla="*/ 5 h 7"/>
              <a:gd name="T12" fmla="*/ 0 w 8"/>
              <a:gd name="T13" fmla="*/ 4 h 7"/>
              <a:gd name="T14" fmla="*/ 0 w 8"/>
              <a:gd name="T15" fmla="*/ 4 h 7"/>
              <a:gd name="T16" fmla="*/ 2 w 8"/>
              <a:gd name="T17" fmla="*/ 0 h 7"/>
              <a:gd name="T18" fmla="*/ 4 w 8"/>
              <a:gd name="T19" fmla="*/ 0 h 7"/>
              <a:gd name="T20" fmla="*/ 4 w 8"/>
              <a:gd name="T21" fmla="*/ 0 h 7"/>
              <a:gd name="T22" fmla="*/ 8 w 8"/>
              <a:gd name="T23" fmla="*/ 0 h 7"/>
              <a:gd name="T24" fmla="*/ 8 w 8"/>
              <a:gd name="T25" fmla="*/ 4 h 7"/>
              <a:gd name="T26" fmla="*/ 8 w 8"/>
              <a:gd name="T2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7">
                <a:moveTo>
                  <a:pt x="8" y="4"/>
                </a:moveTo>
                <a:lnTo>
                  <a:pt x="8" y="4"/>
                </a:lnTo>
                <a:lnTo>
                  <a:pt x="8" y="5"/>
                </a:lnTo>
                <a:lnTo>
                  <a:pt x="4" y="7"/>
                </a:lnTo>
                <a:lnTo>
                  <a:pt x="4" y="7"/>
                </a:lnTo>
                <a:lnTo>
                  <a:pt x="2" y="5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Freeform 1452"/>
          <p:cNvSpPr>
            <a:spLocks/>
          </p:cNvSpPr>
          <p:nvPr/>
        </p:nvSpPr>
        <p:spPr bwMode="auto">
          <a:xfrm>
            <a:off x="3409411" y="2909268"/>
            <a:ext cx="174335" cy="166587"/>
          </a:xfrm>
          <a:custGeom>
            <a:avLst/>
            <a:gdLst>
              <a:gd name="T0" fmla="*/ 35 w 45"/>
              <a:gd name="T1" fmla="*/ 0 h 43"/>
              <a:gd name="T2" fmla="*/ 35 w 45"/>
              <a:gd name="T3" fmla="*/ 0 h 43"/>
              <a:gd name="T4" fmla="*/ 28 w 45"/>
              <a:gd name="T5" fmla="*/ 2 h 43"/>
              <a:gd name="T6" fmla="*/ 28 w 45"/>
              <a:gd name="T7" fmla="*/ 2 h 43"/>
              <a:gd name="T8" fmla="*/ 18 w 45"/>
              <a:gd name="T9" fmla="*/ 6 h 43"/>
              <a:gd name="T10" fmla="*/ 18 w 45"/>
              <a:gd name="T11" fmla="*/ 6 h 43"/>
              <a:gd name="T12" fmla="*/ 11 w 45"/>
              <a:gd name="T13" fmla="*/ 13 h 43"/>
              <a:gd name="T14" fmla="*/ 3 w 45"/>
              <a:gd name="T15" fmla="*/ 19 h 43"/>
              <a:gd name="T16" fmla="*/ 3 w 45"/>
              <a:gd name="T17" fmla="*/ 19 h 43"/>
              <a:gd name="T18" fmla="*/ 1 w 45"/>
              <a:gd name="T19" fmla="*/ 24 h 43"/>
              <a:gd name="T20" fmla="*/ 0 w 45"/>
              <a:gd name="T21" fmla="*/ 28 h 43"/>
              <a:gd name="T22" fmla="*/ 0 w 45"/>
              <a:gd name="T23" fmla="*/ 28 h 43"/>
              <a:gd name="T24" fmla="*/ 1 w 45"/>
              <a:gd name="T25" fmla="*/ 32 h 43"/>
              <a:gd name="T26" fmla="*/ 3 w 45"/>
              <a:gd name="T27" fmla="*/ 36 h 43"/>
              <a:gd name="T28" fmla="*/ 3 w 45"/>
              <a:gd name="T29" fmla="*/ 36 h 43"/>
              <a:gd name="T30" fmla="*/ 11 w 45"/>
              <a:gd name="T31" fmla="*/ 43 h 43"/>
              <a:gd name="T32" fmla="*/ 11 w 45"/>
              <a:gd name="T33" fmla="*/ 43 h 43"/>
              <a:gd name="T34" fmla="*/ 20 w 45"/>
              <a:gd name="T35" fmla="*/ 32 h 43"/>
              <a:gd name="T36" fmla="*/ 20 w 45"/>
              <a:gd name="T37" fmla="*/ 32 h 43"/>
              <a:gd name="T38" fmla="*/ 31 w 45"/>
              <a:gd name="T39" fmla="*/ 21 h 43"/>
              <a:gd name="T40" fmla="*/ 41 w 45"/>
              <a:gd name="T41" fmla="*/ 13 h 43"/>
              <a:gd name="T42" fmla="*/ 41 w 45"/>
              <a:gd name="T43" fmla="*/ 13 h 43"/>
              <a:gd name="T44" fmla="*/ 45 w 45"/>
              <a:gd name="T45" fmla="*/ 13 h 43"/>
              <a:gd name="T46" fmla="*/ 39 w 45"/>
              <a:gd name="T47" fmla="*/ 2 h 43"/>
              <a:gd name="T48" fmla="*/ 39 w 45"/>
              <a:gd name="T49" fmla="*/ 2 h 43"/>
              <a:gd name="T50" fmla="*/ 35 w 45"/>
              <a:gd name="T51" fmla="*/ 0 h 43"/>
              <a:gd name="T52" fmla="*/ 35 w 45"/>
              <a:gd name="T5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5" h="43">
                <a:moveTo>
                  <a:pt x="35" y="0"/>
                </a:moveTo>
                <a:lnTo>
                  <a:pt x="35" y="0"/>
                </a:lnTo>
                <a:lnTo>
                  <a:pt x="28" y="2"/>
                </a:lnTo>
                <a:lnTo>
                  <a:pt x="28" y="2"/>
                </a:lnTo>
                <a:lnTo>
                  <a:pt x="18" y="6"/>
                </a:lnTo>
                <a:lnTo>
                  <a:pt x="18" y="6"/>
                </a:lnTo>
                <a:lnTo>
                  <a:pt x="11" y="13"/>
                </a:lnTo>
                <a:lnTo>
                  <a:pt x="3" y="19"/>
                </a:lnTo>
                <a:lnTo>
                  <a:pt x="3" y="19"/>
                </a:lnTo>
                <a:lnTo>
                  <a:pt x="1" y="24"/>
                </a:lnTo>
                <a:lnTo>
                  <a:pt x="0" y="28"/>
                </a:lnTo>
                <a:lnTo>
                  <a:pt x="0" y="28"/>
                </a:lnTo>
                <a:lnTo>
                  <a:pt x="1" y="32"/>
                </a:lnTo>
                <a:lnTo>
                  <a:pt x="3" y="36"/>
                </a:lnTo>
                <a:lnTo>
                  <a:pt x="3" y="36"/>
                </a:lnTo>
                <a:lnTo>
                  <a:pt x="11" y="43"/>
                </a:lnTo>
                <a:lnTo>
                  <a:pt x="11" y="43"/>
                </a:lnTo>
                <a:lnTo>
                  <a:pt x="20" y="32"/>
                </a:lnTo>
                <a:lnTo>
                  <a:pt x="20" y="32"/>
                </a:lnTo>
                <a:lnTo>
                  <a:pt x="31" y="21"/>
                </a:lnTo>
                <a:lnTo>
                  <a:pt x="41" y="13"/>
                </a:lnTo>
                <a:lnTo>
                  <a:pt x="41" y="13"/>
                </a:lnTo>
                <a:lnTo>
                  <a:pt x="45" y="13"/>
                </a:lnTo>
                <a:lnTo>
                  <a:pt x="39" y="2"/>
                </a:lnTo>
                <a:lnTo>
                  <a:pt x="39" y="2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Freeform 1453"/>
          <p:cNvSpPr>
            <a:spLocks/>
          </p:cNvSpPr>
          <p:nvPr/>
        </p:nvSpPr>
        <p:spPr bwMode="auto">
          <a:xfrm>
            <a:off x="3494639" y="2994498"/>
            <a:ext cx="197579" cy="364164"/>
          </a:xfrm>
          <a:custGeom>
            <a:avLst/>
            <a:gdLst>
              <a:gd name="T0" fmla="*/ 28 w 51"/>
              <a:gd name="T1" fmla="*/ 2 h 94"/>
              <a:gd name="T2" fmla="*/ 28 w 51"/>
              <a:gd name="T3" fmla="*/ 2 h 94"/>
              <a:gd name="T4" fmla="*/ 23 w 51"/>
              <a:gd name="T5" fmla="*/ 8 h 94"/>
              <a:gd name="T6" fmla="*/ 23 w 51"/>
              <a:gd name="T7" fmla="*/ 8 h 94"/>
              <a:gd name="T8" fmla="*/ 6 w 51"/>
              <a:gd name="T9" fmla="*/ 21 h 94"/>
              <a:gd name="T10" fmla="*/ 6 w 51"/>
              <a:gd name="T11" fmla="*/ 21 h 94"/>
              <a:gd name="T12" fmla="*/ 0 w 51"/>
              <a:gd name="T13" fmla="*/ 29 h 94"/>
              <a:gd name="T14" fmla="*/ 0 w 51"/>
              <a:gd name="T15" fmla="*/ 29 h 94"/>
              <a:gd name="T16" fmla="*/ 0 w 51"/>
              <a:gd name="T17" fmla="*/ 29 h 94"/>
              <a:gd name="T18" fmla="*/ 13 w 51"/>
              <a:gd name="T19" fmla="*/ 40 h 94"/>
              <a:gd name="T20" fmla="*/ 13 w 51"/>
              <a:gd name="T21" fmla="*/ 40 h 94"/>
              <a:gd name="T22" fmla="*/ 17 w 51"/>
              <a:gd name="T23" fmla="*/ 45 h 94"/>
              <a:gd name="T24" fmla="*/ 17 w 51"/>
              <a:gd name="T25" fmla="*/ 45 h 94"/>
              <a:gd name="T26" fmla="*/ 19 w 51"/>
              <a:gd name="T27" fmla="*/ 51 h 94"/>
              <a:gd name="T28" fmla="*/ 19 w 51"/>
              <a:gd name="T29" fmla="*/ 51 h 94"/>
              <a:gd name="T30" fmla="*/ 19 w 51"/>
              <a:gd name="T31" fmla="*/ 55 h 94"/>
              <a:gd name="T32" fmla="*/ 17 w 51"/>
              <a:gd name="T33" fmla="*/ 57 h 94"/>
              <a:gd name="T34" fmla="*/ 17 w 51"/>
              <a:gd name="T35" fmla="*/ 57 h 94"/>
              <a:gd name="T36" fmla="*/ 6 w 51"/>
              <a:gd name="T37" fmla="*/ 64 h 94"/>
              <a:gd name="T38" fmla="*/ 6 w 51"/>
              <a:gd name="T39" fmla="*/ 64 h 94"/>
              <a:gd name="T40" fmla="*/ 2 w 51"/>
              <a:gd name="T41" fmla="*/ 70 h 94"/>
              <a:gd name="T42" fmla="*/ 0 w 51"/>
              <a:gd name="T43" fmla="*/ 77 h 94"/>
              <a:gd name="T44" fmla="*/ 0 w 51"/>
              <a:gd name="T45" fmla="*/ 77 h 94"/>
              <a:gd name="T46" fmla="*/ 0 w 51"/>
              <a:gd name="T47" fmla="*/ 81 h 94"/>
              <a:gd name="T48" fmla="*/ 0 w 51"/>
              <a:gd name="T49" fmla="*/ 81 h 94"/>
              <a:gd name="T50" fmla="*/ 0 w 51"/>
              <a:gd name="T51" fmla="*/ 89 h 94"/>
              <a:gd name="T52" fmla="*/ 4 w 51"/>
              <a:gd name="T53" fmla="*/ 92 h 94"/>
              <a:gd name="T54" fmla="*/ 4 w 51"/>
              <a:gd name="T55" fmla="*/ 92 h 94"/>
              <a:gd name="T56" fmla="*/ 8 w 51"/>
              <a:gd name="T57" fmla="*/ 94 h 94"/>
              <a:gd name="T58" fmla="*/ 13 w 51"/>
              <a:gd name="T59" fmla="*/ 94 h 94"/>
              <a:gd name="T60" fmla="*/ 13 w 51"/>
              <a:gd name="T61" fmla="*/ 94 h 94"/>
              <a:gd name="T62" fmla="*/ 23 w 51"/>
              <a:gd name="T63" fmla="*/ 92 h 94"/>
              <a:gd name="T64" fmla="*/ 23 w 51"/>
              <a:gd name="T65" fmla="*/ 92 h 94"/>
              <a:gd name="T66" fmla="*/ 34 w 51"/>
              <a:gd name="T67" fmla="*/ 87 h 94"/>
              <a:gd name="T68" fmla="*/ 47 w 51"/>
              <a:gd name="T69" fmla="*/ 75 h 94"/>
              <a:gd name="T70" fmla="*/ 47 w 51"/>
              <a:gd name="T71" fmla="*/ 75 h 94"/>
              <a:gd name="T72" fmla="*/ 51 w 51"/>
              <a:gd name="T73" fmla="*/ 74 h 94"/>
              <a:gd name="T74" fmla="*/ 51 w 51"/>
              <a:gd name="T75" fmla="*/ 74 h 94"/>
              <a:gd name="T76" fmla="*/ 45 w 51"/>
              <a:gd name="T77" fmla="*/ 66 h 94"/>
              <a:gd name="T78" fmla="*/ 41 w 51"/>
              <a:gd name="T79" fmla="*/ 60 h 94"/>
              <a:gd name="T80" fmla="*/ 39 w 51"/>
              <a:gd name="T81" fmla="*/ 55 h 94"/>
              <a:gd name="T82" fmla="*/ 38 w 51"/>
              <a:gd name="T83" fmla="*/ 49 h 94"/>
              <a:gd name="T84" fmla="*/ 38 w 51"/>
              <a:gd name="T85" fmla="*/ 49 h 94"/>
              <a:gd name="T86" fmla="*/ 39 w 51"/>
              <a:gd name="T87" fmla="*/ 40 h 94"/>
              <a:gd name="T88" fmla="*/ 43 w 51"/>
              <a:gd name="T89" fmla="*/ 34 h 94"/>
              <a:gd name="T90" fmla="*/ 43 w 51"/>
              <a:gd name="T91" fmla="*/ 34 h 94"/>
              <a:gd name="T92" fmla="*/ 47 w 51"/>
              <a:gd name="T93" fmla="*/ 30 h 94"/>
              <a:gd name="T94" fmla="*/ 30 w 51"/>
              <a:gd name="T95" fmla="*/ 0 h 94"/>
              <a:gd name="T96" fmla="*/ 30 w 51"/>
              <a:gd name="T97" fmla="*/ 0 h 94"/>
              <a:gd name="T98" fmla="*/ 28 w 51"/>
              <a:gd name="T99" fmla="*/ 2 h 94"/>
              <a:gd name="T100" fmla="*/ 28 w 51"/>
              <a:gd name="T101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" h="94">
                <a:moveTo>
                  <a:pt x="28" y="2"/>
                </a:moveTo>
                <a:lnTo>
                  <a:pt x="28" y="2"/>
                </a:lnTo>
                <a:lnTo>
                  <a:pt x="23" y="8"/>
                </a:lnTo>
                <a:lnTo>
                  <a:pt x="23" y="8"/>
                </a:lnTo>
                <a:lnTo>
                  <a:pt x="6" y="21"/>
                </a:lnTo>
                <a:lnTo>
                  <a:pt x="6" y="21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13" y="40"/>
                </a:lnTo>
                <a:lnTo>
                  <a:pt x="13" y="40"/>
                </a:lnTo>
                <a:lnTo>
                  <a:pt x="17" y="45"/>
                </a:lnTo>
                <a:lnTo>
                  <a:pt x="17" y="45"/>
                </a:lnTo>
                <a:lnTo>
                  <a:pt x="19" y="51"/>
                </a:lnTo>
                <a:lnTo>
                  <a:pt x="19" y="51"/>
                </a:lnTo>
                <a:lnTo>
                  <a:pt x="19" y="55"/>
                </a:lnTo>
                <a:lnTo>
                  <a:pt x="17" y="57"/>
                </a:lnTo>
                <a:lnTo>
                  <a:pt x="17" y="57"/>
                </a:lnTo>
                <a:lnTo>
                  <a:pt x="6" y="64"/>
                </a:lnTo>
                <a:lnTo>
                  <a:pt x="6" y="64"/>
                </a:lnTo>
                <a:lnTo>
                  <a:pt x="2" y="70"/>
                </a:lnTo>
                <a:lnTo>
                  <a:pt x="0" y="77"/>
                </a:lnTo>
                <a:lnTo>
                  <a:pt x="0" y="77"/>
                </a:lnTo>
                <a:lnTo>
                  <a:pt x="0" y="81"/>
                </a:lnTo>
                <a:lnTo>
                  <a:pt x="0" y="81"/>
                </a:lnTo>
                <a:lnTo>
                  <a:pt x="0" y="89"/>
                </a:lnTo>
                <a:lnTo>
                  <a:pt x="4" y="92"/>
                </a:lnTo>
                <a:lnTo>
                  <a:pt x="4" y="92"/>
                </a:lnTo>
                <a:lnTo>
                  <a:pt x="8" y="94"/>
                </a:lnTo>
                <a:lnTo>
                  <a:pt x="13" y="94"/>
                </a:lnTo>
                <a:lnTo>
                  <a:pt x="13" y="94"/>
                </a:lnTo>
                <a:lnTo>
                  <a:pt x="23" y="92"/>
                </a:lnTo>
                <a:lnTo>
                  <a:pt x="23" y="92"/>
                </a:lnTo>
                <a:lnTo>
                  <a:pt x="34" y="87"/>
                </a:lnTo>
                <a:lnTo>
                  <a:pt x="47" y="75"/>
                </a:lnTo>
                <a:lnTo>
                  <a:pt x="47" y="75"/>
                </a:lnTo>
                <a:lnTo>
                  <a:pt x="51" y="74"/>
                </a:lnTo>
                <a:lnTo>
                  <a:pt x="51" y="74"/>
                </a:lnTo>
                <a:lnTo>
                  <a:pt x="45" y="66"/>
                </a:lnTo>
                <a:lnTo>
                  <a:pt x="41" y="60"/>
                </a:lnTo>
                <a:lnTo>
                  <a:pt x="39" y="55"/>
                </a:lnTo>
                <a:lnTo>
                  <a:pt x="38" y="49"/>
                </a:lnTo>
                <a:lnTo>
                  <a:pt x="38" y="49"/>
                </a:lnTo>
                <a:lnTo>
                  <a:pt x="39" y="40"/>
                </a:lnTo>
                <a:lnTo>
                  <a:pt x="43" y="34"/>
                </a:lnTo>
                <a:lnTo>
                  <a:pt x="43" y="34"/>
                </a:lnTo>
                <a:lnTo>
                  <a:pt x="47" y="30"/>
                </a:lnTo>
                <a:lnTo>
                  <a:pt x="30" y="0"/>
                </a:lnTo>
                <a:lnTo>
                  <a:pt x="30" y="0"/>
                </a:lnTo>
                <a:lnTo>
                  <a:pt x="28" y="2"/>
                </a:lnTo>
                <a:lnTo>
                  <a:pt x="2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Rectangle 1454"/>
          <p:cNvSpPr>
            <a:spLocks noChangeArrowheads="1"/>
          </p:cNvSpPr>
          <p:nvPr/>
        </p:nvSpPr>
        <p:spPr bwMode="auto">
          <a:xfrm>
            <a:off x="3750329" y="3207571"/>
            <a:ext cx="3875" cy="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Freeform 1455"/>
          <p:cNvSpPr>
            <a:spLocks/>
          </p:cNvSpPr>
          <p:nvPr/>
        </p:nvSpPr>
        <p:spPr bwMode="auto">
          <a:xfrm>
            <a:off x="3653476" y="3118468"/>
            <a:ext cx="89105" cy="154964"/>
          </a:xfrm>
          <a:custGeom>
            <a:avLst/>
            <a:gdLst>
              <a:gd name="T0" fmla="*/ 12 w 23"/>
              <a:gd name="T1" fmla="*/ 40 h 40"/>
              <a:gd name="T2" fmla="*/ 12 w 23"/>
              <a:gd name="T3" fmla="*/ 40 h 40"/>
              <a:gd name="T4" fmla="*/ 15 w 23"/>
              <a:gd name="T5" fmla="*/ 34 h 40"/>
              <a:gd name="T6" fmla="*/ 15 w 23"/>
              <a:gd name="T7" fmla="*/ 34 h 40"/>
              <a:gd name="T8" fmla="*/ 19 w 23"/>
              <a:gd name="T9" fmla="*/ 28 h 40"/>
              <a:gd name="T10" fmla="*/ 23 w 23"/>
              <a:gd name="T11" fmla="*/ 21 h 40"/>
              <a:gd name="T12" fmla="*/ 23 w 23"/>
              <a:gd name="T13" fmla="*/ 21 h 40"/>
              <a:gd name="T14" fmla="*/ 23 w 23"/>
              <a:gd name="T15" fmla="*/ 19 h 40"/>
              <a:gd name="T16" fmla="*/ 23 w 23"/>
              <a:gd name="T17" fmla="*/ 19 h 40"/>
              <a:gd name="T18" fmla="*/ 23 w 23"/>
              <a:gd name="T19" fmla="*/ 13 h 40"/>
              <a:gd name="T20" fmla="*/ 21 w 23"/>
              <a:gd name="T21" fmla="*/ 10 h 40"/>
              <a:gd name="T22" fmla="*/ 15 w 23"/>
              <a:gd name="T23" fmla="*/ 4 h 40"/>
              <a:gd name="T24" fmla="*/ 15 w 23"/>
              <a:gd name="T25" fmla="*/ 4 h 40"/>
              <a:gd name="T26" fmla="*/ 8 w 23"/>
              <a:gd name="T27" fmla="*/ 0 h 40"/>
              <a:gd name="T28" fmla="*/ 8 w 23"/>
              <a:gd name="T29" fmla="*/ 0 h 40"/>
              <a:gd name="T30" fmla="*/ 8 w 23"/>
              <a:gd name="T31" fmla="*/ 0 h 40"/>
              <a:gd name="T32" fmla="*/ 4 w 23"/>
              <a:gd name="T33" fmla="*/ 4 h 40"/>
              <a:gd name="T34" fmla="*/ 4 w 23"/>
              <a:gd name="T35" fmla="*/ 4 h 40"/>
              <a:gd name="T36" fmla="*/ 0 w 23"/>
              <a:gd name="T37" fmla="*/ 10 h 40"/>
              <a:gd name="T38" fmla="*/ 0 w 23"/>
              <a:gd name="T39" fmla="*/ 17 h 40"/>
              <a:gd name="T40" fmla="*/ 0 w 23"/>
              <a:gd name="T41" fmla="*/ 17 h 40"/>
              <a:gd name="T42" fmla="*/ 0 w 23"/>
              <a:gd name="T43" fmla="*/ 23 h 40"/>
              <a:gd name="T44" fmla="*/ 2 w 23"/>
              <a:gd name="T45" fmla="*/ 27 h 40"/>
              <a:gd name="T46" fmla="*/ 6 w 23"/>
              <a:gd name="T47" fmla="*/ 34 h 40"/>
              <a:gd name="T48" fmla="*/ 12 w 23"/>
              <a:gd name="T49" fmla="*/ 40 h 40"/>
              <a:gd name="T50" fmla="*/ 12 w 23"/>
              <a:gd name="T5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" h="40">
                <a:moveTo>
                  <a:pt x="12" y="40"/>
                </a:moveTo>
                <a:lnTo>
                  <a:pt x="12" y="40"/>
                </a:lnTo>
                <a:lnTo>
                  <a:pt x="15" y="34"/>
                </a:lnTo>
                <a:lnTo>
                  <a:pt x="15" y="34"/>
                </a:lnTo>
                <a:lnTo>
                  <a:pt x="19" y="28"/>
                </a:lnTo>
                <a:lnTo>
                  <a:pt x="23" y="21"/>
                </a:lnTo>
                <a:lnTo>
                  <a:pt x="23" y="21"/>
                </a:lnTo>
                <a:lnTo>
                  <a:pt x="23" y="19"/>
                </a:lnTo>
                <a:lnTo>
                  <a:pt x="23" y="19"/>
                </a:lnTo>
                <a:lnTo>
                  <a:pt x="23" y="13"/>
                </a:lnTo>
                <a:lnTo>
                  <a:pt x="21" y="10"/>
                </a:lnTo>
                <a:lnTo>
                  <a:pt x="15" y="4"/>
                </a:lnTo>
                <a:lnTo>
                  <a:pt x="15" y="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4" y="4"/>
                </a:lnTo>
                <a:lnTo>
                  <a:pt x="4" y="4"/>
                </a:lnTo>
                <a:lnTo>
                  <a:pt x="0" y="10"/>
                </a:lnTo>
                <a:lnTo>
                  <a:pt x="0" y="17"/>
                </a:lnTo>
                <a:lnTo>
                  <a:pt x="0" y="17"/>
                </a:lnTo>
                <a:lnTo>
                  <a:pt x="0" y="23"/>
                </a:lnTo>
                <a:lnTo>
                  <a:pt x="2" y="27"/>
                </a:lnTo>
                <a:lnTo>
                  <a:pt x="6" y="34"/>
                </a:lnTo>
                <a:lnTo>
                  <a:pt x="12" y="40"/>
                </a:lnTo>
                <a:lnTo>
                  <a:pt x="12" y="4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1456"/>
          <p:cNvSpPr>
            <a:spLocks/>
          </p:cNvSpPr>
          <p:nvPr/>
        </p:nvSpPr>
        <p:spPr bwMode="auto">
          <a:xfrm>
            <a:off x="3459772" y="2967377"/>
            <a:ext cx="143343" cy="131718"/>
          </a:xfrm>
          <a:custGeom>
            <a:avLst/>
            <a:gdLst>
              <a:gd name="T0" fmla="*/ 15 w 37"/>
              <a:gd name="T1" fmla="*/ 13 h 34"/>
              <a:gd name="T2" fmla="*/ 15 w 37"/>
              <a:gd name="T3" fmla="*/ 13 h 34"/>
              <a:gd name="T4" fmla="*/ 0 w 37"/>
              <a:gd name="T5" fmla="*/ 30 h 34"/>
              <a:gd name="T6" fmla="*/ 0 w 37"/>
              <a:gd name="T7" fmla="*/ 30 h 34"/>
              <a:gd name="T8" fmla="*/ 0 w 37"/>
              <a:gd name="T9" fmla="*/ 30 h 34"/>
              <a:gd name="T10" fmla="*/ 2 w 37"/>
              <a:gd name="T11" fmla="*/ 30 h 34"/>
              <a:gd name="T12" fmla="*/ 2 w 37"/>
              <a:gd name="T13" fmla="*/ 30 h 34"/>
              <a:gd name="T14" fmla="*/ 7 w 37"/>
              <a:gd name="T15" fmla="*/ 34 h 34"/>
              <a:gd name="T16" fmla="*/ 7 w 37"/>
              <a:gd name="T17" fmla="*/ 34 h 34"/>
              <a:gd name="T18" fmla="*/ 7 w 37"/>
              <a:gd name="T19" fmla="*/ 34 h 34"/>
              <a:gd name="T20" fmla="*/ 7 w 37"/>
              <a:gd name="T21" fmla="*/ 34 h 34"/>
              <a:gd name="T22" fmla="*/ 11 w 37"/>
              <a:gd name="T23" fmla="*/ 28 h 34"/>
              <a:gd name="T24" fmla="*/ 11 w 37"/>
              <a:gd name="T25" fmla="*/ 28 h 34"/>
              <a:gd name="T26" fmla="*/ 22 w 37"/>
              <a:gd name="T27" fmla="*/ 19 h 34"/>
              <a:gd name="T28" fmla="*/ 22 w 37"/>
              <a:gd name="T29" fmla="*/ 19 h 34"/>
              <a:gd name="T30" fmla="*/ 37 w 37"/>
              <a:gd name="T31" fmla="*/ 6 h 34"/>
              <a:gd name="T32" fmla="*/ 37 w 37"/>
              <a:gd name="T33" fmla="*/ 6 h 34"/>
              <a:gd name="T34" fmla="*/ 33 w 37"/>
              <a:gd name="T35" fmla="*/ 0 h 34"/>
              <a:gd name="T36" fmla="*/ 33 w 37"/>
              <a:gd name="T37" fmla="*/ 0 h 34"/>
              <a:gd name="T38" fmla="*/ 33 w 37"/>
              <a:gd name="T39" fmla="*/ 0 h 34"/>
              <a:gd name="T40" fmla="*/ 30 w 37"/>
              <a:gd name="T41" fmla="*/ 2 h 34"/>
              <a:gd name="T42" fmla="*/ 24 w 37"/>
              <a:gd name="T43" fmla="*/ 4 h 34"/>
              <a:gd name="T44" fmla="*/ 24 w 37"/>
              <a:gd name="T45" fmla="*/ 4 h 34"/>
              <a:gd name="T46" fmla="*/ 15 w 37"/>
              <a:gd name="T47" fmla="*/ 13 h 34"/>
              <a:gd name="T48" fmla="*/ 15 w 37"/>
              <a:gd name="T49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" h="34">
                <a:moveTo>
                  <a:pt x="15" y="13"/>
                </a:moveTo>
                <a:lnTo>
                  <a:pt x="15" y="13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7" y="34"/>
                </a:lnTo>
                <a:lnTo>
                  <a:pt x="7" y="34"/>
                </a:lnTo>
                <a:lnTo>
                  <a:pt x="7" y="34"/>
                </a:lnTo>
                <a:lnTo>
                  <a:pt x="7" y="34"/>
                </a:lnTo>
                <a:lnTo>
                  <a:pt x="11" y="28"/>
                </a:lnTo>
                <a:lnTo>
                  <a:pt x="11" y="28"/>
                </a:lnTo>
                <a:lnTo>
                  <a:pt x="22" y="19"/>
                </a:lnTo>
                <a:lnTo>
                  <a:pt x="22" y="19"/>
                </a:lnTo>
                <a:lnTo>
                  <a:pt x="37" y="6"/>
                </a:lnTo>
                <a:lnTo>
                  <a:pt x="37" y="6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0" y="2"/>
                </a:lnTo>
                <a:lnTo>
                  <a:pt x="24" y="4"/>
                </a:lnTo>
                <a:lnTo>
                  <a:pt x="24" y="4"/>
                </a:lnTo>
                <a:lnTo>
                  <a:pt x="15" y="13"/>
                </a:lnTo>
                <a:lnTo>
                  <a:pt x="15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Rectangle 1457"/>
          <p:cNvSpPr>
            <a:spLocks noChangeArrowheads="1"/>
          </p:cNvSpPr>
          <p:nvPr/>
        </p:nvSpPr>
        <p:spPr bwMode="auto">
          <a:xfrm>
            <a:off x="6276230" y="759152"/>
            <a:ext cx="11623" cy="8135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1458"/>
          <p:cNvSpPr>
            <a:spLocks/>
          </p:cNvSpPr>
          <p:nvPr/>
        </p:nvSpPr>
        <p:spPr bwMode="auto">
          <a:xfrm>
            <a:off x="6129016" y="825011"/>
            <a:ext cx="298305" cy="387408"/>
          </a:xfrm>
          <a:custGeom>
            <a:avLst/>
            <a:gdLst>
              <a:gd name="T0" fmla="*/ 10 w 77"/>
              <a:gd name="T1" fmla="*/ 70 h 100"/>
              <a:gd name="T2" fmla="*/ 10 w 77"/>
              <a:gd name="T3" fmla="*/ 70 h 100"/>
              <a:gd name="T4" fmla="*/ 12 w 77"/>
              <a:gd name="T5" fmla="*/ 75 h 100"/>
              <a:gd name="T6" fmla="*/ 10 w 77"/>
              <a:gd name="T7" fmla="*/ 81 h 100"/>
              <a:gd name="T8" fmla="*/ 2 w 77"/>
              <a:gd name="T9" fmla="*/ 96 h 100"/>
              <a:gd name="T10" fmla="*/ 2 w 77"/>
              <a:gd name="T11" fmla="*/ 96 h 100"/>
              <a:gd name="T12" fmla="*/ 0 w 77"/>
              <a:gd name="T13" fmla="*/ 100 h 100"/>
              <a:gd name="T14" fmla="*/ 4 w 77"/>
              <a:gd name="T15" fmla="*/ 100 h 100"/>
              <a:gd name="T16" fmla="*/ 73 w 77"/>
              <a:gd name="T17" fmla="*/ 100 h 100"/>
              <a:gd name="T18" fmla="*/ 73 w 77"/>
              <a:gd name="T19" fmla="*/ 100 h 100"/>
              <a:gd name="T20" fmla="*/ 77 w 77"/>
              <a:gd name="T21" fmla="*/ 100 h 100"/>
              <a:gd name="T22" fmla="*/ 75 w 77"/>
              <a:gd name="T23" fmla="*/ 96 h 100"/>
              <a:gd name="T24" fmla="*/ 68 w 77"/>
              <a:gd name="T25" fmla="*/ 81 h 100"/>
              <a:gd name="T26" fmla="*/ 68 w 77"/>
              <a:gd name="T27" fmla="*/ 81 h 100"/>
              <a:gd name="T28" fmla="*/ 66 w 77"/>
              <a:gd name="T29" fmla="*/ 75 h 100"/>
              <a:gd name="T30" fmla="*/ 68 w 77"/>
              <a:gd name="T31" fmla="*/ 70 h 100"/>
              <a:gd name="T32" fmla="*/ 70 w 77"/>
              <a:gd name="T33" fmla="*/ 70 h 100"/>
              <a:gd name="T34" fmla="*/ 70 w 77"/>
              <a:gd name="T35" fmla="*/ 70 h 100"/>
              <a:gd name="T36" fmla="*/ 70 w 77"/>
              <a:gd name="T37" fmla="*/ 64 h 100"/>
              <a:gd name="T38" fmla="*/ 70 w 77"/>
              <a:gd name="T39" fmla="*/ 58 h 100"/>
              <a:gd name="T40" fmla="*/ 58 w 77"/>
              <a:gd name="T41" fmla="*/ 47 h 100"/>
              <a:gd name="T42" fmla="*/ 58 w 77"/>
              <a:gd name="T43" fmla="*/ 47 h 100"/>
              <a:gd name="T44" fmla="*/ 56 w 77"/>
              <a:gd name="T45" fmla="*/ 42 h 100"/>
              <a:gd name="T46" fmla="*/ 58 w 77"/>
              <a:gd name="T47" fmla="*/ 36 h 100"/>
              <a:gd name="T48" fmla="*/ 60 w 77"/>
              <a:gd name="T49" fmla="*/ 34 h 100"/>
              <a:gd name="T50" fmla="*/ 60 w 77"/>
              <a:gd name="T51" fmla="*/ 34 h 100"/>
              <a:gd name="T52" fmla="*/ 62 w 77"/>
              <a:gd name="T53" fmla="*/ 28 h 100"/>
              <a:gd name="T54" fmla="*/ 60 w 77"/>
              <a:gd name="T55" fmla="*/ 23 h 100"/>
              <a:gd name="T56" fmla="*/ 43 w 77"/>
              <a:gd name="T57" fmla="*/ 2 h 100"/>
              <a:gd name="T58" fmla="*/ 43 w 77"/>
              <a:gd name="T59" fmla="*/ 2 h 100"/>
              <a:gd name="T60" fmla="*/ 40 w 77"/>
              <a:gd name="T61" fmla="*/ 0 h 100"/>
              <a:gd name="T62" fmla="*/ 34 w 77"/>
              <a:gd name="T63" fmla="*/ 2 h 100"/>
              <a:gd name="T64" fmla="*/ 17 w 77"/>
              <a:gd name="T65" fmla="*/ 23 h 100"/>
              <a:gd name="T66" fmla="*/ 17 w 77"/>
              <a:gd name="T67" fmla="*/ 23 h 100"/>
              <a:gd name="T68" fmla="*/ 15 w 77"/>
              <a:gd name="T69" fmla="*/ 28 h 100"/>
              <a:gd name="T70" fmla="*/ 17 w 77"/>
              <a:gd name="T71" fmla="*/ 34 h 100"/>
              <a:gd name="T72" fmla="*/ 19 w 77"/>
              <a:gd name="T73" fmla="*/ 36 h 100"/>
              <a:gd name="T74" fmla="*/ 19 w 77"/>
              <a:gd name="T75" fmla="*/ 36 h 100"/>
              <a:gd name="T76" fmla="*/ 21 w 77"/>
              <a:gd name="T77" fmla="*/ 42 h 100"/>
              <a:gd name="T78" fmla="*/ 19 w 77"/>
              <a:gd name="T79" fmla="*/ 47 h 100"/>
              <a:gd name="T80" fmla="*/ 10 w 77"/>
              <a:gd name="T81" fmla="*/ 58 h 100"/>
              <a:gd name="T82" fmla="*/ 10 w 77"/>
              <a:gd name="T83" fmla="*/ 58 h 100"/>
              <a:gd name="T84" fmla="*/ 8 w 77"/>
              <a:gd name="T85" fmla="*/ 64 h 100"/>
              <a:gd name="T86" fmla="*/ 10 w 77"/>
              <a:gd name="T87" fmla="*/ 70 h 100"/>
              <a:gd name="T88" fmla="*/ 10 w 77"/>
              <a:gd name="T89" fmla="*/ 7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" h="100">
                <a:moveTo>
                  <a:pt x="10" y="70"/>
                </a:moveTo>
                <a:lnTo>
                  <a:pt x="10" y="70"/>
                </a:lnTo>
                <a:lnTo>
                  <a:pt x="12" y="75"/>
                </a:lnTo>
                <a:lnTo>
                  <a:pt x="10" y="81"/>
                </a:lnTo>
                <a:lnTo>
                  <a:pt x="2" y="96"/>
                </a:lnTo>
                <a:lnTo>
                  <a:pt x="2" y="96"/>
                </a:lnTo>
                <a:lnTo>
                  <a:pt x="0" y="100"/>
                </a:lnTo>
                <a:lnTo>
                  <a:pt x="4" y="100"/>
                </a:lnTo>
                <a:lnTo>
                  <a:pt x="73" y="100"/>
                </a:lnTo>
                <a:lnTo>
                  <a:pt x="73" y="100"/>
                </a:lnTo>
                <a:lnTo>
                  <a:pt x="77" y="100"/>
                </a:lnTo>
                <a:lnTo>
                  <a:pt x="75" y="96"/>
                </a:lnTo>
                <a:lnTo>
                  <a:pt x="68" y="81"/>
                </a:lnTo>
                <a:lnTo>
                  <a:pt x="68" y="81"/>
                </a:lnTo>
                <a:lnTo>
                  <a:pt x="66" y="75"/>
                </a:lnTo>
                <a:lnTo>
                  <a:pt x="68" y="70"/>
                </a:lnTo>
                <a:lnTo>
                  <a:pt x="70" y="70"/>
                </a:lnTo>
                <a:lnTo>
                  <a:pt x="70" y="70"/>
                </a:lnTo>
                <a:lnTo>
                  <a:pt x="70" y="64"/>
                </a:lnTo>
                <a:lnTo>
                  <a:pt x="70" y="58"/>
                </a:lnTo>
                <a:lnTo>
                  <a:pt x="58" y="47"/>
                </a:lnTo>
                <a:lnTo>
                  <a:pt x="58" y="47"/>
                </a:lnTo>
                <a:lnTo>
                  <a:pt x="56" y="42"/>
                </a:lnTo>
                <a:lnTo>
                  <a:pt x="58" y="36"/>
                </a:lnTo>
                <a:lnTo>
                  <a:pt x="60" y="34"/>
                </a:lnTo>
                <a:lnTo>
                  <a:pt x="60" y="34"/>
                </a:lnTo>
                <a:lnTo>
                  <a:pt x="62" y="28"/>
                </a:lnTo>
                <a:lnTo>
                  <a:pt x="60" y="23"/>
                </a:lnTo>
                <a:lnTo>
                  <a:pt x="43" y="2"/>
                </a:lnTo>
                <a:lnTo>
                  <a:pt x="43" y="2"/>
                </a:lnTo>
                <a:lnTo>
                  <a:pt x="40" y="0"/>
                </a:lnTo>
                <a:lnTo>
                  <a:pt x="34" y="2"/>
                </a:lnTo>
                <a:lnTo>
                  <a:pt x="17" y="23"/>
                </a:lnTo>
                <a:lnTo>
                  <a:pt x="17" y="23"/>
                </a:lnTo>
                <a:lnTo>
                  <a:pt x="15" y="28"/>
                </a:lnTo>
                <a:lnTo>
                  <a:pt x="17" y="34"/>
                </a:lnTo>
                <a:lnTo>
                  <a:pt x="19" y="36"/>
                </a:lnTo>
                <a:lnTo>
                  <a:pt x="19" y="36"/>
                </a:lnTo>
                <a:lnTo>
                  <a:pt x="21" y="42"/>
                </a:lnTo>
                <a:lnTo>
                  <a:pt x="19" y="47"/>
                </a:lnTo>
                <a:lnTo>
                  <a:pt x="10" y="58"/>
                </a:lnTo>
                <a:lnTo>
                  <a:pt x="10" y="58"/>
                </a:lnTo>
                <a:lnTo>
                  <a:pt x="8" y="64"/>
                </a:lnTo>
                <a:lnTo>
                  <a:pt x="10" y="70"/>
                </a:lnTo>
                <a:lnTo>
                  <a:pt x="10" y="7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1459"/>
          <p:cNvSpPr>
            <a:spLocks/>
          </p:cNvSpPr>
          <p:nvPr/>
        </p:nvSpPr>
        <p:spPr bwMode="auto">
          <a:xfrm>
            <a:off x="6229742" y="929610"/>
            <a:ext cx="38740" cy="42617"/>
          </a:xfrm>
          <a:custGeom>
            <a:avLst/>
            <a:gdLst>
              <a:gd name="T0" fmla="*/ 10 w 10"/>
              <a:gd name="T1" fmla="*/ 5 h 11"/>
              <a:gd name="T2" fmla="*/ 10 w 10"/>
              <a:gd name="T3" fmla="*/ 5 h 11"/>
              <a:gd name="T4" fmla="*/ 10 w 10"/>
              <a:gd name="T5" fmla="*/ 9 h 11"/>
              <a:gd name="T6" fmla="*/ 4 w 10"/>
              <a:gd name="T7" fmla="*/ 11 h 11"/>
              <a:gd name="T8" fmla="*/ 4 w 10"/>
              <a:gd name="T9" fmla="*/ 11 h 11"/>
              <a:gd name="T10" fmla="*/ 0 w 10"/>
              <a:gd name="T11" fmla="*/ 9 h 11"/>
              <a:gd name="T12" fmla="*/ 0 w 10"/>
              <a:gd name="T13" fmla="*/ 5 h 11"/>
              <a:gd name="T14" fmla="*/ 0 w 10"/>
              <a:gd name="T15" fmla="*/ 5 h 11"/>
              <a:gd name="T16" fmla="*/ 0 w 10"/>
              <a:gd name="T17" fmla="*/ 1 h 11"/>
              <a:gd name="T18" fmla="*/ 4 w 10"/>
              <a:gd name="T19" fmla="*/ 0 h 11"/>
              <a:gd name="T20" fmla="*/ 4 w 10"/>
              <a:gd name="T21" fmla="*/ 0 h 11"/>
              <a:gd name="T22" fmla="*/ 10 w 10"/>
              <a:gd name="T23" fmla="*/ 1 h 11"/>
              <a:gd name="T24" fmla="*/ 10 w 10"/>
              <a:gd name="T25" fmla="*/ 5 h 11"/>
              <a:gd name="T26" fmla="*/ 10 w 10"/>
              <a:gd name="T2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11">
                <a:moveTo>
                  <a:pt x="10" y="5"/>
                </a:moveTo>
                <a:lnTo>
                  <a:pt x="10" y="5"/>
                </a:lnTo>
                <a:lnTo>
                  <a:pt x="10" y="9"/>
                </a:lnTo>
                <a:lnTo>
                  <a:pt x="4" y="11"/>
                </a:lnTo>
                <a:lnTo>
                  <a:pt x="4" y="11"/>
                </a:lnTo>
                <a:lnTo>
                  <a:pt x="0" y="9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4" y="0"/>
                </a:lnTo>
                <a:lnTo>
                  <a:pt x="4" y="0"/>
                </a:lnTo>
                <a:lnTo>
                  <a:pt x="10" y="1"/>
                </a:lnTo>
                <a:lnTo>
                  <a:pt x="10" y="5"/>
                </a:lnTo>
                <a:lnTo>
                  <a:pt x="1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1460"/>
          <p:cNvSpPr>
            <a:spLocks/>
          </p:cNvSpPr>
          <p:nvPr/>
        </p:nvSpPr>
        <p:spPr bwMode="auto">
          <a:xfrm>
            <a:off x="6225867" y="921862"/>
            <a:ext cx="50365" cy="58113"/>
          </a:xfrm>
          <a:custGeom>
            <a:avLst/>
            <a:gdLst>
              <a:gd name="T0" fmla="*/ 11 w 13"/>
              <a:gd name="T1" fmla="*/ 7 h 15"/>
              <a:gd name="T2" fmla="*/ 11 w 13"/>
              <a:gd name="T3" fmla="*/ 7 h 15"/>
              <a:gd name="T4" fmla="*/ 11 w 13"/>
              <a:gd name="T5" fmla="*/ 7 h 15"/>
              <a:gd name="T6" fmla="*/ 9 w 13"/>
              <a:gd name="T7" fmla="*/ 11 h 15"/>
              <a:gd name="T8" fmla="*/ 5 w 13"/>
              <a:gd name="T9" fmla="*/ 11 h 15"/>
              <a:gd name="T10" fmla="*/ 5 w 13"/>
              <a:gd name="T11" fmla="*/ 11 h 15"/>
              <a:gd name="T12" fmla="*/ 3 w 13"/>
              <a:gd name="T13" fmla="*/ 11 h 15"/>
              <a:gd name="T14" fmla="*/ 1 w 13"/>
              <a:gd name="T15" fmla="*/ 7 h 15"/>
              <a:gd name="T16" fmla="*/ 1 w 13"/>
              <a:gd name="T17" fmla="*/ 7 h 15"/>
              <a:gd name="T18" fmla="*/ 3 w 13"/>
              <a:gd name="T19" fmla="*/ 3 h 15"/>
              <a:gd name="T20" fmla="*/ 5 w 13"/>
              <a:gd name="T21" fmla="*/ 3 h 15"/>
              <a:gd name="T22" fmla="*/ 5 w 13"/>
              <a:gd name="T23" fmla="*/ 3 h 15"/>
              <a:gd name="T24" fmla="*/ 9 w 13"/>
              <a:gd name="T25" fmla="*/ 3 h 15"/>
              <a:gd name="T26" fmla="*/ 11 w 13"/>
              <a:gd name="T27" fmla="*/ 7 h 15"/>
              <a:gd name="T28" fmla="*/ 11 w 13"/>
              <a:gd name="T29" fmla="*/ 7 h 15"/>
              <a:gd name="T30" fmla="*/ 13 w 13"/>
              <a:gd name="T31" fmla="*/ 7 h 15"/>
              <a:gd name="T32" fmla="*/ 13 w 13"/>
              <a:gd name="T33" fmla="*/ 7 h 15"/>
              <a:gd name="T34" fmla="*/ 11 w 13"/>
              <a:gd name="T35" fmla="*/ 2 h 15"/>
              <a:gd name="T36" fmla="*/ 5 w 13"/>
              <a:gd name="T37" fmla="*/ 0 h 15"/>
              <a:gd name="T38" fmla="*/ 5 w 13"/>
              <a:gd name="T39" fmla="*/ 0 h 15"/>
              <a:gd name="T40" fmla="*/ 1 w 13"/>
              <a:gd name="T41" fmla="*/ 2 h 15"/>
              <a:gd name="T42" fmla="*/ 0 w 13"/>
              <a:gd name="T43" fmla="*/ 7 h 15"/>
              <a:gd name="T44" fmla="*/ 0 w 13"/>
              <a:gd name="T45" fmla="*/ 7 h 15"/>
              <a:gd name="T46" fmla="*/ 1 w 13"/>
              <a:gd name="T47" fmla="*/ 11 h 15"/>
              <a:gd name="T48" fmla="*/ 5 w 13"/>
              <a:gd name="T49" fmla="*/ 15 h 15"/>
              <a:gd name="T50" fmla="*/ 5 w 13"/>
              <a:gd name="T51" fmla="*/ 15 h 15"/>
              <a:gd name="T52" fmla="*/ 11 w 13"/>
              <a:gd name="T53" fmla="*/ 11 h 15"/>
              <a:gd name="T54" fmla="*/ 13 w 13"/>
              <a:gd name="T55" fmla="*/ 7 h 15"/>
              <a:gd name="T56" fmla="*/ 11 w 13"/>
              <a:gd name="T57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" h="15">
                <a:moveTo>
                  <a:pt x="11" y="7"/>
                </a:moveTo>
                <a:lnTo>
                  <a:pt x="11" y="7"/>
                </a:lnTo>
                <a:lnTo>
                  <a:pt x="11" y="7"/>
                </a:lnTo>
                <a:lnTo>
                  <a:pt x="9" y="11"/>
                </a:lnTo>
                <a:lnTo>
                  <a:pt x="5" y="11"/>
                </a:lnTo>
                <a:lnTo>
                  <a:pt x="5" y="11"/>
                </a:lnTo>
                <a:lnTo>
                  <a:pt x="3" y="11"/>
                </a:lnTo>
                <a:lnTo>
                  <a:pt x="1" y="7"/>
                </a:lnTo>
                <a:lnTo>
                  <a:pt x="1" y="7"/>
                </a:lnTo>
                <a:lnTo>
                  <a:pt x="3" y="3"/>
                </a:lnTo>
                <a:lnTo>
                  <a:pt x="5" y="3"/>
                </a:lnTo>
                <a:lnTo>
                  <a:pt x="5" y="3"/>
                </a:lnTo>
                <a:lnTo>
                  <a:pt x="9" y="3"/>
                </a:lnTo>
                <a:lnTo>
                  <a:pt x="11" y="7"/>
                </a:lnTo>
                <a:lnTo>
                  <a:pt x="11" y="7"/>
                </a:lnTo>
                <a:lnTo>
                  <a:pt x="13" y="7"/>
                </a:lnTo>
                <a:lnTo>
                  <a:pt x="13" y="7"/>
                </a:lnTo>
                <a:lnTo>
                  <a:pt x="11" y="2"/>
                </a:lnTo>
                <a:lnTo>
                  <a:pt x="5" y="0"/>
                </a:lnTo>
                <a:lnTo>
                  <a:pt x="5" y="0"/>
                </a:lnTo>
                <a:lnTo>
                  <a:pt x="1" y="2"/>
                </a:lnTo>
                <a:lnTo>
                  <a:pt x="0" y="7"/>
                </a:lnTo>
                <a:lnTo>
                  <a:pt x="0" y="7"/>
                </a:lnTo>
                <a:lnTo>
                  <a:pt x="1" y="11"/>
                </a:lnTo>
                <a:lnTo>
                  <a:pt x="5" y="15"/>
                </a:lnTo>
                <a:lnTo>
                  <a:pt x="5" y="15"/>
                </a:lnTo>
                <a:lnTo>
                  <a:pt x="11" y="11"/>
                </a:lnTo>
                <a:lnTo>
                  <a:pt x="13" y="7"/>
                </a:lnTo>
                <a:lnTo>
                  <a:pt x="1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1461"/>
          <p:cNvSpPr>
            <a:spLocks/>
          </p:cNvSpPr>
          <p:nvPr/>
        </p:nvSpPr>
        <p:spPr bwMode="auto">
          <a:xfrm>
            <a:off x="6287851" y="914114"/>
            <a:ext cx="38740" cy="34867"/>
          </a:xfrm>
          <a:custGeom>
            <a:avLst/>
            <a:gdLst>
              <a:gd name="T0" fmla="*/ 10 w 10"/>
              <a:gd name="T1" fmla="*/ 4 h 9"/>
              <a:gd name="T2" fmla="*/ 10 w 10"/>
              <a:gd name="T3" fmla="*/ 4 h 9"/>
              <a:gd name="T4" fmla="*/ 8 w 10"/>
              <a:gd name="T5" fmla="*/ 7 h 9"/>
              <a:gd name="T6" fmla="*/ 6 w 10"/>
              <a:gd name="T7" fmla="*/ 9 h 9"/>
              <a:gd name="T8" fmla="*/ 6 w 10"/>
              <a:gd name="T9" fmla="*/ 9 h 9"/>
              <a:gd name="T10" fmla="*/ 2 w 10"/>
              <a:gd name="T11" fmla="*/ 7 h 9"/>
              <a:gd name="T12" fmla="*/ 0 w 10"/>
              <a:gd name="T13" fmla="*/ 4 h 9"/>
              <a:gd name="T14" fmla="*/ 0 w 10"/>
              <a:gd name="T15" fmla="*/ 4 h 9"/>
              <a:gd name="T16" fmla="*/ 2 w 10"/>
              <a:gd name="T17" fmla="*/ 0 h 9"/>
              <a:gd name="T18" fmla="*/ 6 w 10"/>
              <a:gd name="T19" fmla="*/ 0 h 9"/>
              <a:gd name="T20" fmla="*/ 6 w 10"/>
              <a:gd name="T21" fmla="*/ 0 h 9"/>
              <a:gd name="T22" fmla="*/ 8 w 10"/>
              <a:gd name="T23" fmla="*/ 0 h 9"/>
              <a:gd name="T24" fmla="*/ 10 w 10"/>
              <a:gd name="T25" fmla="*/ 4 h 9"/>
              <a:gd name="T26" fmla="*/ 10 w 10"/>
              <a:gd name="T2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9">
                <a:moveTo>
                  <a:pt x="10" y="4"/>
                </a:moveTo>
                <a:lnTo>
                  <a:pt x="10" y="4"/>
                </a:lnTo>
                <a:lnTo>
                  <a:pt x="8" y="7"/>
                </a:lnTo>
                <a:lnTo>
                  <a:pt x="6" y="9"/>
                </a:lnTo>
                <a:lnTo>
                  <a:pt x="6" y="9"/>
                </a:lnTo>
                <a:lnTo>
                  <a:pt x="2" y="7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1462"/>
          <p:cNvSpPr>
            <a:spLocks/>
          </p:cNvSpPr>
          <p:nvPr/>
        </p:nvSpPr>
        <p:spPr bwMode="auto">
          <a:xfrm>
            <a:off x="6287851" y="906366"/>
            <a:ext cx="46488" cy="42617"/>
          </a:xfrm>
          <a:custGeom>
            <a:avLst/>
            <a:gdLst>
              <a:gd name="T0" fmla="*/ 10 w 12"/>
              <a:gd name="T1" fmla="*/ 6 h 11"/>
              <a:gd name="T2" fmla="*/ 8 w 12"/>
              <a:gd name="T3" fmla="*/ 6 h 11"/>
              <a:gd name="T4" fmla="*/ 8 w 12"/>
              <a:gd name="T5" fmla="*/ 6 h 11"/>
              <a:gd name="T6" fmla="*/ 8 w 12"/>
              <a:gd name="T7" fmla="*/ 7 h 11"/>
              <a:gd name="T8" fmla="*/ 6 w 12"/>
              <a:gd name="T9" fmla="*/ 9 h 11"/>
              <a:gd name="T10" fmla="*/ 6 w 12"/>
              <a:gd name="T11" fmla="*/ 9 h 11"/>
              <a:gd name="T12" fmla="*/ 2 w 12"/>
              <a:gd name="T13" fmla="*/ 7 h 11"/>
              <a:gd name="T14" fmla="*/ 2 w 12"/>
              <a:gd name="T15" fmla="*/ 6 h 11"/>
              <a:gd name="T16" fmla="*/ 2 w 12"/>
              <a:gd name="T17" fmla="*/ 6 h 11"/>
              <a:gd name="T18" fmla="*/ 2 w 12"/>
              <a:gd name="T19" fmla="*/ 4 h 11"/>
              <a:gd name="T20" fmla="*/ 6 w 12"/>
              <a:gd name="T21" fmla="*/ 2 h 11"/>
              <a:gd name="T22" fmla="*/ 6 w 12"/>
              <a:gd name="T23" fmla="*/ 2 h 11"/>
              <a:gd name="T24" fmla="*/ 8 w 12"/>
              <a:gd name="T25" fmla="*/ 4 h 11"/>
              <a:gd name="T26" fmla="*/ 8 w 12"/>
              <a:gd name="T27" fmla="*/ 6 h 11"/>
              <a:gd name="T28" fmla="*/ 10 w 12"/>
              <a:gd name="T29" fmla="*/ 6 h 11"/>
              <a:gd name="T30" fmla="*/ 12 w 12"/>
              <a:gd name="T31" fmla="*/ 6 h 11"/>
              <a:gd name="T32" fmla="*/ 12 w 12"/>
              <a:gd name="T33" fmla="*/ 6 h 11"/>
              <a:gd name="T34" fmla="*/ 10 w 12"/>
              <a:gd name="T35" fmla="*/ 2 h 11"/>
              <a:gd name="T36" fmla="*/ 6 w 12"/>
              <a:gd name="T37" fmla="*/ 0 h 11"/>
              <a:gd name="T38" fmla="*/ 6 w 12"/>
              <a:gd name="T39" fmla="*/ 0 h 11"/>
              <a:gd name="T40" fmla="*/ 0 w 12"/>
              <a:gd name="T41" fmla="*/ 2 h 11"/>
              <a:gd name="T42" fmla="*/ 0 w 12"/>
              <a:gd name="T43" fmla="*/ 6 h 11"/>
              <a:gd name="T44" fmla="*/ 0 w 12"/>
              <a:gd name="T45" fmla="*/ 6 h 11"/>
              <a:gd name="T46" fmla="*/ 0 w 12"/>
              <a:gd name="T47" fmla="*/ 9 h 11"/>
              <a:gd name="T48" fmla="*/ 6 w 12"/>
              <a:gd name="T49" fmla="*/ 11 h 11"/>
              <a:gd name="T50" fmla="*/ 6 w 12"/>
              <a:gd name="T51" fmla="*/ 11 h 11"/>
              <a:gd name="T52" fmla="*/ 10 w 12"/>
              <a:gd name="T53" fmla="*/ 9 h 11"/>
              <a:gd name="T54" fmla="*/ 12 w 12"/>
              <a:gd name="T55" fmla="*/ 6 h 11"/>
              <a:gd name="T56" fmla="*/ 10 w 12"/>
              <a:gd name="T5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" h="11">
                <a:moveTo>
                  <a:pt x="10" y="6"/>
                </a:moveTo>
                <a:lnTo>
                  <a:pt x="8" y="6"/>
                </a:lnTo>
                <a:lnTo>
                  <a:pt x="8" y="6"/>
                </a:lnTo>
                <a:lnTo>
                  <a:pt x="8" y="7"/>
                </a:lnTo>
                <a:lnTo>
                  <a:pt x="6" y="9"/>
                </a:lnTo>
                <a:lnTo>
                  <a:pt x="6" y="9"/>
                </a:lnTo>
                <a:lnTo>
                  <a:pt x="2" y="7"/>
                </a:lnTo>
                <a:lnTo>
                  <a:pt x="2" y="6"/>
                </a:lnTo>
                <a:lnTo>
                  <a:pt x="2" y="6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8" y="4"/>
                </a:lnTo>
                <a:lnTo>
                  <a:pt x="8" y="6"/>
                </a:lnTo>
                <a:lnTo>
                  <a:pt x="10" y="6"/>
                </a:lnTo>
                <a:lnTo>
                  <a:pt x="12" y="6"/>
                </a:lnTo>
                <a:lnTo>
                  <a:pt x="12" y="6"/>
                </a:lnTo>
                <a:lnTo>
                  <a:pt x="10" y="2"/>
                </a:lnTo>
                <a:lnTo>
                  <a:pt x="6" y="0"/>
                </a:lnTo>
                <a:lnTo>
                  <a:pt x="6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0" y="9"/>
                </a:lnTo>
                <a:lnTo>
                  <a:pt x="6" y="11"/>
                </a:lnTo>
                <a:lnTo>
                  <a:pt x="6" y="11"/>
                </a:lnTo>
                <a:lnTo>
                  <a:pt x="10" y="9"/>
                </a:lnTo>
                <a:lnTo>
                  <a:pt x="12" y="6"/>
                </a:lnTo>
                <a:lnTo>
                  <a:pt x="1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1463"/>
          <p:cNvSpPr>
            <a:spLocks/>
          </p:cNvSpPr>
          <p:nvPr/>
        </p:nvSpPr>
        <p:spPr bwMode="auto">
          <a:xfrm>
            <a:off x="6283978" y="991596"/>
            <a:ext cx="50365" cy="58113"/>
          </a:xfrm>
          <a:custGeom>
            <a:avLst/>
            <a:gdLst>
              <a:gd name="T0" fmla="*/ 13 w 13"/>
              <a:gd name="T1" fmla="*/ 8 h 15"/>
              <a:gd name="T2" fmla="*/ 13 w 13"/>
              <a:gd name="T3" fmla="*/ 8 h 15"/>
              <a:gd name="T4" fmla="*/ 13 w 13"/>
              <a:gd name="T5" fmla="*/ 12 h 15"/>
              <a:gd name="T6" fmla="*/ 11 w 13"/>
              <a:gd name="T7" fmla="*/ 14 h 15"/>
              <a:gd name="T8" fmla="*/ 9 w 13"/>
              <a:gd name="T9" fmla="*/ 15 h 15"/>
              <a:gd name="T10" fmla="*/ 7 w 13"/>
              <a:gd name="T11" fmla="*/ 15 h 15"/>
              <a:gd name="T12" fmla="*/ 7 w 13"/>
              <a:gd name="T13" fmla="*/ 15 h 15"/>
              <a:gd name="T14" fmla="*/ 3 w 13"/>
              <a:gd name="T15" fmla="*/ 15 h 15"/>
              <a:gd name="T16" fmla="*/ 1 w 13"/>
              <a:gd name="T17" fmla="*/ 14 h 15"/>
              <a:gd name="T18" fmla="*/ 0 w 13"/>
              <a:gd name="T19" fmla="*/ 12 h 15"/>
              <a:gd name="T20" fmla="*/ 0 w 13"/>
              <a:gd name="T21" fmla="*/ 8 h 15"/>
              <a:gd name="T22" fmla="*/ 0 w 13"/>
              <a:gd name="T23" fmla="*/ 8 h 15"/>
              <a:gd name="T24" fmla="*/ 0 w 13"/>
              <a:gd name="T25" fmla="*/ 6 h 15"/>
              <a:gd name="T26" fmla="*/ 1 w 13"/>
              <a:gd name="T27" fmla="*/ 2 h 15"/>
              <a:gd name="T28" fmla="*/ 3 w 13"/>
              <a:gd name="T29" fmla="*/ 2 h 15"/>
              <a:gd name="T30" fmla="*/ 7 w 13"/>
              <a:gd name="T31" fmla="*/ 0 h 15"/>
              <a:gd name="T32" fmla="*/ 7 w 13"/>
              <a:gd name="T33" fmla="*/ 0 h 15"/>
              <a:gd name="T34" fmla="*/ 9 w 13"/>
              <a:gd name="T35" fmla="*/ 2 h 15"/>
              <a:gd name="T36" fmla="*/ 11 w 13"/>
              <a:gd name="T37" fmla="*/ 2 h 15"/>
              <a:gd name="T38" fmla="*/ 13 w 13"/>
              <a:gd name="T39" fmla="*/ 6 h 15"/>
              <a:gd name="T40" fmla="*/ 13 w 13"/>
              <a:gd name="T41" fmla="*/ 8 h 15"/>
              <a:gd name="T42" fmla="*/ 13 w 13"/>
              <a:gd name="T43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5">
                <a:moveTo>
                  <a:pt x="13" y="8"/>
                </a:moveTo>
                <a:lnTo>
                  <a:pt x="13" y="8"/>
                </a:lnTo>
                <a:lnTo>
                  <a:pt x="13" y="12"/>
                </a:lnTo>
                <a:lnTo>
                  <a:pt x="11" y="14"/>
                </a:lnTo>
                <a:lnTo>
                  <a:pt x="9" y="15"/>
                </a:lnTo>
                <a:lnTo>
                  <a:pt x="7" y="15"/>
                </a:lnTo>
                <a:lnTo>
                  <a:pt x="7" y="15"/>
                </a:lnTo>
                <a:lnTo>
                  <a:pt x="3" y="15"/>
                </a:lnTo>
                <a:lnTo>
                  <a:pt x="1" y="14"/>
                </a:lnTo>
                <a:lnTo>
                  <a:pt x="0" y="12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1" y="2"/>
                </a:lnTo>
                <a:lnTo>
                  <a:pt x="3" y="2"/>
                </a:lnTo>
                <a:lnTo>
                  <a:pt x="7" y="0"/>
                </a:lnTo>
                <a:lnTo>
                  <a:pt x="7" y="0"/>
                </a:lnTo>
                <a:lnTo>
                  <a:pt x="9" y="2"/>
                </a:lnTo>
                <a:lnTo>
                  <a:pt x="11" y="2"/>
                </a:lnTo>
                <a:lnTo>
                  <a:pt x="13" y="6"/>
                </a:lnTo>
                <a:lnTo>
                  <a:pt x="13" y="8"/>
                </a:ln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1464"/>
          <p:cNvSpPr>
            <a:spLocks/>
          </p:cNvSpPr>
          <p:nvPr/>
        </p:nvSpPr>
        <p:spPr bwMode="auto">
          <a:xfrm>
            <a:off x="6276230" y="991596"/>
            <a:ext cx="65861" cy="65861"/>
          </a:xfrm>
          <a:custGeom>
            <a:avLst/>
            <a:gdLst>
              <a:gd name="T0" fmla="*/ 15 w 17"/>
              <a:gd name="T1" fmla="*/ 8 h 17"/>
              <a:gd name="T2" fmla="*/ 15 w 17"/>
              <a:gd name="T3" fmla="*/ 8 h 17"/>
              <a:gd name="T4" fmla="*/ 15 w 17"/>
              <a:gd name="T5" fmla="*/ 8 h 17"/>
              <a:gd name="T6" fmla="*/ 13 w 17"/>
              <a:gd name="T7" fmla="*/ 12 h 17"/>
              <a:gd name="T8" fmla="*/ 9 w 17"/>
              <a:gd name="T9" fmla="*/ 14 h 17"/>
              <a:gd name="T10" fmla="*/ 9 w 17"/>
              <a:gd name="T11" fmla="*/ 14 h 17"/>
              <a:gd name="T12" fmla="*/ 3 w 17"/>
              <a:gd name="T13" fmla="*/ 12 h 17"/>
              <a:gd name="T14" fmla="*/ 2 w 17"/>
              <a:gd name="T15" fmla="*/ 8 h 17"/>
              <a:gd name="T16" fmla="*/ 2 w 17"/>
              <a:gd name="T17" fmla="*/ 8 h 17"/>
              <a:gd name="T18" fmla="*/ 3 w 17"/>
              <a:gd name="T19" fmla="*/ 4 h 17"/>
              <a:gd name="T20" fmla="*/ 9 w 17"/>
              <a:gd name="T21" fmla="*/ 2 h 17"/>
              <a:gd name="T22" fmla="*/ 9 w 17"/>
              <a:gd name="T23" fmla="*/ 2 h 17"/>
              <a:gd name="T24" fmla="*/ 13 w 17"/>
              <a:gd name="T25" fmla="*/ 4 h 17"/>
              <a:gd name="T26" fmla="*/ 15 w 17"/>
              <a:gd name="T27" fmla="*/ 8 h 17"/>
              <a:gd name="T28" fmla="*/ 15 w 17"/>
              <a:gd name="T29" fmla="*/ 8 h 17"/>
              <a:gd name="T30" fmla="*/ 17 w 17"/>
              <a:gd name="T31" fmla="*/ 8 h 17"/>
              <a:gd name="T32" fmla="*/ 17 w 17"/>
              <a:gd name="T33" fmla="*/ 8 h 17"/>
              <a:gd name="T34" fmla="*/ 17 w 17"/>
              <a:gd name="T35" fmla="*/ 4 h 17"/>
              <a:gd name="T36" fmla="*/ 15 w 17"/>
              <a:gd name="T37" fmla="*/ 2 h 17"/>
              <a:gd name="T38" fmla="*/ 11 w 17"/>
              <a:gd name="T39" fmla="*/ 0 h 17"/>
              <a:gd name="T40" fmla="*/ 9 w 17"/>
              <a:gd name="T41" fmla="*/ 0 h 17"/>
              <a:gd name="T42" fmla="*/ 9 w 17"/>
              <a:gd name="T43" fmla="*/ 0 h 17"/>
              <a:gd name="T44" fmla="*/ 5 w 17"/>
              <a:gd name="T45" fmla="*/ 0 h 17"/>
              <a:gd name="T46" fmla="*/ 2 w 17"/>
              <a:gd name="T47" fmla="*/ 2 h 17"/>
              <a:gd name="T48" fmla="*/ 0 w 17"/>
              <a:gd name="T49" fmla="*/ 4 h 17"/>
              <a:gd name="T50" fmla="*/ 0 w 17"/>
              <a:gd name="T51" fmla="*/ 8 h 17"/>
              <a:gd name="T52" fmla="*/ 0 w 17"/>
              <a:gd name="T53" fmla="*/ 8 h 17"/>
              <a:gd name="T54" fmla="*/ 0 w 17"/>
              <a:gd name="T55" fmla="*/ 12 h 17"/>
              <a:gd name="T56" fmla="*/ 2 w 17"/>
              <a:gd name="T57" fmla="*/ 14 h 17"/>
              <a:gd name="T58" fmla="*/ 5 w 17"/>
              <a:gd name="T59" fmla="*/ 15 h 17"/>
              <a:gd name="T60" fmla="*/ 9 w 17"/>
              <a:gd name="T61" fmla="*/ 17 h 17"/>
              <a:gd name="T62" fmla="*/ 9 w 17"/>
              <a:gd name="T63" fmla="*/ 17 h 17"/>
              <a:gd name="T64" fmla="*/ 11 w 17"/>
              <a:gd name="T65" fmla="*/ 15 h 17"/>
              <a:gd name="T66" fmla="*/ 15 w 17"/>
              <a:gd name="T67" fmla="*/ 14 h 17"/>
              <a:gd name="T68" fmla="*/ 17 w 17"/>
              <a:gd name="T69" fmla="*/ 12 h 17"/>
              <a:gd name="T70" fmla="*/ 17 w 17"/>
              <a:gd name="T71" fmla="*/ 8 h 17"/>
              <a:gd name="T72" fmla="*/ 15 w 17"/>
              <a:gd name="T73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" h="17">
                <a:moveTo>
                  <a:pt x="15" y="8"/>
                </a:moveTo>
                <a:lnTo>
                  <a:pt x="15" y="8"/>
                </a:lnTo>
                <a:lnTo>
                  <a:pt x="15" y="8"/>
                </a:lnTo>
                <a:lnTo>
                  <a:pt x="13" y="12"/>
                </a:lnTo>
                <a:lnTo>
                  <a:pt x="9" y="14"/>
                </a:lnTo>
                <a:lnTo>
                  <a:pt x="9" y="14"/>
                </a:lnTo>
                <a:lnTo>
                  <a:pt x="3" y="12"/>
                </a:lnTo>
                <a:lnTo>
                  <a:pt x="2" y="8"/>
                </a:lnTo>
                <a:lnTo>
                  <a:pt x="2" y="8"/>
                </a:lnTo>
                <a:lnTo>
                  <a:pt x="3" y="4"/>
                </a:lnTo>
                <a:lnTo>
                  <a:pt x="9" y="2"/>
                </a:lnTo>
                <a:lnTo>
                  <a:pt x="9" y="2"/>
                </a:lnTo>
                <a:lnTo>
                  <a:pt x="13" y="4"/>
                </a:lnTo>
                <a:lnTo>
                  <a:pt x="15" y="8"/>
                </a:lnTo>
                <a:lnTo>
                  <a:pt x="15" y="8"/>
                </a:lnTo>
                <a:lnTo>
                  <a:pt x="17" y="8"/>
                </a:lnTo>
                <a:lnTo>
                  <a:pt x="17" y="8"/>
                </a:lnTo>
                <a:lnTo>
                  <a:pt x="17" y="4"/>
                </a:lnTo>
                <a:lnTo>
                  <a:pt x="15" y="2"/>
                </a:lnTo>
                <a:lnTo>
                  <a:pt x="11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5" y="15"/>
                </a:lnTo>
                <a:lnTo>
                  <a:pt x="9" y="17"/>
                </a:lnTo>
                <a:lnTo>
                  <a:pt x="9" y="17"/>
                </a:lnTo>
                <a:lnTo>
                  <a:pt x="11" y="15"/>
                </a:lnTo>
                <a:lnTo>
                  <a:pt x="15" y="14"/>
                </a:lnTo>
                <a:lnTo>
                  <a:pt x="17" y="12"/>
                </a:lnTo>
                <a:lnTo>
                  <a:pt x="17" y="8"/>
                </a:lnTo>
                <a:lnTo>
                  <a:pt x="15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1465"/>
          <p:cNvSpPr>
            <a:spLocks/>
          </p:cNvSpPr>
          <p:nvPr/>
        </p:nvSpPr>
        <p:spPr bwMode="auto">
          <a:xfrm>
            <a:off x="6210369" y="1045832"/>
            <a:ext cx="42617" cy="42617"/>
          </a:xfrm>
          <a:custGeom>
            <a:avLst/>
            <a:gdLst>
              <a:gd name="T0" fmla="*/ 11 w 11"/>
              <a:gd name="T1" fmla="*/ 5 h 11"/>
              <a:gd name="T2" fmla="*/ 11 w 11"/>
              <a:gd name="T3" fmla="*/ 5 h 11"/>
              <a:gd name="T4" fmla="*/ 9 w 11"/>
              <a:gd name="T5" fmla="*/ 9 h 11"/>
              <a:gd name="T6" fmla="*/ 5 w 11"/>
              <a:gd name="T7" fmla="*/ 11 h 11"/>
              <a:gd name="T8" fmla="*/ 5 w 11"/>
              <a:gd name="T9" fmla="*/ 11 h 11"/>
              <a:gd name="T10" fmla="*/ 2 w 11"/>
              <a:gd name="T11" fmla="*/ 9 h 11"/>
              <a:gd name="T12" fmla="*/ 0 w 11"/>
              <a:gd name="T13" fmla="*/ 5 h 11"/>
              <a:gd name="T14" fmla="*/ 0 w 11"/>
              <a:gd name="T15" fmla="*/ 5 h 11"/>
              <a:gd name="T16" fmla="*/ 2 w 11"/>
              <a:gd name="T17" fmla="*/ 1 h 11"/>
              <a:gd name="T18" fmla="*/ 5 w 11"/>
              <a:gd name="T19" fmla="*/ 0 h 11"/>
              <a:gd name="T20" fmla="*/ 5 w 11"/>
              <a:gd name="T21" fmla="*/ 0 h 11"/>
              <a:gd name="T22" fmla="*/ 9 w 11"/>
              <a:gd name="T23" fmla="*/ 1 h 11"/>
              <a:gd name="T24" fmla="*/ 11 w 11"/>
              <a:gd name="T25" fmla="*/ 5 h 11"/>
              <a:gd name="T26" fmla="*/ 11 w 11"/>
              <a:gd name="T2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11" y="5"/>
                </a:lnTo>
                <a:lnTo>
                  <a:pt x="9" y="9"/>
                </a:lnTo>
                <a:lnTo>
                  <a:pt x="5" y="11"/>
                </a:lnTo>
                <a:lnTo>
                  <a:pt x="5" y="11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lnTo>
                  <a:pt x="2" y="1"/>
                </a:lnTo>
                <a:lnTo>
                  <a:pt x="5" y="0"/>
                </a:lnTo>
                <a:lnTo>
                  <a:pt x="5" y="0"/>
                </a:lnTo>
                <a:lnTo>
                  <a:pt x="9" y="1"/>
                </a:lnTo>
                <a:lnTo>
                  <a:pt x="11" y="5"/>
                </a:lnTo>
                <a:lnTo>
                  <a:pt x="11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1466"/>
          <p:cNvSpPr>
            <a:spLocks/>
          </p:cNvSpPr>
          <p:nvPr/>
        </p:nvSpPr>
        <p:spPr bwMode="auto">
          <a:xfrm>
            <a:off x="6202621" y="1038084"/>
            <a:ext cx="58113" cy="58113"/>
          </a:xfrm>
          <a:custGeom>
            <a:avLst/>
            <a:gdLst>
              <a:gd name="T0" fmla="*/ 13 w 15"/>
              <a:gd name="T1" fmla="*/ 7 h 15"/>
              <a:gd name="T2" fmla="*/ 13 w 15"/>
              <a:gd name="T3" fmla="*/ 7 h 15"/>
              <a:gd name="T4" fmla="*/ 13 w 15"/>
              <a:gd name="T5" fmla="*/ 7 h 15"/>
              <a:gd name="T6" fmla="*/ 11 w 15"/>
              <a:gd name="T7" fmla="*/ 11 h 15"/>
              <a:gd name="T8" fmla="*/ 7 w 15"/>
              <a:gd name="T9" fmla="*/ 13 h 15"/>
              <a:gd name="T10" fmla="*/ 7 w 15"/>
              <a:gd name="T11" fmla="*/ 13 h 15"/>
              <a:gd name="T12" fmla="*/ 4 w 15"/>
              <a:gd name="T13" fmla="*/ 11 h 15"/>
              <a:gd name="T14" fmla="*/ 4 w 15"/>
              <a:gd name="T15" fmla="*/ 7 h 15"/>
              <a:gd name="T16" fmla="*/ 4 w 15"/>
              <a:gd name="T17" fmla="*/ 7 h 15"/>
              <a:gd name="T18" fmla="*/ 4 w 15"/>
              <a:gd name="T19" fmla="*/ 3 h 15"/>
              <a:gd name="T20" fmla="*/ 7 w 15"/>
              <a:gd name="T21" fmla="*/ 3 h 15"/>
              <a:gd name="T22" fmla="*/ 7 w 15"/>
              <a:gd name="T23" fmla="*/ 3 h 15"/>
              <a:gd name="T24" fmla="*/ 11 w 15"/>
              <a:gd name="T25" fmla="*/ 3 h 15"/>
              <a:gd name="T26" fmla="*/ 13 w 15"/>
              <a:gd name="T27" fmla="*/ 7 h 15"/>
              <a:gd name="T28" fmla="*/ 13 w 15"/>
              <a:gd name="T29" fmla="*/ 7 h 15"/>
              <a:gd name="T30" fmla="*/ 15 w 15"/>
              <a:gd name="T31" fmla="*/ 7 h 15"/>
              <a:gd name="T32" fmla="*/ 15 w 15"/>
              <a:gd name="T33" fmla="*/ 7 h 15"/>
              <a:gd name="T34" fmla="*/ 15 w 15"/>
              <a:gd name="T35" fmla="*/ 5 h 15"/>
              <a:gd name="T36" fmla="*/ 13 w 15"/>
              <a:gd name="T37" fmla="*/ 2 h 15"/>
              <a:gd name="T38" fmla="*/ 11 w 15"/>
              <a:gd name="T39" fmla="*/ 2 h 15"/>
              <a:gd name="T40" fmla="*/ 7 w 15"/>
              <a:gd name="T41" fmla="*/ 0 h 15"/>
              <a:gd name="T42" fmla="*/ 7 w 15"/>
              <a:gd name="T43" fmla="*/ 0 h 15"/>
              <a:gd name="T44" fmla="*/ 6 w 15"/>
              <a:gd name="T45" fmla="*/ 2 h 15"/>
              <a:gd name="T46" fmla="*/ 2 w 15"/>
              <a:gd name="T47" fmla="*/ 2 h 15"/>
              <a:gd name="T48" fmla="*/ 2 w 15"/>
              <a:gd name="T49" fmla="*/ 5 h 15"/>
              <a:gd name="T50" fmla="*/ 0 w 15"/>
              <a:gd name="T51" fmla="*/ 7 h 15"/>
              <a:gd name="T52" fmla="*/ 0 w 15"/>
              <a:gd name="T53" fmla="*/ 7 h 15"/>
              <a:gd name="T54" fmla="*/ 2 w 15"/>
              <a:gd name="T55" fmla="*/ 11 h 15"/>
              <a:gd name="T56" fmla="*/ 2 w 15"/>
              <a:gd name="T57" fmla="*/ 13 h 15"/>
              <a:gd name="T58" fmla="*/ 6 w 15"/>
              <a:gd name="T59" fmla="*/ 15 h 15"/>
              <a:gd name="T60" fmla="*/ 7 w 15"/>
              <a:gd name="T61" fmla="*/ 15 h 15"/>
              <a:gd name="T62" fmla="*/ 7 w 15"/>
              <a:gd name="T63" fmla="*/ 15 h 15"/>
              <a:gd name="T64" fmla="*/ 11 w 15"/>
              <a:gd name="T65" fmla="*/ 15 h 15"/>
              <a:gd name="T66" fmla="*/ 13 w 15"/>
              <a:gd name="T67" fmla="*/ 13 h 15"/>
              <a:gd name="T68" fmla="*/ 15 w 15"/>
              <a:gd name="T69" fmla="*/ 11 h 15"/>
              <a:gd name="T70" fmla="*/ 15 w 15"/>
              <a:gd name="T71" fmla="*/ 7 h 15"/>
              <a:gd name="T72" fmla="*/ 13 w 15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" h="15">
                <a:moveTo>
                  <a:pt x="13" y="7"/>
                </a:moveTo>
                <a:lnTo>
                  <a:pt x="13" y="7"/>
                </a:lnTo>
                <a:lnTo>
                  <a:pt x="13" y="7"/>
                </a:lnTo>
                <a:lnTo>
                  <a:pt x="11" y="11"/>
                </a:lnTo>
                <a:lnTo>
                  <a:pt x="7" y="13"/>
                </a:lnTo>
                <a:lnTo>
                  <a:pt x="7" y="13"/>
                </a:lnTo>
                <a:lnTo>
                  <a:pt x="4" y="11"/>
                </a:lnTo>
                <a:lnTo>
                  <a:pt x="4" y="7"/>
                </a:lnTo>
                <a:lnTo>
                  <a:pt x="4" y="7"/>
                </a:lnTo>
                <a:lnTo>
                  <a:pt x="4" y="3"/>
                </a:lnTo>
                <a:lnTo>
                  <a:pt x="7" y="3"/>
                </a:lnTo>
                <a:lnTo>
                  <a:pt x="7" y="3"/>
                </a:lnTo>
                <a:lnTo>
                  <a:pt x="11" y="3"/>
                </a:lnTo>
                <a:lnTo>
                  <a:pt x="13" y="7"/>
                </a:lnTo>
                <a:lnTo>
                  <a:pt x="13" y="7"/>
                </a:lnTo>
                <a:lnTo>
                  <a:pt x="15" y="7"/>
                </a:lnTo>
                <a:lnTo>
                  <a:pt x="15" y="7"/>
                </a:lnTo>
                <a:lnTo>
                  <a:pt x="15" y="5"/>
                </a:lnTo>
                <a:lnTo>
                  <a:pt x="13" y="2"/>
                </a:lnTo>
                <a:lnTo>
                  <a:pt x="11" y="2"/>
                </a:lnTo>
                <a:lnTo>
                  <a:pt x="7" y="0"/>
                </a:lnTo>
                <a:lnTo>
                  <a:pt x="7" y="0"/>
                </a:lnTo>
                <a:lnTo>
                  <a:pt x="6" y="2"/>
                </a:lnTo>
                <a:lnTo>
                  <a:pt x="2" y="2"/>
                </a:lnTo>
                <a:lnTo>
                  <a:pt x="2" y="5"/>
                </a:lnTo>
                <a:lnTo>
                  <a:pt x="0" y="7"/>
                </a:lnTo>
                <a:lnTo>
                  <a:pt x="0" y="7"/>
                </a:lnTo>
                <a:lnTo>
                  <a:pt x="2" y="11"/>
                </a:lnTo>
                <a:lnTo>
                  <a:pt x="2" y="13"/>
                </a:lnTo>
                <a:lnTo>
                  <a:pt x="6" y="15"/>
                </a:lnTo>
                <a:lnTo>
                  <a:pt x="7" y="15"/>
                </a:lnTo>
                <a:lnTo>
                  <a:pt x="7" y="15"/>
                </a:lnTo>
                <a:lnTo>
                  <a:pt x="11" y="15"/>
                </a:lnTo>
                <a:lnTo>
                  <a:pt x="13" y="13"/>
                </a:lnTo>
                <a:lnTo>
                  <a:pt x="15" y="11"/>
                </a:lnTo>
                <a:lnTo>
                  <a:pt x="15" y="7"/>
                </a:lnTo>
                <a:lnTo>
                  <a:pt x="1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1467"/>
          <p:cNvSpPr>
            <a:spLocks/>
          </p:cNvSpPr>
          <p:nvPr/>
        </p:nvSpPr>
        <p:spPr bwMode="auto">
          <a:xfrm>
            <a:off x="6303347" y="1103945"/>
            <a:ext cx="50365" cy="42617"/>
          </a:xfrm>
          <a:custGeom>
            <a:avLst/>
            <a:gdLst>
              <a:gd name="T0" fmla="*/ 13 w 13"/>
              <a:gd name="T1" fmla="*/ 5 h 11"/>
              <a:gd name="T2" fmla="*/ 13 w 13"/>
              <a:gd name="T3" fmla="*/ 5 h 11"/>
              <a:gd name="T4" fmla="*/ 11 w 13"/>
              <a:gd name="T5" fmla="*/ 9 h 11"/>
              <a:gd name="T6" fmla="*/ 6 w 13"/>
              <a:gd name="T7" fmla="*/ 11 h 11"/>
              <a:gd name="T8" fmla="*/ 6 w 13"/>
              <a:gd name="T9" fmla="*/ 11 h 11"/>
              <a:gd name="T10" fmla="*/ 2 w 13"/>
              <a:gd name="T11" fmla="*/ 9 h 11"/>
              <a:gd name="T12" fmla="*/ 0 w 13"/>
              <a:gd name="T13" fmla="*/ 5 h 11"/>
              <a:gd name="T14" fmla="*/ 0 w 13"/>
              <a:gd name="T15" fmla="*/ 5 h 11"/>
              <a:gd name="T16" fmla="*/ 2 w 13"/>
              <a:gd name="T17" fmla="*/ 1 h 11"/>
              <a:gd name="T18" fmla="*/ 6 w 13"/>
              <a:gd name="T19" fmla="*/ 0 h 11"/>
              <a:gd name="T20" fmla="*/ 6 w 13"/>
              <a:gd name="T21" fmla="*/ 0 h 11"/>
              <a:gd name="T22" fmla="*/ 11 w 13"/>
              <a:gd name="T23" fmla="*/ 1 h 11"/>
              <a:gd name="T24" fmla="*/ 13 w 13"/>
              <a:gd name="T25" fmla="*/ 5 h 11"/>
              <a:gd name="T26" fmla="*/ 13 w 13"/>
              <a:gd name="T2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1">
                <a:moveTo>
                  <a:pt x="13" y="5"/>
                </a:moveTo>
                <a:lnTo>
                  <a:pt x="13" y="5"/>
                </a:lnTo>
                <a:lnTo>
                  <a:pt x="11" y="9"/>
                </a:lnTo>
                <a:lnTo>
                  <a:pt x="6" y="11"/>
                </a:lnTo>
                <a:lnTo>
                  <a:pt x="6" y="11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6" y="0"/>
                </a:lnTo>
                <a:lnTo>
                  <a:pt x="11" y="1"/>
                </a:lnTo>
                <a:lnTo>
                  <a:pt x="13" y="5"/>
                </a:lnTo>
                <a:lnTo>
                  <a:pt x="1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1468"/>
          <p:cNvSpPr>
            <a:spLocks/>
          </p:cNvSpPr>
          <p:nvPr/>
        </p:nvSpPr>
        <p:spPr bwMode="auto">
          <a:xfrm>
            <a:off x="6303347" y="1096197"/>
            <a:ext cx="50365" cy="58113"/>
          </a:xfrm>
          <a:custGeom>
            <a:avLst/>
            <a:gdLst>
              <a:gd name="T0" fmla="*/ 13 w 13"/>
              <a:gd name="T1" fmla="*/ 7 h 15"/>
              <a:gd name="T2" fmla="*/ 11 w 13"/>
              <a:gd name="T3" fmla="*/ 7 h 15"/>
              <a:gd name="T4" fmla="*/ 11 w 13"/>
              <a:gd name="T5" fmla="*/ 7 h 15"/>
              <a:gd name="T6" fmla="*/ 10 w 13"/>
              <a:gd name="T7" fmla="*/ 11 h 15"/>
              <a:gd name="T8" fmla="*/ 6 w 13"/>
              <a:gd name="T9" fmla="*/ 11 h 15"/>
              <a:gd name="T10" fmla="*/ 6 w 13"/>
              <a:gd name="T11" fmla="*/ 11 h 15"/>
              <a:gd name="T12" fmla="*/ 4 w 13"/>
              <a:gd name="T13" fmla="*/ 11 h 15"/>
              <a:gd name="T14" fmla="*/ 2 w 13"/>
              <a:gd name="T15" fmla="*/ 7 h 15"/>
              <a:gd name="T16" fmla="*/ 2 w 13"/>
              <a:gd name="T17" fmla="*/ 7 h 15"/>
              <a:gd name="T18" fmla="*/ 4 w 13"/>
              <a:gd name="T19" fmla="*/ 3 h 15"/>
              <a:gd name="T20" fmla="*/ 6 w 13"/>
              <a:gd name="T21" fmla="*/ 2 h 15"/>
              <a:gd name="T22" fmla="*/ 6 w 13"/>
              <a:gd name="T23" fmla="*/ 2 h 15"/>
              <a:gd name="T24" fmla="*/ 10 w 13"/>
              <a:gd name="T25" fmla="*/ 3 h 15"/>
              <a:gd name="T26" fmla="*/ 11 w 13"/>
              <a:gd name="T27" fmla="*/ 7 h 15"/>
              <a:gd name="T28" fmla="*/ 13 w 13"/>
              <a:gd name="T29" fmla="*/ 7 h 15"/>
              <a:gd name="T30" fmla="*/ 13 w 13"/>
              <a:gd name="T31" fmla="*/ 7 h 15"/>
              <a:gd name="T32" fmla="*/ 13 w 13"/>
              <a:gd name="T33" fmla="*/ 7 h 15"/>
              <a:gd name="T34" fmla="*/ 13 w 13"/>
              <a:gd name="T35" fmla="*/ 3 h 15"/>
              <a:gd name="T36" fmla="*/ 11 w 13"/>
              <a:gd name="T37" fmla="*/ 2 h 15"/>
              <a:gd name="T38" fmla="*/ 10 w 13"/>
              <a:gd name="T39" fmla="*/ 0 h 15"/>
              <a:gd name="T40" fmla="*/ 6 w 13"/>
              <a:gd name="T41" fmla="*/ 0 h 15"/>
              <a:gd name="T42" fmla="*/ 6 w 13"/>
              <a:gd name="T43" fmla="*/ 0 h 15"/>
              <a:gd name="T44" fmla="*/ 4 w 13"/>
              <a:gd name="T45" fmla="*/ 0 h 15"/>
              <a:gd name="T46" fmla="*/ 2 w 13"/>
              <a:gd name="T47" fmla="*/ 2 h 15"/>
              <a:gd name="T48" fmla="*/ 0 w 13"/>
              <a:gd name="T49" fmla="*/ 3 h 15"/>
              <a:gd name="T50" fmla="*/ 0 w 13"/>
              <a:gd name="T51" fmla="*/ 7 h 15"/>
              <a:gd name="T52" fmla="*/ 0 w 13"/>
              <a:gd name="T53" fmla="*/ 7 h 15"/>
              <a:gd name="T54" fmla="*/ 0 w 13"/>
              <a:gd name="T55" fmla="*/ 9 h 15"/>
              <a:gd name="T56" fmla="*/ 2 w 13"/>
              <a:gd name="T57" fmla="*/ 13 h 15"/>
              <a:gd name="T58" fmla="*/ 4 w 13"/>
              <a:gd name="T59" fmla="*/ 13 h 15"/>
              <a:gd name="T60" fmla="*/ 6 w 13"/>
              <a:gd name="T61" fmla="*/ 15 h 15"/>
              <a:gd name="T62" fmla="*/ 6 w 13"/>
              <a:gd name="T63" fmla="*/ 15 h 15"/>
              <a:gd name="T64" fmla="*/ 10 w 13"/>
              <a:gd name="T65" fmla="*/ 13 h 15"/>
              <a:gd name="T66" fmla="*/ 11 w 13"/>
              <a:gd name="T67" fmla="*/ 13 h 15"/>
              <a:gd name="T68" fmla="*/ 13 w 13"/>
              <a:gd name="T69" fmla="*/ 9 h 15"/>
              <a:gd name="T70" fmla="*/ 13 w 13"/>
              <a:gd name="T71" fmla="*/ 7 h 15"/>
              <a:gd name="T72" fmla="*/ 13 w 1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" h="15">
                <a:moveTo>
                  <a:pt x="13" y="7"/>
                </a:moveTo>
                <a:lnTo>
                  <a:pt x="11" y="7"/>
                </a:lnTo>
                <a:lnTo>
                  <a:pt x="11" y="7"/>
                </a:lnTo>
                <a:lnTo>
                  <a:pt x="10" y="11"/>
                </a:lnTo>
                <a:lnTo>
                  <a:pt x="6" y="11"/>
                </a:lnTo>
                <a:lnTo>
                  <a:pt x="6" y="11"/>
                </a:lnTo>
                <a:lnTo>
                  <a:pt x="4" y="11"/>
                </a:lnTo>
                <a:lnTo>
                  <a:pt x="2" y="7"/>
                </a:lnTo>
                <a:lnTo>
                  <a:pt x="2" y="7"/>
                </a:lnTo>
                <a:lnTo>
                  <a:pt x="4" y="3"/>
                </a:lnTo>
                <a:lnTo>
                  <a:pt x="6" y="2"/>
                </a:lnTo>
                <a:lnTo>
                  <a:pt x="6" y="2"/>
                </a:lnTo>
                <a:lnTo>
                  <a:pt x="10" y="3"/>
                </a:lnTo>
                <a:lnTo>
                  <a:pt x="11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3"/>
                </a:lnTo>
                <a:lnTo>
                  <a:pt x="11" y="2"/>
                </a:lnTo>
                <a:lnTo>
                  <a:pt x="10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2" y="13"/>
                </a:lnTo>
                <a:lnTo>
                  <a:pt x="4" y="13"/>
                </a:lnTo>
                <a:lnTo>
                  <a:pt x="6" y="15"/>
                </a:lnTo>
                <a:lnTo>
                  <a:pt x="6" y="15"/>
                </a:lnTo>
                <a:lnTo>
                  <a:pt x="10" y="13"/>
                </a:lnTo>
                <a:lnTo>
                  <a:pt x="11" y="13"/>
                </a:lnTo>
                <a:lnTo>
                  <a:pt x="13" y="9"/>
                </a:lnTo>
                <a:lnTo>
                  <a:pt x="13" y="7"/>
                </a:lnTo>
                <a:lnTo>
                  <a:pt x="13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1469"/>
          <p:cNvSpPr>
            <a:spLocks/>
          </p:cNvSpPr>
          <p:nvPr/>
        </p:nvSpPr>
        <p:spPr bwMode="auto">
          <a:xfrm>
            <a:off x="6218117" y="1131062"/>
            <a:ext cx="34867" cy="34867"/>
          </a:xfrm>
          <a:custGeom>
            <a:avLst/>
            <a:gdLst>
              <a:gd name="T0" fmla="*/ 9 w 9"/>
              <a:gd name="T1" fmla="*/ 4 h 9"/>
              <a:gd name="T2" fmla="*/ 9 w 9"/>
              <a:gd name="T3" fmla="*/ 4 h 9"/>
              <a:gd name="T4" fmla="*/ 9 w 9"/>
              <a:gd name="T5" fmla="*/ 8 h 9"/>
              <a:gd name="T6" fmla="*/ 5 w 9"/>
              <a:gd name="T7" fmla="*/ 9 h 9"/>
              <a:gd name="T8" fmla="*/ 5 w 9"/>
              <a:gd name="T9" fmla="*/ 9 h 9"/>
              <a:gd name="T10" fmla="*/ 2 w 9"/>
              <a:gd name="T11" fmla="*/ 8 h 9"/>
              <a:gd name="T12" fmla="*/ 0 w 9"/>
              <a:gd name="T13" fmla="*/ 4 h 9"/>
              <a:gd name="T14" fmla="*/ 0 w 9"/>
              <a:gd name="T15" fmla="*/ 4 h 9"/>
              <a:gd name="T16" fmla="*/ 2 w 9"/>
              <a:gd name="T17" fmla="*/ 0 h 9"/>
              <a:gd name="T18" fmla="*/ 5 w 9"/>
              <a:gd name="T19" fmla="*/ 0 h 9"/>
              <a:gd name="T20" fmla="*/ 5 w 9"/>
              <a:gd name="T21" fmla="*/ 0 h 9"/>
              <a:gd name="T22" fmla="*/ 9 w 9"/>
              <a:gd name="T23" fmla="*/ 0 h 9"/>
              <a:gd name="T24" fmla="*/ 9 w 9"/>
              <a:gd name="T25" fmla="*/ 4 h 9"/>
              <a:gd name="T26" fmla="*/ 9 w 9"/>
              <a:gd name="T27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9">
                <a:moveTo>
                  <a:pt x="9" y="4"/>
                </a:moveTo>
                <a:lnTo>
                  <a:pt x="9" y="4"/>
                </a:lnTo>
                <a:lnTo>
                  <a:pt x="9" y="8"/>
                </a:lnTo>
                <a:lnTo>
                  <a:pt x="5" y="9"/>
                </a:lnTo>
                <a:lnTo>
                  <a:pt x="5" y="9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9" y="0"/>
                </a:lnTo>
                <a:lnTo>
                  <a:pt x="9" y="4"/>
                </a:lnTo>
                <a:lnTo>
                  <a:pt x="9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Freeform 1470"/>
          <p:cNvSpPr>
            <a:spLocks/>
          </p:cNvSpPr>
          <p:nvPr/>
        </p:nvSpPr>
        <p:spPr bwMode="auto">
          <a:xfrm>
            <a:off x="6218117" y="1123314"/>
            <a:ext cx="42617" cy="42617"/>
          </a:xfrm>
          <a:custGeom>
            <a:avLst/>
            <a:gdLst>
              <a:gd name="T0" fmla="*/ 9 w 11"/>
              <a:gd name="T1" fmla="*/ 6 h 11"/>
              <a:gd name="T2" fmla="*/ 9 w 11"/>
              <a:gd name="T3" fmla="*/ 6 h 11"/>
              <a:gd name="T4" fmla="*/ 9 w 11"/>
              <a:gd name="T5" fmla="*/ 6 h 11"/>
              <a:gd name="T6" fmla="*/ 7 w 11"/>
              <a:gd name="T7" fmla="*/ 8 h 11"/>
              <a:gd name="T8" fmla="*/ 5 w 11"/>
              <a:gd name="T9" fmla="*/ 10 h 11"/>
              <a:gd name="T10" fmla="*/ 5 w 11"/>
              <a:gd name="T11" fmla="*/ 10 h 11"/>
              <a:gd name="T12" fmla="*/ 3 w 11"/>
              <a:gd name="T13" fmla="*/ 8 h 11"/>
              <a:gd name="T14" fmla="*/ 2 w 11"/>
              <a:gd name="T15" fmla="*/ 6 h 11"/>
              <a:gd name="T16" fmla="*/ 2 w 11"/>
              <a:gd name="T17" fmla="*/ 6 h 11"/>
              <a:gd name="T18" fmla="*/ 3 w 11"/>
              <a:gd name="T19" fmla="*/ 4 h 11"/>
              <a:gd name="T20" fmla="*/ 5 w 11"/>
              <a:gd name="T21" fmla="*/ 2 h 11"/>
              <a:gd name="T22" fmla="*/ 5 w 11"/>
              <a:gd name="T23" fmla="*/ 2 h 11"/>
              <a:gd name="T24" fmla="*/ 7 w 11"/>
              <a:gd name="T25" fmla="*/ 4 h 11"/>
              <a:gd name="T26" fmla="*/ 9 w 11"/>
              <a:gd name="T27" fmla="*/ 6 h 11"/>
              <a:gd name="T28" fmla="*/ 9 w 11"/>
              <a:gd name="T29" fmla="*/ 6 h 11"/>
              <a:gd name="T30" fmla="*/ 11 w 11"/>
              <a:gd name="T31" fmla="*/ 6 h 11"/>
              <a:gd name="T32" fmla="*/ 11 w 11"/>
              <a:gd name="T33" fmla="*/ 6 h 11"/>
              <a:gd name="T34" fmla="*/ 9 w 11"/>
              <a:gd name="T35" fmla="*/ 2 h 11"/>
              <a:gd name="T36" fmla="*/ 5 w 11"/>
              <a:gd name="T37" fmla="*/ 0 h 11"/>
              <a:gd name="T38" fmla="*/ 5 w 11"/>
              <a:gd name="T39" fmla="*/ 0 h 11"/>
              <a:gd name="T40" fmla="*/ 2 w 11"/>
              <a:gd name="T41" fmla="*/ 2 h 11"/>
              <a:gd name="T42" fmla="*/ 0 w 11"/>
              <a:gd name="T43" fmla="*/ 6 h 11"/>
              <a:gd name="T44" fmla="*/ 0 w 11"/>
              <a:gd name="T45" fmla="*/ 6 h 11"/>
              <a:gd name="T46" fmla="*/ 2 w 11"/>
              <a:gd name="T47" fmla="*/ 10 h 11"/>
              <a:gd name="T48" fmla="*/ 5 w 11"/>
              <a:gd name="T49" fmla="*/ 11 h 11"/>
              <a:gd name="T50" fmla="*/ 5 w 11"/>
              <a:gd name="T51" fmla="*/ 11 h 11"/>
              <a:gd name="T52" fmla="*/ 9 w 11"/>
              <a:gd name="T53" fmla="*/ 10 h 11"/>
              <a:gd name="T54" fmla="*/ 11 w 11"/>
              <a:gd name="T55" fmla="*/ 6 h 11"/>
              <a:gd name="T56" fmla="*/ 9 w 11"/>
              <a:gd name="T5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" h="11">
                <a:moveTo>
                  <a:pt x="9" y="6"/>
                </a:moveTo>
                <a:lnTo>
                  <a:pt x="9" y="6"/>
                </a:lnTo>
                <a:lnTo>
                  <a:pt x="9" y="6"/>
                </a:lnTo>
                <a:lnTo>
                  <a:pt x="7" y="8"/>
                </a:lnTo>
                <a:lnTo>
                  <a:pt x="5" y="10"/>
                </a:lnTo>
                <a:lnTo>
                  <a:pt x="5" y="10"/>
                </a:lnTo>
                <a:lnTo>
                  <a:pt x="3" y="8"/>
                </a:lnTo>
                <a:lnTo>
                  <a:pt x="2" y="6"/>
                </a:lnTo>
                <a:lnTo>
                  <a:pt x="2" y="6"/>
                </a:lnTo>
                <a:lnTo>
                  <a:pt x="3" y="4"/>
                </a:lnTo>
                <a:lnTo>
                  <a:pt x="5" y="2"/>
                </a:lnTo>
                <a:lnTo>
                  <a:pt x="5" y="2"/>
                </a:lnTo>
                <a:lnTo>
                  <a:pt x="7" y="4"/>
                </a:lnTo>
                <a:lnTo>
                  <a:pt x="9" y="6"/>
                </a:lnTo>
                <a:lnTo>
                  <a:pt x="9" y="6"/>
                </a:lnTo>
                <a:lnTo>
                  <a:pt x="11" y="6"/>
                </a:lnTo>
                <a:lnTo>
                  <a:pt x="11" y="6"/>
                </a:lnTo>
                <a:lnTo>
                  <a:pt x="9" y="2"/>
                </a:lnTo>
                <a:lnTo>
                  <a:pt x="5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2" y="10"/>
                </a:lnTo>
                <a:lnTo>
                  <a:pt x="5" y="11"/>
                </a:lnTo>
                <a:lnTo>
                  <a:pt x="5" y="11"/>
                </a:lnTo>
                <a:lnTo>
                  <a:pt x="9" y="10"/>
                </a:lnTo>
                <a:lnTo>
                  <a:pt x="11" y="6"/>
                </a:lnTo>
                <a:lnTo>
                  <a:pt x="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Freeform 1471"/>
          <p:cNvSpPr>
            <a:spLocks/>
          </p:cNvSpPr>
          <p:nvPr/>
        </p:nvSpPr>
        <p:spPr bwMode="auto">
          <a:xfrm>
            <a:off x="6237490" y="739781"/>
            <a:ext cx="81357" cy="73609"/>
          </a:xfrm>
          <a:custGeom>
            <a:avLst/>
            <a:gdLst>
              <a:gd name="T0" fmla="*/ 10 w 21"/>
              <a:gd name="T1" fmla="*/ 2 h 19"/>
              <a:gd name="T2" fmla="*/ 10 w 21"/>
              <a:gd name="T3" fmla="*/ 2 h 19"/>
              <a:gd name="T4" fmla="*/ 12 w 21"/>
              <a:gd name="T5" fmla="*/ 0 h 19"/>
              <a:gd name="T6" fmla="*/ 13 w 21"/>
              <a:gd name="T7" fmla="*/ 2 h 19"/>
              <a:gd name="T8" fmla="*/ 13 w 21"/>
              <a:gd name="T9" fmla="*/ 2 h 19"/>
              <a:gd name="T10" fmla="*/ 15 w 21"/>
              <a:gd name="T11" fmla="*/ 4 h 19"/>
              <a:gd name="T12" fmla="*/ 19 w 21"/>
              <a:gd name="T13" fmla="*/ 5 h 19"/>
              <a:gd name="T14" fmla="*/ 19 w 21"/>
              <a:gd name="T15" fmla="*/ 5 h 19"/>
              <a:gd name="T16" fmla="*/ 21 w 21"/>
              <a:gd name="T17" fmla="*/ 7 h 19"/>
              <a:gd name="T18" fmla="*/ 21 w 21"/>
              <a:gd name="T19" fmla="*/ 9 h 19"/>
              <a:gd name="T20" fmla="*/ 21 w 21"/>
              <a:gd name="T21" fmla="*/ 9 h 19"/>
              <a:gd name="T22" fmla="*/ 17 w 21"/>
              <a:gd name="T23" fmla="*/ 13 h 19"/>
              <a:gd name="T24" fmla="*/ 17 w 21"/>
              <a:gd name="T25" fmla="*/ 17 h 19"/>
              <a:gd name="T26" fmla="*/ 17 w 21"/>
              <a:gd name="T27" fmla="*/ 17 h 19"/>
              <a:gd name="T28" fmla="*/ 17 w 21"/>
              <a:gd name="T29" fmla="*/ 19 h 19"/>
              <a:gd name="T30" fmla="*/ 15 w 21"/>
              <a:gd name="T31" fmla="*/ 19 h 19"/>
              <a:gd name="T32" fmla="*/ 15 w 21"/>
              <a:gd name="T33" fmla="*/ 19 h 19"/>
              <a:gd name="T34" fmla="*/ 12 w 21"/>
              <a:gd name="T35" fmla="*/ 19 h 19"/>
              <a:gd name="T36" fmla="*/ 8 w 21"/>
              <a:gd name="T37" fmla="*/ 19 h 19"/>
              <a:gd name="T38" fmla="*/ 8 w 21"/>
              <a:gd name="T39" fmla="*/ 19 h 19"/>
              <a:gd name="T40" fmla="*/ 4 w 21"/>
              <a:gd name="T41" fmla="*/ 19 h 19"/>
              <a:gd name="T42" fmla="*/ 4 w 21"/>
              <a:gd name="T43" fmla="*/ 17 h 19"/>
              <a:gd name="T44" fmla="*/ 4 w 21"/>
              <a:gd name="T45" fmla="*/ 17 h 19"/>
              <a:gd name="T46" fmla="*/ 4 w 21"/>
              <a:gd name="T47" fmla="*/ 13 h 19"/>
              <a:gd name="T48" fmla="*/ 2 w 21"/>
              <a:gd name="T49" fmla="*/ 9 h 19"/>
              <a:gd name="T50" fmla="*/ 2 w 21"/>
              <a:gd name="T51" fmla="*/ 9 h 19"/>
              <a:gd name="T52" fmla="*/ 0 w 21"/>
              <a:gd name="T53" fmla="*/ 7 h 19"/>
              <a:gd name="T54" fmla="*/ 2 w 21"/>
              <a:gd name="T55" fmla="*/ 5 h 19"/>
              <a:gd name="T56" fmla="*/ 2 w 21"/>
              <a:gd name="T57" fmla="*/ 5 h 19"/>
              <a:gd name="T58" fmla="*/ 6 w 21"/>
              <a:gd name="T59" fmla="*/ 4 h 19"/>
              <a:gd name="T60" fmla="*/ 10 w 21"/>
              <a:gd name="T61" fmla="*/ 2 h 19"/>
              <a:gd name="T62" fmla="*/ 10 w 21"/>
              <a:gd name="T63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" h="19">
                <a:moveTo>
                  <a:pt x="10" y="2"/>
                </a:moveTo>
                <a:lnTo>
                  <a:pt x="10" y="2"/>
                </a:lnTo>
                <a:lnTo>
                  <a:pt x="12" y="0"/>
                </a:lnTo>
                <a:lnTo>
                  <a:pt x="13" y="2"/>
                </a:lnTo>
                <a:lnTo>
                  <a:pt x="13" y="2"/>
                </a:lnTo>
                <a:lnTo>
                  <a:pt x="15" y="4"/>
                </a:lnTo>
                <a:lnTo>
                  <a:pt x="19" y="5"/>
                </a:lnTo>
                <a:lnTo>
                  <a:pt x="19" y="5"/>
                </a:lnTo>
                <a:lnTo>
                  <a:pt x="21" y="7"/>
                </a:lnTo>
                <a:lnTo>
                  <a:pt x="21" y="9"/>
                </a:lnTo>
                <a:lnTo>
                  <a:pt x="21" y="9"/>
                </a:lnTo>
                <a:lnTo>
                  <a:pt x="17" y="13"/>
                </a:lnTo>
                <a:lnTo>
                  <a:pt x="17" y="17"/>
                </a:lnTo>
                <a:lnTo>
                  <a:pt x="17" y="17"/>
                </a:lnTo>
                <a:lnTo>
                  <a:pt x="17" y="19"/>
                </a:lnTo>
                <a:lnTo>
                  <a:pt x="15" y="19"/>
                </a:lnTo>
                <a:lnTo>
                  <a:pt x="15" y="19"/>
                </a:lnTo>
                <a:lnTo>
                  <a:pt x="12" y="19"/>
                </a:lnTo>
                <a:lnTo>
                  <a:pt x="8" y="19"/>
                </a:lnTo>
                <a:lnTo>
                  <a:pt x="8" y="19"/>
                </a:lnTo>
                <a:lnTo>
                  <a:pt x="4" y="19"/>
                </a:lnTo>
                <a:lnTo>
                  <a:pt x="4" y="17"/>
                </a:lnTo>
                <a:lnTo>
                  <a:pt x="4" y="17"/>
                </a:lnTo>
                <a:lnTo>
                  <a:pt x="4" y="13"/>
                </a:lnTo>
                <a:lnTo>
                  <a:pt x="2" y="9"/>
                </a:lnTo>
                <a:lnTo>
                  <a:pt x="2" y="9"/>
                </a:lnTo>
                <a:lnTo>
                  <a:pt x="0" y="7"/>
                </a:lnTo>
                <a:lnTo>
                  <a:pt x="2" y="5"/>
                </a:lnTo>
                <a:lnTo>
                  <a:pt x="2" y="5"/>
                </a:lnTo>
                <a:lnTo>
                  <a:pt x="6" y="4"/>
                </a:lnTo>
                <a:lnTo>
                  <a:pt x="10" y="2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1472"/>
          <p:cNvSpPr>
            <a:spLocks/>
          </p:cNvSpPr>
          <p:nvPr/>
        </p:nvSpPr>
        <p:spPr bwMode="auto">
          <a:xfrm>
            <a:off x="6283978" y="2452126"/>
            <a:ext cx="27119" cy="23244"/>
          </a:xfrm>
          <a:custGeom>
            <a:avLst/>
            <a:gdLst>
              <a:gd name="T0" fmla="*/ 7 w 7"/>
              <a:gd name="T1" fmla="*/ 6 h 6"/>
              <a:gd name="T2" fmla="*/ 7 w 7"/>
              <a:gd name="T3" fmla="*/ 0 h 6"/>
              <a:gd name="T4" fmla="*/ 7 w 7"/>
              <a:gd name="T5" fmla="*/ 0 h 6"/>
              <a:gd name="T6" fmla="*/ 3 w 7"/>
              <a:gd name="T7" fmla="*/ 0 h 6"/>
              <a:gd name="T8" fmla="*/ 3 w 7"/>
              <a:gd name="T9" fmla="*/ 0 h 6"/>
              <a:gd name="T10" fmla="*/ 0 w 7"/>
              <a:gd name="T11" fmla="*/ 0 h 6"/>
              <a:gd name="T12" fmla="*/ 0 w 7"/>
              <a:gd name="T13" fmla="*/ 6 h 6"/>
              <a:gd name="T14" fmla="*/ 0 w 7"/>
              <a:gd name="T15" fmla="*/ 6 h 6"/>
              <a:gd name="T16" fmla="*/ 3 w 7"/>
              <a:gd name="T17" fmla="*/ 4 h 6"/>
              <a:gd name="T18" fmla="*/ 3 w 7"/>
              <a:gd name="T19" fmla="*/ 4 h 6"/>
              <a:gd name="T20" fmla="*/ 7 w 7"/>
              <a:gd name="T21" fmla="*/ 6 h 6"/>
              <a:gd name="T22" fmla="*/ 7 w 7"/>
              <a:gd name="T2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6">
                <a:moveTo>
                  <a:pt x="7" y="6"/>
                </a:moveTo>
                <a:lnTo>
                  <a:pt x="7" y="0"/>
                </a:lnTo>
                <a:lnTo>
                  <a:pt x="7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3" y="4"/>
                </a:lnTo>
                <a:lnTo>
                  <a:pt x="3" y="4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Freeform 1473"/>
          <p:cNvSpPr>
            <a:spLocks/>
          </p:cNvSpPr>
          <p:nvPr/>
        </p:nvSpPr>
        <p:spPr bwMode="auto">
          <a:xfrm>
            <a:off x="6260734" y="2370769"/>
            <a:ext cx="73609" cy="73609"/>
          </a:xfrm>
          <a:custGeom>
            <a:avLst/>
            <a:gdLst>
              <a:gd name="T0" fmla="*/ 9 w 19"/>
              <a:gd name="T1" fmla="*/ 19 h 19"/>
              <a:gd name="T2" fmla="*/ 9 w 19"/>
              <a:gd name="T3" fmla="*/ 19 h 19"/>
              <a:gd name="T4" fmla="*/ 13 w 19"/>
              <a:gd name="T5" fmla="*/ 17 h 19"/>
              <a:gd name="T6" fmla="*/ 15 w 19"/>
              <a:gd name="T7" fmla="*/ 15 h 19"/>
              <a:gd name="T8" fmla="*/ 17 w 19"/>
              <a:gd name="T9" fmla="*/ 14 h 19"/>
              <a:gd name="T10" fmla="*/ 19 w 19"/>
              <a:gd name="T11" fmla="*/ 10 h 19"/>
              <a:gd name="T12" fmla="*/ 19 w 19"/>
              <a:gd name="T13" fmla="*/ 10 h 19"/>
              <a:gd name="T14" fmla="*/ 17 w 19"/>
              <a:gd name="T15" fmla="*/ 6 h 19"/>
              <a:gd name="T16" fmla="*/ 15 w 19"/>
              <a:gd name="T17" fmla="*/ 2 h 19"/>
              <a:gd name="T18" fmla="*/ 13 w 19"/>
              <a:gd name="T19" fmla="*/ 0 h 19"/>
              <a:gd name="T20" fmla="*/ 9 w 19"/>
              <a:gd name="T21" fmla="*/ 0 h 19"/>
              <a:gd name="T22" fmla="*/ 9 w 19"/>
              <a:gd name="T23" fmla="*/ 0 h 19"/>
              <a:gd name="T24" fmla="*/ 6 w 19"/>
              <a:gd name="T25" fmla="*/ 0 h 19"/>
              <a:gd name="T26" fmla="*/ 4 w 19"/>
              <a:gd name="T27" fmla="*/ 2 h 19"/>
              <a:gd name="T28" fmla="*/ 0 w 19"/>
              <a:gd name="T29" fmla="*/ 6 h 19"/>
              <a:gd name="T30" fmla="*/ 0 w 19"/>
              <a:gd name="T31" fmla="*/ 10 h 19"/>
              <a:gd name="T32" fmla="*/ 0 w 19"/>
              <a:gd name="T33" fmla="*/ 10 h 19"/>
              <a:gd name="T34" fmla="*/ 0 w 19"/>
              <a:gd name="T35" fmla="*/ 14 h 19"/>
              <a:gd name="T36" fmla="*/ 4 w 19"/>
              <a:gd name="T37" fmla="*/ 15 h 19"/>
              <a:gd name="T38" fmla="*/ 6 w 19"/>
              <a:gd name="T39" fmla="*/ 17 h 19"/>
              <a:gd name="T40" fmla="*/ 9 w 19"/>
              <a:gd name="T41" fmla="*/ 19 h 19"/>
              <a:gd name="T42" fmla="*/ 9 w 19"/>
              <a:gd name="T4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9" y="19"/>
                </a:moveTo>
                <a:lnTo>
                  <a:pt x="9" y="19"/>
                </a:lnTo>
                <a:lnTo>
                  <a:pt x="13" y="17"/>
                </a:lnTo>
                <a:lnTo>
                  <a:pt x="15" y="15"/>
                </a:lnTo>
                <a:lnTo>
                  <a:pt x="17" y="14"/>
                </a:lnTo>
                <a:lnTo>
                  <a:pt x="19" y="10"/>
                </a:lnTo>
                <a:lnTo>
                  <a:pt x="19" y="10"/>
                </a:lnTo>
                <a:lnTo>
                  <a:pt x="17" y="6"/>
                </a:lnTo>
                <a:lnTo>
                  <a:pt x="15" y="2"/>
                </a:lnTo>
                <a:lnTo>
                  <a:pt x="13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0" y="6"/>
                </a:lnTo>
                <a:lnTo>
                  <a:pt x="0" y="10"/>
                </a:lnTo>
                <a:lnTo>
                  <a:pt x="0" y="10"/>
                </a:lnTo>
                <a:lnTo>
                  <a:pt x="0" y="14"/>
                </a:lnTo>
                <a:lnTo>
                  <a:pt x="4" y="15"/>
                </a:lnTo>
                <a:lnTo>
                  <a:pt x="6" y="17"/>
                </a:lnTo>
                <a:lnTo>
                  <a:pt x="9" y="19"/>
                </a:lnTo>
                <a:lnTo>
                  <a:pt x="9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Freeform 1474"/>
          <p:cNvSpPr>
            <a:spLocks noEditPoints="1"/>
          </p:cNvSpPr>
          <p:nvPr/>
        </p:nvSpPr>
        <p:spPr bwMode="auto">
          <a:xfrm>
            <a:off x="6117391" y="2479243"/>
            <a:ext cx="360291" cy="298305"/>
          </a:xfrm>
          <a:custGeom>
            <a:avLst/>
            <a:gdLst>
              <a:gd name="T0" fmla="*/ 93 w 93"/>
              <a:gd name="T1" fmla="*/ 77 h 77"/>
              <a:gd name="T2" fmla="*/ 88 w 93"/>
              <a:gd name="T3" fmla="*/ 68 h 77"/>
              <a:gd name="T4" fmla="*/ 82 w 93"/>
              <a:gd name="T5" fmla="*/ 49 h 77"/>
              <a:gd name="T6" fmla="*/ 78 w 93"/>
              <a:gd name="T7" fmla="*/ 27 h 77"/>
              <a:gd name="T8" fmla="*/ 67 w 93"/>
              <a:gd name="T9" fmla="*/ 8 h 77"/>
              <a:gd name="T10" fmla="*/ 46 w 93"/>
              <a:gd name="T11" fmla="*/ 0 h 77"/>
              <a:gd name="T12" fmla="*/ 35 w 93"/>
              <a:gd name="T13" fmla="*/ 2 h 77"/>
              <a:gd name="T14" fmla="*/ 18 w 93"/>
              <a:gd name="T15" fmla="*/ 17 h 77"/>
              <a:gd name="T16" fmla="*/ 15 w 93"/>
              <a:gd name="T17" fmla="*/ 29 h 77"/>
              <a:gd name="T18" fmla="*/ 15 w 93"/>
              <a:gd name="T19" fmla="*/ 29 h 77"/>
              <a:gd name="T20" fmla="*/ 7 w 93"/>
              <a:gd name="T21" fmla="*/ 62 h 77"/>
              <a:gd name="T22" fmla="*/ 1 w 93"/>
              <a:gd name="T23" fmla="*/ 75 h 77"/>
              <a:gd name="T24" fmla="*/ 0 w 93"/>
              <a:gd name="T25" fmla="*/ 77 h 77"/>
              <a:gd name="T26" fmla="*/ 69 w 93"/>
              <a:gd name="T27" fmla="*/ 68 h 77"/>
              <a:gd name="T28" fmla="*/ 61 w 93"/>
              <a:gd name="T29" fmla="*/ 68 h 77"/>
              <a:gd name="T30" fmla="*/ 56 w 93"/>
              <a:gd name="T31" fmla="*/ 66 h 77"/>
              <a:gd name="T32" fmla="*/ 56 w 93"/>
              <a:gd name="T33" fmla="*/ 59 h 77"/>
              <a:gd name="T34" fmla="*/ 63 w 93"/>
              <a:gd name="T35" fmla="*/ 57 h 77"/>
              <a:gd name="T36" fmla="*/ 67 w 93"/>
              <a:gd name="T37" fmla="*/ 62 h 77"/>
              <a:gd name="T38" fmla="*/ 58 w 93"/>
              <a:gd name="T39" fmla="*/ 19 h 77"/>
              <a:gd name="T40" fmla="*/ 71 w 93"/>
              <a:gd name="T41" fmla="*/ 25 h 77"/>
              <a:gd name="T42" fmla="*/ 69 w 93"/>
              <a:gd name="T43" fmla="*/ 36 h 77"/>
              <a:gd name="T44" fmla="*/ 61 w 93"/>
              <a:gd name="T45" fmla="*/ 36 h 77"/>
              <a:gd name="T46" fmla="*/ 56 w 93"/>
              <a:gd name="T47" fmla="*/ 34 h 77"/>
              <a:gd name="T48" fmla="*/ 56 w 93"/>
              <a:gd name="T49" fmla="*/ 27 h 77"/>
              <a:gd name="T50" fmla="*/ 24 w 93"/>
              <a:gd name="T51" fmla="*/ 27 h 77"/>
              <a:gd name="T52" fmla="*/ 31 w 93"/>
              <a:gd name="T53" fmla="*/ 25 h 77"/>
              <a:gd name="T54" fmla="*/ 35 w 93"/>
              <a:gd name="T55" fmla="*/ 30 h 77"/>
              <a:gd name="T56" fmla="*/ 37 w 93"/>
              <a:gd name="T57" fmla="*/ 38 h 77"/>
              <a:gd name="T58" fmla="*/ 24 w 93"/>
              <a:gd name="T59" fmla="*/ 42 h 77"/>
              <a:gd name="T60" fmla="*/ 16 w 93"/>
              <a:gd name="T61" fmla="*/ 30 h 77"/>
              <a:gd name="T62" fmla="*/ 24 w 93"/>
              <a:gd name="T63" fmla="*/ 59 h 77"/>
              <a:gd name="T64" fmla="*/ 31 w 93"/>
              <a:gd name="T65" fmla="*/ 57 h 77"/>
              <a:gd name="T66" fmla="*/ 35 w 93"/>
              <a:gd name="T67" fmla="*/ 62 h 77"/>
              <a:gd name="T68" fmla="*/ 37 w 93"/>
              <a:gd name="T69" fmla="*/ 70 h 77"/>
              <a:gd name="T70" fmla="*/ 24 w 93"/>
              <a:gd name="T71" fmla="*/ 74 h 77"/>
              <a:gd name="T72" fmla="*/ 16 w 93"/>
              <a:gd name="T73" fmla="*/ 6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" h="77">
                <a:moveTo>
                  <a:pt x="93" y="77"/>
                </a:moveTo>
                <a:lnTo>
                  <a:pt x="93" y="77"/>
                </a:lnTo>
                <a:lnTo>
                  <a:pt x="88" y="68"/>
                </a:lnTo>
                <a:lnTo>
                  <a:pt x="88" y="68"/>
                </a:lnTo>
                <a:lnTo>
                  <a:pt x="82" y="49"/>
                </a:lnTo>
                <a:lnTo>
                  <a:pt x="82" y="49"/>
                </a:lnTo>
                <a:lnTo>
                  <a:pt x="78" y="27"/>
                </a:lnTo>
                <a:lnTo>
                  <a:pt x="78" y="27"/>
                </a:lnTo>
                <a:lnTo>
                  <a:pt x="74" y="15"/>
                </a:lnTo>
                <a:lnTo>
                  <a:pt x="67" y="8"/>
                </a:lnTo>
                <a:lnTo>
                  <a:pt x="58" y="2"/>
                </a:lnTo>
                <a:lnTo>
                  <a:pt x="46" y="0"/>
                </a:lnTo>
                <a:lnTo>
                  <a:pt x="46" y="0"/>
                </a:lnTo>
                <a:lnTo>
                  <a:pt x="35" y="2"/>
                </a:lnTo>
                <a:lnTo>
                  <a:pt x="26" y="8"/>
                </a:lnTo>
                <a:lnTo>
                  <a:pt x="18" y="17"/>
                </a:lnTo>
                <a:lnTo>
                  <a:pt x="15" y="29"/>
                </a:lnTo>
                <a:lnTo>
                  <a:pt x="15" y="29"/>
                </a:lnTo>
                <a:lnTo>
                  <a:pt x="15" y="29"/>
                </a:lnTo>
                <a:lnTo>
                  <a:pt x="15" y="29"/>
                </a:lnTo>
                <a:lnTo>
                  <a:pt x="13" y="40"/>
                </a:lnTo>
                <a:lnTo>
                  <a:pt x="7" y="62"/>
                </a:lnTo>
                <a:lnTo>
                  <a:pt x="7" y="62"/>
                </a:lnTo>
                <a:lnTo>
                  <a:pt x="1" y="75"/>
                </a:lnTo>
                <a:lnTo>
                  <a:pt x="1" y="75"/>
                </a:lnTo>
                <a:lnTo>
                  <a:pt x="0" y="77"/>
                </a:lnTo>
                <a:lnTo>
                  <a:pt x="93" y="77"/>
                </a:lnTo>
                <a:close/>
                <a:moveTo>
                  <a:pt x="69" y="68"/>
                </a:moveTo>
                <a:lnTo>
                  <a:pt x="69" y="70"/>
                </a:lnTo>
                <a:lnTo>
                  <a:pt x="61" y="68"/>
                </a:lnTo>
                <a:lnTo>
                  <a:pt x="56" y="74"/>
                </a:lnTo>
                <a:lnTo>
                  <a:pt x="56" y="66"/>
                </a:lnTo>
                <a:lnTo>
                  <a:pt x="48" y="62"/>
                </a:lnTo>
                <a:lnTo>
                  <a:pt x="56" y="59"/>
                </a:lnTo>
                <a:lnTo>
                  <a:pt x="58" y="51"/>
                </a:lnTo>
                <a:lnTo>
                  <a:pt x="63" y="57"/>
                </a:lnTo>
                <a:lnTo>
                  <a:pt x="71" y="57"/>
                </a:lnTo>
                <a:lnTo>
                  <a:pt x="67" y="62"/>
                </a:lnTo>
                <a:lnTo>
                  <a:pt x="69" y="68"/>
                </a:lnTo>
                <a:close/>
                <a:moveTo>
                  <a:pt x="58" y="19"/>
                </a:moveTo>
                <a:lnTo>
                  <a:pt x="63" y="25"/>
                </a:lnTo>
                <a:lnTo>
                  <a:pt x="71" y="25"/>
                </a:lnTo>
                <a:lnTo>
                  <a:pt x="67" y="30"/>
                </a:lnTo>
                <a:lnTo>
                  <a:pt x="69" y="36"/>
                </a:lnTo>
                <a:lnTo>
                  <a:pt x="69" y="38"/>
                </a:lnTo>
                <a:lnTo>
                  <a:pt x="61" y="36"/>
                </a:lnTo>
                <a:lnTo>
                  <a:pt x="56" y="42"/>
                </a:lnTo>
                <a:lnTo>
                  <a:pt x="56" y="34"/>
                </a:lnTo>
                <a:lnTo>
                  <a:pt x="48" y="30"/>
                </a:lnTo>
                <a:lnTo>
                  <a:pt x="56" y="27"/>
                </a:lnTo>
                <a:lnTo>
                  <a:pt x="58" y="19"/>
                </a:lnTo>
                <a:close/>
                <a:moveTo>
                  <a:pt x="24" y="27"/>
                </a:moveTo>
                <a:lnTo>
                  <a:pt x="26" y="19"/>
                </a:lnTo>
                <a:lnTo>
                  <a:pt x="31" y="25"/>
                </a:lnTo>
                <a:lnTo>
                  <a:pt x="39" y="25"/>
                </a:lnTo>
                <a:lnTo>
                  <a:pt x="35" y="30"/>
                </a:lnTo>
                <a:lnTo>
                  <a:pt x="37" y="36"/>
                </a:lnTo>
                <a:lnTo>
                  <a:pt x="37" y="38"/>
                </a:lnTo>
                <a:lnTo>
                  <a:pt x="29" y="36"/>
                </a:lnTo>
                <a:lnTo>
                  <a:pt x="24" y="42"/>
                </a:lnTo>
                <a:lnTo>
                  <a:pt x="24" y="34"/>
                </a:lnTo>
                <a:lnTo>
                  <a:pt x="16" y="30"/>
                </a:lnTo>
                <a:lnTo>
                  <a:pt x="24" y="27"/>
                </a:lnTo>
                <a:close/>
                <a:moveTo>
                  <a:pt x="24" y="59"/>
                </a:moveTo>
                <a:lnTo>
                  <a:pt x="26" y="51"/>
                </a:lnTo>
                <a:lnTo>
                  <a:pt x="31" y="57"/>
                </a:lnTo>
                <a:lnTo>
                  <a:pt x="39" y="57"/>
                </a:lnTo>
                <a:lnTo>
                  <a:pt x="35" y="62"/>
                </a:lnTo>
                <a:lnTo>
                  <a:pt x="37" y="68"/>
                </a:lnTo>
                <a:lnTo>
                  <a:pt x="37" y="70"/>
                </a:lnTo>
                <a:lnTo>
                  <a:pt x="29" y="68"/>
                </a:lnTo>
                <a:lnTo>
                  <a:pt x="24" y="74"/>
                </a:lnTo>
                <a:lnTo>
                  <a:pt x="24" y="66"/>
                </a:lnTo>
                <a:lnTo>
                  <a:pt x="16" y="62"/>
                </a:lnTo>
                <a:lnTo>
                  <a:pt x="24" y="5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Freeform 1475"/>
          <p:cNvSpPr>
            <a:spLocks/>
          </p:cNvSpPr>
          <p:nvPr/>
        </p:nvSpPr>
        <p:spPr bwMode="auto">
          <a:xfrm>
            <a:off x="6210369" y="2576096"/>
            <a:ext cx="34867" cy="42617"/>
          </a:xfrm>
          <a:custGeom>
            <a:avLst/>
            <a:gdLst>
              <a:gd name="T0" fmla="*/ 2 w 9"/>
              <a:gd name="T1" fmla="*/ 7 h 11"/>
              <a:gd name="T2" fmla="*/ 2 w 9"/>
              <a:gd name="T3" fmla="*/ 7 h 11"/>
              <a:gd name="T4" fmla="*/ 4 w 9"/>
              <a:gd name="T5" fmla="*/ 11 h 11"/>
              <a:gd name="T6" fmla="*/ 5 w 9"/>
              <a:gd name="T7" fmla="*/ 9 h 11"/>
              <a:gd name="T8" fmla="*/ 9 w 9"/>
              <a:gd name="T9" fmla="*/ 9 h 11"/>
              <a:gd name="T10" fmla="*/ 7 w 9"/>
              <a:gd name="T11" fmla="*/ 5 h 11"/>
              <a:gd name="T12" fmla="*/ 7 w 9"/>
              <a:gd name="T13" fmla="*/ 5 h 11"/>
              <a:gd name="T14" fmla="*/ 9 w 9"/>
              <a:gd name="T15" fmla="*/ 4 h 11"/>
              <a:gd name="T16" fmla="*/ 5 w 9"/>
              <a:gd name="T17" fmla="*/ 4 h 11"/>
              <a:gd name="T18" fmla="*/ 5 w 9"/>
              <a:gd name="T19" fmla="*/ 4 h 11"/>
              <a:gd name="T20" fmla="*/ 4 w 9"/>
              <a:gd name="T21" fmla="*/ 0 h 11"/>
              <a:gd name="T22" fmla="*/ 4 w 9"/>
              <a:gd name="T23" fmla="*/ 4 h 11"/>
              <a:gd name="T24" fmla="*/ 2 w 9"/>
              <a:gd name="T25" fmla="*/ 4 h 11"/>
              <a:gd name="T26" fmla="*/ 0 w 9"/>
              <a:gd name="T27" fmla="*/ 5 h 11"/>
              <a:gd name="T28" fmla="*/ 2 w 9"/>
              <a:gd name="T2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1">
                <a:moveTo>
                  <a:pt x="2" y="7"/>
                </a:moveTo>
                <a:lnTo>
                  <a:pt x="2" y="7"/>
                </a:lnTo>
                <a:lnTo>
                  <a:pt x="4" y="11"/>
                </a:lnTo>
                <a:lnTo>
                  <a:pt x="5" y="9"/>
                </a:lnTo>
                <a:lnTo>
                  <a:pt x="9" y="9"/>
                </a:lnTo>
                <a:lnTo>
                  <a:pt x="7" y="5"/>
                </a:lnTo>
                <a:lnTo>
                  <a:pt x="7" y="5"/>
                </a:lnTo>
                <a:lnTo>
                  <a:pt x="9" y="4"/>
                </a:lnTo>
                <a:lnTo>
                  <a:pt x="5" y="4"/>
                </a:lnTo>
                <a:lnTo>
                  <a:pt x="5" y="4"/>
                </a:lnTo>
                <a:lnTo>
                  <a:pt x="4" y="0"/>
                </a:lnTo>
                <a:lnTo>
                  <a:pt x="4" y="4"/>
                </a:lnTo>
                <a:lnTo>
                  <a:pt x="2" y="4"/>
                </a:lnTo>
                <a:lnTo>
                  <a:pt x="0" y="5"/>
                </a:lnTo>
                <a:lnTo>
                  <a:pt x="2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Freeform 1476"/>
          <p:cNvSpPr>
            <a:spLocks/>
          </p:cNvSpPr>
          <p:nvPr/>
        </p:nvSpPr>
        <p:spPr bwMode="auto">
          <a:xfrm>
            <a:off x="6210369" y="2700068"/>
            <a:ext cx="34867" cy="42617"/>
          </a:xfrm>
          <a:custGeom>
            <a:avLst/>
            <a:gdLst>
              <a:gd name="T0" fmla="*/ 2 w 9"/>
              <a:gd name="T1" fmla="*/ 7 h 11"/>
              <a:gd name="T2" fmla="*/ 2 w 9"/>
              <a:gd name="T3" fmla="*/ 7 h 11"/>
              <a:gd name="T4" fmla="*/ 4 w 9"/>
              <a:gd name="T5" fmla="*/ 11 h 11"/>
              <a:gd name="T6" fmla="*/ 5 w 9"/>
              <a:gd name="T7" fmla="*/ 9 h 11"/>
              <a:gd name="T8" fmla="*/ 9 w 9"/>
              <a:gd name="T9" fmla="*/ 9 h 11"/>
              <a:gd name="T10" fmla="*/ 7 w 9"/>
              <a:gd name="T11" fmla="*/ 5 h 11"/>
              <a:gd name="T12" fmla="*/ 7 w 9"/>
              <a:gd name="T13" fmla="*/ 5 h 11"/>
              <a:gd name="T14" fmla="*/ 9 w 9"/>
              <a:gd name="T15" fmla="*/ 3 h 11"/>
              <a:gd name="T16" fmla="*/ 5 w 9"/>
              <a:gd name="T17" fmla="*/ 3 h 11"/>
              <a:gd name="T18" fmla="*/ 5 w 9"/>
              <a:gd name="T19" fmla="*/ 3 h 11"/>
              <a:gd name="T20" fmla="*/ 4 w 9"/>
              <a:gd name="T21" fmla="*/ 0 h 11"/>
              <a:gd name="T22" fmla="*/ 4 w 9"/>
              <a:gd name="T23" fmla="*/ 3 h 11"/>
              <a:gd name="T24" fmla="*/ 2 w 9"/>
              <a:gd name="T25" fmla="*/ 3 h 11"/>
              <a:gd name="T26" fmla="*/ 0 w 9"/>
              <a:gd name="T27" fmla="*/ 5 h 11"/>
              <a:gd name="T28" fmla="*/ 2 w 9"/>
              <a:gd name="T2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1">
                <a:moveTo>
                  <a:pt x="2" y="7"/>
                </a:moveTo>
                <a:lnTo>
                  <a:pt x="2" y="7"/>
                </a:lnTo>
                <a:lnTo>
                  <a:pt x="4" y="11"/>
                </a:lnTo>
                <a:lnTo>
                  <a:pt x="5" y="9"/>
                </a:lnTo>
                <a:lnTo>
                  <a:pt x="9" y="9"/>
                </a:lnTo>
                <a:lnTo>
                  <a:pt x="7" y="5"/>
                </a:lnTo>
                <a:lnTo>
                  <a:pt x="7" y="5"/>
                </a:lnTo>
                <a:lnTo>
                  <a:pt x="9" y="3"/>
                </a:lnTo>
                <a:lnTo>
                  <a:pt x="5" y="3"/>
                </a:lnTo>
                <a:lnTo>
                  <a:pt x="5" y="3"/>
                </a:lnTo>
                <a:lnTo>
                  <a:pt x="4" y="0"/>
                </a:lnTo>
                <a:lnTo>
                  <a:pt x="4" y="3"/>
                </a:lnTo>
                <a:lnTo>
                  <a:pt x="2" y="3"/>
                </a:lnTo>
                <a:lnTo>
                  <a:pt x="0" y="5"/>
                </a:lnTo>
                <a:lnTo>
                  <a:pt x="2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Freeform 1477"/>
          <p:cNvSpPr>
            <a:spLocks/>
          </p:cNvSpPr>
          <p:nvPr/>
        </p:nvSpPr>
        <p:spPr bwMode="auto">
          <a:xfrm>
            <a:off x="6334341" y="2700068"/>
            <a:ext cx="34867" cy="42617"/>
          </a:xfrm>
          <a:custGeom>
            <a:avLst/>
            <a:gdLst>
              <a:gd name="T0" fmla="*/ 7 w 9"/>
              <a:gd name="T1" fmla="*/ 5 h 11"/>
              <a:gd name="T2" fmla="*/ 7 w 9"/>
              <a:gd name="T3" fmla="*/ 5 h 11"/>
              <a:gd name="T4" fmla="*/ 9 w 9"/>
              <a:gd name="T5" fmla="*/ 3 h 11"/>
              <a:gd name="T6" fmla="*/ 5 w 9"/>
              <a:gd name="T7" fmla="*/ 3 h 11"/>
              <a:gd name="T8" fmla="*/ 5 w 9"/>
              <a:gd name="T9" fmla="*/ 3 h 11"/>
              <a:gd name="T10" fmla="*/ 3 w 9"/>
              <a:gd name="T11" fmla="*/ 0 h 11"/>
              <a:gd name="T12" fmla="*/ 3 w 9"/>
              <a:gd name="T13" fmla="*/ 3 h 11"/>
              <a:gd name="T14" fmla="*/ 2 w 9"/>
              <a:gd name="T15" fmla="*/ 3 h 11"/>
              <a:gd name="T16" fmla="*/ 0 w 9"/>
              <a:gd name="T17" fmla="*/ 5 h 11"/>
              <a:gd name="T18" fmla="*/ 2 w 9"/>
              <a:gd name="T19" fmla="*/ 7 h 11"/>
              <a:gd name="T20" fmla="*/ 2 w 9"/>
              <a:gd name="T21" fmla="*/ 7 h 11"/>
              <a:gd name="T22" fmla="*/ 3 w 9"/>
              <a:gd name="T23" fmla="*/ 11 h 11"/>
              <a:gd name="T24" fmla="*/ 5 w 9"/>
              <a:gd name="T25" fmla="*/ 9 h 11"/>
              <a:gd name="T26" fmla="*/ 9 w 9"/>
              <a:gd name="T27" fmla="*/ 9 h 11"/>
              <a:gd name="T28" fmla="*/ 7 w 9"/>
              <a:gd name="T2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1">
                <a:moveTo>
                  <a:pt x="7" y="5"/>
                </a:moveTo>
                <a:lnTo>
                  <a:pt x="7" y="5"/>
                </a:lnTo>
                <a:lnTo>
                  <a:pt x="9" y="3"/>
                </a:lnTo>
                <a:lnTo>
                  <a:pt x="5" y="3"/>
                </a:lnTo>
                <a:lnTo>
                  <a:pt x="5" y="3"/>
                </a:lnTo>
                <a:lnTo>
                  <a:pt x="3" y="0"/>
                </a:lnTo>
                <a:lnTo>
                  <a:pt x="3" y="3"/>
                </a:lnTo>
                <a:lnTo>
                  <a:pt x="2" y="3"/>
                </a:ln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3" y="11"/>
                </a:lnTo>
                <a:lnTo>
                  <a:pt x="5" y="9"/>
                </a:lnTo>
                <a:lnTo>
                  <a:pt x="9" y="9"/>
                </a:lnTo>
                <a:lnTo>
                  <a:pt x="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Freeform 1478"/>
          <p:cNvSpPr>
            <a:spLocks/>
          </p:cNvSpPr>
          <p:nvPr/>
        </p:nvSpPr>
        <p:spPr bwMode="auto">
          <a:xfrm>
            <a:off x="6334341" y="2576096"/>
            <a:ext cx="34867" cy="42617"/>
          </a:xfrm>
          <a:custGeom>
            <a:avLst/>
            <a:gdLst>
              <a:gd name="T0" fmla="*/ 2 w 9"/>
              <a:gd name="T1" fmla="*/ 7 h 11"/>
              <a:gd name="T2" fmla="*/ 2 w 9"/>
              <a:gd name="T3" fmla="*/ 7 h 11"/>
              <a:gd name="T4" fmla="*/ 3 w 9"/>
              <a:gd name="T5" fmla="*/ 11 h 11"/>
              <a:gd name="T6" fmla="*/ 5 w 9"/>
              <a:gd name="T7" fmla="*/ 9 h 11"/>
              <a:gd name="T8" fmla="*/ 9 w 9"/>
              <a:gd name="T9" fmla="*/ 9 h 11"/>
              <a:gd name="T10" fmla="*/ 7 w 9"/>
              <a:gd name="T11" fmla="*/ 5 h 11"/>
              <a:gd name="T12" fmla="*/ 7 w 9"/>
              <a:gd name="T13" fmla="*/ 5 h 11"/>
              <a:gd name="T14" fmla="*/ 9 w 9"/>
              <a:gd name="T15" fmla="*/ 4 h 11"/>
              <a:gd name="T16" fmla="*/ 5 w 9"/>
              <a:gd name="T17" fmla="*/ 4 h 11"/>
              <a:gd name="T18" fmla="*/ 5 w 9"/>
              <a:gd name="T19" fmla="*/ 4 h 11"/>
              <a:gd name="T20" fmla="*/ 3 w 9"/>
              <a:gd name="T21" fmla="*/ 0 h 11"/>
              <a:gd name="T22" fmla="*/ 3 w 9"/>
              <a:gd name="T23" fmla="*/ 4 h 11"/>
              <a:gd name="T24" fmla="*/ 2 w 9"/>
              <a:gd name="T25" fmla="*/ 4 h 11"/>
              <a:gd name="T26" fmla="*/ 0 w 9"/>
              <a:gd name="T27" fmla="*/ 5 h 11"/>
              <a:gd name="T28" fmla="*/ 2 w 9"/>
              <a:gd name="T2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1">
                <a:moveTo>
                  <a:pt x="2" y="7"/>
                </a:moveTo>
                <a:lnTo>
                  <a:pt x="2" y="7"/>
                </a:lnTo>
                <a:lnTo>
                  <a:pt x="3" y="11"/>
                </a:lnTo>
                <a:lnTo>
                  <a:pt x="5" y="9"/>
                </a:lnTo>
                <a:lnTo>
                  <a:pt x="9" y="9"/>
                </a:lnTo>
                <a:lnTo>
                  <a:pt x="7" y="5"/>
                </a:lnTo>
                <a:lnTo>
                  <a:pt x="7" y="5"/>
                </a:lnTo>
                <a:lnTo>
                  <a:pt x="9" y="4"/>
                </a:lnTo>
                <a:lnTo>
                  <a:pt x="5" y="4"/>
                </a:lnTo>
                <a:lnTo>
                  <a:pt x="5" y="4"/>
                </a:lnTo>
                <a:lnTo>
                  <a:pt x="3" y="0"/>
                </a:lnTo>
                <a:lnTo>
                  <a:pt x="3" y="4"/>
                </a:lnTo>
                <a:lnTo>
                  <a:pt x="2" y="4"/>
                </a:lnTo>
                <a:lnTo>
                  <a:pt x="0" y="5"/>
                </a:lnTo>
                <a:lnTo>
                  <a:pt x="2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Freeform 1479"/>
          <p:cNvSpPr>
            <a:spLocks/>
          </p:cNvSpPr>
          <p:nvPr/>
        </p:nvSpPr>
        <p:spPr bwMode="auto">
          <a:xfrm>
            <a:off x="6252986" y="2800794"/>
            <a:ext cx="89105" cy="15496"/>
          </a:xfrm>
          <a:custGeom>
            <a:avLst/>
            <a:gdLst>
              <a:gd name="T0" fmla="*/ 0 w 23"/>
              <a:gd name="T1" fmla="*/ 0 h 4"/>
              <a:gd name="T2" fmla="*/ 0 w 23"/>
              <a:gd name="T3" fmla="*/ 0 h 4"/>
              <a:gd name="T4" fmla="*/ 0 w 23"/>
              <a:gd name="T5" fmla="*/ 0 h 4"/>
              <a:gd name="T6" fmla="*/ 2 w 23"/>
              <a:gd name="T7" fmla="*/ 2 h 4"/>
              <a:gd name="T8" fmla="*/ 2 w 23"/>
              <a:gd name="T9" fmla="*/ 2 h 4"/>
              <a:gd name="T10" fmla="*/ 6 w 23"/>
              <a:gd name="T11" fmla="*/ 4 h 4"/>
              <a:gd name="T12" fmla="*/ 11 w 23"/>
              <a:gd name="T13" fmla="*/ 4 h 4"/>
              <a:gd name="T14" fmla="*/ 11 w 23"/>
              <a:gd name="T15" fmla="*/ 4 h 4"/>
              <a:gd name="T16" fmla="*/ 19 w 23"/>
              <a:gd name="T17" fmla="*/ 4 h 4"/>
              <a:gd name="T18" fmla="*/ 19 w 23"/>
              <a:gd name="T19" fmla="*/ 4 h 4"/>
              <a:gd name="T20" fmla="*/ 23 w 23"/>
              <a:gd name="T21" fmla="*/ 0 h 4"/>
              <a:gd name="T22" fmla="*/ 23 w 23"/>
              <a:gd name="T23" fmla="*/ 0 h 4"/>
              <a:gd name="T24" fmla="*/ 0 w 23"/>
              <a:gd name="T2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6" y="4"/>
                </a:lnTo>
                <a:lnTo>
                  <a:pt x="11" y="4"/>
                </a:lnTo>
                <a:lnTo>
                  <a:pt x="11" y="4"/>
                </a:lnTo>
                <a:lnTo>
                  <a:pt x="19" y="4"/>
                </a:lnTo>
                <a:lnTo>
                  <a:pt x="19" y="4"/>
                </a:lnTo>
                <a:lnTo>
                  <a:pt x="23" y="0"/>
                </a:lnTo>
                <a:lnTo>
                  <a:pt x="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Freeform 1480"/>
          <p:cNvSpPr>
            <a:spLocks/>
          </p:cNvSpPr>
          <p:nvPr/>
        </p:nvSpPr>
        <p:spPr bwMode="auto">
          <a:xfrm>
            <a:off x="7914966" y="4404663"/>
            <a:ext cx="131718" cy="85230"/>
          </a:xfrm>
          <a:custGeom>
            <a:avLst/>
            <a:gdLst>
              <a:gd name="T0" fmla="*/ 34 w 34"/>
              <a:gd name="T1" fmla="*/ 22 h 22"/>
              <a:gd name="T2" fmla="*/ 34 w 34"/>
              <a:gd name="T3" fmla="*/ 0 h 22"/>
              <a:gd name="T4" fmla="*/ 34 w 34"/>
              <a:gd name="T5" fmla="*/ 0 h 22"/>
              <a:gd name="T6" fmla="*/ 26 w 34"/>
              <a:gd name="T7" fmla="*/ 2 h 22"/>
              <a:gd name="T8" fmla="*/ 17 w 34"/>
              <a:gd name="T9" fmla="*/ 2 h 22"/>
              <a:gd name="T10" fmla="*/ 17 w 34"/>
              <a:gd name="T11" fmla="*/ 2 h 22"/>
              <a:gd name="T12" fmla="*/ 10 w 34"/>
              <a:gd name="T13" fmla="*/ 2 h 22"/>
              <a:gd name="T14" fmla="*/ 0 w 34"/>
              <a:gd name="T15" fmla="*/ 0 h 22"/>
              <a:gd name="T16" fmla="*/ 0 w 34"/>
              <a:gd name="T17" fmla="*/ 22 h 22"/>
              <a:gd name="T18" fmla="*/ 0 w 34"/>
              <a:gd name="T19" fmla="*/ 22 h 22"/>
              <a:gd name="T20" fmla="*/ 17 w 34"/>
              <a:gd name="T21" fmla="*/ 21 h 22"/>
              <a:gd name="T22" fmla="*/ 17 w 34"/>
              <a:gd name="T23" fmla="*/ 21 h 22"/>
              <a:gd name="T24" fmla="*/ 34 w 34"/>
              <a:gd name="T25" fmla="*/ 22 h 22"/>
              <a:gd name="T26" fmla="*/ 34 w 34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22">
                <a:moveTo>
                  <a:pt x="34" y="22"/>
                </a:moveTo>
                <a:lnTo>
                  <a:pt x="34" y="0"/>
                </a:lnTo>
                <a:lnTo>
                  <a:pt x="34" y="0"/>
                </a:lnTo>
                <a:lnTo>
                  <a:pt x="26" y="2"/>
                </a:lnTo>
                <a:lnTo>
                  <a:pt x="17" y="2"/>
                </a:lnTo>
                <a:lnTo>
                  <a:pt x="17" y="2"/>
                </a:lnTo>
                <a:lnTo>
                  <a:pt x="10" y="2"/>
                </a:lnTo>
                <a:lnTo>
                  <a:pt x="0" y="0"/>
                </a:lnTo>
                <a:lnTo>
                  <a:pt x="0" y="22"/>
                </a:lnTo>
                <a:lnTo>
                  <a:pt x="0" y="22"/>
                </a:lnTo>
                <a:lnTo>
                  <a:pt x="17" y="21"/>
                </a:lnTo>
                <a:lnTo>
                  <a:pt x="17" y="21"/>
                </a:lnTo>
                <a:lnTo>
                  <a:pt x="34" y="22"/>
                </a:lnTo>
                <a:lnTo>
                  <a:pt x="34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Freeform 1481"/>
          <p:cNvSpPr>
            <a:spLocks/>
          </p:cNvSpPr>
          <p:nvPr/>
        </p:nvSpPr>
        <p:spPr bwMode="auto">
          <a:xfrm>
            <a:off x="7841359" y="4086989"/>
            <a:ext cx="286682" cy="282809"/>
          </a:xfrm>
          <a:custGeom>
            <a:avLst/>
            <a:gdLst>
              <a:gd name="T0" fmla="*/ 36 w 74"/>
              <a:gd name="T1" fmla="*/ 73 h 73"/>
              <a:gd name="T2" fmla="*/ 36 w 74"/>
              <a:gd name="T3" fmla="*/ 73 h 73"/>
              <a:gd name="T4" fmla="*/ 44 w 74"/>
              <a:gd name="T5" fmla="*/ 73 h 73"/>
              <a:gd name="T6" fmla="*/ 51 w 74"/>
              <a:gd name="T7" fmla="*/ 71 h 73"/>
              <a:gd name="T8" fmla="*/ 57 w 74"/>
              <a:gd name="T9" fmla="*/ 67 h 73"/>
              <a:gd name="T10" fmla="*/ 62 w 74"/>
              <a:gd name="T11" fmla="*/ 61 h 73"/>
              <a:gd name="T12" fmla="*/ 66 w 74"/>
              <a:gd name="T13" fmla="*/ 56 h 73"/>
              <a:gd name="T14" fmla="*/ 70 w 74"/>
              <a:gd name="T15" fmla="*/ 50 h 73"/>
              <a:gd name="T16" fmla="*/ 72 w 74"/>
              <a:gd name="T17" fmla="*/ 43 h 73"/>
              <a:gd name="T18" fmla="*/ 74 w 74"/>
              <a:gd name="T19" fmla="*/ 37 h 73"/>
              <a:gd name="T20" fmla="*/ 74 w 74"/>
              <a:gd name="T21" fmla="*/ 37 h 73"/>
              <a:gd name="T22" fmla="*/ 72 w 74"/>
              <a:gd name="T23" fmla="*/ 29 h 73"/>
              <a:gd name="T24" fmla="*/ 70 w 74"/>
              <a:gd name="T25" fmla="*/ 22 h 73"/>
              <a:gd name="T26" fmla="*/ 66 w 74"/>
              <a:gd name="T27" fmla="*/ 16 h 73"/>
              <a:gd name="T28" fmla="*/ 62 w 74"/>
              <a:gd name="T29" fmla="*/ 11 h 73"/>
              <a:gd name="T30" fmla="*/ 57 w 74"/>
              <a:gd name="T31" fmla="*/ 5 h 73"/>
              <a:gd name="T32" fmla="*/ 51 w 74"/>
              <a:gd name="T33" fmla="*/ 3 h 73"/>
              <a:gd name="T34" fmla="*/ 44 w 74"/>
              <a:gd name="T35" fmla="*/ 0 h 73"/>
              <a:gd name="T36" fmla="*/ 36 w 74"/>
              <a:gd name="T37" fmla="*/ 0 h 73"/>
              <a:gd name="T38" fmla="*/ 36 w 74"/>
              <a:gd name="T39" fmla="*/ 0 h 73"/>
              <a:gd name="T40" fmla="*/ 29 w 74"/>
              <a:gd name="T41" fmla="*/ 0 h 73"/>
              <a:gd name="T42" fmla="*/ 21 w 74"/>
              <a:gd name="T43" fmla="*/ 3 h 73"/>
              <a:gd name="T44" fmla="*/ 15 w 74"/>
              <a:gd name="T45" fmla="*/ 5 h 73"/>
              <a:gd name="T46" fmla="*/ 10 w 74"/>
              <a:gd name="T47" fmla="*/ 11 h 73"/>
              <a:gd name="T48" fmla="*/ 6 w 74"/>
              <a:gd name="T49" fmla="*/ 16 h 73"/>
              <a:gd name="T50" fmla="*/ 2 w 74"/>
              <a:gd name="T51" fmla="*/ 22 h 73"/>
              <a:gd name="T52" fmla="*/ 0 w 74"/>
              <a:gd name="T53" fmla="*/ 29 h 73"/>
              <a:gd name="T54" fmla="*/ 0 w 74"/>
              <a:gd name="T55" fmla="*/ 37 h 73"/>
              <a:gd name="T56" fmla="*/ 0 w 74"/>
              <a:gd name="T57" fmla="*/ 37 h 73"/>
              <a:gd name="T58" fmla="*/ 0 w 74"/>
              <a:gd name="T59" fmla="*/ 43 h 73"/>
              <a:gd name="T60" fmla="*/ 2 w 74"/>
              <a:gd name="T61" fmla="*/ 50 h 73"/>
              <a:gd name="T62" fmla="*/ 6 w 74"/>
              <a:gd name="T63" fmla="*/ 56 h 73"/>
              <a:gd name="T64" fmla="*/ 10 w 74"/>
              <a:gd name="T65" fmla="*/ 61 h 73"/>
              <a:gd name="T66" fmla="*/ 15 w 74"/>
              <a:gd name="T67" fmla="*/ 67 h 73"/>
              <a:gd name="T68" fmla="*/ 21 w 74"/>
              <a:gd name="T69" fmla="*/ 71 h 73"/>
              <a:gd name="T70" fmla="*/ 29 w 74"/>
              <a:gd name="T71" fmla="*/ 73 h 73"/>
              <a:gd name="T72" fmla="*/ 36 w 74"/>
              <a:gd name="T73" fmla="*/ 73 h 73"/>
              <a:gd name="T74" fmla="*/ 36 w 74"/>
              <a:gd name="T7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" h="73">
                <a:moveTo>
                  <a:pt x="36" y="73"/>
                </a:moveTo>
                <a:lnTo>
                  <a:pt x="36" y="73"/>
                </a:lnTo>
                <a:lnTo>
                  <a:pt x="44" y="73"/>
                </a:lnTo>
                <a:lnTo>
                  <a:pt x="51" y="71"/>
                </a:lnTo>
                <a:lnTo>
                  <a:pt x="57" y="67"/>
                </a:lnTo>
                <a:lnTo>
                  <a:pt x="62" y="61"/>
                </a:lnTo>
                <a:lnTo>
                  <a:pt x="66" y="56"/>
                </a:lnTo>
                <a:lnTo>
                  <a:pt x="70" y="50"/>
                </a:lnTo>
                <a:lnTo>
                  <a:pt x="72" y="43"/>
                </a:lnTo>
                <a:lnTo>
                  <a:pt x="74" y="37"/>
                </a:lnTo>
                <a:lnTo>
                  <a:pt x="74" y="37"/>
                </a:lnTo>
                <a:lnTo>
                  <a:pt x="72" y="29"/>
                </a:lnTo>
                <a:lnTo>
                  <a:pt x="70" y="22"/>
                </a:lnTo>
                <a:lnTo>
                  <a:pt x="66" y="16"/>
                </a:lnTo>
                <a:lnTo>
                  <a:pt x="62" y="11"/>
                </a:lnTo>
                <a:lnTo>
                  <a:pt x="57" y="5"/>
                </a:lnTo>
                <a:lnTo>
                  <a:pt x="51" y="3"/>
                </a:lnTo>
                <a:lnTo>
                  <a:pt x="44" y="0"/>
                </a:lnTo>
                <a:lnTo>
                  <a:pt x="36" y="0"/>
                </a:lnTo>
                <a:lnTo>
                  <a:pt x="36" y="0"/>
                </a:lnTo>
                <a:lnTo>
                  <a:pt x="29" y="0"/>
                </a:lnTo>
                <a:lnTo>
                  <a:pt x="21" y="3"/>
                </a:lnTo>
                <a:lnTo>
                  <a:pt x="15" y="5"/>
                </a:lnTo>
                <a:lnTo>
                  <a:pt x="10" y="11"/>
                </a:lnTo>
                <a:lnTo>
                  <a:pt x="6" y="16"/>
                </a:lnTo>
                <a:lnTo>
                  <a:pt x="2" y="22"/>
                </a:lnTo>
                <a:lnTo>
                  <a:pt x="0" y="29"/>
                </a:lnTo>
                <a:lnTo>
                  <a:pt x="0" y="37"/>
                </a:lnTo>
                <a:lnTo>
                  <a:pt x="0" y="37"/>
                </a:lnTo>
                <a:lnTo>
                  <a:pt x="0" y="43"/>
                </a:lnTo>
                <a:lnTo>
                  <a:pt x="2" y="50"/>
                </a:lnTo>
                <a:lnTo>
                  <a:pt x="6" y="56"/>
                </a:lnTo>
                <a:lnTo>
                  <a:pt x="10" y="61"/>
                </a:lnTo>
                <a:lnTo>
                  <a:pt x="15" y="67"/>
                </a:lnTo>
                <a:lnTo>
                  <a:pt x="21" y="71"/>
                </a:lnTo>
                <a:lnTo>
                  <a:pt x="29" y="73"/>
                </a:lnTo>
                <a:lnTo>
                  <a:pt x="36" y="73"/>
                </a:lnTo>
                <a:lnTo>
                  <a:pt x="36" y="7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Freeform 1482"/>
          <p:cNvSpPr>
            <a:spLocks noEditPoints="1"/>
          </p:cNvSpPr>
          <p:nvPr/>
        </p:nvSpPr>
        <p:spPr bwMode="auto">
          <a:xfrm>
            <a:off x="7248624" y="4528633"/>
            <a:ext cx="1472151" cy="1224211"/>
          </a:xfrm>
          <a:custGeom>
            <a:avLst/>
            <a:gdLst>
              <a:gd name="T0" fmla="*/ 380 w 380"/>
              <a:gd name="T1" fmla="*/ 316 h 316"/>
              <a:gd name="T2" fmla="*/ 360 w 380"/>
              <a:gd name="T3" fmla="*/ 275 h 316"/>
              <a:gd name="T4" fmla="*/ 346 w 380"/>
              <a:gd name="T5" fmla="*/ 240 h 316"/>
              <a:gd name="T6" fmla="*/ 337 w 380"/>
              <a:gd name="T7" fmla="*/ 202 h 316"/>
              <a:gd name="T8" fmla="*/ 322 w 380"/>
              <a:gd name="T9" fmla="*/ 137 h 316"/>
              <a:gd name="T10" fmla="*/ 318 w 380"/>
              <a:gd name="T11" fmla="*/ 107 h 316"/>
              <a:gd name="T12" fmla="*/ 301 w 380"/>
              <a:gd name="T13" fmla="*/ 65 h 316"/>
              <a:gd name="T14" fmla="*/ 273 w 380"/>
              <a:gd name="T15" fmla="*/ 32 h 316"/>
              <a:gd name="T16" fmla="*/ 234 w 380"/>
              <a:gd name="T17" fmla="*/ 9 h 316"/>
              <a:gd name="T18" fmla="*/ 189 w 380"/>
              <a:gd name="T19" fmla="*/ 0 h 316"/>
              <a:gd name="T20" fmla="*/ 176 w 380"/>
              <a:gd name="T21" fmla="*/ 2 h 316"/>
              <a:gd name="T22" fmla="*/ 142 w 380"/>
              <a:gd name="T23" fmla="*/ 9 h 316"/>
              <a:gd name="T24" fmla="*/ 103 w 380"/>
              <a:gd name="T25" fmla="*/ 34 h 316"/>
              <a:gd name="T26" fmla="*/ 73 w 380"/>
              <a:gd name="T27" fmla="*/ 69 h 316"/>
              <a:gd name="T28" fmla="*/ 60 w 380"/>
              <a:gd name="T29" fmla="*/ 114 h 316"/>
              <a:gd name="T30" fmla="*/ 60 w 380"/>
              <a:gd name="T31" fmla="*/ 114 h 316"/>
              <a:gd name="T32" fmla="*/ 50 w 380"/>
              <a:gd name="T33" fmla="*/ 161 h 316"/>
              <a:gd name="T34" fmla="*/ 28 w 380"/>
              <a:gd name="T35" fmla="*/ 255 h 316"/>
              <a:gd name="T36" fmla="*/ 17 w 380"/>
              <a:gd name="T37" fmla="*/ 285 h 316"/>
              <a:gd name="T38" fmla="*/ 5 w 380"/>
              <a:gd name="T39" fmla="*/ 309 h 316"/>
              <a:gd name="T40" fmla="*/ 380 w 380"/>
              <a:gd name="T41" fmla="*/ 316 h 316"/>
              <a:gd name="T42" fmla="*/ 285 w 380"/>
              <a:gd name="T43" fmla="*/ 286 h 316"/>
              <a:gd name="T44" fmla="*/ 230 w 380"/>
              <a:gd name="T45" fmla="*/ 300 h 316"/>
              <a:gd name="T46" fmla="*/ 200 w 380"/>
              <a:gd name="T47" fmla="*/ 251 h 316"/>
              <a:gd name="T48" fmla="*/ 238 w 380"/>
              <a:gd name="T49" fmla="*/ 208 h 316"/>
              <a:gd name="T50" fmla="*/ 290 w 380"/>
              <a:gd name="T51" fmla="*/ 230 h 316"/>
              <a:gd name="T52" fmla="*/ 281 w 380"/>
              <a:gd name="T53" fmla="*/ 275 h 316"/>
              <a:gd name="T54" fmla="*/ 258 w 380"/>
              <a:gd name="T55" fmla="*/ 103 h 316"/>
              <a:gd name="T56" fmla="*/ 273 w 380"/>
              <a:gd name="T57" fmla="*/ 127 h 316"/>
              <a:gd name="T58" fmla="*/ 285 w 380"/>
              <a:gd name="T59" fmla="*/ 157 h 316"/>
              <a:gd name="T60" fmla="*/ 230 w 380"/>
              <a:gd name="T61" fmla="*/ 168 h 316"/>
              <a:gd name="T62" fmla="*/ 200 w 380"/>
              <a:gd name="T63" fmla="*/ 120 h 316"/>
              <a:gd name="T64" fmla="*/ 238 w 380"/>
              <a:gd name="T65" fmla="*/ 78 h 316"/>
              <a:gd name="T66" fmla="*/ 107 w 380"/>
              <a:gd name="T67" fmla="*/ 78 h 316"/>
              <a:gd name="T68" fmla="*/ 159 w 380"/>
              <a:gd name="T69" fmla="*/ 101 h 316"/>
              <a:gd name="T70" fmla="*/ 150 w 380"/>
              <a:gd name="T71" fmla="*/ 146 h 316"/>
              <a:gd name="T72" fmla="*/ 123 w 380"/>
              <a:gd name="T73" fmla="*/ 148 h 316"/>
              <a:gd name="T74" fmla="*/ 97 w 380"/>
              <a:gd name="T75" fmla="*/ 137 h 316"/>
              <a:gd name="T76" fmla="*/ 101 w 380"/>
              <a:gd name="T77" fmla="*/ 108 h 316"/>
              <a:gd name="T78" fmla="*/ 107 w 380"/>
              <a:gd name="T79" fmla="*/ 208 h 316"/>
              <a:gd name="T80" fmla="*/ 159 w 380"/>
              <a:gd name="T81" fmla="*/ 230 h 316"/>
              <a:gd name="T82" fmla="*/ 150 w 380"/>
              <a:gd name="T83" fmla="*/ 275 h 316"/>
              <a:gd name="T84" fmla="*/ 123 w 380"/>
              <a:gd name="T85" fmla="*/ 279 h 316"/>
              <a:gd name="T86" fmla="*/ 97 w 380"/>
              <a:gd name="T87" fmla="*/ 268 h 316"/>
              <a:gd name="T88" fmla="*/ 101 w 380"/>
              <a:gd name="T89" fmla="*/ 24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0" h="316">
                <a:moveTo>
                  <a:pt x="380" y="316"/>
                </a:moveTo>
                <a:lnTo>
                  <a:pt x="380" y="316"/>
                </a:lnTo>
                <a:lnTo>
                  <a:pt x="369" y="298"/>
                </a:lnTo>
                <a:lnTo>
                  <a:pt x="360" y="275"/>
                </a:lnTo>
                <a:lnTo>
                  <a:pt x="360" y="275"/>
                </a:lnTo>
                <a:lnTo>
                  <a:pt x="346" y="240"/>
                </a:lnTo>
                <a:lnTo>
                  <a:pt x="337" y="202"/>
                </a:lnTo>
                <a:lnTo>
                  <a:pt x="337" y="202"/>
                </a:lnTo>
                <a:lnTo>
                  <a:pt x="330" y="167"/>
                </a:lnTo>
                <a:lnTo>
                  <a:pt x="322" y="137"/>
                </a:lnTo>
                <a:lnTo>
                  <a:pt x="318" y="107"/>
                </a:lnTo>
                <a:lnTo>
                  <a:pt x="318" y="107"/>
                </a:lnTo>
                <a:lnTo>
                  <a:pt x="313" y="86"/>
                </a:lnTo>
                <a:lnTo>
                  <a:pt x="301" y="65"/>
                </a:lnTo>
                <a:lnTo>
                  <a:pt x="288" y="47"/>
                </a:lnTo>
                <a:lnTo>
                  <a:pt x="273" y="32"/>
                </a:lnTo>
                <a:lnTo>
                  <a:pt x="255" y="19"/>
                </a:lnTo>
                <a:lnTo>
                  <a:pt x="234" y="9"/>
                </a:lnTo>
                <a:lnTo>
                  <a:pt x="213" y="4"/>
                </a:lnTo>
                <a:lnTo>
                  <a:pt x="189" y="0"/>
                </a:lnTo>
                <a:lnTo>
                  <a:pt x="189" y="0"/>
                </a:lnTo>
                <a:lnTo>
                  <a:pt x="176" y="2"/>
                </a:lnTo>
                <a:lnTo>
                  <a:pt x="165" y="4"/>
                </a:lnTo>
                <a:lnTo>
                  <a:pt x="142" y="9"/>
                </a:lnTo>
                <a:lnTo>
                  <a:pt x="122" y="20"/>
                </a:lnTo>
                <a:lnTo>
                  <a:pt x="103" y="34"/>
                </a:lnTo>
                <a:lnTo>
                  <a:pt x="86" y="50"/>
                </a:lnTo>
                <a:lnTo>
                  <a:pt x="73" y="69"/>
                </a:lnTo>
                <a:lnTo>
                  <a:pt x="65" y="92"/>
                </a:lnTo>
                <a:lnTo>
                  <a:pt x="60" y="114"/>
                </a:lnTo>
                <a:lnTo>
                  <a:pt x="60" y="114"/>
                </a:lnTo>
                <a:lnTo>
                  <a:pt x="60" y="114"/>
                </a:lnTo>
                <a:lnTo>
                  <a:pt x="60" y="114"/>
                </a:lnTo>
                <a:lnTo>
                  <a:pt x="50" y="161"/>
                </a:lnTo>
                <a:lnTo>
                  <a:pt x="41" y="208"/>
                </a:lnTo>
                <a:lnTo>
                  <a:pt x="28" y="255"/>
                </a:lnTo>
                <a:lnTo>
                  <a:pt x="28" y="255"/>
                </a:lnTo>
                <a:lnTo>
                  <a:pt x="17" y="285"/>
                </a:lnTo>
                <a:lnTo>
                  <a:pt x="5" y="309"/>
                </a:lnTo>
                <a:lnTo>
                  <a:pt x="5" y="309"/>
                </a:lnTo>
                <a:lnTo>
                  <a:pt x="0" y="315"/>
                </a:lnTo>
                <a:lnTo>
                  <a:pt x="380" y="316"/>
                </a:lnTo>
                <a:close/>
                <a:moveTo>
                  <a:pt x="281" y="275"/>
                </a:moveTo>
                <a:lnTo>
                  <a:pt x="285" y="286"/>
                </a:lnTo>
                <a:lnTo>
                  <a:pt x="255" y="279"/>
                </a:lnTo>
                <a:lnTo>
                  <a:pt x="230" y="300"/>
                </a:lnTo>
                <a:lnTo>
                  <a:pt x="228" y="268"/>
                </a:lnTo>
                <a:lnTo>
                  <a:pt x="200" y="251"/>
                </a:lnTo>
                <a:lnTo>
                  <a:pt x="230" y="240"/>
                </a:lnTo>
                <a:lnTo>
                  <a:pt x="238" y="208"/>
                </a:lnTo>
                <a:lnTo>
                  <a:pt x="258" y="234"/>
                </a:lnTo>
                <a:lnTo>
                  <a:pt x="290" y="230"/>
                </a:lnTo>
                <a:lnTo>
                  <a:pt x="273" y="258"/>
                </a:lnTo>
                <a:lnTo>
                  <a:pt x="281" y="275"/>
                </a:lnTo>
                <a:close/>
                <a:moveTo>
                  <a:pt x="238" y="78"/>
                </a:moveTo>
                <a:lnTo>
                  <a:pt x="258" y="103"/>
                </a:lnTo>
                <a:lnTo>
                  <a:pt x="290" y="101"/>
                </a:lnTo>
                <a:lnTo>
                  <a:pt x="273" y="127"/>
                </a:lnTo>
                <a:lnTo>
                  <a:pt x="281" y="146"/>
                </a:lnTo>
                <a:lnTo>
                  <a:pt x="285" y="157"/>
                </a:lnTo>
                <a:lnTo>
                  <a:pt x="255" y="148"/>
                </a:lnTo>
                <a:lnTo>
                  <a:pt x="230" y="168"/>
                </a:lnTo>
                <a:lnTo>
                  <a:pt x="228" y="137"/>
                </a:lnTo>
                <a:lnTo>
                  <a:pt x="200" y="120"/>
                </a:lnTo>
                <a:lnTo>
                  <a:pt x="230" y="108"/>
                </a:lnTo>
                <a:lnTo>
                  <a:pt x="238" y="78"/>
                </a:lnTo>
                <a:close/>
                <a:moveTo>
                  <a:pt x="101" y="108"/>
                </a:moveTo>
                <a:lnTo>
                  <a:pt x="107" y="78"/>
                </a:lnTo>
                <a:lnTo>
                  <a:pt x="127" y="103"/>
                </a:lnTo>
                <a:lnTo>
                  <a:pt x="159" y="101"/>
                </a:lnTo>
                <a:lnTo>
                  <a:pt x="142" y="127"/>
                </a:lnTo>
                <a:lnTo>
                  <a:pt x="150" y="146"/>
                </a:lnTo>
                <a:lnTo>
                  <a:pt x="153" y="157"/>
                </a:lnTo>
                <a:lnTo>
                  <a:pt x="123" y="148"/>
                </a:lnTo>
                <a:lnTo>
                  <a:pt x="99" y="168"/>
                </a:lnTo>
                <a:lnTo>
                  <a:pt x="97" y="137"/>
                </a:lnTo>
                <a:lnTo>
                  <a:pt x="71" y="120"/>
                </a:lnTo>
                <a:lnTo>
                  <a:pt x="101" y="108"/>
                </a:lnTo>
                <a:close/>
                <a:moveTo>
                  <a:pt x="101" y="240"/>
                </a:moveTo>
                <a:lnTo>
                  <a:pt x="107" y="208"/>
                </a:lnTo>
                <a:lnTo>
                  <a:pt x="127" y="234"/>
                </a:lnTo>
                <a:lnTo>
                  <a:pt x="159" y="230"/>
                </a:lnTo>
                <a:lnTo>
                  <a:pt x="142" y="258"/>
                </a:lnTo>
                <a:lnTo>
                  <a:pt x="150" y="275"/>
                </a:lnTo>
                <a:lnTo>
                  <a:pt x="153" y="286"/>
                </a:lnTo>
                <a:lnTo>
                  <a:pt x="123" y="279"/>
                </a:lnTo>
                <a:lnTo>
                  <a:pt x="99" y="300"/>
                </a:lnTo>
                <a:lnTo>
                  <a:pt x="97" y="268"/>
                </a:lnTo>
                <a:lnTo>
                  <a:pt x="71" y="251"/>
                </a:lnTo>
                <a:lnTo>
                  <a:pt x="101" y="24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1483"/>
          <p:cNvSpPr>
            <a:spLocks/>
          </p:cNvSpPr>
          <p:nvPr/>
        </p:nvSpPr>
        <p:spPr bwMode="auto">
          <a:xfrm>
            <a:off x="7624411" y="4935410"/>
            <a:ext cx="154964" cy="151091"/>
          </a:xfrm>
          <a:custGeom>
            <a:avLst/>
            <a:gdLst>
              <a:gd name="T0" fmla="*/ 11 w 40"/>
              <a:gd name="T1" fmla="*/ 26 h 39"/>
              <a:gd name="T2" fmla="*/ 11 w 40"/>
              <a:gd name="T3" fmla="*/ 28 h 39"/>
              <a:gd name="T4" fmla="*/ 13 w 40"/>
              <a:gd name="T5" fmla="*/ 39 h 39"/>
              <a:gd name="T6" fmla="*/ 23 w 40"/>
              <a:gd name="T7" fmla="*/ 30 h 39"/>
              <a:gd name="T8" fmla="*/ 38 w 40"/>
              <a:gd name="T9" fmla="*/ 33 h 39"/>
              <a:gd name="T10" fmla="*/ 32 w 40"/>
              <a:gd name="T11" fmla="*/ 20 h 39"/>
              <a:gd name="T12" fmla="*/ 34 w 40"/>
              <a:gd name="T13" fmla="*/ 18 h 39"/>
              <a:gd name="T14" fmla="*/ 40 w 40"/>
              <a:gd name="T15" fmla="*/ 9 h 39"/>
              <a:gd name="T16" fmla="*/ 25 w 40"/>
              <a:gd name="T17" fmla="*/ 9 h 39"/>
              <a:gd name="T18" fmla="*/ 23 w 40"/>
              <a:gd name="T19" fmla="*/ 7 h 39"/>
              <a:gd name="T20" fmla="*/ 17 w 40"/>
              <a:gd name="T21" fmla="*/ 0 h 39"/>
              <a:gd name="T22" fmla="*/ 13 w 40"/>
              <a:gd name="T23" fmla="*/ 13 h 39"/>
              <a:gd name="T24" fmla="*/ 10 w 40"/>
              <a:gd name="T25" fmla="*/ 15 h 39"/>
              <a:gd name="T26" fmla="*/ 0 w 40"/>
              <a:gd name="T27" fmla="*/ 18 h 39"/>
              <a:gd name="T28" fmla="*/ 11 w 40"/>
              <a:gd name="T29" fmla="*/ 2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39">
                <a:moveTo>
                  <a:pt x="11" y="26"/>
                </a:moveTo>
                <a:lnTo>
                  <a:pt x="11" y="28"/>
                </a:lnTo>
                <a:lnTo>
                  <a:pt x="13" y="39"/>
                </a:lnTo>
                <a:lnTo>
                  <a:pt x="23" y="30"/>
                </a:lnTo>
                <a:lnTo>
                  <a:pt x="38" y="33"/>
                </a:lnTo>
                <a:lnTo>
                  <a:pt x="32" y="20"/>
                </a:lnTo>
                <a:lnTo>
                  <a:pt x="34" y="18"/>
                </a:lnTo>
                <a:lnTo>
                  <a:pt x="40" y="9"/>
                </a:lnTo>
                <a:lnTo>
                  <a:pt x="25" y="9"/>
                </a:lnTo>
                <a:lnTo>
                  <a:pt x="23" y="7"/>
                </a:lnTo>
                <a:lnTo>
                  <a:pt x="17" y="0"/>
                </a:lnTo>
                <a:lnTo>
                  <a:pt x="13" y="13"/>
                </a:lnTo>
                <a:lnTo>
                  <a:pt x="10" y="15"/>
                </a:lnTo>
                <a:lnTo>
                  <a:pt x="0" y="18"/>
                </a:lnTo>
                <a:lnTo>
                  <a:pt x="1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1484"/>
          <p:cNvSpPr>
            <a:spLocks/>
          </p:cNvSpPr>
          <p:nvPr/>
        </p:nvSpPr>
        <p:spPr bwMode="auto">
          <a:xfrm>
            <a:off x="7624411" y="5435170"/>
            <a:ext cx="154964" cy="158839"/>
          </a:xfrm>
          <a:custGeom>
            <a:avLst/>
            <a:gdLst>
              <a:gd name="T0" fmla="*/ 11 w 40"/>
              <a:gd name="T1" fmla="*/ 26 h 41"/>
              <a:gd name="T2" fmla="*/ 11 w 40"/>
              <a:gd name="T3" fmla="*/ 30 h 41"/>
              <a:gd name="T4" fmla="*/ 13 w 40"/>
              <a:gd name="T5" fmla="*/ 41 h 41"/>
              <a:gd name="T6" fmla="*/ 23 w 40"/>
              <a:gd name="T7" fmla="*/ 32 h 41"/>
              <a:gd name="T8" fmla="*/ 38 w 40"/>
              <a:gd name="T9" fmla="*/ 36 h 41"/>
              <a:gd name="T10" fmla="*/ 32 w 40"/>
              <a:gd name="T11" fmla="*/ 22 h 41"/>
              <a:gd name="T12" fmla="*/ 34 w 40"/>
              <a:gd name="T13" fmla="*/ 21 h 41"/>
              <a:gd name="T14" fmla="*/ 40 w 40"/>
              <a:gd name="T15" fmla="*/ 11 h 41"/>
              <a:gd name="T16" fmla="*/ 25 w 40"/>
              <a:gd name="T17" fmla="*/ 11 h 41"/>
              <a:gd name="T18" fmla="*/ 23 w 40"/>
              <a:gd name="T19" fmla="*/ 9 h 41"/>
              <a:gd name="T20" fmla="*/ 17 w 40"/>
              <a:gd name="T21" fmla="*/ 0 h 41"/>
              <a:gd name="T22" fmla="*/ 13 w 40"/>
              <a:gd name="T23" fmla="*/ 15 h 41"/>
              <a:gd name="T24" fmla="*/ 10 w 40"/>
              <a:gd name="T25" fmla="*/ 15 h 41"/>
              <a:gd name="T26" fmla="*/ 0 w 40"/>
              <a:gd name="T27" fmla="*/ 19 h 41"/>
              <a:gd name="T28" fmla="*/ 11 w 40"/>
              <a:gd name="T29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1">
                <a:moveTo>
                  <a:pt x="11" y="26"/>
                </a:moveTo>
                <a:lnTo>
                  <a:pt x="11" y="30"/>
                </a:lnTo>
                <a:lnTo>
                  <a:pt x="13" y="41"/>
                </a:lnTo>
                <a:lnTo>
                  <a:pt x="23" y="32"/>
                </a:lnTo>
                <a:lnTo>
                  <a:pt x="38" y="36"/>
                </a:lnTo>
                <a:lnTo>
                  <a:pt x="32" y="22"/>
                </a:lnTo>
                <a:lnTo>
                  <a:pt x="34" y="21"/>
                </a:lnTo>
                <a:lnTo>
                  <a:pt x="40" y="11"/>
                </a:lnTo>
                <a:lnTo>
                  <a:pt x="25" y="11"/>
                </a:lnTo>
                <a:lnTo>
                  <a:pt x="23" y="9"/>
                </a:lnTo>
                <a:lnTo>
                  <a:pt x="17" y="0"/>
                </a:lnTo>
                <a:lnTo>
                  <a:pt x="13" y="15"/>
                </a:lnTo>
                <a:lnTo>
                  <a:pt x="10" y="15"/>
                </a:lnTo>
                <a:lnTo>
                  <a:pt x="0" y="19"/>
                </a:lnTo>
                <a:lnTo>
                  <a:pt x="11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1485"/>
          <p:cNvSpPr>
            <a:spLocks/>
          </p:cNvSpPr>
          <p:nvPr/>
        </p:nvSpPr>
        <p:spPr bwMode="auto">
          <a:xfrm>
            <a:off x="8131915" y="5435170"/>
            <a:ext cx="154964" cy="158839"/>
          </a:xfrm>
          <a:custGeom>
            <a:avLst/>
            <a:gdLst>
              <a:gd name="T0" fmla="*/ 32 w 40"/>
              <a:gd name="T1" fmla="*/ 22 h 41"/>
              <a:gd name="T2" fmla="*/ 34 w 40"/>
              <a:gd name="T3" fmla="*/ 21 h 41"/>
              <a:gd name="T4" fmla="*/ 40 w 40"/>
              <a:gd name="T5" fmla="*/ 11 h 41"/>
              <a:gd name="T6" fmla="*/ 25 w 40"/>
              <a:gd name="T7" fmla="*/ 11 h 41"/>
              <a:gd name="T8" fmla="*/ 23 w 40"/>
              <a:gd name="T9" fmla="*/ 9 h 41"/>
              <a:gd name="T10" fmla="*/ 15 w 40"/>
              <a:gd name="T11" fmla="*/ 0 h 41"/>
              <a:gd name="T12" fmla="*/ 14 w 40"/>
              <a:gd name="T13" fmla="*/ 15 h 41"/>
              <a:gd name="T14" fmla="*/ 10 w 40"/>
              <a:gd name="T15" fmla="*/ 15 h 41"/>
              <a:gd name="T16" fmla="*/ 0 w 40"/>
              <a:gd name="T17" fmla="*/ 19 h 41"/>
              <a:gd name="T18" fmla="*/ 12 w 40"/>
              <a:gd name="T19" fmla="*/ 26 h 41"/>
              <a:gd name="T20" fmla="*/ 12 w 40"/>
              <a:gd name="T21" fmla="*/ 30 h 41"/>
              <a:gd name="T22" fmla="*/ 12 w 40"/>
              <a:gd name="T23" fmla="*/ 41 h 41"/>
              <a:gd name="T24" fmla="*/ 23 w 40"/>
              <a:gd name="T25" fmla="*/ 32 h 41"/>
              <a:gd name="T26" fmla="*/ 38 w 40"/>
              <a:gd name="T27" fmla="*/ 36 h 41"/>
              <a:gd name="T28" fmla="*/ 32 w 40"/>
              <a:gd name="T29" fmla="*/ 2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1">
                <a:moveTo>
                  <a:pt x="32" y="22"/>
                </a:moveTo>
                <a:lnTo>
                  <a:pt x="34" y="21"/>
                </a:lnTo>
                <a:lnTo>
                  <a:pt x="40" y="11"/>
                </a:lnTo>
                <a:lnTo>
                  <a:pt x="25" y="11"/>
                </a:lnTo>
                <a:lnTo>
                  <a:pt x="23" y="9"/>
                </a:lnTo>
                <a:lnTo>
                  <a:pt x="15" y="0"/>
                </a:lnTo>
                <a:lnTo>
                  <a:pt x="14" y="15"/>
                </a:lnTo>
                <a:lnTo>
                  <a:pt x="10" y="15"/>
                </a:lnTo>
                <a:lnTo>
                  <a:pt x="0" y="19"/>
                </a:lnTo>
                <a:lnTo>
                  <a:pt x="12" y="26"/>
                </a:lnTo>
                <a:lnTo>
                  <a:pt x="12" y="30"/>
                </a:lnTo>
                <a:lnTo>
                  <a:pt x="12" y="41"/>
                </a:lnTo>
                <a:lnTo>
                  <a:pt x="23" y="32"/>
                </a:lnTo>
                <a:lnTo>
                  <a:pt x="38" y="36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1486"/>
          <p:cNvSpPr>
            <a:spLocks/>
          </p:cNvSpPr>
          <p:nvPr/>
        </p:nvSpPr>
        <p:spPr bwMode="auto">
          <a:xfrm>
            <a:off x="8131915" y="4935410"/>
            <a:ext cx="154964" cy="151091"/>
          </a:xfrm>
          <a:custGeom>
            <a:avLst/>
            <a:gdLst>
              <a:gd name="T0" fmla="*/ 12 w 40"/>
              <a:gd name="T1" fmla="*/ 26 h 39"/>
              <a:gd name="T2" fmla="*/ 12 w 40"/>
              <a:gd name="T3" fmla="*/ 28 h 39"/>
              <a:gd name="T4" fmla="*/ 12 w 40"/>
              <a:gd name="T5" fmla="*/ 39 h 39"/>
              <a:gd name="T6" fmla="*/ 23 w 40"/>
              <a:gd name="T7" fmla="*/ 30 h 39"/>
              <a:gd name="T8" fmla="*/ 38 w 40"/>
              <a:gd name="T9" fmla="*/ 33 h 39"/>
              <a:gd name="T10" fmla="*/ 32 w 40"/>
              <a:gd name="T11" fmla="*/ 20 h 39"/>
              <a:gd name="T12" fmla="*/ 34 w 40"/>
              <a:gd name="T13" fmla="*/ 18 h 39"/>
              <a:gd name="T14" fmla="*/ 40 w 40"/>
              <a:gd name="T15" fmla="*/ 9 h 39"/>
              <a:gd name="T16" fmla="*/ 25 w 40"/>
              <a:gd name="T17" fmla="*/ 9 h 39"/>
              <a:gd name="T18" fmla="*/ 23 w 40"/>
              <a:gd name="T19" fmla="*/ 7 h 39"/>
              <a:gd name="T20" fmla="*/ 15 w 40"/>
              <a:gd name="T21" fmla="*/ 0 h 39"/>
              <a:gd name="T22" fmla="*/ 14 w 40"/>
              <a:gd name="T23" fmla="*/ 13 h 39"/>
              <a:gd name="T24" fmla="*/ 10 w 40"/>
              <a:gd name="T25" fmla="*/ 15 h 39"/>
              <a:gd name="T26" fmla="*/ 0 w 40"/>
              <a:gd name="T27" fmla="*/ 18 h 39"/>
              <a:gd name="T28" fmla="*/ 12 w 40"/>
              <a:gd name="T29" fmla="*/ 2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39">
                <a:moveTo>
                  <a:pt x="12" y="26"/>
                </a:moveTo>
                <a:lnTo>
                  <a:pt x="12" y="28"/>
                </a:lnTo>
                <a:lnTo>
                  <a:pt x="12" y="39"/>
                </a:lnTo>
                <a:lnTo>
                  <a:pt x="23" y="30"/>
                </a:lnTo>
                <a:lnTo>
                  <a:pt x="38" y="33"/>
                </a:lnTo>
                <a:lnTo>
                  <a:pt x="32" y="20"/>
                </a:lnTo>
                <a:lnTo>
                  <a:pt x="34" y="18"/>
                </a:lnTo>
                <a:lnTo>
                  <a:pt x="40" y="9"/>
                </a:lnTo>
                <a:lnTo>
                  <a:pt x="25" y="9"/>
                </a:lnTo>
                <a:lnTo>
                  <a:pt x="23" y="7"/>
                </a:lnTo>
                <a:lnTo>
                  <a:pt x="15" y="0"/>
                </a:lnTo>
                <a:lnTo>
                  <a:pt x="14" y="13"/>
                </a:lnTo>
                <a:lnTo>
                  <a:pt x="10" y="15"/>
                </a:lnTo>
                <a:lnTo>
                  <a:pt x="0" y="18"/>
                </a:lnTo>
                <a:lnTo>
                  <a:pt x="12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Freeform 1487"/>
          <p:cNvSpPr>
            <a:spLocks/>
          </p:cNvSpPr>
          <p:nvPr/>
        </p:nvSpPr>
        <p:spPr bwMode="auto">
          <a:xfrm>
            <a:off x="7790996" y="5841947"/>
            <a:ext cx="371912" cy="73609"/>
          </a:xfrm>
          <a:custGeom>
            <a:avLst/>
            <a:gdLst>
              <a:gd name="T0" fmla="*/ 0 w 96"/>
              <a:gd name="T1" fmla="*/ 0 h 19"/>
              <a:gd name="T2" fmla="*/ 0 w 96"/>
              <a:gd name="T3" fmla="*/ 0 h 19"/>
              <a:gd name="T4" fmla="*/ 2 w 96"/>
              <a:gd name="T5" fmla="*/ 2 h 19"/>
              <a:gd name="T6" fmla="*/ 2 w 96"/>
              <a:gd name="T7" fmla="*/ 2 h 19"/>
              <a:gd name="T8" fmla="*/ 6 w 96"/>
              <a:gd name="T9" fmla="*/ 7 h 19"/>
              <a:gd name="T10" fmla="*/ 12 w 96"/>
              <a:gd name="T11" fmla="*/ 11 h 19"/>
              <a:gd name="T12" fmla="*/ 12 w 96"/>
              <a:gd name="T13" fmla="*/ 11 h 19"/>
              <a:gd name="T14" fmla="*/ 19 w 96"/>
              <a:gd name="T15" fmla="*/ 13 h 19"/>
              <a:gd name="T16" fmla="*/ 28 w 96"/>
              <a:gd name="T17" fmla="*/ 17 h 19"/>
              <a:gd name="T18" fmla="*/ 38 w 96"/>
              <a:gd name="T19" fmla="*/ 19 h 19"/>
              <a:gd name="T20" fmla="*/ 49 w 96"/>
              <a:gd name="T21" fmla="*/ 19 h 19"/>
              <a:gd name="T22" fmla="*/ 49 w 96"/>
              <a:gd name="T23" fmla="*/ 19 h 19"/>
              <a:gd name="T24" fmla="*/ 64 w 96"/>
              <a:gd name="T25" fmla="*/ 17 h 19"/>
              <a:gd name="T26" fmla="*/ 77 w 96"/>
              <a:gd name="T27" fmla="*/ 13 h 19"/>
              <a:gd name="T28" fmla="*/ 77 w 96"/>
              <a:gd name="T29" fmla="*/ 13 h 19"/>
              <a:gd name="T30" fmla="*/ 88 w 96"/>
              <a:gd name="T31" fmla="*/ 9 h 19"/>
              <a:gd name="T32" fmla="*/ 96 w 96"/>
              <a:gd name="T33" fmla="*/ 2 h 19"/>
              <a:gd name="T34" fmla="*/ 96 w 96"/>
              <a:gd name="T35" fmla="*/ 2 h 19"/>
              <a:gd name="T36" fmla="*/ 96 w 96"/>
              <a:gd name="T37" fmla="*/ 0 h 19"/>
              <a:gd name="T38" fmla="*/ 0 w 96"/>
              <a:gd name="T3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6" h="19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6" y="7"/>
                </a:lnTo>
                <a:lnTo>
                  <a:pt x="12" y="11"/>
                </a:lnTo>
                <a:lnTo>
                  <a:pt x="12" y="11"/>
                </a:lnTo>
                <a:lnTo>
                  <a:pt x="19" y="13"/>
                </a:lnTo>
                <a:lnTo>
                  <a:pt x="28" y="17"/>
                </a:lnTo>
                <a:lnTo>
                  <a:pt x="38" y="19"/>
                </a:lnTo>
                <a:lnTo>
                  <a:pt x="49" y="19"/>
                </a:lnTo>
                <a:lnTo>
                  <a:pt x="49" y="19"/>
                </a:lnTo>
                <a:lnTo>
                  <a:pt x="64" y="17"/>
                </a:lnTo>
                <a:lnTo>
                  <a:pt x="77" y="13"/>
                </a:lnTo>
                <a:lnTo>
                  <a:pt x="77" y="13"/>
                </a:lnTo>
                <a:lnTo>
                  <a:pt x="88" y="9"/>
                </a:lnTo>
                <a:lnTo>
                  <a:pt x="96" y="2"/>
                </a:lnTo>
                <a:lnTo>
                  <a:pt x="96" y="2"/>
                </a:lnTo>
                <a:lnTo>
                  <a:pt x="9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Freeform 1488"/>
          <p:cNvSpPr>
            <a:spLocks/>
          </p:cNvSpPr>
          <p:nvPr/>
        </p:nvSpPr>
        <p:spPr bwMode="auto">
          <a:xfrm>
            <a:off x="5652503" y="1754792"/>
            <a:ext cx="77482" cy="30992"/>
          </a:xfrm>
          <a:custGeom>
            <a:avLst/>
            <a:gdLst>
              <a:gd name="T0" fmla="*/ 15 w 20"/>
              <a:gd name="T1" fmla="*/ 4 h 8"/>
              <a:gd name="T2" fmla="*/ 15 w 20"/>
              <a:gd name="T3" fmla="*/ 4 h 8"/>
              <a:gd name="T4" fmla="*/ 11 w 20"/>
              <a:gd name="T5" fmla="*/ 6 h 8"/>
              <a:gd name="T6" fmla="*/ 11 w 20"/>
              <a:gd name="T7" fmla="*/ 6 h 8"/>
              <a:gd name="T8" fmla="*/ 7 w 20"/>
              <a:gd name="T9" fmla="*/ 8 h 8"/>
              <a:gd name="T10" fmla="*/ 7 w 20"/>
              <a:gd name="T11" fmla="*/ 8 h 8"/>
              <a:gd name="T12" fmla="*/ 5 w 20"/>
              <a:gd name="T13" fmla="*/ 8 h 8"/>
              <a:gd name="T14" fmla="*/ 5 w 20"/>
              <a:gd name="T15" fmla="*/ 8 h 8"/>
              <a:gd name="T16" fmla="*/ 1 w 20"/>
              <a:gd name="T17" fmla="*/ 6 h 8"/>
              <a:gd name="T18" fmla="*/ 1 w 20"/>
              <a:gd name="T19" fmla="*/ 6 h 8"/>
              <a:gd name="T20" fmla="*/ 0 w 20"/>
              <a:gd name="T21" fmla="*/ 6 h 8"/>
              <a:gd name="T22" fmla="*/ 0 w 20"/>
              <a:gd name="T23" fmla="*/ 8 h 8"/>
              <a:gd name="T24" fmla="*/ 0 w 20"/>
              <a:gd name="T25" fmla="*/ 8 h 8"/>
              <a:gd name="T26" fmla="*/ 1 w 20"/>
              <a:gd name="T27" fmla="*/ 8 h 8"/>
              <a:gd name="T28" fmla="*/ 1 w 20"/>
              <a:gd name="T29" fmla="*/ 8 h 8"/>
              <a:gd name="T30" fmla="*/ 5 w 20"/>
              <a:gd name="T31" fmla="*/ 8 h 8"/>
              <a:gd name="T32" fmla="*/ 5 w 20"/>
              <a:gd name="T33" fmla="*/ 8 h 8"/>
              <a:gd name="T34" fmla="*/ 7 w 20"/>
              <a:gd name="T35" fmla="*/ 8 h 8"/>
              <a:gd name="T36" fmla="*/ 7 w 20"/>
              <a:gd name="T37" fmla="*/ 8 h 8"/>
              <a:gd name="T38" fmla="*/ 11 w 20"/>
              <a:gd name="T39" fmla="*/ 8 h 8"/>
              <a:gd name="T40" fmla="*/ 11 w 20"/>
              <a:gd name="T41" fmla="*/ 8 h 8"/>
              <a:gd name="T42" fmla="*/ 15 w 20"/>
              <a:gd name="T43" fmla="*/ 4 h 8"/>
              <a:gd name="T44" fmla="*/ 15 w 20"/>
              <a:gd name="T45" fmla="*/ 4 h 8"/>
              <a:gd name="T46" fmla="*/ 18 w 20"/>
              <a:gd name="T47" fmla="*/ 2 h 8"/>
              <a:gd name="T48" fmla="*/ 20 w 20"/>
              <a:gd name="T49" fmla="*/ 0 h 8"/>
              <a:gd name="T50" fmla="*/ 20 w 20"/>
              <a:gd name="T51" fmla="*/ 0 h 8"/>
              <a:gd name="T52" fmla="*/ 15 w 20"/>
              <a:gd name="T53" fmla="*/ 4 h 8"/>
              <a:gd name="T54" fmla="*/ 15 w 20"/>
              <a:gd name="T5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" h="8">
                <a:moveTo>
                  <a:pt x="15" y="4"/>
                </a:moveTo>
                <a:lnTo>
                  <a:pt x="15" y="4"/>
                </a:lnTo>
                <a:lnTo>
                  <a:pt x="11" y="6"/>
                </a:lnTo>
                <a:lnTo>
                  <a:pt x="11" y="6"/>
                </a:lnTo>
                <a:lnTo>
                  <a:pt x="7" y="8"/>
                </a:lnTo>
                <a:lnTo>
                  <a:pt x="7" y="8"/>
                </a:lnTo>
                <a:lnTo>
                  <a:pt x="5" y="8"/>
                </a:lnTo>
                <a:lnTo>
                  <a:pt x="5" y="8"/>
                </a:lnTo>
                <a:lnTo>
                  <a:pt x="1" y="6"/>
                </a:lnTo>
                <a:lnTo>
                  <a:pt x="1" y="6"/>
                </a:lnTo>
                <a:lnTo>
                  <a:pt x="0" y="6"/>
                </a:lnTo>
                <a:lnTo>
                  <a:pt x="0" y="8"/>
                </a:lnTo>
                <a:lnTo>
                  <a:pt x="0" y="8"/>
                </a:lnTo>
                <a:lnTo>
                  <a:pt x="1" y="8"/>
                </a:lnTo>
                <a:lnTo>
                  <a:pt x="1" y="8"/>
                </a:lnTo>
                <a:lnTo>
                  <a:pt x="5" y="8"/>
                </a:lnTo>
                <a:lnTo>
                  <a:pt x="5" y="8"/>
                </a:lnTo>
                <a:lnTo>
                  <a:pt x="7" y="8"/>
                </a:lnTo>
                <a:lnTo>
                  <a:pt x="7" y="8"/>
                </a:lnTo>
                <a:lnTo>
                  <a:pt x="11" y="8"/>
                </a:lnTo>
                <a:lnTo>
                  <a:pt x="11" y="8"/>
                </a:lnTo>
                <a:lnTo>
                  <a:pt x="15" y="4"/>
                </a:lnTo>
                <a:lnTo>
                  <a:pt x="15" y="4"/>
                </a:lnTo>
                <a:lnTo>
                  <a:pt x="18" y="2"/>
                </a:lnTo>
                <a:lnTo>
                  <a:pt x="20" y="0"/>
                </a:lnTo>
                <a:lnTo>
                  <a:pt x="20" y="0"/>
                </a:lnTo>
                <a:lnTo>
                  <a:pt x="15" y="4"/>
                </a:lnTo>
                <a:lnTo>
                  <a:pt x="15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Freeform 1489"/>
          <p:cNvSpPr>
            <a:spLocks/>
          </p:cNvSpPr>
          <p:nvPr/>
        </p:nvSpPr>
        <p:spPr bwMode="auto">
          <a:xfrm>
            <a:off x="5729983" y="1747044"/>
            <a:ext cx="38740" cy="23244"/>
          </a:xfrm>
          <a:custGeom>
            <a:avLst/>
            <a:gdLst>
              <a:gd name="T0" fmla="*/ 0 w 10"/>
              <a:gd name="T1" fmla="*/ 4 h 6"/>
              <a:gd name="T2" fmla="*/ 0 w 10"/>
              <a:gd name="T3" fmla="*/ 6 h 6"/>
              <a:gd name="T4" fmla="*/ 0 w 10"/>
              <a:gd name="T5" fmla="*/ 6 h 6"/>
              <a:gd name="T6" fmla="*/ 2 w 10"/>
              <a:gd name="T7" fmla="*/ 4 h 6"/>
              <a:gd name="T8" fmla="*/ 2 w 10"/>
              <a:gd name="T9" fmla="*/ 4 h 6"/>
              <a:gd name="T10" fmla="*/ 4 w 10"/>
              <a:gd name="T11" fmla="*/ 4 h 6"/>
              <a:gd name="T12" fmla="*/ 4 w 10"/>
              <a:gd name="T13" fmla="*/ 2 h 6"/>
              <a:gd name="T14" fmla="*/ 4 w 10"/>
              <a:gd name="T15" fmla="*/ 2 h 6"/>
              <a:gd name="T16" fmla="*/ 4 w 10"/>
              <a:gd name="T17" fmla="*/ 2 h 6"/>
              <a:gd name="T18" fmla="*/ 4 w 10"/>
              <a:gd name="T19" fmla="*/ 2 h 6"/>
              <a:gd name="T20" fmla="*/ 8 w 10"/>
              <a:gd name="T21" fmla="*/ 4 h 6"/>
              <a:gd name="T22" fmla="*/ 8 w 10"/>
              <a:gd name="T23" fmla="*/ 4 h 6"/>
              <a:gd name="T24" fmla="*/ 10 w 10"/>
              <a:gd name="T25" fmla="*/ 6 h 6"/>
              <a:gd name="T26" fmla="*/ 10 w 10"/>
              <a:gd name="T27" fmla="*/ 6 h 6"/>
              <a:gd name="T28" fmla="*/ 10 w 10"/>
              <a:gd name="T29" fmla="*/ 4 h 6"/>
              <a:gd name="T30" fmla="*/ 10 w 10"/>
              <a:gd name="T31" fmla="*/ 0 h 6"/>
              <a:gd name="T32" fmla="*/ 8 w 10"/>
              <a:gd name="T33" fmla="*/ 0 h 6"/>
              <a:gd name="T34" fmla="*/ 8 w 10"/>
              <a:gd name="T35" fmla="*/ 0 h 6"/>
              <a:gd name="T36" fmla="*/ 2 w 10"/>
              <a:gd name="T37" fmla="*/ 0 h 6"/>
              <a:gd name="T38" fmla="*/ 0 w 10"/>
              <a:gd name="T3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6">
                <a:moveTo>
                  <a:pt x="0" y="4"/>
                </a:moveTo>
                <a:lnTo>
                  <a:pt x="0" y="6"/>
                </a:lnTo>
                <a:lnTo>
                  <a:pt x="0" y="6"/>
                </a:lnTo>
                <a:lnTo>
                  <a:pt x="2" y="4"/>
                </a:lnTo>
                <a:lnTo>
                  <a:pt x="2" y="4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8" y="4"/>
                </a:lnTo>
                <a:lnTo>
                  <a:pt x="8" y="4"/>
                </a:lnTo>
                <a:lnTo>
                  <a:pt x="10" y="6"/>
                </a:lnTo>
                <a:lnTo>
                  <a:pt x="10" y="6"/>
                </a:lnTo>
                <a:lnTo>
                  <a:pt x="10" y="4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lnTo>
                  <a:pt x="2" y="0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1490"/>
          <p:cNvSpPr>
            <a:spLocks noEditPoints="1"/>
          </p:cNvSpPr>
          <p:nvPr/>
        </p:nvSpPr>
        <p:spPr bwMode="auto">
          <a:xfrm>
            <a:off x="5594392" y="1355760"/>
            <a:ext cx="333170" cy="383535"/>
          </a:xfrm>
          <a:custGeom>
            <a:avLst/>
            <a:gdLst>
              <a:gd name="T0" fmla="*/ 86 w 86"/>
              <a:gd name="T1" fmla="*/ 51 h 99"/>
              <a:gd name="T2" fmla="*/ 73 w 86"/>
              <a:gd name="T3" fmla="*/ 15 h 99"/>
              <a:gd name="T4" fmla="*/ 33 w 86"/>
              <a:gd name="T5" fmla="*/ 2 h 99"/>
              <a:gd name="T6" fmla="*/ 3 w 86"/>
              <a:gd name="T7" fmla="*/ 30 h 99"/>
              <a:gd name="T8" fmla="*/ 7 w 86"/>
              <a:gd name="T9" fmla="*/ 77 h 99"/>
              <a:gd name="T10" fmla="*/ 43 w 86"/>
              <a:gd name="T11" fmla="*/ 99 h 99"/>
              <a:gd name="T12" fmla="*/ 73 w 86"/>
              <a:gd name="T13" fmla="*/ 84 h 99"/>
              <a:gd name="T14" fmla="*/ 63 w 86"/>
              <a:gd name="T15" fmla="*/ 32 h 99"/>
              <a:gd name="T16" fmla="*/ 61 w 86"/>
              <a:gd name="T17" fmla="*/ 30 h 99"/>
              <a:gd name="T18" fmla="*/ 65 w 86"/>
              <a:gd name="T19" fmla="*/ 30 h 99"/>
              <a:gd name="T20" fmla="*/ 73 w 86"/>
              <a:gd name="T21" fmla="*/ 30 h 99"/>
              <a:gd name="T22" fmla="*/ 75 w 86"/>
              <a:gd name="T23" fmla="*/ 36 h 99"/>
              <a:gd name="T24" fmla="*/ 73 w 86"/>
              <a:gd name="T25" fmla="*/ 39 h 99"/>
              <a:gd name="T26" fmla="*/ 71 w 86"/>
              <a:gd name="T27" fmla="*/ 45 h 99"/>
              <a:gd name="T28" fmla="*/ 67 w 86"/>
              <a:gd name="T29" fmla="*/ 43 h 99"/>
              <a:gd name="T30" fmla="*/ 61 w 86"/>
              <a:gd name="T31" fmla="*/ 41 h 99"/>
              <a:gd name="T32" fmla="*/ 60 w 86"/>
              <a:gd name="T33" fmla="*/ 62 h 99"/>
              <a:gd name="T34" fmla="*/ 65 w 86"/>
              <a:gd name="T35" fmla="*/ 66 h 99"/>
              <a:gd name="T36" fmla="*/ 65 w 86"/>
              <a:gd name="T37" fmla="*/ 68 h 99"/>
              <a:gd name="T38" fmla="*/ 69 w 86"/>
              <a:gd name="T39" fmla="*/ 71 h 99"/>
              <a:gd name="T40" fmla="*/ 63 w 86"/>
              <a:gd name="T41" fmla="*/ 75 h 99"/>
              <a:gd name="T42" fmla="*/ 60 w 86"/>
              <a:gd name="T43" fmla="*/ 81 h 99"/>
              <a:gd name="T44" fmla="*/ 56 w 86"/>
              <a:gd name="T45" fmla="*/ 77 h 99"/>
              <a:gd name="T46" fmla="*/ 54 w 86"/>
              <a:gd name="T47" fmla="*/ 77 h 99"/>
              <a:gd name="T48" fmla="*/ 50 w 86"/>
              <a:gd name="T49" fmla="*/ 71 h 99"/>
              <a:gd name="T50" fmla="*/ 52 w 86"/>
              <a:gd name="T51" fmla="*/ 66 h 99"/>
              <a:gd name="T52" fmla="*/ 56 w 86"/>
              <a:gd name="T53" fmla="*/ 64 h 99"/>
              <a:gd name="T54" fmla="*/ 50 w 86"/>
              <a:gd name="T55" fmla="*/ 8 h 99"/>
              <a:gd name="T56" fmla="*/ 56 w 86"/>
              <a:gd name="T57" fmla="*/ 11 h 99"/>
              <a:gd name="T58" fmla="*/ 50 w 86"/>
              <a:gd name="T59" fmla="*/ 13 h 99"/>
              <a:gd name="T60" fmla="*/ 46 w 86"/>
              <a:gd name="T61" fmla="*/ 34 h 99"/>
              <a:gd name="T62" fmla="*/ 54 w 86"/>
              <a:gd name="T63" fmla="*/ 38 h 99"/>
              <a:gd name="T64" fmla="*/ 46 w 86"/>
              <a:gd name="T65" fmla="*/ 41 h 99"/>
              <a:gd name="T66" fmla="*/ 20 w 86"/>
              <a:gd name="T67" fmla="*/ 30 h 99"/>
              <a:gd name="T68" fmla="*/ 22 w 86"/>
              <a:gd name="T69" fmla="*/ 24 h 99"/>
              <a:gd name="T70" fmla="*/ 24 w 86"/>
              <a:gd name="T71" fmla="*/ 23 h 99"/>
              <a:gd name="T72" fmla="*/ 31 w 86"/>
              <a:gd name="T73" fmla="*/ 21 h 99"/>
              <a:gd name="T74" fmla="*/ 33 w 86"/>
              <a:gd name="T75" fmla="*/ 24 h 99"/>
              <a:gd name="T76" fmla="*/ 35 w 86"/>
              <a:gd name="T77" fmla="*/ 28 h 99"/>
              <a:gd name="T78" fmla="*/ 33 w 86"/>
              <a:gd name="T79" fmla="*/ 32 h 99"/>
              <a:gd name="T80" fmla="*/ 31 w 86"/>
              <a:gd name="T81" fmla="*/ 38 h 99"/>
              <a:gd name="T82" fmla="*/ 26 w 86"/>
              <a:gd name="T83" fmla="*/ 36 h 99"/>
              <a:gd name="T84" fmla="*/ 24 w 86"/>
              <a:gd name="T85" fmla="*/ 34 h 99"/>
              <a:gd name="T86" fmla="*/ 20 w 86"/>
              <a:gd name="T87" fmla="*/ 32 h 99"/>
              <a:gd name="T88" fmla="*/ 28 w 86"/>
              <a:gd name="T89" fmla="*/ 73 h 99"/>
              <a:gd name="T90" fmla="*/ 22 w 86"/>
              <a:gd name="T91" fmla="*/ 69 h 99"/>
              <a:gd name="T92" fmla="*/ 20 w 86"/>
              <a:gd name="T93" fmla="*/ 69 h 99"/>
              <a:gd name="T94" fmla="*/ 20 w 86"/>
              <a:gd name="T95" fmla="*/ 62 h 99"/>
              <a:gd name="T96" fmla="*/ 20 w 86"/>
              <a:gd name="T97" fmla="*/ 56 h 99"/>
              <a:gd name="T98" fmla="*/ 26 w 86"/>
              <a:gd name="T99" fmla="*/ 56 h 99"/>
              <a:gd name="T100" fmla="*/ 33 w 86"/>
              <a:gd name="T101" fmla="*/ 56 h 99"/>
              <a:gd name="T102" fmla="*/ 33 w 86"/>
              <a:gd name="T103" fmla="*/ 58 h 99"/>
              <a:gd name="T104" fmla="*/ 37 w 86"/>
              <a:gd name="T105" fmla="*/ 64 h 99"/>
              <a:gd name="T106" fmla="*/ 35 w 86"/>
              <a:gd name="T107" fmla="*/ 68 h 99"/>
              <a:gd name="T108" fmla="*/ 30 w 86"/>
              <a:gd name="T109" fmla="*/ 73 h 99"/>
              <a:gd name="T110" fmla="*/ 31 w 86"/>
              <a:gd name="T111" fmla="*/ 83 h 99"/>
              <a:gd name="T112" fmla="*/ 37 w 86"/>
              <a:gd name="T113" fmla="*/ 79 h 99"/>
              <a:gd name="T114" fmla="*/ 35 w 86"/>
              <a:gd name="T115" fmla="*/ 8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" h="99">
                <a:moveTo>
                  <a:pt x="73" y="84"/>
                </a:moveTo>
                <a:lnTo>
                  <a:pt x="73" y="84"/>
                </a:lnTo>
                <a:lnTo>
                  <a:pt x="78" y="77"/>
                </a:lnTo>
                <a:lnTo>
                  <a:pt x="82" y="69"/>
                </a:lnTo>
                <a:lnTo>
                  <a:pt x="86" y="60"/>
                </a:lnTo>
                <a:lnTo>
                  <a:pt x="86" y="51"/>
                </a:lnTo>
                <a:lnTo>
                  <a:pt x="86" y="51"/>
                </a:lnTo>
                <a:lnTo>
                  <a:pt x="86" y="39"/>
                </a:lnTo>
                <a:lnTo>
                  <a:pt x="82" y="30"/>
                </a:lnTo>
                <a:lnTo>
                  <a:pt x="78" y="23"/>
                </a:lnTo>
                <a:lnTo>
                  <a:pt x="73" y="15"/>
                </a:lnTo>
                <a:lnTo>
                  <a:pt x="73" y="15"/>
                </a:lnTo>
                <a:lnTo>
                  <a:pt x="67" y="9"/>
                </a:lnTo>
                <a:lnTo>
                  <a:pt x="60" y="4"/>
                </a:lnTo>
                <a:lnTo>
                  <a:pt x="52" y="2"/>
                </a:lnTo>
                <a:lnTo>
                  <a:pt x="43" y="0"/>
                </a:lnTo>
                <a:lnTo>
                  <a:pt x="43" y="0"/>
                </a:lnTo>
                <a:lnTo>
                  <a:pt x="33" y="2"/>
                </a:lnTo>
                <a:lnTo>
                  <a:pt x="26" y="4"/>
                </a:lnTo>
                <a:lnTo>
                  <a:pt x="18" y="9"/>
                </a:lnTo>
                <a:lnTo>
                  <a:pt x="13" y="15"/>
                </a:lnTo>
                <a:lnTo>
                  <a:pt x="13" y="15"/>
                </a:lnTo>
                <a:lnTo>
                  <a:pt x="7" y="23"/>
                </a:lnTo>
                <a:lnTo>
                  <a:pt x="3" y="30"/>
                </a:lnTo>
                <a:lnTo>
                  <a:pt x="0" y="39"/>
                </a:lnTo>
                <a:lnTo>
                  <a:pt x="0" y="51"/>
                </a:lnTo>
                <a:lnTo>
                  <a:pt x="0" y="51"/>
                </a:lnTo>
                <a:lnTo>
                  <a:pt x="0" y="60"/>
                </a:lnTo>
                <a:lnTo>
                  <a:pt x="3" y="69"/>
                </a:lnTo>
                <a:lnTo>
                  <a:pt x="7" y="77"/>
                </a:lnTo>
                <a:lnTo>
                  <a:pt x="13" y="84"/>
                </a:lnTo>
                <a:lnTo>
                  <a:pt x="13" y="84"/>
                </a:lnTo>
                <a:lnTo>
                  <a:pt x="18" y="90"/>
                </a:lnTo>
                <a:lnTo>
                  <a:pt x="26" y="96"/>
                </a:lnTo>
                <a:lnTo>
                  <a:pt x="33" y="98"/>
                </a:lnTo>
                <a:lnTo>
                  <a:pt x="43" y="99"/>
                </a:lnTo>
                <a:lnTo>
                  <a:pt x="43" y="99"/>
                </a:lnTo>
                <a:lnTo>
                  <a:pt x="52" y="98"/>
                </a:lnTo>
                <a:lnTo>
                  <a:pt x="60" y="96"/>
                </a:lnTo>
                <a:lnTo>
                  <a:pt x="67" y="90"/>
                </a:lnTo>
                <a:lnTo>
                  <a:pt x="73" y="84"/>
                </a:lnTo>
                <a:lnTo>
                  <a:pt x="73" y="84"/>
                </a:lnTo>
                <a:close/>
                <a:moveTo>
                  <a:pt x="61" y="38"/>
                </a:moveTo>
                <a:lnTo>
                  <a:pt x="61" y="38"/>
                </a:lnTo>
                <a:lnTo>
                  <a:pt x="61" y="34"/>
                </a:lnTo>
                <a:lnTo>
                  <a:pt x="61" y="34"/>
                </a:lnTo>
                <a:lnTo>
                  <a:pt x="61" y="34"/>
                </a:lnTo>
                <a:lnTo>
                  <a:pt x="63" y="32"/>
                </a:lnTo>
                <a:lnTo>
                  <a:pt x="61" y="34"/>
                </a:lnTo>
                <a:lnTo>
                  <a:pt x="61" y="34"/>
                </a:lnTo>
                <a:lnTo>
                  <a:pt x="61" y="32"/>
                </a:lnTo>
                <a:lnTo>
                  <a:pt x="61" y="32"/>
                </a:lnTo>
                <a:lnTo>
                  <a:pt x="61" y="30"/>
                </a:lnTo>
                <a:lnTo>
                  <a:pt x="61" y="30"/>
                </a:lnTo>
                <a:lnTo>
                  <a:pt x="63" y="30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9" y="28"/>
                </a:lnTo>
                <a:lnTo>
                  <a:pt x="69" y="28"/>
                </a:lnTo>
                <a:lnTo>
                  <a:pt x="71" y="28"/>
                </a:lnTo>
                <a:lnTo>
                  <a:pt x="71" y="28"/>
                </a:lnTo>
                <a:lnTo>
                  <a:pt x="73" y="30"/>
                </a:lnTo>
                <a:lnTo>
                  <a:pt x="73" y="30"/>
                </a:lnTo>
                <a:lnTo>
                  <a:pt x="73" y="32"/>
                </a:lnTo>
                <a:lnTo>
                  <a:pt x="73" y="32"/>
                </a:lnTo>
                <a:lnTo>
                  <a:pt x="73" y="34"/>
                </a:lnTo>
                <a:lnTo>
                  <a:pt x="73" y="34"/>
                </a:lnTo>
                <a:lnTo>
                  <a:pt x="75" y="36"/>
                </a:lnTo>
                <a:lnTo>
                  <a:pt x="75" y="36"/>
                </a:lnTo>
                <a:lnTo>
                  <a:pt x="76" y="38"/>
                </a:lnTo>
                <a:lnTo>
                  <a:pt x="76" y="38"/>
                </a:lnTo>
                <a:lnTo>
                  <a:pt x="75" y="39"/>
                </a:lnTo>
                <a:lnTo>
                  <a:pt x="75" y="39"/>
                </a:lnTo>
                <a:lnTo>
                  <a:pt x="73" y="39"/>
                </a:lnTo>
                <a:lnTo>
                  <a:pt x="73" y="39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3"/>
                </a:lnTo>
                <a:lnTo>
                  <a:pt x="71" y="45"/>
                </a:lnTo>
                <a:lnTo>
                  <a:pt x="71" y="45"/>
                </a:lnTo>
                <a:lnTo>
                  <a:pt x="69" y="45"/>
                </a:lnTo>
                <a:lnTo>
                  <a:pt x="69" y="45"/>
                </a:lnTo>
                <a:lnTo>
                  <a:pt x="67" y="45"/>
                </a:lnTo>
                <a:lnTo>
                  <a:pt x="67" y="45"/>
                </a:lnTo>
                <a:lnTo>
                  <a:pt x="67" y="43"/>
                </a:lnTo>
                <a:lnTo>
                  <a:pt x="67" y="43"/>
                </a:lnTo>
                <a:lnTo>
                  <a:pt x="65" y="43"/>
                </a:lnTo>
                <a:lnTo>
                  <a:pt x="65" y="43"/>
                </a:lnTo>
                <a:lnTo>
                  <a:pt x="63" y="41"/>
                </a:lnTo>
                <a:lnTo>
                  <a:pt x="63" y="41"/>
                </a:lnTo>
                <a:lnTo>
                  <a:pt x="61" y="41"/>
                </a:lnTo>
                <a:lnTo>
                  <a:pt x="61" y="41"/>
                </a:lnTo>
                <a:lnTo>
                  <a:pt x="60" y="39"/>
                </a:lnTo>
                <a:lnTo>
                  <a:pt x="60" y="39"/>
                </a:lnTo>
                <a:lnTo>
                  <a:pt x="61" y="38"/>
                </a:lnTo>
                <a:lnTo>
                  <a:pt x="61" y="38"/>
                </a:lnTo>
                <a:close/>
                <a:moveTo>
                  <a:pt x="60" y="62"/>
                </a:moveTo>
                <a:lnTo>
                  <a:pt x="60" y="62"/>
                </a:lnTo>
                <a:lnTo>
                  <a:pt x="61" y="62"/>
                </a:lnTo>
                <a:lnTo>
                  <a:pt x="61" y="62"/>
                </a:lnTo>
                <a:lnTo>
                  <a:pt x="63" y="62"/>
                </a:lnTo>
                <a:lnTo>
                  <a:pt x="63" y="62"/>
                </a:lnTo>
                <a:lnTo>
                  <a:pt x="65" y="66"/>
                </a:lnTo>
                <a:lnTo>
                  <a:pt x="65" y="66"/>
                </a:lnTo>
                <a:lnTo>
                  <a:pt x="65" y="66"/>
                </a:lnTo>
                <a:lnTo>
                  <a:pt x="65" y="66"/>
                </a:lnTo>
                <a:lnTo>
                  <a:pt x="65" y="66"/>
                </a:lnTo>
                <a:lnTo>
                  <a:pt x="65" y="66"/>
                </a:lnTo>
                <a:lnTo>
                  <a:pt x="65" y="68"/>
                </a:lnTo>
                <a:lnTo>
                  <a:pt x="65" y="68"/>
                </a:lnTo>
                <a:lnTo>
                  <a:pt x="67" y="69"/>
                </a:lnTo>
                <a:lnTo>
                  <a:pt x="67" y="69"/>
                </a:lnTo>
                <a:lnTo>
                  <a:pt x="69" y="69"/>
                </a:lnTo>
                <a:lnTo>
                  <a:pt x="69" y="69"/>
                </a:lnTo>
                <a:lnTo>
                  <a:pt x="69" y="71"/>
                </a:lnTo>
                <a:lnTo>
                  <a:pt x="69" y="71"/>
                </a:lnTo>
                <a:lnTo>
                  <a:pt x="67" y="73"/>
                </a:lnTo>
                <a:lnTo>
                  <a:pt x="67" y="73"/>
                </a:lnTo>
                <a:lnTo>
                  <a:pt x="67" y="75"/>
                </a:lnTo>
                <a:lnTo>
                  <a:pt x="67" y="75"/>
                </a:lnTo>
                <a:lnTo>
                  <a:pt x="63" y="75"/>
                </a:lnTo>
                <a:lnTo>
                  <a:pt x="63" y="75"/>
                </a:lnTo>
                <a:lnTo>
                  <a:pt x="63" y="77"/>
                </a:lnTo>
                <a:lnTo>
                  <a:pt x="63" y="77"/>
                </a:lnTo>
                <a:lnTo>
                  <a:pt x="61" y="79"/>
                </a:lnTo>
                <a:lnTo>
                  <a:pt x="61" y="79"/>
                </a:lnTo>
                <a:lnTo>
                  <a:pt x="60" y="81"/>
                </a:lnTo>
                <a:lnTo>
                  <a:pt x="60" y="81"/>
                </a:lnTo>
                <a:lnTo>
                  <a:pt x="60" y="79"/>
                </a:lnTo>
                <a:lnTo>
                  <a:pt x="60" y="79"/>
                </a:lnTo>
                <a:lnTo>
                  <a:pt x="58" y="79"/>
                </a:lnTo>
                <a:lnTo>
                  <a:pt x="58" y="79"/>
                </a:lnTo>
                <a:lnTo>
                  <a:pt x="56" y="77"/>
                </a:lnTo>
                <a:lnTo>
                  <a:pt x="56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4" y="77"/>
                </a:lnTo>
                <a:lnTo>
                  <a:pt x="52" y="75"/>
                </a:lnTo>
                <a:lnTo>
                  <a:pt x="52" y="75"/>
                </a:lnTo>
                <a:lnTo>
                  <a:pt x="50" y="73"/>
                </a:lnTo>
                <a:lnTo>
                  <a:pt x="50" y="73"/>
                </a:lnTo>
                <a:lnTo>
                  <a:pt x="50" y="71"/>
                </a:lnTo>
                <a:lnTo>
                  <a:pt x="50" y="71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8"/>
                </a:lnTo>
                <a:lnTo>
                  <a:pt x="52" y="66"/>
                </a:lnTo>
                <a:lnTo>
                  <a:pt x="52" y="66"/>
                </a:lnTo>
                <a:lnTo>
                  <a:pt x="52" y="64"/>
                </a:lnTo>
                <a:lnTo>
                  <a:pt x="52" y="64"/>
                </a:lnTo>
                <a:lnTo>
                  <a:pt x="54" y="64"/>
                </a:lnTo>
                <a:lnTo>
                  <a:pt x="54" y="64"/>
                </a:lnTo>
                <a:lnTo>
                  <a:pt x="56" y="64"/>
                </a:lnTo>
                <a:lnTo>
                  <a:pt x="56" y="64"/>
                </a:lnTo>
                <a:lnTo>
                  <a:pt x="58" y="64"/>
                </a:lnTo>
                <a:lnTo>
                  <a:pt x="58" y="64"/>
                </a:lnTo>
                <a:lnTo>
                  <a:pt x="60" y="62"/>
                </a:lnTo>
                <a:lnTo>
                  <a:pt x="60" y="62"/>
                </a:lnTo>
                <a:close/>
                <a:moveTo>
                  <a:pt x="50" y="8"/>
                </a:moveTo>
                <a:lnTo>
                  <a:pt x="50" y="8"/>
                </a:lnTo>
                <a:lnTo>
                  <a:pt x="52" y="8"/>
                </a:lnTo>
                <a:lnTo>
                  <a:pt x="52" y="8"/>
                </a:lnTo>
                <a:lnTo>
                  <a:pt x="54" y="8"/>
                </a:lnTo>
                <a:lnTo>
                  <a:pt x="54" y="8"/>
                </a:lnTo>
                <a:lnTo>
                  <a:pt x="56" y="11"/>
                </a:lnTo>
                <a:lnTo>
                  <a:pt x="56" y="11"/>
                </a:lnTo>
                <a:lnTo>
                  <a:pt x="54" y="13"/>
                </a:lnTo>
                <a:lnTo>
                  <a:pt x="54" y="13"/>
                </a:lnTo>
                <a:lnTo>
                  <a:pt x="52" y="15"/>
                </a:lnTo>
                <a:lnTo>
                  <a:pt x="52" y="15"/>
                </a:lnTo>
                <a:lnTo>
                  <a:pt x="50" y="13"/>
                </a:lnTo>
                <a:lnTo>
                  <a:pt x="50" y="13"/>
                </a:lnTo>
                <a:lnTo>
                  <a:pt x="48" y="11"/>
                </a:lnTo>
                <a:lnTo>
                  <a:pt x="48" y="11"/>
                </a:lnTo>
                <a:lnTo>
                  <a:pt x="50" y="8"/>
                </a:lnTo>
                <a:lnTo>
                  <a:pt x="50" y="8"/>
                </a:lnTo>
                <a:close/>
                <a:moveTo>
                  <a:pt x="46" y="34"/>
                </a:moveTo>
                <a:lnTo>
                  <a:pt x="46" y="34"/>
                </a:lnTo>
                <a:lnTo>
                  <a:pt x="50" y="34"/>
                </a:lnTo>
                <a:lnTo>
                  <a:pt x="50" y="34"/>
                </a:lnTo>
                <a:lnTo>
                  <a:pt x="52" y="34"/>
                </a:lnTo>
                <a:lnTo>
                  <a:pt x="52" y="34"/>
                </a:lnTo>
                <a:lnTo>
                  <a:pt x="54" y="38"/>
                </a:lnTo>
                <a:lnTo>
                  <a:pt x="54" y="38"/>
                </a:lnTo>
                <a:lnTo>
                  <a:pt x="52" y="41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6" y="41"/>
                </a:lnTo>
                <a:lnTo>
                  <a:pt x="46" y="41"/>
                </a:lnTo>
                <a:lnTo>
                  <a:pt x="46" y="38"/>
                </a:lnTo>
                <a:lnTo>
                  <a:pt x="46" y="38"/>
                </a:lnTo>
                <a:lnTo>
                  <a:pt x="46" y="34"/>
                </a:lnTo>
                <a:lnTo>
                  <a:pt x="46" y="34"/>
                </a:lnTo>
                <a:close/>
                <a:moveTo>
                  <a:pt x="20" y="30"/>
                </a:moveTo>
                <a:lnTo>
                  <a:pt x="20" y="30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6"/>
                </a:lnTo>
                <a:lnTo>
                  <a:pt x="22" y="24"/>
                </a:lnTo>
                <a:lnTo>
                  <a:pt x="22" y="24"/>
                </a:lnTo>
                <a:lnTo>
                  <a:pt x="22" y="23"/>
                </a:lnTo>
                <a:lnTo>
                  <a:pt x="22" y="23"/>
                </a:lnTo>
                <a:lnTo>
                  <a:pt x="24" y="23"/>
                </a:lnTo>
                <a:lnTo>
                  <a:pt x="24" y="23"/>
                </a:lnTo>
                <a:lnTo>
                  <a:pt x="24" y="23"/>
                </a:lnTo>
                <a:lnTo>
                  <a:pt x="24" y="23"/>
                </a:lnTo>
                <a:lnTo>
                  <a:pt x="26" y="23"/>
                </a:lnTo>
                <a:lnTo>
                  <a:pt x="26" y="23"/>
                </a:lnTo>
                <a:lnTo>
                  <a:pt x="30" y="23"/>
                </a:lnTo>
                <a:lnTo>
                  <a:pt x="30" y="23"/>
                </a:lnTo>
                <a:lnTo>
                  <a:pt x="31" y="21"/>
                </a:lnTo>
                <a:lnTo>
                  <a:pt x="31" y="21"/>
                </a:lnTo>
                <a:lnTo>
                  <a:pt x="33" y="23"/>
                </a:lnTo>
                <a:lnTo>
                  <a:pt x="33" y="23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4"/>
                </a:lnTo>
                <a:lnTo>
                  <a:pt x="33" y="26"/>
                </a:lnTo>
                <a:lnTo>
                  <a:pt x="33" y="26"/>
                </a:lnTo>
                <a:lnTo>
                  <a:pt x="35" y="28"/>
                </a:lnTo>
                <a:lnTo>
                  <a:pt x="35" y="28"/>
                </a:lnTo>
                <a:lnTo>
                  <a:pt x="35" y="28"/>
                </a:lnTo>
                <a:lnTo>
                  <a:pt x="37" y="30"/>
                </a:lnTo>
                <a:lnTo>
                  <a:pt x="37" y="30"/>
                </a:lnTo>
                <a:lnTo>
                  <a:pt x="35" y="32"/>
                </a:lnTo>
                <a:lnTo>
                  <a:pt x="35" y="32"/>
                </a:lnTo>
                <a:lnTo>
                  <a:pt x="33" y="32"/>
                </a:lnTo>
                <a:lnTo>
                  <a:pt x="33" y="32"/>
                </a:lnTo>
                <a:lnTo>
                  <a:pt x="33" y="34"/>
                </a:lnTo>
                <a:lnTo>
                  <a:pt x="33" y="34"/>
                </a:lnTo>
                <a:lnTo>
                  <a:pt x="31" y="36"/>
                </a:lnTo>
                <a:lnTo>
                  <a:pt x="31" y="36"/>
                </a:lnTo>
                <a:lnTo>
                  <a:pt x="31" y="38"/>
                </a:lnTo>
                <a:lnTo>
                  <a:pt x="31" y="38"/>
                </a:lnTo>
                <a:lnTo>
                  <a:pt x="30" y="38"/>
                </a:lnTo>
                <a:lnTo>
                  <a:pt x="30" y="38"/>
                </a:lnTo>
                <a:lnTo>
                  <a:pt x="28" y="38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6" y="36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2" y="34"/>
                </a:lnTo>
                <a:lnTo>
                  <a:pt x="22" y="34"/>
                </a:lnTo>
                <a:lnTo>
                  <a:pt x="20" y="34"/>
                </a:lnTo>
                <a:lnTo>
                  <a:pt x="20" y="34"/>
                </a:lnTo>
                <a:lnTo>
                  <a:pt x="20" y="32"/>
                </a:lnTo>
                <a:lnTo>
                  <a:pt x="20" y="32"/>
                </a:lnTo>
                <a:lnTo>
                  <a:pt x="20" y="30"/>
                </a:lnTo>
                <a:lnTo>
                  <a:pt x="20" y="30"/>
                </a:lnTo>
                <a:close/>
                <a:moveTo>
                  <a:pt x="28" y="73"/>
                </a:move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6" y="71"/>
                </a:lnTo>
                <a:lnTo>
                  <a:pt x="26" y="71"/>
                </a:lnTo>
                <a:lnTo>
                  <a:pt x="24" y="69"/>
                </a:lnTo>
                <a:lnTo>
                  <a:pt x="24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2" y="69"/>
                </a:lnTo>
                <a:lnTo>
                  <a:pt x="20" y="69"/>
                </a:lnTo>
                <a:lnTo>
                  <a:pt x="20" y="69"/>
                </a:lnTo>
                <a:lnTo>
                  <a:pt x="18" y="68"/>
                </a:lnTo>
                <a:lnTo>
                  <a:pt x="18" y="68"/>
                </a:lnTo>
                <a:lnTo>
                  <a:pt x="20" y="66"/>
                </a:lnTo>
                <a:lnTo>
                  <a:pt x="20" y="66"/>
                </a:lnTo>
                <a:lnTo>
                  <a:pt x="20" y="62"/>
                </a:lnTo>
                <a:lnTo>
                  <a:pt x="20" y="62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20" y="56"/>
                </a:lnTo>
                <a:lnTo>
                  <a:pt x="20" y="56"/>
                </a:lnTo>
                <a:lnTo>
                  <a:pt x="22" y="56"/>
                </a:lnTo>
                <a:lnTo>
                  <a:pt x="22" y="56"/>
                </a:lnTo>
                <a:lnTo>
                  <a:pt x="24" y="56"/>
                </a:lnTo>
                <a:lnTo>
                  <a:pt x="24" y="56"/>
                </a:lnTo>
                <a:lnTo>
                  <a:pt x="26" y="56"/>
                </a:lnTo>
                <a:lnTo>
                  <a:pt x="26" y="56"/>
                </a:lnTo>
                <a:lnTo>
                  <a:pt x="28" y="56"/>
                </a:lnTo>
                <a:lnTo>
                  <a:pt x="28" y="56"/>
                </a:lnTo>
                <a:lnTo>
                  <a:pt x="31" y="54"/>
                </a:lnTo>
                <a:lnTo>
                  <a:pt x="31" y="54"/>
                </a:lnTo>
                <a:lnTo>
                  <a:pt x="33" y="56"/>
                </a:lnTo>
                <a:lnTo>
                  <a:pt x="33" y="56"/>
                </a:lnTo>
                <a:lnTo>
                  <a:pt x="33" y="58"/>
                </a:lnTo>
                <a:lnTo>
                  <a:pt x="33" y="58"/>
                </a:lnTo>
                <a:lnTo>
                  <a:pt x="33" y="58"/>
                </a:lnTo>
                <a:lnTo>
                  <a:pt x="33" y="58"/>
                </a:lnTo>
                <a:lnTo>
                  <a:pt x="33" y="58"/>
                </a:lnTo>
                <a:lnTo>
                  <a:pt x="33" y="58"/>
                </a:lnTo>
                <a:lnTo>
                  <a:pt x="33" y="60"/>
                </a:lnTo>
                <a:lnTo>
                  <a:pt x="33" y="60"/>
                </a:lnTo>
                <a:lnTo>
                  <a:pt x="35" y="62"/>
                </a:lnTo>
                <a:lnTo>
                  <a:pt x="35" y="62"/>
                </a:lnTo>
                <a:lnTo>
                  <a:pt x="37" y="64"/>
                </a:lnTo>
                <a:lnTo>
                  <a:pt x="37" y="64"/>
                </a:lnTo>
                <a:lnTo>
                  <a:pt x="37" y="66"/>
                </a:lnTo>
                <a:lnTo>
                  <a:pt x="37" y="66"/>
                </a:lnTo>
                <a:lnTo>
                  <a:pt x="35" y="66"/>
                </a:lnTo>
                <a:lnTo>
                  <a:pt x="35" y="66"/>
                </a:lnTo>
                <a:lnTo>
                  <a:pt x="35" y="68"/>
                </a:lnTo>
                <a:lnTo>
                  <a:pt x="35" y="68"/>
                </a:lnTo>
                <a:lnTo>
                  <a:pt x="33" y="69"/>
                </a:lnTo>
                <a:lnTo>
                  <a:pt x="33" y="69"/>
                </a:lnTo>
                <a:lnTo>
                  <a:pt x="31" y="71"/>
                </a:lnTo>
                <a:lnTo>
                  <a:pt x="31" y="71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close/>
                <a:moveTo>
                  <a:pt x="31" y="86"/>
                </a:moveTo>
                <a:lnTo>
                  <a:pt x="31" y="86"/>
                </a:lnTo>
                <a:lnTo>
                  <a:pt x="31" y="83"/>
                </a:lnTo>
                <a:lnTo>
                  <a:pt x="31" y="83"/>
                </a:lnTo>
                <a:lnTo>
                  <a:pt x="31" y="79"/>
                </a:lnTo>
                <a:lnTo>
                  <a:pt x="31" y="79"/>
                </a:lnTo>
                <a:lnTo>
                  <a:pt x="35" y="79"/>
                </a:lnTo>
                <a:lnTo>
                  <a:pt x="35" y="79"/>
                </a:lnTo>
                <a:lnTo>
                  <a:pt x="37" y="79"/>
                </a:lnTo>
                <a:lnTo>
                  <a:pt x="37" y="79"/>
                </a:lnTo>
                <a:lnTo>
                  <a:pt x="39" y="83"/>
                </a:lnTo>
                <a:lnTo>
                  <a:pt x="39" y="83"/>
                </a:lnTo>
                <a:lnTo>
                  <a:pt x="37" y="86"/>
                </a:lnTo>
                <a:lnTo>
                  <a:pt x="37" y="86"/>
                </a:lnTo>
                <a:lnTo>
                  <a:pt x="35" y="88"/>
                </a:lnTo>
                <a:lnTo>
                  <a:pt x="35" y="88"/>
                </a:lnTo>
                <a:lnTo>
                  <a:pt x="31" y="86"/>
                </a:lnTo>
                <a:lnTo>
                  <a:pt x="31" y="8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1491"/>
          <p:cNvSpPr>
            <a:spLocks/>
          </p:cNvSpPr>
          <p:nvPr/>
        </p:nvSpPr>
        <p:spPr bwMode="auto">
          <a:xfrm>
            <a:off x="5679622" y="1580456"/>
            <a:ext cx="42617" cy="50365"/>
          </a:xfrm>
          <a:custGeom>
            <a:avLst/>
            <a:gdLst>
              <a:gd name="T0" fmla="*/ 9 w 11"/>
              <a:gd name="T1" fmla="*/ 10 h 13"/>
              <a:gd name="T2" fmla="*/ 9 w 11"/>
              <a:gd name="T3" fmla="*/ 10 h 13"/>
              <a:gd name="T4" fmla="*/ 11 w 11"/>
              <a:gd name="T5" fmla="*/ 8 h 13"/>
              <a:gd name="T6" fmla="*/ 11 w 11"/>
              <a:gd name="T7" fmla="*/ 8 h 13"/>
              <a:gd name="T8" fmla="*/ 11 w 11"/>
              <a:gd name="T9" fmla="*/ 8 h 13"/>
              <a:gd name="T10" fmla="*/ 11 w 11"/>
              <a:gd name="T11" fmla="*/ 6 h 13"/>
              <a:gd name="T12" fmla="*/ 11 w 11"/>
              <a:gd name="T13" fmla="*/ 6 h 13"/>
              <a:gd name="T14" fmla="*/ 9 w 11"/>
              <a:gd name="T15" fmla="*/ 4 h 13"/>
              <a:gd name="T16" fmla="*/ 9 w 11"/>
              <a:gd name="T17" fmla="*/ 4 h 13"/>
              <a:gd name="T18" fmla="*/ 9 w 11"/>
              <a:gd name="T19" fmla="*/ 0 h 13"/>
              <a:gd name="T20" fmla="*/ 9 w 11"/>
              <a:gd name="T21" fmla="*/ 0 h 13"/>
              <a:gd name="T22" fmla="*/ 9 w 11"/>
              <a:gd name="T23" fmla="*/ 0 h 13"/>
              <a:gd name="T24" fmla="*/ 9 w 11"/>
              <a:gd name="T25" fmla="*/ 0 h 13"/>
              <a:gd name="T26" fmla="*/ 9 w 11"/>
              <a:gd name="T27" fmla="*/ 0 h 13"/>
              <a:gd name="T28" fmla="*/ 9 w 11"/>
              <a:gd name="T29" fmla="*/ 0 h 13"/>
              <a:gd name="T30" fmla="*/ 8 w 11"/>
              <a:gd name="T31" fmla="*/ 0 h 13"/>
              <a:gd name="T32" fmla="*/ 8 w 11"/>
              <a:gd name="T33" fmla="*/ 0 h 13"/>
              <a:gd name="T34" fmla="*/ 4 w 11"/>
              <a:gd name="T35" fmla="*/ 2 h 13"/>
              <a:gd name="T36" fmla="*/ 4 w 11"/>
              <a:gd name="T37" fmla="*/ 2 h 13"/>
              <a:gd name="T38" fmla="*/ 2 w 11"/>
              <a:gd name="T39" fmla="*/ 0 h 13"/>
              <a:gd name="T40" fmla="*/ 0 w 11"/>
              <a:gd name="T41" fmla="*/ 0 h 13"/>
              <a:gd name="T42" fmla="*/ 0 w 11"/>
              <a:gd name="T43" fmla="*/ 0 h 13"/>
              <a:gd name="T44" fmla="*/ 0 w 11"/>
              <a:gd name="T45" fmla="*/ 0 h 13"/>
              <a:gd name="T46" fmla="*/ 0 w 11"/>
              <a:gd name="T47" fmla="*/ 2 h 13"/>
              <a:gd name="T48" fmla="*/ 0 w 11"/>
              <a:gd name="T49" fmla="*/ 2 h 13"/>
              <a:gd name="T50" fmla="*/ 0 w 11"/>
              <a:gd name="T51" fmla="*/ 4 h 13"/>
              <a:gd name="T52" fmla="*/ 0 w 11"/>
              <a:gd name="T53" fmla="*/ 4 h 13"/>
              <a:gd name="T54" fmla="*/ 0 w 11"/>
              <a:gd name="T55" fmla="*/ 8 h 13"/>
              <a:gd name="T56" fmla="*/ 0 w 11"/>
              <a:gd name="T57" fmla="*/ 10 h 13"/>
              <a:gd name="T58" fmla="*/ 0 w 11"/>
              <a:gd name="T59" fmla="*/ 10 h 13"/>
              <a:gd name="T60" fmla="*/ 0 w 11"/>
              <a:gd name="T61" fmla="*/ 10 h 13"/>
              <a:gd name="T62" fmla="*/ 0 w 11"/>
              <a:gd name="T63" fmla="*/ 10 h 13"/>
              <a:gd name="T64" fmla="*/ 0 w 11"/>
              <a:gd name="T65" fmla="*/ 10 h 13"/>
              <a:gd name="T66" fmla="*/ 0 w 11"/>
              <a:gd name="T67" fmla="*/ 10 h 13"/>
              <a:gd name="T68" fmla="*/ 4 w 11"/>
              <a:gd name="T69" fmla="*/ 10 h 13"/>
              <a:gd name="T70" fmla="*/ 4 w 11"/>
              <a:gd name="T71" fmla="*/ 10 h 13"/>
              <a:gd name="T72" fmla="*/ 6 w 11"/>
              <a:gd name="T73" fmla="*/ 11 h 13"/>
              <a:gd name="T74" fmla="*/ 6 w 11"/>
              <a:gd name="T75" fmla="*/ 13 h 13"/>
              <a:gd name="T76" fmla="*/ 8 w 11"/>
              <a:gd name="T77" fmla="*/ 11 h 13"/>
              <a:gd name="T78" fmla="*/ 8 w 11"/>
              <a:gd name="T79" fmla="*/ 11 h 13"/>
              <a:gd name="T80" fmla="*/ 9 w 11"/>
              <a:gd name="T81" fmla="*/ 10 h 13"/>
              <a:gd name="T82" fmla="*/ 9 w 11"/>
              <a:gd name="T8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" h="13">
                <a:moveTo>
                  <a:pt x="9" y="10"/>
                </a:moveTo>
                <a:lnTo>
                  <a:pt x="9" y="10"/>
                </a:lnTo>
                <a:lnTo>
                  <a:pt x="11" y="8"/>
                </a:lnTo>
                <a:lnTo>
                  <a:pt x="11" y="8"/>
                </a:lnTo>
                <a:lnTo>
                  <a:pt x="11" y="8"/>
                </a:lnTo>
                <a:lnTo>
                  <a:pt x="11" y="6"/>
                </a:lnTo>
                <a:lnTo>
                  <a:pt x="11" y="6"/>
                </a:lnTo>
                <a:lnTo>
                  <a:pt x="9" y="4"/>
                </a:lnTo>
                <a:lnTo>
                  <a:pt x="9" y="4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4" y="10"/>
                </a:lnTo>
                <a:lnTo>
                  <a:pt x="4" y="10"/>
                </a:lnTo>
                <a:lnTo>
                  <a:pt x="6" y="11"/>
                </a:lnTo>
                <a:lnTo>
                  <a:pt x="6" y="13"/>
                </a:lnTo>
                <a:lnTo>
                  <a:pt x="8" y="11"/>
                </a:lnTo>
                <a:lnTo>
                  <a:pt x="8" y="11"/>
                </a:lnTo>
                <a:lnTo>
                  <a:pt x="9" y="10"/>
                </a:lnTo>
                <a:lnTo>
                  <a:pt x="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Freeform 1492"/>
          <p:cNvSpPr>
            <a:spLocks/>
          </p:cNvSpPr>
          <p:nvPr/>
        </p:nvSpPr>
        <p:spPr bwMode="auto">
          <a:xfrm>
            <a:off x="5679622" y="1448738"/>
            <a:ext cx="42617" cy="46488"/>
          </a:xfrm>
          <a:custGeom>
            <a:avLst/>
            <a:gdLst>
              <a:gd name="T0" fmla="*/ 0 w 11"/>
              <a:gd name="T1" fmla="*/ 8 h 12"/>
              <a:gd name="T2" fmla="*/ 0 w 11"/>
              <a:gd name="T3" fmla="*/ 8 h 12"/>
              <a:gd name="T4" fmla="*/ 0 w 11"/>
              <a:gd name="T5" fmla="*/ 8 h 12"/>
              <a:gd name="T6" fmla="*/ 0 w 11"/>
              <a:gd name="T7" fmla="*/ 8 h 12"/>
              <a:gd name="T8" fmla="*/ 0 w 11"/>
              <a:gd name="T9" fmla="*/ 8 h 12"/>
              <a:gd name="T10" fmla="*/ 2 w 11"/>
              <a:gd name="T11" fmla="*/ 8 h 12"/>
              <a:gd name="T12" fmla="*/ 2 w 11"/>
              <a:gd name="T13" fmla="*/ 8 h 12"/>
              <a:gd name="T14" fmla="*/ 4 w 11"/>
              <a:gd name="T15" fmla="*/ 8 h 12"/>
              <a:gd name="T16" fmla="*/ 4 w 11"/>
              <a:gd name="T17" fmla="*/ 8 h 12"/>
              <a:gd name="T18" fmla="*/ 6 w 11"/>
              <a:gd name="T19" fmla="*/ 10 h 12"/>
              <a:gd name="T20" fmla="*/ 8 w 11"/>
              <a:gd name="T21" fmla="*/ 12 h 12"/>
              <a:gd name="T22" fmla="*/ 8 w 11"/>
              <a:gd name="T23" fmla="*/ 10 h 12"/>
              <a:gd name="T24" fmla="*/ 8 w 11"/>
              <a:gd name="T25" fmla="*/ 10 h 12"/>
              <a:gd name="T26" fmla="*/ 9 w 11"/>
              <a:gd name="T27" fmla="*/ 8 h 12"/>
              <a:gd name="T28" fmla="*/ 9 w 11"/>
              <a:gd name="T29" fmla="*/ 8 h 12"/>
              <a:gd name="T30" fmla="*/ 11 w 11"/>
              <a:gd name="T31" fmla="*/ 6 h 12"/>
              <a:gd name="T32" fmla="*/ 11 w 11"/>
              <a:gd name="T33" fmla="*/ 6 h 12"/>
              <a:gd name="T34" fmla="*/ 11 w 11"/>
              <a:gd name="T35" fmla="*/ 6 h 12"/>
              <a:gd name="T36" fmla="*/ 11 w 11"/>
              <a:gd name="T37" fmla="*/ 6 h 12"/>
              <a:gd name="T38" fmla="*/ 9 w 11"/>
              <a:gd name="T39" fmla="*/ 4 h 12"/>
              <a:gd name="T40" fmla="*/ 9 w 11"/>
              <a:gd name="T41" fmla="*/ 4 h 12"/>
              <a:gd name="T42" fmla="*/ 9 w 11"/>
              <a:gd name="T43" fmla="*/ 0 h 12"/>
              <a:gd name="T44" fmla="*/ 9 w 11"/>
              <a:gd name="T45" fmla="*/ 0 h 12"/>
              <a:gd name="T46" fmla="*/ 9 w 11"/>
              <a:gd name="T47" fmla="*/ 0 h 12"/>
              <a:gd name="T48" fmla="*/ 9 w 11"/>
              <a:gd name="T49" fmla="*/ 0 h 12"/>
              <a:gd name="T50" fmla="*/ 9 w 11"/>
              <a:gd name="T51" fmla="*/ 0 h 12"/>
              <a:gd name="T52" fmla="*/ 8 w 11"/>
              <a:gd name="T53" fmla="*/ 0 h 12"/>
              <a:gd name="T54" fmla="*/ 8 w 11"/>
              <a:gd name="T55" fmla="*/ 0 h 12"/>
              <a:gd name="T56" fmla="*/ 4 w 11"/>
              <a:gd name="T57" fmla="*/ 0 h 12"/>
              <a:gd name="T58" fmla="*/ 4 w 11"/>
              <a:gd name="T59" fmla="*/ 0 h 12"/>
              <a:gd name="T60" fmla="*/ 2 w 11"/>
              <a:gd name="T61" fmla="*/ 0 h 12"/>
              <a:gd name="T62" fmla="*/ 2 w 11"/>
              <a:gd name="T63" fmla="*/ 0 h 12"/>
              <a:gd name="T64" fmla="*/ 2 w 11"/>
              <a:gd name="T65" fmla="*/ 0 h 12"/>
              <a:gd name="T66" fmla="*/ 2 w 11"/>
              <a:gd name="T67" fmla="*/ 0 h 12"/>
              <a:gd name="T68" fmla="*/ 2 w 11"/>
              <a:gd name="T69" fmla="*/ 2 h 12"/>
              <a:gd name="T70" fmla="*/ 2 w 11"/>
              <a:gd name="T71" fmla="*/ 2 h 12"/>
              <a:gd name="T72" fmla="*/ 0 w 11"/>
              <a:gd name="T73" fmla="*/ 8 h 12"/>
              <a:gd name="T74" fmla="*/ 0 w 11"/>
              <a:gd name="T75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" h="12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2" y="8"/>
                </a:lnTo>
                <a:lnTo>
                  <a:pt x="2" y="8"/>
                </a:lnTo>
                <a:lnTo>
                  <a:pt x="4" y="8"/>
                </a:lnTo>
                <a:lnTo>
                  <a:pt x="4" y="8"/>
                </a:lnTo>
                <a:lnTo>
                  <a:pt x="6" y="10"/>
                </a:lnTo>
                <a:lnTo>
                  <a:pt x="8" y="12"/>
                </a:lnTo>
                <a:lnTo>
                  <a:pt x="8" y="10"/>
                </a:lnTo>
                <a:lnTo>
                  <a:pt x="8" y="10"/>
                </a:lnTo>
                <a:lnTo>
                  <a:pt x="9" y="8"/>
                </a:lnTo>
                <a:lnTo>
                  <a:pt x="9" y="8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9" y="4"/>
                </a:lnTo>
                <a:lnTo>
                  <a:pt x="9" y="4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1493"/>
          <p:cNvSpPr>
            <a:spLocks/>
          </p:cNvSpPr>
          <p:nvPr/>
        </p:nvSpPr>
        <p:spPr bwMode="auto">
          <a:xfrm>
            <a:off x="5838459" y="1471982"/>
            <a:ext cx="38740" cy="50365"/>
          </a:xfrm>
          <a:custGeom>
            <a:avLst/>
            <a:gdLst>
              <a:gd name="T0" fmla="*/ 0 w 10"/>
              <a:gd name="T1" fmla="*/ 9 h 13"/>
              <a:gd name="T2" fmla="*/ 0 w 10"/>
              <a:gd name="T3" fmla="*/ 9 h 13"/>
              <a:gd name="T4" fmla="*/ 0 w 10"/>
              <a:gd name="T5" fmla="*/ 9 h 13"/>
              <a:gd name="T6" fmla="*/ 0 w 10"/>
              <a:gd name="T7" fmla="*/ 9 h 13"/>
              <a:gd name="T8" fmla="*/ 0 w 10"/>
              <a:gd name="T9" fmla="*/ 9 h 13"/>
              <a:gd name="T10" fmla="*/ 2 w 10"/>
              <a:gd name="T11" fmla="*/ 9 h 13"/>
              <a:gd name="T12" fmla="*/ 2 w 10"/>
              <a:gd name="T13" fmla="*/ 9 h 13"/>
              <a:gd name="T14" fmla="*/ 6 w 10"/>
              <a:gd name="T15" fmla="*/ 13 h 13"/>
              <a:gd name="T16" fmla="*/ 6 w 10"/>
              <a:gd name="T17" fmla="*/ 13 h 13"/>
              <a:gd name="T18" fmla="*/ 6 w 10"/>
              <a:gd name="T19" fmla="*/ 13 h 13"/>
              <a:gd name="T20" fmla="*/ 6 w 10"/>
              <a:gd name="T21" fmla="*/ 13 h 13"/>
              <a:gd name="T22" fmla="*/ 8 w 10"/>
              <a:gd name="T23" fmla="*/ 9 h 13"/>
              <a:gd name="T24" fmla="*/ 8 w 10"/>
              <a:gd name="T25" fmla="*/ 9 h 13"/>
              <a:gd name="T26" fmla="*/ 10 w 10"/>
              <a:gd name="T27" fmla="*/ 8 h 13"/>
              <a:gd name="T28" fmla="*/ 10 w 10"/>
              <a:gd name="T29" fmla="*/ 8 h 13"/>
              <a:gd name="T30" fmla="*/ 10 w 10"/>
              <a:gd name="T31" fmla="*/ 8 h 13"/>
              <a:gd name="T32" fmla="*/ 10 w 10"/>
              <a:gd name="T33" fmla="*/ 8 h 13"/>
              <a:gd name="T34" fmla="*/ 10 w 10"/>
              <a:gd name="T35" fmla="*/ 8 h 13"/>
              <a:gd name="T36" fmla="*/ 8 w 10"/>
              <a:gd name="T37" fmla="*/ 4 h 13"/>
              <a:gd name="T38" fmla="*/ 8 w 10"/>
              <a:gd name="T39" fmla="*/ 4 h 13"/>
              <a:gd name="T40" fmla="*/ 8 w 10"/>
              <a:gd name="T41" fmla="*/ 2 h 13"/>
              <a:gd name="T42" fmla="*/ 8 w 10"/>
              <a:gd name="T43" fmla="*/ 0 h 13"/>
              <a:gd name="T44" fmla="*/ 6 w 10"/>
              <a:gd name="T45" fmla="*/ 0 h 13"/>
              <a:gd name="T46" fmla="*/ 6 w 10"/>
              <a:gd name="T47" fmla="*/ 0 h 13"/>
              <a:gd name="T48" fmla="*/ 2 w 10"/>
              <a:gd name="T49" fmla="*/ 2 h 13"/>
              <a:gd name="T50" fmla="*/ 2 w 10"/>
              <a:gd name="T51" fmla="*/ 2 h 13"/>
              <a:gd name="T52" fmla="*/ 0 w 10"/>
              <a:gd name="T53" fmla="*/ 2 h 13"/>
              <a:gd name="T54" fmla="*/ 0 w 10"/>
              <a:gd name="T55" fmla="*/ 2 h 13"/>
              <a:gd name="T56" fmla="*/ 0 w 10"/>
              <a:gd name="T57" fmla="*/ 2 h 13"/>
              <a:gd name="T58" fmla="*/ 0 w 10"/>
              <a:gd name="T59" fmla="*/ 2 h 13"/>
              <a:gd name="T60" fmla="*/ 0 w 10"/>
              <a:gd name="T61" fmla="*/ 4 h 13"/>
              <a:gd name="T62" fmla="*/ 0 w 10"/>
              <a:gd name="T63" fmla="*/ 4 h 13"/>
              <a:gd name="T64" fmla="*/ 0 w 10"/>
              <a:gd name="T65" fmla="*/ 9 h 13"/>
              <a:gd name="T66" fmla="*/ 0 w 10"/>
              <a:gd name="T67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" h="13">
                <a:moveTo>
                  <a:pt x="0" y="9"/>
                </a:move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8" y="9"/>
                </a:lnTo>
                <a:lnTo>
                  <a:pt x="8" y="9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10" y="8"/>
                </a:lnTo>
                <a:lnTo>
                  <a:pt x="8" y="4"/>
                </a:lnTo>
                <a:lnTo>
                  <a:pt x="8" y="4"/>
                </a:lnTo>
                <a:lnTo>
                  <a:pt x="8" y="2"/>
                </a:lnTo>
                <a:lnTo>
                  <a:pt x="8" y="0"/>
                </a:ln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1494"/>
          <p:cNvSpPr>
            <a:spLocks/>
          </p:cNvSpPr>
          <p:nvPr/>
        </p:nvSpPr>
        <p:spPr bwMode="auto">
          <a:xfrm>
            <a:off x="5795844" y="1603701"/>
            <a:ext cx="50365" cy="50365"/>
          </a:xfrm>
          <a:custGeom>
            <a:avLst/>
            <a:gdLst>
              <a:gd name="T0" fmla="*/ 6 w 13"/>
              <a:gd name="T1" fmla="*/ 2 h 13"/>
              <a:gd name="T2" fmla="*/ 6 w 13"/>
              <a:gd name="T3" fmla="*/ 2 h 13"/>
              <a:gd name="T4" fmla="*/ 2 w 13"/>
              <a:gd name="T5" fmla="*/ 2 h 13"/>
              <a:gd name="T6" fmla="*/ 2 w 13"/>
              <a:gd name="T7" fmla="*/ 2 h 13"/>
              <a:gd name="T8" fmla="*/ 2 w 13"/>
              <a:gd name="T9" fmla="*/ 2 h 13"/>
              <a:gd name="T10" fmla="*/ 2 w 13"/>
              <a:gd name="T11" fmla="*/ 2 h 13"/>
              <a:gd name="T12" fmla="*/ 2 w 13"/>
              <a:gd name="T13" fmla="*/ 2 h 13"/>
              <a:gd name="T14" fmla="*/ 2 w 13"/>
              <a:gd name="T15" fmla="*/ 2 h 13"/>
              <a:gd name="T16" fmla="*/ 2 w 13"/>
              <a:gd name="T17" fmla="*/ 4 h 13"/>
              <a:gd name="T18" fmla="*/ 2 w 13"/>
              <a:gd name="T19" fmla="*/ 4 h 13"/>
              <a:gd name="T20" fmla="*/ 2 w 13"/>
              <a:gd name="T21" fmla="*/ 9 h 13"/>
              <a:gd name="T22" fmla="*/ 0 w 13"/>
              <a:gd name="T23" fmla="*/ 9 h 13"/>
              <a:gd name="T24" fmla="*/ 2 w 13"/>
              <a:gd name="T25" fmla="*/ 9 h 13"/>
              <a:gd name="T26" fmla="*/ 2 w 13"/>
              <a:gd name="T27" fmla="*/ 9 h 13"/>
              <a:gd name="T28" fmla="*/ 2 w 13"/>
              <a:gd name="T29" fmla="*/ 9 h 13"/>
              <a:gd name="T30" fmla="*/ 2 w 13"/>
              <a:gd name="T31" fmla="*/ 9 h 13"/>
              <a:gd name="T32" fmla="*/ 2 w 13"/>
              <a:gd name="T33" fmla="*/ 9 h 13"/>
              <a:gd name="T34" fmla="*/ 6 w 13"/>
              <a:gd name="T35" fmla="*/ 11 h 13"/>
              <a:gd name="T36" fmla="*/ 6 w 13"/>
              <a:gd name="T37" fmla="*/ 11 h 13"/>
              <a:gd name="T38" fmla="*/ 8 w 13"/>
              <a:gd name="T39" fmla="*/ 13 h 13"/>
              <a:gd name="T40" fmla="*/ 8 w 13"/>
              <a:gd name="T41" fmla="*/ 13 h 13"/>
              <a:gd name="T42" fmla="*/ 8 w 13"/>
              <a:gd name="T43" fmla="*/ 13 h 13"/>
              <a:gd name="T44" fmla="*/ 8 w 13"/>
              <a:gd name="T45" fmla="*/ 13 h 13"/>
              <a:gd name="T46" fmla="*/ 11 w 13"/>
              <a:gd name="T47" fmla="*/ 9 h 13"/>
              <a:gd name="T48" fmla="*/ 11 w 13"/>
              <a:gd name="T49" fmla="*/ 9 h 13"/>
              <a:gd name="T50" fmla="*/ 13 w 13"/>
              <a:gd name="T51" fmla="*/ 7 h 13"/>
              <a:gd name="T52" fmla="*/ 13 w 13"/>
              <a:gd name="T53" fmla="*/ 7 h 13"/>
              <a:gd name="T54" fmla="*/ 13 w 13"/>
              <a:gd name="T55" fmla="*/ 7 h 13"/>
              <a:gd name="T56" fmla="*/ 13 w 13"/>
              <a:gd name="T57" fmla="*/ 7 h 13"/>
              <a:gd name="T58" fmla="*/ 13 w 13"/>
              <a:gd name="T59" fmla="*/ 7 h 13"/>
              <a:gd name="T60" fmla="*/ 11 w 13"/>
              <a:gd name="T61" fmla="*/ 4 h 13"/>
              <a:gd name="T62" fmla="*/ 11 w 13"/>
              <a:gd name="T63" fmla="*/ 4 h 13"/>
              <a:gd name="T64" fmla="*/ 9 w 13"/>
              <a:gd name="T65" fmla="*/ 2 h 13"/>
              <a:gd name="T66" fmla="*/ 9 w 13"/>
              <a:gd name="T67" fmla="*/ 2 h 13"/>
              <a:gd name="T68" fmla="*/ 9 w 13"/>
              <a:gd name="T69" fmla="*/ 2 h 13"/>
              <a:gd name="T70" fmla="*/ 9 w 13"/>
              <a:gd name="T71" fmla="*/ 2 h 13"/>
              <a:gd name="T72" fmla="*/ 9 w 13"/>
              <a:gd name="T73" fmla="*/ 0 h 13"/>
              <a:gd name="T74" fmla="*/ 9 w 13"/>
              <a:gd name="T75" fmla="*/ 0 h 13"/>
              <a:gd name="T76" fmla="*/ 9 w 13"/>
              <a:gd name="T77" fmla="*/ 0 h 13"/>
              <a:gd name="T78" fmla="*/ 9 w 13"/>
              <a:gd name="T79" fmla="*/ 0 h 13"/>
              <a:gd name="T80" fmla="*/ 6 w 13"/>
              <a:gd name="T81" fmla="*/ 2 h 13"/>
              <a:gd name="T82" fmla="*/ 6 w 13"/>
              <a:gd name="T8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" h="13">
                <a:moveTo>
                  <a:pt x="6" y="2"/>
                </a:moveTo>
                <a:lnTo>
                  <a:pt x="6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2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6" y="11"/>
                </a:lnTo>
                <a:lnTo>
                  <a:pt x="6" y="11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11" y="9"/>
                </a:lnTo>
                <a:lnTo>
                  <a:pt x="11" y="9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1" y="4"/>
                </a:lnTo>
                <a:lnTo>
                  <a:pt x="11" y="4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6" y="2"/>
                </a:lnTo>
                <a:lnTo>
                  <a:pt x="6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Freeform 1495"/>
          <p:cNvSpPr>
            <a:spLocks/>
          </p:cNvSpPr>
          <p:nvPr/>
        </p:nvSpPr>
        <p:spPr bwMode="auto">
          <a:xfrm>
            <a:off x="5780348" y="1495226"/>
            <a:ext cx="7748" cy="1162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2 w 2"/>
              <a:gd name="T5" fmla="*/ 3 h 3"/>
              <a:gd name="T6" fmla="*/ 2 w 2"/>
              <a:gd name="T7" fmla="*/ 2 h 3"/>
              <a:gd name="T8" fmla="*/ 2 w 2"/>
              <a:gd name="T9" fmla="*/ 2 h 3"/>
              <a:gd name="T10" fmla="*/ 2 w 2"/>
              <a:gd name="T11" fmla="*/ 0 h 3"/>
              <a:gd name="T12" fmla="*/ 2 w 2"/>
              <a:gd name="T13" fmla="*/ 0 h 3"/>
              <a:gd name="T14" fmla="*/ 0 w 2"/>
              <a:gd name="T15" fmla="*/ 0 h 3"/>
              <a:gd name="T16" fmla="*/ 0 w 2"/>
              <a:gd name="T17" fmla="*/ 0 h 3"/>
              <a:gd name="T18" fmla="*/ 0 w 2"/>
              <a:gd name="T19" fmla="*/ 2 h 3"/>
              <a:gd name="T20" fmla="*/ 0 w 2"/>
              <a:gd name="T21" fmla="*/ 2 h 3"/>
              <a:gd name="T22" fmla="*/ 0 w 2"/>
              <a:gd name="T23" fmla="*/ 3 h 3"/>
              <a:gd name="T24" fmla="*/ 2 w 2"/>
              <a:gd name="T2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3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Freeform 1496"/>
          <p:cNvSpPr>
            <a:spLocks/>
          </p:cNvSpPr>
          <p:nvPr/>
        </p:nvSpPr>
        <p:spPr bwMode="auto">
          <a:xfrm>
            <a:off x="5722235" y="1669562"/>
            <a:ext cx="7748" cy="19371"/>
          </a:xfrm>
          <a:custGeom>
            <a:avLst/>
            <a:gdLst>
              <a:gd name="T0" fmla="*/ 2 w 2"/>
              <a:gd name="T1" fmla="*/ 0 h 5"/>
              <a:gd name="T2" fmla="*/ 2 w 2"/>
              <a:gd name="T3" fmla="*/ 0 h 5"/>
              <a:gd name="T4" fmla="*/ 0 w 2"/>
              <a:gd name="T5" fmla="*/ 0 h 5"/>
              <a:gd name="T6" fmla="*/ 0 w 2"/>
              <a:gd name="T7" fmla="*/ 0 h 5"/>
              <a:gd name="T8" fmla="*/ 0 w 2"/>
              <a:gd name="T9" fmla="*/ 2 h 5"/>
              <a:gd name="T10" fmla="*/ 0 w 2"/>
              <a:gd name="T11" fmla="*/ 2 h 5"/>
              <a:gd name="T12" fmla="*/ 0 w 2"/>
              <a:gd name="T13" fmla="*/ 3 h 5"/>
              <a:gd name="T14" fmla="*/ 0 w 2"/>
              <a:gd name="T15" fmla="*/ 3 h 5"/>
              <a:gd name="T16" fmla="*/ 2 w 2"/>
              <a:gd name="T17" fmla="*/ 5 h 5"/>
              <a:gd name="T18" fmla="*/ 2 w 2"/>
              <a:gd name="T19" fmla="*/ 5 h 5"/>
              <a:gd name="T20" fmla="*/ 2 w 2"/>
              <a:gd name="T21" fmla="*/ 3 h 5"/>
              <a:gd name="T22" fmla="*/ 2 w 2"/>
              <a:gd name="T23" fmla="*/ 3 h 5"/>
              <a:gd name="T24" fmla="*/ 2 w 2"/>
              <a:gd name="T25" fmla="*/ 2 h 5"/>
              <a:gd name="T26" fmla="*/ 2 w 2"/>
              <a:gd name="T27" fmla="*/ 2 h 5"/>
              <a:gd name="T28" fmla="*/ 2 w 2"/>
              <a:gd name="T29" fmla="*/ 0 h 5"/>
              <a:gd name="T30" fmla="*/ 2 w 2"/>
              <a:gd name="T31" fmla="*/ 0 h 5"/>
              <a:gd name="T32" fmla="*/ 2 w 2"/>
              <a:gd name="T33" fmla="*/ 0 h 5"/>
              <a:gd name="T34" fmla="*/ 2 w 2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0" y="3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Freeform 1497"/>
          <p:cNvSpPr>
            <a:spLocks/>
          </p:cNvSpPr>
          <p:nvPr/>
        </p:nvSpPr>
        <p:spPr bwMode="auto">
          <a:xfrm>
            <a:off x="5795844" y="1390627"/>
            <a:ext cx="7748" cy="7748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Freeform 1498"/>
          <p:cNvSpPr>
            <a:spLocks/>
          </p:cNvSpPr>
          <p:nvPr/>
        </p:nvSpPr>
        <p:spPr bwMode="auto">
          <a:xfrm>
            <a:off x="1972125" y="1332514"/>
            <a:ext cx="224696" cy="197579"/>
          </a:xfrm>
          <a:custGeom>
            <a:avLst/>
            <a:gdLst>
              <a:gd name="T0" fmla="*/ 5 w 58"/>
              <a:gd name="T1" fmla="*/ 34 h 51"/>
              <a:gd name="T2" fmla="*/ 5 w 58"/>
              <a:gd name="T3" fmla="*/ 32 h 51"/>
              <a:gd name="T4" fmla="*/ 5 w 58"/>
              <a:gd name="T5" fmla="*/ 30 h 51"/>
              <a:gd name="T6" fmla="*/ 11 w 58"/>
              <a:gd name="T7" fmla="*/ 21 h 51"/>
              <a:gd name="T8" fmla="*/ 18 w 58"/>
              <a:gd name="T9" fmla="*/ 12 h 51"/>
              <a:gd name="T10" fmla="*/ 24 w 58"/>
              <a:gd name="T11" fmla="*/ 10 h 51"/>
              <a:gd name="T12" fmla="*/ 28 w 58"/>
              <a:gd name="T13" fmla="*/ 8 h 51"/>
              <a:gd name="T14" fmla="*/ 33 w 58"/>
              <a:gd name="T15" fmla="*/ 10 h 51"/>
              <a:gd name="T16" fmla="*/ 39 w 58"/>
              <a:gd name="T17" fmla="*/ 12 h 51"/>
              <a:gd name="T18" fmla="*/ 48 w 58"/>
              <a:gd name="T19" fmla="*/ 21 h 51"/>
              <a:gd name="T20" fmla="*/ 50 w 58"/>
              <a:gd name="T21" fmla="*/ 29 h 51"/>
              <a:gd name="T22" fmla="*/ 50 w 58"/>
              <a:gd name="T23" fmla="*/ 29 h 51"/>
              <a:gd name="T24" fmla="*/ 48 w 58"/>
              <a:gd name="T25" fmla="*/ 34 h 51"/>
              <a:gd name="T26" fmla="*/ 45 w 58"/>
              <a:gd name="T27" fmla="*/ 44 h 51"/>
              <a:gd name="T28" fmla="*/ 41 w 58"/>
              <a:gd name="T29" fmla="*/ 45 h 51"/>
              <a:gd name="T30" fmla="*/ 43 w 58"/>
              <a:gd name="T31" fmla="*/ 45 h 51"/>
              <a:gd name="T32" fmla="*/ 46 w 58"/>
              <a:gd name="T33" fmla="*/ 51 h 51"/>
              <a:gd name="T34" fmla="*/ 50 w 58"/>
              <a:gd name="T35" fmla="*/ 47 h 51"/>
              <a:gd name="T36" fmla="*/ 52 w 58"/>
              <a:gd name="T37" fmla="*/ 44 h 51"/>
              <a:gd name="T38" fmla="*/ 56 w 58"/>
              <a:gd name="T39" fmla="*/ 38 h 51"/>
              <a:gd name="T40" fmla="*/ 58 w 58"/>
              <a:gd name="T41" fmla="*/ 29 h 51"/>
              <a:gd name="T42" fmla="*/ 58 w 58"/>
              <a:gd name="T43" fmla="*/ 27 h 51"/>
              <a:gd name="T44" fmla="*/ 52 w 58"/>
              <a:gd name="T45" fmla="*/ 14 h 51"/>
              <a:gd name="T46" fmla="*/ 43 w 58"/>
              <a:gd name="T47" fmla="*/ 6 h 51"/>
              <a:gd name="T48" fmla="*/ 37 w 58"/>
              <a:gd name="T49" fmla="*/ 2 h 51"/>
              <a:gd name="T50" fmla="*/ 28 w 58"/>
              <a:gd name="T51" fmla="*/ 0 h 51"/>
              <a:gd name="T52" fmla="*/ 22 w 58"/>
              <a:gd name="T53" fmla="*/ 2 h 51"/>
              <a:gd name="T54" fmla="*/ 15 w 58"/>
              <a:gd name="T55" fmla="*/ 4 h 51"/>
              <a:gd name="T56" fmla="*/ 11 w 58"/>
              <a:gd name="T57" fmla="*/ 8 h 51"/>
              <a:gd name="T58" fmla="*/ 0 w 58"/>
              <a:gd name="T59" fmla="*/ 27 h 51"/>
              <a:gd name="T60" fmla="*/ 3 w 58"/>
              <a:gd name="T61" fmla="*/ 38 h 51"/>
              <a:gd name="T62" fmla="*/ 5 w 58"/>
              <a:gd name="T63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" h="51">
                <a:moveTo>
                  <a:pt x="5" y="34"/>
                </a:moveTo>
                <a:lnTo>
                  <a:pt x="5" y="34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5" y="30"/>
                </a:lnTo>
                <a:lnTo>
                  <a:pt x="11" y="21"/>
                </a:lnTo>
                <a:lnTo>
                  <a:pt x="11" y="21"/>
                </a:lnTo>
                <a:lnTo>
                  <a:pt x="18" y="12"/>
                </a:lnTo>
                <a:lnTo>
                  <a:pt x="18" y="12"/>
                </a:lnTo>
                <a:lnTo>
                  <a:pt x="24" y="10"/>
                </a:lnTo>
                <a:lnTo>
                  <a:pt x="24" y="10"/>
                </a:lnTo>
                <a:lnTo>
                  <a:pt x="28" y="8"/>
                </a:lnTo>
                <a:lnTo>
                  <a:pt x="28" y="8"/>
                </a:lnTo>
                <a:lnTo>
                  <a:pt x="33" y="10"/>
                </a:lnTo>
                <a:lnTo>
                  <a:pt x="33" y="10"/>
                </a:lnTo>
                <a:lnTo>
                  <a:pt x="39" y="12"/>
                </a:lnTo>
                <a:lnTo>
                  <a:pt x="39" y="12"/>
                </a:lnTo>
                <a:lnTo>
                  <a:pt x="45" y="17"/>
                </a:lnTo>
                <a:lnTo>
                  <a:pt x="48" y="21"/>
                </a:lnTo>
                <a:lnTo>
                  <a:pt x="48" y="21"/>
                </a:lnTo>
                <a:lnTo>
                  <a:pt x="50" y="29"/>
                </a:lnTo>
                <a:lnTo>
                  <a:pt x="50" y="29"/>
                </a:lnTo>
                <a:lnTo>
                  <a:pt x="50" y="29"/>
                </a:lnTo>
                <a:lnTo>
                  <a:pt x="50" y="29"/>
                </a:lnTo>
                <a:lnTo>
                  <a:pt x="48" y="34"/>
                </a:lnTo>
                <a:lnTo>
                  <a:pt x="48" y="34"/>
                </a:lnTo>
                <a:lnTo>
                  <a:pt x="45" y="44"/>
                </a:lnTo>
                <a:lnTo>
                  <a:pt x="45" y="44"/>
                </a:lnTo>
                <a:lnTo>
                  <a:pt x="41" y="45"/>
                </a:lnTo>
                <a:lnTo>
                  <a:pt x="43" y="45"/>
                </a:lnTo>
                <a:lnTo>
                  <a:pt x="43" y="45"/>
                </a:lnTo>
                <a:lnTo>
                  <a:pt x="46" y="51"/>
                </a:lnTo>
                <a:lnTo>
                  <a:pt x="46" y="51"/>
                </a:lnTo>
                <a:lnTo>
                  <a:pt x="46" y="51"/>
                </a:lnTo>
                <a:lnTo>
                  <a:pt x="50" y="47"/>
                </a:lnTo>
                <a:lnTo>
                  <a:pt x="50" y="47"/>
                </a:lnTo>
                <a:lnTo>
                  <a:pt x="52" y="44"/>
                </a:lnTo>
                <a:lnTo>
                  <a:pt x="56" y="38"/>
                </a:lnTo>
                <a:lnTo>
                  <a:pt x="56" y="38"/>
                </a:lnTo>
                <a:lnTo>
                  <a:pt x="58" y="29"/>
                </a:lnTo>
                <a:lnTo>
                  <a:pt x="58" y="29"/>
                </a:lnTo>
                <a:lnTo>
                  <a:pt x="58" y="27"/>
                </a:lnTo>
                <a:lnTo>
                  <a:pt x="58" y="27"/>
                </a:lnTo>
                <a:lnTo>
                  <a:pt x="56" y="19"/>
                </a:lnTo>
                <a:lnTo>
                  <a:pt x="52" y="14"/>
                </a:lnTo>
                <a:lnTo>
                  <a:pt x="52" y="14"/>
                </a:lnTo>
                <a:lnTo>
                  <a:pt x="43" y="6"/>
                </a:lnTo>
                <a:lnTo>
                  <a:pt x="43" y="6"/>
                </a:lnTo>
                <a:lnTo>
                  <a:pt x="37" y="2"/>
                </a:lnTo>
                <a:lnTo>
                  <a:pt x="37" y="2"/>
                </a:lnTo>
                <a:lnTo>
                  <a:pt x="28" y="0"/>
                </a:lnTo>
                <a:lnTo>
                  <a:pt x="28" y="0"/>
                </a:lnTo>
                <a:lnTo>
                  <a:pt x="22" y="2"/>
                </a:lnTo>
                <a:lnTo>
                  <a:pt x="22" y="2"/>
                </a:lnTo>
                <a:lnTo>
                  <a:pt x="15" y="4"/>
                </a:lnTo>
                <a:lnTo>
                  <a:pt x="11" y="8"/>
                </a:lnTo>
                <a:lnTo>
                  <a:pt x="11" y="8"/>
                </a:lnTo>
                <a:lnTo>
                  <a:pt x="3" y="17"/>
                </a:lnTo>
                <a:lnTo>
                  <a:pt x="0" y="27"/>
                </a:lnTo>
                <a:lnTo>
                  <a:pt x="3" y="38"/>
                </a:lnTo>
                <a:lnTo>
                  <a:pt x="3" y="38"/>
                </a:lnTo>
                <a:lnTo>
                  <a:pt x="5" y="34"/>
                </a:lnTo>
                <a:lnTo>
                  <a:pt x="5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Freeform 1499"/>
          <p:cNvSpPr>
            <a:spLocks/>
          </p:cNvSpPr>
          <p:nvPr/>
        </p:nvSpPr>
        <p:spPr bwMode="auto">
          <a:xfrm>
            <a:off x="1914014" y="1514597"/>
            <a:ext cx="42617" cy="96853"/>
          </a:xfrm>
          <a:custGeom>
            <a:avLst/>
            <a:gdLst>
              <a:gd name="T0" fmla="*/ 9 w 11"/>
              <a:gd name="T1" fmla="*/ 8 h 25"/>
              <a:gd name="T2" fmla="*/ 9 w 11"/>
              <a:gd name="T3" fmla="*/ 8 h 25"/>
              <a:gd name="T4" fmla="*/ 5 w 11"/>
              <a:gd name="T5" fmla="*/ 0 h 25"/>
              <a:gd name="T6" fmla="*/ 5 w 11"/>
              <a:gd name="T7" fmla="*/ 0 h 25"/>
              <a:gd name="T8" fmla="*/ 0 w 11"/>
              <a:gd name="T9" fmla="*/ 15 h 25"/>
              <a:gd name="T10" fmla="*/ 5 w 11"/>
              <a:gd name="T11" fmla="*/ 25 h 25"/>
              <a:gd name="T12" fmla="*/ 5 w 11"/>
              <a:gd name="T13" fmla="*/ 25 h 25"/>
              <a:gd name="T14" fmla="*/ 11 w 11"/>
              <a:gd name="T15" fmla="*/ 10 h 25"/>
              <a:gd name="T16" fmla="*/ 11 w 11"/>
              <a:gd name="T17" fmla="*/ 10 h 25"/>
              <a:gd name="T18" fmla="*/ 9 w 11"/>
              <a:gd name="T19" fmla="*/ 10 h 25"/>
              <a:gd name="T20" fmla="*/ 9 w 11"/>
              <a:gd name="T21" fmla="*/ 8 h 25"/>
              <a:gd name="T22" fmla="*/ 9 w 11"/>
              <a:gd name="T23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5">
                <a:moveTo>
                  <a:pt x="9" y="8"/>
                </a:moveTo>
                <a:lnTo>
                  <a:pt x="9" y="8"/>
                </a:lnTo>
                <a:lnTo>
                  <a:pt x="5" y="0"/>
                </a:lnTo>
                <a:lnTo>
                  <a:pt x="5" y="0"/>
                </a:lnTo>
                <a:lnTo>
                  <a:pt x="0" y="15"/>
                </a:lnTo>
                <a:lnTo>
                  <a:pt x="5" y="25"/>
                </a:lnTo>
                <a:lnTo>
                  <a:pt x="5" y="25"/>
                </a:lnTo>
                <a:lnTo>
                  <a:pt x="11" y="10"/>
                </a:lnTo>
                <a:lnTo>
                  <a:pt x="11" y="10"/>
                </a:lnTo>
                <a:lnTo>
                  <a:pt x="9" y="10"/>
                </a:lnTo>
                <a:lnTo>
                  <a:pt x="9" y="8"/>
                </a:lnTo>
                <a:lnTo>
                  <a:pt x="9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0" name="Freeform 1500"/>
          <p:cNvSpPr>
            <a:spLocks/>
          </p:cNvSpPr>
          <p:nvPr/>
        </p:nvSpPr>
        <p:spPr bwMode="auto">
          <a:xfrm>
            <a:off x="1863651" y="1638570"/>
            <a:ext cx="42617" cy="89105"/>
          </a:xfrm>
          <a:custGeom>
            <a:avLst/>
            <a:gdLst>
              <a:gd name="T0" fmla="*/ 0 w 11"/>
              <a:gd name="T1" fmla="*/ 19 h 23"/>
              <a:gd name="T2" fmla="*/ 7 w 11"/>
              <a:gd name="T3" fmla="*/ 23 h 23"/>
              <a:gd name="T4" fmla="*/ 7 w 11"/>
              <a:gd name="T5" fmla="*/ 23 h 23"/>
              <a:gd name="T6" fmla="*/ 11 w 11"/>
              <a:gd name="T7" fmla="*/ 11 h 23"/>
              <a:gd name="T8" fmla="*/ 7 w 11"/>
              <a:gd name="T9" fmla="*/ 0 h 23"/>
              <a:gd name="T10" fmla="*/ 7 w 11"/>
              <a:gd name="T11" fmla="*/ 0 h 23"/>
              <a:gd name="T12" fmla="*/ 1 w 11"/>
              <a:gd name="T13" fmla="*/ 13 h 23"/>
              <a:gd name="T14" fmla="*/ 1 w 11"/>
              <a:gd name="T15" fmla="*/ 13 h 23"/>
              <a:gd name="T16" fmla="*/ 0 w 11"/>
              <a:gd name="T17" fmla="*/ 19 h 23"/>
              <a:gd name="T18" fmla="*/ 0 w 11"/>
              <a:gd name="T1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23">
                <a:moveTo>
                  <a:pt x="0" y="19"/>
                </a:moveTo>
                <a:lnTo>
                  <a:pt x="7" y="23"/>
                </a:lnTo>
                <a:lnTo>
                  <a:pt x="7" y="23"/>
                </a:lnTo>
                <a:lnTo>
                  <a:pt x="11" y="11"/>
                </a:lnTo>
                <a:lnTo>
                  <a:pt x="7" y="0"/>
                </a:lnTo>
                <a:lnTo>
                  <a:pt x="7" y="0"/>
                </a:lnTo>
                <a:lnTo>
                  <a:pt x="1" y="13"/>
                </a:lnTo>
                <a:lnTo>
                  <a:pt x="1" y="13"/>
                </a:lnTo>
                <a:lnTo>
                  <a:pt x="0" y="19"/>
                </a:lnTo>
                <a:lnTo>
                  <a:pt x="0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1" name="Freeform 1501"/>
          <p:cNvSpPr>
            <a:spLocks/>
          </p:cNvSpPr>
          <p:nvPr/>
        </p:nvSpPr>
        <p:spPr bwMode="auto">
          <a:xfrm>
            <a:off x="1914014" y="1681183"/>
            <a:ext cx="774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2" name="Freeform 1502"/>
          <p:cNvSpPr>
            <a:spLocks/>
          </p:cNvSpPr>
          <p:nvPr/>
        </p:nvSpPr>
        <p:spPr bwMode="auto">
          <a:xfrm>
            <a:off x="1890770" y="1588204"/>
            <a:ext cx="34867" cy="81357"/>
          </a:xfrm>
          <a:custGeom>
            <a:avLst/>
            <a:gdLst>
              <a:gd name="T0" fmla="*/ 4 w 9"/>
              <a:gd name="T1" fmla="*/ 0 h 21"/>
              <a:gd name="T2" fmla="*/ 4 w 9"/>
              <a:gd name="T3" fmla="*/ 0 h 21"/>
              <a:gd name="T4" fmla="*/ 0 w 9"/>
              <a:gd name="T5" fmla="*/ 9 h 21"/>
              <a:gd name="T6" fmla="*/ 6 w 9"/>
              <a:gd name="T7" fmla="*/ 21 h 21"/>
              <a:gd name="T8" fmla="*/ 6 w 9"/>
              <a:gd name="T9" fmla="*/ 21 h 21"/>
              <a:gd name="T10" fmla="*/ 9 w 9"/>
              <a:gd name="T11" fmla="*/ 9 h 21"/>
              <a:gd name="T12" fmla="*/ 4 w 9"/>
              <a:gd name="T1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21">
                <a:moveTo>
                  <a:pt x="4" y="0"/>
                </a:moveTo>
                <a:lnTo>
                  <a:pt x="4" y="0"/>
                </a:lnTo>
                <a:lnTo>
                  <a:pt x="0" y="9"/>
                </a:lnTo>
                <a:lnTo>
                  <a:pt x="6" y="21"/>
                </a:lnTo>
                <a:lnTo>
                  <a:pt x="6" y="21"/>
                </a:lnTo>
                <a:lnTo>
                  <a:pt x="9" y="9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3" name="Freeform 1503"/>
          <p:cNvSpPr>
            <a:spLocks/>
          </p:cNvSpPr>
          <p:nvPr/>
        </p:nvSpPr>
        <p:spPr bwMode="auto">
          <a:xfrm>
            <a:off x="1724183" y="1332514"/>
            <a:ext cx="232444" cy="197579"/>
          </a:xfrm>
          <a:custGeom>
            <a:avLst/>
            <a:gdLst>
              <a:gd name="T0" fmla="*/ 36 w 60"/>
              <a:gd name="T1" fmla="*/ 2 h 51"/>
              <a:gd name="T2" fmla="*/ 30 w 60"/>
              <a:gd name="T3" fmla="*/ 0 h 51"/>
              <a:gd name="T4" fmla="*/ 21 w 60"/>
              <a:gd name="T5" fmla="*/ 2 h 51"/>
              <a:gd name="T6" fmla="*/ 15 w 60"/>
              <a:gd name="T7" fmla="*/ 6 h 51"/>
              <a:gd name="T8" fmla="*/ 6 w 60"/>
              <a:gd name="T9" fmla="*/ 14 h 51"/>
              <a:gd name="T10" fmla="*/ 0 w 60"/>
              <a:gd name="T11" fmla="*/ 27 h 51"/>
              <a:gd name="T12" fmla="*/ 0 w 60"/>
              <a:gd name="T13" fmla="*/ 29 h 51"/>
              <a:gd name="T14" fmla="*/ 2 w 60"/>
              <a:gd name="T15" fmla="*/ 38 h 51"/>
              <a:gd name="T16" fmla="*/ 6 w 60"/>
              <a:gd name="T17" fmla="*/ 44 h 51"/>
              <a:gd name="T18" fmla="*/ 7 w 60"/>
              <a:gd name="T19" fmla="*/ 47 h 51"/>
              <a:gd name="T20" fmla="*/ 11 w 60"/>
              <a:gd name="T21" fmla="*/ 51 h 51"/>
              <a:gd name="T22" fmla="*/ 17 w 60"/>
              <a:gd name="T23" fmla="*/ 45 h 51"/>
              <a:gd name="T24" fmla="*/ 15 w 60"/>
              <a:gd name="T25" fmla="*/ 44 h 51"/>
              <a:gd name="T26" fmla="*/ 9 w 60"/>
              <a:gd name="T27" fmla="*/ 34 h 51"/>
              <a:gd name="T28" fmla="*/ 7 w 60"/>
              <a:gd name="T29" fmla="*/ 29 h 51"/>
              <a:gd name="T30" fmla="*/ 7 w 60"/>
              <a:gd name="T31" fmla="*/ 29 h 51"/>
              <a:gd name="T32" fmla="*/ 9 w 60"/>
              <a:gd name="T33" fmla="*/ 21 h 51"/>
              <a:gd name="T34" fmla="*/ 13 w 60"/>
              <a:gd name="T35" fmla="*/ 17 h 51"/>
              <a:gd name="T36" fmla="*/ 19 w 60"/>
              <a:gd name="T37" fmla="*/ 12 h 51"/>
              <a:gd name="T38" fmla="*/ 24 w 60"/>
              <a:gd name="T39" fmla="*/ 10 h 51"/>
              <a:gd name="T40" fmla="*/ 30 w 60"/>
              <a:gd name="T41" fmla="*/ 8 h 51"/>
              <a:gd name="T42" fmla="*/ 34 w 60"/>
              <a:gd name="T43" fmla="*/ 10 h 51"/>
              <a:gd name="T44" fmla="*/ 39 w 60"/>
              <a:gd name="T45" fmla="*/ 12 h 51"/>
              <a:gd name="T46" fmla="*/ 47 w 60"/>
              <a:gd name="T47" fmla="*/ 21 h 51"/>
              <a:gd name="T48" fmla="*/ 52 w 60"/>
              <a:gd name="T49" fmla="*/ 30 h 51"/>
              <a:gd name="T50" fmla="*/ 52 w 60"/>
              <a:gd name="T51" fmla="*/ 32 h 51"/>
              <a:gd name="T52" fmla="*/ 54 w 60"/>
              <a:gd name="T53" fmla="*/ 34 h 51"/>
              <a:gd name="T54" fmla="*/ 54 w 60"/>
              <a:gd name="T55" fmla="*/ 38 h 51"/>
              <a:gd name="T56" fmla="*/ 60 w 60"/>
              <a:gd name="T57" fmla="*/ 27 h 51"/>
              <a:gd name="T58" fmla="*/ 54 w 60"/>
              <a:gd name="T59" fmla="*/ 17 h 51"/>
              <a:gd name="T60" fmla="*/ 47 w 60"/>
              <a:gd name="T61" fmla="*/ 8 h 51"/>
              <a:gd name="T62" fmla="*/ 36 w 60"/>
              <a:gd name="T63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" h="51">
                <a:moveTo>
                  <a:pt x="36" y="2"/>
                </a:moveTo>
                <a:lnTo>
                  <a:pt x="36" y="2"/>
                </a:lnTo>
                <a:lnTo>
                  <a:pt x="30" y="0"/>
                </a:lnTo>
                <a:lnTo>
                  <a:pt x="30" y="0"/>
                </a:lnTo>
                <a:lnTo>
                  <a:pt x="21" y="2"/>
                </a:lnTo>
                <a:lnTo>
                  <a:pt x="21" y="2"/>
                </a:lnTo>
                <a:lnTo>
                  <a:pt x="15" y="6"/>
                </a:lnTo>
                <a:lnTo>
                  <a:pt x="15" y="6"/>
                </a:lnTo>
                <a:lnTo>
                  <a:pt x="6" y="14"/>
                </a:lnTo>
                <a:lnTo>
                  <a:pt x="6" y="14"/>
                </a:lnTo>
                <a:lnTo>
                  <a:pt x="2" y="19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0" y="29"/>
                </a:lnTo>
                <a:lnTo>
                  <a:pt x="2" y="38"/>
                </a:lnTo>
                <a:lnTo>
                  <a:pt x="2" y="38"/>
                </a:lnTo>
                <a:lnTo>
                  <a:pt x="6" y="44"/>
                </a:lnTo>
                <a:lnTo>
                  <a:pt x="7" y="47"/>
                </a:lnTo>
                <a:lnTo>
                  <a:pt x="7" y="47"/>
                </a:lnTo>
                <a:lnTo>
                  <a:pt x="11" y="51"/>
                </a:lnTo>
                <a:lnTo>
                  <a:pt x="11" y="51"/>
                </a:lnTo>
                <a:lnTo>
                  <a:pt x="17" y="45"/>
                </a:lnTo>
                <a:lnTo>
                  <a:pt x="17" y="45"/>
                </a:lnTo>
                <a:lnTo>
                  <a:pt x="17" y="45"/>
                </a:lnTo>
                <a:lnTo>
                  <a:pt x="15" y="44"/>
                </a:lnTo>
                <a:lnTo>
                  <a:pt x="15" y="44"/>
                </a:lnTo>
                <a:lnTo>
                  <a:pt x="9" y="34"/>
                </a:lnTo>
                <a:lnTo>
                  <a:pt x="9" y="34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7" y="29"/>
                </a:lnTo>
                <a:lnTo>
                  <a:pt x="9" y="21"/>
                </a:lnTo>
                <a:lnTo>
                  <a:pt x="9" y="21"/>
                </a:lnTo>
                <a:lnTo>
                  <a:pt x="13" y="17"/>
                </a:lnTo>
                <a:lnTo>
                  <a:pt x="19" y="12"/>
                </a:lnTo>
                <a:lnTo>
                  <a:pt x="19" y="12"/>
                </a:lnTo>
                <a:lnTo>
                  <a:pt x="24" y="10"/>
                </a:lnTo>
                <a:lnTo>
                  <a:pt x="24" y="10"/>
                </a:lnTo>
                <a:lnTo>
                  <a:pt x="30" y="8"/>
                </a:lnTo>
                <a:lnTo>
                  <a:pt x="30" y="8"/>
                </a:lnTo>
                <a:lnTo>
                  <a:pt x="34" y="10"/>
                </a:lnTo>
                <a:lnTo>
                  <a:pt x="34" y="10"/>
                </a:lnTo>
                <a:lnTo>
                  <a:pt x="39" y="12"/>
                </a:lnTo>
                <a:lnTo>
                  <a:pt x="39" y="12"/>
                </a:lnTo>
                <a:lnTo>
                  <a:pt x="47" y="21"/>
                </a:lnTo>
                <a:lnTo>
                  <a:pt x="47" y="21"/>
                </a:lnTo>
                <a:lnTo>
                  <a:pt x="52" y="30"/>
                </a:lnTo>
                <a:lnTo>
                  <a:pt x="52" y="30"/>
                </a:lnTo>
                <a:lnTo>
                  <a:pt x="52" y="32"/>
                </a:lnTo>
                <a:lnTo>
                  <a:pt x="52" y="32"/>
                </a:lnTo>
                <a:lnTo>
                  <a:pt x="52" y="34"/>
                </a:lnTo>
                <a:lnTo>
                  <a:pt x="54" y="34"/>
                </a:lnTo>
                <a:lnTo>
                  <a:pt x="54" y="34"/>
                </a:lnTo>
                <a:lnTo>
                  <a:pt x="54" y="38"/>
                </a:lnTo>
                <a:lnTo>
                  <a:pt x="58" y="30"/>
                </a:lnTo>
                <a:lnTo>
                  <a:pt x="60" y="27"/>
                </a:lnTo>
                <a:lnTo>
                  <a:pt x="60" y="27"/>
                </a:lnTo>
                <a:lnTo>
                  <a:pt x="54" y="17"/>
                </a:lnTo>
                <a:lnTo>
                  <a:pt x="47" y="8"/>
                </a:lnTo>
                <a:lnTo>
                  <a:pt x="47" y="8"/>
                </a:lnTo>
                <a:lnTo>
                  <a:pt x="43" y="4"/>
                </a:lnTo>
                <a:lnTo>
                  <a:pt x="36" y="2"/>
                </a:lnTo>
                <a:lnTo>
                  <a:pt x="3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4" name="Freeform 1504"/>
          <p:cNvSpPr>
            <a:spLocks/>
          </p:cNvSpPr>
          <p:nvPr/>
        </p:nvSpPr>
        <p:spPr bwMode="auto">
          <a:xfrm>
            <a:off x="1964377" y="143711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5" name="Freeform 1505"/>
          <p:cNvSpPr>
            <a:spLocks/>
          </p:cNvSpPr>
          <p:nvPr/>
        </p:nvSpPr>
        <p:spPr bwMode="auto">
          <a:xfrm>
            <a:off x="1925635" y="1495226"/>
            <a:ext cx="7748" cy="11623"/>
          </a:xfrm>
          <a:custGeom>
            <a:avLst/>
            <a:gdLst>
              <a:gd name="T0" fmla="*/ 2 w 2"/>
              <a:gd name="T1" fmla="*/ 3 h 3"/>
              <a:gd name="T2" fmla="*/ 2 w 2"/>
              <a:gd name="T3" fmla="*/ 3 h 3"/>
              <a:gd name="T4" fmla="*/ 2 w 2"/>
              <a:gd name="T5" fmla="*/ 3 h 3"/>
              <a:gd name="T6" fmla="*/ 0 w 2"/>
              <a:gd name="T7" fmla="*/ 0 h 3"/>
              <a:gd name="T8" fmla="*/ 2 w 2"/>
              <a:gd name="T9" fmla="*/ 2 h 3"/>
              <a:gd name="T10" fmla="*/ 2 w 2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2" y="3"/>
                </a:move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2" y="2"/>
                </a:lnTo>
                <a:lnTo>
                  <a:pt x="2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6" name="Freeform 1506"/>
          <p:cNvSpPr>
            <a:spLocks/>
          </p:cNvSpPr>
          <p:nvPr/>
        </p:nvSpPr>
        <p:spPr bwMode="auto">
          <a:xfrm>
            <a:off x="1790044" y="1506849"/>
            <a:ext cx="7748" cy="7748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7" name="Freeform 1507"/>
          <p:cNvSpPr>
            <a:spLocks/>
          </p:cNvSpPr>
          <p:nvPr/>
        </p:nvSpPr>
        <p:spPr bwMode="auto">
          <a:xfrm>
            <a:off x="1964377" y="1506849"/>
            <a:ext cx="42617" cy="104601"/>
          </a:xfrm>
          <a:custGeom>
            <a:avLst/>
            <a:gdLst>
              <a:gd name="T0" fmla="*/ 0 w 11"/>
              <a:gd name="T1" fmla="*/ 10 h 27"/>
              <a:gd name="T2" fmla="*/ 0 w 11"/>
              <a:gd name="T3" fmla="*/ 10 h 27"/>
              <a:gd name="T4" fmla="*/ 7 w 11"/>
              <a:gd name="T5" fmla="*/ 27 h 27"/>
              <a:gd name="T6" fmla="*/ 11 w 11"/>
              <a:gd name="T7" fmla="*/ 17 h 27"/>
              <a:gd name="T8" fmla="*/ 11 w 11"/>
              <a:gd name="T9" fmla="*/ 17 h 27"/>
              <a:gd name="T10" fmla="*/ 3 w 11"/>
              <a:gd name="T11" fmla="*/ 0 h 27"/>
              <a:gd name="T12" fmla="*/ 0 w 11"/>
              <a:gd name="T13" fmla="*/ 1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27">
                <a:moveTo>
                  <a:pt x="0" y="10"/>
                </a:moveTo>
                <a:lnTo>
                  <a:pt x="0" y="10"/>
                </a:lnTo>
                <a:lnTo>
                  <a:pt x="7" y="27"/>
                </a:lnTo>
                <a:lnTo>
                  <a:pt x="11" y="17"/>
                </a:lnTo>
                <a:lnTo>
                  <a:pt x="11" y="17"/>
                </a:lnTo>
                <a:lnTo>
                  <a:pt x="3" y="0"/>
                </a:lnTo>
                <a:lnTo>
                  <a:pt x="0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" name="Freeform 1508"/>
          <p:cNvSpPr>
            <a:spLocks/>
          </p:cNvSpPr>
          <p:nvPr/>
        </p:nvSpPr>
        <p:spPr bwMode="auto">
          <a:xfrm>
            <a:off x="1976000" y="1479730"/>
            <a:ext cx="7748" cy="7748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2 w 2"/>
              <a:gd name="T7" fmla="*/ 2 h 2"/>
              <a:gd name="T8" fmla="*/ 2 w 2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9" name="Freeform 1509"/>
          <p:cNvSpPr>
            <a:spLocks/>
          </p:cNvSpPr>
          <p:nvPr/>
        </p:nvSpPr>
        <p:spPr bwMode="auto">
          <a:xfrm>
            <a:off x="1948879" y="1545591"/>
            <a:ext cx="0" cy="7748"/>
          </a:xfrm>
          <a:custGeom>
            <a:avLst/>
            <a:gdLst>
              <a:gd name="T0" fmla="*/ 0 h 2"/>
              <a:gd name="T1" fmla="*/ 2 h 2"/>
              <a:gd name="T2" fmla="*/ 0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0" name="Freeform 1510"/>
          <p:cNvSpPr>
            <a:spLocks/>
          </p:cNvSpPr>
          <p:nvPr/>
        </p:nvSpPr>
        <p:spPr bwMode="auto">
          <a:xfrm>
            <a:off x="2014740" y="1638570"/>
            <a:ext cx="42617" cy="89105"/>
          </a:xfrm>
          <a:custGeom>
            <a:avLst/>
            <a:gdLst>
              <a:gd name="T0" fmla="*/ 11 w 11"/>
              <a:gd name="T1" fmla="*/ 19 h 23"/>
              <a:gd name="T2" fmla="*/ 11 w 11"/>
              <a:gd name="T3" fmla="*/ 19 h 23"/>
              <a:gd name="T4" fmla="*/ 9 w 11"/>
              <a:gd name="T5" fmla="*/ 13 h 23"/>
              <a:gd name="T6" fmla="*/ 9 w 11"/>
              <a:gd name="T7" fmla="*/ 13 h 23"/>
              <a:gd name="T8" fmla="*/ 5 w 11"/>
              <a:gd name="T9" fmla="*/ 0 h 23"/>
              <a:gd name="T10" fmla="*/ 0 w 11"/>
              <a:gd name="T11" fmla="*/ 11 h 23"/>
              <a:gd name="T12" fmla="*/ 0 w 11"/>
              <a:gd name="T13" fmla="*/ 11 h 23"/>
              <a:gd name="T14" fmla="*/ 5 w 11"/>
              <a:gd name="T15" fmla="*/ 23 h 23"/>
              <a:gd name="T16" fmla="*/ 11 w 11"/>
              <a:gd name="T17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3">
                <a:moveTo>
                  <a:pt x="11" y="19"/>
                </a:moveTo>
                <a:lnTo>
                  <a:pt x="11" y="19"/>
                </a:lnTo>
                <a:lnTo>
                  <a:pt x="9" y="13"/>
                </a:lnTo>
                <a:lnTo>
                  <a:pt x="9" y="13"/>
                </a:lnTo>
                <a:lnTo>
                  <a:pt x="5" y="0"/>
                </a:lnTo>
                <a:lnTo>
                  <a:pt x="0" y="11"/>
                </a:lnTo>
                <a:lnTo>
                  <a:pt x="0" y="11"/>
                </a:lnTo>
                <a:lnTo>
                  <a:pt x="5" y="23"/>
                </a:lnTo>
                <a:lnTo>
                  <a:pt x="11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1" name="Freeform 1511"/>
          <p:cNvSpPr>
            <a:spLocks/>
          </p:cNvSpPr>
          <p:nvPr/>
        </p:nvSpPr>
        <p:spPr bwMode="auto">
          <a:xfrm>
            <a:off x="1941131" y="1448738"/>
            <a:ext cx="34867" cy="81357"/>
          </a:xfrm>
          <a:custGeom>
            <a:avLst/>
            <a:gdLst>
              <a:gd name="T0" fmla="*/ 9 w 9"/>
              <a:gd name="T1" fmla="*/ 12 h 21"/>
              <a:gd name="T2" fmla="*/ 9 w 9"/>
              <a:gd name="T3" fmla="*/ 12 h 21"/>
              <a:gd name="T4" fmla="*/ 4 w 9"/>
              <a:gd name="T5" fmla="*/ 2 h 21"/>
              <a:gd name="T6" fmla="*/ 4 w 9"/>
              <a:gd name="T7" fmla="*/ 2 h 21"/>
              <a:gd name="T8" fmla="*/ 4 w 9"/>
              <a:gd name="T9" fmla="*/ 2 h 21"/>
              <a:gd name="T10" fmla="*/ 4 w 9"/>
              <a:gd name="T11" fmla="*/ 0 h 21"/>
              <a:gd name="T12" fmla="*/ 4 w 9"/>
              <a:gd name="T13" fmla="*/ 0 h 21"/>
              <a:gd name="T14" fmla="*/ 0 w 9"/>
              <a:gd name="T15" fmla="*/ 12 h 21"/>
              <a:gd name="T16" fmla="*/ 0 w 9"/>
              <a:gd name="T17" fmla="*/ 12 h 21"/>
              <a:gd name="T18" fmla="*/ 4 w 9"/>
              <a:gd name="T19" fmla="*/ 21 h 21"/>
              <a:gd name="T20" fmla="*/ 9 w 9"/>
              <a:gd name="T21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1">
                <a:moveTo>
                  <a:pt x="9" y="12"/>
                </a:moveTo>
                <a:lnTo>
                  <a:pt x="9" y="1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0" y="12"/>
                </a:lnTo>
                <a:lnTo>
                  <a:pt x="0" y="12"/>
                </a:lnTo>
                <a:lnTo>
                  <a:pt x="4" y="21"/>
                </a:lnTo>
                <a:lnTo>
                  <a:pt x="9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2" name="Freeform 1512"/>
          <p:cNvSpPr>
            <a:spLocks/>
          </p:cNvSpPr>
          <p:nvPr/>
        </p:nvSpPr>
        <p:spPr bwMode="auto">
          <a:xfrm>
            <a:off x="1991496" y="1588204"/>
            <a:ext cx="38740" cy="81357"/>
          </a:xfrm>
          <a:custGeom>
            <a:avLst/>
            <a:gdLst>
              <a:gd name="T0" fmla="*/ 6 w 10"/>
              <a:gd name="T1" fmla="*/ 0 h 21"/>
              <a:gd name="T2" fmla="*/ 0 w 10"/>
              <a:gd name="T3" fmla="*/ 9 h 21"/>
              <a:gd name="T4" fmla="*/ 0 w 10"/>
              <a:gd name="T5" fmla="*/ 9 h 21"/>
              <a:gd name="T6" fmla="*/ 4 w 10"/>
              <a:gd name="T7" fmla="*/ 21 h 21"/>
              <a:gd name="T8" fmla="*/ 10 w 10"/>
              <a:gd name="T9" fmla="*/ 9 h 21"/>
              <a:gd name="T10" fmla="*/ 10 w 10"/>
              <a:gd name="T11" fmla="*/ 9 h 21"/>
              <a:gd name="T12" fmla="*/ 6 w 10"/>
              <a:gd name="T13" fmla="*/ 0 h 21"/>
              <a:gd name="T14" fmla="*/ 6 w 10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1">
                <a:moveTo>
                  <a:pt x="6" y="0"/>
                </a:moveTo>
                <a:lnTo>
                  <a:pt x="0" y="9"/>
                </a:lnTo>
                <a:lnTo>
                  <a:pt x="0" y="9"/>
                </a:lnTo>
                <a:lnTo>
                  <a:pt x="4" y="21"/>
                </a:lnTo>
                <a:lnTo>
                  <a:pt x="10" y="9"/>
                </a:lnTo>
                <a:lnTo>
                  <a:pt x="10" y="9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3" name="Freeform 1513"/>
          <p:cNvSpPr>
            <a:spLocks noEditPoints="1"/>
          </p:cNvSpPr>
          <p:nvPr/>
        </p:nvSpPr>
        <p:spPr bwMode="auto">
          <a:xfrm>
            <a:off x="620071" y="875374"/>
            <a:ext cx="898787" cy="918160"/>
          </a:xfrm>
          <a:custGeom>
            <a:avLst/>
            <a:gdLst>
              <a:gd name="T0" fmla="*/ 51 w 232"/>
              <a:gd name="T1" fmla="*/ 0 h 237"/>
              <a:gd name="T2" fmla="*/ 39 w 232"/>
              <a:gd name="T3" fmla="*/ 0 h 237"/>
              <a:gd name="T4" fmla="*/ 23 w 232"/>
              <a:gd name="T5" fmla="*/ 10 h 237"/>
              <a:gd name="T6" fmla="*/ 8 w 232"/>
              <a:gd name="T7" fmla="*/ 25 h 237"/>
              <a:gd name="T8" fmla="*/ 0 w 232"/>
              <a:gd name="T9" fmla="*/ 45 h 237"/>
              <a:gd name="T10" fmla="*/ 0 w 232"/>
              <a:gd name="T11" fmla="*/ 111 h 237"/>
              <a:gd name="T12" fmla="*/ 0 w 232"/>
              <a:gd name="T13" fmla="*/ 118 h 237"/>
              <a:gd name="T14" fmla="*/ 4 w 232"/>
              <a:gd name="T15" fmla="*/ 135 h 237"/>
              <a:gd name="T16" fmla="*/ 13 w 232"/>
              <a:gd name="T17" fmla="*/ 148 h 237"/>
              <a:gd name="T18" fmla="*/ 24 w 232"/>
              <a:gd name="T19" fmla="*/ 160 h 237"/>
              <a:gd name="T20" fmla="*/ 30 w 232"/>
              <a:gd name="T21" fmla="*/ 163 h 237"/>
              <a:gd name="T22" fmla="*/ 8 w 232"/>
              <a:gd name="T23" fmla="*/ 237 h 237"/>
              <a:gd name="T24" fmla="*/ 182 w 232"/>
              <a:gd name="T25" fmla="*/ 167 h 237"/>
              <a:gd name="T26" fmla="*/ 191 w 232"/>
              <a:gd name="T27" fmla="*/ 167 h 237"/>
              <a:gd name="T28" fmla="*/ 210 w 232"/>
              <a:gd name="T29" fmla="*/ 158 h 237"/>
              <a:gd name="T30" fmla="*/ 223 w 232"/>
              <a:gd name="T31" fmla="*/ 143 h 237"/>
              <a:gd name="T32" fmla="*/ 231 w 232"/>
              <a:gd name="T33" fmla="*/ 122 h 237"/>
              <a:gd name="T34" fmla="*/ 232 w 232"/>
              <a:gd name="T35" fmla="*/ 57 h 237"/>
              <a:gd name="T36" fmla="*/ 231 w 232"/>
              <a:gd name="T37" fmla="*/ 45 h 237"/>
              <a:gd name="T38" fmla="*/ 223 w 232"/>
              <a:gd name="T39" fmla="*/ 25 h 237"/>
              <a:gd name="T40" fmla="*/ 210 w 232"/>
              <a:gd name="T41" fmla="*/ 10 h 237"/>
              <a:gd name="T42" fmla="*/ 191 w 232"/>
              <a:gd name="T43" fmla="*/ 0 h 237"/>
              <a:gd name="T44" fmla="*/ 182 w 232"/>
              <a:gd name="T45" fmla="*/ 0 h 237"/>
              <a:gd name="T46" fmla="*/ 137 w 232"/>
              <a:gd name="T47" fmla="*/ 109 h 237"/>
              <a:gd name="T48" fmla="*/ 133 w 232"/>
              <a:gd name="T49" fmla="*/ 115 h 237"/>
              <a:gd name="T50" fmla="*/ 126 w 232"/>
              <a:gd name="T51" fmla="*/ 118 h 237"/>
              <a:gd name="T52" fmla="*/ 56 w 232"/>
              <a:gd name="T53" fmla="*/ 118 h 237"/>
              <a:gd name="T54" fmla="*/ 47 w 232"/>
              <a:gd name="T55" fmla="*/ 115 h 237"/>
              <a:gd name="T56" fmla="*/ 45 w 232"/>
              <a:gd name="T57" fmla="*/ 109 h 237"/>
              <a:gd name="T58" fmla="*/ 45 w 232"/>
              <a:gd name="T59" fmla="*/ 100 h 237"/>
              <a:gd name="T60" fmla="*/ 47 w 232"/>
              <a:gd name="T61" fmla="*/ 92 h 237"/>
              <a:gd name="T62" fmla="*/ 56 w 232"/>
              <a:gd name="T63" fmla="*/ 90 h 237"/>
              <a:gd name="T64" fmla="*/ 126 w 232"/>
              <a:gd name="T65" fmla="*/ 90 h 237"/>
              <a:gd name="T66" fmla="*/ 133 w 232"/>
              <a:gd name="T67" fmla="*/ 92 h 237"/>
              <a:gd name="T68" fmla="*/ 137 w 232"/>
              <a:gd name="T69" fmla="*/ 100 h 237"/>
              <a:gd name="T70" fmla="*/ 187 w 232"/>
              <a:gd name="T71" fmla="*/ 64 h 237"/>
              <a:gd name="T72" fmla="*/ 186 w 232"/>
              <a:gd name="T73" fmla="*/ 68 h 237"/>
              <a:gd name="T74" fmla="*/ 180 w 232"/>
              <a:gd name="T75" fmla="*/ 74 h 237"/>
              <a:gd name="T76" fmla="*/ 56 w 232"/>
              <a:gd name="T77" fmla="*/ 74 h 237"/>
              <a:gd name="T78" fmla="*/ 51 w 232"/>
              <a:gd name="T79" fmla="*/ 74 h 237"/>
              <a:gd name="T80" fmla="*/ 45 w 232"/>
              <a:gd name="T81" fmla="*/ 68 h 237"/>
              <a:gd name="T82" fmla="*/ 45 w 232"/>
              <a:gd name="T83" fmla="*/ 57 h 237"/>
              <a:gd name="T84" fmla="*/ 45 w 232"/>
              <a:gd name="T85" fmla="*/ 53 h 237"/>
              <a:gd name="T86" fmla="*/ 51 w 232"/>
              <a:gd name="T87" fmla="*/ 47 h 237"/>
              <a:gd name="T88" fmla="*/ 176 w 232"/>
              <a:gd name="T89" fmla="*/ 45 h 237"/>
              <a:gd name="T90" fmla="*/ 180 w 232"/>
              <a:gd name="T91" fmla="*/ 47 h 237"/>
              <a:gd name="T92" fmla="*/ 186 w 232"/>
              <a:gd name="T93" fmla="*/ 53 h 237"/>
              <a:gd name="T94" fmla="*/ 187 w 232"/>
              <a:gd name="T95" fmla="*/ 6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2" h="237">
                <a:moveTo>
                  <a:pt x="182" y="0"/>
                </a:moveTo>
                <a:lnTo>
                  <a:pt x="51" y="0"/>
                </a:lnTo>
                <a:lnTo>
                  <a:pt x="51" y="0"/>
                </a:lnTo>
                <a:lnTo>
                  <a:pt x="39" y="0"/>
                </a:lnTo>
                <a:lnTo>
                  <a:pt x="30" y="4"/>
                </a:lnTo>
                <a:lnTo>
                  <a:pt x="23" y="10"/>
                </a:lnTo>
                <a:lnTo>
                  <a:pt x="15" y="17"/>
                </a:lnTo>
                <a:lnTo>
                  <a:pt x="8" y="25"/>
                </a:lnTo>
                <a:lnTo>
                  <a:pt x="4" y="34"/>
                </a:lnTo>
                <a:lnTo>
                  <a:pt x="0" y="45"/>
                </a:lnTo>
                <a:lnTo>
                  <a:pt x="0" y="57"/>
                </a:lnTo>
                <a:lnTo>
                  <a:pt x="0" y="111"/>
                </a:lnTo>
                <a:lnTo>
                  <a:pt x="0" y="111"/>
                </a:lnTo>
                <a:lnTo>
                  <a:pt x="0" y="118"/>
                </a:lnTo>
                <a:lnTo>
                  <a:pt x="2" y="128"/>
                </a:lnTo>
                <a:lnTo>
                  <a:pt x="4" y="135"/>
                </a:lnTo>
                <a:lnTo>
                  <a:pt x="8" y="143"/>
                </a:lnTo>
                <a:lnTo>
                  <a:pt x="13" y="148"/>
                </a:lnTo>
                <a:lnTo>
                  <a:pt x="19" y="154"/>
                </a:lnTo>
                <a:lnTo>
                  <a:pt x="24" y="160"/>
                </a:lnTo>
                <a:lnTo>
                  <a:pt x="30" y="163"/>
                </a:lnTo>
                <a:lnTo>
                  <a:pt x="30" y="163"/>
                </a:lnTo>
                <a:lnTo>
                  <a:pt x="13" y="218"/>
                </a:lnTo>
                <a:lnTo>
                  <a:pt x="8" y="237"/>
                </a:lnTo>
                <a:lnTo>
                  <a:pt x="128" y="167"/>
                </a:lnTo>
                <a:lnTo>
                  <a:pt x="182" y="167"/>
                </a:lnTo>
                <a:lnTo>
                  <a:pt x="182" y="167"/>
                </a:lnTo>
                <a:lnTo>
                  <a:pt x="191" y="167"/>
                </a:lnTo>
                <a:lnTo>
                  <a:pt x="201" y="163"/>
                </a:lnTo>
                <a:lnTo>
                  <a:pt x="210" y="158"/>
                </a:lnTo>
                <a:lnTo>
                  <a:pt x="217" y="150"/>
                </a:lnTo>
                <a:lnTo>
                  <a:pt x="223" y="143"/>
                </a:lnTo>
                <a:lnTo>
                  <a:pt x="229" y="133"/>
                </a:lnTo>
                <a:lnTo>
                  <a:pt x="231" y="122"/>
                </a:lnTo>
                <a:lnTo>
                  <a:pt x="232" y="111"/>
                </a:lnTo>
                <a:lnTo>
                  <a:pt x="232" y="57"/>
                </a:lnTo>
                <a:lnTo>
                  <a:pt x="232" y="57"/>
                </a:lnTo>
                <a:lnTo>
                  <a:pt x="231" y="45"/>
                </a:lnTo>
                <a:lnTo>
                  <a:pt x="229" y="34"/>
                </a:lnTo>
                <a:lnTo>
                  <a:pt x="223" y="25"/>
                </a:lnTo>
                <a:lnTo>
                  <a:pt x="217" y="17"/>
                </a:lnTo>
                <a:lnTo>
                  <a:pt x="210" y="10"/>
                </a:lnTo>
                <a:lnTo>
                  <a:pt x="201" y="4"/>
                </a:lnTo>
                <a:lnTo>
                  <a:pt x="191" y="0"/>
                </a:lnTo>
                <a:lnTo>
                  <a:pt x="182" y="0"/>
                </a:lnTo>
                <a:lnTo>
                  <a:pt x="182" y="0"/>
                </a:lnTo>
                <a:close/>
                <a:moveTo>
                  <a:pt x="137" y="109"/>
                </a:moveTo>
                <a:lnTo>
                  <a:pt x="137" y="109"/>
                </a:lnTo>
                <a:lnTo>
                  <a:pt x="135" y="113"/>
                </a:lnTo>
                <a:lnTo>
                  <a:pt x="133" y="115"/>
                </a:lnTo>
                <a:lnTo>
                  <a:pt x="129" y="117"/>
                </a:lnTo>
                <a:lnTo>
                  <a:pt x="126" y="118"/>
                </a:lnTo>
                <a:lnTo>
                  <a:pt x="56" y="118"/>
                </a:lnTo>
                <a:lnTo>
                  <a:pt x="56" y="118"/>
                </a:lnTo>
                <a:lnTo>
                  <a:pt x="51" y="117"/>
                </a:lnTo>
                <a:lnTo>
                  <a:pt x="47" y="115"/>
                </a:lnTo>
                <a:lnTo>
                  <a:pt x="45" y="113"/>
                </a:lnTo>
                <a:lnTo>
                  <a:pt x="45" y="109"/>
                </a:lnTo>
                <a:lnTo>
                  <a:pt x="45" y="100"/>
                </a:lnTo>
                <a:lnTo>
                  <a:pt x="45" y="100"/>
                </a:lnTo>
                <a:lnTo>
                  <a:pt x="45" y="96"/>
                </a:lnTo>
                <a:lnTo>
                  <a:pt x="47" y="92"/>
                </a:lnTo>
                <a:lnTo>
                  <a:pt x="51" y="90"/>
                </a:lnTo>
                <a:lnTo>
                  <a:pt x="56" y="90"/>
                </a:lnTo>
                <a:lnTo>
                  <a:pt x="126" y="90"/>
                </a:lnTo>
                <a:lnTo>
                  <a:pt x="126" y="90"/>
                </a:lnTo>
                <a:lnTo>
                  <a:pt x="129" y="90"/>
                </a:lnTo>
                <a:lnTo>
                  <a:pt x="133" y="92"/>
                </a:lnTo>
                <a:lnTo>
                  <a:pt x="135" y="96"/>
                </a:lnTo>
                <a:lnTo>
                  <a:pt x="137" y="100"/>
                </a:lnTo>
                <a:lnTo>
                  <a:pt x="137" y="109"/>
                </a:lnTo>
                <a:close/>
                <a:moveTo>
                  <a:pt x="187" y="64"/>
                </a:moveTo>
                <a:lnTo>
                  <a:pt x="187" y="64"/>
                </a:lnTo>
                <a:lnTo>
                  <a:pt x="186" y="68"/>
                </a:lnTo>
                <a:lnTo>
                  <a:pt x="184" y="72"/>
                </a:lnTo>
                <a:lnTo>
                  <a:pt x="180" y="74"/>
                </a:lnTo>
                <a:lnTo>
                  <a:pt x="176" y="74"/>
                </a:lnTo>
                <a:lnTo>
                  <a:pt x="56" y="74"/>
                </a:lnTo>
                <a:lnTo>
                  <a:pt x="56" y="74"/>
                </a:lnTo>
                <a:lnTo>
                  <a:pt x="51" y="74"/>
                </a:lnTo>
                <a:lnTo>
                  <a:pt x="47" y="72"/>
                </a:lnTo>
                <a:lnTo>
                  <a:pt x="45" y="68"/>
                </a:lnTo>
                <a:lnTo>
                  <a:pt x="45" y="64"/>
                </a:lnTo>
                <a:lnTo>
                  <a:pt x="45" y="57"/>
                </a:lnTo>
                <a:lnTo>
                  <a:pt x="45" y="57"/>
                </a:lnTo>
                <a:lnTo>
                  <a:pt x="45" y="53"/>
                </a:lnTo>
                <a:lnTo>
                  <a:pt x="47" y="49"/>
                </a:lnTo>
                <a:lnTo>
                  <a:pt x="51" y="47"/>
                </a:lnTo>
                <a:lnTo>
                  <a:pt x="56" y="45"/>
                </a:lnTo>
                <a:lnTo>
                  <a:pt x="176" y="45"/>
                </a:lnTo>
                <a:lnTo>
                  <a:pt x="176" y="45"/>
                </a:lnTo>
                <a:lnTo>
                  <a:pt x="180" y="47"/>
                </a:lnTo>
                <a:lnTo>
                  <a:pt x="184" y="49"/>
                </a:lnTo>
                <a:lnTo>
                  <a:pt x="186" y="53"/>
                </a:lnTo>
                <a:lnTo>
                  <a:pt x="187" y="57"/>
                </a:lnTo>
                <a:lnTo>
                  <a:pt x="187" y="6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4" name="Freeform 1514"/>
          <p:cNvSpPr>
            <a:spLocks/>
          </p:cNvSpPr>
          <p:nvPr/>
        </p:nvSpPr>
        <p:spPr bwMode="auto">
          <a:xfrm>
            <a:off x="902878" y="4761079"/>
            <a:ext cx="271186" cy="267313"/>
          </a:xfrm>
          <a:custGeom>
            <a:avLst/>
            <a:gdLst>
              <a:gd name="T0" fmla="*/ 34 w 70"/>
              <a:gd name="T1" fmla="*/ 69 h 69"/>
              <a:gd name="T2" fmla="*/ 34 w 70"/>
              <a:gd name="T3" fmla="*/ 69 h 69"/>
              <a:gd name="T4" fmla="*/ 41 w 70"/>
              <a:gd name="T5" fmla="*/ 69 h 69"/>
              <a:gd name="T6" fmla="*/ 47 w 70"/>
              <a:gd name="T7" fmla="*/ 65 h 69"/>
              <a:gd name="T8" fmla="*/ 55 w 70"/>
              <a:gd name="T9" fmla="*/ 63 h 69"/>
              <a:gd name="T10" fmla="*/ 58 w 70"/>
              <a:gd name="T11" fmla="*/ 60 h 69"/>
              <a:gd name="T12" fmla="*/ 62 w 70"/>
              <a:gd name="T13" fmla="*/ 54 h 69"/>
              <a:gd name="T14" fmla="*/ 66 w 70"/>
              <a:gd name="T15" fmla="*/ 48 h 69"/>
              <a:gd name="T16" fmla="*/ 68 w 70"/>
              <a:gd name="T17" fmla="*/ 41 h 69"/>
              <a:gd name="T18" fmla="*/ 70 w 70"/>
              <a:gd name="T19" fmla="*/ 35 h 69"/>
              <a:gd name="T20" fmla="*/ 70 w 70"/>
              <a:gd name="T21" fmla="*/ 35 h 69"/>
              <a:gd name="T22" fmla="*/ 68 w 70"/>
              <a:gd name="T23" fmla="*/ 28 h 69"/>
              <a:gd name="T24" fmla="*/ 66 w 70"/>
              <a:gd name="T25" fmla="*/ 20 h 69"/>
              <a:gd name="T26" fmla="*/ 62 w 70"/>
              <a:gd name="T27" fmla="*/ 15 h 69"/>
              <a:gd name="T28" fmla="*/ 58 w 70"/>
              <a:gd name="T29" fmla="*/ 11 h 69"/>
              <a:gd name="T30" fmla="*/ 55 w 70"/>
              <a:gd name="T31" fmla="*/ 5 h 69"/>
              <a:gd name="T32" fmla="*/ 47 w 70"/>
              <a:gd name="T33" fmla="*/ 3 h 69"/>
              <a:gd name="T34" fmla="*/ 41 w 70"/>
              <a:gd name="T35" fmla="*/ 2 h 69"/>
              <a:gd name="T36" fmla="*/ 34 w 70"/>
              <a:gd name="T37" fmla="*/ 0 h 69"/>
              <a:gd name="T38" fmla="*/ 34 w 70"/>
              <a:gd name="T39" fmla="*/ 0 h 69"/>
              <a:gd name="T40" fmla="*/ 28 w 70"/>
              <a:gd name="T41" fmla="*/ 2 h 69"/>
              <a:gd name="T42" fmla="*/ 21 w 70"/>
              <a:gd name="T43" fmla="*/ 3 h 69"/>
              <a:gd name="T44" fmla="*/ 15 w 70"/>
              <a:gd name="T45" fmla="*/ 5 h 69"/>
              <a:gd name="T46" fmla="*/ 10 w 70"/>
              <a:gd name="T47" fmla="*/ 11 h 69"/>
              <a:gd name="T48" fmla="*/ 6 w 70"/>
              <a:gd name="T49" fmla="*/ 15 h 69"/>
              <a:gd name="T50" fmla="*/ 2 w 70"/>
              <a:gd name="T51" fmla="*/ 20 h 69"/>
              <a:gd name="T52" fmla="*/ 0 w 70"/>
              <a:gd name="T53" fmla="*/ 28 h 69"/>
              <a:gd name="T54" fmla="*/ 0 w 70"/>
              <a:gd name="T55" fmla="*/ 35 h 69"/>
              <a:gd name="T56" fmla="*/ 0 w 70"/>
              <a:gd name="T57" fmla="*/ 35 h 69"/>
              <a:gd name="T58" fmla="*/ 0 w 70"/>
              <a:gd name="T59" fmla="*/ 41 h 69"/>
              <a:gd name="T60" fmla="*/ 2 w 70"/>
              <a:gd name="T61" fmla="*/ 48 h 69"/>
              <a:gd name="T62" fmla="*/ 6 w 70"/>
              <a:gd name="T63" fmla="*/ 54 h 69"/>
              <a:gd name="T64" fmla="*/ 10 w 70"/>
              <a:gd name="T65" fmla="*/ 60 h 69"/>
              <a:gd name="T66" fmla="*/ 15 w 70"/>
              <a:gd name="T67" fmla="*/ 63 h 69"/>
              <a:gd name="T68" fmla="*/ 21 w 70"/>
              <a:gd name="T69" fmla="*/ 65 h 69"/>
              <a:gd name="T70" fmla="*/ 28 w 70"/>
              <a:gd name="T71" fmla="*/ 69 h 69"/>
              <a:gd name="T72" fmla="*/ 34 w 70"/>
              <a:gd name="T73" fmla="*/ 69 h 69"/>
              <a:gd name="T74" fmla="*/ 34 w 70"/>
              <a:gd name="T75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" h="69">
                <a:moveTo>
                  <a:pt x="34" y="69"/>
                </a:moveTo>
                <a:lnTo>
                  <a:pt x="34" y="69"/>
                </a:lnTo>
                <a:lnTo>
                  <a:pt x="41" y="69"/>
                </a:lnTo>
                <a:lnTo>
                  <a:pt x="47" y="65"/>
                </a:lnTo>
                <a:lnTo>
                  <a:pt x="55" y="63"/>
                </a:lnTo>
                <a:lnTo>
                  <a:pt x="58" y="60"/>
                </a:lnTo>
                <a:lnTo>
                  <a:pt x="62" y="54"/>
                </a:lnTo>
                <a:lnTo>
                  <a:pt x="66" y="48"/>
                </a:lnTo>
                <a:lnTo>
                  <a:pt x="68" y="41"/>
                </a:lnTo>
                <a:lnTo>
                  <a:pt x="70" y="35"/>
                </a:lnTo>
                <a:lnTo>
                  <a:pt x="70" y="35"/>
                </a:lnTo>
                <a:lnTo>
                  <a:pt x="68" y="28"/>
                </a:lnTo>
                <a:lnTo>
                  <a:pt x="66" y="20"/>
                </a:lnTo>
                <a:lnTo>
                  <a:pt x="62" y="15"/>
                </a:lnTo>
                <a:lnTo>
                  <a:pt x="58" y="11"/>
                </a:lnTo>
                <a:lnTo>
                  <a:pt x="55" y="5"/>
                </a:lnTo>
                <a:lnTo>
                  <a:pt x="47" y="3"/>
                </a:lnTo>
                <a:lnTo>
                  <a:pt x="41" y="2"/>
                </a:lnTo>
                <a:lnTo>
                  <a:pt x="34" y="0"/>
                </a:lnTo>
                <a:lnTo>
                  <a:pt x="34" y="0"/>
                </a:lnTo>
                <a:lnTo>
                  <a:pt x="28" y="2"/>
                </a:lnTo>
                <a:lnTo>
                  <a:pt x="21" y="3"/>
                </a:lnTo>
                <a:lnTo>
                  <a:pt x="15" y="5"/>
                </a:lnTo>
                <a:lnTo>
                  <a:pt x="10" y="11"/>
                </a:lnTo>
                <a:lnTo>
                  <a:pt x="6" y="15"/>
                </a:lnTo>
                <a:lnTo>
                  <a:pt x="2" y="20"/>
                </a:lnTo>
                <a:lnTo>
                  <a:pt x="0" y="28"/>
                </a:lnTo>
                <a:lnTo>
                  <a:pt x="0" y="35"/>
                </a:lnTo>
                <a:lnTo>
                  <a:pt x="0" y="35"/>
                </a:lnTo>
                <a:lnTo>
                  <a:pt x="0" y="41"/>
                </a:lnTo>
                <a:lnTo>
                  <a:pt x="2" y="48"/>
                </a:lnTo>
                <a:lnTo>
                  <a:pt x="6" y="54"/>
                </a:lnTo>
                <a:lnTo>
                  <a:pt x="10" y="60"/>
                </a:lnTo>
                <a:lnTo>
                  <a:pt x="15" y="63"/>
                </a:lnTo>
                <a:lnTo>
                  <a:pt x="21" y="65"/>
                </a:lnTo>
                <a:lnTo>
                  <a:pt x="28" y="69"/>
                </a:lnTo>
                <a:lnTo>
                  <a:pt x="34" y="69"/>
                </a:lnTo>
                <a:lnTo>
                  <a:pt x="34" y="6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5" name="Freeform 1515"/>
          <p:cNvSpPr>
            <a:spLocks/>
          </p:cNvSpPr>
          <p:nvPr/>
        </p:nvSpPr>
        <p:spPr bwMode="auto">
          <a:xfrm>
            <a:off x="620071" y="5059382"/>
            <a:ext cx="836803" cy="848425"/>
          </a:xfrm>
          <a:custGeom>
            <a:avLst/>
            <a:gdLst>
              <a:gd name="T0" fmla="*/ 163 w 216"/>
              <a:gd name="T1" fmla="*/ 7 h 219"/>
              <a:gd name="T2" fmla="*/ 161 w 216"/>
              <a:gd name="T3" fmla="*/ 3 h 219"/>
              <a:gd name="T4" fmla="*/ 156 w 216"/>
              <a:gd name="T5" fmla="*/ 0 h 219"/>
              <a:gd name="T6" fmla="*/ 60 w 216"/>
              <a:gd name="T7" fmla="*/ 0 h 219"/>
              <a:gd name="T8" fmla="*/ 51 w 216"/>
              <a:gd name="T9" fmla="*/ 7 h 219"/>
              <a:gd name="T10" fmla="*/ 4 w 216"/>
              <a:gd name="T11" fmla="*/ 56 h 219"/>
              <a:gd name="T12" fmla="*/ 0 w 216"/>
              <a:gd name="T13" fmla="*/ 65 h 219"/>
              <a:gd name="T14" fmla="*/ 4 w 216"/>
              <a:gd name="T15" fmla="*/ 73 h 219"/>
              <a:gd name="T16" fmla="*/ 8 w 216"/>
              <a:gd name="T17" fmla="*/ 76 h 219"/>
              <a:gd name="T18" fmla="*/ 17 w 216"/>
              <a:gd name="T19" fmla="*/ 76 h 219"/>
              <a:gd name="T20" fmla="*/ 69 w 216"/>
              <a:gd name="T21" fmla="*/ 26 h 219"/>
              <a:gd name="T22" fmla="*/ 69 w 216"/>
              <a:gd name="T23" fmla="*/ 52 h 219"/>
              <a:gd name="T24" fmla="*/ 54 w 216"/>
              <a:gd name="T25" fmla="*/ 91 h 219"/>
              <a:gd name="T26" fmla="*/ 28 w 216"/>
              <a:gd name="T27" fmla="*/ 151 h 219"/>
              <a:gd name="T28" fmla="*/ 32 w 216"/>
              <a:gd name="T29" fmla="*/ 155 h 219"/>
              <a:gd name="T30" fmla="*/ 47 w 216"/>
              <a:gd name="T31" fmla="*/ 157 h 219"/>
              <a:gd name="T32" fmla="*/ 69 w 216"/>
              <a:gd name="T33" fmla="*/ 153 h 219"/>
              <a:gd name="T34" fmla="*/ 77 w 216"/>
              <a:gd name="T35" fmla="*/ 206 h 219"/>
              <a:gd name="T36" fmla="*/ 77 w 216"/>
              <a:gd name="T37" fmla="*/ 211 h 219"/>
              <a:gd name="T38" fmla="*/ 84 w 216"/>
              <a:gd name="T39" fmla="*/ 219 h 219"/>
              <a:gd name="T40" fmla="*/ 88 w 216"/>
              <a:gd name="T41" fmla="*/ 219 h 219"/>
              <a:gd name="T42" fmla="*/ 98 w 216"/>
              <a:gd name="T43" fmla="*/ 215 h 219"/>
              <a:gd name="T44" fmla="*/ 101 w 216"/>
              <a:gd name="T45" fmla="*/ 206 h 219"/>
              <a:gd name="T46" fmla="*/ 113 w 216"/>
              <a:gd name="T47" fmla="*/ 151 h 219"/>
              <a:gd name="T48" fmla="*/ 113 w 216"/>
              <a:gd name="T49" fmla="*/ 206 h 219"/>
              <a:gd name="T50" fmla="*/ 116 w 216"/>
              <a:gd name="T51" fmla="*/ 215 h 219"/>
              <a:gd name="T52" fmla="*/ 126 w 216"/>
              <a:gd name="T53" fmla="*/ 219 h 219"/>
              <a:gd name="T54" fmla="*/ 131 w 216"/>
              <a:gd name="T55" fmla="*/ 219 h 219"/>
              <a:gd name="T56" fmla="*/ 137 w 216"/>
              <a:gd name="T57" fmla="*/ 211 h 219"/>
              <a:gd name="T58" fmla="*/ 139 w 216"/>
              <a:gd name="T59" fmla="*/ 151 h 219"/>
              <a:gd name="T60" fmla="*/ 144 w 216"/>
              <a:gd name="T61" fmla="*/ 153 h 219"/>
              <a:gd name="T62" fmla="*/ 169 w 216"/>
              <a:gd name="T63" fmla="*/ 157 h 219"/>
              <a:gd name="T64" fmla="*/ 184 w 216"/>
              <a:gd name="T65" fmla="*/ 155 h 219"/>
              <a:gd name="T66" fmla="*/ 187 w 216"/>
              <a:gd name="T67" fmla="*/ 151 h 219"/>
              <a:gd name="T68" fmla="*/ 161 w 216"/>
              <a:gd name="T69" fmla="*/ 91 h 219"/>
              <a:gd name="T70" fmla="*/ 144 w 216"/>
              <a:gd name="T71" fmla="*/ 24 h 219"/>
              <a:gd name="T72" fmla="*/ 195 w 216"/>
              <a:gd name="T73" fmla="*/ 73 h 219"/>
              <a:gd name="T74" fmla="*/ 199 w 216"/>
              <a:gd name="T75" fmla="*/ 76 h 219"/>
              <a:gd name="T76" fmla="*/ 208 w 216"/>
              <a:gd name="T77" fmla="*/ 76 h 219"/>
              <a:gd name="T78" fmla="*/ 212 w 216"/>
              <a:gd name="T79" fmla="*/ 73 h 219"/>
              <a:gd name="T80" fmla="*/ 216 w 216"/>
              <a:gd name="T81" fmla="*/ 65 h 219"/>
              <a:gd name="T82" fmla="*/ 212 w 216"/>
              <a:gd name="T83" fmla="*/ 5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" h="219">
                <a:moveTo>
                  <a:pt x="212" y="56"/>
                </a:moveTo>
                <a:lnTo>
                  <a:pt x="163" y="7"/>
                </a:lnTo>
                <a:lnTo>
                  <a:pt x="163" y="7"/>
                </a:lnTo>
                <a:lnTo>
                  <a:pt x="161" y="3"/>
                </a:lnTo>
                <a:lnTo>
                  <a:pt x="159" y="1"/>
                </a:lnTo>
                <a:lnTo>
                  <a:pt x="156" y="0"/>
                </a:lnTo>
                <a:lnTo>
                  <a:pt x="60" y="0"/>
                </a:lnTo>
                <a:lnTo>
                  <a:pt x="60" y="0"/>
                </a:lnTo>
                <a:lnTo>
                  <a:pt x="54" y="3"/>
                </a:lnTo>
                <a:lnTo>
                  <a:pt x="51" y="7"/>
                </a:lnTo>
                <a:lnTo>
                  <a:pt x="4" y="56"/>
                </a:lnTo>
                <a:lnTo>
                  <a:pt x="4" y="56"/>
                </a:lnTo>
                <a:lnTo>
                  <a:pt x="0" y="59"/>
                </a:lnTo>
                <a:lnTo>
                  <a:pt x="0" y="65"/>
                </a:lnTo>
                <a:lnTo>
                  <a:pt x="0" y="69"/>
                </a:lnTo>
                <a:lnTo>
                  <a:pt x="4" y="73"/>
                </a:lnTo>
                <a:lnTo>
                  <a:pt x="4" y="73"/>
                </a:lnTo>
                <a:lnTo>
                  <a:pt x="8" y="76"/>
                </a:lnTo>
                <a:lnTo>
                  <a:pt x="11" y="76"/>
                </a:lnTo>
                <a:lnTo>
                  <a:pt x="17" y="76"/>
                </a:lnTo>
                <a:lnTo>
                  <a:pt x="21" y="73"/>
                </a:lnTo>
                <a:lnTo>
                  <a:pt x="69" y="26"/>
                </a:lnTo>
                <a:lnTo>
                  <a:pt x="69" y="24"/>
                </a:lnTo>
                <a:lnTo>
                  <a:pt x="69" y="52"/>
                </a:lnTo>
                <a:lnTo>
                  <a:pt x="69" y="52"/>
                </a:lnTo>
                <a:lnTo>
                  <a:pt x="54" y="91"/>
                </a:lnTo>
                <a:lnTo>
                  <a:pt x="39" y="125"/>
                </a:lnTo>
                <a:lnTo>
                  <a:pt x="28" y="151"/>
                </a:lnTo>
                <a:lnTo>
                  <a:pt x="28" y="151"/>
                </a:lnTo>
                <a:lnTo>
                  <a:pt x="32" y="155"/>
                </a:lnTo>
                <a:lnTo>
                  <a:pt x="38" y="157"/>
                </a:lnTo>
                <a:lnTo>
                  <a:pt x="47" y="157"/>
                </a:lnTo>
                <a:lnTo>
                  <a:pt x="54" y="155"/>
                </a:lnTo>
                <a:lnTo>
                  <a:pt x="69" y="153"/>
                </a:lnTo>
                <a:lnTo>
                  <a:pt x="77" y="151"/>
                </a:lnTo>
                <a:lnTo>
                  <a:pt x="77" y="206"/>
                </a:lnTo>
                <a:lnTo>
                  <a:pt x="77" y="206"/>
                </a:lnTo>
                <a:lnTo>
                  <a:pt x="77" y="211"/>
                </a:lnTo>
                <a:lnTo>
                  <a:pt x="81" y="215"/>
                </a:lnTo>
                <a:lnTo>
                  <a:pt x="84" y="219"/>
                </a:lnTo>
                <a:lnTo>
                  <a:pt x="88" y="219"/>
                </a:lnTo>
                <a:lnTo>
                  <a:pt x="88" y="219"/>
                </a:lnTo>
                <a:lnTo>
                  <a:pt x="94" y="219"/>
                </a:lnTo>
                <a:lnTo>
                  <a:pt x="98" y="215"/>
                </a:lnTo>
                <a:lnTo>
                  <a:pt x="101" y="211"/>
                </a:lnTo>
                <a:lnTo>
                  <a:pt x="101" y="206"/>
                </a:lnTo>
                <a:lnTo>
                  <a:pt x="101" y="151"/>
                </a:lnTo>
                <a:lnTo>
                  <a:pt x="113" y="151"/>
                </a:lnTo>
                <a:lnTo>
                  <a:pt x="113" y="206"/>
                </a:lnTo>
                <a:lnTo>
                  <a:pt x="113" y="206"/>
                </a:lnTo>
                <a:lnTo>
                  <a:pt x="114" y="211"/>
                </a:lnTo>
                <a:lnTo>
                  <a:pt x="116" y="215"/>
                </a:lnTo>
                <a:lnTo>
                  <a:pt x="120" y="219"/>
                </a:lnTo>
                <a:lnTo>
                  <a:pt x="126" y="219"/>
                </a:lnTo>
                <a:lnTo>
                  <a:pt x="126" y="219"/>
                </a:lnTo>
                <a:lnTo>
                  <a:pt x="131" y="219"/>
                </a:lnTo>
                <a:lnTo>
                  <a:pt x="135" y="215"/>
                </a:lnTo>
                <a:lnTo>
                  <a:pt x="137" y="211"/>
                </a:lnTo>
                <a:lnTo>
                  <a:pt x="139" y="206"/>
                </a:lnTo>
                <a:lnTo>
                  <a:pt x="139" y="151"/>
                </a:lnTo>
                <a:lnTo>
                  <a:pt x="139" y="151"/>
                </a:lnTo>
                <a:lnTo>
                  <a:pt x="144" y="153"/>
                </a:lnTo>
                <a:lnTo>
                  <a:pt x="159" y="155"/>
                </a:lnTo>
                <a:lnTo>
                  <a:pt x="169" y="157"/>
                </a:lnTo>
                <a:lnTo>
                  <a:pt x="176" y="157"/>
                </a:lnTo>
                <a:lnTo>
                  <a:pt x="184" y="155"/>
                </a:lnTo>
                <a:lnTo>
                  <a:pt x="187" y="151"/>
                </a:lnTo>
                <a:lnTo>
                  <a:pt x="187" y="151"/>
                </a:lnTo>
                <a:lnTo>
                  <a:pt x="174" y="125"/>
                </a:lnTo>
                <a:lnTo>
                  <a:pt x="161" y="91"/>
                </a:lnTo>
                <a:lnTo>
                  <a:pt x="144" y="52"/>
                </a:lnTo>
                <a:lnTo>
                  <a:pt x="144" y="24"/>
                </a:lnTo>
                <a:lnTo>
                  <a:pt x="146" y="26"/>
                </a:lnTo>
                <a:lnTo>
                  <a:pt x="195" y="73"/>
                </a:lnTo>
                <a:lnTo>
                  <a:pt x="195" y="73"/>
                </a:lnTo>
                <a:lnTo>
                  <a:pt x="199" y="76"/>
                </a:lnTo>
                <a:lnTo>
                  <a:pt x="202" y="76"/>
                </a:lnTo>
                <a:lnTo>
                  <a:pt x="208" y="76"/>
                </a:lnTo>
                <a:lnTo>
                  <a:pt x="212" y="73"/>
                </a:lnTo>
                <a:lnTo>
                  <a:pt x="212" y="73"/>
                </a:lnTo>
                <a:lnTo>
                  <a:pt x="214" y="69"/>
                </a:lnTo>
                <a:lnTo>
                  <a:pt x="216" y="65"/>
                </a:lnTo>
                <a:lnTo>
                  <a:pt x="214" y="59"/>
                </a:lnTo>
                <a:lnTo>
                  <a:pt x="212" y="56"/>
                </a:lnTo>
                <a:lnTo>
                  <a:pt x="212" y="5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6" name="Freeform 1516"/>
          <p:cNvSpPr>
            <a:spLocks noEditPoints="1"/>
          </p:cNvSpPr>
          <p:nvPr/>
        </p:nvSpPr>
        <p:spPr bwMode="auto">
          <a:xfrm>
            <a:off x="844767" y="3331541"/>
            <a:ext cx="348668" cy="1247455"/>
          </a:xfrm>
          <a:custGeom>
            <a:avLst/>
            <a:gdLst>
              <a:gd name="T0" fmla="*/ 47 w 90"/>
              <a:gd name="T1" fmla="*/ 153 h 322"/>
              <a:gd name="T2" fmla="*/ 90 w 90"/>
              <a:gd name="T3" fmla="*/ 153 h 322"/>
              <a:gd name="T4" fmla="*/ 90 w 90"/>
              <a:gd name="T5" fmla="*/ 125 h 322"/>
              <a:gd name="T6" fmla="*/ 90 w 90"/>
              <a:gd name="T7" fmla="*/ 125 h 322"/>
              <a:gd name="T8" fmla="*/ 88 w 90"/>
              <a:gd name="T9" fmla="*/ 112 h 322"/>
              <a:gd name="T10" fmla="*/ 83 w 90"/>
              <a:gd name="T11" fmla="*/ 101 h 322"/>
              <a:gd name="T12" fmla="*/ 73 w 90"/>
              <a:gd name="T13" fmla="*/ 91 h 322"/>
              <a:gd name="T14" fmla="*/ 62 w 90"/>
              <a:gd name="T15" fmla="*/ 84 h 322"/>
              <a:gd name="T16" fmla="*/ 62 w 90"/>
              <a:gd name="T17" fmla="*/ 43 h 322"/>
              <a:gd name="T18" fmla="*/ 70 w 90"/>
              <a:gd name="T19" fmla="*/ 37 h 322"/>
              <a:gd name="T20" fmla="*/ 70 w 90"/>
              <a:gd name="T21" fmla="*/ 0 h 322"/>
              <a:gd name="T22" fmla="*/ 23 w 90"/>
              <a:gd name="T23" fmla="*/ 0 h 322"/>
              <a:gd name="T24" fmla="*/ 23 w 90"/>
              <a:gd name="T25" fmla="*/ 37 h 322"/>
              <a:gd name="T26" fmla="*/ 30 w 90"/>
              <a:gd name="T27" fmla="*/ 43 h 322"/>
              <a:gd name="T28" fmla="*/ 30 w 90"/>
              <a:gd name="T29" fmla="*/ 84 h 322"/>
              <a:gd name="T30" fmla="*/ 30 w 90"/>
              <a:gd name="T31" fmla="*/ 84 h 322"/>
              <a:gd name="T32" fmla="*/ 19 w 90"/>
              <a:gd name="T33" fmla="*/ 91 h 322"/>
              <a:gd name="T34" fmla="*/ 10 w 90"/>
              <a:gd name="T35" fmla="*/ 101 h 322"/>
              <a:gd name="T36" fmla="*/ 2 w 90"/>
              <a:gd name="T37" fmla="*/ 112 h 322"/>
              <a:gd name="T38" fmla="*/ 0 w 90"/>
              <a:gd name="T39" fmla="*/ 125 h 322"/>
              <a:gd name="T40" fmla="*/ 0 w 90"/>
              <a:gd name="T41" fmla="*/ 318 h 322"/>
              <a:gd name="T42" fmla="*/ 0 w 90"/>
              <a:gd name="T43" fmla="*/ 318 h 322"/>
              <a:gd name="T44" fmla="*/ 2 w 90"/>
              <a:gd name="T45" fmla="*/ 320 h 322"/>
              <a:gd name="T46" fmla="*/ 6 w 90"/>
              <a:gd name="T47" fmla="*/ 322 h 322"/>
              <a:gd name="T48" fmla="*/ 85 w 90"/>
              <a:gd name="T49" fmla="*/ 322 h 322"/>
              <a:gd name="T50" fmla="*/ 85 w 90"/>
              <a:gd name="T51" fmla="*/ 322 h 322"/>
              <a:gd name="T52" fmla="*/ 88 w 90"/>
              <a:gd name="T53" fmla="*/ 320 h 322"/>
              <a:gd name="T54" fmla="*/ 90 w 90"/>
              <a:gd name="T55" fmla="*/ 318 h 322"/>
              <a:gd name="T56" fmla="*/ 90 w 90"/>
              <a:gd name="T57" fmla="*/ 318 h 322"/>
              <a:gd name="T58" fmla="*/ 90 w 90"/>
              <a:gd name="T59" fmla="*/ 269 h 322"/>
              <a:gd name="T60" fmla="*/ 47 w 90"/>
              <a:gd name="T61" fmla="*/ 269 h 322"/>
              <a:gd name="T62" fmla="*/ 47 w 90"/>
              <a:gd name="T63" fmla="*/ 153 h 322"/>
              <a:gd name="T64" fmla="*/ 21 w 90"/>
              <a:gd name="T65" fmla="*/ 292 h 322"/>
              <a:gd name="T66" fmla="*/ 21 w 90"/>
              <a:gd name="T67" fmla="*/ 292 h 322"/>
              <a:gd name="T68" fmla="*/ 19 w 90"/>
              <a:gd name="T69" fmla="*/ 294 h 322"/>
              <a:gd name="T70" fmla="*/ 15 w 90"/>
              <a:gd name="T71" fmla="*/ 296 h 322"/>
              <a:gd name="T72" fmla="*/ 13 w 90"/>
              <a:gd name="T73" fmla="*/ 296 h 322"/>
              <a:gd name="T74" fmla="*/ 13 w 90"/>
              <a:gd name="T75" fmla="*/ 296 h 322"/>
              <a:gd name="T76" fmla="*/ 11 w 90"/>
              <a:gd name="T77" fmla="*/ 294 h 322"/>
              <a:gd name="T78" fmla="*/ 10 w 90"/>
              <a:gd name="T79" fmla="*/ 292 h 322"/>
              <a:gd name="T80" fmla="*/ 10 w 90"/>
              <a:gd name="T81" fmla="*/ 138 h 322"/>
              <a:gd name="T82" fmla="*/ 10 w 90"/>
              <a:gd name="T83" fmla="*/ 138 h 322"/>
              <a:gd name="T84" fmla="*/ 11 w 90"/>
              <a:gd name="T85" fmla="*/ 136 h 322"/>
              <a:gd name="T86" fmla="*/ 13 w 90"/>
              <a:gd name="T87" fmla="*/ 135 h 322"/>
              <a:gd name="T88" fmla="*/ 15 w 90"/>
              <a:gd name="T89" fmla="*/ 135 h 322"/>
              <a:gd name="T90" fmla="*/ 15 w 90"/>
              <a:gd name="T91" fmla="*/ 135 h 322"/>
              <a:gd name="T92" fmla="*/ 19 w 90"/>
              <a:gd name="T93" fmla="*/ 136 h 322"/>
              <a:gd name="T94" fmla="*/ 21 w 90"/>
              <a:gd name="T95" fmla="*/ 138 h 322"/>
              <a:gd name="T96" fmla="*/ 21 w 90"/>
              <a:gd name="T97" fmla="*/ 29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0" h="322">
                <a:moveTo>
                  <a:pt x="47" y="153"/>
                </a:moveTo>
                <a:lnTo>
                  <a:pt x="90" y="153"/>
                </a:lnTo>
                <a:lnTo>
                  <a:pt x="90" y="125"/>
                </a:lnTo>
                <a:lnTo>
                  <a:pt x="90" y="125"/>
                </a:lnTo>
                <a:lnTo>
                  <a:pt x="88" y="112"/>
                </a:lnTo>
                <a:lnTo>
                  <a:pt x="83" y="101"/>
                </a:lnTo>
                <a:lnTo>
                  <a:pt x="73" y="91"/>
                </a:lnTo>
                <a:lnTo>
                  <a:pt x="62" y="84"/>
                </a:lnTo>
                <a:lnTo>
                  <a:pt x="62" y="43"/>
                </a:lnTo>
                <a:lnTo>
                  <a:pt x="70" y="37"/>
                </a:lnTo>
                <a:lnTo>
                  <a:pt x="70" y="0"/>
                </a:lnTo>
                <a:lnTo>
                  <a:pt x="23" y="0"/>
                </a:lnTo>
                <a:lnTo>
                  <a:pt x="23" y="37"/>
                </a:lnTo>
                <a:lnTo>
                  <a:pt x="30" y="43"/>
                </a:lnTo>
                <a:lnTo>
                  <a:pt x="30" y="84"/>
                </a:lnTo>
                <a:lnTo>
                  <a:pt x="30" y="84"/>
                </a:lnTo>
                <a:lnTo>
                  <a:pt x="19" y="91"/>
                </a:lnTo>
                <a:lnTo>
                  <a:pt x="10" y="101"/>
                </a:lnTo>
                <a:lnTo>
                  <a:pt x="2" y="112"/>
                </a:lnTo>
                <a:lnTo>
                  <a:pt x="0" y="125"/>
                </a:lnTo>
                <a:lnTo>
                  <a:pt x="0" y="318"/>
                </a:lnTo>
                <a:lnTo>
                  <a:pt x="0" y="318"/>
                </a:lnTo>
                <a:lnTo>
                  <a:pt x="2" y="320"/>
                </a:lnTo>
                <a:lnTo>
                  <a:pt x="6" y="322"/>
                </a:lnTo>
                <a:lnTo>
                  <a:pt x="85" y="322"/>
                </a:lnTo>
                <a:lnTo>
                  <a:pt x="85" y="322"/>
                </a:lnTo>
                <a:lnTo>
                  <a:pt x="88" y="320"/>
                </a:lnTo>
                <a:lnTo>
                  <a:pt x="90" y="318"/>
                </a:lnTo>
                <a:lnTo>
                  <a:pt x="90" y="318"/>
                </a:lnTo>
                <a:lnTo>
                  <a:pt x="90" y="269"/>
                </a:lnTo>
                <a:lnTo>
                  <a:pt x="47" y="269"/>
                </a:lnTo>
                <a:lnTo>
                  <a:pt x="47" y="153"/>
                </a:lnTo>
                <a:close/>
                <a:moveTo>
                  <a:pt x="21" y="292"/>
                </a:moveTo>
                <a:lnTo>
                  <a:pt x="21" y="292"/>
                </a:lnTo>
                <a:lnTo>
                  <a:pt x="19" y="294"/>
                </a:lnTo>
                <a:lnTo>
                  <a:pt x="15" y="296"/>
                </a:lnTo>
                <a:lnTo>
                  <a:pt x="13" y="296"/>
                </a:lnTo>
                <a:lnTo>
                  <a:pt x="13" y="296"/>
                </a:lnTo>
                <a:lnTo>
                  <a:pt x="11" y="294"/>
                </a:lnTo>
                <a:lnTo>
                  <a:pt x="10" y="292"/>
                </a:lnTo>
                <a:lnTo>
                  <a:pt x="10" y="138"/>
                </a:lnTo>
                <a:lnTo>
                  <a:pt x="10" y="138"/>
                </a:lnTo>
                <a:lnTo>
                  <a:pt x="11" y="136"/>
                </a:lnTo>
                <a:lnTo>
                  <a:pt x="13" y="135"/>
                </a:lnTo>
                <a:lnTo>
                  <a:pt x="15" y="135"/>
                </a:lnTo>
                <a:lnTo>
                  <a:pt x="15" y="135"/>
                </a:lnTo>
                <a:lnTo>
                  <a:pt x="19" y="136"/>
                </a:lnTo>
                <a:lnTo>
                  <a:pt x="21" y="138"/>
                </a:lnTo>
                <a:lnTo>
                  <a:pt x="21" y="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7" name="Freeform 1517"/>
          <p:cNvSpPr>
            <a:spLocks/>
          </p:cNvSpPr>
          <p:nvPr/>
        </p:nvSpPr>
        <p:spPr bwMode="auto">
          <a:xfrm>
            <a:off x="1143070" y="4040499"/>
            <a:ext cx="50365" cy="240192"/>
          </a:xfrm>
          <a:custGeom>
            <a:avLst/>
            <a:gdLst>
              <a:gd name="T0" fmla="*/ 13 w 13"/>
              <a:gd name="T1" fmla="*/ 0 h 62"/>
              <a:gd name="T2" fmla="*/ 13 w 13"/>
              <a:gd name="T3" fmla="*/ 0 h 62"/>
              <a:gd name="T4" fmla="*/ 9 w 13"/>
              <a:gd name="T5" fmla="*/ 2 h 62"/>
              <a:gd name="T6" fmla="*/ 6 w 13"/>
              <a:gd name="T7" fmla="*/ 8 h 62"/>
              <a:gd name="T8" fmla="*/ 6 w 13"/>
              <a:gd name="T9" fmla="*/ 8 h 62"/>
              <a:gd name="T10" fmla="*/ 2 w 13"/>
              <a:gd name="T11" fmla="*/ 19 h 62"/>
              <a:gd name="T12" fmla="*/ 0 w 13"/>
              <a:gd name="T13" fmla="*/ 32 h 62"/>
              <a:gd name="T14" fmla="*/ 0 w 13"/>
              <a:gd name="T15" fmla="*/ 32 h 62"/>
              <a:gd name="T16" fmla="*/ 2 w 13"/>
              <a:gd name="T17" fmla="*/ 43 h 62"/>
              <a:gd name="T18" fmla="*/ 6 w 13"/>
              <a:gd name="T19" fmla="*/ 55 h 62"/>
              <a:gd name="T20" fmla="*/ 6 w 13"/>
              <a:gd name="T21" fmla="*/ 55 h 62"/>
              <a:gd name="T22" fmla="*/ 9 w 13"/>
              <a:gd name="T23" fmla="*/ 60 h 62"/>
              <a:gd name="T24" fmla="*/ 13 w 13"/>
              <a:gd name="T25" fmla="*/ 62 h 62"/>
              <a:gd name="T26" fmla="*/ 13 w 13"/>
              <a:gd name="T27" fmla="*/ 62 h 62"/>
              <a:gd name="T28" fmla="*/ 13 w 13"/>
              <a:gd name="T29" fmla="*/ 0 h 62"/>
              <a:gd name="T30" fmla="*/ 13 w 13"/>
              <a:gd name="T3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" h="62">
                <a:moveTo>
                  <a:pt x="13" y="0"/>
                </a:moveTo>
                <a:lnTo>
                  <a:pt x="13" y="0"/>
                </a:lnTo>
                <a:lnTo>
                  <a:pt x="9" y="2"/>
                </a:lnTo>
                <a:lnTo>
                  <a:pt x="6" y="8"/>
                </a:lnTo>
                <a:lnTo>
                  <a:pt x="6" y="8"/>
                </a:lnTo>
                <a:lnTo>
                  <a:pt x="2" y="19"/>
                </a:lnTo>
                <a:lnTo>
                  <a:pt x="0" y="32"/>
                </a:lnTo>
                <a:lnTo>
                  <a:pt x="0" y="32"/>
                </a:lnTo>
                <a:lnTo>
                  <a:pt x="2" y="43"/>
                </a:lnTo>
                <a:lnTo>
                  <a:pt x="6" y="55"/>
                </a:lnTo>
                <a:lnTo>
                  <a:pt x="6" y="55"/>
                </a:lnTo>
                <a:lnTo>
                  <a:pt x="9" y="60"/>
                </a:lnTo>
                <a:lnTo>
                  <a:pt x="13" y="62"/>
                </a:lnTo>
                <a:lnTo>
                  <a:pt x="13" y="6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" name="Freeform 1518"/>
          <p:cNvSpPr>
            <a:spLocks/>
          </p:cNvSpPr>
          <p:nvPr/>
        </p:nvSpPr>
        <p:spPr bwMode="auto">
          <a:xfrm>
            <a:off x="1042344" y="3939773"/>
            <a:ext cx="151091" cy="422275"/>
          </a:xfrm>
          <a:custGeom>
            <a:avLst/>
            <a:gdLst>
              <a:gd name="T0" fmla="*/ 0 w 39"/>
              <a:gd name="T1" fmla="*/ 0 h 109"/>
              <a:gd name="T2" fmla="*/ 0 w 39"/>
              <a:gd name="T3" fmla="*/ 109 h 109"/>
              <a:gd name="T4" fmla="*/ 39 w 39"/>
              <a:gd name="T5" fmla="*/ 109 h 109"/>
              <a:gd name="T6" fmla="*/ 39 w 39"/>
              <a:gd name="T7" fmla="*/ 109 h 109"/>
              <a:gd name="T8" fmla="*/ 39 w 39"/>
              <a:gd name="T9" fmla="*/ 92 h 109"/>
              <a:gd name="T10" fmla="*/ 39 w 39"/>
              <a:gd name="T11" fmla="*/ 92 h 109"/>
              <a:gd name="T12" fmla="*/ 39 w 39"/>
              <a:gd name="T13" fmla="*/ 92 h 109"/>
              <a:gd name="T14" fmla="*/ 35 w 39"/>
              <a:gd name="T15" fmla="*/ 92 h 109"/>
              <a:gd name="T16" fmla="*/ 32 w 39"/>
              <a:gd name="T17" fmla="*/ 90 h 109"/>
              <a:gd name="T18" fmla="*/ 28 w 39"/>
              <a:gd name="T19" fmla="*/ 82 h 109"/>
              <a:gd name="T20" fmla="*/ 24 w 39"/>
              <a:gd name="T21" fmla="*/ 71 h 109"/>
              <a:gd name="T22" fmla="*/ 22 w 39"/>
              <a:gd name="T23" fmla="*/ 58 h 109"/>
              <a:gd name="T24" fmla="*/ 22 w 39"/>
              <a:gd name="T25" fmla="*/ 58 h 109"/>
              <a:gd name="T26" fmla="*/ 24 w 39"/>
              <a:gd name="T27" fmla="*/ 43 h 109"/>
              <a:gd name="T28" fmla="*/ 28 w 39"/>
              <a:gd name="T29" fmla="*/ 32 h 109"/>
              <a:gd name="T30" fmla="*/ 32 w 39"/>
              <a:gd name="T31" fmla="*/ 24 h 109"/>
              <a:gd name="T32" fmla="*/ 35 w 39"/>
              <a:gd name="T33" fmla="*/ 23 h 109"/>
              <a:gd name="T34" fmla="*/ 39 w 39"/>
              <a:gd name="T35" fmla="*/ 23 h 109"/>
              <a:gd name="T36" fmla="*/ 39 w 39"/>
              <a:gd name="T37" fmla="*/ 23 h 109"/>
              <a:gd name="T38" fmla="*/ 39 w 39"/>
              <a:gd name="T39" fmla="*/ 0 h 109"/>
              <a:gd name="T40" fmla="*/ 0 w 39"/>
              <a:gd name="T4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" h="109">
                <a:moveTo>
                  <a:pt x="0" y="0"/>
                </a:moveTo>
                <a:lnTo>
                  <a:pt x="0" y="109"/>
                </a:lnTo>
                <a:lnTo>
                  <a:pt x="39" y="109"/>
                </a:lnTo>
                <a:lnTo>
                  <a:pt x="39" y="109"/>
                </a:lnTo>
                <a:lnTo>
                  <a:pt x="39" y="92"/>
                </a:lnTo>
                <a:lnTo>
                  <a:pt x="39" y="92"/>
                </a:lnTo>
                <a:lnTo>
                  <a:pt x="39" y="92"/>
                </a:lnTo>
                <a:lnTo>
                  <a:pt x="35" y="92"/>
                </a:lnTo>
                <a:lnTo>
                  <a:pt x="32" y="90"/>
                </a:lnTo>
                <a:lnTo>
                  <a:pt x="28" y="82"/>
                </a:lnTo>
                <a:lnTo>
                  <a:pt x="24" y="71"/>
                </a:lnTo>
                <a:lnTo>
                  <a:pt x="22" y="58"/>
                </a:lnTo>
                <a:lnTo>
                  <a:pt x="22" y="58"/>
                </a:lnTo>
                <a:lnTo>
                  <a:pt x="24" y="43"/>
                </a:lnTo>
                <a:lnTo>
                  <a:pt x="28" y="32"/>
                </a:lnTo>
                <a:lnTo>
                  <a:pt x="32" y="24"/>
                </a:lnTo>
                <a:lnTo>
                  <a:pt x="35" y="23"/>
                </a:lnTo>
                <a:lnTo>
                  <a:pt x="39" y="23"/>
                </a:lnTo>
                <a:lnTo>
                  <a:pt x="39" y="23"/>
                </a:lnTo>
                <a:lnTo>
                  <a:pt x="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9" name="Freeform 1519"/>
          <p:cNvSpPr>
            <a:spLocks/>
          </p:cNvSpPr>
          <p:nvPr/>
        </p:nvSpPr>
        <p:spPr bwMode="auto">
          <a:xfrm>
            <a:off x="1069463" y="2068591"/>
            <a:ext cx="596608" cy="499757"/>
          </a:xfrm>
          <a:custGeom>
            <a:avLst/>
            <a:gdLst>
              <a:gd name="T0" fmla="*/ 17 w 154"/>
              <a:gd name="T1" fmla="*/ 84 h 129"/>
              <a:gd name="T2" fmla="*/ 17 w 154"/>
              <a:gd name="T3" fmla="*/ 82 h 129"/>
              <a:gd name="T4" fmla="*/ 17 w 154"/>
              <a:gd name="T5" fmla="*/ 82 h 129"/>
              <a:gd name="T6" fmla="*/ 19 w 154"/>
              <a:gd name="T7" fmla="*/ 75 h 129"/>
              <a:gd name="T8" fmla="*/ 30 w 154"/>
              <a:gd name="T9" fmla="*/ 52 h 129"/>
              <a:gd name="T10" fmla="*/ 40 w 154"/>
              <a:gd name="T11" fmla="*/ 39 h 129"/>
              <a:gd name="T12" fmla="*/ 51 w 154"/>
              <a:gd name="T13" fmla="*/ 30 h 129"/>
              <a:gd name="T14" fmla="*/ 66 w 154"/>
              <a:gd name="T15" fmla="*/ 20 h 129"/>
              <a:gd name="T16" fmla="*/ 75 w 154"/>
              <a:gd name="T17" fmla="*/ 18 h 129"/>
              <a:gd name="T18" fmla="*/ 83 w 154"/>
              <a:gd name="T19" fmla="*/ 20 h 129"/>
              <a:gd name="T20" fmla="*/ 92 w 154"/>
              <a:gd name="T21" fmla="*/ 22 h 129"/>
              <a:gd name="T22" fmla="*/ 105 w 154"/>
              <a:gd name="T23" fmla="*/ 30 h 129"/>
              <a:gd name="T24" fmla="*/ 128 w 154"/>
              <a:gd name="T25" fmla="*/ 52 h 129"/>
              <a:gd name="T26" fmla="*/ 131 w 154"/>
              <a:gd name="T27" fmla="*/ 62 h 129"/>
              <a:gd name="T28" fmla="*/ 133 w 154"/>
              <a:gd name="T29" fmla="*/ 69 h 129"/>
              <a:gd name="T30" fmla="*/ 133 w 154"/>
              <a:gd name="T31" fmla="*/ 73 h 129"/>
              <a:gd name="T32" fmla="*/ 130 w 154"/>
              <a:gd name="T33" fmla="*/ 86 h 129"/>
              <a:gd name="T34" fmla="*/ 116 w 154"/>
              <a:gd name="T35" fmla="*/ 108 h 129"/>
              <a:gd name="T36" fmla="*/ 111 w 154"/>
              <a:gd name="T37" fmla="*/ 114 h 129"/>
              <a:gd name="T38" fmla="*/ 113 w 154"/>
              <a:gd name="T39" fmla="*/ 116 h 129"/>
              <a:gd name="T40" fmla="*/ 126 w 154"/>
              <a:gd name="T41" fmla="*/ 129 h 129"/>
              <a:gd name="T42" fmla="*/ 131 w 154"/>
              <a:gd name="T43" fmla="*/ 121 h 129"/>
              <a:gd name="T44" fmla="*/ 141 w 154"/>
              <a:gd name="T45" fmla="*/ 110 h 129"/>
              <a:gd name="T46" fmla="*/ 148 w 154"/>
              <a:gd name="T47" fmla="*/ 93 h 129"/>
              <a:gd name="T48" fmla="*/ 154 w 154"/>
              <a:gd name="T49" fmla="*/ 71 h 129"/>
              <a:gd name="T50" fmla="*/ 154 w 154"/>
              <a:gd name="T51" fmla="*/ 65 h 129"/>
              <a:gd name="T52" fmla="*/ 152 w 154"/>
              <a:gd name="T53" fmla="*/ 56 h 129"/>
              <a:gd name="T54" fmla="*/ 145 w 154"/>
              <a:gd name="T55" fmla="*/ 39 h 129"/>
              <a:gd name="T56" fmla="*/ 139 w 154"/>
              <a:gd name="T57" fmla="*/ 32 h 129"/>
              <a:gd name="T58" fmla="*/ 116 w 154"/>
              <a:gd name="T59" fmla="*/ 13 h 129"/>
              <a:gd name="T60" fmla="*/ 100 w 154"/>
              <a:gd name="T61" fmla="*/ 3 h 129"/>
              <a:gd name="T62" fmla="*/ 86 w 154"/>
              <a:gd name="T63" fmla="*/ 0 h 129"/>
              <a:gd name="T64" fmla="*/ 75 w 154"/>
              <a:gd name="T65" fmla="*/ 0 h 129"/>
              <a:gd name="T66" fmla="*/ 60 w 154"/>
              <a:gd name="T67" fmla="*/ 2 h 129"/>
              <a:gd name="T68" fmla="*/ 43 w 154"/>
              <a:gd name="T69" fmla="*/ 9 h 129"/>
              <a:gd name="T70" fmla="*/ 30 w 154"/>
              <a:gd name="T71" fmla="*/ 18 h 129"/>
              <a:gd name="T72" fmla="*/ 12 w 154"/>
              <a:gd name="T73" fmla="*/ 45 h 129"/>
              <a:gd name="T74" fmla="*/ 13 w 154"/>
              <a:gd name="T75" fmla="*/ 93 h 129"/>
              <a:gd name="T76" fmla="*/ 15 w 154"/>
              <a:gd name="T77" fmla="*/ 8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4" h="129">
                <a:moveTo>
                  <a:pt x="17" y="84"/>
                </a:moveTo>
                <a:lnTo>
                  <a:pt x="17" y="84"/>
                </a:lnTo>
                <a:lnTo>
                  <a:pt x="17" y="84"/>
                </a:lnTo>
                <a:lnTo>
                  <a:pt x="17" y="82"/>
                </a:lnTo>
                <a:lnTo>
                  <a:pt x="17" y="82"/>
                </a:lnTo>
                <a:lnTo>
                  <a:pt x="17" y="82"/>
                </a:lnTo>
                <a:lnTo>
                  <a:pt x="19" y="75"/>
                </a:lnTo>
                <a:lnTo>
                  <a:pt x="19" y="75"/>
                </a:lnTo>
                <a:lnTo>
                  <a:pt x="25" y="65"/>
                </a:lnTo>
                <a:lnTo>
                  <a:pt x="30" y="52"/>
                </a:lnTo>
                <a:lnTo>
                  <a:pt x="30" y="52"/>
                </a:lnTo>
                <a:lnTo>
                  <a:pt x="40" y="39"/>
                </a:lnTo>
                <a:lnTo>
                  <a:pt x="51" y="30"/>
                </a:lnTo>
                <a:lnTo>
                  <a:pt x="51" y="30"/>
                </a:lnTo>
                <a:lnTo>
                  <a:pt x="58" y="24"/>
                </a:lnTo>
                <a:lnTo>
                  <a:pt x="66" y="20"/>
                </a:lnTo>
                <a:lnTo>
                  <a:pt x="66" y="20"/>
                </a:lnTo>
                <a:lnTo>
                  <a:pt x="75" y="18"/>
                </a:lnTo>
                <a:lnTo>
                  <a:pt x="75" y="18"/>
                </a:lnTo>
                <a:lnTo>
                  <a:pt x="83" y="20"/>
                </a:lnTo>
                <a:lnTo>
                  <a:pt x="92" y="22"/>
                </a:lnTo>
                <a:lnTo>
                  <a:pt x="92" y="22"/>
                </a:lnTo>
                <a:lnTo>
                  <a:pt x="105" y="30"/>
                </a:lnTo>
                <a:lnTo>
                  <a:pt x="105" y="30"/>
                </a:lnTo>
                <a:lnTo>
                  <a:pt x="120" y="41"/>
                </a:lnTo>
                <a:lnTo>
                  <a:pt x="128" y="52"/>
                </a:lnTo>
                <a:lnTo>
                  <a:pt x="128" y="52"/>
                </a:lnTo>
                <a:lnTo>
                  <a:pt x="131" y="62"/>
                </a:lnTo>
                <a:lnTo>
                  <a:pt x="133" y="69"/>
                </a:lnTo>
                <a:lnTo>
                  <a:pt x="133" y="69"/>
                </a:lnTo>
                <a:lnTo>
                  <a:pt x="133" y="73"/>
                </a:lnTo>
                <a:lnTo>
                  <a:pt x="133" y="73"/>
                </a:lnTo>
                <a:lnTo>
                  <a:pt x="130" y="86"/>
                </a:lnTo>
                <a:lnTo>
                  <a:pt x="130" y="86"/>
                </a:lnTo>
                <a:lnTo>
                  <a:pt x="124" y="99"/>
                </a:lnTo>
                <a:lnTo>
                  <a:pt x="116" y="108"/>
                </a:lnTo>
                <a:lnTo>
                  <a:pt x="116" y="108"/>
                </a:lnTo>
                <a:lnTo>
                  <a:pt x="111" y="114"/>
                </a:lnTo>
                <a:lnTo>
                  <a:pt x="113" y="116"/>
                </a:lnTo>
                <a:lnTo>
                  <a:pt x="113" y="116"/>
                </a:lnTo>
                <a:lnTo>
                  <a:pt x="124" y="129"/>
                </a:lnTo>
                <a:lnTo>
                  <a:pt x="126" y="129"/>
                </a:lnTo>
                <a:lnTo>
                  <a:pt x="126" y="129"/>
                </a:lnTo>
                <a:lnTo>
                  <a:pt x="131" y="121"/>
                </a:lnTo>
                <a:lnTo>
                  <a:pt x="131" y="121"/>
                </a:lnTo>
                <a:lnTo>
                  <a:pt x="141" y="110"/>
                </a:lnTo>
                <a:lnTo>
                  <a:pt x="148" y="93"/>
                </a:lnTo>
                <a:lnTo>
                  <a:pt x="148" y="93"/>
                </a:lnTo>
                <a:lnTo>
                  <a:pt x="152" y="82"/>
                </a:lnTo>
                <a:lnTo>
                  <a:pt x="154" y="71"/>
                </a:lnTo>
                <a:lnTo>
                  <a:pt x="154" y="71"/>
                </a:lnTo>
                <a:lnTo>
                  <a:pt x="154" y="65"/>
                </a:lnTo>
                <a:lnTo>
                  <a:pt x="154" y="65"/>
                </a:lnTo>
                <a:lnTo>
                  <a:pt x="152" y="56"/>
                </a:lnTo>
                <a:lnTo>
                  <a:pt x="148" y="48"/>
                </a:lnTo>
                <a:lnTo>
                  <a:pt x="145" y="39"/>
                </a:lnTo>
                <a:lnTo>
                  <a:pt x="139" y="32"/>
                </a:lnTo>
                <a:lnTo>
                  <a:pt x="139" y="32"/>
                </a:lnTo>
                <a:lnTo>
                  <a:pt x="130" y="22"/>
                </a:lnTo>
                <a:lnTo>
                  <a:pt x="116" y="13"/>
                </a:lnTo>
                <a:lnTo>
                  <a:pt x="116" y="13"/>
                </a:lnTo>
                <a:lnTo>
                  <a:pt x="100" y="3"/>
                </a:lnTo>
                <a:lnTo>
                  <a:pt x="100" y="3"/>
                </a:lnTo>
                <a:lnTo>
                  <a:pt x="86" y="0"/>
                </a:lnTo>
                <a:lnTo>
                  <a:pt x="75" y="0"/>
                </a:lnTo>
                <a:lnTo>
                  <a:pt x="75" y="0"/>
                </a:lnTo>
                <a:lnTo>
                  <a:pt x="60" y="2"/>
                </a:lnTo>
                <a:lnTo>
                  <a:pt x="60" y="2"/>
                </a:lnTo>
                <a:lnTo>
                  <a:pt x="51" y="3"/>
                </a:lnTo>
                <a:lnTo>
                  <a:pt x="43" y="9"/>
                </a:lnTo>
                <a:lnTo>
                  <a:pt x="30" y="18"/>
                </a:lnTo>
                <a:lnTo>
                  <a:pt x="30" y="18"/>
                </a:lnTo>
                <a:lnTo>
                  <a:pt x="21" y="32"/>
                </a:lnTo>
                <a:lnTo>
                  <a:pt x="12" y="45"/>
                </a:lnTo>
                <a:lnTo>
                  <a:pt x="0" y="67"/>
                </a:lnTo>
                <a:lnTo>
                  <a:pt x="13" y="93"/>
                </a:lnTo>
                <a:lnTo>
                  <a:pt x="13" y="93"/>
                </a:lnTo>
                <a:lnTo>
                  <a:pt x="15" y="86"/>
                </a:lnTo>
                <a:lnTo>
                  <a:pt x="17" y="8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0" name="Freeform 1520"/>
          <p:cNvSpPr>
            <a:spLocks/>
          </p:cNvSpPr>
          <p:nvPr/>
        </p:nvSpPr>
        <p:spPr bwMode="auto">
          <a:xfrm>
            <a:off x="941618" y="2525733"/>
            <a:ext cx="100726" cy="251817"/>
          </a:xfrm>
          <a:custGeom>
            <a:avLst/>
            <a:gdLst>
              <a:gd name="T0" fmla="*/ 22 w 26"/>
              <a:gd name="T1" fmla="*/ 22 h 65"/>
              <a:gd name="T2" fmla="*/ 22 w 26"/>
              <a:gd name="T3" fmla="*/ 22 h 65"/>
              <a:gd name="T4" fmla="*/ 15 w 26"/>
              <a:gd name="T5" fmla="*/ 0 h 65"/>
              <a:gd name="T6" fmla="*/ 15 w 26"/>
              <a:gd name="T7" fmla="*/ 0 h 65"/>
              <a:gd name="T8" fmla="*/ 0 w 26"/>
              <a:gd name="T9" fmla="*/ 39 h 65"/>
              <a:gd name="T10" fmla="*/ 11 w 26"/>
              <a:gd name="T11" fmla="*/ 65 h 65"/>
              <a:gd name="T12" fmla="*/ 11 w 26"/>
              <a:gd name="T13" fmla="*/ 65 h 65"/>
              <a:gd name="T14" fmla="*/ 26 w 26"/>
              <a:gd name="T15" fmla="*/ 28 h 65"/>
              <a:gd name="T16" fmla="*/ 26 w 26"/>
              <a:gd name="T17" fmla="*/ 28 h 65"/>
              <a:gd name="T18" fmla="*/ 24 w 26"/>
              <a:gd name="T19" fmla="*/ 22 h 65"/>
              <a:gd name="T20" fmla="*/ 22 w 26"/>
              <a:gd name="T21" fmla="*/ 22 h 65"/>
              <a:gd name="T22" fmla="*/ 22 w 26"/>
              <a:gd name="T23" fmla="*/ 2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65">
                <a:moveTo>
                  <a:pt x="22" y="22"/>
                </a:moveTo>
                <a:lnTo>
                  <a:pt x="22" y="22"/>
                </a:lnTo>
                <a:lnTo>
                  <a:pt x="15" y="0"/>
                </a:lnTo>
                <a:lnTo>
                  <a:pt x="15" y="0"/>
                </a:lnTo>
                <a:lnTo>
                  <a:pt x="0" y="39"/>
                </a:lnTo>
                <a:lnTo>
                  <a:pt x="11" y="65"/>
                </a:lnTo>
                <a:lnTo>
                  <a:pt x="11" y="65"/>
                </a:lnTo>
                <a:lnTo>
                  <a:pt x="26" y="28"/>
                </a:lnTo>
                <a:lnTo>
                  <a:pt x="26" y="28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1" name="Freeform 1521"/>
          <p:cNvSpPr>
            <a:spLocks/>
          </p:cNvSpPr>
          <p:nvPr/>
        </p:nvSpPr>
        <p:spPr bwMode="auto">
          <a:xfrm>
            <a:off x="794402" y="2858903"/>
            <a:ext cx="116222" cy="209200"/>
          </a:xfrm>
          <a:custGeom>
            <a:avLst/>
            <a:gdLst>
              <a:gd name="T0" fmla="*/ 0 w 30"/>
              <a:gd name="T1" fmla="*/ 47 h 54"/>
              <a:gd name="T2" fmla="*/ 19 w 30"/>
              <a:gd name="T3" fmla="*/ 54 h 54"/>
              <a:gd name="T4" fmla="*/ 19 w 30"/>
              <a:gd name="T5" fmla="*/ 54 h 54"/>
              <a:gd name="T6" fmla="*/ 30 w 30"/>
              <a:gd name="T7" fmla="*/ 26 h 54"/>
              <a:gd name="T8" fmla="*/ 19 w 30"/>
              <a:gd name="T9" fmla="*/ 0 h 54"/>
              <a:gd name="T10" fmla="*/ 19 w 30"/>
              <a:gd name="T11" fmla="*/ 0 h 54"/>
              <a:gd name="T12" fmla="*/ 6 w 30"/>
              <a:gd name="T13" fmla="*/ 32 h 54"/>
              <a:gd name="T14" fmla="*/ 6 w 30"/>
              <a:gd name="T15" fmla="*/ 32 h 54"/>
              <a:gd name="T16" fmla="*/ 0 w 30"/>
              <a:gd name="T17" fmla="*/ 47 h 54"/>
              <a:gd name="T18" fmla="*/ 0 w 30"/>
              <a:gd name="T19" fmla="*/ 4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54">
                <a:moveTo>
                  <a:pt x="0" y="47"/>
                </a:moveTo>
                <a:lnTo>
                  <a:pt x="19" y="54"/>
                </a:lnTo>
                <a:lnTo>
                  <a:pt x="19" y="54"/>
                </a:lnTo>
                <a:lnTo>
                  <a:pt x="30" y="26"/>
                </a:lnTo>
                <a:lnTo>
                  <a:pt x="19" y="0"/>
                </a:lnTo>
                <a:lnTo>
                  <a:pt x="19" y="0"/>
                </a:lnTo>
                <a:lnTo>
                  <a:pt x="6" y="32"/>
                </a:lnTo>
                <a:lnTo>
                  <a:pt x="6" y="32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2" name="Rectangle 1522"/>
          <p:cNvSpPr>
            <a:spLocks noChangeArrowheads="1"/>
          </p:cNvSpPr>
          <p:nvPr/>
        </p:nvSpPr>
        <p:spPr bwMode="auto">
          <a:xfrm>
            <a:off x="941618" y="2959629"/>
            <a:ext cx="3875" cy="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3" name="Freeform 1523"/>
          <p:cNvSpPr>
            <a:spLocks/>
          </p:cNvSpPr>
          <p:nvPr/>
        </p:nvSpPr>
        <p:spPr bwMode="auto">
          <a:xfrm>
            <a:off x="883507" y="2711689"/>
            <a:ext cx="85230" cy="205327"/>
          </a:xfrm>
          <a:custGeom>
            <a:avLst/>
            <a:gdLst>
              <a:gd name="T0" fmla="*/ 9 w 22"/>
              <a:gd name="T1" fmla="*/ 0 h 53"/>
              <a:gd name="T2" fmla="*/ 9 w 22"/>
              <a:gd name="T3" fmla="*/ 0 h 53"/>
              <a:gd name="T4" fmla="*/ 0 w 22"/>
              <a:gd name="T5" fmla="*/ 27 h 53"/>
              <a:gd name="T6" fmla="*/ 11 w 22"/>
              <a:gd name="T7" fmla="*/ 53 h 53"/>
              <a:gd name="T8" fmla="*/ 11 w 22"/>
              <a:gd name="T9" fmla="*/ 53 h 53"/>
              <a:gd name="T10" fmla="*/ 22 w 22"/>
              <a:gd name="T11" fmla="*/ 27 h 53"/>
              <a:gd name="T12" fmla="*/ 9 w 22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53">
                <a:moveTo>
                  <a:pt x="9" y="0"/>
                </a:moveTo>
                <a:lnTo>
                  <a:pt x="9" y="0"/>
                </a:lnTo>
                <a:lnTo>
                  <a:pt x="0" y="27"/>
                </a:lnTo>
                <a:lnTo>
                  <a:pt x="11" y="53"/>
                </a:lnTo>
                <a:lnTo>
                  <a:pt x="11" y="53"/>
                </a:lnTo>
                <a:lnTo>
                  <a:pt x="22" y="27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4" name="Freeform 1524"/>
          <p:cNvSpPr>
            <a:spLocks/>
          </p:cNvSpPr>
          <p:nvPr/>
        </p:nvSpPr>
        <p:spPr bwMode="auto">
          <a:xfrm>
            <a:off x="445736" y="2068591"/>
            <a:ext cx="588860" cy="499757"/>
          </a:xfrm>
          <a:custGeom>
            <a:avLst/>
            <a:gdLst>
              <a:gd name="T0" fmla="*/ 94 w 152"/>
              <a:gd name="T1" fmla="*/ 2 h 129"/>
              <a:gd name="T2" fmla="*/ 79 w 152"/>
              <a:gd name="T3" fmla="*/ 0 h 129"/>
              <a:gd name="T4" fmla="*/ 54 w 152"/>
              <a:gd name="T5" fmla="*/ 3 h 129"/>
              <a:gd name="T6" fmla="*/ 38 w 152"/>
              <a:gd name="T7" fmla="*/ 13 h 129"/>
              <a:gd name="T8" fmla="*/ 24 w 152"/>
              <a:gd name="T9" fmla="*/ 22 h 129"/>
              <a:gd name="T10" fmla="*/ 15 w 152"/>
              <a:gd name="T11" fmla="*/ 32 h 129"/>
              <a:gd name="T12" fmla="*/ 4 w 152"/>
              <a:gd name="T13" fmla="*/ 48 h 129"/>
              <a:gd name="T14" fmla="*/ 0 w 152"/>
              <a:gd name="T15" fmla="*/ 65 h 129"/>
              <a:gd name="T16" fmla="*/ 0 w 152"/>
              <a:gd name="T17" fmla="*/ 71 h 129"/>
              <a:gd name="T18" fmla="*/ 2 w 152"/>
              <a:gd name="T19" fmla="*/ 82 h 129"/>
              <a:gd name="T20" fmla="*/ 4 w 152"/>
              <a:gd name="T21" fmla="*/ 93 h 129"/>
              <a:gd name="T22" fmla="*/ 21 w 152"/>
              <a:gd name="T23" fmla="*/ 121 h 129"/>
              <a:gd name="T24" fmla="*/ 28 w 152"/>
              <a:gd name="T25" fmla="*/ 129 h 129"/>
              <a:gd name="T26" fmla="*/ 41 w 152"/>
              <a:gd name="T27" fmla="*/ 116 h 129"/>
              <a:gd name="T28" fmla="*/ 41 w 152"/>
              <a:gd name="T29" fmla="*/ 114 h 129"/>
              <a:gd name="T30" fmla="*/ 36 w 152"/>
              <a:gd name="T31" fmla="*/ 108 h 129"/>
              <a:gd name="T32" fmla="*/ 24 w 152"/>
              <a:gd name="T33" fmla="*/ 86 h 129"/>
              <a:gd name="T34" fmla="*/ 21 w 152"/>
              <a:gd name="T35" fmla="*/ 73 h 129"/>
              <a:gd name="T36" fmla="*/ 21 w 152"/>
              <a:gd name="T37" fmla="*/ 69 h 129"/>
              <a:gd name="T38" fmla="*/ 21 w 152"/>
              <a:gd name="T39" fmla="*/ 62 h 129"/>
              <a:gd name="T40" fmla="*/ 24 w 152"/>
              <a:gd name="T41" fmla="*/ 52 h 129"/>
              <a:gd name="T42" fmla="*/ 49 w 152"/>
              <a:gd name="T43" fmla="*/ 30 h 129"/>
              <a:gd name="T44" fmla="*/ 62 w 152"/>
              <a:gd name="T45" fmla="*/ 22 h 129"/>
              <a:gd name="T46" fmla="*/ 69 w 152"/>
              <a:gd name="T47" fmla="*/ 20 h 129"/>
              <a:gd name="T48" fmla="*/ 77 w 152"/>
              <a:gd name="T49" fmla="*/ 18 h 129"/>
              <a:gd name="T50" fmla="*/ 88 w 152"/>
              <a:gd name="T51" fmla="*/ 20 h 129"/>
              <a:gd name="T52" fmla="*/ 103 w 152"/>
              <a:gd name="T53" fmla="*/ 30 h 129"/>
              <a:gd name="T54" fmla="*/ 114 w 152"/>
              <a:gd name="T55" fmla="*/ 39 h 129"/>
              <a:gd name="T56" fmla="*/ 122 w 152"/>
              <a:gd name="T57" fmla="*/ 52 h 129"/>
              <a:gd name="T58" fmla="*/ 133 w 152"/>
              <a:gd name="T59" fmla="*/ 75 h 129"/>
              <a:gd name="T60" fmla="*/ 137 w 152"/>
              <a:gd name="T61" fmla="*/ 82 h 129"/>
              <a:gd name="T62" fmla="*/ 137 w 152"/>
              <a:gd name="T63" fmla="*/ 82 h 129"/>
              <a:gd name="T64" fmla="*/ 137 w 152"/>
              <a:gd name="T65" fmla="*/ 86 h 129"/>
              <a:gd name="T66" fmla="*/ 141 w 152"/>
              <a:gd name="T67" fmla="*/ 93 h 129"/>
              <a:gd name="T68" fmla="*/ 152 w 152"/>
              <a:gd name="T69" fmla="*/ 67 h 129"/>
              <a:gd name="T70" fmla="*/ 141 w 152"/>
              <a:gd name="T71" fmla="*/ 45 h 129"/>
              <a:gd name="T72" fmla="*/ 122 w 152"/>
              <a:gd name="T73" fmla="*/ 18 h 129"/>
              <a:gd name="T74" fmla="*/ 109 w 152"/>
              <a:gd name="T75" fmla="*/ 9 h 129"/>
              <a:gd name="T76" fmla="*/ 94 w 152"/>
              <a:gd name="T77" fmla="*/ 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2" h="129">
                <a:moveTo>
                  <a:pt x="94" y="2"/>
                </a:moveTo>
                <a:lnTo>
                  <a:pt x="94" y="2"/>
                </a:lnTo>
                <a:lnTo>
                  <a:pt x="79" y="0"/>
                </a:lnTo>
                <a:lnTo>
                  <a:pt x="79" y="0"/>
                </a:lnTo>
                <a:lnTo>
                  <a:pt x="66" y="0"/>
                </a:lnTo>
                <a:lnTo>
                  <a:pt x="54" y="3"/>
                </a:lnTo>
                <a:lnTo>
                  <a:pt x="54" y="3"/>
                </a:lnTo>
                <a:lnTo>
                  <a:pt x="38" y="13"/>
                </a:lnTo>
                <a:lnTo>
                  <a:pt x="38" y="13"/>
                </a:lnTo>
                <a:lnTo>
                  <a:pt x="24" y="22"/>
                </a:lnTo>
                <a:lnTo>
                  <a:pt x="15" y="32"/>
                </a:lnTo>
                <a:lnTo>
                  <a:pt x="15" y="32"/>
                </a:lnTo>
                <a:lnTo>
                  <a:pt x="10" y="39"/>
                </a:lnTo>
                <a:lnTo>
                  <a:pt x="4" y="48"/>
                </a:lnTo>
                <a:lnTo>
                  <a:pt x="2" y="56"/>
                </a:lnTo>
                <a:lnTo>
                  <a:pt x="0" y="65"/>
                </a:lnTo>
                <a:lnTo>
                  <a:pt x="0" y="65"/>
                </a:lnTo>
                <a:lnTo>
                  <a:pt x="0" y="71"/>
                </a:lnTo>
                <a:lnTo>
                  <a:pt x="0" y="71"/>
                </a:lnTo>
                <a:lnTo>
                  <a:pt x="2" y="82"/>
                </a:lnTo>
                <a:lnTo>
                  <a:pt x="4" y="93"/>
                </a:lnTo>
                <a:lnTo>
                  <a:pt x="4" y="93"/>
                </a:lnTo>
                <a:lnTo>
                  <a:pt x="13" y="110"/>
                </a:lnTo>
                <a:lnTo>
                  <a:pt x="21" y="121"/>
                </a:lnTo>
                <a:lnTo>
                  <a:pt x="21" y="121"/>
                </a:lnTo>
                <a:lnTo>
                  <a:pt x="28" y="129"/>
                </a:lnTo>
                <a:lnTo>
                  <a:pt x="28" y="129"/>
                </a:lnTo>
                <a:lnTo>
                  <a:pt x="41" y="116"/>
                </a:lnTo>
                <a:lnTo>
                  <a:pt x="41" y="114"/>
                </a:lnTo>
                <a:lnTo>
                  <a:pt x="41" y="114"/>
                </a:lnTo>
                <a:lnTo>
                  <a:pt x="36" y="108"/>
                </a:lnTo>
                <a:lnTo>
                  <a:pt x="36" y="108"/>
                </a:lnTo>
                <a:lnTo>
                  <a:pt x="30" y="99"/>
                </a:lnTo>
                <a:lnTo>
                  <a:pt x="24" y="86"/>
                </a:lnTo>
                <a:lnTo>
                  <a:pt x="24" y="86"/>
                </a:lnTo>
                <a:lnTo>
                  <a:pt x="21" y="73"/>
                </a:lnTo>
                <a:lnTo>
                  <a:pt x="21" y="73"/>
                </a:lnTo>
                <a:lnTo>
                  <a:pt x="21" y="69"/>
                </a:lnTo>
                <a:lnTo>
                  <a:pt x="21" y="69"/>
                </a:lnTo>
                <a:lnTo>
                  <a:pt x="21" y="62"/>
                </a:lnTo>
                <a:lnTo>
                  <a:pt x="24" y="52"/>
                </a:lnTo>
                <a:lnTo>
                  <a:pt x="24" y="52"/>
                </a:lnTo>
                <a:lnTo>
                  <a:pt x="34" y="41"/>
                </a:lnTo>
                <a:lnTo>
                  <a:pt x="49" y="30"/>
                </a:lnTo>
                <a:lnTo>
                  <a:pt x="49" y="30"/>
                </a:lnTo>
                <a:lnTo>
                  <a:pt x="62" y="22"/>
                </a:lnTo>
                <a:lnTo>
                  <a:pt x="62" y="22"/>
                </a:lnTo>
                <a:lnTo>
                  <a:pt x="69" y="20"/>
                </a:lnTo>
                <a:lnTo>
                  <a:pt x="77" y="18"/>
                </a:lnTo>
                <a:lnTo>
                  <a:pt x="77" y="18"/>
                </a:lnTo>
                <a:lnTo>
                  <a:pt x="88" y="20"/>
                </a:lnTo>
                <a:lnTo>
                  <a:pt x="88" y="20"/>
                </a:lnTo>
                <a:lnTo>
                  <a:pt x="96" y="24"/>
                </a:lnTo>
                <a:lnTo>
                  <a:pt x="103" y="30"/>
                </a:lnTo>
                <a:lnTo>
                  <a:pt x="103" y="30"/>
                </a:lnTo>
                <a:lnTo>
                  <a:pt x="114" y="39"/>
                </a:lnTo>
                <a:lnTo>
                  <a:pt x="122" y="52"/>
                </a:lnTo>
                <a:lnTo>
                  <a:pt x="122" y="52"/>
                </a:lnTo>
                <a:lnTo>
                  <a:pt x="129" y="65"/>
                </a:lnTo>
                <a:lnTo>
                  <a:pt x="133" y="75"/>
                </a:lnTo>
                <a:lnTo>
                  <a:pt x="133" y="75"/>
                </a:lnTo>
                <a:lnTo>
                  <a:pt x="137" y="82"/>
                </a:lnTo>
                <a:lnTo>
                  <a:pt x="137" y="82"/>
                </a:lnTo>
                <a:lnTo>
                  <a:pt x="137" y="82"/>
                </a:lnTo>
                <a:lnTo>
                  <a:pt x="137" y="84"/>
                </a:lnTo>
                <a:lnTo>
                  <a:pt x="137" y="86"/>
                </a:lnTo>
                <a:lnTo>
                  <a:pt x="137" y="86"/>
                </a:lnTo>
                <a:lnTo>
                  <a:pt x="141" y="93"/>
                </a:lnTo>
                <a:lnTo>
                  <a:pt x="150" y="75"/>
                </a:lnTo>
                <a:lnTo>
                  <a:pt x="152" y="67"/>
                </a:lnTo>
                <a:lnTo>
                  <a:pt x="152" y="67"/>
                </a:lnTo>
                <a:lnTo>
                  <a:pt x="141" y="45"/>
                </a:lnTo>
                <a:lnTo>
                  <a:pt x="133" y="32"/>
                </a:lnTo>
                <a:lnTo>
                  <a:pt x="122" y="18"/>
                </a:lnTo>
                <a:lnTo>
                  <a:pt x="122" y="18"/>
                </a:lnTo>
                <a:lnTo>
                  <a:pt x="109" y="9"/>
                </a:lnTo>
                <a:lnTo>
                  <a:pt x="101" y="3"/>
                </a:lnTo>
                <a:lnTo>
                  <a:pt x="94" y="2"/>
                </a:lnTo>
                <a:lnTo>
                  <a:pt x="94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5" name="Freeform 1525"/>
          <p:cNvSpPr>
            <a:spLocks/>
          </p:cNvSpPr>
          <p:nvPr/>
        </p:nvSpPr>
        <p:spPr bwMode="auto">
          <a:xfrm>
            <a:off x="1061715" y="2320408"/>
            <a:ext cx="7748" cy="7748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6" name="Freeform 1526"/>
          <p:cNvSpPr>
            <a:spLocks/>
          </p:cNvSpPr>
          <p:nvPr/>
        </p:nvSpPr>
        <p:spPr bwMode="auto">
          <a:xfrm>
            <a:off x="976485" y="2475370"/>
            <a:ext cx="15496" cy="34867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4 w 4"/>
              <a:gd name="T5" fmla="*/ 9 h 9"/>
              <a:gd name="T6" fmla="*/ 0 w 4"/>
              <a:gd name="T7" fmla="*/ 0 h 9"/>
              <a:gd name="T8" fmla="*/ 2 w 4"/>
              <a:gd name="T9" fmla="*/ 3 h 9"/>
              <a:gd name="T10" fmla="*/ 4 w 4"/>
              <a:gd name="T1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9"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0" y="0"/>
                </a:lnTo>
                <a:lnTo>
                  <a:pt x="2" y="3"/>
                </a:lnTo>
                <a:lnTo>
                  <a:pt x="4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7" name="Freeform 1527"/>
          <p:cNvSpPr>
            <a:spLocks/>
          </p:cNvSpPr>
          <p:nvPr/>
        </p:nvSpPr>
        <p:spPr bwMode="auto">
          <a:xfrm>
            <a:off x="620071" y="2510237"/>
            <a:ext cx="7748" cy="15496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2 w 2"/>
              <a:gd name="T5" fmla="*/ 0 h 4"/>
              <a:gd name="T6" fmla="*/ 2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" name="Freeform 1528"/>
          <p:cNvSpPr>
            <a:spLocks/>
          </p:cNvSpPr>
          <p:nvPr/>
        </p:nvSpPr>
        <p:spPr bwMode="auto">
          <a:xfrm>
            <a:off x="1061715" y="2510237"/>
            <a:ext cx="112349" cy="267313"/>
          </a:xfrm>
          <a:custGeom>
            <a:avLst/>
            <a:gdLst>
              <a:gd name="T0" fmla="*/ 0 w 29"/>
              <a:gd name="T1" fmla="*/ 26 h 69"/>
              <a:gd name="T2" fmla="*/ 0 w 29"/>
              <a:gd name="T3" fmla="*/ 26 h 69"/>
              <a:gd name="T4" fmla="*/ 17 w 29"/>
              <a:gd name="T5" fmla="*/ 69 h 69"/>
              <a:gd name="T6" fmla="*/ 29 w 29"/>
              <a:gd name="T7" fmla="*/ 43 h 69"/>
              <a:gd name="T8" fmla="*/ 29 w 29"/>
              <a:gd name="T9" fmla="*/ 43 h 69"/>
              <a:gd name="T10" fmla="*/ 12 w 29"/>
              <a:gd name="T11" fmla="*/ 0 h 69"/>
              <a:gd name="T12" fmla="*/ 0 w 29"/>
              <a:gd name="T13" fmla="*/ 2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69">
                <a:moveTo>
                  <a:pt x="0" y="26"/>
                </a:moveTo>
                <a:lnTo>
                  <a:pt x="0" y="26"/>
                </a:lnTo>
                <a:lnTo>
                  <a:pt x="17" y="69"/>
                </a:lnTo>
                <a:lnTo>
                  <a:pt x="29" y="43"/>
                </a:lnTo>
                <a:lnTo>
                  <a:pt x="29" y="43"/>
                </a:lnTo>
                <a:lnTo>
                  <a:pt x="12" y="0"/>
                </a:lnTo>
                <a:lnTo>
                  <a:pt x="0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" name="Freeform 1529"/>
          <p:cNvSpPr>
            <a:spLocks/>
          </p:cNvSpPr>
          <p:nvPr/>
        </p:nvSpPr>
        <p:spPr bwMode="auto">
          <a:xfrm>
            <a:off x="1108205" y="2428882"/>
            <a:ext cx="11623" cy="38740"/>
          </a:xfrm>
          <a:custGeom>
            <a:avLst/>
            <a:gdLst>
              <a:gd name="T0" fmla="*/ 3 w 3"/>
              <a:gd name="T1" fmla="*/ 10 h 10"/>
              <a:gd name="T2" fmla="*/ 0 w 3"/>
              <a:gd name="T3" fmla="*/ 0 h 10"/>
              <a:gd name="T4" fmla="*/ 0 w 3"/>
              <a:gd name="T5" fmla="*/ 0 h 10"/>
              <a:gd name="T6" fmla="*/ 3 w 3"/>
              <a:gd name="T7" fmla="*/ 10 h 10"/>
              <a:gd name="T8" fmla="*/ 3 w 3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0">
                <a:moveTo>
                  <a:pt x="3" y="10"/>
                </a:moveTo>
                <a:lnTo>
                  <a:pt x="0" y="0"/>
                </a:lnTo>
                <a:lnTo>
                  <a:pt x="0" y="0"/>
                </a:lnTo>
                <a:lnTo>
                  <a:pt x="3" y="10"/>
                </a:lnTo>
                <a:lnTo>
                  <a:pt x="3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0" name="Freeform 1530"/>
          <p:cNvSpPr>
            <a:spLocks/>
          </p:cNvSpPr>
          <p:nvPr/>
        </p:nvSpPr>
        <p:spPr bwMode="auto">
          <a:xfrm>
            <a:off x="1026848" y="2610963"/>
            <a:ext cx="77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1" name="Freeform 1531"/>
          <p:cNvSpPr>
            <a:spLocks/>
          </p:cNvSpPr>
          <p:nvPr/>
        </p:nvSpPr>
        <p:spPr bwMode="auto">
          <a:xfrm>
            <a:off x="1201183" y="2858903"/>
            <a:ext cx="116222" cy="209200"/>
          </a:xfrm>
          <a:custGeom>
            <a:avLst/>
            <a:gdLst>
              <a:gd name="T0" fmla="*/ 30 w 30"/>
              <a:gd name="T1" fmla="*/ 47 h 54"/>
              <a:gd name="T2" fmla="*/ 30 w 30"/>
              <a:gd name="T3" fmla="*/ 47 h 54"/>
              <a:gd name="T4" fmla="*/ 24 w 30"/>
              <a:gd name="T5" fmla="*/ 32 h 54"/>
              <a:gd name="T6" fmla="*/ 24 w 30"/>
              <a:gd name="T7" fmla="*/ 32 h 54"/>
              <a:gd name="T8" fmla="*/ 11 w 30"/>
              <a:gd name="T9" fmla="*/ 0 h 54"/>
              <a:gd name="T10" fmla="*/ 0 w 30"/>
              <a:gd name="T11" fmla="*/ 26 h 54"/>
              <a:gd name="T12" fmla="*/ 0 w 30"/>
              <a:gd name="T13" fmla="*/ 26 h 54"/>
              <a:gd name="T14" fmla="*/ 11 w 30"/>
              <a:gd name="T15" fmla="*/ 54 h 54"/>
              <a:gd name="T16" fmla="*/ 30 w 30"/>
              <a:gd name="T17" fmla="*/ 4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54">
                <a:moveTo>
                  <a:pt x="30" y="47"/>
                </a:moveTo>
                <a:lnTo>
                  <a:pt x="30" y="47"/>
                </a:lnTo>
                <a:lnTo>
                  <a:pt x="24" y="32"/>
                </a:lnTo>
                <a:lnTo>
                  <a:pt x="24" y="32"/>
                </a:lnTo>
                <a:lnTo>
                  <a:pt x="11" y="0"/>
                </a:lnTo>
                <a:lnTo>
                  <a:pt x="0" y="26"/>
                </a:lnTo>
                <a:lnTo>
                  <a:pt x="0" y="26"/>
                </a:lnTo>
                <a:lnTo>
                  <a:pt x="11" y="54"/>
                </a:lnTo>
                <a:lnTo>
                  <a:pt x="30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2" name="Freeform 1532"/>
          <p:cNvSpPr>
            <a:spLocks/>
          </p:cNvSpPr>
          <p:nvPr/>
        </p:nvSpPr>
        <p:spPr bwMode="auto">
          <a:xfrm>
            <a:off x="1003604" y="2366896"/>
            <a:ext cx="89105" cy="209200"/>
          </a:xfrm>
          <a:custGeom>
            <a:avLst/>
            <a:gdLst>
              <a:gd name="T0" fmla="*/ 23 w 23"/>
              <a:gd name="T1" fmla="*/ 26 h 54"/>
              <a:gd name="T2" fmla="*/ 23 w 23"/>
              <a:gd name="T3" fmla="*/ 26 h 54"/>
              <a:gd name="T4" fmla="*/ 14 w 23"/>
              <a:gd name="T5" fmla="*/ 1 h 54"/>
              <a:gd name="T6" fmla="*/ 14 w 23"/>
              <a:gd name="T7" fmla="*/ 1 h 54"/>
              <a:gd name="T8" fmla="*/ 12 w 23"/>
              <a:gd name="T9" fmla="*/ 1 h 54"/>
              <a:gd name="T10" fmla="*/ 12 w 23"/>
              <a:gd name="T11" fmla="*/ 1 h 54"/>
              <a:gd name="T12" fmla="*/ 12 w 23"/>
              <a:gd name="T13" fmla="*/ 0 h 54"/>
              <a:gd name="T14" fmla="*/ 0 w 23"/>
              <a:gd name="T15" fmla="*/ 28 h 54"/>
              <a:gd name="T16" fmla="*/ 0 w 23"/>
              <a:gd name="T17" fmla="*/ 28 h 54"/>
              <a:gd name="T18" fmla="*/ 12 w 23"/>
              <a:gd name="T19" fmla="*/ 54 h 54"/>
              <a:gd name="T20" fmla="*/ 23 w 23"/>
              <a:gd name="T21" fmla="*/ 2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54">
                <a:moveTo>
                  <a:pt x="23" y="26"/>
                </a:moveTo>
                <a:lnTo>
                  <a:pt x="23" y="26"/>
                </a:lnTo>
                <a:lnTo>
                  <a:pt x="14" y="1"/>
                </a:lnTo>
                <a:lnTo>
                  <a:pt x="14" y="1"/>
                </a:lnTo>
                <a:lnTo>
                  <a:pt x="12" y="1"/>
                </a:lnTo>
                <a:lnTo>
                  <a:pt x="12" y="1"/>
                </a:lnTo>
                <a:lnTo>
                  <a:pt x="12" y="0"/>
                </a:lnTo>
                <a:lnTo>
                  <a:pt x="0" y="28"/>
                </a:lnTo>
                <a:lnTo>
                  <a:pt x="0" y="28"/>
                </a:lnTo>
                <a:lnTo>
                  <a:pt x="12" y="54"/>
                </a:lnTo>
                <a:lnTo>
                  <a:pt x="23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3" name="Freeform 1533"/>
          <p:cNvSpPr>
            <a:spLocks/>
          </p:cNvSpPr>
          <p:nvPr/>
        </p:nvSpPr>
        <p:spPr bwMode="auto">
          <a:xfrm>
            <a:off x="1143070" y="2711689"/>
            <a:ext cx="89105" cy="205327"/>
          </a:xfrm>
          <a:custGeom>
            <a:avLst/>
            <a:gdLst>
              <a:gd name="T0" fmla="*/ 11 w 23"/>
              <a:gd name="T1" fmla="*/ 0 h 53"/>
              <a:gd name="T2" fmla="*/ 0 w 23"/>
              <a:gd name="T3" fmla="*/ 27 h 53"/>
              <a:gd name="T4" fmla="*/ 0 w 23"/>
              <a:gd name="T5" fmla="*/ 27 h 53"/>
              <a:gd name="T6" fmla="*/ 11 w 23"/>
              <a:gd name="T7" fmla="*/ 53 h 53"/>
              <a:gd name="T8" fmla="*/ 23 w 23"/>
              <a:gd name="T9" fmla="*/ 27 h 53"/>
              <a:gd name="T10" fmla="*/ 23 w 23"/>
              <a:gd name="T11" fmla="*/ 27 h 53"/>
              <a:gd name="T12" fmla="*/ 11 w 23"/>
              <a:gd name="T13" fmla="*/ 0 h 53"/>
              <a:gd name="T14" fmla="*/ 11 w 23"/>
              <a:gd name="T1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53">
                <a:moveTo>
                  <a:pt x="11" y="0"/>
                </a:moveTo>
                <a:lnTo>
                  <a:pt x="0" y="27"/>
                </a:lnTo>
                <a:lnTo>
                  <a:pt x="0" y="27"/>
                </a:lnTo>
                <a:lnTo>
                  <a:pt x="11" y="53"/>
                </a:lnTo>
                <a:lnTo>
                  <a:pt x="23" y="27"/>
                </a:lnTo>
                <a:lnTo>
                  <a:pt x="23" y="27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Freeform 1534"/>
          <p:cNvSpPr>
            <a:spLocks/>
          </p:cNvSpPr>
          <p:nvPr/>
        </p:nvSpPr>
        <p:spPr bwMode="auto">
          <a:xfrm>
            <a:off x="2398273" y="1371256"/>
            <a:ext cx="306053" cy="383535"/>
          </a:xfrm>
          <a:custGeom>
            <a:avLst/>
            <a:gdLst>
              <a:gd name="T0" fmla="*/ 28 w 79"/>
              <a:gd name="T1" fmla="*/ 58 h 99"/>
              <a:gd name="T2" fmla="*/ 28 w 79"/>
              <a:gd name="T3" fmla="*/ 58 h 99"/>
              <a:gd name="T4" fmla="*/ 28 w 79"/>
              <a:gd name="T5" fmla="*/ 50 h 99"/>
              <a:gd name="T6" fmla="*/ 32 w 79"/>
              <a:gd name="T7" fmla="*/ 43 h 99"/>
              <a:gd name="T8" fmla="*/ 34 w 79"/>
              <a:gd name="T9" fmla="*/ 35 h 99"/>
              <a:gd name="T10" fmla="*/ 38 w 79"/>
              <a:gd name="T11" fmla="*/ 28 h 99"/>
              <a:gd name="T12" fmla="*/ 43 w 79"/>
              <a:gd name="T13" fmla="*/ 22 h 99"/>
              <a:gd name="T14" fmla="*/ 49 w 79"/>
              <a:gd name="T15" fmla="*/ 17 h 99"/>
              <a:gd name="T16" fmla="*/ 56 w 79"/>
              <a:gd name="T17" fmla="*/ 13 h 99"/>
              <a:gd name="T18" fmla="*/ 64 w 79"/>
              <a:gd name="T19" fmla="*/ 11 h 99"/>
              <a:gd name="T20" fmla="*/ 64 w 79"/>
              <a:gd name="T21" fmla="*/ 11 h 99"/>
              <a:gd name="T22" fmla="*/ 79 w 79"/>
              <a:gd name="T23" fmla="*/ 7 h 99"/>
              <a:gd name="T24" fmla="*/ 79 w 79"/>
              <a:gd name="T25" fmla="*/ 7 h 99"/>
              <a:gd name="T26" fmla="*/ 71 w 79"/>
              <a:gd name="T27" fmla="*/ 4 h 99"/>
              <a:gd name="T28" fmla="*/ 64 w 79"/>
              <a:gd name="T29" fmla="*/ 2 h 99"/>
              <a:gd name="T30" fmla="*/ 64 w 79"/>
              <a:gd name="T31" fmla="*/ 2 h 99"/>
              <a:gd name="T32" fmla="*/ 58 w 79"/>
              <a:gd name="T33" fmla="*/ 0 h 99"/>
              <a:gd name="T34" fmla="*/ 51 w 79"/>
              <a:gd name="T35" fmla="*/ 0 h 99"/>
              <a:gd name="T36" fmla="*/ 51 w 79"/>
              <a:gd name="T37" fmla="*/ 0 h 99"/>
              <a:gd name="T38" fmla="*/ 41 w 79"/>
              <a:gd name="T39" fmla="*/ 0 h 99"/>
              <a:gd name="T40" fmla="*/ 36 w 79"/>
              <a:gd name="T41" fmla="*/ 2 h 99"/>
              <a:gd name="T42" fmla="*/ 36 w 79"/>
              <a:gd name="T43" fmla="*/ 2 h 99"/>
              <a:gd name="T44" fmla="*/ 28 w 79"/>
              <a:gd name="T45" fmla="*/ 4 h 99"/>
              <a:gd name="T46" fmla="*/ 21 w 79"/>
              <a:gd name="T47" fmla="*/ 9 h 99"/>
              <a:gd name="T48" fmla="*/ 15 w 79"/>
              <a:gd name="T49" fmla="*/ 13 h 99"/>
              <a:gd name="T50" fmla="*/ 10 w 79"/>
              <a:gd name="T51" fmla="*/ 19 h 99"/>
              <a:gd name="T52" fmla="*/ 6 w 79"/>
              <a:gd name="T53" fmla="*/ 26 h 99"/>
              <a:gd name="T54" fmla="*/ 2 w 79"/>
              <a:gd name="T55" fmla="*/ 34 h 99"/>
              <a:gd name="T56" fmla="*/ 0 w 79"/>
              <a:gd name="T57" fmla="*/ 41 h 99"/>
              <a:gd name="T58" fmla="*/ 0 w 79"/>
              <a:gd name="T59" fmla="*/ 50 h 99"/>
              <a:gd name="T60" fmla="*/ 0 w 79"/>
              <a:gd name="T61" fmla="*/ 50 h 99"/>
              <a:gd name="T62" fmla="*/ 0 w 79"/>
              <a:gd name="T63" fmla="*/ 60 h 99"/>
              <a:gd name="T64" fmla="*/ 4 w 79"/>
              <a:gd name="T65" fmla="*/ 69 h 99"/>
              <a:gd name="T66" fmla="*/ 8 w 79"/>
              <a:gd name="T67" fmla="*/ 79 h 99"/>
              <a:gd name="T68" fmla="*/ 13 w 79"/>
              <a:gd name="T69" fmla="*/ 86 h 99"/>
              <a:gd name="T70" fmla="*/ 21 w 79"/>
              <a:gd name="T71" fmla="*/ 92 h 99"/>
              <a:gd name="T72" fmla="*/ 30 w 79"/>
              <a:gd name="T73" fmla="*/ 95 h 99"/>
              <a:gd name="T74" fmla="*/ 40 w 79"/>
              <a:gd name="T75" fmla="*/ 99 h 99"/>
              <a:gd name="T76" fmla="*/ 51 w 79"/>
              <a:gd name="T77" fmla="*/ 99 h 99"/>
              <a:gd name="T78" fmla="*/ 51 w 79"/>
              <a:gd name="T79" fmla="*/ 99 h 99"/>
              <a:gd name="T80" fmla="*/ 51 w 79"/>
              <a:gd name="T81" fmla="*/ 99 h 99"/>
              <a:gd name="T82" fmla="*/ 41 w 79"/>
              <a:gd name="T83" fmla="*/ 92 h 99"/>
              <a:gd name="T84" fmla="*/ 34 w 79"/>
              <a:gd name="T85" fmla="*/ 82 h 99"/>
              <a:gd name="T86" fmla="*/ 30 w 79"/>
              <a:gd name="T87" fmla="*/ 71 h 99"/>
              <a:gd name="T88" fmla="*/ 28 w 79"/>
              <a:gd name="T89" fmla="*/ 58 h 99"/>
              <a:gd name="T90" fmla="*/ 28 w 79"/>
              <a:gd name="T91" fmla="*/ 5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9" h="99">
                <a:moveTo>
                  <a:pt x="28" y="58"/>
                </a:moveTo>
                <a:lnTo>
                  <a:pt x="28" y="58"/>
                </a:lnTo>
                <a:lnTo>
                  <a:pt x="28" y="50"/>
                </a:lnTo>
                <a:lnTo>
                  <a:pt x="32" y="43"/>
                </a:lnTo>
                <a:lnTo>
                  <a:pt x="34" y="35"/>
                </a:lnTo>
                <a:lnTo>
                  <a:pt x="38" y="28"/>
                </a:lnTo>
                <a:lnTo>
                  <a:pt x="43" y="22"/>
                </a:lnTo>
                <a:lnTo>
                  <a:pt x="49" y="17"/>
                </a:lnTo>
                <a:lnTo>
                  <a:pt x="56" y="13"/>
                </a:lnTo>
                <a:lnTo>
                  <a:pt x="64" y="11"/>
                </a:lnTo>
                <a:lnTo>
                  <a:pt x="64" y="11"/>
                </a:lnTo>
                <a:lnTo>
                  <a:pt x="79" y="7"/>
                </a:lnTo>
                <a:lnTo>
                  <a:pt x="79" y="7"/>
                </a:lnTo>
                <a:lnTo>
                  <a:pt x="71" y="4"/>
                </a:lnTo>
                <a:lnTo>
                  <a:pt x="64" y="2"/>
                </a:lnTo>
                <a:lnTo>
                  <a:pt x="64" y="2"/>
                </a:lnTo>
                <a:lnTo>
                  <a:pt x="58" y="0"/>
                </a:lnTo>
                <a:lnTo>
                  <a:pt x="51" y="0"/>
                </a:lnTo>
                <a:lnTo>
                  <a:pt x="51" y="0"/>
                </a:lnTo>
                <a:lnTo>
                  <a:pt x="41" y="0"/>
                </a:lnTo>
                <a:lnTo>
                  <a:pt x="36" y="2"/>
                </a:lnTo>
                <a:lnTo>
                  <a:pt x="36" y="2"/>
                </a:lnTo>
                <a:lnTo>
                  <a:pt x="28" y="4"/>
                </a:lnTo>
                <a:lnTo>
                  <a:pt x="21" y="9"/>
                </a:lnTo>
                <a:lnTo>
                  <a:pt x="15" y="13"/>
                </a:lnTo>
                <a:lnTo>
                  <a:pt x="10" y="19"/>
                </a:lnTo>
                <a:lnTo>
                  <a:pt x="6" y="26"/>
                </a:lnTo>
                <a:lnTo>
                  <a:pt x="2" y="34"/>
                </a:lnTo>
                <a:lnTo>
                  <a:pt x="0" y="41"/>
                </a:lnTo>
                <a:lnTo>
                  <a:pt x="0" y="50"/>
                </a:lnTo>
                <a:lnTo>
                  <a:pt x="0" y="50"/>
                </a:lnTo>
                <a:lnTo>
                  <a:pt x="0" y="60"/>
                </a:lnTo>
                <a:lnTo>
                  <a:pt x="4" y="69"/>
                </a:lnTo>
                <a:lnTo>
                  <a:pt x="8" y="79"/>
                </a:lnTo>
                <a:lnTo>
                  <a:pt x="13" y="86"/>
                </a:lnTo>
                <a:lnTo>
                  <a:pt x="21" y="92"/>
                </a:lnTo>
                <a:lnTo>
                  <a:pt x="30" y="95"/>
                </a:lnTo>
                <a:lnTo>
                  <a:pt x="40" y="99"/>
                </a:lnTo>
                <a:lnTo>
                  <a:pt x="51" y="99"/>
                </a:lnTo>
                <a:lnTo>
                  <a:pt x="51" y="99"/>
                </a:lnTo>
                <a:lnTo>
                  <a:pt x="51" y="99"/>
                </a:lnTo>
                <a:lnTo>
                  <a:pt x="41" y="92"/>
                </a:lnTo>
                <a:lnTo>
                  <a:pt x="34" y="82"/>
                </a:lnTo>
                <a:lnTo>
                  <a:pt x="30" y="71"/>
                </a:lnTo>
                <a:lnTo>
                  <a:pt x="28" y="58"/>
                </a:lnTo>
                <a:lnTo>
                  <a:pt x="28" y="5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5" name="Freeform 1535"/>
          <p:cNvSpPr>
            <a:spLocks/>
          </p:cNvSpPr>
          <p:nvPr/>
        </p:nvSpPr>
        <p:spPr bwMode="auto">
          <a:xfrm>
            <a:off x="4916427" y="5012892"/>
            <a:ext cx="224696" cy="216948"/>
          </a:xfrm>
          <a:custGeom>
            <a:avLst/>
            <a:gdLst>
              <a:gd name="T0" fmla="*/ 51 w 58"/>
              <a:gd name="T1" fmla="*/ 45 h 56"/>
              <a:gd name="T2" fmla="*/ 51 w 58"/>
              <a:gd name="T3" fmla="*/ 45 h 56"/>
              <a:gd name="T4" fmla="*/ 53 w 58"/>
              <a:gd name="T5" fmla="*/ 49 h 56"/>
              <a:gd name="T6" fmla="*/ 51 w 58"/>
              <a:gd name="T7" fmla="*/ 53 h 56"/>
              <a:gd name="T8" fmla="*/ 47 w 58"/>
              <a:gd name="T9" fmla="*/ 53 h 56"/>
              <a:gd name="T10" fmla="*/ 43 w 58"/>
              <a:gd name="T11" fmla="*/ 53 h 56"/>
              <a:gd name="T12" fmla="*/ 43 w 58"/>
              <a:gd name="T13" fmla="*/ 53 h 56"/>
              <a:gd name="T14" fmla="*/ 38 w 58"/>
              <a:gd name="T15" fmla="*/ 51 h 56"/>
              <a:gd name="T16" fmla="*/ 32 w 58"/>
              <a:gd name="T17" fmla="*/ 51 h 56"/>
              <a:gd name="T18" fmla="*/ 27 w 58"/>
              <a:gd name="T19" fmla="*/ 53 h 56"/>
              <a:gd name="T20" fmla="*/ 23 w 58"/>
              <a:gd name="T21" fmla="*/ 55 h 56"/>
              <a:gd name="T22" fmla="*/ 23 w 58"/>
              <a:gd name="T23" fmla="*/ 55 h 56"/>
              <a:gd name="T24" fmla="*/ 19 w 58"/>
              <a:gd name="T25" fmla="*/ 56 h 56"/>
              <a:gd name="T26" fmla="*/ 15 w 58"/>
              <a:gd name="T27" fmla="*/ 56 h 56"/>
              <a:gd name="T28" fmla="*/ 13 w 58"/>
              <a:gd name="T29" fmla="*/ 55 h 56"/>
              <a:gd name="T30" fmla="*/ 13 w 58"/>
              <a:gd name="T31" fmla="*/ 51 h 56"/>
              <a:gd name="T32" fmla="*/ 13 w 58"/>
              <a:gd name="T33" fmla="*/ 51 h 56"/>
              <a:gd name="T34" fmla="*/ 12 w 58"/>
              <a:gd name="T35" fmla="*/ 45 h 56"/>
              <a:gd name="T36" fmla="*/ 10 w 58"/>
              <a:gd name="T37" fmla="*/ 40 h 56"/>
              <a:gd name="T38" fmla="*/ 8 w 58"/>
              <a:gd name="T39" fmla="*/ 34 h 56"/>
              <a:gd name="T40" fmla="*/ 4 w 58"/>
              <a:gd name="T41" fmla="*/ 30 h 56"/>
              <a:gd name="T42" fmla="*/ 4 w 58"/>
              <a:gd name="T43" fmla="*/ 30 h 56"/>
              <a:gd name="T44" fmla="*/ 0 w 58"/>
              <a:gd name="T45" fmla="*/ 27 h 56"/>
              <a:gd name="T46" fmla="*/ 0 w 58"/>
              <a:gd name="T47" fmla="*/ 25 h 56"/>
              <a:gd name="T48" fmla="*/ 2 w 58"/>
              <a:gd name="T49" fmla="*/ 21 h 56"/>
              <a:gd name="T50" fmla="*/ 6 w 58"/>
              <a:gd name="T51" fmla="*/ 19 h 56"/>
              <a:gd name="T52" fmla="*/ 6 w 58"/>
              <a:gd name="T53" fmla="*/ 19 h 56"/>
              <a:gd name="T54" fmla="*/ 10 w 58"/>
              <a:gd name="T55" fmla="*/ 17 h 56"/>
              <a:gd name="T56" fmla="*/ 15 w 58"/>
              <a:gd name="T57" fmla="*/ 13 h 56"/>
              <a:gd name="T58" fmla="*/ 19 w 58"/>
              <a:gd name="T59" fmla="*/ 10 h 56"/>
              <a:gd name="T60" fmla="*/ 21 w 58"/>
              <a:gd name="T61" fmla="*/ 4 h 56"/>
              <a:gd name="T62" fmla="*/ 21 w 58"/>
              <a:gd name="T63" fmla="*/ 4 h 56"/>
              <a:gd name="T64" fmla="*/ 23 w 58"/>
              <a:gd name="T65" fmla="*/ 0 h 56"/>
              <a:gd name="T66" fmla="*/ 27 w 58"/>
              <a:gd name="T67" fmla="*/ 0 h 56"/>
              <a:gd name="T68" fmla="*/ 28 w 58"/>
              <a:gd name="T69" fmla="*/ 0 h 56"/>
              <a:gd name="T70" fmla="*/ 32 w 58"/>
              <a:gd name="T71" fmla="*/ 4 h 56"/>
              <a:gd name="T72" fmla="*/ 32 w 58"/>
              <a:gd name="T73" fmla="*/ 4 h 56"/>
              <a:gd name="T74" fmla="*/ 36 w 58"/>
              <a:gd name="T75" fmla="*/ 8 h 56"/>
              <a:gd name="T76" fmla="*/ 40 w 58"/>
              <a:gd name="T77" fmla="*/ 12 h 56"/>
              <a:gd name="T78" fmla="*/ 45 w 58"/>
              <a:gd name="T79" fmla="*/ 13 h 56"/>
              <a:gd name="T80" fmla="*/ 51 w 58"/>
              <a:gd name="T81" fmla="*/ 13 h 56"/>
              <a:gd name="T82" fmla="*/ 51 w 58"/>
              <a:gd name="T83" fmla="*/ 13 h 56"/>
              <a:gd name="T84" fmla="*/ 55 w 58"/>
              <a:gd name="T85" fmla="*/ 15 h 56"/>
              <a:gd name="T86" fmla="*/ 58 w 58"/>
              <a:gd name="T87" fmla="*/ 17 h 56"/>
              <a:gd name="T88" fmla="*/ 58 w 58"/>
              <a:gd name="T89" fmla="*/ 21 h 56"/>
              <a:gd name="T90" fmla="*/ 57 w 58"/>
              <a:gd name="T91" fmla="*/ 25 h 56"/>
              <a:gd name="T92" fmla="*/ 57 w 58"/>
              <a:gd name="T93" fmla="*/ 25 h 56"/>
              <a:gd name="T94" fmla="*/ 53 w 58"/>
              <a:gd name="T95" fmla="*/ 28 h 56"/>
              <a:gd name="T96" fmla="*/ 51 w 58"/>
              <a:gd name="T97" fmla="*/ 34 h 56"/>
              <a:gd name="T98" fmla="*/ 51 w 58"/>
              <a:gd name="T99" fmla="*/ 40 h 56"/>
              <a:gd name="T100" fmla="*/ 51 w 58"/>
              <a:gd name="T101" fmla="*/ 45 h 56"/>
              <a:gd name="T102" fmla="*/ 51 w 58"/>
              <a:gd name="T103" fmla="*/ 4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8" h="56">
                <a:moveTo>
                  <a:pt x="51" y="45"/>
                </a:moveTo>
                <a:lnTo>
                  <a:pt x="51" y="45"/>
                </a:lnTo>
                <a:lnTo>
                  <a:pt x="53" y="49"/>
                </a:lnTo>
                <a:lnTo>
                  <a:pt x="51" y="53"/>
                </a:lnTo>
                <a:lnTo>
                  <a:pt x="47" y="53"/>
                </a:lnTo>
                <a:lnTo>
                  <a:pt x="43" y="53"/>
                </a:lnTo>
                <a:lnTo>
                  <a:pt x="43" y="53"/>
                </a:lnTo>
                <a:lnTo>
                  <a:pt x="38" y="51"/>
                </a:lnTo>
                <a:lnTo>
                  <a:pt x="32" y="51"/>
                </a:lnTo>
                <a:lnTo>
                  <a:pt x="27" y="53"/>
                </a:lnTo>
                <a:lnTo>
                  <a:pt x="23" y="55"/>
                </a:lnTo>
                <a:lnTo>
                  <a:pt x="23" y="55"/>
                </a:lnTo>
                <a:lnTo>
                  <a:pt x="19" y="56"/>
                </a:lnTo>
                <a:lnTo>
                  <a:pt x="15" y="56"/>
                </a:lnTo>
                <a:lnTo>
                  <a:pt x="13" y="55"/>
                </a:lnTo>
                <a:lnTo>
                  <a:pt x="13" y="51"/>
                </a:lnTo>
                <a:lnTo>
                  <a:pt x="13" y="51"/>
                </a:lnTo>
                <a:lnTo>
                  <a:pt x="12" y="45"/>
                </a:lnTo>
                <a:lnTo>
                  <a:pt x="10" y="40"/>
                </a:lnTo>
                <a:lnTo>
                  <a:pt x="8" y="34"/>
                </a:lnTo>
                <a:lnTo>
                  <a:pt x="4" y="30"/>
                </a:lnTo>
                <a:lnTo>
                  <a:pt x="4" y="30"/>
                </a:lnTo>
                <a:lnTo>
                  <a:pt x="0" y="27"/>
                </a:lnTo>
                <a:lnTo>
                  <a:pt x="0" y="25"/>
                </a:lnTo>
                <a:lnTo>
                  <a:pt x="2" y="21"/>
                </a:lnTo>
                <a:lnTo>
                  <a:pt x="6" y="19"/>
                </a:lnTo>
                <a:lnTo>
                  <a:pt x="6" y="19"/>
                </a:lnTo>
                <a:lnTo>
                  <a:pt x="10" y="17"/>
                </a:lnTo>
                <a:lnTo>
                  <a:pt x="15" y="13"/>
                </a:lnTo>
                <a:lnTo>
                  <a:pt x="19" y="10"/>
                </a:lnTo>
                <a:lnTo>
                  <a:pt x="21" y="4"/>
                </a:lnTo>
                <a:lnTo>
                  <a:pt x="21" y="4"/>
                </a:lnTo>
                <a:lnTo>
                  <a:pt x="23" y="0"/>
                </a:lnTo>
                <a:lnTo>
                  <a:pt x="27" y="0"/>
                </a:lnTo>
                <a:lnTo>
                  <a:pt x="28" y="0"/>
                </a:lnTo>
                <a:lnTo>
                  <a:pt x="32" y="4"/>
                </a:lnTo>
                <a:lnTo>
                  <a:pt x="32" y="4"/>
                </a:lnTo>
                <a:lnTo>
                  <a:pt x="36" y="8"/>
                </a:lnTo>
                <a:lnTo>
                  <a:pt x="40" y="12"/>
                </a:lnTo>
                <a:lnTo>
                  <a:pt x="45" y="13"/>
                </a:lnTo>
                <a:lnTo>
                  <a:pt x="51" y="13"/>
                </a:lnTo>
                <a:lnTo>
                  <a:pt x="51" y="13"/>
                </a:lnTo>
                <a:lnTo>
                  <a:pt x="55" y="15"/>
                </a:lnTo>
                <a:lnTo>
                  <a:pt x="58" y="17"/>
                </a:lnTo>
                <a:lnTo>
                  <a:pt x="58" y="21"/>
                </a:lnTo>
                <a:lnTo>
                  <a:pt x="57" y="25"/>
                </a:lnTo>
                <a:lnTo>
                  <a:pt x="57" y="25"/>
                </a:lnTo>
                <a:lnTo>
                  <a:pt x="53" y="28"/>
                </a:lnTo>
                <a:lnTo>
                  <a:pt x="51" y="34"/>
                </a:lnTo>
                <a:lnTo>
                  <a:pt x="51" y="40"/>
                </a:lnTo>
                <a:lnTo>
                  <a:pt x="51" y="45"/>
                </a:lnTo>
                <a:lnTo>
                  <a:pt x="51" y="4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Freeform 1536"/>
          <p:cNvSpPr>
            <a:spLocks/>
          </p:cNvSpPr>
          <p:nvPr/>
        </p:nvSpPr>
        <p:spPr bwMode="auto">
          <a:xfrm>
            <a:off x="5090762" y="5260835"/>
            <a:ext cx="166587" cy="166587"/>
          </a:xfrm>
          <a:custGeom>
            <a:avLst/>
            <a:gdLst>
              <a:gd name="T0" fmla="*/ 40 w 43"/>
              <a:gd name="T1" fmla="*/ 34 h 43"/>
              <a:gd name="T2" fmla="*/ 40 w 43"/>
              <a:gd name="T3" fmla="*/ 34 h 43"/>
              <a:gd name="T4" fmla="*/ 40 w 43"/>
              <a:gd name="T5" fmla="*/ 37 h 43"/>
              <a:gd name="T6" fmla="*/ 38 w 43"/>
              <a:gd name="T7" fmla="*/ 39 h 43"/>
              <a:gd name="T8" fmla="*/ 36 w 43"/>
              <a:gd name="T9" fmla="*/ 41 h 43"/>
              <a:gd name="T10" fmla="*/ 34 w 43"/>
              <a:gd name="T11" fmla="*/ 39 h 43"/>
              <a:gd name="T12" fmla="*/ 34 w 43"/>
              <a:gd name="T13" fmla="*/ 39 h 43"/>
              <a:gd name="T14" fmla="*/ 25 w 43"/>
              <a:gd name="T15" fmla="*/ 39 h 43"/>
              <a:gd name="T16" fmla="*/ 17 w 43"/>
              <a:gd name="T17" fmla="*/ 41 h 43"/>
              <a:gd name="T18" fmla="*/ 17 w 43"/>
              <a:gd name="T19" fmla="*/ 41 h 43"/>
              <a:gd name="T20" fmla="*/ 13 w 43"/>
              <a:gd name="T21" fmla="*/ 43 h 43"/>
              <a:gd name="T22" fmla="*/ 12 w 43"/>
              <a:gd name="T23" fmla="*/ 43 h 43"/>
              <a:gd name="T24" fmla="*/ 10 w 43"/>
              <a:gd name="T25" fmla="*/ 41 h 43"/>
              <a:gd name="T26" fmla="*/ 10 w 43"/>
              <a:gd name="T27" fmla="*/ 37 h 43"/>
              <a:gd name="T28" fmla="*/ 10 w 43"/>
              <a:gd name="T29" fmla="*/ 37 h 43"/>
              <a:gd name="T30" fmla="*/ 8 w 43"/>
              <a:gd name="T31" fmla="*/ 30 h 43"/>
              <a:gd name="T32" fmla="*/ 2 w 43"/>
              <a:gd name="T33" fmla="*/ 22 h 43"/>
              <a:gd name="T34" fmla="*/ 2 w 43"/>
              <a:gd name="T35" fmla="*/ 22 h 43"/>
              <a:gd name="T36" fmla="*/ 0 w 43"/>
              <a:gd name="T37" fmla="*/ 21 h 43"/>
              <a:gd name="T38" fmla="*/ 0 w 43"/>
              <a:gd name="T39" fmla="*/ 19 h 43"/>
              <a:gd name="T40" fmla="*/ 0 w 43"/>
              <a:gd name="T41" fmla="*/ 17 h 43"/>
              <a:gd name="T42" fmla="*/ 4 w 43"/>
              <a:gd name="T43" fmla="*/ 15 h 43"/>
              <a:gd name="T44" fmla="*/ 4 w 43"/>
              <a:gd name="T45" fmla="*/ 15 h 43"/>
              <a:gd name="T46" fmla="*/ 12 w 43"/>
              <a:gd name="T47" fmla="*/ 9 h 43"/>
              <a:gd name="T48" fmla="*/ 15 w 43"/>
              <a:gd name="T49" fmla="*/ 4 h 43"/>
              <a:gd name="T50" fmla="*/ 15 w 43"/>
              <a:gd name="T51" fmla="*/ 4 h 43"/>
              <a:gd name="T52" fmla="*/ 17 w 43"/>
              <a:gd name="T53" fmla="*/ 0 h 43"/>
              <a:gd name="T54" fmla="*/ 19 w 43"/>
              <a:gd name="T55" fmla="*/ 0 h 43"/>
              <a:gd name="T56" fmla="*/ 23 w 43"/>
              <a:gd name="T57" fmla="*/ 0 h 43"/>
              <a:gd name="T58" fmla="*/ 25 w 43"/>
              <a:gd name="T59" fmla="*/ 2 h 43"/>
              <a:gd name="T60" fmla="*/ 25 w 43"/>
              <a:gd name="T61" fmla="*/ 2 h 43"/>
              <a:gd name="T62" fmla="*/ 30 w 43"/>
              <a:gd name="T63" fmla="*/ 7 h 43"/>
              <a:gd name="T64" fmla="*/ 40 w 43"/>
              <a:gd name="T65" fmla="*/ 9 h 43"/>
              <a:gd name="T66" fmla="*/ 40 w 43"/>
              <a:gd name="T67" fmla="*/ 9 h 43"/>
              <a:gd name="T68" fmla="*/ 42 w 43"/>
              <a:gd name="T69" fmla="*/ 11 h 43"/>
              <a:gd name="T70" fmla="*/ 43 w 43"/>
              <a:gd name="T71" fmla="*/ 13 h 43"/>
              <a:gd name="T72" fmla="*/ 43 w 43"/>
              <a:gd name="T73" fmla="*/ 15 h 43"/>
              <a:gd name="T74" fmla="*/ 42 w 43"/>
              <a:gd name="T75" fmla="*/ 17 h 43"/>
              <a:gd name="T76" fmla="*/ 42 w 43"/>
              <a:gd name="T77" fmla="*/ 17 h 43"/>
              <a:gd name="T78" fmla="*/ 40 w 43"/>
              <a:gd name="T79" fmla="*/ 26 h 43"/>
              <a:gd name="T80" fmla="*/ 40 w 43"/>
              <a:gd name="T81" fmla="*/ 34 h 43"/>
              <a:gd name="T82" fmla="*/ 40 w 43"/>
              <a:gd name="T83" fmla="*/ 3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43">
                <a:moveTo>
                  <a:pt x="40" y="34"/>
                </a:moveTo>
                <a:lnTo>
                  <a:pt x="40" y="34"/>
                </a:lnTo>
                <a:lnTo>
                  <a:pt x="40" y="37"/>
                </a:lnTo>
                <a:lnTo>
                  <a:pt x="38" y="39"/>
                </a:lnTo>
                <a:lnTo>
                  <a:pt x="36" y="41"/>
                </a:lnTo>
                <a:lnTo>
                  <a:pt x="34" y="39"/>
                </a:lnTo>
                <a:lnTo>
                  <a:pt x="34" y="39"/>
                </a:lnTo>
                <a:lnTo>
                  <a:pt x="25" y="39"/>
                </a:lnTo>
                <a:lnTo>
                  <a:pt x="17" y="41"/>
                </a:lnTo>
                <a:lnTo>
                  <a:pt x="17" y="41"/>
                </a:lnTo>
                <a:lnTo>
                  <a:pt x="13" y="43"/>
                </a:lnTo>
                <a:lnTo>
                  <a:pt x="12" y="43"/>
                </a:lnTo>
                <a:lnTo>
                  <a:pt x="10" y="41"/>
                </a:lnTo>
                <a:lnTo>
                  <a:pt x="10" y="37"/>
                </a:lnTo>
                <a:lnTo>
                  <a:pt x="10" y="37"/>
                </a:lnTo>
                <a:lnTo>
                  <a:pt x="8" y="30"/>
                </a:lnTo>
                <a:lnTo>
                  <a:pt x="2" y="22"/>
                </a:lnTo>
                <a:lnTo>
                  <a:pt x="2" y="22"/>
                </a:lnTo>
                <a:lnTo>
                  <a:pt x="0" y="21"/>
                </a:lnTo>
                <a:lnTo>
                  <a:pt x="0" y="19"/>
                </a:lnTo>
                <a:lnTo>
                  <a:pt x="0" y="17"/>
                </a:lnTo>
                <a:lnTo>
                  <a:pt x="4" y="15"/>
                </a:lnTo>
                <a:lnTo>
                  <a:pt x="4" y="15"/>
                </a:lnTo>
                <a:lnTo>
                  <a:pt x="12" y="9"/>
                </a:lnTo>
                <a:lnTo>
                  <a:pt x="15" y="4"/>
                </a:lnTo>
                <a:lnTo>
                  <a:pt x="15" y="4"/>
                </a:lnTo>
                <a:lnTo>
                  <a:pt x="17" y="0"/>
                </a:lnTo>
                <a:lnTo>
                  <a:pt x="19" y="0"/>
                </a:lnTo>
                <a:lnTo>
                  <a:pt x="23" y="0"/>
                </a:lnTo>
                <a:lnTo>
                  <a:pt x="25" y="2"/>
                </a:lnTo>
                <a:lnTo>
                  <a:pt x="25" y="2"/>
                </a:lnTo>
                <a:lnTo>
                  <a:pt x="30" y="7"/>
                </a:lnTo>
                <a:lnTo>
                  <a:pt x="40" y="9"/>
                </a:lnTo>
                <a:lnTo>
                  <a:pt x="40" y="9"/>
                </a:lnTo>
                <a:lnTo>
                  <a:pt x="42" y="11"/>
                </a:lnTo>
                <a:lnTo>
                  <a:pt x="43" y="13"/>
                </a:lnTo>
                <a:lnTo>
                  <a:pt x="43" y="15"/>
                </a:lnTo>
                <a:lnTo>
                  <a:pt x="42" y="17"/>
                </a:lnTo>
                <a:lnTo>
                  <a:pt x="42" y="17"/>
                </a:lnTo>
                <a:lnTo>
                  <a:pt x="40" y="26"/>
                </a:lnTo>
                <a:lnTo>
                  <a:pt x="40" y="34"/>
                </a:lnTo>
                <a:lnTo>
                  <a:pt x="40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Freeform 1537"/>
          <p:cNvSpPr>
            <a:spLocks/>
          </p:cNvSpPr>
          <p:nvPr/>
        </p:nvSpPr>
        <p:spPr bwMode="auto">
          <a:xfrm>
            <a:off x="5245726" y="5059382"/>
            <a:ext cx="193704" cy="193704"/>
          </a:xfrm>
          <a:custGeom>
            <a:avLst/>
            <a:gdLst>
              <a:gd name="T0" fmla="*/ 45 w 50"/>
              <a:gd name="T1" fmla="*/ 39 h 50"/>
              <a:gd name="T2" fmla="*/ 45 w 50"/>
              <a:gd name="T3" fmla="*/ 39 h 50"/>
              <a:gd name="T4" fmla="*/ 45 w 50"/>
              <a:gd name="T5" fmla="*/ 43 h 50"/>
              <a:gd name="T6" fmla="*/ 43 w 50"/>
              <a:gd name="T7" fmla="*/ 46 h 50"/>
              <a:gd name="T8" fmla="*/ 41 w 50"/>
              <a:gd name="T9" fmla="*/ 46 h 50"/>
              <a:gd name="T10" fmla="*/ 37 w 50"/>
              <a:gd name="T11" fmla="*/ 46 h 50"/>
              <a:gd name="T12" fmla="*/ 37 w 50"/>
              <a:gd name="T13" fmla="*/ 46 h 50"/>
              <a:gd name="T14" fmla="*/ 33 w 50"/>
              <a:gd name="T15" fmla="*/ 44 h 50"/>
              <a:gd name="T16" fmla="*/ 28 w 50"/>
              <a:gd name="T17" fmla="*/ 44 h 50"/>
              <a:gd name="T18" fmla="*/ 22 w 50"/>
              <a:gd name="T19" fmla="*/ 46 h 50"/>
              <a:gd name="T20" fmla="*/ 18 w 50"/>
              <a:gd name="T21" fmla="*/ 48 h 50"/>
              <a:gd name="T22" fmla="*/ 18 w 50"/>
              <a:gd name="T23" fmla="*/ 48 h 50"/>
              <a:gd name="T24" fmla="*/ 15 w 50"/>
              <a:gd name="T25" fmla="*/ 50 h 50"/>
              <a:gd name="T26" fmla="*/ 13 w 50"/>
              <a:gd name="T27" fmla="*/ 50 h 50"/>
              <a:gd name="T28" fmla="*/ 11 w 50"/>
              <a:gd name="T29" fmla="*/ 48 h 50"/>
              <a:gd name="T30" fmla="*/ 11 w 50"/>
              <a:gd name="T31" fmla="*/ 44 h 50"/>
              <a:gd name="T32" fmla="*/ 11 w 50"/>
              <a:gd name="T33" fmla="*/ 44 h 50"/>
              <a:gd name="T34" fmla="*/ 9 w 50"/>
              <a:gd name="T35" fmla="*/ 39 h 50"/>
              <a:gd name="T36" fmla="*/ 9 w 50"/>
              <a:gd name="T37" fmla="*/ 35 h 50"/>
              <a:gd name="T38" fmla="*/ 5 w 50"/>
              <a:gd name="T39" fmla="*/ 30 h 50"/>
              <a:gd name="T40" fmla="*/ 2 w 50"/>
              <a:gd name="T41" fmla="*/ 28 h 50"/>
              <a:gd name="T42" fmla="*/ 2 w 50"/>
              <a:gd name="T43" fmla="*/ 28 h 50"/>
              <a:gd name="T44" fmla="*/ 0 w 50"/>
              <a:gd name="T45" fmla="*/ 24 h 50"/>
              <a:gd name="T46" fmla="*/ 0 w 50"/>
              <a:gd name="T47" fmla="*/ 22 h 50"/>
              <a:gd name="T48" fmla="*/ 2 w 50"/>
              <a:gd name="T49" fmla="*/ 18 h 50"/>
              <a:gd name="T50" fmla="*/ 3 w 50"/>
              <a:gd name="T51" fmla="*/ 18 h 50"/>
              <a:gd name="T52" fmla="*/ 3 w 50"/>
              <a:gd name="T53" fmla="*/ 18 h 50"/>
              <a:gd name="T54" fmla="*/ 9 w 50"/>
              <a:gd name="T55" fmla="*/ 16 h 50"/>
              <a:gd name="T56" fmla="*/ 13 w 50"/>
              <a:gd name="T57" fmla="*/ 13 h 50"/>
              <a:gd name="T58" fmla="*/ 17 w 50"/>
              <a:gd name="T59" fmla="*/ 9 h 50"/>
              <a:gd name="T60" fmla="*/ 18 w 50"/>
              <a:gd name="T61" fmla="*/ 5 h 50"/>
              <a:gd name="T62" fmla="*/ 18 w 50"/>
              <a:gd name="T63" fmla="*/ 5 h 50"/>
              <a:gd name="T64" fmla="*/ 20 w 50"/>
              <a:gd name="T65" fmla="*/ 1 h 50"/>
              <a:gd name="T66" fmla="*/ 22 w 50"/>
              <a:gd name="T67" fmla="*/ 0 h 50"/>
              <a:gd name="T68" fmla="*/ 24 w 50"/>
              <a:gd name="T69" fmla="*/ 1 h 50"/>
              <a:gd name="T70" fmla="*/ 28 w 50"/>
              <a:gd name="T71" fmla="*/ 3 h 50"/>
              <a:gd name="T72" fmla="*/ 28 w 50"/>
              <a:gd name="T73" fmla="*/ 3 h 50"/>
              <a:gd name="T74" fmla="*/ 30 w 50"/>
              <a:gd name="T75" fmla="*/ 7 h 50"/>
              <a:gd name="T76" fmla="*/ 35 w 50"/>
              <a:gd name="T77" fmla="*/ 11 h 50"/>
              <a:gd name="T78" fmla="*/ 39 w 50"/>
              <a:gd name="T79" fmla="*/ 13 h 50"/>
              <a:gd name="T80" fmla="*/ 43 w 50"/>
              <a:gd name="T81" fmla="*/ 13 h 50"/>
              <a:gd name="T82" fmla="*/ 43 w 50"/>
              <a:gd name="T83" fmla="*/ 13 h 50"/>
              <a:gd name="T84" fmla="*/ 47 w 50"/>
              <a:gd name="T85" fmla="*/ 13 h 50"/>
              <a:gd name="T86" fmla="*/ 48 w 50"/>
              <a:gd name="T87" fmla="*/ 15 h 50"/>
              <a:gd name="T88" fmla="*/ 50 w 50"/>
              <a:gd name="T89" fmla="*/ 18 h 50"/>
              <a:gd name="T90" fmla="*/ 48 w 50"/>
              <a:gd name="T91" fmla="*/ 22 h 50"/>
              <a:gd name="T92" fmla="*/ 48 w 50"/>
              <a:gd name="T93" fmla="*/ 22 h 50"/>
              <a:gd name="T94" fmla="*/ 45 w 50"/>
              <a:gd name="T95" fmla="*/ 26 h 50"/>
              <a:gd name="T96" fmla="*/ 45 w 50"/>
              <a:gd name="T97" fmla="*/ 30 h 50"/>
              <a:gd name="T98" fmla="*/ 43 w 50"/>
              <a:gd name="T99" fmla="*/ 35 h 50"/>
              <a:gd name="T100" fmla="*/ 45 w 50"/>
              <a:gd name="T101" fmla="*/ 39 h 50"/>
              <a:gd name="T102" fmla="*/ 45 w 50"/>
              <a:gd name="T103" fmla="*/ 3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" h="50">
                <a:moveTo>
                  <a:pt x="45" y="39"/>
                </a:moveTo>
                <a:lnTo>
                  <a:pt x="45" y="39"/>
                </a:lnTo>
                <a:lnTo>
                  <a:pt x="45" y="43"/>
                </a:lnTo>
                <a:lnTo>
                  <a:pt x="43" y="46"/>
                </a:lnTo>
                <a:lnTo>
                  <a:pt x="41" y="46"/>
                </a:lnTo>
                <a:lnTo>
                  <a:pt x="37" y="46"/>
                </a:lnTo>
                <a:lnTo>
                  <a:pt x="37" y="46"/>
                </a:lnTo>
                <a:lnTo>
                  <a:pt x="33" y="44"/>
                </a:lnTo>
                <a:lnTo>
                  <a:pt x="28" y="44"/>
                </a:lnTo>
                <a:lnTo>
                  <a:pt x="22" y="46"/>
                </a:lnTo>
                <a:lnTo>
                  <a:pt x="18" y="48"/>
                </a:lnTo>
                <a:lnTo>
                  <a:pt x="18" y="48"/>
                </a:lnTo>
                <a:lnTo>
                  <a:pt x="15" y="50"/>
                </a:lnTo>
                <a:lnTo>
                  <a:pt x="13" y="50"/>
                </a:lnTo>
                <a:lnTo>
                  <a:pt x="11" y="48"/>
                </a:lnTo>
                <a:lnTo>
                  <a:pt x="11" y="44"/>
                </a:lnTo>
                <a:lnTo>
                  <a:pt x="11" y="44"/>
                </a:lnTo>
                <a:lnTo>
                  <a:pt x="9" y="39"/>
                </a:lnTo>
                <a:lnTo>
                  <a:pt x="9" y="35"/>
                </a:lnTo>
                <a:lnTo>
                  <a:pt x="5" y="30"/>
                </a:lnTo>
                <a:lnTo>
                  <a:pt x="2" y="28"/>
                </a:lnTo>
                <a:lnTo>
                  <a:pt x="2" y="28"/>
                </a:lnTo>
                <a:lnTo>
                  <a:pt x="0" y="24"/>
                </a:lnTo>
                <a:lnTo>
                  <a:pt x="0" y="22"/>
                </a:lnTo>
                <a:lnTo>
                  <a:pt x="2" y="18"/>
                </a:lnTo>
                <a:lnTo>
                  <a:pt x="3" y="18"/>
                </a:lnTo>
                <a:lnTo>
                  <a:pt x="3" y="18"/>
                </a:lnTo>
                <a:lnTo>
                  <a:pt x="9" y="16"/>
                </a:lnTo>
                <a:lnTo>
                  <a:pt x="13" y="13"/>
                </a:lnTo>
                <a:lnTo>
                  <a:pt x="17" y="9"/>
                </a:lnTo>
                <a:lnTo>
                  <a:pt x="18" y="5"/>
                </a:lnTo>
                <a:lnTo>
                  <a:pt x="18" y="5"/>
                </a:lnTo>
                <a:lnTo>
                  <a:pt x="20" y="1"/>
                </a:lnTo>
                <a:lnTo>
                  <a:pt x="22" y="0"/>
                </a:lnTo>
                <a:lnTo>
                  <a:pt x="24" y="1"/>
                </a:lnTo>
                <a:lnTo>
                  <a:pt x="28" y="3"/>
                </a:lnTo>
                <a:lnTo>
                  <a:pt x="28" y="3"/>
                </a:lnTo>
                <a:lnTo>
                  <a:pt x="30" y="7"/>
                </a:lnTo>
                <a:lnTo>
                  <a:pt x="35" y="11"/>
                </a:lnTo>
                <a:lnTo>
                  <a:pt x="39" y="13"/>
                </a:lnTo>
                <a:lnTo>
                  <a:pt x="43" y="13"/>
                </a:lnTo>
                <a:lnTo>
                  <a:pt x="43" y="13"/>
                </a:lnTo>
                <a:lnTo>
                  <a:pt x="47" y="13"/>
                </a:lnTo>
                <a:lnTo>
                  <a:pt x="48" y="15"/>
                </a:lnTo>
                <a:lnTo>
                  <a:pt x="50" y="18"/>
                </a:lnTo>
                <a:lnTo>
                  <a:pt x="48" y="22"/>
                </a:lnTo>
                <a:lnTo>
                  <a:pt x="48" y="22"/>
                </a:lnTo>
                <a:lnTo>
                  <a:pt x="45" y="26"/>
                </a:lnTo>
                <a:lnTo>
                  <a:pt x="45" y="30"/>
                </a:lnTo>
                <a:lnTo>
                  <a:pt x="43" y="35"/>
                </a:lnTo>
                <a:lnTo>
                  <a:pt x="45" y="39"/>
                </a:lnTo>
                <a:lnTo>
                  <a:pt x="45" y="3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Freeform 1538"/>
          <p:cNvSpPr>
            <a:spLocks/>
          </p:cNvSpPr>
          <p:nvPr/>
        </p:nvSpPr>
        <p:spPr bwMode="auto">
          <a:xfrm>
            <a:off x="1809413" y="5284079"/>
            <a:ext cx="104601" cy="100726"/>
          </a:xfrm>
          <a:custGeom>
            <a:avLst/>
            <a:gdLst>
              <a:gd name="T0" fmla="*/ 14 w 27"/>
              <a:gd name="T1" fmla="*/ 0 h 26"/>
              <a:gd name="T2" fmla="*/ 14 w 27"/>
              <a:gd name="T3" fmla="*/ 0 h 26"/>
              <a:gd name="T4" fmla="*/ 10 w 27"/>
              <a:gd name="T5" fmla="*/ 1 h 26"/>
              <a:gd name="T6" fmla="*/ 4 w 27"/>
              <a:gd name="T7" fmla="*/ 3 h 26"/>
              <a:gd name="T8" fmla="*/ 2 w 27"/>
              <a:gd name="T9" fmla="*/ 7 h 26"/>
              <a:gd name="T10" fmla="*/ 0 w 27"/>
              <a:gd name="T11" fmla="*/ 13 h 26"/>
              <a:gd name="T12" fmla="*/ 0 w 27"/>
              <a:gd name="T13" fmla="*/ 13 h 26"/>
              <a:gd name="T14" fmla="*/ 2 w 27"/>
              <a:gd name="T15" fmla="*/ 18 h 26"/>
              <a:gd name="T16" fmla="*/ 4 w 27"/>
              <a:gd name="T17" fmla="*/ 22 h 26"/>
              <a:gd name="T18" fmla="*/ 10 w 27"/>
              <a:gd name="T19" fmla="*/ 26 h 26"/>
              <a:gd name="T20" fmla="*/ 14 w 27"/>
              <a:gd name="T21" fmla="*/ 26 h 26"/>
              <a:gd name="T22" fmla="*/ 14 w 27"/>
              <a:gd name="T23" fmla="*/ 26 h 26"/>
              <a:gd name="T24" fmla="*/ 19 w 27"/>
              <a:gd name="T25" fmla="*/ 26 h 26"/>
              <a:gd name="T26" fmla="*/ 23 w 27"/>
              <a:gd name="T27" fmla="*/ 22 h 26"/>
              <a:gd name="T28" fmla="*/ 27 w 27"/>
              <a:gd name="T29" fmla="*/ 18 h 26"/>
              <a:gd name="T30" fmla="*/ 27 w 27"/>
              <a:gd name="T31" fmla="*/ 13 h 26"/>
              <a:gd name="T32" fmla="*/ 27 w 27"/>
              <a:gd name="T33" fmla="*/ 13 h 26"/>
              <a:gd name="T34" fmla="*/ 27 w 27"/>
              <a:gd name="T35" fmla="*/ 7 h 26"/>
              <a:gd name="T36" fmla="*/ 23 w 27"/>
              <a:gd name="T37" fmla="*/ 3 h 26"/>
              <a:gd name="T38" fmla="*/ 19 w 27"/>
              <a:gd name="T39" fmla="*/ 1 h 26"/>
              <a:gd name="T40" fmla="*/ 14 w 27"/>
              <a:gd name="T41" fmla="*/ 0 h 26"/>
              <a:gd name="T42" fmla="*/ 14 w 27"/>
              <a:gd name="T4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26">
                <a:moveTo>
                  <a:pt x="14" y="0"/>
                </a:moveTo>
                <a:lnTo>
                  <a:pt x="14" y="0"/>
                </a:lnTo>
                <a:lnTo>
                  <a:pt x="10" y="1"/>
                </a:lnTo>
                <a:lnTo>
                  <a:pt x="4" y="3"/>
                </a:lnTo>
                <a:lnTo>
                  <a:pt x="2" y="7"/>
                </a:lnTo>
                <a:lnTo>
                  <a:pt x="0" y="13"/>
                </a:lnTo>
                <a:lnTo>
                  <a:pt x="0" y="13"/>
                </a:lnTo>
                <a:lnTo>
                  <a:pt x="2" y="18"/>
                </a:lnTo>
                <a:lnTo>
                  <a:pt x="4" y="22"/>
                </a:lnTo>
                <a:lnTo>
                  <a:pt x="10" y="26"/>
                </a:lnTo>
                <a:lnTo>
                  <a:pt x="14" y="26"/>
                </a:lnTo>
                <a:lnTo>
                  <a:pt x="14" y="26"/>
                </a:lnTo>
                <a:lnTo>
                  <a:pt x="19" y="26"/>
                </a:lnTo>
                <a:lnTo>
                  <a:pt x="23" y="22"/>
                </a:lnTo>
                <a:lnTo>
                  <a:pt x="27" y="18"/>
                </a:lnTo>
                <a:lnTo>
                  <a:pt x="27" y="13"/>
                </a:lnTo>
                <a:lnTo>
                  <a:pt x="27" y="13"/>
                </a:lnTo>
                <a:lnTo>
                  <a:pt x="27" y="7"/>
                </a:lnTo>
                <a:lnTo>
                  <a:pt x="23" y="3"/>
                </a:lnTo>
                <a:lnTo>
                  <a:pt x="19" y="1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Freeform 1539"/>
          <p:cNvSpPr>
            <a:spLocks/>
          </p:cNvSpPr>
          <p:nvPr/>
        </p:nvSpPr>
        <p:spPr bwMode="auto">
          <a:xfrm>
            <a:off x="2072851" y="5284079"/>
            <a:ext cx="100726" cy="100726"/>
          </a:xfrm>
          <a:custGeom>
            <a:avLst/>
            <a:gdLst>
              <a:gd name="T0" fmla="*/ 13 w 26"/>
              <a:gd name="T1" fmla="*/ 0 h 26"/>
              <a:gd name="T2" fmla="*/ 13 w 26"/>
              <a:gd name="T3" fmla="*/ 0 h 26"/>
              <a:gd name="T4" fmla="*/ 7 w 26"/>
              <a:gd name="T5" fmla="*/ 1 h 26"/>
              <a:gd name="T6" fmla="*/ 4 w 26"/>
              <a:gd name="T7" fmla="*/ 3 h 26"/>
              <a:gd name="T8" fmla="*/ 2 w 26"/>
              <a:gd name="T9" fmla="*/ 7 h 26"/>
              <a:gd name="T10" fmla="*/ 0 w 26"/>
              <a:gd name="T11" fmla="*/ 13 h 26"/>
              <a:gd name="T12" fmla="*/ 0 w 26"/>
              <a:gd name="T13" fmla="*/ 13 h 26"/>
              <a:gd name="T14" fmla="*/ 2 w 26"/>
              <a:gd name="T15" fmla="*/ 18 h 26"/>
              <a:gd name="T16" fmla="*/ 4 w 26"/>
              <a:gd name="T17" fmla="*/ 22 h 26"/>
              <a:gd name="T18" fmla="*/ 7 w 26"/>
              <a:gd name="T19" fmla="*/ 26 h 26"/>
              <a:gd name="T20" fmla="*/ 13 w 26"/>
              <a:gd name="T21" fmla="*/ 26 h 26"/>
              <a:gd name="T22" fmla="*/ 13 w 26"/>
              <a:gd name="T23" fmla="*/ 26 h 26"/>
              <a:gd name="T24" fmla="*/ 19 w 26"/>
              <a:gd name="T25" fmla="*/ 26 h 26"/>
              <a:gd name="T26" fmla="*/ 22 w 26"/>
              <a:gd name="T27" fmla="*/ 22 h 26"/>
              <a:gd name="T28" fmla="*/ 24 w 26"/>
              <a:gd name="T29" fmla="*/ 18 h 26"/>
              <a:gd name="T30" fmla="*/ 26 w 26"/>
              <a:gd name="T31" fmla="*/ 13 h 26"/>
              <a:gd name="T32" fmla="*/ 26 w 26"/>
              <a:gd name="T33" fmla="*/ 13 h 26"/>
              <a:gd name="T34" fmla="*/ 24 w 26"/>
              <a:gd name="T35" fmla="*/ 7 h 26"/>
              <a:gd name="T36" fmla="*/ 22 w 26"/>
              <a:gd name="T37" fmla="*/ 3 h 26"/>
              <a:gd name="T38" fmla="*/ 19 w 26"/>
              <a:gd name="T39" fmla="*/ 1 h 26"/>
              <a:gd name="T40" fmla="*/ 13 w 26"/>
              <a:gd name="T41" fmla="*/ 0 h 26"/>
              <a:gd name="T42" fmla="*/ 13 w 26"/>
              <a:gd name="T4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6">
                <a:moveTo>
                  <a:pt x="13" y="0"/>
                </a:moveTo>
                <a:lnTo>
                  <a:pt x="13" y="0"/>
                </a:lnTo>
                <a:lnTo>
                  <a:pt x="7" y="1"/>
                </a:lnTo>
                <a:lnTo>
                  <a:pt x="4" y="3"/>
                </a:lnTo>
                <a:lnTo>
                  <a:pt x="2" y="7"/>
                </a:lnTo>
                <a:lnTo>
                  <a:pt x="0" y="13"/>
                </a:lnTo>
                <a:lnTo>
                  <a:pt x="0" y="13"/>
                </a:lnTo>
                <a:lnTo>
                  <a:pt x="2" y="18"/>
                </a:lnTo>
                <a:lnTo>
                  <a:pt x="4" y="22"/>
                </a:lnTo>
                <a:lnTo>
                  <a:pt x="7" y="26"/>
                </a:lnTo>
                <a:lnTo>
                  <a:pt x="13" y="26"/>
                </a:lnTo>
                <a:lnTo>
                  <a:pt x="13" y="26"/>
                </a:lnTo>
                <a:lnTo>
                  <a:pt x="19" y="26"/>
                </a:lnTo>
                <a:lnTo>
                  <a:pt x="22" y="22"/>
                </a:lnTo>
                <a:lnTo>
                  <a:pt x="24" y="18"/>
                </a:lnTo>
                <a:lnTo>
                  <a:pt x="26" y="13"/>
                </a:lnTo>
                <a:lnTo>
                  <a:pt x="26" y="13"/>
                </a:lnTo>
                <a:lnTo>
                  <a:pt x="24" y="7"/>
                </a:lnTo>
                <a:lnTo>
                  <a:pt x="22" y="3"/>
                </a:lnTo>
                <a:lnTo>
                  <a:pt x="19" y="1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Freeform 1540"/>
          <p:cNvSpPr>
            <a:spLocks noEditPoints="1"/>
          </p:cNvSpPr>
          <p:nvPr/>
        </p:nvSpPr>
        <p:spPr bwMode="auto">
          <a:xfrm>
            <a:off x="1739679" y="5063257"/>
            <a:ext cx="499757" cy="282809"/>
          </a:xfrm>
          <a:custGeom>
            <a:avLst/>
            <a:gdLst>
              <a:gd name="T0" fmla="*/ 105 w 129"/>
              <a:gd name="T1" fmla="*/ 29 h 73"/>
              <a:gd name="T2" fmla="*/ 103 w 129"/>
              <a:gd name="T3" fmla="*/ 17 h 73"/>
              <a:gd name="T4" fmla="*/ 88 w 129"/>
              <a:gd name="T5" fmla="*/ 2 h 73"/>
              <a:gd name="T6" fmla="*/ 50 w 129"/>
              <a:gd name="T7" fmla="*/ 0 h 73"/>
              <a:gd name="T8" fmla="*/ 39 w 129"/>
              <a:gd name="T9" fmla="*/ 2 h 73"/>
              <a:gd name="T10" fmla="*/ 26 w 129"/>
              <a:gd name="T11" fmla="*/ 17 h 73"/>
              <a:gd name="T12" fmla="*/ 24 w 129"/>
              <a:gd name="T13" fmla="*/ 36 h 73"/>
              <a:gd name="T14" fmla="*/ 15 w 129"/>
              <a:gd name="T15" fmla="*/ 38 h 73"/>
              <a:gd name="T16" fmla="*/ 2 w 129"/>
              <a:gd name="T17" fmla="*/ 47 h 73"/>
              <a:gd name="T18" fmla="*/ 0 w 129"/>
              <a:gd name="T19" fmla="*/ 55 h 73"/>
              <a:gd name="T20" fmla="*/ 0 w 129"/>
              <a:gd name="T21" fmla="*/ 62 h 73"/>
              <a:gd name="T22" fmla="*/ 9 w 129"/>
              <a:gd name="T23" fmla="*/ 70 h 73"/>
              <a:gd name="T24" fmla="*/ 17 w 129"/>
              <a:gd name="T25" fmla="*/ 73 h 73"/>
              <a:gd name="T26" fmla="*/ 15 w 129"/>
              <a:gd name="T27" fmla="*/ 70 h 73"/>
              <a:gd name="T28" fmla="*/ 20 w 129"/>
              <a:gd name="T29" fmla="*/ 58 h 73"/>
              <a:gd name="T30" fmla="*/ 32 w 129"/>
              <a:gd name="T31" fmla="*/ 53 h 73"/>
              <a:gd name="T32" fmla="*/ 39 w 129"/>
              <a:gd name="T33" fmla="*/ 55 h 73"/>
              <a:gd name="T34" fmla="*/ 48 w 129"/>
              <a:gd name="T35" fmla="*/ 62 h 73"/>
              <a:gd name="T36" fmla="*/ 48 w 129"/>
              <a:gd name="T37" fmla="*/ 70 h 73"/>
              <a:gd name="T38" fmla="*/ 82 w 129"/>
              <a:gd name="T39" fmla="*/ 73 h 73"/>
              <a:gd name="T40" fmla="*/ 82 w 129"/>
              <a:gd name="T41" fmla="*/ 70 h 73"/>
              <a:gd name="T42" fmla="*/ 84 w 129"/>
              <a:gd name="T43" fmla="*/ 62 h 73"/>
              <a:gd name="T44" fmla="*/ 91 w 129"/>
              <a:gd name="T45" fmla="*/ 55 h 73"/>
              <a:gd name="T46" fmla="*/ 99 w 129"/>
              <a:gd name="T47" fmla="*/ 53 h 73"/>
              <a:gd name="T48" fmla="*/ 110 w 129"/>
              <a:gd name="T49" fmla="*/ 58 h 73"/>
              <a:gd name="T50" fmla="*/ 116 w 129"/>
              <a:gd name="T51" fmla="*/ 70 h 73"/>
              <a:gd name="T52" fmla="*/ 116 w 129"/>
              <a:gd name="T53" fmla="*/ 72 h 73"/>
              <a:gd name="T54" fmla="*/ 121 w 129"/>
              <a:gd name="T55" fmla="*/ 70 h 73"/>
              <a:gd name="T56" fmla="*/ 127 w 129"/>
              <a:gd name="T57" fmla="*/ 60 h 73"/>
              <a:gd name="T58" fmla="*/ 129 w 129"/>
              <a:gd name="T59" fmla="*/ 55 h 73"/>
              <a:gd name="T60" fmla="*/ 127 w 129"/>
              <a:gd name="T61" fmla="*/ 47 h 73"/>
              <a:gd name="T62" fmla="*/ 114 w 129"/>
              <a:gd name="T63" fmla="*/ 38 h 73"/>
              <a:gd name="T64" fmla="*/ 105 w 129"/>
              <a:gd name="T65" fmla="*/ 36 h 73"/>
              <a:gd name="T66" fmla="*/ 35 w 129"/>
              <a:gd name="T67" fmla="*/ 36 h 73"/>
              <a:gd name="T68" fmla="*/ 35 w 129"/>
              <a:gd name="T69" fmla="*/ 27 h 73"/>
              <a:gd name="T70" fmla="*/ 41 w 129"/>
              <a:gd name="T71" fmla="*/ 12 h 73"/>
              <a:gd name="T72" fmla="*/ 54 w 129"/>
              <a:gd name="T73" fmla="*/ 6 h 73"/>
              <a:gd name="T74" fmla="*/ 75 w 129"/>
              <a:gd name="T75" fmla="*/ 6 h 73"/>
              <a:gd name="T76" fmla="*/ 88 w 129"/>
              <a:gd name="T77" fmla="*/ 12 h 73"/>
              <a:gd name="T78" fmla="*/ 93 w 129"/>
              <a:gd name="T79" fmla="*/ 2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9" h="73">
                <a:moveTo>
                  <a:pt x="105" y="36"/>
                </a:moveTo>
                <a:lnTo>
                  <a:pt x="105" y="29"/>
                </a:lnTo>
                <a:lnTo>
                  <a:pt x="105" y="29"/>
                </a:lnTo>
                <a:lnTo>
                  <a:pt x="103" y="17"/>
                </a:lnTo>
                <a:lnTo>
                  <a:pt x="97" y="10"/>
                </a:lnTo>
                <a:lnTo>
                  <a:pt x="88" y="2"/>
                </a:lnTo>
                <a:lnTo>
                  <a:pt x="78" y="0"/>
                </a:lnTo>
                <a:lnTo>
                  <a:pt x="50" y="0"/>
                </a:lnTo>
                <a:lnTo>
                  <a:pt x="50" y="0"/>
                </a:lnTo>
                <a:lnTo>
                  <a:pt x="39" y="2"/>
                </a:lnTo>
                <a:lnTo>
                  <a:pt x="32" y="10"/>
                </a:lnTo>
                <a:lnTo>
                  <a:pt x="26" y="17"/>
                </a:lnTo>
                <a:lnTo>
                  <a:pt x="24" y="29"/>
                </a:lnTo>
                <a:lnTo>
                  <a:pt x="24" y="36"/>
                </a:lnTo>
                <a:lnTo>
                  <a:pt x="24" y="36"/>
                </a:lnTo>
                <a:lnTo>
                  <a:pt x="15" y="38"/>
                </a:lnTo>
                <a:lnTo>
                  <a:pt x="7" y="42"/>
                </a:lnTo>
                <a:lnTo>
                  <a:pt x="2" y="47"/>
                </a:ln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0" y="62"/>
                </a:lnTo>
                <a:lnTo>
                  <a:pt x="3" y="66"/>
                </a:lnTo>
                <a:lnTo>
                  <a:pt x="9" y="70"/>
                </a:lnTo>
                <a:lnTo>
                  <a:pt x="17" y="73"/>
                </a:lnTo>
                <a:lnTo>
                  <a:pt x="17" y="73"/>
                </a:lnTo>
                <a:lnTo>
                  <a:pt x="15" y="70"/>
                </a:lnTo>
                <a:lnTo>
                  <a:pt x="15" y="70"/>
                </a:lnTo>
                <a:lnTo>
                  <a:pt x="17" y="62"/>
                </a:lnTo>
                <a:lnTo>
                  <a:pt x="20" y="58"/>
                </a:lnTo>
                <a:lnTo>
                  <a:pt x="26" y="55"/>
                </a:lnTo>
                <a:lnTo>
                  <a:pt x="32" y="53"/>
                </a:lnTo>
                <a:lnTo>
                  <a:pt x="32" y="53"/>
                </a:lnTo>
                <a:lnTo>
                  <a:pt x="39" y="55"/>
                </a:lnTo>
                <a:lnTo>
                  <a:pt x="45" y="58"/>
                </a:lnTo>
                <a:lnTo>
                  <a:pt x="48" y="62"/>
                </a:lnTo>
                <a:lnTo>
                  <a:pt x="48" y="70"/>
                </a:lnTo>
                <a:lnTo>
                  <a:pt x="48" y="70"/>
                </a:lnTo>
                <a:lnTo>
                  <a:pt x="48" y="73"/>
                </a:lnTo>
                <a:lnTo>
                  <a:pt x="82" y="73"/>
                </a:lnTo>
                <a:lnTo>
                  <a:pt x="82" y="73"/>
                </a:lnTo>
                <a:lnTo>
                  <a:pt x="82" y="70"/>
                </a:lnTo>
                <a:lnTo>
                  <a:pt x="82" y="70"/>
                </a:lnTo>
                <a:lnTo>
                  <a:pt x="84" y="62"/>
                </a:lnTo>
                <a:lnTo>
                  <a:pt x="88" y="58"/>
                </a:lnTo>
                <a:lnTo>
                  <a:pt x="91" y="55"/>
                </a:lnTo>
                <a:lnTo>
                  <a:pt x="99" y="53"/>
                </a:lnTo>
                <a:lnTo>
                  <a:pt x="99" y="53"/>
                </a:lnTo>
                <a:lnTo>
                  <a:pt x="105" y="55"/>
                </a:lnTo>
                <a:lnTo>
                  <a:pt x="110" y="58"/>
                </a:lnTo>
                <a:lnTo>
                  <a:pt x="114" y="62"/>
                </a:lnTo>
                <a:lnTo>
                  <a:pt x="116" y="70"/>
                </a:lnTo>
                <a:lnTo>
                  <a:pt x="116" y="70"/>
                </a:lnTo>
                <a:lnTo>
                  <a:pt x="116" y="72"/>
                </a:lnTo>
                <a:lnTo>
                  <a:pt x="116" y="72"/>
                </a:lnTo>
                <a:lnTo>
                  <a:pt x="121" y="70"/>
                </a:lnTo>
                <a:lnTo>
                  <a:pt x="125" y="66"/>
                </a:lnTo>
                <a:lnTo>
                  <a:pt x="127" y="60"/>
                </a:lnTo>
                <a:lnTo>
                  <a:pt x="129" y="55"/>
                </a:lnTo>
                <a:lnTo>
                  <a:pt x="129" y="55"/>
                </a:lnTo>
                <a:lnTo>
                  <a:pt x="129" y="55"/>
                </a:lnTo>
                <a:lnTo>
                  <a:pt x="127" y="47"/>
                </a:lnTo>
                <a:lnTo>
                  <a:pt x="121" y="42"/>
                </a:lnTo>
                <a:lnTo>
                  <a:pt x="114" y="38"/>
                </a:lnTo>
                <a:lnTo>
                  <a:pt x="105" y="36"/>
                </a:lnTo>
                <a:lnTo>
                  <a:pt x="105" y="36"/>
                </a:lnTo>
                <a:close/>
                <a:moveTo>
                  <a:pt x="93" y="36"/>
                </a:moveTo>
                <a:lnTo>
                  <a:pt x="35" y="36"/>
                </a:lnTo>
                <a:lnTo>
                  <a:pt x="35" y="27"/>
                </a:lnTo>
                <a:lnTo>
                  <a:pt x="35" y="27"/>
                </a:lnTo>
                <a:lnTo>
                  <a:pt x="35" y="19"/>
                </a:lnTo>
                <a:lnTo>
                  <a:pt x="41" y="12"/>
                </a:lnTo>
                <a:lnTo>
                  <a:pt x="47" y="8"/>
                </a:lnTo>
                <a:lnTo>
                  <a:pt x="54" y="6"/>
                </a:lnTo>
                <a:lnTo>
                  <a:pt x="75" y="6"/>
                </a:lnTo>
                <a:lnTo>
                  <a:pt x="75" y="6"/>
                </a:lnTo>
                <a:lnTo>
                  <a:pt x="82" y="8"/>
                </a:lnTo>
                <a:lnTo>
                  <a:pt x="88" y="12"/>
                </a:lnTo>
                <a:lnTo>
                  <a:pt x="91" y="19"/>
                </a:lnTo>
                <a:lnTo>
                  <a:pt x="93" y="27"/>
                </a:lnTo>
                <a:lnTo>
                  <a:pt x="93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1" name="Freeform 1541"/>
          <p:cNvSpPr>
            <a:spLocks noEditPoints="1"/>
          </p:cNvSpPr>
          <p:nvPr/>
        </p:nvSpPr>
        <p:spPr bwMode="auto">
          <a:xfrm>
            <a:off x="4432167" y="2932512"/>
            <a:ext cx="399031" cy="399031"/>
          </a:xfrm>
          <a:custGeom>
            <a:avLst/>
            <a:gdLst>
              <a:gd name="T0" fmla="*/ 41 w 103"/>
              <a:gd name="T1" fmla="*/ 2 h 103"/>
              <a:gd name="T2" fmla="*/ 15 w 103"/>
              <a:gd name="T3" fmla="*/ 15 h 103"/>
              <a:gd name="T4" fmla="*/ 2 w 103"/>
              <a:gd name="T5" fmla="*/ 41 h 103"/>
              <a:gd name="T6" fmla="*/ 2 w 103"/>
              <a:gd name="T7" fmla="*/ 61 h 103"/>
              <a:gd name="T8" fmla="*/ 15 w 103"/>
              <a:gd name="T9" fmla="*/ 88 h 103"/>
              <a:gd name="T10" fmla="*/ 41 w 103"/>
              <a:gd name="T11" fmla="*/ 101 h 103"/>
              <a:gd name="T12" fmla="*/ 62 w 103"/>
              <a:gd name="T13" fmla="*/ 101 h 103"/>
              <a:gd name="T14" fmla="*/ 88 w 103"/>
              <a:gd name="T15" fmla="*/ 88 h 103"/>
              <a:gd name="T16" fmla="*/ 101 w 103"/>
              <a:gd name="T17" fmla="*/ 61 h 103"/>
              <a:gd name="T18" fmla="*/ 101 w 103"/>
              <a:gd name="T19" fmla="*/ 41 h 103"/>
              <a:gd name="T20" fmla="*/ 88 w 103"/>
              <a:gd name="T21" fmla="*/ 15 h 103"/>
              <a:gd name="T22" fmla="*/ 62 w 103"/>
              <a:gd name="T23" fmla="*/ 2 h 103"/>
              <a:gd name="T24" fmla="*/ 52 w 103"/>
              <a:gd name="T25" fmla="*/ 52 h 103"/>
              <a:gd name="T26" fmla="*/ 58 w 103"/>
              <a:gd name="T27" fmla="*/ 54 h 103"/>
              <a:gd name="T28" fmla="*/ 62 w 103"/>
              <a:gd name="T29" fmla="*/ 61 h 103"/>
              <a:gd name="T30" fmla="*/ 56 w 103"/>
              <a:gd name="T31" fmla="*/ 69 h 103"/>
              <a:gd name="T32" fmla="*/ 49 w 103"/>
              <a:gd name="T33" fmla="*/ 69 h 103"/>
              <a:gd name="T34" fmla="*/ 43 w 103"/>
              <a:gd name="T35" fmla="*/ 61 h 103"/>
              <a:gd name="T36" fmla="*/ 47 w 103"/>
              <a:gd name="T37" fmla="*/ 54 h 103"/>
              <a:gd name="T38" fmla="*/ 52 w 103"/>
              <a:gd name="T39" fmla="*/ 52 h 103"/>
              <a:gd name="T40" fmla="*/ 19 w 103"/>
              <a:gd name="T41" fmla="*/ 39 h 103"/>
              <a:gd name="T42" fmla="*/ 24 w 103"/>
              <a:gd name="T43" fmla="*/ 28 h 103"/>
              <a:gd name="T44" fmla="*/ 32 w 103"/>
              <a:gd name="T45" fmla="*/ 30 h 103"/>
              <a:gd name="T46" fmla="*/ 37 w 103"/>
              <a:gd name="T47" fmla="*/ 39 h 103"/>
              <a:gd name="T48" fmla="*/ 28 w 103"/>
              <a:gd name="T49" fmla="*/ 45 h 103"/>
              <a:gd name="T50" fmla="*/ 20 w 103"/>
              <a:gd name="T51" fmla="*/ 46 h 103"/>
              <a:gd name="T52" fmla="*/ 79 w 103"/>
              <a:gd name="T53" fmla="*/ 71 h 103"/>
              <a:gd name="T54" fmla="*/ 67 w 103"/>
              <a:gd name="T55" fmla="*/ 80 h 103"/>
              <a:gd name="T56" fmla="*/ 54 w 103"/>
              <a:gd name="T57" fmla="*/ 82 h 103"/>
              <a:gd name="T58" fmla="*/ 39 w 103"/>
              <a:gd name="T59" fmla="*/ 80 h 103"/>
              <a:gd name="T60" fmla="*/ 26 w 103"/>
              <a:gd name="T61" fmla="*/ 71 h 103"/>
              <a:gd name="T62" fmla="*/ 28 w 103"/>
              <a:gd name="T63" fmla="*/ 69 h 103"/>
              <a:gd name="T64" fmla="*/ 39 w 103"/>
              <a:gd name="T65" fmla="*/ 78 h 103"/>
              <a:gd name="T66" fmla="*/ 54 w 103"/>
              <a:gd name="T67" fmla="*/ 80 h 103"/>
              <a:gd name="T68" fmla="*/ 73 w 103"/>
              <a:gd name="T69" fmla="*/ 75 h 103"/>
              <a:gd name="T70" fmla="*/ 79 w 103"/>
              <a:gd name="T71" fmla="*/ 69 h 103"/>
              <a:gd name="T72" fmla="*/ 79 w 103"/>
              <a:gd name="T73" fmla="*/ 71 h 103"/>
              <a:gd name="T74" fmla="*/ 82 w 103"/>
              <a:gd name="T75" fmla="*/ 48 h 103"/>
              <a:gd name="T76" fmla="*/ 75 w 103"/>
              <a:gd name="T77" fmla="*/ 45 h 103"/>
              <a:gd name="T78" fmla="*/ 65 w 103"/>
              <a:gd name="T79" fmla="*/ 39 h 103"/>
              <a:gd name="T80" fmla="*/ 71 w 103"/>
              <a:gd name="T81" fmla="*/ 31 h 103"/>
              <a:gd name="T82" fmla="*/ 79 w 103"/>
              <a:gd name="T83" fmla="*/ 30 h 103"/>
              <a:gd name="T84" fmla="*/ 84 w 103"/>
              <a:gd name="T85" fmla="*/ 3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3">
                <a:moveTo>
                  <a:pt x="52" y="0"/>
                </a:moveTo>
                <a:lnTo>
                  <a:pt x="52" y="0"/>
                </a:lnTo>
                <a:lnTo>
                  <a:pt x="41" y="2"/>
                </a:lnTo>
                <a:lnTo>
                  <a:pt x="32" y="3"/>
                </a:lnTo>
                <a:lnTo>
                  <a:pt x="22" y="9"/>
                </a:lnTo>
                <a:lnTo>
                  <a:pt x="15" y="15"/>
                </a:lnTo>
                <a:lnTo>
                  <a:pt x="9" y="22"/>
                </a:lnTo>
                <a:lnTo>
                  <a:pt x="5" y="31"/>
                </a:lnTo>
                <a:lnTo>
                  <a:pt x="2" y="41"/>
                </a:lnTo>
                <a:lnTo>
                  <a:pt x="0" y="50"/>
                </a:lnTo>
                <a:lnTo>
                  <a:pt x="0" y="50"/>
                </a:lnTo>
                <a:lnTo>
                  <a:pt x="2" y="61"/>
                </a:lnTo>
                <a:lnTo>
                  <a:pt x="5" y="71"/>
                </a:lnTo>
                <a:lnTo>
                  <a:pt x="9" y="80"/>
                </a:lnTo>
                <a:lnTo>
                  <a:pt x="15" y="88"/>
                </a:lnTo>
                <a:lnTo>
                  <a:pt x="22" y="93"/>
                </a:lnTo>
                <a:lnTo>
                  <a:pt x="32" y="97"/>
                </a:lnTo>
                <a:lnTo>
                  <a:pt x="41" y="101"/>
                </a:lnTo>
                <a:lnTo>
                  <a:pt x="52" y="103"/>
                </a:lnTo>
                <a:lnTo>
                  <a:pt x="52" y="103"/>
                </a:lnTo>
                <a:lnTo>
                  <a:pt x="62" y="101"/>
                </a:lnTo>
                <a:lnTo>
                  <a:pt x="71" y="97"/>
                </a:lnTo>
                <a:lnTo>
                  <a:pt x="80" y="93"/>
                </a:lnTo>
                <a:lnTo>
                  <a:pt x="88" y="88"/>
                </a:lnTo>
                <a:lnTo>
                  <a:pt x="94" y="80"/>
                </a:lnTo>
                <a:lnTo>
                  <a:pt x="99" y="71"/>
                </a:lnTo>
                <a:lnTo>
                  <a:pt x="101" y="61"/>
                </a:lnTo>
                <a:lnTo>
                  <a:pt x="103" y="50"/>
                </a:lnTo>
                <a:lnTo>
                  <a:pt x="103" y="50"/>
                </a:lnTo>
                <a:lnTo>
                  <a:pt x="101" y="41"/>
                </a:lnTo>
                <a:lnTo>
                  <a:pt x="99" y="31"/>
                </a:lnTo>
                <a:lnTo>
                  <a:pt x="94" y="22"/>
                </a:lnTo>
                <a:lnTo>
                  <a:pt x="88" y="15"/>
                </a:lnTo>
                <a:lnTo>
                  <a:pt x="80" y="9"/>
                </a:lnTo>
                <a:lnTo>
                  <a:pt x="71" y="3"/>
                </a:lnTo>
                <a:lnTo>
                  <a:pt x="62" y="2"/>
                </a:lnTo>
                <a:lnTo>
                  <a:pt x="52" y="0"/>
                </a:lnTo>
                <a:lnTo>
                  <a:pt x="52" y="0"/>
                </a:lnTo>
                <a:close/>
                <a:moveTo>
                  <a:pt x="52" y="52"/>
                </a:moveTo>
                <a:lnTo>
                  <a:pt x="52" y="52"/>
                </a:lnTo>
                <a:lnTo>
                  <a:pt x="56" y="52"/>
                </a:lnTo>
                <a:lnTo>
                  <a:pt x="58" y="54"/>
                </a:lnTo>
                <a:lnTo>
                  <a:pt x="62" y="58"/>
                </a:lnTo>
                <a:lnTo>
                  <a:pt x="62" y="61"/>
                </a:lnTo>
                <a:lnTo>
                  <a:pt x="62" y="61"/>
                </a:lnTo>
                <a:lnTo>
                  <a:pt x="62" y="65"/>
                </a:lnTo>
                <a:lnTo>
                  <a:pt x="58" y="67"/>
                </a:lnTo>
                <a:lnTo>
                  <a:pt x="56" y="69"/>
                </a:lnTo>
                <a:lnTo>
                  <a:pt x="52" y="69"/>
                </a:lnTo>
                <a:lnTo>
                  <a:pt x="52" y="69"/>
                </a:lnTo>
                <a:lnTo>
                  <a:pt x="49" y="69"/>
                </a:lnTo>
                <a:lnTo>
                  <a:pt x="47" y="67"/>
                </a:lnTo>
                <a:lnTo>
                  <a:pt x="45" y="65"/>
                </a:lnTo>
                <a:lnTo>
                  <a:pt x="43" y="61"/>
                </a:lnTo>
                <a:lnTo>
                  <a:pt x="43" y="61"/>
                </a:lnTo>
                <a:lnTo>
                  <a:pt x="45" y="58"/>
                </a:lnTo>
                <a:lnTo>
                  <a:pt x="47" y="54"/>
                </a:lnTo>
                <a:lnTo>
                  <a:pt x="49" y="52"/>
                </a:lnTo>
                <a:lnTo>
                  <a:pt x="52" y="52"/>
                </a:lnTo>
                <a:lnTo>
                  <a:pt x="52" y="52"/>
                </a:lnTo>
                <a:close/>
                <a:moveTo>
                  <a:pt x="19" y="45"/>
                </a:moveTo>
                <a:lnTo>
                  <a:pt x="19" y="45"/>
                </a:lnTo>
                <a:lnTo>
                  <a:pt x="19" y="39"/>
                </a:lnTo>
                <a:lnTo>
                  <a:pt x="19" y="33"/>
                </a:lnTo>
                <a:lnTo>
                  <a:pt x="20" y="30"/>
                </a:lnTo>
                <a:lnTo>
                  <a:pt x="24" y="28"/>
                </a:lnTo>
                <a:lnTo>
                  <a:pt x="24" y="28"/>
                </a:lnTo>
                <a:lnTo>
                  <a:pt x="28" y="28"/>
                </a:lnTo>
                <a:lnTo>
                  <a:pt x="32" y="30"/>
                </a:lnTo>
                <a:lnTo>
                  <a:pt x="35" y="33"/>
                </a:lnTo>
                <a:lnTo>
                  <a:pt x="37" y="39"/>
                </a:lnTo>
                <a:lnTo>
                  <a:pt x="37" y="39"/>
                </a:lnTo>
                <a:lnTo>
                  <a:pt x="37" y="43"/>
                </a:lnTo>
                <a:lnTo>
                  <a:pt x="37" y="43"/>
                </a:lnTo>
                <a:lnTo>
                  <a:pt x="28" y="45"/>
                </a:lnTo>
                <a:lnTo>
                  <a:pt x="28" y="45"/>
                </a:lnTo>
                <a:lnTo>
                  <a:pt x="20" y="46"/>
                </a:lnTo>
                <a:lnTo>
                  <a:pt x="20" y="46"/>
                </a:lnTo>
                <a:lnTo>
                  <a:pt x="19" y="45"/>
                </a:lnTo>
                <a:lnTo>
                  <a:pt x="19" y="45"/>
                </a:lnTo>
                <a:close/>
                <a:moveTo>
                  <a:pt x="79" y="71"/>
                </a:moveTo>
                <a:lnTo>
                  <a:pt x="79" y="71"/>
                </a:lnTo>
                <a:lnTo>
                  <a:pt x="73" y="76"/>
                </a:lnTo>
                <a:lnTo>
                  <a:pt x="67" y="80"/>
                </a:lnTo>
                <a:lnTo>
                  <a:pt x="60" y="82"/>
                </a:lnTo>
                <a:lnTo>
                  <a:pt x="54" y="82"/>
                </a:lnTo>
                <a:lnTo>
                  <a:pt x="54" y="82"/>
                </a:lnTo>
                <a:lnTo>
                  <a:pt x="54" y="82"/>
                </a:lnTo>
                <a:lnTo>
                  <a:pt x="47" y="82"/>
                </a:lnTo>
                <a:lnTo>
                  <a:pt x="39" y="80"/>
                </a:lnTo>
                <a:lnTo>
                  <a:pt x="32" y="76"/>
                </a:lnTo>
                <a:lnTo>
                  <a:pt x="26" y="71"/>
                </a:lnTo>
                <a:lnTo>
                  <a:pt x="26" y="71"/>
                </a:lnTo>
                <a:lnTo>
                  <a:pt x="26" y="69"/>
                </a:lnTo>
                <a:lnTo>
                  <a:pt x="26" y="69"/>
                </a:lnTo>
                <a:lnTo>
                  <a:pt x="28" y="69"/>
                </a:lnTo>
                <a:lnTo>
                  <a:pt x="28" y="69"/>
                </a:lnTo>
                <a:lnTo>
                  <a:pt x="34" y="75"/>
                </a:lnTo>
                <a:lnTo>
                  <a:pt x="39" y="78"/>
                </a:lnTo>
                <a:lnTo>
                  <a:pt x="47" y="80"/>
                </a:lnTo>
                <a:lnTo>
                  <a:pt x="54" y="80"/>
                </a:lnTo>
                <a:lnTo>
                  <a:pt x="54" y="80"/>
                </a:lnTo>
                <a:lnTo>
                  <a:pt x="60" y="80"/>
                </a:lnTo>
                <a:lnTo>
                  <a:pt x="65" y="78"/>
                </a:lnTo>
                <a:lnTo>
                  <a:pt x="73" y="75"/>
                </a:lnTo>
                <a:lnTo>
                  <a:pt x="77" y="69"/>
                </a:lnTo>
                <a:lnTo>
                  <a:pt x="77" y="69"/>
                </a:lnTo>
                <a:lnTo>
                  <a:pt x="79" y="69"/>
                </a:lnTo>
                <a:lnTo>
                  <a:pt x="79" y="69"/>
                </a:lnTo>
                <a:lnTo>
                  <a:pt x="79" y="71"/>
                </a:lnTo>
                <a:lnTo>
                  <a:pt x="79" y="71"/>
                </a:lnTo>
                <a:close/>
                <a:moveTo>
                  <a:pt x="84" y="45"/>
                </a:moveTo>
                <a:lnTo>
                  <a:pt x="84" y="45"/>
                </a:lnTo>
                <a:lnTo>
                  <a:pt x="82" y="48"/>
                </a:lnTo>
                <a:lnTo>
                  <a:pt x="82" y="48"/>
                </a:lnTo>
                <a:lnTo>
                  <a:pt x="75" y="45"/>
                </a:lnTo>
                <a:lnTo>
                  <a:pt x="75" y="45"/>
                </a:lnTo>
                <a:lnTo>
                  <a:pt x="65" y="43"/>
                </a:lnTo>
                <a:lnTo>
                  <a:pt x="65" y="43"/>
                </a:lnTo>
                <a:lnTo>
                  <a:pt x="65" y="39"/>
                </a:lnTo>
                <a:lnTo>
                  <a:pt x="65" y="39"/>
                </a:lnTo>
                <a:lnTo>
                  <a:pt x="69" y="35"/>
                </a:lnTo>
                <a:lnTo>
                  <a:pt x="71" y="31"/>
                </a:lnTo>
                <a:lnTo>
                  <a:pt x="75" y="30"/>
                </a:lnTo>
                <a:lnTo>
                  <a:pt x="79" y="30"/>
                </a:lnTo>
                <a:lnTo>
                  <a:pt x="79" y="30"/>
                </a:lnTo>
                <a:lnTo>
                  <a:pt x="82" y="31"/>
                </a:lnTo>
                <a:lnTo>
                  <a:pt x="84" y="35"/>
                </a:lnTo>
                <a:lnTo>
                  <a:pt x="84" y="39"/>
                </a:lnTo>
                <a:lnTo>
                  <a:pt x="84" y="45"/>
                </a:lnTo>
                <a:lnTo>
                  <a:pt x="84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Freeform 1542"/>
          <p:cNvSpPr>
            <a:spLocks/>
          </p:cNvSpPr>
          <p:nvPr/>
        </p:nvSpPr>
        <p:spPr bwMode="auto">
          <a:xfrm>
            <a:off x="4532893" y="3052607"/>
            <a:ext cx="34867" cy="46488"/>
          </a:xfrm>
          <a:custGeom>
            <a:avLst/>
            <a:gdLst>
              <a:gd name="T0" fmla="*/ 6 w 9"/>
              <a:gd name="T1" fmla="*/ 12 h 12"/>
              <a:gd name="T2" fmla="*/ 6 w 9"/>
              <a:gd name="T3" fmla="*/ 12 h 12"/>
              <a:gd name="T4" fmla="*/ 9 w 9"/>
              <a:gd name="T5" fmla="*/ 10 h 12"/>
              <a:gd name="T6" fmla="*/ 9 w 9"/>
              <a:gd name="T7" fmla="*/ 6 h 12"/>
              <a:gd name="T8" fmla="*/ 9 w 9"/>
              <a:gd name="T9" fmla="*/ 6 h 12"/>
              <a:gd name="T10" fmla="*/ 6 w 9"/>
              <a:gd name="T11" fmla="*/ 2 h 12"/>
              <a:gd name="T12" fmla="*/ 4 w 9"/>
              <a:gd name="T13" fmla="*/ 0 h 12"/>
              <a:gd name="T14" fmla="*/ 4 w 9"/>
              <a:gd name="T15" fmla="*/ 0 h 12"/>
              <a:gd name="T16" fmla="*/ 0 w 9"/>
              <a:gd name="T17" fmla="*/ 4 h 12"/>
              <a:gd name="T18" fmla="*/ 0 w 9"/>
              <a:gd name="T19" fmla="*/ 8 h 12"/>
              <a:gd name="T20" fmla="*/ 0 w 9"/>
              <a:gd name="T21" fmla="*/ 8 h 12"/>
              <a:gd name="T22" fmla="*/ 4 w 9"/>
              <a:gd name="T23" fmla="*/ 12 h 12"/>
              <a:gd name="T24" fmla="*/ 6 w 9"/>
              <a:gd name="T25" fmla="*/ 12 h 12"/>
              <a:gd name="T26" fmla="*/ 6 w 9"/>
              <a:gd name="T2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2">
                <a:moveTo>
                  <a:pt x="6" y="12"/>
                </a:moveTo>
                <a:lnTo>
                  <a:pt x="6" y="12"/>
                </a:lnTo>
                <a:lnTo>
                  <a:pt x="9" y="10"/>
                </a:lnTo>
                <a:lnTo>
                  <a:pt x="9" y="6"/>
                </a:lnTo>
                <a:lnTo>
                  <a:pt x="9" y="6"/>
                </a:lnTo>
                <a:lnTo>
                  <a:pt x="6" y="2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4" y="12"/>
                </a:lnTo>
                <a:lnTo>
                  <a:pt x="6" y="12"/>
                </a:lnTo>
                <a:lnTo>
                  <a:pt x="6" y="1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Freeform 1543"/>
          <p:cNvSpPr>
            <a:spLocks/>
          </p:cNvSpPr>
          <p:nvPr/>
        </p:nvSpPr>
        <p:spPr bwMode="auto">
          <a:xfrm>
            <a:off x="4699479" y="3060355"/>
            <a:ext cx="30992" cy="38740"/>
          </a:xfrm>
          <a:custGeom>
            <a:avLst/>
            <a:gdLst>
              <a:gd name="T0" fmla="*/ 6 w 8"/>
              <a:gd name="T1" fmla="*/ 0 h 10"/>
              <a:gd name="T2" fmla="*/ 6 w 8"/>
              <a:gd name="T3" fmla="*/ 0 h 10"/>
              <a:gd name="T4" fmla="*/ 2 w 8"/>
              <a:gd name="T5" fmla="*/ 0 h 10"/>
              <a:gd name="T6" fmla="*/ 0 w 8"/>
              <a:gd name="T7" fmla="*/ 4 h 10"/>
              <a:gd name="T8" fmla="*/ 0 w 8"/>
              <a:gd name="T9" fmla="*/ 4 h 10"/>
              <a:gd name="T10" fmla="*/ 0 w 8"/>
              <a:gd name="T11" fmla="*/ 8 h 10"/>
              <a:gd name="T12" fmla="*/ 2 w 8"/>
              <a:gd name="T13" fmla="*/ 10 h 10"/>
              <a:gd name="T14" fmla="*/ 2 w 8"/>
              <a:gd name="T15" fmla="*/ 10 h 10"/>
              <a:gd name="T16" fmla="*/ 6 w 8"/>
              <a:gd name="T17" fmla="*/ 10 h 10"/>
              <a:gd name="T18" fmla="*/ 8 w 8"/>
              <a:gd name="T19" fmla="*/ 6 h 10"/>
              <a:gd name="T20" fmla="*/ 8 w 8"/>
              <a:gd name="T21" fmla="*/ 6 h 10"/>
              <a:gd name="T22" fmla="*/ 8 w 8"/>
              <a:gd name="T23" fmla="*/ 2 h 10"/>
              <a:gd name="T24" fmla="*/ 6 w 8"/>
              <a:gd name="T25" fmla="*/ 0 h 10"/>
              <a:gd name="T26" fmla="*/ 6 w 8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6" y="0"/>
                </a:lnTo>
                <a:lnTo>
                  <a:pt x="2" y="0"/>
                </a:lnTo>
                <a:lnTo>
                  <a:pt x="0" y="4"/>
                </a:lnTo>
                <a:lnTo>
                  <a:pt x="0" y="4"/>
                </a:lnTo>
                <a:lnTo>
                  <a:pt x="0" y="8"/>
                </a:lnTo>
                <a:lnTo>
                  <a:pt x="2" y="10"/>
                </a:lnTo>
                <a:lnTo>
                  <a:pt x="2" y="10"/>
                </a:lnTo>
                <a:lnTo>
                  <a:pt x="6" y="10"/>
                </a:lnTo>
                <a:lnTo>
                  <a:pt x="8" y="6"/>
                </a:lnTo>
                <a:lnTo>
                  <a:pt x="8" y="6"/>
                </a:lnTo>
                <a:lnTo>
                  <a:pt x="8" y="2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Freeform 1544"/>
          <p:cNvSpPr>
            <a:spLocks/>
          </p:cNvSpPr>
          <p:nvPr/>
        </p:nvSpPr>
        <p:spPr bwMode="auto">
          <a:xfrm>
            <a:off x="4575506" y="3110720"/>
            <a:ext cx="108474" cy="112349"/>
          </a:xfrm>
          <a:custGeom>
            <a:avLst/>
            <a:gdLst>
              <a:gd name="T0" fmla="*/ 28 w 28"/>
              <a:gd name="T1" fmla="*/ 14 h 29"/>
              <a:gd name="T2" fmla="*/ 28 w 28"/>
              <a:gd name="T3" fmla="*/ 14 h 29"/>
              <a:gd name="T4" fmla="*/ 27 w 28"/>
              <a:gd name="T5" fmla="*/ 19 h 29"/>
              <a:gd name="T6" fmla="*/ 25 w 28"/>
              <a:gd name="T7" fmla="*/ 25 h 29"/>
              <a:gd name="T8" fmla="*/ 21 w 28"/>
              <a:gd name="T9" fmla="*/ 27 h 29"/>
              <a:gd name="T10" fmla="*/ 15 w 28"/>
              <a:gd name="T11" fmla="*/ 29 h 29"/>
              <a:gd name="T12" fmla="*/ 15 w 28"/>
              <a:gd name="T13" fmla="*/ 29 h 29"/>
              <a:gd name="T14" fmla="*/ 10 w 28"/>
              <a:gd name="T15" fmla="*/ 27 h 29"/>
              <a:gd name="T16" fmla="*/ 4 w 28"/>
              <a:gd name="T17" fmla="*/ 25 h 29"/>
              <a:gd name="T18" fmla="*/ 2 w 28"/>
              <a:gd name="T19" fmla="*/ 19 h 29"/>
              <a:gd name="T20" fmla="*/ 0 w 28"/>
              <a:gd name="T21" fmla="*/ 14 h 29"/>
              <a:gd name="T22" fmla="*/ 0 w 28"/>
              <a:gd name="T23" fmla="*/ 14 h 29"/>
              <a:gd name="T24" fmla="*/ 2 w 28"/>
              <a:gd name="T25" fmla="*/ 8 h 29"/>
              <a:gd name="T26" fmla="*/ 4 w 28"/>
              <a:gd name="T27" fmla="*/ 4 h 29"/>
              <a:gd name="T28" fmla="*/ 10 w 28"/>
              <a:gd name="T29" fmla="*/ 0 h 29"/>
              <a:gd name="T30" fmla="*/ 15 w 28"/>
              <a:gd name="T31" fmla="*/ 0 h 29"/>
              <a:gd name="T32" fmla="*/ 15 w 28"/>
              <a:gd name="T33" fmla="*/ 0 h 29"/>
              <a:gd name="T34" fmla="*/ 21 w 28"/>
              <a:gd name="T35" fmla="*/ 0 h 29"/>
              <a:gd name="T36" fmla="*/ 25 w 28"/>
              <a:gd name="T37" fmla="*/ 4 h 29"/>
              <a:gd name="T38" fmla="*/ 27 w 28"/>
              <a:gd name="T39" fmla="*/ 8 h 29"/>
              <a:gd name="T40" fmla="*/ 28 w 28"/>
              <a:gd name="T41" fmla="*/ 14 h 29"/>
              <a:gd name="T42" fmla="*/ 28 w 28"/>
              <a:gd name="T43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29">
                <a:moveTo>
                  <a:pt x="28" y="14"/>
                </a:moveTo>
                <a:lnTo>
                  <a:pt x="28" y="14"/>
                </a:lnTo>
                <a:lnTo>
                  <a:pt x="27" y="19"/>
                </a:lnTo>
                <a:lnTo>
                  <a:pt x="25" y="25"/>
                </a:lnTo>
                <a:lnTo>
                  <a:pt x="21" y="27"/>
                </a:lnTo>
                <a:lnTo>
                  <a:pt x="15" y="29"/>
                </a:lnTo>
                <a:lnTo>
                  <a:pt x="15" y="29"/>
                </a:lnTo>
                <a:lnTo>
                  <a:pt x="10" y="27"/>
                </a:lnTo>
                <a:lnTo>
                  <a:pt x="4" y="25"/>
                </a:lnTo>
                <a:lnTo>
                  <a:pt x="2" y="19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5" y="0"/>
                </a:lnTo>
                <a:lnTo>
                  <a:pt x="15" y="0"/>
                </a:lnTo>
                <a:lnTo>
                  <a:pt x="21" y="0"/>
                </a:lnTo>
                <a:lnTo>
                  <a:pt x="25" y="4"/>
                </a:lnTo>
                <a:lnTo>
                  <a:pt x="27" y="8"/>
                </a:lnTo>
                <a:lnTo>
                  <a:pt x="28" y="14"/>
                </a:lnTo>
                <a:lnTo>
                  <a:pt x="28" y="1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Freeform 1545"/>
          <p:cNvSpPr>
            <a:spLocks/>
          </p:cNvSpPr>
          <p:nvPr/>
        </p:nvSpPr>
        <p:spPr bwMode="auto">
          <a:xfrm>
            <a:off x="4575506" y="3106845"/>
            <a:ext cx="116222" cy="120097"/>
          </a:xfrm>
          <a:custGeom>
            <a:avLst/>
            <a:gdLst>
              <a:gd name="T0" fmla="*/ 28 w 30"/>
              <a:gd name="T1" fmla="*/ 15 h 31"/>
              <a:gd name="T2" fmla="*/ 27 w 30"/>
              <a:gd name="T3" fmla="*/ 15 h 31"/>
              <a:gd name="T4" fmla="*/ 27 w 30"/>
              <a:gd name="T5" fmla="*/ 15 h 31"/>
              <a:gd name="T6" fmla="*/ 27 w 30"/>
              <a:gd name="T7" fmla="*/ 20 h 31"/>
              <a:gd name="T8" fmla="*/ 23 w 30"/>
              <a:gd name="T9" fmla="*/ 24 h 31"/>
              <a:gd name="T10" fmla="*/ 23 w 30"/>
              <a:gd name="T11" fmla="*/ 24 h 31"/>
              <a:gd name="T12" fmla="*/ 19 w 30"/>
              <a:gd name="T13" fmla="*/ 28 h 31"/>
              <a:gd name="T14" fmla="*/ 15 w 30"/>
              <a:gd name="T15" fmla="*/ 28 h 31"/>
              <a:gd name="T16" fmla="*/ 15 w 30"/>
              <a:gd name="T17" fmla="*/ 28 h 31"/>
              <a:gd name="T18" fmla="*/ 10 w 30"/>
              <a:gd name="T19" fmla="*/ 28 h 31"/>
              <a:gd name="T20" fmla="*/ 6 w 30"/>
              <a:gd name="T21" fmla="*/ 24 h 31"/>
              <a:gd name="T22" fmla="*/ 6 w 30"/>
              <a:gd name="T23" fmla="*/ 24 h 31"/>
              <a:gd name="T24" fmla="*/ 2 w 30"/>
              <a:gd name="T25" fmla="*/ 20 h 31"/>
              <a:gd name="T26" fmla="*/ 2 w 30"/>
              <a:gd name="T27" fmla="*/ 15 h 31"/>
              <a:gd name="T28" fmla="*/ 2 w 30"/>
              <a:gd name="T29" fmla="*/ 15 h 31"/>
              <a:gd name="T30" fmla="*/ 2 w 30"/>
              <a:gd name="T31" fmla="*/ 11 h 31"/>
              <a:gd name="T32" fmla="*/ 6 w 30"/>
              <a:gd name="T33" fmla="*/ 5 h 31"/>
              <a:gd name="T34" fmla="*/ 6 w 30"/>
              <a:gd name="T35" fmla="*/ 5 h 31"/>
              <a:gd name="T36" fmla="*/ 10 w 30"/>
              <a:gd name="T37" fmla="*/ 3 h 31"/>
              <a:gd name="T38" fmla="*/ 15 w 30"/>
              <a:gd name="T39" fmla="*/ 1 h 31"/>
              <a:gd name="T40" fmla="*/ 15 w 30"/>
              <a:gd name="T41" fmla="*/ 1 h 31"/>
              <a:gd name="T42" fmla="*/ 19 w 30"/>
              <a:gd name="T43" fmla="*/ 3 h 31"/>
              <a:gd name="T44" fmla="*/ 23 w 30"/>
              <a:gd name="T45" fmla="*/ 5 h 31"/>
              <a:gd name="T46" fmla="*/ 23 w 30"/>
              <a:gd name="T47" fmla="*/ 5 h 31"/>
              <a:gd name="T48" fmla="*/ 27 w 30"/>
              <a:gd name="T49" fmla="*/ 11 h 31"/>
              <a:gd name="T50" fmla="*/ 27 w 30"/>
              <a:gd name="T51" fmla="*/ 15 h 31"/>
              <a:gd name="T52" fmla="*/ 28 w 30"/>
              <a:gd name="T53" fmla="*/ 15 h 31"/>
              <a:gd name="T54" fmla="*/ 30 w 30"/>
              <a:gd name="T55" fmla="*/ 15 h 31"/>
              <a:gd name="T56" fmla="*/ 30 w 30"/>
              <a:gd name="T57" fmla="*/ 15 h 31"/>
              <a:gd name="T58" fmla="*/ 28 w 30"/>
              <a:gd name="T59" fmla="*/ 9 h 31"/>
              <a:gd name="T60" fmla="*/ 25 w 30"/>
              <a:gd name="T61" fmla="*/ 3 h 31"/>
              <a:gd name="T62" fmla="*/ 25 w 30"/>
              <a:gd name="T63" fmla="*/ 3 h 31"/>
              <a:gd name="T64" fmla="*/ 21 w 30"/>
              <a:gd name="T65" fmla="*/ 1 h 31"/>
              <a:gd name="T66" fmla="*/ 15 w 30"/>
              <a:gd name="T67" fmla="*/ 0 h 31"/>
              <a:gd name="T68" fmla="*/ 15 w 30"/>
              <a:gd name="T69" fmla="*/ 0 h 31"/>
              <a:gd name="T70" fmla="*/ 10 w 30"/>
              <a:gd name="T71" fmla="*/ 1 h 31"/>
              <a:gd name="T72" fmla="*/ 4 w 30"/>
              <a:gd name="T73" fmla="*/ 3 h 31"/>
              <a:gd name="T74" fmla="*/ 4 w 30"/>
              <a:gd name="T75" fmla="*/ 3 h 31"/>
              <a:gd name="T76" fmla="*/ 0 w 30"/>
              <a:gd name="T77" fmla="*/ 9 h 31"/>
              <a:gd name="T78" fmla="*/ 0 w 30"/>
              <a:gd name="T79" fmla="*/ 15 h 31"/>
              <a:gd name="T80" fmla="*/ 0 w 30"/>
              <a:gd name="T81" fmla="*/ 15 h 31"/>
              <a:gd name="T82" fmla="*/ 0 w 30"/>
              <a:gd name="T83" fmla="*/ 22 h 31"/>
              <a:gd name="T84" fmla="*/ 4 w 30"/>
              <a:gd name="T85" fmla="*/ 26 h 31"/>
              <a:gd name="T86" fmla="*/ 4 w 30"/>
              <a:gd name="T87" fmla="*/ 26 h 31"/>
              <a:gd name="T88" fmla="*/ 10 w 30"/>
              <a:gd name="T89" fmla="*/ 30 h 31"/>
              <a:gd name="T90" fmla="*/ 15 w 30"/>
              <a:gd name="T91" fmla="*/ 31 h 31"/>
              <a:gd name="T92" fmla="*/ 15 w 30"/>
              <a:gd name="T93" fmla="*/ 31 h 31"/>
              <a:gd name="T94" fmla="*/ 21 w 30"/>
              <a:gd name="T95" fmla="*/ 30 h 31"/>
              <a:gd name="T96" fmla="*/ 25 w 30"/>
              <a:gd name="T97" fmla="*/ 26 h 31"/>
              <a:gd name="T98" fmla="*/ 25 w 30"/>
              <a:gd name="T99" fmla="*/ 26 h 31"/>
              <a:gd name="T100" fmla="*/ 28 w 30"/>
              <a:gd name="T101" fmla="*/ 22 h 31"/>
              <a:gd name="T102" fmla="*/ 30 w 30"/>
              <a:gd name="T103" fmla="*/ 15 h 31"/>
              <a:gd name="T104" fmla="*/ 28 w 30"/>
              <a:gd name="T105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" h="31">
                <a:moveTo>
                  <a:pt x="28" y="15"/>
                </a:moveTo>
                <a:lnTo>
                  <a:pt x="27" y="15"/>
                </a:lnTo>
                <a:lnTo>
                  <a:pt x="27" y="15"/>
                </a:lnTo>
                <a:lnTo>
                  <a:pt x="27" y="20"/>
                </a:lnTo>
                <a:lnTo>
                  <a:pt x="23" y="24"/>
                </a:lnTo>
                <a:lnTo>
                  <a:pt x="23" y="24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0" y="28"/>
                </a:lnTo>
                <a:lnTo>
                  <a:pt x="6" y="24"/>
                </a:lnTo>
                <a:lnTo>
                  <a:pt x="6" y="24"/>
                </a:lnTo>
                <a:lnTo>
                  <a:pt x="2" y="20"/>
                </a:lnTo>
                <a:lnTo>
                  <a:pt x="2" y="15"/>
                </a:lnTo>
                <a:lnTo>
                  <a:pt x="2" y="15"/>
                </a:lnTo>
                <a:lnTo>
                  <a:pt x="2" y="11"/>
                </a:lnTo>
                <a:lnTo>
                  <a:pt x="6" y="5"/>
                </a:lnTo>
                <a:lnTo>
                  <a:pt x="6" y="5"/>
                </a:lnTo>
                <a:lnTo>
                  <a:pt x="10" y="3"/>
                </a:lnTo>
                <a:lnTo>
                  <a:pt x="15" y="1"/>
                </a:lnTo>
                <a:lnTo>
                  <a:pt x="15" y="1"/>
                </a:lnTo>
                <a:lnTo>
                  <a:pt x="19" y="3"/>
                </a:lnTo>
                <a:lnTo>
                  <a:pt x="23" y="5"/>
                </a:lnTo>
                <a:lnTo>
                  <a:pt x="23" y="5"/>
                </a:lnTo>
                <a:lnTo>
                  <a:pt x="27" y="11"/>
                </a:lnTo>
                <a:lnTo>
                  <a:pt x="27" y="15"/>
                </a:lnTo>
                <a:lnTo>
                  <a:pt x="28" y="15"/>
                </a:lnTo>
                <a:lnTo>
                  <a:pt x="30" y="15"/>
                </a:lnTo>
                <a:lnTo>
                  <a:pt x="30" y="15"/>
                </a:lnTo>
                <a:lnTo>
                  <a:pt x="28" y="9"/>
                </a:lnTo>
                <a:lnTo>
                  <a:pt x="25" y="3"/>
                </a:lnTo>
                <a:lnTo>
                  <a:pt x="25" y="3"/>
                </a:lnTo>
                <a:lnTo>
                  <a:pt x="21" y="1"/>
                </a:lnTo>
                <a:lnTo>
                  <a:pt x="15" y="0"/>
                </a:lnTo>
                <a:lnTo>
                  <a:pt x="15" y="0"/>
                </a:lnTo>
                <a:lnTo>
                  <a:pt x="10" y="1"/>
                </a:lnTo>
                <a:lnTo>
                  <a:pt x="4" y="3"/>
                </a:lnTo>
                <a:lnTo>
                  <a:pt x="4" y="3"/>
                </a:lnTo>
                <a:lnTo>
                  <a:pt x="0" y="9"/>
                </a:lnTo>
                <a:lnTo>
                  <a:pt x="0" y="15"/>
                </a:lnTo>
                <a:lnTo>
                  <a:pt x="0" y="15"/>
                </a:lnTo>
                <a:lnTo>
                  <a:pt x="0" y="22"/>
                </a:lnTo>
                <a:lnTo>
                  <a:pt x="4" y="26"/>
                </a:lnTo>
                <a:lnTo>
                  <a:pt x="4" y="26"/>
                </a:lnTo>
                <a:lnTo>
                  <a:pt x="10" y="30"/>
                </a:lnTo>
                <a:lnTo>
                  <a:pt x="15" y="31"/>
                </a:lnTo>
                <a:lnTo>
                  <a:pt x="15" y="31"/>
                </a:lnTo>
                <a:lnTo>
                  <a:pt x="21" y="30"/>
                </a:lnTo>
                <a:lnTo>
                  <a:pt x="25" y="26"/>
                </a:lnTo>
                <a:lnTo>
                  <a:pt x="25" y="26"/>
                </a:lnTo>
                <a:lnTo>
                  <a:pt x="28" y="22"/>
                </a:lnTo>
                <a:lnTo>
                  <a:pt x="30" y="15"/>
                </a:lnTo>
                <a:lnTo>
                  <a:pt x="28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Freeform 1546"/>
          <p:cNvSpPr>
            <a:spLocks/>
          </p:cNvSpPr>
          <p:nvPr/>
        </p:nvSpPr>
        <p:spPr bwMode="auto">
          <a:xfrm>
            <a:off x="5745481" y="4520885"/>
            <a:ext cx="27119" cy="426148"/>
          </a:xfrm>
          <a:custGeom>
            <a:avLst/>
            <a:gdLst>
              <a:gd name="T0" fmla="*/ 6 w 7"/>
              <a:gd name="T1" fmla="*/ 92 h 110"/>
              <a:gd name="T2" fmla="*/ 6 w 7"/>
              <a:gd name="T3" fmla="*/ 92 h 110"/>
              <a:gd name="T4" fmla="*/ 4 w 7"/>
              <a:gd name="T5" fmla="*/ 105 h 110"/>
              <a:gd name="T6" fmla="*/ 4 w 7"/>
              <a:gd name="T7" fmla="*/ 109 h 110"/>
              <a:gd name="T8" fmla="*/ 2 w 7"/>
              <a:gd name="T9" fmla="*/ 110 h 110"/>
              <a:gd name="T10" fmla="*/ 2 w 7"/>
              <a:gd name="T11" fmla="*/ 110 h 110"/>
              <a:gd name="T12" fmla="*/ 2 w 7"/>
              <a:gd name="T13" fmla="*/ 109 h 110"/>
              <a:gd name="T14" fmla="*/ 0 w 7"/>
              <a:gd name="T15" fmla="*/ 105 h 110"/>
              <a:gd name="T16" fmla="*/ 0 w 7"/>
              <a:gd name="T17" fmla="*/ 90 h 110"/>
              <a:gd name="T18" fmla="*/ 0 w 7"/>
              <a:gd name="T19" fmla="*/ 19 h 110"/>
              <a:gd name="T20" fmla="*/ 0 w 7"/>
              <a:gd name="T21" fmla="*/ 19 h 110"/>
              <a:gd name="T22" fmla="*/ 2 w 7"/>
              <a:gd name="T23" fmla="*/ 6 h 110"/>
              <a:gd name="T24" fmla="*/ 4 w 7"/>
              <a:gd name="T25" fmla="*/ 2 h 110"/>
              <a:gd name="T26" fmla="*/ 4 w 7"/>
              <a:gd name="T27" fmla="*/ 0 h 110"/>
              <a:gd name="T28" fmla="*/ 4 w 7"/>
              <a:gd name="T29" fmla="*/ 0 h 110"/>
              <a:gd name="T30" fmla="*/ 6 w 7"/>
              <a:gd name="T31" fmla="*/ 2 h 110"/>
              <a:gd name="T32" fmla="*/ 7 w 7"/>
              <a:gd name="T33" fmla="*/ 6 h 110"/>
              <a:gd name="T34" fmla="*/ 7 w 7"/>
              <a:gd name="T35" fmla="*/ 21 h 110"/>
              <a:gd name="T36" fmla="*/ 6 w 7"/>
              <a:gd name="T37" fmla="*/ 9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110">
                <a:moveTo>
                  <a:pt x="6" y="92"/>
                </a:moveTo>
                <a:lnTo>
                  <a:pt x="6" y="92"/>
                </a:lnTo>
                <a:lnTo>
                  <a:pt x="4" y="105"/>
                </a:lnTo>
                <a:lnTo>
                  <a:pt x="4" y="109"/>
                </a:lnTo>
                <a:lnTo>
                  <a:pt x="2" y="110"/>
                </a:lnTo>
                <a:lnTo>
                  <a:pt x="2" y="110"/>
                </a:lnTo>
                <a:lnTo>
                  <a:pt x="2" y="109"/>
                </a:lnTo>
                <a:lnTo>
                  <a:pt x="0" y="105"/>
                </a:lnTo>
                <a:lnTo>
                  <a:pt x="0" y="90"/>
                </a:lnTo>
                <a:lnTo>
                  <a:pt x="0" y="19"/>
                </a:lnTo>
                <a:lnTo>
                  <a:pt x="0" y="19"/>
                </a:lnTo>
                <a:lnTo>
                  <a:pt x="2" y="6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7" y="6"/>
                </a:lnTo>
                <a:lnTo>
                  <a:pt x="7" y="21"/>
                </a:lnTo>
                <a:lnTo>
                  <a:pt x="6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Freeform 1547"/>
          <p:cNvSpPr>
            <a:spLocks/>
          </p:cNvSpPr>
          <p:nvPr/>
        </p:nvSpPr>
        <p:spPr bwMode="auto">
          <a:xfrm>
            <a:off x="5644755" y="4505389"/>
            <a:ext cx="224696" cy="379660"/>
          </a:xfrm>
          <a:custGeom>
            <a:avLst/>
            <a:gdLst>
              <a:gd name="T0" fmla="*/ 48 w 58"/>
              <a:gd name="T1" fmla="*/ 77 h 98"/>
              <a:gd name="T2" fmla="*/ 54 w 58"/>
              <a:gd name="T3" fmla="*/ 69 h 98"/>
              <a:gd name="T4" fmla="*/ 56 w 58"/>
              <a:gd name="T5" fmla="*/ 69 h 98"/>
              <a:gd name="T6" fmla="*/ 58 w 58"/>
              <a:gd name="T7" fmla="*/ 66 h 98"/>
              <a:gd name="T8" fmla="*/ 48 w 58"/>
              <a:gd name="T9" fmla="*/ 51 h 98"/>
              <a:gd name="T10" fmla="*/ 41 w 58"/>
              <a:gd name="T11" fmla="*/ 38 h 98"/>
              <a:gd name="T12" fmla="*/ 47 w 58"/>
              <a:gd name="T13" fmla="*/ 38 h 98"/>
              <a:gd name="T14" fmla="*/ 50 w 58"/>
              <a:gd name="T15" fmla="*/ 36 h 98"/>
              <a:gd name="T16" fmla="*/ 52 w 58"/>
              <a:gd name="T17" fmla="*/ 34 h 98"/>
              <a:gd name="T18" fmla="*/ 47 w 58"/>
              <a:gd name="T19" fmla="*/ 23 h 98"/>
              <a:gd name="T20" fmla="*/ 39 w 58"/>
              <a:gd name="T21" fmla="*/ 10 h 98"/>
              <a:gd name="T22" fmla="*/ 33 w 58"/>
              <a:gd name="T23" fmla="*/ 2 h 98"/>
              <a:gd name="T24" fmla="*/ 30 w 58"/>
              <a:gd name="T25" fmla="*/ 0 h 98"/>
              <a:gd name="T26" fmla="*/ 26 w 58"/>
              <a:gd name="T27" fmla="*/ 2 h 98"/>
              <a:gd name="T28" fmla="*/ 20 w 58"/>
              <a:gd name="T29" fmla="*/ 10 h 98"/>
              <a:gd name="T30" fmla="*/ 7 w 58"/>
              <a:gd name="T31" fmla="*/ 30 h 98"/>
              <a:gd name="T32" fmla="*/ 7 w 58"/>
              <a:gd name="T33" fmla="*/ 34 h 98"/>
              <a:gd name="T34" fmla="*/ 9 w 58"/>
              <a:gd name="T35" fmla="*/ 38 h 98"/>
              <a:gd name="T36" fmla="*/ 17 w 58"/>
              <a:gd name="T37" fmla="*/ 38 h 98"/>
              <a:gd name="T38" fmla="*/ 17 w 58"/>
              <a:gd name="T39" fmla="*/ 38 h 98"/>
              <a:gd name="T40" fmla="*/ 2 w 58"/>
              <a:gd name="T41" fmla="*/ 64 h 98"/>
              <a:gd name="T42" fmla="*/ 0 w 58"/>
              <a:gd name="T43" fmla="*/ 66 h 98"/>
              <a:gd name="T44" fmla="*/ 2 w 58"/>
              <a:gd name="T45" fmla="*/ 69 h 98"/>
              <a:gd name="T46" fmla="*/ 13 w 58"/>
              <a:gd name="T47" fmla="*/ 69 h 98"/>
              <a:gd name="T48" fmla="*/ 7 w 58"/>
              <a:gd name="T49" fmla="*/ 77 h 98"/>
              <a:gd name="T50" fmla="*/ 0 w 58"/>
              <a:gd name="T51" fmla="*/ 90 h 98"/>
              <a:gd name="T52" fmla="*/ 0 w 58"/>
              <a:gd name="T53" fmla="*/ 96 h 98"/>
              <a:gd name="T54" fmla="*/ 3 w 58"/>
              <a:gd name="T55" fmla="*/ 98 h 98"/>
              <a:gd name="T56" fmla="*/ 20 w 58"/>
              <a:gd name="T57" fmla="*/ 98 h 98"/>
              <a:gd name="T58" fmla="*/ 52 w 58"/>
              <a:gd name="T59" fmla="*/ 98 h 98"/>
              <a:gd name="T60" fmla="*/ 56 w 58"/>
              <a:gd name="T61" fmla="*/ 96 h 98"/>
              <a:gd name="T62" fmla="*/ 58 w 58"/>
              <a:gd name="T63" fmla="*/ 92 h 98"/>
              <a:gd name="T64" fmla="*/ 48 w 58"/>
              <a:gd name="T65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" h="98">
                <a:moveTo>
                  <a:pt x="48" y="77"/>
                </a:moveTo>
                <a:lnTo>
                  <a:pt x="48" y="77"/>
                </a:lnTo>
                <a:lnTo>
                  <a:pt x="45" y="69"/>
                </a:lnTo>
                <a:lnTo>
                  <a:pt x="54" y="69"/>
                </a:lnTo>
                <a:lnTo>
                  <a:pt x="54" y="69"/>
                </a:lnTo>
                <a:lnTo>
                  <a:pt x="56" y="69"/>
                </a:lnTo>
                <a:lnTo>
                  <a:pt x="58" y="68"/>
                </a:lnTo>
                <a:lnTo>
                  <a:pt x="58" y="66"/>
                </a:lnTo>
                <a:lnTo>
                  <a:pt x="58" y="64"/>
                </a:lnTo>
                <a:lnTo>
                  <a:pt x="48" y="51"/>
                </a:lnTo>
                <a:lnTo>
                  <a:pt x="48" y="51"/>
                </a:lnTo>
                <a:lnTo>
                  <a:pt x="41" y="38"/>
                </a:lnTo>
                <a:lnTo>
                  <a:pt x="41" y="38"/>
                </a:lnTo>
                <a:lnTo>
                  <a:pt x="47" y="38"/>
                </a:lnTo>
                <a:lnTo>
                  <a:pt x="47" y="38"/>
                </a:lnTo>
                <a:lnTo>
                  <a:pt x="50" y="36"/>
                </a:lnTo>
                <a:lnTo>
                  <a:pt x="52" y="36"/>
                </a:lnTo>
                <a:lnTo>
                  <a:pt x="52" y="34"/>
                </a:lnTo>
                <a:lnTo>
                  <a:pt x="52" y="30"/>
                </a:lnTo>
                <a:lnTo>
                  <a:pt x="47" y="23"/>
                </a:lnTo>
                <a:lnTo>
                  <a:pt x="47" y="23"/>
                </a:lnTo>
                <a:lnTo>
                  <a:pt x="39" y="10"/>
                </a:lnTo>
                <a:lnTo>
                  <a:pt x="33" y="2"/>
                </a:lnTo>
                <a:lnTo>
                  <a:pt x="33" y="2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6" y="2"/>
                </a:lnTo>
                <a:lnTo>
                  <a:pt x="20" y="10"/>
                </a:lnTo>
                <a:lnTo>
                  <a:pt x="20" y="10"/>
                </a:lnTo>
                <a:lnTo>
                  <a:pt x="13" y="23"/>
                </a:lnTo>
                <a:lnTo>
                  <a:pt x="7" y="30"/>
                </a:lnTo>
                <a:lnTo>
                  <a:pt x="7" y="30"/>
                </a:lnTo>
                <a:lnTo>
                  <a:pt x="7" y="34"/>
                </a:lnTo>
                <a:lnTo>
                  <a:pt x="7" y="36"/>
                </a:lnTo>
                <a:lnTo>
                  <a:pt x="9" y="38"/>
                </a:lnTo>
                <a:lnTo>
                  <a:pt x="13" y="38"/>
                </a:lnTo>
                <a:lnTo>
                  <a:pt x="17" y="38"/>
                </a:lnTo>
                <a:lnTo>
                  <a:pt x="17" y="38"/>
                </a:lnTo>
                <a:lnTo>
                  <a:pt x="17" y="38"/>
                </a:lnTo>
                <a:lnTo>
                  <a:pt x="9" y="51"/>
                </a:lnTo>
                <a:lnTo>
                  <a:pt x="2" y="64"/>
                </a:lnTo>
                <a:lnTo>
                  <a:pt x="2" y="64"/>
                </a:lnTo>
                <a:lnTo>
                  <a:pt x="0" y="66"/>
                </a:lnTo>
                <a:lnTo>
                  <a:pt x="0" y="68"/>
                </a:lnTo>
                <a:lnTo>
                  <a:pt x="2" y="69"/>
                </a:lnTo>
                <a:lnTo>
                  <a:pt x="5" y="69"/>
                </a:lnTo>
                <a:lnTo>
                  <a:pt x="13" y="69"/>
                </a:lnTo>
                <a:lnTo>
                  <a:pt x="13" y="69"/>
                </a:lnTo>
                <a:lnTo>
                  <a:pt x="7" y="77"/>
                </a:lnTo>
                <a:lnTo>
                  <a:pt x="0" y="90"/>
                </a:lnTo>
                <a:lnTo>
                  <a:pt x="0" y="90"/>
                </a:lnTo>
                <a:lnTo>
                  <a:pt x="0" y="94"/>
                </a:lnTo>
                <a:lnTo>
                  <a:pt x="0" y="96"/>
                </a:lnTo>
                <a:lnTo>
                  <a:pt x="2" y="98"/>
                </a:lnTo>
                <a:lnTo>
                  <a:pt x="3" y="98"/>
                </a:lnTo>
                <a:lnTo>
                  <a:pt x="20" y="98"/>
                </a:lnTo>
                <a:lnTo>
                  <a:pt x="20" y="98"/>
                </a:lnTo>
                <a:lnTo>
                  <a:pt x="37" y="98"/>
                </a:lnTo>
                <a:lnTo>
                  <a:pt x="52" y="98"/>
                </a:lnTo>
                <a:lnTo>
                  <a:pt x="52" y="98"/>
                </a:lnTo>
                <a:lnTo>
                  <a:pt x="56" y="96"/>
                </a:lnTo>
                <a:lnTo>
                  <a:pt x="58" y="96"/>
                </a:lnTo>
                <a:lnTo>
                  <a:pt x="58" y="92"/>
                </a:lnTo>
                <a:lnTo>
                  <a:pt x="56" y="90"/>
                </a:lnTo>
                <a:lnTo>
                  <a:pt x="48" y="7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Freeform 1548"/>
          <p:cNvSpPr>
            <a:spLocks/>
          </p:cNvSpPr>
          <p:nvPr/>
        </p:nvSpPr>
        <p:spPr bwMode="auto">
          <a:xfrm>
            <a:off x="4401175" y="4544129"/>
            <a:ext cx="457142" cy="317674"/>
          </a:xfrm>
          <a:custGeom>
            <a:avLst/>
            <a:gdLst>
              <a:gd name="T0" fmla="*/ 25 w 118"/>
              <a:gd name="T1" fmla="*/ 48 h 82"/>
              <a:gd name="T2" fmla="*/ 38 w 118"/>
              <a:gd name="T3" fmla="*/ 82 h 82"/>
              <a:gd name="T4" fmla="*/ 66 w 118"/>
              <a:gd name="T5" fmla="*/ 80 h 82"/>
              <a:gd name="T6" fmla="*/ 92 w 118"/>
              <a:gd name="T7" fmla="*/ 82 h 82"/>
              <a:gd name="T8" fmla="*/ 100 w 118"/>
              <a:gd name="T9" fmla="*/ 56 h 82"/>
              <a:gd name="T10" fmla="*/ 107 w 118"/>
              <a:gd name="T11" fmla="*/ 30 h 82"/>
              <a:gd name="T12" fmla="*/ 115 w 118"/>
              <a:gd name="T13" fmla="*/ 26 h 82"/>
              <a:gd name="T14" fmla="*/ 118 w 118"/>
              <a:gd name="T15" fmla="*/ 18 h 82"/>
              <a:gd name="T16" fmla="*/ 118 w 118"/>
              <a:gd name="T17" fmla="*/ 9 h 82"/>
              <a:gd name="T18" fmla="*/ 111 w 118"/>
              <a:gd name="T19" fmla="*/ 3 h 82"/>
              <a:gd name="T20" fmla="*/ 105 w 118"/>
              <a:gd name="T21" fmla="*/ 3 h 82"/>
              <a:gd name="T22" fmla="*/ 98 w 118"/>
              <a:gd name="T23" fmla="*/ 5 h 82"/>
              <a:gd name="T24" fmla="*/ 94 w 118"/>
              <a:gd name="T25" fmla="*/ 15 h 82"/>
              <a:gd name="T26" fmla="*/ 96 w 118"/>
              <a:gd name="T27" fmla="*/ 20 h 82"/>
              <a:gd name="T28" fmla="*/ 90 w 118"/>
              <a:gd name="T29" fmla="*/ 26 h 82"/>
              <a:gd name="T30" fmla="*/ 83 w 118"/>
              <a:gd name="T31" fmla="*/ 35 h 82"/>
              <a:gd name="T32" fmla="*/ 77 w 118"/>
              <a:gd name="T33" fmla="*/ 39 h 82"/>
              <a:gd name="T34" fmla="*/ 62 w 118"/>
              <a:gd name="T35" fmla="*/ 16 h 82"/>
              <a:gd name="T36" fmla="*/ 66 w 118"/>
              <a:gd name="T37" fmla="*/ 11 h 82"/>
              <a:gd name="T38" fmla="*/ 64 w 118"/>
              <a:gd name="T39" fmla="*/ 1 h 82"/>
              <a:gd name="T40" fmla="*/ 58 w 118"/>
              <a:gd name="T41" fmla="*/ 0 h 82"/>
              <a:gd name="T42" fmla="*/ 53 w 118"/>
              <a:gd name="T43" fmla="*/ 0 h 82"/>
              <a:gd name="T44" fmla="*/ 45 w 118"/>
              <a:gd name="T45" fmla="*/ 5 h 82"/>
              <a:gd name="T46" fmla="*/ 43 w 118"/>
              <a:gd name="T47" fmla="*/ 11 h 82"/>
              <a:gd name="T48" fmla="*/ 51 w 118"/>
              <a:gd name="T49" fmla="*/ 18 h 82"/>
              <a:gd name="T50" fmla="*/ 49 w 118"/>
              <a:gd name="T51" fmla="*/ 30 h 82"/>
              <a:gd name="T52" fmla="*/ 45 w 118"/>
              <a:gd name="T53" fmla="*/ 37 h 82"/>
              <a:gd name="T54" fmla="*/ 21 w 118"/>
              <a:gd name="T55" fmla="*/ 20 h 82"/>
              <a:gd name="T56" fmla="*/ 25 w 118"/>
              <a:gd name="T57" fmla="*/ 13 h 82"/>
              <a:gd name="T58" fmla="*/ 21 w 118"/>
              <a:gd name="T59" fmla="*/ 7 h 82"/>
              <a:gd name="T60" fmla="*/ 10 w 118"/>
              <a:gd name="T61" fmla="*/ 7 h 82"/>
              <a:gd name="T62" fmla="*/ 2 w 118"/>
              <a:gd name="T63" fmla="*/ 13 h 82"/>
              <a:gd name="T64" fmla="*/ 0 w 118"/>
              <a:gd name="T65" fmla="*/ 18 h 82"/>
              <a:gd name="T66" fmla="*/ 4 w 118"/>
              <a:gd name="T67" fmla="*/ 26 h 82"/>
              <a:gd name="T68" fmla="*/ 13 w 118"/>
              <a:gd name="T69" fmla="*/ 30 h 82"/>
              <a:gd name="T70" fmla="*/ 21 w 118"/>
              <a:gd name="T71" fmla="*/ 41 h 82"/>
              <a:gd name="T72" fmla="*/ 25 w 118"/>
              <a:gd name="T73" fmla="*/ 4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2">
                <a:moveTo>
                  <a:pt x="25" y="48"/>
                </a:moveTo>
                <a:lnTo>
                  <a:pt x="25" y="48"/>
                </a:lnTo>
                <a:lnTo>
                  <a:pt x="32" y="65"/>
                </a:lnTo>
                <a:lnTo>
                  <a:pt x="38" y="82"/>
                </a:lnTo>
                <a:lnTo>
                  <a:pt x="38" y="82"/>
                </a:lnTo>
                <a:lnTo>
                  <a:pt x="66" y="80"/>
                </a:lnTo>
                <a:lnTo>
                  <a:pt x="79" y="80"/>
                </a:lnTo>
                <a:lnTo>
                  <a:pt x="92" y="82"/>
                </a:lnTo>
                <a:lnTo>
                  <a:pt x="92" y="82"/>
                </a:lnTo>
                <a:lnTo>
                  <a:pt x="100" y="56"/>
                </a:lnTo>
                <a:lnTo>
                  <a:pt x="107" y="30"/>
                </a:lnTo>
                <a:lnTo>
                  <a:pt x="107" y="30"/>
                </a:lnTo>
                <a:lnTo>
                  <a:pt x="111" y="28"/>
                </a:lnTo>
                <a:lnTo>
                  <a:pt x="115" y="26"/>
                </a:lnTo>
                <a:lnTo>
                  <a:pt x="116" y="22"/>
                </a:lnTo>
                <a:lnTo>
                  <a:pt x="118" y="18"/>
                </a:lnTo>
                <a:lnTo>
                  <a:pt x="118" y="13"/>
                </a:lnTo>
                <a:lnTo>
                  <a:pt x="118" y="9"/>
                </a:lnTo>
                <a:lnTo>
                  <a:pt x="115" y="7"/>
                </a:lnTo>
                <a:lnTo>
                  <a:pt x="111" y="3"/>
                </a:lnTo>
                <a:lnTo>
                  <a:pt x="111" y="3"/>
                </a:lnTo>
                <a:lnTo>
                  <a:pt x="105" y="3"/>
                </a:lnTo>
                <a:lnTo>
                  <a:pt x="102" y="3"/>
                </a:lnTo>
                <a:lnTo>
                  <a:pt x="98" y="5"/>
                </a:lnTo>
                <a:lnTo>
                  <a:pt x="96" y="9"/>
                </a:lnTo>
                <a:lnTo>
                  <a:pt x="94" y="15"/>
                </a:lnTo>
                <a:lnTo>
                  <a:pt x="94" y="18"/>
                </a:lnTo>
                <a:lnTo>
                  <a:pt x="96" y="20"/>
                </a:lnTo>
                <a:lnTo>
                  <a:pt x="96" y="20"/>
                </a:lnTo>
                <a:lnTo>
                  <a:pt x="90" y="26"/>
                </a:lnTo>
                <a:lnTo>
                  <a:pt x="87" y="31"/>
                </a:lnTo>
                <a:lnTo>
                  <a:pt x="83" y="35"/>
                </a:lnTo>
                <a:lnTo>
                  <a:pt x="77" y="39"/>
                </a:lnTo>
                <a:lnTo>
                  <a:pt x="77" y="39"/>
                </a:lnTo>
                <a:lnTo>
                  <a:pt x="70" y="28"/>
                </a:lnTo>
                <a:lnTo>
                  <a:pt x="62" y="16"/>
                </a:lnTo>
                <a:lnTo>
                  <a:pt x="62" y="16"/>
                </a:lnTo>
                <a:lnTo>
                  <a:pt x="66" y="11"/>
                </a:lnTo>
                <a:lnTo>
                  <a:pt x="66" y="5"/>
                </a:lnTo>
                <a:lnTo>
                  <a:pt x="64" y="1"/>
                </a:lnTo>
                <a:lnTo>
                  <a:pt x="60" y="0"/>
                </a:lnTo>
                <a:lnTo>
                  <a:pt x="58" y="0"/>
                </a:lnTo>
                <a:lnTo>
                  <a:pt x="53" y="0"/>
                </a:lnTo>
                <a:lnTo>
                  <a:pt x="53" y="0"/>
                </a:lnTo>
                <a:lnTo>
                  <a:pt x="49" y="1"/>
                </a:lnTo>
                <a:lnTo>
                  <a:pt x="45" y="5"/>
                </a:lnTo>
                <a:lnTo>
                  <a:pt x="43" y="7"/>
                </a:lnTo>
                <a:lnTo>
                  <a:pt x="43" y="11"/>
                </a:lnTo>
                <a:lnTo>
                  <a:pt x="47" y="16"/>
                </a:lnTo>
                <a:lnTo>
                  <a:pt x="51" y="18"/>
                </a:lnTo>
                <a:lnTo>
                  <a:pt x="51" y="18"/>
                </a:lnTo>
                <a:lnTo>
                  <a:pt x="49" y="30"/>
                </a:lnTo>
                <a:lnTo>
                  <a:pt x="45" y="37"/>
                </a:lnTo>
                <a:lnTo>
                  <a:pt x="45" y="37"/>
                </a:lnTo>
                <a:lnTo>
                  <a:pt x="34" y="28"/>
                </a:lnTo>
                <a:lnTo>
                  <a:pt x="21" y="20"/>
                </a:lnTo>
                <a:lnTo>
                  <a:pt x="21" y="20"/>
                </a:lnTo>
                <a:lnTo>
                  <a:pt x="25" y="13"/>
                </a:lnTo>
                <a:lnTo>
                  <a:pt x="23" y="9"/>
                </a:lnTo>
                <a:lnTo>
                  <a:pt x="21" y="7"/>
                </a:lnTo>
                <a:lnTo>
                  <a:pt x="15" y="5"/>
                </a:lnTo>
                <a:lnTo>
                  <a:pt x="10" y="7"/>
                </a:lnTo>
                <a:lnTo>
                  <a:pt x="6" y="9"/>
                </a:lnTo>
                <a:lnTo>
                  <a:pt x="2" y="13"/>
                </a:lnTo>
                <a:lnTo>
                  <a:pt x="0" y="18"/>
                </a:lnTo>
                <a:lnTo>
                  <a:pt x="0" y="18"/>
                </a:lnTo>
                <a:lnTo>
                  <a:pt x="0" y="24"/>
                </a:lnTo>
                <a:lnTo>
                  <a:pt x="4" y="26"/>
                </a:lnTo>
                <a:lnTo>
                  <a:pt x="8" y="26"/>
                </a:lnTo>
                <a:lnTo>
                  <a:pt x="13" y="30"/>
                </a:lnTo>
                <a:lnTo>
                  <a:pt x="13" y="30"/>
                </a:lnTo>
                <a:lnTo>
                  <a:pt x="21" y="41"/>
                </a:lnTo>
                <a:lnTo>
                  <a:pt x="25" y="48"/>
                </a:lnTo>
                <a:lnTo>
                  <a:pt x="2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Freeform 1549"/>
          <p:cNvSpPr>
            <a:spLocks noEditPoints="1"/>
          </p:cNvSpPr>
          <p:nvPr/>
        </p:nvSpPr>
        <p:spPr bwMode="auto">
          <a:xfrm>
            <a:off x="6644268" y="2517985"/>
            <a:ext cx="387408" cy="333170"/>
          </a:xfrm>
          <a:custGeom>
            <a:avLst/>
            <a:gdLst>
              <a:gd name="T0" fmla="*/ 83 w 100"/>
              <a:gd name="T1" fmla="*/ 4 h 86"/>
              <a:gd name="T2" fmla="*/ 81 w 100"/>
              <a:gd name="T3" fmla="*/ 4 h 86"/>
              <a:gd name="T4" fmla="*/ 77 w 100"/>
              <a:gd name="T5" fmla="*/ 5 h 86"/>
              <a:gd name="T6" fmla="*/ 66 w 100"/>
              <a:gd name="T7" fmla="*/ 5 h 86"/>
              <a:gd name="T8" fmla="*/ 23 w 100"/>
              <a:gd name="T9" fmla="*/ 2 h 86"/>
              <a:gd name="T10" fmla="*/ 19 w 100"/>
              <a:gd name="T11" fmla="*/ 2 h 86"/>
              <a:gd name="T12" fmla="*/ 19 w 100"/>
              <a:gd name="T13" fmla="*/ 0 h 86"/>
              <a:gd name="T14" fmla="*/ 19 w 100"/>
              <a:gd name="T15" fmla="*/ 0 h 86"/>
              <a:gd name="T16" fmla="*/ 10 w 100"/>
              <a:gd name="T17" fmla="*/ 2 h 86"/>
              <a:gd name="T18" fmla="*/ 2 w 100"/>
              <a:gd name="T19" fmla="*/ 9 h 86"/>
              <a:gd name="T20" fmla="*/ 4 w 100"/>
              <a:gd name="T21" fmla="*/ 86 h 86"/>
              <a:gd name="T22" fmla="*/ 98 w 100"/>
              <a:gd name="T23" fmla="*/ 86 h 86"/>
              <a:gd name="T24" fmla="*/ 98 w 100"/>
              <a:gd name="T25" fmla="*/ 7 h 86"/>
              <a:gd name="T26" fmla="*/ 15 w 100"/>
              <a:gd name="T27" fmla="*/ 82 h 86"/>
              <a:gd name="T28" fmla="*/ 13 w 100"/>
              <a:gd name="T29" fmla="*/ 84 h 86"/>
              <a:gd name="T30" fmla="*/ 8 w 100"/>
              <a:gd name="T31" fmla="*/ 80 h 86"/>
              <a:gd name="T32" fmla="*/ 10 w 100"/>
              <a:gd name="T33" fmla="*/ 77 h 86"/>
              <a:gd name="T34" fmla="*/ 15 w 100"/>
              <a:gd name="T35" fmla="*/ 77 h 86"/>
              <a:gd name="T36" fmla="*/ 17 w 100"/>
              <a:gd name="T37" fmla="*/ 80 h 86"/>
              <a:gd name="T38" fmla="*/ 32 w 100"/>
              <a:gd name="T39" fmla="*/ 82 h 86"/>
              <a:gd name="T40" fmla="*/ 30 w 100"/>
              <a:gd name="T41" fmla="*/ 84 h 86"/>
              <a:gd name="T42" fmla="*/ 27 w 100"/>
              <a:gd name="T43" fmla="*/ 80 h 86"/>
              <a:gd name="T44" fmla="*/ 25 w 100"/>
              <a:gd name="T45" fmla="*/ 82 h 86"/>
              <a:gd name="T46" fmla="*/ 19 w 100"/>
              <a:gd name="T47" fmla="*/ 82 h 86"/>
              <a:gd name="T48" fmla="*/ 17 w 100"/>
              <a:gd name="T49" fmla="*/ 80 h 86"/>
              <a:gd name="T50" fmla="*/ 23 w 100"/>
              <a:gd name="T51" fmla="*/ 77 h 86"/>
              <a:gd name="T52" fmla="*/ 25 w 100"/>
              <a:gd name="T53" fmla="*/ 77 h 86"/>
              <a:gd name="T54" fmla="*/ 27 w 100"/>
              <a:gd name="T55" fmla="*/ 77 h 86"/>
              <a:gd name="T56" fmla="*/ 30 w 100"/>
              <a:gd name="T57" fmla="*/ 77 h 86"/>
              <a:gd name="T58" fmla="*/ 34 w 100"/>
              <a:gd name="T59" fmla="*/ 80 h 86"/>
              <a:gd name="T60" fmla="*/ 32 w 100"/>
              <a:gd name="T61" fmla="*/ 82 h 86"/>
              <a:gd name="T62" fmla="*/ 88 w 100"/>
              <a:gd name="T63" fmla="*/ 84 h 86"/>
              <a:gd name="T64" fmla="*/ 83 w 100"/>
              <a:gd name="T65" fmla="*/ 84 h 86"/>
              <a:gd name="T66" fmla="*/ 73 w 100"/>
              <a:gd name="T67" fmla="*/ 82 h 86"/>
              <a:gd name="T68" fmla="*/ 72 w 100"/>
              <a:gd name="T69" fmla="*/ 80 h 86"/>
              <a:gd name="T70" fmla="*/ 75 w 100"/>
              <a:gd name="T71" fmla="*/ 75 h 86"/>
              <a:gd name="T72" fmla="*/ 83 w 100"/>
              <a:gd name="T73" fmla="*/ 75 h 86"/>
              <a:gd name="T74" fmla="*/ 90 w 100"/>
              <a:gd name="T75" fmla="*/ 77 h 86"/>
              <a:gd name="T76" fmla="*/ 92 w 100"/>
              <a:gd name="T77" fmla="*/ 80 h 86"/>
              <a:gd name="T78" fmla="*/ 92 w 100"/>
              <a:gd name="T79" fmla="*/ 56 h 86"/>
              <a:gd name="T80" fmla="*/ 92 w 100"/>
              <a:gd name="T81" fmla="*/ 73 h 86"/>
              <a:gd name="T82" fmla="*/ 15 w 100"/>
              <a:gd name="T83" fmla="*/ 73 h 86"/>
              <a:gd name="T84" fmla="*/ 12 w 100"/>
              <a:gd name="T85" fmla="*/ 71 h 86"/>
              <a:gd name="T86" fmla="*/ 8 w 100"/>
              <a:gd name="T87" fmla="*/ 58 h 86"/>
              <a:gd name="T88" fmla="*/ 4 w 100"/>
              <a:gd name="T89" fmla="*/ 34 h 86"/>
              <a:gd name="T90" fmla="*/ 6 w 100"/>
              <a:gd name="T91" fmla="*/ 15 h 86"/>
              <a:gd name="T92" fmla="*/ 8 w 100"/>
              <a:gd name="T93" fmla="*/ 13 h 86"/>
              <a:gd name="T94" fmla="*/ 15 w 100"/>
              <a:gd name="T95" fmla="*/ 9 h 86"/>
              <a:gd name="T96" fmla="*/ 28 w 100"/>
              <a:gd name="T97" fmla="*/ 9 h 86"/>
              <a:gd name="T98" fmla="*/ 85 w 100"/>
              <a:gd name="T99" fmla="*/ 13 h 86"/>
              <a:gd name="T100" fmla="*/ 90 w 100"/>
              <a:gd name="T101" fmla="*/ 15 h 86"/>
              <a:gd name="T102" fmla="*/ 92 w 100"/>
              <a:gd name="T103" fmla="*/ 20 h 86"/>
              <a:gd name="T104" fmla="*/ 94 w 100"/>
              <a:gd name="T105" fmla="*/ 3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0" h="86">
                <a:moveTo>
                  <a:pt x="98" y="4"/>
                </a:moveTo>
                <a:lnTo>
                  <a:pt x="98" y="4"/>
                </a:lnTo>
                <a:lnTo>
                  <a:pt x="83" y="4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81" y="4"/>
                </a:lnTo>
                <a:lnTo>
                  <a:pt x="77" y="5"/>
                </a:lnTo>
                <a:lnTo>
                  <a:pt x="77" y="5"/>
                </a:lnTo>
                <a:lnTo>
                  <a:pt x="66" y="5"/>
                </a:lnTo>
                <a:lnTo>
                  <a:pt x="66" y="5"/>
                </a:lnTo>
                <a:lnTo>
                  <a:pt x="42" y="4"/>
                </a:lnTo>
                <a:lnTo>
                  <a:pt x="42" y="4"/>
                </a:lnTo>
                <a:lnTo>
                  <a:pt x="23" y="2"/>
                </a:lnTo>
                <a:lnTo>
                  <a:pt x="23" y="2"/>
                </a:lnTo>
                <a:lnTo>
                  <a:pt x="21" y="2"/>
                </a:lnTo>
                <a:lnTo>
                  <a:pt x="19" y="2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0" y="2"/>
                </a:lnTo>
                <a:lnTo>
                  <a:pt x="2" y="4"/>
                </a:lnTo>
                <a:lnTo>
                  <a:pt x="2" y="4"/>
                </a:lnTo>
                <a:lnTo>
                  <a:pt x="2" y="9"/>
                </a:lnTo>
                <a:lnTo>
                  <a:pt x="0" y="19"/>
                </a:lnTo>
                <a:lnTo>
                  <a:pt x="2" y="47"/>
                </a:lnTo>
                <a:lnTo>
                  <a:pt x="4" y="86"/>
                </a:lnTo>
                <a:lnTo>
                  <a:pt x="4" y="86"/>
                </a:lnTo>
                <a:lnTo>
                  <a:pt x="98" y="86"/>
                </a:lnTo>
                <a:lnTo>
                  <a:pt x="98" y="86"/>
                </a:lnTo>
                <a:lnTo>
                  <a:pt x="100" y="41"/>
                </a:lnTo>
                <a:lnTo>
                  <a:pt x="100" y="15"/>
                </a:lnTo>
                <a:lnTo>
                  <a:pt x="98" y="7"/>
                </a:lnTo>
                <a:lnTo>
                  <a:pt x="98" y="4"/>
                </a:lnTo>
                <a:lnTo>
                  <a:pt x="98" y="4"/>
                </a:lnTo>
                <a:close/>
                <a:moveTo>
                  <a:pt x="15" y="82"/>
                </a:moveTo>
                <a:lnTo>
                  <a:pt x="15" y="82"/>
                </a:lnTo>
                <a:lnTo>
                  <a:pt x="13" y="84"/>
                </a:lnTo>
                <a:lnTo>
                  <a:pt x="13" y="84"/>
                </a:lnTo>
                <a:lnTo>
                  <a:pt x="10" y="82"/>
                </a:lnTo>
                <a:lnTo>
                  <a:pt x="10" y="82"/>
                </a:lnTo>
                <a:lnTo>
                  <a:pt x="8" y="80"/>
                </a:lnTo>
                <a:lnTo>
                  <a:pt x="8" y="80"/>
                </a:lnTo>
                <a:lnTo>
                  <a:pt x="10" y="77"/>
                </a:lnTo>
                <a:lnTo>
                  <a:pt x="10" y="77"/>
                </a:lnTo>
                <a:lnTo>
                  <a:pt x="13" y="77"/>
                </a:lnTo>
                <a:lnTo>
                  <a:pt x="13" y="77"/>
                </a:lnTo>
                <a:lnTo>
                  <a:pt x="15" y="77"/>
                </a:lnTo>
                <a:lnTo>
                  <a:pt x="15" y="77"/>
                </a:lnTo>
                <a:lnTo>
                  <a:pt x="17" y="80"/>
                </a:lnTo>
                <a:lnTo>
                  <a:pt x="17" y="80"/>
                </a:lnTo>
                <a:lnTo>
                  <a:pt x="15" y="82"/>
                </a:lnTo>
                <a:lnTo>
                  <a:pt x="15" y="82"/>
                </a:lnTo>
                <a:close/>
                <a:moveTo>
                  <a:pt x="32" y="82"/>
                </a:moveTo>
                <a:lnTo>
                  <a:pt x="32" y="82"/>
                </a:lnTo>
                <a:lnTo>
                  <a:pt x="30" y="84"/>
                </a:lnTo>
                <a:lnTo>
                  <a:pt x="30" y="84"/>
                </a:lnTo>
                <a:lnTo>
                  <a:pt x="27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5" y="82"/>
                </a:lnTo>
                <a:lnTo>
                  <a:pt x="25" y="82"/>
                </a:lnTo>
                <a:lnTo>
                  <a:pt x="23" y="84"/>
                </a:lnTo>
                <a:lnTo>
                  <a:pt x="23" y="84"/>
                </a:lnTo>
                <a:lnTo>
                  <a:pt x="19" y="82"/>
                </a:lnTo>
                <a:lnTo>
                  <a:pt x="19" y="82"/>
                </a:lnTo>
                <a:lnTo>
                  <a:pt x="17" y="80"/>
                </a:lnTo>
                <a:lnTo>
                  <a:pt x="17" y="80"/>
                </a:lnTo>
                <a:lnTo>
                  <a:pt x="19" y="77"/>
                </a:lnTo>
                <a:lnTo>
                  <a:pt x="19" y="77"/>
                </a:lnTo>
                <a:lnTo>
                  <a:pt x="23" y="77"/>
                </a:lnTo>
                <a:lnTo>
                  <a:pt x="23" y="77"/>
                </a:lnTo>
                <a:lnTo>
                  <a:pt x="25" y="77"/>
                </a:lnTo>
                <a:lnTo>
                  <a:pt x="25" y="77"/>
                </a:lnTo>
                <a:lnTo>
                  <a:pt x="27" y="79"/>
                </a:lnTo>
                <a:lnTo>
                  <a:pt x="27" y="79"/>
                </a:lnTo>
                <a:lnTo>
                  <a:pt x="27" y="77"/>
                </a:lnTo>
                <a:lnTo>
                  <a:pt x="27" y="77"/>
                </a:lnTo>
                <a:lnTo>
                  <a:pt x="30" y="77"/>
                </a:lnTo>
                <a:lnTo>
                  <a:pt x="30" y="77"/>
                </a:lnTo>
                <a:lnTo>
                  <a:pt x="32" y="77"/>
                </a:lnTo>
                <a:lnTo>
                  <a:pt x="32" y="77"/>
                </a:lnTo>
                <a:lnTo>
                  <a:pt x="34" y="80"/>
                </a:lnTo>
                <a:lnTo>
                  <a:pt x="34" y="80"/>
                </a:lnTo>
                <a:lnTo>
                  <a:pt x="32" y="82"/>
                </a:lnTo>
                <a:lnTo>
                  <a:pt x="32" y="82"/>
                </a:lnTo>
                <a:close/>
                <a:moveTo>
                  <a:pt x="90" y="82"/>
                </a:moveTo>
                <a:lnTo>
                  <a:pt x="90" y="82"/>
                </a:lnTo>
                <a:lnTo>
                  <a:pt x="88" y="84"/>
                </a:lnTo>
                <a:lnTo>
                  <a:pt x="88" y="84"/>
                </a:lnTo>
                <a:lnTo>
                  <a:pt x="83" y="84"/>
                </a:lnTo>
                <a:lnTo>
                  <a:pt x="83" y="84"/>
                </a:lnTo>
                <a:lnTo>
                  <a:pt x="77" y="84"/>
                </a:lnTo>
                <a:lnTo>
                  <a:pt x="77" y="84"/>
                </a:lnTo>
                <a:lnTo>
                  <a:pt x="73" y="82"/>
                </a:lnTo>
                <a:lnTo>
                  <a:pt x="73" y="82"/>
                </a:lnTo>
                <a:lnTo>
                  <a:pt x="72" y="80"/>
                </a:lnTo>
                <a:lnTo>
                  <a:pt x="72" y="80"/>
                </a:lnTo>
                <a:lnTo>
                  <a:pt x="73" y="77"/>
                </a:lnTo>
                <a:lnTo>
                  <a:pt x="73" y="77"/>
                </a:lnTo>
                <a:lnTo>
                  <a:pt x="75" y="75"/>
                </a:lnTo>
                <a:lnTo>
                  <a:pt x="75" y="75"/>
                </a:lnTo>
                <a:lnTo>
                  <a:pt x="83" y="75"/>
                </a:lnTo>
                <a:lnTo>
                  <a:pt x="83" y="75"/>
                </a:lnTo>
                <a:lnTo>
                  <a:pt x="86" y="75"/>
                </a:lnTo>
                <a:lnTo>
                  <a:pt x="86" y="75"/>
                </a:lnTo>
                <a:lnTo>
                  <a:pt x="90" y="77"/>
                </a:lnTo>
                <a:lnTo>
                  <a:pt x="90" y="77"/>
                </a:lnTo>
                <a:lnTo>
                  <a:pt x="92" y="80"/>
                </a:lnTo>
                <a:lnTo>
                  <a:pt x="92" y="80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92" y="56"/>
                </a:moveTo>
                <a:lnTo>
                  <a:pt x="92" y="56"/>
                </a:lnTo>
                <a:lnTo>
                  <a:pt x="92" y="71"/>
                </a:lnTo>
                <a:lnTo>
                  <a:pt x="92" y="73"/>
                </a:lnTo>
                <a:lnTo>
                  <a:pt x="90" y="73"/>
                </a:lnTo>
                <a:lnTo>
                  <a:pt x="90" y="73"/>
                </a:lnTo>
                <a:lnTo>
                  <a:pt x="15" y="73"/>
                </a:lnTo>
                <a:lnTo>
                  <a:pt x="15" y="73"/>
                </a:lnTo>
                <a:lnTo>
                  <a:pt x="12" y="71"/>
                </a:lnTo>
                <a:lnTo>
                  <a:pt x="12" y="71"/>
                </a:lnTo>
                <a:lnTo>
                  <a:pt x="10" y="67"/>
                </a:lnTo>
                <a:lnTo>
                  <a:pt x="10" y="67"/>
                </a:lnTo>
                <a:lnTo>
                  <a:pt x="8" y="58"/>
                </a:lnTo>
                <a:lnTo>
                  <a:pt x="8" y="58"/>
                </a:lnTo>
                <a:lnTo>
                  <a:pt x="6" y="47"/>
                </a:lnTo>
                <a:lnTo>
                  <a:pt x="4" y="34"/>
                </a:lnTo>
                <a:lnTo>
                  <a:pt x="4" y="34"/>
                </a:lnTo>
                <a:lnTo>
                  <a:pt x="4" y="22"/>
                </a:lnTo>
                <a:lnTo>
                  <a:pt x="6" y="15"/>
                </a:lnTo>
                <a:lnTo>
                  <a:pt x="6" y="15"/>
                </a:lnTo>
                <a:lnTo>
                  <a:pt x="8" y="13"/>
                </a:lnTo>
                <a:lnTo>
                  <a:pt x="8" y="13"/>
                </a:lnTo>
                <a:lnTo>
                  <a:pt x="12" y="11"/>
                </a:lnTo>
                <a:lnTo>
                  <a:pt x="12" y="11"/>
                </a:lnTo>
                <a:lnTo>
                  <a:pt x="15" y="9"/>
                </a:lnTo>
                <a:lnTo>
                  <a:pt x="15" y="9"/>
                </a:lnTo>
                <a:lnTo>
                  <a:pt x="28" y="9"/>
                </a:lnTo>
                <a:lnTo>
                  <a:pt x="28" y="9"/>
                </a:lnTo>
                <a:lnTo>
                  <a:pt x="62" y="11"/>
                </a:lnTo>
                <a:lnTo>
                  <a:pt x="62" y="11"/>
                </a:lnTo>
                <a:lnTo>
                  <a:pt x="85" y="13"/>
                </a:lnTo>
                <a:lnTo>
                  <a:pt x="85" y="13"/>
                </a:lnTo>
                <a:lnTo>
                  <a:pt x="86" y="13"/>
                </a:lnTo>
                <a:lnTo>
                  <a:pt x="90" y="15"/>
                </a:lnTo>
                <a:lnTo>
                  <a:pt x="90" y="15"/>
                </a:lnTo>
                <a:lnTo>
                  <a:pt x="92" y="20"/>
                </a:lnTo>
                <a:lnTo>
                  <a:pt x="92" y="20"/>
                </a:lnTo>
                <a:lnTo>
                  <a:pt x="94" y="28"/>
                </a:lnTo>
                <a:lnTo>
                  <a:pt x="94" y="35"/>
                </a:lnTo>
                <a:lnTo>
                  <a:pt x="94" y="35"/>
                </a:lnTo>
                <a:lnTo>
                  <a:pt x="92" y="56"/>
                </a:lnTo>
                <a:lnTo>
                  <a:pt x="92" y="5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Freeform 1550"/>
          <p:cNvSpPr>
            <a:spLocks/>
          </p:cNvSpPr>
          <p:nvPr/>
        </p:nvSpPr>
        <p:spPr bwMode="auto">
          <a:xfrm>
            <a:off x="6667512" y="2560600"/>
            <a:ext cx="333170" cy="224696"/>
          </a:xfrm>
          <a:custGeom>
            <a:avLst/>
            <a:gdLst>
              <a:gd name="T0" fmla="*/ 84 w 86"/>
              <a:gd name="T1" fmla="*/ 13 h 58"/>
              <a:gd name="T2" fmla="*/ 84 w 86"/>
              <a:gd name="T3" fmla="*/ 13 h 58"/>
              <a:gd name="T4" fmla="*/ 82 w 86"/>
              <a:gd name="T5" fmla="*/ 6 h 58"/>
              <a:gd name="T6" fmla="*/ 82 w 86"/>
              <a:gd name="T7" fmla="*/ 6 h 58"/>
              <a:gd name="T8" fmla="*/ 79 w 86"/>
              <a:gd name="T9" fmla="*/ 4 h 58"/>
              <a:gd name="T10" fmla="*/ 79 w 86"/>
              <a:gd name="T11" fmla="*/ 4 h 58"/>
              <a:gd name="T12" fmla="*/ 56 w 86"/>
              <a:gd name="T13" fmla="*/ 2 h 58"/>
              <a:gd name="T14" fmla="*/ 56 w 86"/>
              <a:gd name="T15" fmla="*/ 2 h 58"/>
              <a:gd name="T16" fmla="*/ 22 w 86"/>
              <a:gd name="T17" fmla="*/ 0 h 58"/>
              <a:gd name="T18" fmla="*/ 22 w 86"/>
              <a:gd name="T19" fmla="*/ 0 h 58"/>
              <a:gd name="T20" fmla="*/ 13 w 86"/>
              <a:gd name="T21" fmla="*/ 0 h 58"/>
              <a:gd name="T22" fmla="*/ 6 w 86"/>
              <a:gd name="T23" fmla="*/ 2 h 58"/>
              <a:gd name="T24" fmla="*/ 6 w 86"/>
              <a:gd name="T25" fmla="*/ 2 h 58"/>
              <a:gd name="T26" fmla="*/ 4 w 86"/>
              <a:gd name="T27" fmla="*/ 4 h 58"/>
              <a:gd name="T28" fmla="*/ 4 w 86"/>
              <a:gd name="T29" fmla="*/ 4 h 58"/>
              <a:gd name="T30" fmla="*/ 2 w 86"/>
              <a:gd name="T31" fmla="*/ 6 h 58"/>
              <a:gd name="T32" fmla="*/ 2 w 86"/>
              <a:gd name="T33" fmla="*/ 6 h 58"/>
              <a:gd name="T34" fmla="*/ 2 w 86"/>
              <a:gd name="T35" fmla="*/ 9 h 58"/>
              <a:gd name="T36" fmla="*/ 2 w 86"/>
              <a:gd name="T37" fmla="*/ 9 h 58"/>
              <a:gd name="T38" fmla="*/ 0 w 86"/>
              <a:gd name="T39" fmla="*/ 23 h 58"/>
              <a:gd name="T40" fmla="*/ 0 w 86"/>
              <a:gd name="T41" fmla="*/ 23 h 58"/>
              <a:gd name="T42" fmla="*/ 2 w 86"/>
              <a:gd name="T43" fmla="*/ 39 h 58"/>
              <a:gd name="T44" fmla="*/ 6 w 86"/>
              <a:gd name="T45" fmla="*/ 53 h 58"/>
              <a:gd name="T46" fmla="*/ 6 w 86"/>
              <a:gd name="T47" fmla="*/ 53 h 58"/>
              <a:gd name="T48" fmla="*/ 7 w 86"/>
              <a:gd name="T49" fmla="*/ 58 h 58"/>
              <a:gd name="T50" fmla="*/ 7 w 86"/>
              <a:gd name="T51" fmla="*/ 58 h 58"/>
              <a:gd name="T52" fmla="*/ 9 w 86"/>
              <a:gd name="T53" fmla="*/ 58 h 58"/>
              <a:gd name="T54" fmla="*/ 9 w 86"/>
              <a:gd name="T55" fmla="*/ 58 h 58"/>
              <a:gd name="T56" fmla="*/ 84 w 86"/>
              <a:gd name="T57" fmla="*/ 58 h 58"/>
              <a:gd name="T58" fmla="*/ 84 w 86"/>
              <a:gd name="T59" fmla="*/ 58 h 58"/>
              <a:gd name="T60" fmla="*/ 84 w 86"/>
              <a:gd name="T61" fmla="*/ 45 h 58"/>
              <a:gd name="T62" fmla="*/ 84 w 86"/>
              <a:gd name="T63" fmla="*/ 45 h 58"/>
              <a:gd name="T64" fmla="*/ 86 w 86"/>
              <a:gd name="T65" fmla="*/ 24 h 58"/>
              <a:gd name="T66" fmla="*/ 86 w 86"/>
              <a:gd name="T67" fmla="*/ 24 h 58"/>
              <a:gd name="T68" fmla="*/ 84 w 86"/>
              <a:gd name="T69" fmla="*/ 13 h 58"/>
              <a:gd name="T70" fmla="*/ 84 w 86"/>
              <a:gd name="T71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" h="58">
                <a:moveTo>
                  <a:pt x="84" y="13"/>
                </a:moveTo>
                <a:lnTo>
                  <a:pt x="84" y="13"/>
                </a:lnTo>
                <a:lnTo>
                  <a:pt x="82" y="6"/>
                </a:lnTo>
                <a:lnTo>
                  <a:pt x="82" y="6"/>
                </a:lnTo>
                <a:lnTo>
                  <a:pt x="79" y="4"/>
                </a:lnTo>
                <a:lnTo>
                  <a:pt x="79" y="4"/>
                </a:lnTo>
                <a:lnTo>
                  <a:pt x="56" y="2"/>
                </a:lnTo>
                <a:lnTo>
                  <a:pt x="56" y="2"/>
                </a:lnTo>
                <a:lnTo>
                  <a:pt x="22" y="0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6" y="2"/>
                </a:lnTo>
                <a:lnTo>
                  <a:pt x="4" y="4"/>
                </a:lnTo>
                <a:lnTo>
                  <a:pt x="4" y="4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2" y="9"/>
                </a:lnTo>
                <a:lnTo>
                  <a:pt x="0" y="23"/>
                </a:lnTo>
                <a:lnTo>
                  <a:pt x="0" y="23"/>
                </a:lnTo>
                <a:lnTo>
                  <a:pt x="2" y="39"/>
                </a:lnTo>
                <a:lnTo>
                  <a:pt x="6" y="53"/>
                </a:lnTo>
                <a:lnTo>
                  <a:pt x="6" y="53"/>
                </a:lnTo>
                <a:lnTo>
                  <a:pt x="7" y="58"/>
                </a:lnTo>
                <a:lnTo>
                  <a:pt x="7" y="58"/>
                </a:lnTo>
                <a:lnTo>
                  <a:pt x="9" y="58"/>
                </a:lnTo>
                <a:lnTo>
                  <a:pt x="9" y="58"/>
                </a:lnTo>
                <a:lnTo>
                  <a:pt x="84" y="58"/>
                </a:lnTo>
                <a:lnTo>
                  <a:pt x="84" y="58"/>
                </a:lnTo>
                <a:lnTo>
                  <a:pt x="84" y="45"/>
                </a:lnTo>
                <a:lnTo>
                  <a:pt x="84" y="45"/>
                </a:lnTo>
                <a:lnTo>
                  <a:pt x="86" y="24"/>
                </a:lnTo>
                <a:lnTo>
                  <a:pt x="86" y="24"/>
                </a:lnTo>
                <a:lnTo>
                  <a:pt x="84" y="13"/>
                </a:lnTo>
                <a:lnTo>
                  <a:pt x="84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1551"/>
          <p:cNvSpPr>
            <a:spLocks/>
          </p:cNvSpPr>
          <p:nvPr/>
        </p:nvSpPr>
        <p:spPr bwMode="auto">
          <a:xfrm>
            <a:off x="6690756" y="2824038"/>
            <a:ext cx="11623" cy="3875"/>
          </a:xfrm>
          <a:custGeom>
            <a:avLst/>
            <a:gdLst>
              <a:gd name="T0" fmla="*/ 1 w 3"/>
              <a:gd name="T1" fmla="*/ 0 h 1"/>
              <a:gd name="T2" fmla="*/ 1 w 3"/>
              <a:gd name="T3" fmla="*/ 0 h 1"/>
              <a:gd name="T4" fmla="*/ 0 w 3"/>
              <a:gd name="T5" fmla="*/ 0 h 1"/>
              <a:gd name="T6" fmla="*/ 0 w 3"/>
              <a:gd name="T7" fmla="*/ 1 h 1"/>
              <a:gd name="T8" fmla="*/ 0 w 3"/>
              <a:gd name="T9" fmla="*/ 1 h 1"/>
              <a:gd name="T10" fmla="*/ 0 w 3"/>
              <a:gd name="T11" fmla="*/ 1 h 1"/>
              <a:gd name="T12" fmla="*/ 1 w 3"/>
              <a:gd name="T13" fmla="*/ 1 h 1"/>
              <a:gd name="T14" fmla="*/ 1 w 3"/>
              <a:gd name="T15" fmla="*/ 1 h 1"/>
              <a:gd name="T16" fmla="*/ 1 w 3"/>
              <a:gd name="T17" fmla="*/ 1 h 1"/>
              <a:gd name="T18" fmla="*/ 3 w 3"/>
              <a:gd name="T19" fmla="*/ 1 h 1"/>
              <a:gd name="T20" fmla="*/ 1 w 3"/>
              <a:gd name="T21" fmla="*/ 0 h 1"/>
              <a:gd name="T22" fmla="*/ 1 w 3"/>
              <a:gd name="T23" fmla="*/ 0 h 1"/>
              <a:gd name="T24" fmla="*/ 1 w 3"/>
              <a:gd name="T25" fmla="*/ 0 h 1"/>
              <a:gd name="T26" fmla="*/ 1 w 3"/>
              <a:gd name="T2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3" y="1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Freeform 1552"/>
          <p:cNvSpPr>
            <a:spLocks/>
          </p:cNvSpPr>
          <p:nvPr/>
        </p:nvSpPr>
        <p:spPr bwMode="auto">
          <a:xfrm>
            <a:off x="6725625" y="2824038"/>
            <a:ext cx="15496" cy="3875"/>
          </a:xfrm>
          <a:custGeom>
            <a:avLst/>
            <a:gdLst>
              <a:gd name="T0" fmla="*/ 2 w 4"/>
              <a:gd name="T1" fmla="*/ 0 h 1"/>
              <a:gd name="T2" fmla="*/ 2 w 4"/>
              <a:gd name="T3" fmla="*/ 0 h 1"/>
              <a:gd name="T4" fmla="*/ 0 w 4"/>
              <a:gd name="T5" fmla="*/ 0 h 1"/>
              <a:gd name="T6" fmla="*/ 0 w 4"/>
              <a:gd name="T7" fmla="*/ 1 h 1"/>
              <a:gd name="T8" fmla="*/ 0 w 4"/>
              <a:gd name="T9" fmla="*/ 1 h 1"/>
              <a:gd name="T10" fmla="*/ 0 w 4"/>
              <a:gd name="T11" fmla="*/ 1 h 1"/>
              <a:gd name="T12" fmla="*/ 2 w 4"/>
              <a:gd name="T13" fmla="*/ 1 h 1"/>
              <a:gd name="T14" fmla="*/ 2 w 4"/>
              <a:gd name="T15" fmla="*/ 1 h 1"/>
              <a:gd name="T16" fmla="*/ 2 w 4"/>
              <a:gd name="T17" fmla="*/ 1 h 1"/>
              <a:gd name="T18" fmla="*/ 4 w 4"/>
              <a:gd name="T19" fmla="*/ 1 h 1"/>
              <a:gd name="T20" fmla="*/ 2 w 4"/>
              <a:gd name="T21" fmla="*/ 0 h 1"/>
              <a:gd name="T22" fmla="*/ 2 w 4"/>
              <a:gd name="T23" fmla="*/ 0 h 1"/>
              <a:gd name="T24" fmla="*/ 2 w 4"/>
              <a:gd name="T25" fmla="*/ 0 h 1"/>
              <a:gd name="T26" fmla="*/ 2 w 4"/>
              <a:gd name="T2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" h="1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4" y="1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Freeform 1553"/>
          <p:cNvSpPr>
            <a:spLocks/>
          </p:cNvSpPr>
          <p:nvPr/>
        </p:nvSpPr>
        <p:spPr bwMode="auto">
          <a:xfrm>
            <a:off x="6752742" y="2824038"/>
            <a:ext cx="15496" cy="3875"/>
          </a:xfrm>
          <a:custGeom>
            <a:avLst/>
            <a:gdLst>
              <a:gd name="T0" fmla="*/ 2 w 4"/>
              <a:gd name="T1" fmla="*/ 0 h 1"/>
              <a:gd name="T2" fmla="*/ 2 w 4"/>
              <a:gd name="T3" fmla="*/ 0 h 1"/>
              <a:gd name="T4" fmla="*/ 0 w 4"/>
              <a:gd name="T5" fmla="*/ 0 h 1"/>
              <a:gd name="T6" fmla="*/ 0 w 4"/>
              <a:gd name="T7" fmla="*/ 1 h 1"/>
              <a:gd name="T8" fmla="*/ 0 w 4"/>
              <a:gd name="T9" fmla="*/ 1 h 1"/>
              <a:gd name="T10" fmla="*/ 0 w 4"/>
              <a:gd name="T11" fmla="*/ 1 h 1"/>
              <a:gd name="T12" fmla="*/ 2 w 4"/>
              <a:gd name="T13" fmla="*/ 1 h 1"/>
              <a:gd name="T14" fmla="*/ 2 w 4"/>
              <a:gd name="T15" fmla="*/ 1 h 1"/>
              <a:gd name="T16" fmla="*/ 4 w 4"/>
              <a:gd name="T17" fmla="*/ 1 h 1"/>
              <a:gd name="T18" fmla="*/ 4 w 4"/>
              <a:gd name="T19" fmla="*/ 1 h 1"/>
              <a:gd name="T20" fmla="*/ 4 w 4"/>
              <a:gd name="T21" fmla="*/ 0 h 1"/>
              <a:gd name="T22" fmla="*/ 4 w 4"/>
              <a:gd name="T23" fmla="*/ 0 h 1"/>
              <a:gd name="T24" fmla="*/ 2 w 4"/>
              <a:gd name="T25" fmla="*/ 0 h 1"/>
              <a:gd name="T26" fmla="*/ 2 w 4"/>
              <a:gd name="T2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" h="1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Freeform 1554"/>
          <p:cNvSpPr>
            <a:spLocks/>
          </p:cNvSpPr>
          <p:nvPr/>
        </p:nvSpPr>
        <p:spPr bwMode="auto">
          <a:xfrm>
            <a:off x="6783734" y="2401761"/>
            <a:ext cx="34867" cy="92978"/>
          </a:xfrm>
          <a:custGeom>
            <a:avLst/>
            <a:gdLst>
              <a:gd name="T0" fmla="*/ 9 w 9"/>
              <a:gd name="T1" fmla="*/ 24 h 24"/>
              <a:gd name="T2" fmla="*/ 2 w 9"/>
              <a:gd name="T3" fmla="*/ 0 h 24"/>
              <a:gd name="T4" fmla="*/ 2 w 9"/>
              <a:gd name="T5" fmla="*/ 0 h 24"/>
              <a:gd name="T6" fmla="*/ 2 w 9"/>
              <a:gd name="T7" fmla="*/ 2 h 24"/>
              <a:gd name="T8" fmla="*/ 0 w 9"/>
              <a:gd name="T9" fmla="*/ 2 h 24"/>
              <a:gd name="T10" fmla="*/ 7 w 9"/>
              <a:gd name="T11" fmla="*/ 24 h 24"/>
              <a:gd name="T12" fmla="*/ 7 w 9"/>
              <a:gd name="T13" fmla="*/ 24 h 24"/>
              <a:gd name="T14" fmla="*/ 9 w 9"/>
              <a:gd name="T15" fmla="*/ 24 h 24"/>
              <a:gd name="T16" fmla="*/ 9 w 9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24">
                <a:moveTo>
                  <a:pt x="9" y="24"/>
                </a:move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7" y="24"/>
                </a:lnTo>
                <a:lnTo>
                  <a:pt x="7" y="24"/>
                </a:lnTo>
                <a:lnTo>
                  <a:pt x="9" y="24"/>
                </a:lnTo>
                <a:lnTo>
                  <a:pt x="9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Freeform 1555"/>
          <p:cNvSpPr>
            <a:spLocks/>
          </p:cNvSpPr>
          <p:nvPr/>
        </p:nvSpPr>
        <p:spPr bwMode="auto">
          <a:xfrm>
            <a:off x="6768238" y="2378517"/>
            <a:ext cx="30992" cy="23244"/>
          </a:xfrm>
          <a:custGeom>
            <a:avLst/>
            <a:gdLst>
              <a:gd name="T0" fmla="*/ 6 w 8"/>
              <a:gd name="T1" fmla="*/ 2 h 6"/>
              <a:gd name="T2" fmla="*/ 6 w 8"/>
              <a:gd name="T3" fmla="*/ 2 h 6"/>
              <a:gd name="T4" fmla="*/ 6 w 8"/>
              <a:gd name="T5" fmla="*/ 0 h 6"/>
              <a:gd name="T6" fmla="*/ 4 w 8"/>
              <a:gd name="T7" fmla="*/ 0 h 6"/>
              <a:gd name="T8" fmla="*/ 2 w 8"/>
              <a:gd name="T9" fmla="*/ 0 h 6"/>
              <a:gd name="T10" fmla="*/ 2 w 8"/>
              <a:gd name="T11" fmla="*/ 0 h 6"/>
              <a:gd name="T12" fmla="*/ 0 w 8"/>
              <a:gd name="T13" fmla="*/ 0 h 6"/>
              <a:gd name="T14" fmla="*/ 0 w 8"/>
              <a:gd name="T15" fmla="*/ 2 h 6"/>
              <a:gd name="T16" fmla="*/ 0 w 8"/>
              <a:gd name="T17" fmla="*/ 4 h 6"/>
              <a:gd name="T18" fmla="*/ 0 w 8"/>
              <a:gd name="T19" fmla="*/ 4 h 6"/>
              <a:gd name="T20" fmla="*/ 4 w 8"/>
              <a:gd name="T21" fmla="*/ 6 h 6"/>
              <a:gd name="T22" fmla="*/ 4 w 8"/>
              <a:gd name="T23" fmla="*/ 6 h 6"/>
              <a:gd name="T24" fmla="*/ 4 w 8"/>
              <a:gd name="T25" fmla="*/ 6 h 6"/>
              <a:gd name="T26" fmla="*/ 6 w 8"/>
              <a:gd name="T27" fmla="*/ 4 h 6"/>
              <a:gd name="T28" fmla="*/ 6 w 8"/>
              <a:gd name="T29" fmla="*/ 2 h 6"/>
              <a:gd name="T30" fmla="*/ 6 w 8"/>
              <a:gd name="T31" fmla="*/ 2 h 6"/>
              <a:gd name="T32" fmla="*/ 8 w 8"/>
              <a:gd name="T33" fmla="*/ 2 h 6"/>
              <a:gd name="T34" fmla="*/ 6 w 8"/>
              <a:gd name="T3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" h="6">
                <a:moveTo>
                  <a:pt x="6" y="2"/>
                </a:move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4" y="6"/>
                </a:lnTo>
                <a:lnTo>
                  <a:pt x="4" y="6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6" y="2"/>
                </a:lnTo>
                <a:lnTo>
                  <a:pt x="8" y="2"/>
                </a:lnTo>
                <a:lnTo>
                  <a:pt x="6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Freeform 1556"/>
          <p:cNvSpPr>
            <a:spLocks/>
          </p:cNvSpPr>
          <p:nvPr/>
        </p:nvSpPr>
        <p:spPr bwMode="auto">
          <a:xfrm>
            <a:off x="6865091" y="2409509"/>
            <a:ext cx="34867" cy="85230"/>
          </a:xfrm>
          <a:custGeom>
            <a:avLst/>
            <a:gdLst>
              <a:gd name="T0" fmla="*/ 9 w 9"/>
              <a:gd name="T1" fmla="*/ 0 h 22"/>
              <a:gd name="T2" fmla="*/ 9 w 9"/>
              <a:gd name="T3" fmla="*/ 0 h 22"/>
              <a:gd name="T4" fmla="*/ 9 w 9"/>
              <a:gd name="T5" fmla="*/ 0 h 22"/>
              <a:gd name="T6" fmla="*/ 7 w 9"/>
              <a:gd name="T7" fmla="*/ 0 h 22"/>
              <a:gd name="T8" fmla="*/ 0 w 9"/>
              <a:gd name="T9" fmla="*/ 22 h 22"/>
              <a:gd name="T10" fmla="*/ 0 w 9"/>
              <a:gd name="T11" fmla="*/ 22 h 22"/>
              <a:gd name="T12" fmla="*/ 1 w 9"/>
              <a:gd name="T13" fmla="*/ 22 h 22"/>
              <a:gd name="T14" fmla="*/ 9 w 9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2">
                <a:moveTo>
                  <a:pt x="9" y="0"/>
                </a:moveTo>
                <a:lnTo>
                  <a:pt x="9" y="0"/>
                </a:lnTo>
                <a:lnTo>
                  <a:pt x="9" y="0"/>
                </a:lnTo>
                <a:lnTo>
                  <a:pt x="7" y="0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1557"/>
          <p:cNvSpPr>
            <a:spLocks/>
          </p:cNvSpPr>
          <p:nvPr/>
        </p:nvSpPr>
        <p:spPr bwMode="auto">
          <a:xfrm>
            <a:off x="6892208" y="2378517"/>
            <a:ext cx="23244" cy="23244"/>
          </a:xfrm>
          <a:custGeom>
            <a:avLst/>
            <a:gdLst>
              <a:gd name="T0" fmla="*/ 4 w 6"/>
              <a:gd name="T1" fmla="*/ 0 h 6"/>
              <a:gd name="T2" fmla="*/ 2 w 6"/>
              <a:gd name="T3" fmla="*/ 0 h 6"/>
              <a:gd name="T4" fmla="*/ 2 w 6"/>
              <a:gd name="T5" fmla="*/ 0 h 6"/>
              <a:gd name="T6" fmla="*/ 0 w 6"/>
              <a:gd name="T7" fmla="*/ 2 h 6"/>
              <a:gd name="T8" fmla="*/ 0 w 6"/>
              <a:gd name="T9" fmla="*/ 2 h 6"/>
              <a:gd name="T10" fmla="*/ 0 w 6"/>
              <a:gd name="T11" fmla="*/ 2 h 6"/>
              <a:gd name="T12" fmla="*/ 0 w 6"/>
              <a:gd name="T13" fmla="*/ 4 h 6"/>
              <a:gd name="T14" fmla="*/ 2 w 6"/>
              <a:gd name="T15" fmla="*/ 6 h 6"/>
              <a:gd name="T16" fmla="*/ 2 w 6"/>
              <a:gd name="T17" fmla="*/ 6 h 6"/>
              <a:gd name="T18" fmla="*/ 2 w 6"/>
              <a:gd name="T19" fmla="*/ 6 h 6"/>
              <a:gd name="T20" fmla="*/ 6 w 6"/>
              <a:gd name="T21" fmla="*/ 4 h 6"/>
              <a:gd name="T22" fmla="*/ 6 w 6"/>
              <a:gd name="T23" fmla="*/ 2 h 6"/>
              <a:gd name="T24" fmla="*/ 6 w 6"/>
              <a:gd name="T25" fmla="*/ 2 h 6"/>
              <a:gd name="T26" fmla="*/ 6 w 6"/>
              <a:gd name="T27" fmla="*/ 0 h 6"/>
              <a:gd name="T28" fmla="*/ 4 w 6"/>
              <a:gd name="T29" fmla="*/ 0 h 6"/>
              <a:gd name="T30" fmla="*/ 4 w 6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" h="6">
                <a:moveTo>
                  <a:pt x="4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6" y="4"/>
                </a:lnTo>
                <a:lnTo>
                  <a:pt x="6" y="2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8" name="Freeform 1558"/>
          <p:cNvSpPr>
            <a:spLocks/>
          </p:cNvSpPr>
          <p:nvPr/>
        </p:nvSpPr>
        <p:spPr bwMode="auto">
          <a:xfrm>
            <a:off x="6733373" y="2502487"/>
            <a:ext cx="216948" cy="30992"/>
          </a:xfrm>
          <a:custGeom>
            <a:avLst/>
            <a:gdLst>
              <a:gd name="T0" fmla="*/ 2 w 56"/>
              <a:gd name="T1" fmla="*/ 2 h 8"/>
              <a:gd name="T2" fmla="*/ 2 w 56"/>
              <a:gd name="T3" fmla="*/ 2 h 8"/>
              <a:gd name="T4" fmla="*/ 0 w 56"/>
              <a:gd name="T5" fmla="*/ 4 h 8"/>
              <a:gd name="T6" fmla="*/ 0 w 56"/>
              <a:gd name="T7" fmla="*/ 4 h 8"/>
              <a:gd name="T8" fmla="*/ 0 w 56"/>
              <a:gd name="T9" fmla="*/ 4 h 8"/>
              <a:gd name="T10" fmla="*/ 2 w 56"/>
              <a:gd name="T11" fmla="*/ 4 h 8"/>
              <a:gd name="T12" fmla="*/ 2 w 56"/>
              <a:gd name="T13" fmla="*/ 4 h 8"/>
              <a:gd name="T14" fmla="*/ 13 w 56"/>
              <a:gd name="T15" fmla="*/ 6 h 8"/>
              <a:gd name="T16" fmla="*/ 13 w 56"/>
              <a:gd name="T17" fmla="*/ 6 h 8"/>
              <a:gd name="T18" fmla="*/ 43 w 56"/>
              <a:gd name="T19" fmla="*/ 8 h 8"/>
              <a:gd name="T20" fmla="*/ 43 w 56"/>
              <a:gd name="T21" fmla="*/ 8 h 8"/>
              <a:gd name="T22" fmla="*/ 56 w 56"/>
              <a:gd name="T23" fmla="*/ 6 h 8"/>
              <a:gd name="T24" fmla="*/ 56 w 56"/>
              <a:gd name="T25" fmla="*/ 6 h 8"/>
              <a:gd name="T26" fmla="*/ 56 w 56"/>
              <a:gd name="T27" fmla="*/ 6 h 8"/>
              <a:gd name="T28" fmla="*/ 56 w 56"/>
              <a:gd name="T29" fmla="*/ 6 h 8"/>
              <a:gd name="T30" fmla="*/ 56 w 56"/>
              <a:gd name="T31" fmla="*/ 6 h 8"/>
              <a:gd name="T32" fmla="*/ 56 w 56"/>
              <a:gd name="T33" fmla="*/ 6 h 8"/>
              <a:gd name="T34" fmla="*/ 49 w 56"/>
              <a:gd name="T35" fmla="*/ 4 h 8"/>
              <a:gd name="T36" fmla="*/ 49 w 56"/>
              <a:gd name="T37" fmla="*/ 4 h 8"/>
              <a:gd name="T38" fmla="*/ 28 w 56"/>
              <a:gd name="T39" fmla="*/ 0 h 8"/>
              <a:gd name="T40" fmla="*/ 28 w 56"/>
              <a:gd name="T41" fmla="*/ 0 h 8"/>
              <a:gd name="T42" fmla="*/ 22 w 56"/>
              <a:gd name="T43" fmla="*/ 0 h 8"/>
              <a:gd name="T44" fmla="*/ 22 w 56"/>
              <a:gd name="T45" fmla="*/ 0 h 8"/>
              <a:gd name="T46" fmla="*/ 9 w 56"/>
              <a:gd name="T47" fmla="*/ 0 h 8"/>
              <a:gd name="T48" fmla="*/ 2 w 56"/>
              <a:gd name="T49" fmla="*/ 2 h 8"/>
              <a:gd name="T50" fmla="*/ 2 w 56"/>
              <a:gd name="T51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8">
                <a:moveTo>
                  <a:pt x="2" y="2"/>
                </a:moveTo>
                <a:lnTo>
                  <a:pt x="2" y="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13" y="6"/>
                </a:lnTo>
                <a:lnTo>
                  <a:pt x="13" y="6"/>
                </a:lnTo>
                <a:lnTo>
                  <a:pt x="43" y="8"/>
                </a:lnTo>
                <a:lnTo>
                  <a:pt x="43" y="8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56" y="6"/>
                </a:lnTo>
                <a:lnTo>
                  <a:pt x="49" y="4"/>
                </a:lnTo>
                <a:lnTo>
                  <a:pt x="49" y="4"/>
                </a:lnTo>
                <a:lnTo>
                  <a:pt x="28" y="0"/>
                </a:lnTo>
                <a:lnTo>
                  <a:pt x="28" y="0"/>
                </a:lnTo>
                <a:lnTo>
                  <a:pt x="22" y="0"/>
                </a:lnTo>
                <a:lnTo>
                  <a:pt x="22" y="0"/>
                </a:lnTo>
                <a:lnTo>
                  <a:pt x="9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" name="Freeform 1559"/>
          <p:cNvSpPr>
            <a:spLocks/>
          </p:cNvSpPr>
          <p:nvPr/>
        </p:nvSpPr>
        <p:spPr bwMode="auto">
          <a:xfrm>
            <a:off x="6934825" y="2816290"/>
            <a:ext cx="50365" cy="19371"/>
          </a:xfrm>
          <a:custGeom>
            <a:avLst/>
            <a:gdLst>
              <a:gd name="T0" fmla="*/ 11 w 13"/>
              <a:gd name="T1" fmla="*/ 2 h 5"/>
              <a:gd name="T2" fmla="*/ 11 w 13"/>
              <a:gd name="T3" fmla="*/ 2 h 5"/>
              <a:gd name="T4" fmla="*/ 8 w 13"/>
              <a:gd name="T5" fmla="*/ 0 h 5"/>
              <a:gd name="T6" fmla="*/ 8 w 13"/>
              <a:gd name="T7" fmla="*/ 0 h 5"/>
              <a:gd name="T8" fmla="*/ 2 w 13"/>
              <a:gd name="T9" fmla="*/ 0 h 5"/>
              <a:gd name="T10" fmla="*/ 2 w 13"/>
              <a:gd name="T11" fmla="*/ 0 h 5"/>
              <a:gd name="T12" fmla="*/ 0 w 13"/>
              <a:gd name="T13" fmla="*/ 2 h 5"/>
              <a:gd name="T14" fmla="*/ 0 w 13"/>
              <a:gd name="T15" fmla="*/ 3 h 5"/>
              <a:gd name="T16" fmla="*/ 0 w 13"/>
              <a:gd name="T17" fmla="*/ 3 h 5"/>
              <a:gd name="T18" fmla="*/ 0 w 13"/>
              <a:gd name="T19" fmla="*/ 3 h 5"/>
              <a:gd name="T20" fmla="*/ 2 w 13"/>
              <a:gd name="T21" fmla="*/ 5 h 5"/>
              <a:gd name="T22" fmla="*/ 2 w 13"/>
              <a:gd name="T23" fmla="*/ 5 h 5"/>
              <a:gd name="T24" fmla="*/ 8 w 13"/>
              <a:gd name="T25" fmla="*/ 5 h 5"/>
              <a:gd name="T26" fmla="*/ 8 w 13"/>
              <a:gd name="T27" fmla="*/ 5 h 5"/>
              <a:gd name="T28" fmla="*/ 11 w 13"/>
              <a:gd name="T29" fmla="*/ 5 h 5"/>
              <a:gd name="T30" fmla="*/ 11 w 13"/>
              <a:gd name="T31" fmla="*/ 5 h 5"/>
              <a:gd name="T32" fmla="*/ 13 w 13"/>
              <a:gd name="T33" fmla="*/ 3 h 5"/>
              <a:gd name="T34" fmla="*/ 13 w 13"/>
              <a:gd name="T35" fmla="*/ 3 h 5"/>
              <a:gd name="T36" fmla="*/ 13 w 13"/>
              <a:gd name="T37" fmla="*/ 2 h 5"/>
              <a:gd name="T38" fmla="*/ 13 w 13"/>
              <a:gd name="T39" fmla="*/ 2 h 5"/>
              <a:gd name="T40" fmla="*/ 11 w 13"/>
              <a:gd name="T41" fmla="*/ 2 h 5"/>
              <a:gd name="T42" fmla="*/ 11 w 13"/>
              <a:gd name="T4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5">
                <a:moveTo>
                  <a:pt x="11" y="2"/>
                </a:moveTo>
                <a:lnTo>
                  <a:pt x="11" y="2"/>
                </a:lnTo>
                <a:lnTo>
                  <a:pt x="8" y="0"/>
                </a:lnTo>
                <a:lnTo>
                  <a:pt x="8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2" y="5"/>
                </a:lnTo>
                <a:lnTo>
                  <a:pt x="2" y="5"/>
                </a:lnTo>
                <a:lnTo>
                  <a:pt x="8" y="5"/>
                </a:lnTo>
                <a:lnTo>
                  <a:pt x="8" y="5"/>
                </a:lnTo>
                <a:lnTo>
                  <a:pt x="11" y="5"/>
                </a:lnTo>
                <a:lnTo>
                  <a:pt x="11" y="5"/>
                </a:lnTo>
                <a:lnTo>
                  <a:pt x="13" y="3"/>
                </a:lnTo>
                <a:lnTo>
                  <a:pt x="13" y="3"/>
                </a:lnTo>
                <a:lnTo>
                  <a:pt x="13" y="2"/>
                </a:lnTo>
                <a:lnTo>
                  <a:pt x="13" y="2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0" name="Freeform 1560"/>
          <p:cNvSpPr>
            <a:spLocks/>
          </p:cNvSpPr>
          <p:nvPr/>
        </p:nvSpPr>
        <p:spPr bwMode="auto">
          <a:xfrm>
            <a:off x="5485918" y="2452126"/>
            <a:ext cx="476513" cy="333170"/>
          </a:xfrm>
          <a:custGeom>
            <a:avLst/>
            <a:gdLst>
              <a:gd name="T0" fmla="*/ 108 w 123"/>
              <a:gd name="T1" fmla="*/ 26 h 86"/>
              <a:gd name="T2" fmla="*/ 108 w 123"/>
              <a:gd name="T3" fmla="*/ 19 h 86"/>
              <a:gd name="T4" fmla="*/ 106 w 123"/>
              <a:gd name="T5" fmla="*/ 11 h 86"/>
              <a:gd name="T6" fmla="*/ 97 w 123"/>
              <a:gd name="T7" fmla="*/ 4 h 86"/>
              <a:gd name="T8" fmla="*/ 89 w 123"/>
              <a:gd name="T9" fmla="*/ 4 h 86"/>
              <a:gd name="T10" fmla="*/ 86 w 123"/>
              <a:gd name="T11" fmla="*/ 2 h 86"/>
              <a:gd name="T12" fmla="*/ 74 w 123"/>
              <a:gd name="T13" fmla="*/ 0 h 86"/>
              <a:gd name="T14" fmla="*/ 71 w 123"/>
              <a:gd name="T15" fmla="*/ 0 h 86"/>
              <a:gd name="T16" fmla="*/ 63 w 123"/>
              <a:gd name="T17" fmla="*/ 6 h 86"/>
              <a:gd name="T18" fmla="*/ 63 w 123"/>
              <a:gd name="T19" fmla="*/ 9 h 86"/>
              <a:gd name="T20" fmla="*/ 59 w 123"/>
              <a:gd name="T21" fmla="*/ 9 h 86"/>
              <a:gd name="T22" fmla="*/ 48 w 123"/>
              <a:gd name="T23" fmla="*/ 13 h 86"/>
              <a:gd name="T24" fmla="*/ 43 w 123"/>
              <a:gd name="T25" fmla="*/ 9 h 86"/>
              <a:gd name="T26" fmla="*/ 37 w 123"/>
              <a:gd name="T27" fmla="*/ 9 h 86"/>
              <a:gd name="T28" fmla="*/ 26 w 123"/>
              <a:gd name="T29" fmla="*/ 17 h 86"/>
              <a:gd name="T30" fmla="*/ 20 w 123"/>
              <a:gd name="T31" fmla="*/ 17 h 86"/>
              <a:gd name="T32" fmla="*/ 14 w 123"/>
              <a:gd name="T33" fmla="*/ 17 h 86"/>
              <a:gd name="T34" fmla="*/ 3 w 123"/>
              <a:gd name="T35" fmla="*/ 22 h 86"/>
              <a:gd name="T36" fmla="*/ 0 w 123"/>
              <a:gd name="T37" fmla="*/ 36 h 86"/>
              <a:gd name="T38" fmla="*/ 1 w 123"/>
              <a:gd name="T39" fmla="*/ 43 h 86"/>
              <a:gd name="T40" fmla="*/ 7 w 123"/>
              <a:gd name="T41" fmla="*/ 49 h 86"/>
              <a:gd name="T42" fmla="*/ 7 w 123"/>
              <a:gd name="T43" fmla="*/ 56 h 86"/>
              <a:gd name="T44" fmla="*/ 9 w 123"/>
              <a:gd name="T45" fmla="*/ 62 h 86"/>
              <a:gd name="T46" fmla="*/ 16 w 123"/>
              <a:gd name="T47" fmla="*/ 67 h 86"/>
              <a:gd name="T48" fmla="*/ 24 w 123"/>
              <a:gd name="T49" fmla="*/ 67 h 86"/>
              <a:gd name="T50" fmla="*/ 28 w 123"/>
              <a:gd name="T51" fmla="*/ 67 h 86"/>
              <a:gd name="T52" fmla="*/ 37 w 123"/>
              <a:gd name="T53" fmla="*/ 71 h 86"/>
              <a:gd name="T54" fmla="*/ 41 w 123"/>
              <a:gd name="T55" fmla="*/ 69 h 86"/>
              <a:gd name="T56" fmla="*/ 44 w 123"/>
              <a:gd name="T57" fmla="*/ 67 h 86"/>
              <a:gd name="T58" fmla="*/ 54 w 123"/>
              <a:gd name="T59" fmla="*/ 77 h 86"/>
              <a:gd name="T60" fmla="*/ 67 w 123"/>
              <a:gd name="T61" fmla="*/ 84 h 86"/>
              <a:gd name="T62" fmla="*/ 80 w 123"/>
              <a:gd name="T63" fmla="*/ 86 h 86"/>
              <a:gd name="T64" fmla="*/ 95 w 123"/>
              <a:gd name="T65" fmla="*/ 82 h 86"/>
              <a:gd name="T66" fmla="*/ 97 w 123"/>
              <a:gd name="T67" fmla="*/ 82 h 86"/>
              <a:gd name="T68" fmla="*/ 89 w 123"/>
              <a:gd name="T69" fmla="*/ 81 h 86"/>
              <a:gd name="T70" fmla="*/ 80 w 123"/>
              <a:gd name="T71" fmla="*/ 73 h 86"/>
              <a:gd name="T72" fmla="*/ 76 w 123"/>
              <a:gd name="T73" fmla="*/ 67 h 86"/>
              <a:gd name="T74" fmla="*/ 86 w 123"/>
              <a:gd name="T75" fmla="*/ 67 h 86"/>
              <a:gd name="T76" fmla="*/ 95 w 123"/>
              <a:gd name="T77" fmla="*/ 64 h 86"/>
              <a:gd name="T78" fmla="*/ 101 w 123"/>
              <a:gd name="T79" fmla="*/ 56 h 86"/>
              <a:gd name="T80" fmla="*/ 108 w 123"/>
              <a:gd name="T81" fmla="*/ 58 h 86"/>
              <a:gd name="T82" fmla="*/ 116 w 123"/>
              <a:gd name="T83" fmla="*/ 54 h 86"/>
              <a:gd name="T84" fmla="*/ 123 w 123"/>
              <a:gd name="T85" fmla="*/ 45 h 86"/>
              <a:gd name="T86" fmla="*/ 123 w 123"/>
              <a:gd name="T87" fmla="*/ 39 h 86"/>
              <a:gd name="T88" fmla="*/ 118 w 123"/>
              <a:gd name="T89" fmla="*/ 30 h 86"/>
              <a:gd name="T90" fmla="*/ 108 w 123"/>
              <a:gd name="T91" fmla="*/ 2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3" h="86">
                <a:moveTo>
                  <a:pt x="108" y="26"/>
                </a:moveTo>
                <a:lnTo>
                  <a:pt x="108" y="26"/>
                </a:lnTo>
                <a:lnTo>
                  <a:pt x="108" y="22"/>
                </a:lnTo>
                <a:lnTo>
                  <a:pt x="108" y="19"/>
                </a:lnTo>
                <a:lnTo>
                  <a:pt x="108" y="19"/>
                </a:lnTo>
                <a:lnTo>
                  <a:pt x="106" y="11"/>
                </a:lnTo>
                <a:lnTo>
                  <a:pt x="103" y="7"/>
                </a:lnTo>
                <a:lnTo>
                  <a:pt x="97" y="4"/>
                </a:lnTo>
                <a:lnTo>
                  <a:pt x="89" y="4"/>
                </a:lnTo>
                <a:lnTo>
                  <a:pt x="89" y="4"/>
                </a:lnTo>
                <a:lnTo>
                  <a:pt x="89" y="4"/>
                </a:lnTo>
                <a:lnTo>
                  <a:pt x="86" y="2"/>
                </a:lnTo>
                <a:lnTo>
                  <a:pt x="84" y="0"/>
                </a:lnTo>
                <a:lnTo>
                  <a:pt x="74" y="0"/>
                </a:lnTo>
                <a:lnTo>
                  <a:pt x="74" y="0"/>
                </a:lnTo>
                <a:lnTo>
                  <a:pt x="71" y="0"/>
                </a:lnTo>
                <a:lnTo>
                  <a:pt x="67" y="2"/>
                </a:lnTo>
                <a:lnTo>
                  <a:pt x="63" y="6"/>
                </a:lnTo>
                <a:lnTo>
                  <a:pt x="63" y="9"/>
                </a:lnTo>
                <a:lnTo>
                  <a:pt x="63" y="9"/>
                </a:lnTo>
                <a:lnTo>
                  <a:pt x="59" y="9"/>
                </a:lnTo>
                <a:lnTo>
                  <a:pt x="59" y="9"/>
                </a:lnTo>
                <a:lnTo>
                  <a:pt x="54" y="11"/>
                </a:lnTo>
                <a:lnTo>
                  <a:pt x="48" y="13"/>
                </a:lnTo>
                <a:lnTo>
                  <a:pt x="48" y="13"/>
                </a:lnTo>
                <a:lnTo>
                  <a:pt x="43" y="9"/>
                </a:lnTo>
                <a:lnTo>
                  <a:pt x="37" y="9"/>
                </a:lnTo>
                <a:lnTo>
                  <a:pt x="37" y="9"/>
                </a:lnTo>
                <a:lnTo>
                  <a:pt x="29" y="11"/>
                </a:lnTo>
                <a:lnTo>
                  <a:pt x="26" y="17"/>
                </a:lnTo>
                <a:lnTo>
                  <a:pt x="26" y="17"/>
                </a:lnTo>
                <a:lnTo>
                  <a:pt x="20" y="17"/>
                </a:lnTo>
                <a:lnTo>
                  <a:pt x="14" y="17"/>
                </a:lnTo>
                <a:lnTo>
                  <a:pt x="14" y="17"/>
                </a:lnTo>
                <a:lnTo>
                  <a:pt x="9" y="19"/>
                </a:lnTo>
                <a:lnTo>
                  <a:pt x="3" y="22"/>
                </a:lnTo>
                <a:lnTo>
                  <a:pt x="0" y="30"/>
                </a:lnTo>
                <a:lnTo>
                  <a:pt x="0" y="36"/>
                </a:lnTo>
                <a:lnTo>
                  <a:pt x="0" y="36"/>
                </a:lnTo>
                <a:lnTo>
                  <a:pt x="1" y="43"/>
                </a:lnTo>
                <a:lnTo>
                  <a:pt x="7" y="49"/>
                </a:lnTo>
                <a:lnTo>
                  <a:pt x="7" y="49"/>
                </a:lnTo>
                <a:lnTo>
                  <a:pt x="7" y="52"/>
                </a:lnTo>
                <a:lnTo>
                  <a:pt x="7" y="56"/>
                </a:lnTo>
                <a:lnTo>
                  <a:pt x="7" y="56"/>
                </a:lnTo>
                <a:lnTo>
                  <a:pt x="9" y="62"/>
                </a:lnTo>
                <a:lnTo>
                  <a:pt x="13" y="66"/>
                </a:lnTo>
                <a:lnTo>
                  <a:pt x="16" y="67"/>
                </a:lnTo>
                <a:lnTo>
                  <a:pt x="24" y="67"/>
                </a:lnTo>
                <a:lnTo>
                  <a:pt x="24" y="67"/>
                </a:lnTo>
                <a:lnTo>
                  <a:pt x="28" y="67"/>
                </a:lnTo>
                <a:lnTo>
                  <a:pt x="28" y="67"/>
                </a:lnTo>
                <a:lnTo>
                  <a:pt x="31" y="69"/>
                </a:lnTo>
                <a:lnTo>
                  <a:pt x="37" y="71"/>
                </a:lnTo>
                <a:lnTo>
                  <a:pt x="37" y="71"/>
                </a:lnTo>
                <a:lnTo>
                  <a:pt x="41" y="69"/>
                </a:lnTo>
                <a:lnTo>
                  <a:pt x="44" y="67"/>
                </a:lnTo>
                <a:lnTo>
                  <a:pt x="44" y="67"/>
                </a:lnTo>
                <a:lnTo>
                  <a:pt x="48" y="73"/>
                </a:lnTo>
                <a:lnTo>
                  <a:pt x="54" y="77"/>
                </a:lnTo>
                <a:lnTo>
                  <a:pt x="59" y="81"/>
                </a:lnTo>
                <a:lnTo>
                  <a:pt x="67" y="84"/>
                </a:lnTo>
                <a:lnTo>
                  <a:pt x="73" y="86"/>
                </a:lnTo>
                <a:lnTo>
                  <a:pt x="80" y="86"/>
                </a:lnTo>
                <a:lnTo>
                  <a:pt x="88" y="86"/>
                </a:lnTo>
                <a:lnTo>
                  <a:pt x="95" y="82"/>
                </a:lnTo>
                <a:lnTo>
                  <a:pt x="95" y="82"/>
                </a:lnTo>
                <a:lnTo>
                  <a:pt x="97" y="82"/>
                </a:lnTo>
                <a:lnTo>
                  <a:pt x="97" y="82"/>
                </a:lnTo>
                <a:lnTo>
                  <a:pt x="89" y="81"/>
                </a:lnTo>
                <a:lnTo>
                  <a:pt x="86" y="77"/>
                </a:lnTo>
                <a:lnTo>
                  <a:pt x="80" y="73"/>
                </a:lnTo>
                <a:lnTo>
                  <a:pt x="76" y="67"/>
                </a:lnTo>
                <a:lnTo>
                  <a:pt x="76" y="67"/>
                </a:lnTo>
                <a:lnTo>
                  <a:pt x="86" y="67"/>
                </a:lnTo>
                <a:lnTo>
                  <a:pt x="86" y="67"/>
                </a:lnTo>
                <a:lnTo>
                  <a:pt x="89" y="66"/>
                </a:lnTo>
                <a:lnTo>
                  <a:pt x="95" y="64"/>
                </a:lnTo>
                <a:lnTo>
                  <a:pt x="99" y="60"/>
                </a:lnTo>
                <a:lnTo>
                  <a:pt x="101" y="56"/>
                </a:lnTo>
                <a:lnTo>
                  <a:pt x="101" y="56"/>
                </a:lnTo>
                <a:lnTo>
                  <a:pt x="108" y="58"/>
                </a:lnTo>
                <a:lnTo>
                  <a:pt x="108" y="58"/>
                </a:lnTo>
                <a:lnTo>
                  <a:pt x="116" y="54"/>
                </a:lnTo>
                <a:lnTo>
                  <a:pt x="119" y="51"/>
                </a:lnTo>
                <a:lnTo>
                  <a:pt x="123" y="45"/>
                </a:lnTo>
                <a:lnTo>
                  <a:pt x="123" y="39"/>
                </a:lnTo>
                <a:lnTo>
                  <a:pt x="123" y="39"/>
                </a:lnTo>
                <a:lnTo>
                  <a:pt x="121" y="34"/>
                </a:lnTo>
                <a:lnTo>
                  <a:pt x="118" y="30"/>
                </a:lnTo>
                <a:lnTo>
                  <a:pt x="114" y="28"/>
                </a:lnTo>
                <a:lnTo>
                  <a:pt x="108" y="26"/>
                </a:lnTo>
                <a:lnTo>
                  <a:pt x="108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1" name="Freeform 1561"/>
          <p:cNvSpPr>
            <a:spLocks/>
          </p:cNvSpPr>
          <p:nvPr/>
        </p:nvSpPr>
        <p:spPr bwMode="auto">
          <a:xfrm>
            <a:off x="5547904" y="2568348"/>
            <a:ext cx="38740" cy="50365"/>
          </a:xfrm>
          <a:custGeom>
            <a:avLst/>
            <a:gdLst>
              <a:gd name="T0" fmla="*/ 2 w 10"/>
              <a:gd name="T1" fmla="*/ 2 h 13"/>
              <a:gd name="T2" fmla="*/ 2 w 10"/>
              <a:gd name="T3" fmla="*/ 2 h 13"/>
              <a:gd name="T4" fmla="*/ 2 w 10"/>
              <a:gd name="T5" fmla="*/ 4 h 13"/>
              <a:gd name="T6" fmla="*/ 2 w 10"/>
              <a:gd name="T7" fmla="*/ 4 h 13"/>
              <a:gd name="T8" fmla="*/ 4 w 10"/>
              <a:gd name="T9" fmla="*/ 6 h 13"/>
              <a:gd name="T10" fmla="*/ 6 w 10"/>
              <a:gd name="T11" fmla="*/ 6 h 13"/>
              <a:gd name="T12" fmla="*/ 6 w 10"/>
              <a:gd name="T13" fmla="*/ 6 h 13"/>
              <a:gd name="T14" fmla="*/ 6 w 10"/>
              <a:gd name="T15" fmla="*/ 4 h 13"/>
              <a:gd name="T16" fmla="*/ 8 w 10"/>
              <a:gd name="T17" fmla="*/ 4 h 13"/>
              <a:gd name="T18" fmla="*/ 8 w 10"/>
              <a:gd name="T19" fmla="*/ 4 h 13"/>
              <a:gd name="T20" fmla="*/ 8 w 10"/>
              <a:gd name="T21" fmla="*/ 0 h 13"/>
              <a:gd name="T22" fmla="*/ 8 w 10"/>
              <a:gd name="T23" fmla="*/ 0 h 13"/>
              <a:gd name="T24" fmla="*/ 10 w 10"/>
              <a:gd name="T25" fmla="*/ 6 h 13"/>
              <a:gd name="T26" fmla="*/ 10 w 10"/>
              <a:gd name="T27" fmla="*/ 6 h 13"/>
              <a:gd name="T28" fmla="*/ 10 w 10"/>
              <a:gd name="T29" fmla="*/ 11 h 13"/>
              <a:gd name="T30" fmla="*/ 10 w 10"/>
              <a:gd name="T31" fmla="*/ 11 h 13"/>
              <a:gd name="T32" fmla="*/ 8 w 10"/>
              <a:gd name="T33" fmla="*/ 9 h 13"/>
              <a:gd name="T34" fmla="*/ 8 w 10"/>
              <a:gd name="T35" fmla="*/ 9 h 13"/>
              <a:gd name="T36" fmla="*/ 8 w 10"/>
              <a:gd name="T37" fmla="*/ 7 h 13"/>
              <a:gd name="T38" fmla="*/ 6 w 10"/>
              <a:gd name="T39" fmla="*/ 7 h 13"/>
              <a:gd name="T40" fmla="*/ 6 w 10"/>
              <a:gd name="T41" fmla="*/ 7 h 13"/>
              <a:gd name="T42" fmla="*/ 4 w 10"/>
              <a:gd name="T43" fmla="*/ 7 h 13"/>
              <a:gd name="T44" fmla="*/ 4 w 10"/>
              <a:gd name="T45" fmla="*/ 9 h 13"/>
              <a:gd name="T46" fmla="*/ 4 w 10"/>
              <a:gd name="T47" fmla="*/ 9 h 13"/>
              <a:gd name="T48" fmla="*/ 2 w 10"/>
              <a:gd name="T49" fmla="*/ 13 h 13"/>
              <a:gd name="T50" fmla="*/ 2 w 10"/>
              <a:gd name="T51" fmla="*/ 13 h 13"/>
              <a:gd name="T52" fmla="*/ 0 w 10"/>
              <a:gd name="T53" fmla="*/ 7 h 13"/>
              <a:gd name="T54" fmla="*/ 0 w 10"/>
              <a:gd name="T55" fmla="*/ 7 h 13"/>
              <a:gd name="T56" fmla="*/ 2 w 10"/>
              <a:gd name="T57" fmla="*/ 2 h 13"/>
              <a:gd name="T58" fmla="*/ 2 w 10"/>
              <a:gd name="T59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" h="13">
                <a:moveTo>
                  <a:pt x="2" y="2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4" y="6"/>
                </a:lnTo>
                <a:lnTo>
                  <a:pt x="6" y="6"/>
                </a:lnTo>
                <a:lnTo>
                  <a:pt x="6" y="6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8" y="0"/>
                </a:lnTo>
                <a:lnTo>
                  <a:pt x="8" y="0"/>
                </a:lnTo>
                <a:lnTo>
                  <a:pt x="10" y="6"/>
                </a:lnTo>
                <a:lnTo>
                  <a:pt x="10" y="6"/>
                </a:lnTo>
                <a:lnTo>
                  <a:pt x="10" y="11"/>
                </a:lnTo>
                <a:lnTo>
                  <a:pt x="10" y="11"/>
                </a:lnTo>
                <a:lnTo>
                  <a:pt x="8" y="9"/>
                </a:lnTo>
                <a:lnTo>
                  <a:pt x="8" y="9"/>
                </a:lnTo>
                <a:lnTo>
                  <a:pt x="8" y="7"/>
                </a:lnTo>
                <a:lnTo>
                  <a:pt x="6" y="7"/>
                </a:lnTo>
                <a:lnTo>
                  <a:pt x="6" y="7"/>
                </a:lnTo>
                <a:lnTo>
                  <a:pt x="4" y="7"/>
                </a:lnTo>
                <a:lnTo>
                  <a:pt x="4" y="9"/>
                </a:lnTo>
                <a:lnTo>
                  <a:pt x="4" y="9"/>
                </a:lnTo>
                <a:lnTo>
                  <a:pt x="2" y="13"/>
                </a:lnTo>
                <a:lnTo>
                  <a:pt x="2" y="13"/>
                </a:lnTo>
                <a:lnTo>
                  <a:pt x="0" y="7"/>
                </a:lnTo>
                <a:lnTo>
                  <a:pt x="0" y="7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2" name="Freeform 1562"/>
          <p:cNvSpPr>
            <a:spLocks noEditPoints="1"/>
          </p:cNvSpPr>
          <p:nvPr/>
        </p:nvSpPr>
        <p:spPr bwMode="auto">
          <a:xfrm>
            <a:off x="5598265" y="2568348"/>
            <a:ext cx="30992" cy="42617"/>
          </a:xfrm>
          <a:custGeom>
            <a:avLst/>
            <a:gdLst>
              <a:gd name="T0" fmla="*/ 4 w 8"/>
              <a:gd name="T1" fmla="*/ 7 h 11"/>
              <a:gd name="T2" fmla="*/ 4 w 8"/>
              <a:gd name="T3" fmla="*/ 7 h 11"/>
              <a:gd name="T4" fmla="*/ 2 w 8"/>
              <a:gd name="T5" fmla="*/ 9 h 11"/>
              <a:gd name="T6" fmla="*/ 2 w 8"/>
              <a:gd name="T7" fmla="*/ 9 h 11"/>
              <a:gd name="T8" fmla="*/ 0 w 8"/>
              <a:gd name="T9" fmla="*/ 11 h 11"/>
              <a:gd name="T10" fmla="*/ 0 w 8"/>
              <a:gd name="T11" fmla="*/ 11 h 11"/>
              <a:gd name="T12" fmla="*/ 0 w 8"/>
              <a:gd name="T13" fmla="*/ 6 h 11"/>
              <a:gd name="T14" fmla="*/ 0 w 8"/>
              <a:gd name="T15" fmla="*/ 6 h 11"/>
              <a:gd name="T16" fmla="*/ 0 w 8"/>
              <a:gd name="T17" fmla="*/ 2 h 11"/>
              <a:gd name="T18" fmla="*/ 2 w 8"/>
              <a:gd name="T19" fmla="*/ 0 h 11"/>
              <a:gd name="T20" fmla="*/ 2 w 8"/>
              <a:gd name="T21" fmla="*/ 0 h 11"/>
              <a:gd name="T22" fmla="*/ 4 w 8"/>
              <a:gd name="T23" fmla="*/ 2 h 11"/>
              <a:gd name="T24" fmla="*/ 6 w 8"/>
              <a:gd name="T25" fmla="*/ 4 h 11"/>
              <a:gd name="T26" fmla="*/ 6 w 8"/>
              <a:gd name="T27" fmla="*/ 4 h 11"/>
              <a:gd name="T28" fmla="*/ 8 w 8"/>
              <a:gd name="T29" fmla="*/ 9 h 11"/>
              <a:gd name="T30" fmla="*/ 8 w 8"/>
              <a:gd name="T31" fmla="*/ 9 h 11"/>
              <a:gd name="T32" fmla="*/ 6 w 8"/>
              <a:gd name="T33" fmla="*/ 9 h 11"/>
              <a:gd name="T34" fmla="*/ 6 w 8"/>
              <a:gd name="T35" fmla="*/ 9 h 11"/>
              <a:gd name="T36" fmla="*/ 4 w 8"/>
              <a:gd name="T37" fmla="*/ 7 h 11"/>
              <a:gd name="T38" fmla="*/ 4 w 8"/>
              <a:gd name="T39" fmla="*/ 7 h 11"/>
              <a:gd name="T40" fmla="*/ 4 w 8"/>
              <a:gd name="T41" fmla="*/ 6 h 11"/>
              <a:gd name="T42" fmla="*/ 4 w 8"/>
              <a:gd name="T43" fmla="*/ 6 h 11"/>
              <a:gd name="T44" fmla="*/ 4 w 8"/>
              <a:gd name="T45" fmla="*/ 4 h 11"/>
              <a:gd name="T46" fmla="*/ 4 w 8"/>
              <a:gd name="T47" fmla="*/ 4 h 11"/>
              <a:gd name="T48" fmla="*/ 2 w 8"/>
              <a:gd name="T49" fmla="*/ 2 h 11"/>
              <a:gd name="T50" fmla="*/ 2 w 8"/>
              <a:gd name="T51" fmla="*/ 2 h 11"/>
              <a:gd name="T52" fmla="*/ 2 w 8"/>
              <a:gd name="T53" fmla="*/ 2 h 11"/>
              <a:gd name="T54" fmla="*/ 2 w 8"/>
              <a:gd name="T55" fmla="*/ 2 h 11"/>
              <a:gd name="T56" fmla="*/ 2 w 8"/>
              <a:gd name="T57" fmla="*/ 4 h 11"/>
              <a:gd name="T58" fmla="*/ 2 w 8"/>
              <a:gd name="T59" fmla="*/ 4 h 11"/>
              <a:gd name="T60" fmla="*/ 2 w 8"/>
              <a:gd name="T61" fmla="*/ 4 h 11"/>
              <a:gd name="T62" fmla="*/ 2 w 8"/>
              <a:gd name="T63" fmla="*/ 4 h 11"/>
              <a:gd name="T64" fmla="*/ 4 w 8"/>
              <a:gd name="T65" fmla="*/ 6 h 11"/>
              <a:gd name="T66" fmla="*/ 4 w 8"/>
              <a:gd name="T6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" h="11">
                <a:moveTo>
                  <a:pt x="4" y="7"/>
                </a:moveTo>
                <a:lnTo>
                  <a:pt x="4" y="7"/>
                </a:lnTo>
                <a:lnTo>
                  <a:pt x="2" y="9"/>
                </a:lnTo>
                <a:lnTo>
                  <a:pt x="2" y="9"/>
                </a:lnTo>
                <a:lnTo>
                  <a:pt x="0" y="11"/>
                </a:lnTo>
                <a:lnTo>
                  <a:pt x="0" y="11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6" y="4"/>
                </a:lnTo>
                <a:lnTo>
                  <a:pt x="6" y="4"/>
                </a:lnTo>
                <a:lnTo>
                  <a:pt x="8" y="9"/>
                </a:lnTo>
                <a:lnTo>
                  <a:pt x="8" y="9"/>
                </a:lnTo>
                <a:lnTo>
                  <a:pt x="6" y="9"/>
                </a:lnTo>
                <a:lnTo>
                  <a:pt x="6" y="9"/>
                </a:lnTo>
                <a:lnTo>
                  <a:pt x="4" y="7"/>
                </a:lnTo>
                <a:lnTo>
                  <a:pt x="4" y="7"/>
                </a:lnTo>
                <a:close/>
                <a:moveTo>
                  <a:pt x="4" y="6"/>
                </a:moveTo>
                <a:lnTo>
                  <a:pt x="4" y="6"/>
                </a:lnTo>
                <a:lnTo>
                  <a:pt x="4" y="4"/>
                </a:lnTo>
                <a:lnTo>
                  <a:pt x="4" y="4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3" name="Freeform 1563"/>
          <p:cNvSpPr>
            <a:spLocks noEditPoints="1"/>
          </p:cNvSpPr>
          <p:nvPr/>
        </p:nvSpPr>
        <p:spPr bwMode="auto">
          <a:xfrm>
            <a:off x="5637005" y="2560600"/>
            <a:ext cx="27119" cy="42617"/>
          </a:xfrm>
          <a:custGeom>
            <a:avLst/>
            <a:gdLst>
              <a:gd name="T0" fmla="*/ 0 w 7"/>
              <a:gd name="T1" fmla="*/ 0 h 11"/>
              <a:gd name="T2" fmla="*/ 0 w 7"/>
              <a:gd name="T3" fmla="*/ 0 h 11"/>
              <a:gd name="T4" fmla="*/ 2 w 7"/>
              <a:gd name="T5" fmla="*/ 0 h 11"/>
              <a:gd name="T6" fmla="*/ 2 w 7"/>
              <a:gd name="T7" fmla="*/ 0 h 11"/>
              <a:gd name="T8" fmla="*/ 5 w 7"/>
              <a:gd name="T9" fmla="*/ 0 h 11"/>
              <a:gd name="T10" fmla="*/ 5 w 7"/>
              <a:gd name="T11" fmla="*/ 0 h 11"/>
              <a:gd name="T12" fmla="*/ 7 w 7"/>
              <a:gd name="T13" fmla="*/ 2 h 11"/>
              <a:gd name="T14" fmla="*/ 7 w 7"/>
              <a:gd name="T15" fmla="*/ 2 h 11"/>
              <a:gd name="T16" fmla="*/ 7 w 7"/>
              <a:gd name="T17" fmla="*/ 6 h 11"/>
              <a:gd name="T18" fmla="*/ 7 w 7"/>
              <a:gd name="T19" fmla="*/ 6 h 11"/>
              <a:gd name="T20" fmla="*/ 4 w 7"/>
              <a:gd name="T21" fmla="*/ 8 h 11"/>
              <a:gd name="T22" fmla="*/ 2 w 7"/>
              <a:gd name="T23" fmla="*/ 8 h 11"/>
              <a:gd name="T24" fmla="*/ 2 w 7"/>
              <a:gd name="T25" fmla="*/ 8 h 11"/>
              <a:gd name="T26" fmla="*/ 2 w 7"/>
              <a:gd name="T27" fmla="*/ 11 h 11"/>
              <a:gd name="T28" fmla="*/ 2 w 7"/>
              <a:gd name="T29" fmla="*/ 11 h 11"/>
              <a:gd name="T30" fmla="*/ 0 w 7"/>
              <a:gd name="T31" fmla="*/ 0 h 11"/>
              <a:gd name="T32" fmla="*/ 0 w 7"/>
              <a:gd name="T33" fmla="*/ 0 h 11"/>
              <a:gd name="T34" fmla="*/ 2 w 7"/>
              <a:gd name="T35" fmla="*/ 6 h 11"/>
              <a:gd name="T36" fmla="*/ 4 w 7"/>
              <a:gd name="T37" fmla="*/ 6 h 11"/>
              <a:gd name="T38" fmla="*/ 4 w 7"/>
              <a:gd name="T39" fmla="*/ 6 h 11"/>
              <a:gd name="T40" fmla="*/ 5 w 7"/>
              <a:gd name="T41" fmla="*/ 4 h 11"/>
              <a:gd name="T42" fmla="*/ 5 w 7"/>
              <a:gd name="T43" fmla="*/ 4 h 11"/>
              <a:gd name="T44" fmla="*/ 5 w 7"/>
              <a:gd name="T45" fmla="*/ 4 h 11"/>
              <a:gd name="T46" fmla="*/ 4 w 7"/>
              <a:gd name="T47" fmla="*/ 2 h 11"/>
              <a:gd name="T48" fmla="*/ 4 w 7"/>
              <a:gd name="T49" fmla="*/ 2 h 11"/>
              <a:gd name="T50" fmla="*/ 4 w 7"/>
              <a:gd name="T51" fmla="*/ 2 h 11"/>
              <a:gd name="T52" fmla="*/ 2 w 7"/>
              <a:gd name="T53" fmla="*/ 2 h 11"/>
              <a:gd name="T54" fmla="*/ 2 w 7"/>
              <a:gd name="T55" fmla="*/ 2 h 11"/>
              <a:gd name="T56" fmla="*/ 2 w 7"/>
              <a:gd name="T57" fmla="*/ 6 h 11"/>
              <a:gd name="T58" fmla="*/ 2 w 7"/>
              <a:gd name="T5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" h="1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7" y="2"/>
                </a:lnTo>
                <a:lnTo>
                  <a:pt x="7" y="2"/>
                </a:lnTo>
                <a:lnTo>
                  <a:pt x="7" y="6"/>
                </a:lnTo>
                <a:lnTo>
                  <a:pt x="7" y="6"/>
                </a:lnTo>
                <a:lnTo>
                  <a:pt x="4" y="8"/>
                </a:lnTo>
                <a:lnTo>
                  <a:pt x="2" y="8"/>
                </a:lnTo>
                <a:lnTo>
                  <a:pt x="2" y="8"/>
                </a:lnTo>
                <a:lnTo>
                  <a:pt x="2" y="11"/>
                </a:lnTo>
                <a:lnTo>
                  <a:pt x="2" y="11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" y="6"/>
                </a:moveTo>
                <a:lnTo>
                  <a:pt x="4" y="6"/>
                </a:lnTo>
                <a:lnTo>
                  <a:pt x="4" y="6"/>
                </a:lnTo>
                <a:lnTo>
                  <a:pt x="5" y="4"/>
                </a:lnTo>
                <a:lnTo>
                  <a:pt x="5" y="4"/>
                </a:lnTo>
                <a:lnTo>
                  <a:pt x="5" y="4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2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" name="Freeform 1564"/>
          <p:cNvSpPr>
            <a:spLocks noEditPoints="1"/>
          </p:cNvSpPr>
          <p:nvPr/>
        </p:nvSpPr>
        <p:spPr bwMode="auto">
          <a:xfrm>
            <a:off x="5671874" y="2552852"/>
            <a:ext cx="30992" cy="42617"/>
          </a:xfrm>
          <a:custGeom>
            <a:avLst/>
            <a:gdLst>
              <a:gd name="T0" fmla="*/ 0 w 8"/>
              <a:gd name="T1" fmla="*/ 2 h 11"/>
              <a:gd name="T2" fmla="*/ 0 w 8"/>
              <a:gd name="T3" fmla="*/ 2 h 11"/>
              <a:gd name="T4" fmla="*/ 2 w 8"/>
              <a:gd name="T5" fmla="*/ 0 h 11"/>
              <a:gd name="T6" fmla="*/ 2 w 8"/>
              <a:gd name="T7" fmla="*/ 0 h 11"/>
              <a:gd name="T8" fmla="*/ 6 w 8"/>
              <a:gd name="T9" fmla="*/ 2 h 11"/>
              <a:gd name="T10" fmla="*/ 6 w 8"/>
              <a:gd name="T11" fmla="*/ 2 h 11"/>
              <a:gd name="T12" fmla="*/ 8 w 8"/>
              <a:gd name="T13" fmla="*/ 4 h 11"/>
              <a:gd name="T14" fmla="*/ 8 w 8"/>
              <a:gd name="T15" fmla="*/ 4 h 11"/>
              <a:gd name="T16" fmla="*/ 8 w 8"/>
              <a:gd name="T17" fmla="*/ 6 h 11"/>
              <a:gd name="T18" fmla="*/ 8 w 8"/>
              <a:gd name="T19" fmla="*/ 6 h 11"/>
              <a:gd name="T20" fmla="*/ 4 w 8"/>
              <a:gd name="T21" fmla="*/ 8 h 11"/>
              <a:gd name="T22" fmla="*/ 2 w 8"/>
              <a:gd name="T23" fmla="*/ 8 h 11"/>
              <a:gd name="T24" fmla="*/ 2 w 8"/>
              <a:gd name="T25" fmla="*/ 8 h 11"/>
              <a:gd name="T26" fmla="*/ 2 w 8"/>
              <a:gd name="T27" fmla="*/ 11 h 11"/>
              <a:gd name="T28" fmla="*/ 2 w 8"/>
              <a:gd name="T29" fmla="*/ 11 h 11"/>
              <a:gd name="T30" fmla="*/ 0 w 8"/>
              <a:gd name="T31" fmla="*/ 2 h 11"/>
              <a:gd name="T32" fmla="*/ 0 w 8"/>
              <a:gd name="T33" fmla="*/ 2 h 11"/>
              <a:gd name="T34" fmla="*/ 2 w 8"/>
              <a:gd name="T35" fmla="*/ 6 h 11"/>
              <a:gd name="T36" fmla="*/ 4 w 8"/>
              <a:gd name="T37" fmla="*/ 6 h 11"/>
              <a:gd name="T38" fmla="*/ 4 w 8"/>
              <a:gd name="T39" fmla="*/ 6 h 11"/>
              <a:gd name="T40" fmla="*/ 6 w 8"/>
              <a:gd name="T41" fmla="*/ 6 h 11"/>
              <a:gd name="T42" fmla="*/ 6 w 8"/>
              <a:gd name="T43" fmla="*/ 4 h 11"/>
              <a:gd name="T44" fmla="*/ 6 w 8"/>
              <a:gd name="T45" fmla="*/ 4 h 11"/>
              <a:gd name="T46" fmla="*/ 4 w 8"/>
              <a:gd name="T47" fmla="*/ 2 h 11"/>
              <a:gd name="T48" fmla="*/ 4 w 8"/>
              <a:gd name="T49" fmla="*/ 2 h 11"/>
              <a:gd name="T50" fmla="*/ 4 w 8"/>
              <a:gd name="T51" fmla="*/ 2 h 11"/>
              <a:gd name="T52" fmla="*/ 2 w 8"/>
              <a:gd name="T53" fmla="*/ 2 h 11"/>
              <a:gd name="T54" fmla="*/ 2 w 8"/>
              <a:gd name="T55" fmla="*/ 2 h 11"/>
              <a:gd name="T56" fmla="*/ 2 w 8"/>
              <a:gd name="T57" fmla="*/ 6 h 11"/>
              <a:gd name="T58" fmla="*/ 2 w 8"/>
              <a:gd name="T5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" h="11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6" y="2"/>
                </a:lnTo>
                <a:lnTo>
                  <a:pt x="6" y="2"/>
                </a:lnTo>
                <a:lnTo>
                  <a:pt x="8" y="4"/>
                </a:lnTo>
                <a:lnTo>
                  <a:pt x="8" y="4"/>
                </a:lnTo>
                <a:lnTo>
                  <a:pt x="8" y="6"/>
                </a:lnTo>
                <a:lnTo>
                  <a:pt x="8" y="6"/>
                </a:lnTo>
                <a:lnTo>
                  <a:pt x="4" y="8"/>
                </a:lnTo>
                <a:lnTo>
                  <a:pt x="2" y="8"/>
                </a:lnTo>
                <a:lnTo>
                  <a:pt x="2" y="8"/>
                </a:lnTo>
                <a:lnTo>
                  <a:pt x="2" y="11"/>
                </a:lnTo>
                <a:lnTo>
                  <a:pt x="2" y="11"/>
                </a:lnTo>
                <a:lnTo>
                  <a:pt x="0" y="2"/>
                </a:lnTo>
                <a:lnTo>
                  <a:pt x="0" y="2"/>
                </a:lnTo>
                <a:close/>
                <a:moveTo>
                  <a:pt x="2" y="6"/>
                </a:moveTo>
                <a:lnTo>
                  <a:pt x="4" y="6"/>
                </a:lnTo>
                <a:lnTo>
                  <a:pt x="4" y="6"/>
                </a:lnTo>
                <a:lnTo>
                  <a:pt x="6" y="6"/>
                </a:lnTo>
                <a:lnTo>
                  <a:pt x="6" y="4"/>
                </a:lnTo>
                <a:lnTo>
                  <a:pt x="6" y="4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2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Freeform 1565"/>
          <p:cNvSpPr>
            <a:spLocks/>
          </p:cNvSpPr>
          <p:nvPr/>
        </p:nvSpPr>
        <p:spPr bwMode="auto">
          <a:xfrm>
            <a:off x="5710614" y="2545104"/>
            <a:ext cx="27119" cy="46488"/>
          </a:xfrm>
          <a:custGeom>
            <a:avLst/>
            <a:gdLst>
              <a:gd name="T0" fmla="*/ 3 w 7"/>
              <a:gd name="T1" fmla="*/ 12 h 12"/>
              <a:gd name="T2" fmla="*/ 3 w 7"/>
              <a:gd name="T3" fmla="*/ 12 h 12"/>
              <a:gd name="T4" fmla="*/ 1 w 7"/>
              <a:gd name="T5" fmla="*/ 10 h 12"/>
              <a:gd name="T6" fmla="*/ 1 w 7"/>
              <a:gd name="T7" fmla="*/ 10 h 12"/>
              <a:gd name="T8" fmla="*/ 0 w 7"/>
              <a:gd name="T9" fmla="*/ 6 h 12"/>
              <a:gd name="T10" fmla="*/ 0 w 7"/>
              <a:gd name="T11" fmla="*/ 6 h 12"/>
              <a:gd name="T12" fmla="*/ 0 w 7"/>
              <a:gd name="T13" fmla="*/ 2 h 12"/>
              <a:gd name="T14" fmla="*/ 0 w 7"/>
              <a:gd name="T15" fmla="*/ 2 h 12"/>
              <a:gd name="T16" fmla="*/ 0 w 7"/>
              <a:gd name="T17" fmla="*/ 2 h 12"/>
              <a:gd name="T18" fmla="*/ 1 w 7"/>
              <a:gd name="T19" fmla="*/ 2 h 12"/>
              <a:gd name="T20" fmla="*/ 1 w 7"/>
              <a:gd name="T21" fmla="*/ 2 h 12"/>
              <a:gd name="T22" fmla="*/ 3 w 7"/>
              <a:gd name="T23" fmla="*/ 6 h 12"/>
              <a:gd name="T24" fmla="*/ 3 w 7"/>
              <a:gd name="T25" fmla="*/ 6 h 12"/>
              <a:gd name="T26" fmla="*/ 3 w 7"/>
              <a:gd name="T27" fmla="*/ 6 h 12"/>
              <a:gd name="T28" fmla="*/ 3 w 7"/>
              <a:gd name="T29" fmla="*/ 6 h 12"/>
              <a:gd name="T30" fmla="*/ 3 w 7"/>
              <a:gd name="T31" fmla="*/ 4 h 12"/>
              <a:gd name="T32" fmla="*/ 3 w 7"/>
              <a:gd name="T33" fmla="*/ 4 h 12"/>
              <a:gd name="T34" fmla="*/ 3 w 7"/>
              <a:gd name="T35" fmla="*/ 4 h 12"/>
              <a:gd name="T36" fmla="*/ 3 w 7"/>
              <a:gd name="T37" fmla="*/ 4 h 12"/>
              <a:gd name="T38" fmla="*/ 5 w 7"/>
              <a:gd name="T39" fmla="*/ 0 h 12"/>
              <a:gd name="T40" fmla="*/ 5 w 7"/>
              <a:gd name="T41" fmla="*/ 0 h 12"/>
              <a:gd name="T42" fmla="*/ 7 w 7"/>
              <a:gd name="T43" fmla="*/ 2 h 12"/>
              <a:gd name="T44" fmla="*/ 5 w 7"/>
              <a:gd name="T45" fmla="*/ 4 h 12"/>
              <a:gd name="T46" fmla="*/ 5 w 7"/>
              <a:gd name="T47" fmla="*/ 4 h 12"/>
              <a:gd name="T48" fmla="*/ 5 w 7"/>
              <a:gd name="T49" fmla="*/ 10 h 12"/>
              <a:gd name="T50" fmla="*/ 5 w 7"/>
              <a:gd name="T51" fmla="*/ 10 h 12"/>
              <a:gd name="T52" fmla="*/ 3 w 7"/>
              <a:gd name="T53" fmla="*/ 12 h 12"/>
              <a:gd name="T54" fmla="*/ 3 w 7"/>
              <a:gd name="T5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" h="12">
                <a:moveTo>
                  <a:pt x="3" y="12"/>
                </a:moveTo>
                <a:lnTo>
                  <a:pt x="3" y="12"/>
                </a:lnTo>
                <a:lnTo>
                  <a:pt x="1" y="10"/>
                </a:lnTo>
                <a:lnTo>
                  <a:pt x="1" y="10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5" y="0"/>
                </a:lnTo>
                <a:lnTo>
                  <a:pt x="5" y="0"/>
                </a:lnTo>
                <a:lnTo>
                  <a:pt x="7" y="2"/>
                </a:lnTo>
                <a:lnTo>
                  <a:pt x="5" y="4"/>
                </a:lnTo>
                <a:lnTo>
                  <a:pt x="5" y="4"/>
                </a:lnTo>
                <a:lnTo>
                  <a:pt x="5" y="10"/>
                </a:lnTo>
                <a:lnTo>
                  <a:pt x="5" y="10"/>
                </a:lnTo>
                <a:lnTo>
                  <a:pt x="3" y="12"/>
                </a:lnTo>
                <a:lnTo>
                  <a:pt x="3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6" name="Freeform 1566"/>
          <p:cNvSpPr>
            <a:spLocks/>
          </p:cNvSpPr>
          <p:nvPr/>
        </p:nvSpPr>
        <p:spPr bwMode="auto">
          <a:xfrm>
            <a:off x="5760977" y="2537356"/>
            <a:ext cx="34867" cy="54238"/>
          </a:xfrm>
          <a:custGeom>
            <a:avLst/>
            <a:gdLst>
              <a:gd name="T0" fmla="*/ 2 w 9"/>
              <a:gd name="T1" fmla="*/ 14 h 14"/>
              <a:gd name="T2" fmla="*/ 2 w 9"/>
              <a:gd name="T3" fmla="*/ 14 h 14"/>
              <a:gd name="T4" fmla="*/ 0 w 9"/>
              <a:gd name="T5" fmla="*/ 8 h 14"/>
              <a:gd name="T6" fmla="*/ 0 w 9"/>
              <a:gd name="T7" fmla="*/ 8 h 14"/>
              <a:gd name="T8" fmla="*/ 0 w 9"/>
              <a:gd name="T9" fmla="*/ 4 h 14"/>
              <a:gd name="T10" fmla="*/ 0 w 9"/>
              <a:gd name="T11" fmla="*/ 2 h 14"/>
              <a:gd name="T12" fmla="*/ 0 w 9"/>
              <a:gd name="T13" fmla="*/ 2 h 14"/>
              <a:gd name="T14" fmla="*/ 3 w 9"/>
              <a:gd name="T15" fmla="*/ 4 h 14"/>
              <a:gd name="T16" fmla="*/ 3 w 9"/>
              <a:gd name="T17" fmla="*/ 4 h 14"/>
              <a:gd name="T18" fmla="*/ 5 w 9"/>
              <a:gd name="T19" fmla="*/ 8 h 14"/>
              <a:gd name="T20" fmla="*/ 5 w 9"/>
              <a:gd name="T21" fmla="*/ 8 h 14"/>
              <a:gd name="T22" fmla="*/ 7 w 9"/>
              <a:gd name="T23" fmla="*/ 10 h 14"/>
              <a:gd name="T24" fmla="*/ 7 w 9"/>
              <a:gd name="T25" fmla="*/ 10 h 14"/>
              <a:gd name="T26" fmla="*/ 5 w 9"/>
              <a:gd name="T27" fmla="*/ 6 h 14"/>
              <a:gd name="T28" fmla="*/ 5 w 9"/>
              <a:gd name="T29" fmla="*/ 6 h 14"/>
              <a:gd name="T30" fmla="*/ 5 w 9"/>
              <a:gd name="T31" fmla="*/ 4 h 14"/>
              <a:gd name="T32" fmla="*/ 5 w 9"/>
              <a:gd name="T33" fmla="*/ 4 h 14"/>
              <a:gd name="T34" fmla="*/ 7 w 9"/>
              <a:gd name="T35" fmla="*/ 0 h 14"/>
              <a:gd name="T36" fmla="*/ 7 w 9"/>
              <a:gd name="T37" fmla="*/ 0 h 14"/>
              <a:gd name="T38" fmla="*/ 9 w 9"/>
              <a:gd name="T39" fmla="*/ 6 h 14"/>
              <a:gd name="T40" fmla="*/ 9 w 9"/>
              <a:gd name="T41" fmla="*/ 6 h 14"/>
              <a:gd name="T42" fmla="*/ 7 w 9"/>
              <a:gd name="T43" fmla="*/ 12 h 14"/>
              <a:gd name="T44" fmla="*/ 7 w 9"/>
              <a:gd name="T45" fmla="*/ 12 h 14"/>
              <a:gd name="T46" fmla="*/ 5 w 9"/>
              <a:gd name="T47" fmla="*/ 10 h 14"/>
              <a:gd name="T48" fmla="*/ 5 w 9"/>
              <a:gd name="T49" fmla="*/ 10 h 14"/>
              <a:gd name="T50" fmla="*/ 2 w 9"/>
              <a:gd name="T51" fmla="*/ 6 h 14"/>
              <a:gd name="T52" fmla="*/ 2 w 9"/>
              <a:gd name="T53" fmla="*/ 6 h 14"/>
              <a:gd name="T54" fmla="*/ 2 w 9"/>
              <a:gd name="T55" fmla="*/ 4 h 14"/>
              <a:gd name="T56" fmla="*/ 2 w 9"/>
              <a:gd name="T57" fmla="*/ 4 h 14"/>
              <a:gd name="T58" fmla="*/ 2 w 9"/>
              <a:gd name="T59" fmla="*/ 8 h 14"/>
              <a:gd name="T60" fmla="*/ 2 w 9"/>
              <a:gd name="T61" fmla="*/ 8 h 14"/>
              <a:gd name="T62" fmla="*/ 2 w 9"/>
              <a:gd name="T63" fmla="*/ 10 h 14"/>
              <a:gd name="T64" fmla="*/ 2 w 9"/>
              <a:gd name="T65" fmla="*/ 10 h 14"/>
              <a:gd name="T66" fmla="*/ 2 w 9"/>
              <a:gd name="T67" fmla="*/ 14 h 14"/>
              <a:gd name="T68" fmla="*/ 2 w 9"/>
              <a:gd name="T6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" h="14">
                <a:moveTo>
                  <a:pt x="2" y="14"/>
                </a:moveTo>
                <a:lnTo>
                  <a:pt x="2" y="1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3" y="4"/>
                </a:lnTo>
                <a:lnTo>
                  <a:pt x="3" y="4"/>
                </a:lnTo>
                <a:lnTo>
                  <a:pt x="5" y="8"/>
                </a:lnTo>
                <a:lnTo>
                  <a:pt x="5" y="8"/>
                </a:lnTo>
                <a:lnTo>
                  <a:pt x="7" y="10"/>
                </a:lnTo>
                <a:lnTo>
                  <a:pt x="7" y="10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5" y="4"/>
                </a:lnTo>
                <a:lnTo>
                  <a:pt x="7" y="0"/>
                </a:lnTo>
                <a:lnTo>
                  <a:pt x="7" y="0"/>
                </a:lnTo>
                <a:lnTo>
                  <a:pt x="9" y="6"/>
                </a:lnTo>
                <a:lnTo>
                  <a:pt x="9" y="6"/>
                </a:lnTo>
                <a:lnTo>
                  <a:pt x="7" y="12"/>
                </a:lnTo>
                <a:lnTo>
                  <a:pt x="7" y="12"/>
                </a:lnTo>
                <a:lnTo>
                  <a:pt x="5" y="10"/>
                </a:lnTo>
                <a:lnTo>
                  <a:pt x="5" y="10"/>
                </a:lnTo>
                <a:lnTo>
                  <a:pt x="2" y="6"/>
                </a:lnTo>
                <a:lnTo>
                  <a:pt x="2" y="6"/>
                </a:lnTo>
                <a:lnTo>
                  <a:pt x="2" y="4"/>
                </a:lnTo>
                <a:lnTo>
                  <a:pt x="2" y="4"/>
                </a:lnTo>
                <a:lnTo>
                  <a:pt x="2" y="8"/>
                </a:lnTo>
                <a:lnTo>
                  <a:pt x="2" y="8"/>
                </a:lnTo>
                <a:lnTo>
                  <a:pt x="2" y="10"/>
                </a:lnTo>
                <a:lnTo>
                  <a:pt x="2" y="10"/>
                </a:lnTo>
                <a:lnTo>
                  <a:pt x="2" y="14"/>
                </a:lnTo>
                <a:lnTo>
                  <a:pt x="2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" name="Freeform 1567"/>
          <p:cNvSpPr>
            <a:spLocks/>
          </p:cNvSpPr>
          <p:nvPr/>
        </p:nvSpPr>
        <p:spPr bwMode="auto">
          <a:xfrm>
            <a:off x="5803592" y="2537356"/>
            <a:ext cx="27119" cy="46488"/>
          </a:xfrm>
          <a:custGeom>
            <a:avLst/>
            <a:gdLst>
              <a:gd name="T0" fmla="*/ 6 w 7"/>
              <a:gd name="T1" fmla="*/ 4 h 12"/>
              <a:gd name="T2" fmla="*/ 6 w 7"/>
              <a:gd name="T3" fmla="*/ 4 h 12"/>
              <a:gd name="T4" fmla="*/ 4 w 7"/>
              <a:gd name="T5" fmla="*/ 6 h 12"/>
              <a:gd name="T6" fmla="*/ 4 w 7"/>
              <a:gd name="T7" fmla="*/ 6 h 12"/>
              <a:gd name="T8" fmla="*/ 2 w 7"/>
              <a:gd name="T9" fmla="*/ 8 h 12"/>
              <a:gd name="T10" fmla="*/ 2 w 7"/>
              <a:gd name="T11" fmla="*/ 8 h 12"/>
              <a:gd name="T12" fmla="*/ 6 w 7"/>
              <a:gd name="T13" fmla="*/ 8 h 12"/>
              <a:gd name="T14" fmla="*/ 6 w 7"/>
              <a:gd name="T15" fmla="*/ 8 h 12"/>
              <a:gd name="T16" fmla="*/ 7 w 7"/>
              <a:gd name="T17" fmla="*/ 10 h 12"/>
              <a:gd name="T18" fmla="*/ 7 w 7"/>
              <a:gd name="T19" fmla="*/ 10 h 12"/>
              <a:gd name="T20" fmla="*/ 4 w 7"/>
              <a:gd name="T21" fmla="*/ 12 h 12"/>
              <a:gd name="T22" fmla="*/ 4 w 7"/>
              <a:gd name="T23" fmla="*/ 12 h 12"/>
              <a:gd name="T24" fmla="*/ 2 w 7"/>
              <a:gd name="T25" fmla="*/ 10 h 12"/>
              <a:gd name="T26" fmla="*/ 0 w 7"/>
              <a:gd name="T27" fmla="*/ 6 h 12"/>
              <a:gd name="T28" fmla="*/ 0 w 7"/>
              <a:gd name="T29" fmla="*/ 6 h 12"/>
              <a:gd name="T30" fmla="*/ 0 w 7"/>
              <a:gd name="T31" fmla="*/ 2 h 12"/>
              <a:gd name="T32" fmla="*/ 2 w 7"/>
              <a:gd name="T33" fmla="*/ 0 h 12"/>
              <a:gd name="T34" fmla="*/ 2 w 7"/>
              <a:gd name="T35" fmla="*/ 0 h 12"/>
              <a:gd name="T36" fmla="*/ 6 w 7"/>
              <a:gd name="T37" fmla="*/ 0 h 12"/>
              <a:gd name="T38" fmla="*/ 6 w 7"/>
              <a:gd name="T39" fmla="*/ 0 h 12"/>
              <a:gd name="T40" fmla="*/ 4 w 7"/>
              <a:gd name="T41" fmla="*/ 2 h 12"/>
              <a:gd name="T42" fmla="*/ 4 w 7"/>
              <a:gd name="T43" fmla="*/ 2 h 12"/>
              <a:gd name="T44" fmla="*/ 2 w 7"/>
              <a:gd name="T45" fmla="*/ 4 h 12"/>
              <a:gd name="T46" fmla="*/ 2 w 7"/>
              <a:gd name="T47" fmla="*/ 4 h 12"/>
              <a:gd name="T48" fmla="*/ 4 w 7"/>
              <a:gd name="T49" fmla="*/ 4 h 12"/>
              <a:gd name="T50" fmla="*/ 4 w 7"/>
              <a:gd name="T51" fmla="*/ 4 h 12"/>
              <a:gd name="T52" fmla="*/ 6 w 7"/>
              <a:gd name="T53" fmla="*/ 4 h 12"/>
              <a:gd name="T54" fmla="*/ 6 w 7"/>
              <a:gd name="T5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" h="12">
                <a:moveTo>
                  <a:pt x="6" y="4"/>
                </a:moveTo>
                <a:lnTo>
                  <a:pt x="6" y="4"/>
                </a:lnTo>
                <a:lnTo>
                  <a:pt x="4" y="6"/>
                </a:lnTo>
                <a:lnTo>
                  <a:pt x="4" y="6"/>
                </a:lnTo>
                <a:lnTo>
                  <a:pt x="2" y="8"/>
                </a:lnTo>
                <a:lnTo>
                  <a:pt x="2" y="8"/>
                </a:lnTo>
                <a:lnTo>
                  <a:pt x="6" y="8"/>
                </a:lnTo>
                <a:lnTo>
                  <a:pt x="6" y="8"/>
                </a:lnTo>
                <a:lnTo>
                  <a:pt x="7" y="10"/>
                </a:lnTo>
                <a:lnTo>
                  <a:pt x="7" y="10"/>
                </a:lnTo>
                <a:lnTo>
                  <a:pt x="4" y="12"/>
                </a:lnTo>
                <a:lnTo>
                  <a:pt x="4" y="12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4" y="2"/>
                </a:lnTo>
                <a:lnTo>
                  <a:pt x="4" y="2"/>
                </a:lnTo>
                <a:lnTo>
                  <a:pt x="2" y="4"/>
                </a:lnTo>
                <a:lnTo>
                  <a:pt x="2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8" name="Freeform 1568"/>
          <p:cNvSpPr>
            <a:spLocks/>
          </p:cNvSpPr>
          <p:nvPr/>
        </p:nvSpPr>
        <p:spPr bwMode="auto">
          <a:xfrm>
            <a:off x="5830709" y="2533481"/>
            <a:ext cx="54238" cy="42617"/>
          </a:xfrm>
          <a:custGeom>
            <a:avLst/>
            <a:gdLst>
              <a:gd name="T0" fmla="*/ 6 w 14"/>
              <a:gd name="T1" fmla="*/ 11 h 11"/>
              <a:gd name="T2" fmla="*/ 6 w 14"/>
              <a:gd name="T3" fmla="*/ 11 h 11"/>
              <a:gd name="T4" fmla="*/ 2 w 14"/>
              <a:gd name="T5" fmla="*/ 5 h 11"/>
              <a:gd name="T6" fmla="*/ 2 w 14"/>
              <a:gd name="T7" fmla="*/ 5 h 11"/>
              <a:gd name="T8" fmla="*/ 0 w 14"/>
              <a:gd name="T9" fmla="*/ 0 h 11"/>
              <a:gd name="T10" fmla="*/ 0 w 14"/>
              <a:gd name="T11" fmla="*/ 0 h 11"/>
              <a:gd name="T12" fmla="*/ 4 w 14"/>
              <a:gd name="T13" fmla="*/ 1 h 11"/>
              <a:gd name="T14" fmla="*/ 4 w 14"/>
              <a:gd name="T15" fmla="*/ 1 h 11"/>
              <a:gd name="T16" fmla="*/ 4 w 14"/>
              <a:gd name="T17" fmla="*/ 7 h 11"/>
              <a:gd name="T18" fmla="*/ 4 w 14"/>
              <a:gd name="T19" fmla="*/ 7 h 11"/>
              <a:gd name="T20" fmla="*/ 6 w 14"/>
              <a:gd name="T21" fmla="*/ 9 h 11"/>
              <a:gd name="T22" fmla="*/ 6 w 14"/>
              <a:gd name="T23" fmla="*/ 9 h 11"/>
              <a:gd name="T24" fmla="*/ 6 w 14"/>
              <a:gd name="T25" fmla="*/ 5 h 11"/>
              <a:gd name="T26" fmla="*/ 6 w 14"/>
              <a:gd name="T27" fmla="*/ 5 h 11"/>
              <a:gd name="T28" fmla="*/ 6 w 14"/>
              <a:gd name="T29" fmla="*/ 5 h 11"/>
              <a:gd name="T30" fmla="*/ 6 w 14"/>
              <a:gd name="T31" fmla="*/ 5 h 11"/>
              <a:gd name="T32" fmla="*/ 8 w 14"/>
              <a:gd name="T33" fmla="*/ 0 h 11"/>
              <a:gd name="T34" fmla="*/ 8 w 14"/>
              <a:gd name="T35" fmla="*/ 0 h 11"/>
              <a:gd name="T36" fmla="*/ 10 w 14"/>
              <a:gd name="T37" fmla="*/ 1 h 11"/>
              <a:gd name="T38" fmla="*/ 10 w 14"/>
              <a:gd name="T39" fmla="*/ 1 h 11"/>
              <a:gd name="T40" fmla="*/ 10 w 14"/>
              <a:gd name="T41" fmla="*/ 7 h 11"/>
              <a:gd name="T42" fmla="*/ 10 w 14"/>
              <a:gd name="T43" fmla="*/ 7 h 11"/>
              <a:gd name="T44" fmla="*/ 12 w 14"/>
              <a:gd name="T45" fmla="*/ 7 h 11"/>
              <a:gd name="T46" fmla="*/ 12 w 14"/>
              <a:gd name="T47" fmla="*/ 7 h 11"/>
              <a:gd name="T48" fmla="*/ 12 w 14"/>
              <a:gd name="T49" fmla="*/ 5 h 11"/>
              <a:gd name="T50" fmla="*/ 12 w 14"/>
              <a:gd name="T51" fmla="*/ 5 h 11"/>
              <a:gd name="T52" fmla="*/ 12 w 14"/>
              <a:gd name="T53" fmla="*/ 3 h 11"/>
              <a:gd name="T54" fmla="*/ 12 w 14"/>
              <a:gd name="T55" fmla="*/ 3 h 11"/>
              <a:gd name="T56" fmla="*/ 14 w 14"/>
              <a:gd name="T57" fmla="*/ 0 h 11"/>
              <a:gd name="T58" fmla="*/ 14 w 14"/>
              <a:gd name="T59" fmla="*/ 0 h 11"/>
              <a:gd name="T60" fmla="*/ 14 w 14"/>
              <a:gd name="T61" fmla="*/ 3 h 11"/>
              <a:gd name="T62" fmla="*/ 14 w 14"/>
              <a:gd name="T63" fmla="*/ 3 h 11"/>
              <a:gd name="T64" fmla="*/ 12 w 14"/>
              <a:gd name="T65" fmla="*/ 11 h 11"/>
              <a:gd name="T66" fmla="*/ 12 w 14"/>
              <a:gd name="T67" fmla="*/ 11 h 11"/>
              <a:gd name="T68" fmla="*/ 10 w 14"/>
              <a:gd name="T69" fmla="*/ 7 h 11"/>
              <a:gd name="T70" fmla="*/ 10 w 14"/>
              <a:gd name="T71" fmla="*/ 7 h 11"/>
              <a:gd name="T72" fmla="*/ 8 w 14"/>
              <a:gd name="T73" fmla="*/ 3 h 11"/>
              <a:gd name="T74" fmla="*/ 8 w 14"/>
              <a:gd name="T75" fmla="*/ 3 h 11"/>
              <a:gd name="T76" fmla="*/ 8 w 14"/>
              <a:gd name="T77" fmla="*/ 3 h 11"/>
              <a:gd name="T78" fmla="*/ 8 w 14"/>
              <a:gd name="T79" fmla="*/ 3 h 11"/>
              <a:gd name="T80" fmla="*/ 8 w 14"/>
              <a:gd name="T81" fmla="*/ 5 h 11"/>
              <a:gd name="T82" fmla="*/ 8 w 14"/>
              <a:gd name="T83" fmla="*/ 5 h 11"/>
              <a:gd name="T84" fmla="*/ 8 w 14"/>
              <a:gd name="T85" fmla="*/ 5 h 11"/>
              <a:gd name="T86" fmla="*/ 8 w 14"/>
              <a:gd name="T87" fmla="*/ 5 h 11"/>
              <a:gd name="T88" fmla="*/ 6 w 14"/>
              <a:gd name="T89" fmla="*/ 11 h 11"/>
              <a:gd name="T90" fmla="*/ 6 w 14"/>
              <a:gd name="T9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" h="11">
                <a:moveTo>
                  <a:pt x="6" y="11"/>
                </a:moveTo>
                <a:lnTo>
                  <a:pt x="6" y="11"/>
                </a:lnTo>
                <a:lnTo>
                  <a:pt x="2" y="5"/>
                </a:lnTo>
                <a:lnTo>
                  <a:pt x="2" y="5"/>
                </a:lnTo>
                <a:lnTo>
                  <a:pt x="0" y="0"/>
                </a:lnTo>
                <a:lnTo>
                  <a:pt x="0" y="0"/>
                </a:lnTo>
                <a:lnTo>
                  <a:pt x="4" y="1"/>
                </a:lnTo>
                <a:lnTo>
                  <a:pt x="4" y="1"/>
                </a:lnTo>
                <a:lnTo>
                  <a:pt x="4" y="7"/>
                </a:lnTo>
                <a:lnTo>
                  <a:pt x="4" y="7"/>
                </a:lnTo>
                <a:lnTo>
                  <a:pt x="6" y="9"/>
                </a:lnTo>
                <a:lnTo>
                  <a:pt x="6" y="9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8" y="0"/>
                </a:lnTo>
                <a:lnTo>
                  <a:pt x="8" y="0"/>
                </a:lnTo>
                <a:lnTo>
                  <a:pt x="10" y="1"/>
                </a:lnTo>
                <a:lnTo>
                  <a:pt x="10" y="1"/>
                </a:lnTo>
                <a:lnTo>
                  <a:pt x="10" y="7"/>
                </a:lnTo>
                <a:lnTo>
                  <a:pt x="10" y="7"/>
                </a:lnTo>
                <a:lnTo>
                  <a:pt x="12" y="7"/>
                </a:lnTo>
                <a:lnTo>
                  <a:pt x="12" y="7"/>
                </a:lnTo>
                <a:lnTo>
                  <a:pt x="12" y="5"/>
                </a:lnTo>
                <a:lnTo>
                  <a:pt x="12" y="5"/>
                </a:lnTo>
                <a:lnTo>
                  <a:pt x="12" y="3"/>
                </a:lnTo>
                <a:lnTo>
                  <a:pt x="12" y="3"/>
                </a:lnTo>
                <a:lnTo>
                  <a:pt x="14" y="0"/>
                </a:lnTo>
                <a:lnTo>
                  <a:pt x="14" y="0"/>
                </a:lnTo>
                <a:lnTo>
                  <a:pt x="14" y="3"/>
                </a:lnTo>
                <a:lnTo>
                  <a:pt x="14" y="3"/>
                </a:lnTo>
                <a:lnTo>
                  <a:pt x="12" y="11"/>
                </a:lnTo>
                <a:lnTo>
                  <a:pt x="12" y="11"/>
                </a:lnTo>
                <a:lnTo>
                  <a:pt x="10" y="7"/>
                </a:lnTo>
                <a:lnTo>
                  <a:pt x="10" y="7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6" y="11"/>
                </a:lnTo>
                <a:lnTo>
                  <a:pt x="6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Freeform 1569"/>
          <p:cNvSpPr>
            <a:spLocks/>
          </p:cNvSpPr>
          <p:nvPr/>
        </p:nvSpPr>
        <p:spPr bwMode="auto">
          <a:xfrm>
            <a:off x="5656378" y="2634207"/>
            <a:ext cx="38740" cy="42617"/>
          </a:xfrm>
          <a:custGeom>
            <a:avLst/>
            <a:gdLst>
              <a:gd name="T0" fmla="*/ 6 w 10"/>
              <a:gd name="T1" fmla="*/ 11 h 11"/>
              <a:gd name="T2" fmla="*/ 6 w 10"/>
              <a:gd name="T3" fmla="*/ 11 h 11"/>
              <a:gd name="T4" fmla="*/ 4 w 10"/>
              <a:gd name="T5" fmla="*/ 9 h 11"/>
              <a:gd name="T6" fmla="*/ 4 w 10"/>
              <a:gd name="T7" fmla="*/ 9 h 11"/>
              <a:gd name="T8" fmla="*/ 2 w 10"/>
              <a:gd name="T9" fmla="*/ 4 h 11"/>
              <a:gd name="T10" fmla="*/ 2 w 10"/>
              <a:gd name="T11" fmla="*/ 4 h 11"/>
              <a:gd name="T12" fmla="*/ 0 w 10"/>
              <a:gd name="T13" fmla="*/ 2 h 11"/>
              <a:gd name="T14" fmla="*/ 2 w 10"/>
              <a:gd name="T15" fmla="*/ 0 h 11"/>
              <a:gd name="T16" fmla="*/ 2 w 10"/>
              <a:gd name="T17" fmla="*/ 0 h 11"/>
              <a:gd name="T18" fmla="*/ 4 w 10"/>
              <a:gd name="T19" fmla="*/ 2 h 11"/>
              <a:gd name="T20" fmla="*/ 4 w 10"/>
              <a:gd name="T21" fmla="*/ 2 h 11"/>
              <a:gd name="T22" fmla="*/ 6 w 10"/>
              <a:gd name="T23" fmla="*/ 4 h 11"/>
              <a:gd name="T24" fmla="*/ 6 w 10"/>
              <a:gd name="T25" fmla="*/ 4 h 11"/>
              <a:gd name="T26" fmla="*/ 6 w 10"/>
              <a:gd name="T27" fmla="*/ 4 h 11"/>
              <a:gd name="T28" fmla="*/ 6 w 10"/>
              <a:gd name="T29" fmla="*/ 4 h 11"/>
              <a:gd name="T30" fmla="*/ 6 w 10"/>
              <a:gd name="T31" fmla="*/ 4 h 11"/>
              <a:gd name="T32" fmla="*/ 6 w 10"/>
              <a:gd name="T33" fmla="*/ 4 h 11"/>
              <a:gd name="T34" fmla="*/ 6 w 10"/>
              <a:gd name="T35" fmla="*/ 2 h 11"/>
              <a:gd name="T36" fmla="*/ 6 w 10"/>
              <a:gd name="T37" fmla="*/ 2 h 11"/>
              <a:gd name="T38" fmla="*/ 8 w 10"/>
              <a:gd name="T39" fmla="*/ 0 h 11"/>
              <a:gd name="T40" fmla="*/ 8 w 10"/>
              <a:gd name="T41" fmla="*/ 0 h 11"/>
              <a:gd name="T42" fmla="*/ 10 w 10"/>
              <a:gd name="T43" fmla="*/ 0 h 11"/>
              <a:gd name="T44" fmla="*/ 8 w 10"/>
              <a:gd name="T45" fmla="*/ 2 h 11"/>
              <a:gd name="T46" fmla="*/ 8 w 10"/>
              <a:gd name="T47" fmla="*/ 2 h 11"/>
              <a:gd name="T48" fmla="*/ 8 w 10"/>
              <a:gd name="T49" fmla="*/ 7 h 11"/>
              <a:gd name="T50" fmla="*/ 8 w 10"/>
              <a:gd name="T51" fmla="*/ 7 h 11"/>
              <a:gd name="T52" fmla="*/ 6 w 10"/>
              <a:gd name="T53" fmla="*/ 11 h 11"/>
              <a:gd name="T54" fmla="*/ 6 w 10"/>
              <a:gd name="T5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" h="11">
                <a:moveTo>
                  <a:pt x="6" y="11"/>
                </a:moveTo>
                <a:lnTo>
                  <a:pt x="6" y="11"/>
                </a:lnTo>
                <a:lnTo>
                  <a:pt x="4" y="9"/>
                </a:lnTo>
                <a:lnTo>
                  <a:pt x="4" y="9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4" y="2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2"/>
                </a:lnTo>
                <a:lnTo>
                  <a:pt x="6" y="2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8" y="2"/>
                </a:lnTo>
                <a:lnTo>
                  <a:pt x="8" y="2"/>
                </a:lnTo>
                <a:lnTo>
                  <a:pt x="8" y="7"/>
                </a:lnTo>
                <a:lnTo>
                  <a:pt x="8" y="7"/>
                </a:lnTo>
                <a:lnTo>
                  <a:pt x="6" y="11"/>
                </a:lnTo>
                <a:lnTo>
                  <a:pt x="6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0" name="Freeform 1570"/>
          <p:cNvSpPr>
            <a:spLocks/>
          </p:cNvSpPr>
          <p:nvPr/>
        </p:nvSpPr>
        <p:spPr bwMode="auto">
          <a:xfrm>
            <a:off x="5702866" y="2626459"/>
            <a:ext cx="27119" cy="42617"/>
          </a:xfrm>
          <a:custGeom>
            <a:avLst/>
            <a:gdLst>
              <a:gd name="T0" fmla="*/ 5 w 7"/>
              <a:gd name="T1" fmla="*/ 6 h 11"/>
              <a:gd name="T2" fmla="*/ 5 w 7"/>
              <a:gd name="T3" fmla="*/ 6 h 11"/>
              <a:gd name="T4" fmla="*/ 3 w 7"/>
              <a:gd name="T5" fmla="*/ 6 h 11"/>
              <a:gd name="T6" fmla="*/ 3 w 7"/>
              <a:gd name="T7" fmla="*/ 6 h 11"/>
              <a:gd name="T8" fmla="*/ 2 w 7"/>
              <a:gd name="T9" fmla="*/ 7 h 11"/>
              <a:gd name="T10" fmla="*/ 2 w 7"/>
              <a:gd name="T11" fmla="*/ 7 h 11"/>
              <a:gd name="T12" fmla="*/ 5 w 7"/>
              <a:gd name="T13" fmla="*/ 9 h 11"/>
              <a:gd name="T14" fmla="*/ 5 w 7"/>
              <a:gd name="T15" fmla="*/ 9 h 11"/>
              <a:gd name="T16" fmla="*/ 7 w 7"/>
              <a:gd name="T17" fmla="*/ 9 h 11"/>
              <a:gd name="T18" fmla="*/ 7 w 7"/>
              <a:gd name="T19" fmla="*/ 9 h 11"/>
              <a:gd name="T20" fmla="*/ 3 w 7"/>
              <a:gd name="T21" fmla="*/ 11 h 11"/>
              <a:gd name="T22" fmla="*/ 3 w 7"/>
              <a:gd name="T23" fmla="*/ 11 h 11"/>
              <a:gd name="T24" fmla="*/ 2 w 7"/>
              <a:gd name="T25" fmla="*/ 9 h 11"/>
              <a:gd name="T26" fmla="*/ 0 w 7"/>
              <a:gd name="T27" fmla="*/ 6 h 11"/>
              <a:gd name="T28" fmla="*/ 0 w 7"/>
              <a:gd name="T29" fmla="*/ 6 h 11"/>
              <a:gd name="T30" fmla="*/ 0 w 7"/>
              <a:gd name="T31" fmla="*/ 2 h 11"/>
              <a:gd name="T32" fmla="*/ 2 w 7"/>
              <a:gd name="T33" fmla="*/ 0 h 11"/>
              <a:gd name="T34" fmla="*/ 2 w 7"/>
              <a:gd name="T35" fmla="*/ 0 h 11"/>
              <a:gd name="T36" fmla="*/ 5 w 7"/>
              <a:gd name="T37" fmla="*/ 2 h 11"/>
              <a:gd name="T38" fmla="*/ 5 w 7"/>
              <a:gd name="T39" fmla="*/ 2 h 11"/>
              <a:gd name="T40" fmla="*/ 3 w 7"/>
              <a:gd name="T41" fmla="*/ 2 h 11"/>
              <a:gd name="T42" fmla="*/ 3 w 7"/>
              <a:gd name="T43" fmla="*/ 2 h 11"/>
              <a:gd name="T44" fmla="*/ 2 w 7"/>
              <a:gd name="T45" fmla="*/ 4 h 11"/>
              <a:gd name="T46" fmla="*/ 2 w 7"/>
              <a:gd name="T47" fmla="*/ 4 h 11"/>
              <a:gd name="T48" fmla="*/ 3 w 7"/>
              <a:gd name="T49" fmla="*/ 4 h 11"/>
              <a:gd name="T50" fmla="*/ 3 w 7"/>
              <a:gd name="T51" fmla="*/ 4 h 11"/>
              <a:gd name="T52" fmla="*/ 5 w 7"/>
              <a:gd name="T53" fmla="*/ 6 h 11"/>
              <a:gd name="T54" fmla="*/ 5 w 7"/>
              <a:gd name="T55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" h="11">
                <a:moveTo>
                  <a:pt x="5" y="6"/>
                </a:moveTo>
                <a:lnTo>
                  <a:pt x="5" y="6"/>
                </a:lnTo>
                <a:lnTo>
                  <a:pt x="3" y="6"/>
                </a:lnTo>
                <a:lnTo>
                  <a:pt x="3" y="6"/>
                </a:lnTo>
                <a:lnTo>
                  <a:pt x="2" y="7"/>
                </a:lnTo>
                <a:lnTo>
                  <a:pt x="2" y="7"/>
                </a:lnTo>
                <a:lnTo>
                  <a:pt x="5" y="9"/>
                </a:lnTo>
                <a:lnTo>
                  <a:pt x="5" y="9"/>
                </a:lnTo>
                <a:lnTo>
                  <a:pt x="7" y="9"/>
                </a:lnTo>
                <a:lnTo>
                  <a:pt x="7" y="9"/>
                </a:lnTo>
                <a:lnTo>
                  <a:pt x="3" y="11"/>
                </a:lnTo>
                <a:lnTo>
                  <a:pt x="3" y="11"/>
                </a:lnTo>
                <a:lnTo>
                  <a:pt x="2" y="9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5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4"/>
                </a:lnTo>
                <a:lnTo>
                  <a:pt x="5" y="6"/>
                </a:lnTo>
                <a:lnTo>
                  <a:pt x="5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1" name="Freeform 1571"/>
          <p:cNvSpPr>
            <a:spLocks noEditPoints="1"/>
          </p:cNvSpPr>
          <p:nvPr/>
        </p:nvSpPr>
        <p:spPr bwMode="auto">
          <a:xfrm>
            <a:off x="5737731" y="2626459"/>
            <a:ext cx="30992" cy="42617"/>
          </a:xfrm>
          <a:custGeom>
            <a:avLst/>
            <a:gdLst>
              <a:gd name="T0" fmla="*/ 4 w 8"/>
              <a:gd name="T1" fmla="*/ 7 h 11"/>
              <a:gd name="T2" fmla="*/ 4 w 8"/>
              <a:gd name="T3" fmla="*/ 7 h 11"/>
              <a:gd name="T4" fmla="*/ 2 w 8"/>
              <a:gd name="T5" fmla="*/ 9 h 11"/>
              <a:gd name="T6" fmla="*/ 2 w 8"/>
              <a:gd name="T7" fmla="*/ 9 h 11"/>
              <a:gd name="T8" fmla="*/ 0 w 8"/>
              <a:gd name="T9" fmla="*/ 11 h 11"/>
              <a:gd name="T10" fmla="*/ 0 w 8"/>
              <a:gd name="T11" fmla="*/ 11 h 11"/>
              <a:gd name="T12" fmla="*/ 0 w 8"/>
              <a:gd name="T13" fmla="*/ 6 h 11"/>
              <a:gd name="T14" fmla="*/ 0 w 8"/>
              <a:gd name="T15" fmla="*/ 6 h 11"/>
              <a:gd name="T16" fmla="*/ 2 w 8"/>
              <a:gd name="T17" fmla="*/ 2 h 11"/>
              <a:gd name="T18" fmla="*/ 2 w 8"/>
              <a:gd name="T19" fmla="*/ 0 h 11"/>
              <a:gd name="T20" fmla="*/ 2 w 8"/>
              <a:gd name="T21" fmla="*/ 0 h 11"/>
              <a:gd name="T22" fmla="*/ 4 w 8"/>
              <a:gd name="T23" fmla="*/ 0 h 11"/>
              <a:gd name="T24" fmla="*/ 8 w 8"/>
              <a:gd name="T25" fmla="*/ 4 h 11"/>
              <a:gd name="T26" fmla="*/ 8 w 8"/>
              <a:gd name="T27" fmla="*/ 4 h 11"/>
              <a:gd name="T28" fmla="*/ 8 w 8"/>
              <a:gd name="T29" fmla="*/ 9 h 11"/>
              <a:gd name="T30" fmla="*/ 8 w 8"/>
              <a:gd name="T31" fmla="*/ 9 h 11"/>
              <a:gd name="T32" fmla="*/ 6 w 8"/>
              <a:gd name="T33" fmla="*/ 7 h 11"/>
              <a:gd name="T34" fmla="*/ 6 w 8"/>
              <a:gd name="T35" fmla="*/ 7 h 11"/>
              <a:gd name="T36" fmla="*/ 4 w 8"/>
              <a:gd name="T37" fmla="*/ 7 h 11"/>
              <a:gd name="T38" fmla="*/ 4 w 8"/>
              <a:gd name="T39" fmla="*/ 7 h 11"/>
              <a:gd name="T40" fmla="*/ 4 w 8"/>
              <a:gd name="T41" fmla="*/ 6 h 11"/>
              <a:gd name="T42" fmla="*/ 4 w 8"/>
              <a:gd name="T43" fmla="*/ 6 h 11"/>
              <a:gd name="T44" fmla="*/ 4 w 8"/>
              <a:gd name="T45" fmla="*/ 4 h 11"/>
              <a:gd name="T46" fmla="*/ 4 w 8"/>
              <a:gd name="T47" fmla="*/ 4 h 11"/>
              <a:gd name="T48" fmla="*/ 4 w 8"/>
              <a:gd name="T49" fmla="*/ 2 h 11"/>
              <a:gd name="T50" fmla="*/ 4 w 8"/>
              <a:gd name="T51" fmla="*/ 2 h 11"/>
              <a:gd name="T52" fmla="*/ 2 w 8"/>
              <a:gd name="T53" fmla="*/ 2 h 11"/>
              <a:gd name="T54" fmla="*/ 2 w 8"/>
              <a:gd name="T55" fmla="*/ 2 h 11"/>
              <a:gd name="T56" fmla="*/ 2 w 8"/>
              <a:gd name="T57" fmla="*/ 2 h 11"/>
              <a:gd name="T58" fmla="*/ 2 w 8"/>
              <a:gd name="T59" fmla="*/ 2 h 11"/>
              <a:gd name="T60" fmla="*/ 2 w 8"/>
              <a:gd name="T61" fmla="*/ 4 h 11"/>
              <a:gd name="T62" fmla="*/ 2 w 8"/>
              <a:gd name="T63" fmla="*/ 4 h 11"/>
              <a:gd name="T64" fmla="*/ 4 w 8"/>
              <a:gd name="T65" fmla="*/ 6 h 11"/>
              <a:gd name="T66" fmla="*/ 4 w 8"/>
              <a:gd name="T6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" h="11">
                <a:moveTo>
                  <a:pt x="4" y="7"/>
                </a:moveTo>
                <a:lnTo>
                  <a:pt x="4" y="7"/>
                </a:lnTo>
                <a:lnTo>
                  <a:pt x="2" y="9"/>
                </a:lnTo>
                <a:lnTo>
                  <a:pt x="2" y="9"/>
                </a:lnTo>
                <a:lnTo>
                  <a:pt x="0" y="11"/>
                </a:lnTo>
                <a:lnTo>
                  <a:pt x="0" y="11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8" y="4"/>
                </a:lnTo>
                <a:lnTo>
                  <a:pt x="8" y="4"/>
                </a:lnTo>
                <a:lnTo>
                  <a:pt x="8" y="9"/>
                </a:lnTo>
                <a:lnTo>
                  <a:pt x="8" y="9"/>
                </a:lnTo>
                <a:lnTo>
                  <a:pt x="6" y="7"/>
                </a:lnTo>
                <a:lnTo>
                  <a:pt x="6" y="7"/>
                </a:lnTo>
                <a:lnTo>
                  <a:pt x="4" y="7"/>
                </a:lnTo>
                <a:lnTo>
                  <a:pt x="4" y="7"/>
                </a:lnTo>
                <a:close/>
                <a:moveTo>
                  <a:pt x="4" y="6"/>
                </a:moveTo>
                <a:lnTo>
                  <a:pt x="4" y="6"/>
                </a:lnTo>
                <a:lnTo>
                  <a:pt x="4" y="4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2" name="Freeform 1572"/>
          <p:cNvSpPr>
            <a:spLocks noEditPoints="1"/>
          </p:cNvSpPr>
          <p:nvPr/>
        </p:nvSpPr>
        <p:spPr bwMode="auto">
          <a:xfrm>
            <a:off x="5772600" y="2618711"/>
            <a:ext cx="38740" cy="42617"/>
          </a:xfrm>
          <a:custGeom>
            <a:avLst/>
            <a:gdLst>
              <a:gd name="T0" fmla="*/ 0 w 10"/>
              <a:gd name="T1" fmla="*/ 0 h 11"/>
              <a:gd name="T2" fmla="*/ 0 w 10"/>
              <a:gd name="T3" fmla="*/ 0 h 11"/>
              <a:gd name="T4" fmla="*/ 4 w 10"/>
              <a:gd name="T5" fmla="*/ 0 h 11"/>
              <a:gd name="T6" fmla="*/ 4 w 10"/>
              <a:gd name="T7" fmla="*/ 0 h 11"/>
              <a:gd name="T8" fmla="*/ 8 w 10"/>
              <a:gd name="T9" fmla="*/ 0 h 11"/>
              <a:gd name="T10" fmla="*/ 8 w 10"/>
              <a:gd name="T11" fmla="*/ 0 h 11"/>
              <a:gd name="T12" fmla="*/ 8 w 10"/>
              <a:gd name="T13" fmla="*/ 2 h 11"/>
              <a:gd name="T14" fmla="*/ 8 w 10"/>
              <a:gd name="T15" fmla="*/ 2 h 11"/>
              <a:gd name="T16" fmla="*/ 8 w 10"/>
              <a:gd name="T17" fmla="*/ 4 h 11"/>
              <a:gd name="T18" fmla="*/ 6 w 10"/>
              <a:gd name="T19" fmla="*/ 6 h 11"/>
              <a:gd name="T20" fmla="*/ 6 w 10"/>
              <a:gd name="T21" fmla="*/ 6 h 11"/>
              <a:gd name="T22" fmla="*/ 8 w 10"/>
              <a:gd name="T23" fmla="*/ 6 h 11"/>
              <a:gd name="T24" fmla="*/ 8 w 10"/>
              <a:gd name="T25" fmla="*/ 6 h 11"/>
              <a:gd name="T26" fmla="*/ 8 w 10"/>
              <a:gd name="T27" fmla="*/ 8 h 11"/>
              <a:gd name="T28" fmla="*/ 8 w 10"/>
              <a:gd name="T29" fmla="*/ 8 h 11"/>
              <a:gd name="T30" fmla="*/ 10 w 10"/>
              <a:gd name="T31" fmla="*/ 9 h 11"/>
              <a:gd name="T32" fmla="*/ 10 w 10"/>
              <a:gd name="T33" fmla="*/ 9 h 11"/>
              <a:gd name="T34" fmla="*/ 6 w 10"/>
              <a:gd name="T35" fmla="*/ 9 h 11"/>
              <a:gd name="T36" fmla="*/ 6 w 10"/>
              <a:gd name="T37" fmla="*/ 9 h 11"/>
              <a:gd name="T38" fmla="*/ 6 w 10"/>
              <a:gd name="T39" fmla="*/ 8 h 11"/>
              <a:gd name="T40" fmla="*/ 6 w 10"/>
              <a:gd name="T41" fmla="*/ 8 h 11"/>
              <a:gd name="T42" fmla="*/ 6 w 10"/>
              <a:gd name="T43" fmla="*/ 6 h 11"/>
              <a:gd name="T44" fmla="*/ 4 w 10"/>
              <a:gd name="T45" fmla="*/ 6 h 11"/>
              <a:gd name="T46" fmla="*/ 4 w 10"/>
              <a:gd name="T47" fmla="*/ 6 h 11"/>
              <a:gd name="T48" fmla="*/ 4 w 10"/>
              <a:gd name="T49" fmla="*/ 8 h 11"/>
              <a:gd name="T50" fmla="*/ 4 w 10"/>
              <a:gd name="T51" fmla="*/ 8 h 11"/>
              <a:gd name="T52" fmla="*/ 2 w 10"/>
              <a:gd name="T53" fmla="*/ 11 h 11"/>
              <a:gd name="T54" fmla="*/ 2 w 10"/>
              <a:gd name="T55" fmla="*/ 11 h 11"/>
              <a:gd name="T56" fmla="*/ 0 w 10"/>
              <a:gd name="T57" fmla="*/ 0 h 11"/>
              <a:gd name="T58" fmla="*/ 0 w 10"/>
              <a:gd name="T59" fmla="*/ 0 h 11"/>
              <a:gd name="T60" fmla="*/ 2 w 10"/>
              <a:gd name="T61" fmla="*/ 4 h 11"/>
              <a:gd name="T62" fmla="*/ 2 w 10"/>
              <a:gd name="T63" fmla="*/ 4 h 11"/>
              <a:gd name="T64" fmla="*/ 4 w 10"/>
              <a:gd name="T65" fmla="*/ 4 h 11"/>
              <a:gd name="T66" fmla="*/ 4 w 10"/>
              <a:gd name="T67" fmla="*/ 4 h 11"/>
              <a:gd name="T68" fmla="*/ 6 w 10"/>
              <a:gd name="T69" fmla="*/ 4 h 11"/>
              <a:gd name="T70" fmla="*/ 6 w 10"/>
              <a:gd name="T71" fmla="*/ 4 h 11"/>
              <a:gd name="T72" fmla="*/ 6 w 10"/>
              <a:gd name="T73" fmla="*/ 2 h 11"/>
              <a:gd name="T74" fmla="*/ 6 w 10"/>
              <a:gd name="T75" fmla="*/ 2 h 11"/>
              <a:gd name="T76" fmla="*/ 6 w 10"/>
              <a:gd name="T77" fmla="*/ 2 h 11"/>
              <a:gd name="T78" fmla="*/ 4 w 10"/>
              <a:gd name="T79" fmla="*/ 2 h 11"/>
              <a:gd name="T80" fmla="*/ 4 w 10"/>
              <a:gd name="T81" fmla="*/ 2 h 11"/>
              <a:gd name="T82" fmla="*/ 4 w 10"/>
              <a:gd name="T83" fmla="*/ 2 h 11"/>
              <a:gd name="T84" fmla="*/ 4 w 10"/>
              <a:gd name="T85" fmla="*/ 2 h 11"/>
              <a:gd name="T86" fmla="*/ 2 w 10"/>
              <a:gd name="T87" fmla="*/ 4 h 11"/>
              <a:gd name="T88" fmla="*/ 2 w 10"/>
              <a:gd name="T89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" h="11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8" y="2"/>
                </a:lnTo>
                <a:lnTo>
                  <a:pt x="8" y="2"/>
                </a:lnTo>
                <a:lnTo>
                  <a:pt x="8" y="4"/>
                </a:lnTo>
                <a:lnTo>
                  <a:pt x="6" y="6"/>
                </a:lnTo>
                <a:lnTo>
                  <a:pt x="6" y="6"/>
                </a:lnTo>
                <a:lnTo>
                  <a:pt x="8" y="6"/>
                </a:lnTo>
                <a:lnTo>
                  <a:pt x="8" y="6"/>
                </a:lnTo>
                <a:lnTo>
                  <a:pt x="8" y="8"/>
                </a:lnTo>
                <a:lnTo>
                  <a:pt x="8" y="8"/>
                </a:lnTo>
                <a:lnTo>
                  <a:pt x="10" y="9"/>
                </a:lnTo>
                <a:lnTo>
                  <a:pt x="10" y="9"/>
                </a:lnTo>
                <a:lnTo>
                  <a:pt x="6" y="9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6"/>
                </a:lnTo>
                <a:lnTo>
                  <a:pt x="4" y="6"/>
                </a:lnTo>
                <a:lnTo>
                  <a:pt x="4" y="6"/>
                </a:lnTo>
                <a:lnTo>
                  <a:pt x="4" y="8"/>
                </a:lnTo>
                <a:lnTo>
                  <a:pt x="4" y="8"/>
                </a:lnTo>
                <a:lnTo>
                  <a:pt x="2" y="11"/>
                </a:lnTo>
                <a:lnTo>
                  <a:pt x="2" y="11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" y="4"/>
                </a:moveTo>
                <a:lnTo>
                  <a:pt x="2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4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76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81"/>
          <p:cNvSpPr>
            <a:spLocks/>
          </p:cNvSpPr>
          <p:nvPr/>
        </p:nvSpPr>
        <p:spPr bwMode="auto">
          <a:xfrm>
            <a:off x="2930899" y="5499380"/>
            <a:ext cx="129059" cy="224157"/>
          </a:xfrm>
          <a:custGeom>
            <a:avLst/>
            <a:gdLst>
              <a:gd name="T0" fmla="*/ 38 w 38"/>
              <a:gd name="T1" fmla="*/ 30 h 66"/>
              <a:gd name="T2" fmla="*/ 38 w 38"/>
              <a:gd name="T3" fmla="*/ 30 h 66"/>
              <a:gd name="T4" fmla="*/ 38 w 38"/>
              <a:gd name="T5" fmla="*/ 29 h 66"/>
              <a:gd name="T6" fmla="*/ 38 w 38"/>
              <a:gd name="T7" fmla="*/ 29 h 66"/>
              <a:gd name="T8" fmla="*/ 38 w 38"/>
              <a:gd name="T9" fmla="*/ 27 h 66"/>
              <a:gd name="T10" fmla="*/ 38 w 38"/>
              <a:gd name="T11" fmla="*/ 27 h 66"/>
              <a:gd name="T12" fmla="*/ 36 w 38"/>
              <a:gd name="T13" fmla="*/ 19 h 66"/>
              <a:gd name="T14" fmla="*/ 34 w 38"/>
              <a:gd name="T15" fmla="*/ 12 h 66"/>
              <a:gd name="T16" fmla="*/ 30 w 38"/>
              <a:gd name="T17" fmla="*/ 6 h 66"/>
              <a:gd name="T18" fmla="*/ 26 w 38"/>
              <a:gd name="T19" fmla="*/ 0 h 66"/>
              <a:gd name="T20" fmla="*/ 2 w 38"/>
              <a:gd name="T21" fmla="*/ 27 h 66"/>
              <a:gd name="T22" fmla="*/ 0 w 38"/>
              <a:gd name="T23" fmla="*/ 29 h 66"/>
              <a:gd name="T24" fmla="*/ 0 w 38"/>
              <a:gd name="T25" fmla="*/ 30 h 66"/>
              <a:gd name="T26" fmla="*/ 13 w 38"/>
              <a:gd name="T27" fmla="*/ 66 h 66"/>
              <a:gd name="T28" fmla="*/ 13 w 38"/>
              <a:gd name="T29" fmla="*/ 66 h 66"/>
              <a:gd name="T30" fmla="*/ 23 w 38"/>
              <a:gd name="T31" fmla="*/ 60 h 66"/>
              <a:gd name="T32" fmla="*/ 30 w 38"/>
              <a:gd name="T33" fmla="*/ 51 h 66"/>
              <a:gd name="T34" fmla="*/ 36 w 38"/>
              <a:gd name="T35" fmla="*/ 42 h 66"/>
              <a:gd name="T36" fmla="*/ 38 w 38"/>
              <a:gd name="T37" fmla="*/ 30 h 66"/>
              <a:gd name="T38" fmla="*/ 38 w 38"/>
              <a:gd name="T39" fmla="*/ 3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" h="66">
                <a:moveTo>
                  <a:pt x="38" y="30"/>
                </a:moveTo>
                <a:lnTo>
                  <a:pt x="38" y="30"/>
                </a:lnTo>
                <a:lnTo>
                  <a:pt x="38" y="29"/>
                </a:lnTo>
                <a:lnTo>
                  <a:pt x="38" y="29"/>
                </a:lnTo>
                <a:lnTo>
                  <a:pt x="38" y="27"/>
                </a:lnTo>
                <a:lnTo>
                  <a:pt x="38" y="27"/>
                </a:lnTo>
                <a:lnTo>
                  <a:pt x="36" y="19"/>
                </a:lnTo>
                <a:lnTo>
                  <a:pt x="34" y="12"/>
                </a:lnTo>
                <a:lnTo>
                  <a:pt x="30" y="6"/>
                </a:lnTo>
                <a:lnTo>
                  <a:pt x="26" y="0"/>
                </a:lnTo>
                <a:lnTo>
                  <a:pt x="2" y="27"/>
                </a:lnTo>
                <a:lnTo>
                  <a:pt x="0" y="29"/>
                </a:lnTo>
                <a:lnTo>
                  <a:pt x="0" y="30"/>
                </a:lnTo>
                <a:lnTo>
                  <a:pt x="13" y="66"/>
                </a:lnTo>
                <a:lnTo>
                  <a:pt x="13" y="66"/>
                </a:lnTo>
                <a:lnTo>
                  <a:pt x="23" y="60"/>
                </a:lnTo>
                <a:lnTo>
                  <a:pt x="30" y="51"/>
                </a:lnTo>
                <a:lnTo>
                  <a:pt x="36" y="42"/>
                </a:lnTo>
                <a:lnTo>
                  <a:pt x="38" y="30"/>
                </a:lnTo>
                <a:lnTo>
                  <a:pt x="38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482"/>
          <p:cNvSpPr>
            <a:spLocks/>
          </p:cNvSpPr>
          <p:nvPr/>
        </p:nvSpPr>
        <p:spPr bwMode="auto">
          <a:xfrm>
            <a:off x="2771272" y="5601269"/>
            <a:ext cx="186798" cy="135852"/>
          </a:xfrm>
          <a:custGeom>
            <a:avLst/>
            <a:gdLst>
              <a:gd name="T0" fmla="*/ 55 w 55"/>
              <a:gd name="T1" fmla="*/ 38 h 40"/>
              <a:gd name="T2" fmla="*/ 42 w 55"/>
              <a:gd name="T3" fmla="*/ 2 h 40"/>
              <a:gd name="T4" fmla="*/ 40 w 55"/>
              <a:gd name="T5" fmla="*/ 0 h 40"/>
              <a:gd name="T6" fmla="*/ 38 w 55"/>
              <a:gd name="T7" fmla="*/ 0 h 40"/>
              <a:gd name="T8" fmla="*/ 0 w 55"/>
              <a:gd name="T9" fmla="*/ 0 h 40"/>
              <a:gd name="T10" fmla="*/ 0 w 55"/>
              <a:gd name="T11" fmla="*/ 0 h 40"/>
              <a:gd name="T12" fmla="*/ 0 w 55"/>
              <a:gd name="T13" fmla="*/ 10 h 40"/>
              <a:gd name="T14" fmla="*/ 4 w 55"/>
              <a:gd name="T15" fmla="*/ 17 h 40"/>
              <a:gd name="T16" fmla="*/ 8 w 55"/>
              <a:gd name="T17" fmla="*/ 23 h 40"/>
              <a:gd name="T18" fmla="*/ 12 w 55"/>
              <a:gd name="T19" fmla="*/ 29 h 40"/>
              <a:gd name="T20" fmla="*/ 12 w 55"/>
              <a:gd name="T21" fmla="*/ 29 h 40"/>
              <a:gd name="T22" fmla="*/ 15 w 55"/>
              <a:gd name="T23" fmla="*/ 32 h 40"/>
              <a:gd name="T24" fmla="*/ 15 w 55"/>
              <a:gd name="T25" fmla="*/ 32 h 40"/>
              <a:gd name="T26" fmla="*/ 27 w 55"/>
              <a:gd name="T27" fmla="*/ 38 h 40"/>
              <a:gd name="T28" fmla="*/ 34 w 55"/>
              <a:gd name="T29" fmla="*/ 40 h 40"/>
              <a:gd name="T30" fmla="*/ 42 w 55"/>
              <a:gd name="T31" fmla="*/ 40 h 40"/>
              <a:gd name="T32" fmla="*/ 42 w 55"/>
              <a:gd name="T33" fmla="*/ 40 h 40"/>
              <a:gd name="T34" fmla="*/ 49 w 55"/>
              <a:gd name="T35" fmla="*/ 40 h 40"/>
              <a:gd name="T36" fmla="*/ 55 w 55"/>
              <a:gd name="T37" fmla="*/ 38 h 40"/>
              <a:gd name="T38" fmla="*/ 55 w 55"/>
              <a:gd name="T39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" h="40">
                <a:moveTo>
                  <a:pt x="55" y="38"/>
                </a:moveTo>
                <a:lnTo>
                  <a:pt x="42" y="2"/>
                </a:lnTo>
                <a:lnTo>
                  <a:pt x="40" y="0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  <a:lnTo>
                  <a:pt x="0" y="10"/>
                </a:lnTo>
                <a:lnTo>
                  <a:pt x="4" y="17"/>
                </a:lnTo>
                <a:lnTo>
                  <a:pt x="8" y="23"/>
                </a:lnTo>
                <a:lnTo>
                  <a:pt x="12" y="29"/>
                </a:lnTo>
                <a:lnTo>
                  <a:pt x="12" y="29"/>
                </a:lnTo>
                <a:lnTo>
                  <a:pt x="15" y="32"/>
                </a:lnTo>
                <a:lnTo>
                  <a:pt x="15" y="32"/>
                </a:lnTo>
                <a:lnTo>
                  <a:pt x="27" y="38"/>
                </a:lnTo>
                <a:lnTo>
                  <a:pt x="34" y="40"/>
                </a:lnTo>
                <a:lnTo>
                  <a:pt x="42" y="40"/>
                </a:lnTo>
                <a:lnTo>
                  <a:pt x="42" y="40"/>
                </a:lnTo>
                <a:lnTo>
                  <a:pt x="49" y="40"/>
                </a:lnTo>
                <a:lnTo>
                  <a:pt x="55" y="38"/>
                </a:lnTo>
                <a:lnTo>
                  <a:pt x="55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483"/>
          <p:cNvSpPr>
            <a:spLocks/>
          </p:cNvSpPr>
          <p:nvPr/>
        </p:nvSpPr>
        <p:spPr bwMode="auto">
          <a:xfrm>
            <a:off x="2771272" y="5448435"/>
            <a:ext cx="230949" cy="135852"/>
          </a:xfrm>
          <a:custGeom>
            <a:avLst/>
            <a:gdLst>
              <a:gd name="T0" fmla="*/ 42 w 68"/>
              <a:gd name="T1" fmla="*/ 0 h 40"/>
              <a:gd name="T2" fmla="*/ 42 w 68"/>
              <a:gd name="T3" fmla="*/ 0 h 40"/>
              <a:gd name="T4" fmla="*/ 30 w 68"/>
              <a:gd name="T5" fmla="*/ 2 h 40"/>
              <a:gd name="T6" fmla="*/ 30 w 68"/>
              <a:gd name="T7" fmla="*/ 2 h 40"/>
              <a:gd name="T8" fmla="*/ 27 w 68"/>
              <a:gd name="T9" fmla="*/ 4 h 40"/>
              <a:gd name="T10" fmla="*/ 27 w 68"/>
              <a:gd name="T11" fmla="*/ 4 h 40"/>
              <a:gd name="T12" fmla="*/ 19 w 68"/>
              <a:gd name="T13" fmla="*/ 6 h 40"/>
              <a:gd name="T14" fmla="*/ 13 w 68"/>
              <a:gd name="T15" fmla="*/ 12 h 40"/>
              <a:gd name="T16" fmla="*/ 6 w 68"/>
              <a:gd name="T17" fmla="*/ 21 h 40"/>
              <a:gd name="T18" fmla="*/ 38 w 68"/>
              <a:gd name="T19" fmla="*/ 21 h 40"/>
              <a:gd name="T20" fmla="*/ 38 w 68"/>
              <a:gd name="T21" fmla="*/ 21 h 40"/>
              <a:gd name="T22" fmla="*/ 40 w 68"/>
              <a:gd name="T23" fmla="*/ 23 h 40"/>
              <a:gd name="T24" fmla="*/ 40 w 68"/>
              <a:gd name="T25" fmla="*/ 25 h 40"/>
              <a:gd name="T26" fmla="*/ 40 w 68"/>
              <a:gd name="T27" fmla="*/ 25 h 40"/>
              <a:gd name="T28" fmla="*/ 38 w 68"/>
              <a:gd name="T29" fmla="*/ 25 h 40"/>
              <a:gd name="T30" fmla="*/ 4 w 68"/>
              <a:gd name="T31" fmla="*/ 25 h 40"/>
              <a:gd name="T32" fmla="*/ 4 w 68"/>
              <a:gd name="T33" fmla="*/ 25 h 40"/>
              <a:gd name="T34" fmla="*/ 2 w 68"/>
              <a:gd name="T35" fmla="*/ 29 h 40"/>
              <a:gd name="T36" fmla="*/ 34 w 68"/>
              <a:gd name="T37" fmla="*/ 29 h 40"/>
              <a:gd name="T38" fmla="*/ 34 w 68"/>
              <a:gd name="T39" fmla="*/ 29 h 40"/>
              <a:gd name="T40" fmla="*/ 36 w 68"/>
              <a:gd name="T41" fmla="*/ 30 h 40"/>
              <a:gd name="T42" fmla="*/ 36 w 68"/>
              <a:gd name="T43" fmla="*/ 32 h 40"/>
              <a:gd name="T44" fmla="*/ 36 w 68"/>
              <a:gd name="T45" fmla="*/ 32 h 40"/>
              <a:gd name="T46" fmla="*/ 34 w 68"/>
              <a:gd name="T47" fmla="*/ 32 h 40"/>
              <a:gd name="T48" fmla="*/ 2 w 68"/>
              <a:gd name="T49" fmla="*/ 32 h 40"/>
              <a:gd name="T50" fmla="*/ 2 w 68"/>
              <a:gd name="T51" fmla="*/ 32 h 40"/>
              <a:gd name="T52" fmla="*/ 0 w 68"/>
              <a:gd name="T53" fmla="*/ 40 h 40"/>
              <a:gd name="T54" fmla="*/ 40 w 68"/>
              <a:gd name="T55" fmla="*/ 40 h 40"/>
              <a:gd name="T56" fmla="*/ 42 w 68"/>
              <a:gd name="T57" fmla="*/ 40 h 40"/>
              <a:gd name="T58" fmla="*/ 43 w 68"/>
              <a:gd name="T59" fmla="*/ 38 h 40"/>
              <a:gd name="T60" fmla="*/ 68 w 68"/>
              <a:gd name="T61" fmla="*/ 10 h 40"/>
              <a:gd name="T62" fmla="*/ 68 w 68"/>
              <a:gd name="T63" fmla="*/ 10 h 40"/>
              <a:gd name="T64" fmla="*/ 62 w 68"/>
              <a:gd name="T65" fmla="*/ 6 h 40"/>
              <a:gd name="T66" fmla="*/ 57 w 68"/>
              <a:gd name="T67" fmla="*/ 2 h 40"/>
              <a:gd name="T68" fmla="*/ 49 w 68"/>
              <a:gd name="T69" fmla="*/ 0 h 40"/>
              <a:gd name="T70" fmla="*/ 42 w 68"/>
              <a:gd name="T71" fmla="*/ 0 h 40"/>
              <a:gd name="T72" fmla="*/ 42 w 68"/>
              <a:gd name="T7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40">
                <a:moveTo>
                  <a:pt x="42" y="0"/>
                </a:moveTo>
                <a:lnTo>
                  <a:pt x="42" y="0"/>
                </a:lnTo>
                <a:lnTo>
                  <a:pt x="30" y="2"/>
                </a:lnTo>
                <a:lnTo>
                  <a:pt x="30" y="2"/>
                </a:lnTo>
                <a:lnTo>
                  <a:pt x="27" y="4"/>
                </a:lnTo>
                <a:lnTo>
                  <a:pt x="27" y="4"/>
                </a:lnTo>
                <a:lnTo>
                  <a:pt x="19" y="6"/>
                </a:lnTo>
                <a:lnTo>
                  <a:pt x="13" y="12"/>
                </a:lnTo>
                <a:lnTo>
                  <a:pt x="6" y="21"/>
                </a:lnTo>
                <a:lnTo>
                  <a:pt x="38" y="21"/>
                </a:lnTo>
                <a:lnTo>
                  <a:pt x="38" y="21"/>
                </a:lnTo>
                <a:lnTo>
                  <a:pt x="40" y="23"/>
                </a:lnTo>
                <a:lnTo>
                  <a:pt x="40" y="25"/>
                </a:lnTo>
                <a:lnTo>
                  <a:pt x="40" y="25"/>
                </a:lnTo>
                <a:lnTo>
                  <a:pt x="38" y="25"/>
                </a:lnTo>
                <a:lnTo>
                  <a:pt x="4" y="25"/>
                </a:lnTo>
                <a:lnTo>
                  <a:pt x="4" y="25"/>
                </a:lnTo>
                <a:lnTo>
                  <a:pt x="2" y="29"/>
                </a:lnTo>
                <a:lnTo>
                  <a:pt x="34" y="29"/>
                </a:lnTo>
                <a:lnTo>
                  <a:pt x="34" y="29"/>
                </a:lnTo>
                <a:lnTo>
                  <a:pt x="36" y="30"/>
                </a:lnTo>
                <a:lnTo>
                  <a:pt x="36" y="32"/>
                </a:lnTo>
                <a:lnTo>
                  <a:pt x="36" y="32"/>
                </a:lnTo>
                <a:lnTo>
                  <a:pt x="34" y="32"/>
                </a:lnTo>
                <a:lnTo>
                  <a:pt x="2" y="32"/>
                </a:lnTo>
                <a:lnTo>
                  <a:pt x="2" y="32"/>
                </a:lnTo>
                <a:lnTo>
                  <a:pt x="0" y="40"/>
                </a:lnTo>
                <a:lnTo>
                  <a:pt x="40" y="40"/>
                </a:lnTo>
                <a:lnTo>
                  <a:pt x="42" y="40"/>
                </a:lnTo>
                <a:lnTo>
                  <a:pt x="43" y="38"/>
                </a:lnTo>
                <a:lnTo>
                  <a:pt x="68" y="10"/>
                </a:lnTo>
                <a:lnTo>
                  <a:pt x="68" y="10"/>
                </a:lnTo>
                <a:lnTo>
                  <a:pt x="62" y="6"/>
                </a:lnTo>
                <a:lnTo>
                  <a:pt x="57" y="2"/>
                </a:lnTo>
                <a:lnTo>
                  <a:pt x="49" y="0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484"/>
          <p:cNvSpPr>
            <a:spLocks/>
          </p:cNvSpPr>
          <p:nvPr/>
        </p:nvSpPr>
        <p:spPr bwMode="auto">
          <a:xfrm>
            <a:off x="2217673" y="3726505"/>
            <a:ext cx="230949" cy="44153"/>
          </a:xfrm>
          <a:custGeom>
            <a:avLst/>
            <a:gdLst>
              <a:gd name="T0" fmla="*/ 0 w 68"/>
              <a:gd name="T1" fmla="*/ 13 h 13"/>
              <a:gd name="T2" fmla="*/ 0 w 68"/>
              <a:gd name="T3" fmla="*/ 13 h 13"/>
              <a:gd name="T4" fmla="*/ 0 w 68"/>
              <a:gd name="T5" fmla="*/ 13 h 13"/>
              <a:gd name="T6" fmla="*/ 0 w 68"/>
              <a:gd name="T7" fmla="*/ 7 h 13"/>
              <a:gd name="T8" fmla="*/ 2 w 68"/>
              <a:gd name="T9" fmla="*/ 4 h 13"/>
              <a:gd name="T10" fmla="*/ 6 w 68"/>
              <a:gd name="T11" fmla="*/ 2 h 13"/>
              <a:gd name="T12" fmla="*/ 10 w 68"/>
              <a:gd name="T13" fmla="*/ 0 h 13"/>
              <a:gd name="T14" fmla="*/ 58 w 68"/>
              <a:gd name="T15" fmla="*/ 0 h 13"/>
              <a:gd name="T16" fmla="*/ 58 w 68"/>
              <a:gd name="T17" fmla="*/ 0 h 13"/>
              <a:gd name="T18" fmla="*/ 62 w 68"/>
              <a:gd name="T19" fmla="*/ 2 h 13"/>
              <a:gd name="T20" fmla="*/ 64 w 68"/>
              <a:gd name="T21" fmla="*/ 4 h 13"/>
              <a:gd name="T22" fmla="*/ 66 w 68"/>
              <a:gd name="T23" fmla="*/ 7 h 13"/>
              <a:gd name="T24" fmla="*/ 68 w 68"/>
              <a:gd name="T25" fmla="*/ 13 h 13"/>
              <a:gd name="T26" fmla="*/ 0 w 68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3">
                <a:moveTo>
                  <a:pt x="0" y="13"/>
                </a:moveTo>
                <a:lnTo>
                  <a:pt x="0" y="13"/>
                </a:lnTo>
                <a:lnTo>
                  <a:pt x="0" y="13"/>
                </a:lnTo>
                <a:lnTo>
                  <a:pt x="0" y="7"/>
                </a:lnTo>
                <a:lnTo>
                  <a:pt x="2" y="4"/>
                </a:lnTo>
                <a:lnTo>
                  <a:pt x="6" y="2"/>
                </a:lnTo>
                <a:lnTo>
                  <a:pt x="10" y="0"/>
                </a:lnTo>
                <a:lnTo>
                  <a:pt x="58" y="0"/>
                </a:lnTo>
                <a:lnTo>
                  <a:pt x="58" y="0"/>
                </a:lnTo>
                <a:lnTo>
                  <a:pt x="62" y="2"/>
                </a:lnTo>
                <a:lnTo>
                  <a:pt x="64" y="4"/>
                </a:lnTo>
                <a:lnTo>
                  <a:pt x="66" y="7"/>
                </a:lnTo>
                <a:lnTo>
                  <a:pt x="68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485"/>
          <p:cNvSpPr>
            <a:spLocks/>
          </p:cNvSpPr>
          <p:nvPr/>
        </p:nvSpPr>
        <p:spPr bwMode="auto">
          <a:xfrm>
            <a:off x="2295788" y="3706127"/>
            <a:ext cx="67927" cy="20378"/>
          </a:xfrm>
          <a:custGeom>
            <a:avLst/>
            <a:gdLst>
              <a:gd name="T0" fmla="*/ 0 w 20"/>
              <a:gd name="T1" fmla="*/ 6 h 6"/>
              <a:gd name="T2" fmla="*/ 0 w 20"/>
              <a:gd name="T3" fmla="*/ 6 h 6"/>
              <a:gd name="T4" fmla="*/ 0 w 20"/>
              <a:gd name="T5" fmla="*/ 6 h 6"/>
              <a:gd name="T6" fmla="*/ 2 w 20"/>
              <a:gd name="T7" fmla="*/ 2 h 6"/>
              <a:gd name="T8" fmla="*/ 4 w 20"/>
              <a:gd name="T9" fmla="*/ 0 h 6"/>
              <a:gd name="T10" fmla="*/ 17 w 20"/>
              <a:gd name="T11" fmla="*/ 0 h 6"/>
              <a:gd name="T12" fmla="*/ 17 w 20"/>
              <a:gd name="T13" fmla="*/ 0 h 6"/>
              <a:gd name="T14" fmla="*/ 20 w 20"/>
              <a:gd name="T15" fmla="*/ 2 h 6"/>
              <a:gd name="T16" fmla="*/ 20 w 20"/>
              <a:gd name="T17" fmla="*/ 6 h 6"/>
              <a:gd name="T18" fmla="*/ 0 w 20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  <a:lnTo>
                  <a:pt x="17" y="0"/>
                </a:lnTo>
                <a:lnTo>
                  <a:pt x="17" y="0"/>
                </a:lnTo>
                <a:lnTo>
                  <a:pt x="20" y="2"/>
                </a:lnTo>
                <a:lnTo>
                  <a:pt x="2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486"/>
          <p:cNvSpPr>
            <a:spLocks noEditPoints="1"/>
          </p:cNvSpPr>
          <p:nvPr/>
        </p:nvSpPr>
        <p:spPr bwMode="auto">
          <a:xfrm>
            <a:off x="2217673" y="3784241"/>
            <a:ext cx="224156" cy="298876"/>
          </a:xfrm>
          <a:custGeom>
            <a:avLst/>
            <a:gdLst>
              <a:gd name="T0" fmla="*/ 4 w 66"/>
              <a:gd name="T1" fmla="*/ 0 h 88"/>
              <a:gd name="T2" fmla="*/ 2 w 66"/>
              <a:gd name="T3" fmla="*/ 3 h 88"/>
              <a:gd name="T4" fmla="*/ 0 w 66"/>
              <a:gd name="T5" fmla="*/ 73 h 88"/>
              <a:gd name="T6" fmla="*/ 2 w 66"/>
              <a:gd name="T7" fmla="*/ 78 h 88"/>
              <a:gd name="T8" fmla="*/ 12 w 66"/>
              <a:gd name="T9" fmla="*/ 88 h 88"/>
              <a:gd name="T10" fmla="*/ 49 w 66"/>
              <a:gd name="T11" fmla="*/ 88 h 88"/>
              <a:gd name="T12" fmla="*/ 57 w 66"/>
              <a:gd name="T13" fmla="*/ 88 h 88"/>
              <a:gd name="T14" fmla="*/ 64 w 66"/>
              <a:gd name="T15" fmla="*/ 78 h 88"/>
              <a:gd name="T16" fmla="*/ 66 w 66"/>
              <a:gd name="T17" fmla="*/ 7 h 88"/>
              <a:gd name="T18" fmla="*/ 66 w 66"/>
              <a:gd name="T19" fmla="*/ 3 h 88"/>
              <a:gd name="T20" fmla="*/ 64 w 66"/>
              <a:gd name="T21" fmla="*/ 0 h 88"/>
              <a:gd name="T22" fmla="*/ 17 w 66"/>
              <a:gd name="T23" fmla="*/ 67 h 88"/>
              <a:gd name="T24" fmla="*/ 13 w 66"/>
              <a:gd name="T25" fmla="*/ 73 h 88"/>
              <a:gd name="T26" fmla="*/ 12 w 66"/>
              <a:gd name="T27" fmla="*/ 71 h 88"/>
              <a:gd name="T28" fmla="*/ 10 w 66"/>
              <a:gd name="T29" fmla="*/ 33 h 88"/>
              <a:gd name="T30" fmla="*/ 12 w 66"/>
              <a:gd name="T31" fmla="*/ 31 h 88"/>
              <a:gd name="T32" fmla="*/ 13 w 66"/>
              <a:gd name="T33" fmla="*/ 30 h 88"/>
              <a:gd name="T34" fmla="*/ 17 w 66"/>
              <a:gd name="T35" fmla="*/ 33 h 88"/>
              <a:gd name="T36" fmla="*/ 30 w 66"/>
              <a:gd name="T37" fmla="*/ 69 h 88"/>
              <a:gd name="T38" fmla="*/ 28 w 66"/>
              <a:gd name="T39" fmla="*/ 71 h 88"/>
              <a:gd name="T40" fmla="*/ 27 w 66"/>
              <a:gd name="T41" fmla="*/ 73 h 88"/>
              <a:gd name="T42" fmla="*/ 23 w 66"/>
              <a:gd name="T43" fmla="*/ 69 h 88"/>
              <a:gd name="T44" fmla="*/ 23 w 66"/>
              <a:gd name="T45" fmla="*/ 15 h 88"/>
              <a:gd name="T46" fmla="*/ 27 w 66"/>
              <a:gd name="T47" fmla="*/ 13 h 88"/>
              <a:gd name="T48" fmla="*/ 28 w 66"/>
              <a:gd name="T49" fmla="*/ 13 h 88"/>
              <a:gd name="T50" fmla="*/ 30 w 66"/>
              <a:gd name="T51" fmla="*/ 69 h 88"/>
              <a:gd name="T52" fmla="*/ 43 w 66"/>
              <a:gd name="T53" fmla="*/ 69 h 88"/>
              <a:gd name="T54" fmla="*/ 40 w 66"/>
              <a:gd name="T55" fmla="*/ 73 h 88"/>
              <a:gd name="T56" fmla="*/ 38 w 66"/>
              <a:gd name="T57" fmla="*/ 71 h 88"/>
              <a:gd name="T58" fmla="*/ 36 w 66"/>
              <a:gd name="T59" fmla="*/ 15 h 88"/>
              <a:gd name="T60" fmla="*/ 38 w 66"/>
              <a:gd name="T61" fmla="*/ 13 h 88"/>
              <a:gd name="T62" fmla="*/ 40 w 66"/>
              <a:gd name="T63" fmla="*/ 13 h 88"/>
              <a:gd name="T64" fmla="*/ 43 w 66"/>
              <a:gd name="T65" fmla="*/ 15 h 88"/>
              <a:gd name="T66" fmla="*/ 57 w 66"/>
              <a:gd name="T67" fmla="*/ 67 h 88"/>
              <a:gd name="T68" fmla="*/ 57 w 66"/>
              <a:gd name="T69" fmla="*/ 71 h 88"/>
              <a:gd name="T70" fmla="*/ 53 w 66"/>
              <a:gd name="T71" fmla="*/ 73 h 88"/>
              <a:gd name="T72" fmla="*/ 49 w 66"/>
              <a:gd name="T73" fmla="*/ 67 h 88"/>
              <a:gd name="T74" fmla="*/ 49 w 66"/>
              <a:gd name="T75" fmla="*/ 33 h 88"/>
              <a:gd name="T76" fmla="*/ 53 w 66"/>
              <a:gd name="T77" fmla="*/ 30 h 88"/>
              <a:gd name="T78" fmla="*/ 57 w 66"/>
              <a:gd name="T79" fmla="*/ 31 h 88"/>
              <a:gd name="T80" fmla="*/ 57 w 66"/>
              <a:gd name="T81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88">
                <a:moveTo>
                  <a:pt x="64" y="0"/>
                </a:moveTo>
                <a:lnTo>
                  <a:pt x="4" y="0"/>
                </a:lnTo>
                <a:lnTo>
                  <a:pt x="4" y="0"/>
                </a:lnTo>
                <a:lnTo>
                  <a:pt x="2" y="3"/>
                </a:lnTo>
                <a:lnTo>
                  <a:pt x="0" y="7"/>
                </a:lnTo>
                <a:lnTo>
                  <a:pt x="0" y="73"/>
                </a:lnTo>
                <a:lnTo>
                  <a:pt x="0" y="73"/>
                </a:lnTo>
                <a:lnTo>
                  <a:pt x="2" y="78"/>
                </a:lnTo>
                <a:lnTo>
                  <a:pt x="6" y="84"/>
                </a:lnTo>
                <a:lnTo>
                  <a:pt x="12" y="88"/>
                </a:lnTo>
                <a:lnTo>
                  <a:pt x="17" y="88"/>
                </a:lnTo>
                <a:lnTo>
                  <a:pt x="49" y="88"/>
                </a:lnTo>
                <a:lnTo>
                  <a:pt x="49" y="88"/>
                </a:lnTo>
                <a:lnTo>
                  <a:pt x="57" y="88"/>
                </a:lnTo>
                <a:lnTo>
                  <a:pt x="60" y="84"/>
                </a:lnTo>
                <a:lnTo>
                  <a:pt x="64" y="78"/>
                </a:lnTo>
                <a:lnTo>
                  <a:pt x="66" y="73"/>
                </a:lnTo>
                <a:lnTo>
                  <a:pt x="66" y="7"/>
                </a:lnTo>
                <a:lnTo>
                  <a:pt x="66" y="7"/>
                </a:lnTo>
                <a:lnTo>
                  <a:pt x="66" y="3"/>
                </a:lnTo>
                <a:lnTo>
                  <a:pt x="64" y="0"/>
                </a:lnTo>
                <a:lnTo>
                  <a:pt x="64" y="0"/>
                </a:lnTo>
                <a:close/>
                <a:moveTo>
                  <a:pt x="17" y="67"/>
                </a:moveTo>
                <a:lnTo>
                  <a:pt x="17" y="67"/>
                </a:lnTo>
                <a:lnTo>
                  <a:pt x="17" y="71"/>
                </a:lnTo>
                <a:lnTo>
                  <a:pt x="13" y="73"/>
                </a:lnTo>
                <a:lnTo>
                  <a:pt x="13" y="73"/>
                </a:lnTo>
                <a:lnTo>
                  <a:pt x="12" y="71"/>
                </a:lnTo>
                <a:lnTo>
                  <a:pt x="10" y="67"/>
                </a:lnTo>
                <a:lnTo>
                  <a:pt x="10" y="33"/>
                </a:lnTo>
                <a:lnTo>
                  <a:pt x="10" y="33"/>
                </a:lnTo>
                <a:lnTo>
                  <a:pt x="12" y="31"/>
                </a:lnTo>
                <a:lnTo>
                  <a:pt x="13" y="30"/>
                </a:lnTo>
                <a:lnTo>
                  <a:pt x="13" y="30"/>
                </a:lnTo>
                <a:lnTo>
                  <a:pt x="17" y="31"/>
                </a:lnTo>
                <a:lnTo>
                  <a:pt x="17" y="33"/>
                </a:lnTo>
                <a:lnTo>
                  <a:pt x="17" y="67"/>
                </a:lnTo>
                <a:close/>
                <a:moveTo>
                  <a:pt x="30" y="69"/>
                </a:moveTo>
                <a:lnTo>
                  <a:pt x="30" y="69"/>
                </a:lnTo>
                <a:lnTo>
                  <a:pt x="28" y="71"/>
                </a:lnTo>
                <a:lnTo>
                  <a:pt x="27" y="73"/>
                </a:lnTo>
                <a:lnTo>
                  <a:pt x="27" y="73"/>
                </a:lnTo>
                <a:lnTo>
                  <a:pt x="25" y="71"/>
                </a:lnTo>
                <a:lnTo>
                  <a:pt x="23" y="69"/>
                </a:lnTo>
                <a:lnTo>
                  <a:pt x="23" y="15"/>
                </a:lnTo>
                <a:lnTo>
                  <a:pt x="23" y="15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8" y="13"/>
                </a:lnTo>
                <a:lnTo>
                  <a:pt x="30" y="15"/>
                </a:lnTo>
                <a:lnTo>
                  <a:pt x="30" y="69"/>
                </a:lnTo>
                <a:close/>
                <a:moveTo>
                  <a:pt x="43" y="69"/>
                </a:moveTo>
                <a:lnTo>
                  <a:pt x="43" y="69"/>
                </a:lnTo>
                <a:lnTo>
                  <a:pt x="43" y="71"/>
                </a:lnTo>
                <a:lnTo>
                  <a:pt x="40" y="73"/>
                </a:lnTo>
                <a:lnTo>
                  <a:pt x="40" y="73"/>
                </a:lnTo>
                <a:lnTo>
                  <a:pt x="38" y="71"/>
                </a:lnTo>
                <a:lnTo>
                  <a:pt x="36" y="69"/>
                </a:lnTo>
                <a:lnTo>
                  <a:pt x="36" y="15"/>
                </a:lnTo>
                <a:lnTo>
                  <a:pt x="36" y="15"/>
                </a:lnTo>
                <a:lnTo>
                  <a:pt x="38" y="13"/>
                </a:lnTo>
                <a:lnTo>
                  <a:pt x="40" y="13"/>
                </a:lnTo>
                <a:lnTo>
                  <a:pt x="40" y="13"/>
                </a:lnTo>
                <a:lnTo>
                  <a:pt x="43" y="13"/>
                </a:lnTo>
                <a:lnTo>
                  <a:pt x="43" y="15"/>
                </a:lnTo>
                <a:lnTo>
                  <a:pt x="43" y="69"/>
                </a:lnTo>
                <a:close/>
                <a:moveTo>
                  <a:pt x="57" y="67"/>
                </a:moveTo>
                <a:lnTo>
                  <a:pt x="57" y="67"/>
                </a:lnTo>
                <a:lnTo>
                  <a:pt x="57" y="71"/>
                </a:lnTo>
                <a:lnTo>
                  <a:pt x="53" y="73"/>
                </a:lnTo>
                <a:lnTo>
                  <a:pt x="53" y="73"/>
                </a:lnTo>
                <a:lnTo>
                  <a:pt x="51" y="71"/>
                </a:lnTo>
                <a:lnTo>
                  <a:pt x="49" y="67"/>
                </a:lnTo>
                <a:lnTo>
                  <a:pt x="49" y="33"/>
                </a:lnTo>
                <a:lnTo>
                  <a:pt x="49" y="33"/>
                </a:lnTo>
                <a:lnTo>
                  <a:pt x="51" y="31"/>
                </a:lnTo>
                <a:lnTo>
                  <a:pt x="53" y="30"/>
                </a:lnTo>
                <a:lnTo>
                  <a:pt x="53" y="30"/>
                </a:lnTo>
                <a:lnTo>
                  <a:pt x="57" y="31"/>
                </a:lnTo>
                <a:lnTo>
                  <a:pt x="57" y="33"/>
                </a:lnTo>
                <a:lnTo>
                  <a:pt x="57" y="6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487"/>
          <p:cNvSpPr>
            <a:spLocks/>
          </p:cNvSpPr>
          <p:nvPr/>
        </p:nvSpPr>
        <p:spPr bwMode="auto">
          <a:xfrm>
            <a:off x="2958069" y="3801224"/>
            <a:ext cx="108683" cy="217364"/>
          </a:xfrm>
          <a:custGeom>
            <a:avLst/>
            <a:gdLst>
              <a:gd name="T0" fmla="*/ 0 w 32"/>
              <a:gd name="T1" fmla="*/ 0 h 64"/>
              <a:gd name="T2" fmla="*/ 0 w 32"/>
              <a:gd name="T3" fmla="*/ 0 h 64"/>
              <a:gd name="T4" fmla="*/ 0 w 32"/>
              <a:gd name="T5" fmla="*/ 0 h 64"/>
              <a:gd name="T6" fmla="*/ 3 w 32"/>
              <a:gd name="T7" fmla="*/ 0 h 64"/>
              <a:gd name="T8" fmla="*/ 9 w 32"/>
              <a:gd name="T9" fmla="*/ 0 h 64"/>
              <a:gd name="T10" fmla="*/ 13 w 32"/>
              <a:gd name="T11" fmla="*/ 2 h 64"/>
              <a:gd name="T12" fmla="*/ 15 w 32"/>
              <a:gd name="T13" fmla="*/ 4 h 64"/>
              <a:gd name="T14" fmla="*/ 32 w 32"/>
              <a:gd name="T15" fmla="*/ 51 h 64"/>
              <a:gd name="T16" fmla="*/ 32 w 32"/>
              <a:gd name="T17" fmla="*/ 51 h 64"/>
              <a:gd name="T18" fmla="*/ 32 w 32"/>
              <a:gd name="T19" fmla="*/ 55 h 64"/>
              <a:gd name="T20" fmla="*/ 32 w 32"/>
              <a:gd name="T21" fmla="*/ 58 h 64"/>
              <a:gd name="T22" fmla="*/ 28 w 32"/>
              <a:gd name="T23" fmla="*/ 60 h 64"/>
              <a:gd name="T24" fmla="*/ 24 w 32"/>
              <a:gd name="T25" fmla="*/ 64 h 64"/>
              <a:gd name="T26" fmla="*/ 0 w 32"/>
              <a:gd name="T2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6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9" y="0"/>
                </a:lnTo>
                <a:lnTo>
                  <a:pt x="13" y="2"/>
                </a:lnTo>
                <a:lnTo>
                  <a:pt x="15" y="4"/>
                </a:lnTo>
                <a:lnTo>
                  <a:pt x="32" y="51"/>
                </a:lnTo>
                <a:lnTo>
                  <a:pt x="32" y="51"/>
                </a:lnTo>
                <a:lnTo>
                  <a:pt x="32" y="55"/>
                </a:lnTo>
                <a:lnTo>
                  <a:pt x="32" y="58"/>
                </a:lnTo>
                <a:lnTo>
                  <a:pt x="28" y="60"/>
                </a:lnTo>
                <a:lnTo>
                  <a:pt x="24" y="64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488"/>
          <p:cNvSpPr>
            <a:spLocks/>
          </p:cNvSpPr>
          <p:nvPr/>
        </p:nvSpPr>
        <p:spPr bwMode="auto">
          <a:xfrm>
            <a:off x="3025994" y="3858959"/>
            <a:ext cx="33963" cy="64531"/>
          </a:xfrm>
          <a:custGeom>
            <a:avLst/>
            <a:gdLst>
              <a:gd name="T0" fmla="*/ 0 w 10"/>
              <a:gd name="T1" fmla="*/ 0 h 19"/>
              <a:gd name="T2" fmla="*/ 0 w 10"/>
              <a:gd name="T3" fmla="*/ 0 h 19"/>
              <a:gd name="T4" fmla="*/ 0 w 10"/>
              <a:gd name="T5" fmla="*/ 0 h 19"/>
              <a:gd name="T6" fmla="*/ 4 w 10"/>
              <a:gd name="T7" fmla="*/ 0 h 19"/>
              <a:gd name="T8" fmla="*/ 6 w 10"/>
              <a:gd name="T9" fmla="*/ 2 h 19"/>
              <a:gd name="T10" fmla="*/ 10 w 10"/>
              <a:gd name="T11" fmla="*/ 15 h 19"/>
              <a:gd name="T12" fmla="*/ 10 w 10"/>
              <a:gd name="T13" fmla="*/ 15 h 19"/>
              <a:gd name="T14" fmla="*/ 10 w 10"/>
              <a:gd name="T15" fmla="*/ 17 h 19"/>
              <a:gd name="T16" fmla="*/ 8 w 10"/>
              <a:gd name="T17" fmla="*/ 19 h 19"/>
              <a:gd name="T18" fmla="*/ 0 w 10"/>
              <a:gd name="T1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0" y="15"/>
                </a:lnTo>
                <a:lnTo>
                  <a:pt x="10" y="15"/>
                </a:lnTo>
                <a:lnTo>
                  <a:pt x="10" y="17"/>
                </a:lnTo>
                <a:lnTo>
                  <a:pt x="8" y="19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489"/>
          <p:cNvSpPr>
            <a:spLocks noEditPoints="1"/>
          </p:cNvSpPr>
          <p:nvPr/>
        </p:nvSpPr>
        <p:spPr bwMode="auto">
          <a:xfrm>
            <a:off x="2727120" y="3733297"/>
            <a:ext cx="224156" cy="305669"/>
          </a:xfrm>
          <a:custGeom>
            <a:avLst/>
            <a:gdLst>
              <a:gd name="T0" fmla="*/ 2 w 66"/>
              <a:gd name="T1" fmla="*/ 0 h 90"/>
              <a:gd name="T2" fmla="*/ 0 w 66"/>
              <a:gd name="T3" fmla="*/ 3 h 90"/>
              <a:gd name="T4" fmla="*/ 0 w 66"/>
              <a:gd name="T5" fmla="*/ 73 h 90"/>
              <a:gd name="T6" fmla="*/ 2 w 66"/>
              <a:gd name="T7" fmla="*/ 80 h 90"/>
              <a:gd name="T8" fmla="*/ 10 w 66"/>
              <a:gd name="T9" fmla="*/ 88 h 90"/>
              <a:gd name="T10" fmla="*/ 49 w 66"/>
              <a:gd name="T11" fmla="*/ 90 h 90"/>
              <a:gd name="T12" fmla="*/ 55 w 66"/>
              <a:gd name="T13" fmla="*/ 88 h 90"/>
              <a:gd name="T14" fmla="*/ 64 w 66"/>
              <a:gd name="T15" fmla="*/ 80 h 90"/>
              <a:gd name="T16" fmla="*/ 66 w 66"/>
              <a:gd name="T17" fmla="*/ 9 h 90"/>
              <a:gd name="T18" fmla="*/ 64 w 66"/>
              <a:gd name="T19" fmla="*/ 3 h 90"/>
              <a:gd name="T20" fmla="*/ 62 w 66"/>
              <a:gd name="T21" fmla="*/ 0 h 90"/>
              <a:gd name="T22" fmla="*/ 17 w 66"/>
              <a:gd name="T23" fmla="*/ 69 h 90"/>
              <a:gd name="T24" fmla="*/ 13 w 66"/>
              <a:gd name="T25" fmla="*/ 73 h 90"/>
              <a:gd name="T26" fmla="*/ 10 w 66"/>
              <a:gd name="T27" fmla="*/ 73 h 90"/>
              <a:gd name="T28" fmla="*/ 10 w 66"/>
              <a:gd name="T29" fmla="*/ 35 h 90"/>
              <a:gd name="T30" fmla="*/ 10 w 66"/>
              <a:gd name="T31" fmla="*/ 32 h 90"/>
              <a:gd name="T32" fmla="*/ 13 w 66"/>
              <a:gd name="T33" fmla="*/ 32 h 90"/>
              <a:gd name="T34" fmla="*/ 17 w 66"/>
              <a:gd name="T35" fmla="*/ 35 h 90"/>
              <a:gd name="T36" fmla="*/ 30 w 66"/>
              <a:gd name="T37" fmla="*/ 69 h 90"/>
              <a:gd name="T38" fmla="*/ 28 w 66"/>
              <a:gd name="T39" fmla="*/ 73 h 90"/>
              <a:gd name="T40" fmla="*/ 26 w 66"/>
              <a:gd name="T41" fmla="*/ 73 h 90"/>
              <a:gd name="T42" fmla="*/ 23 w 66"/>
              <a:gd name="T43" fmla="*/ 69 h 90"/>
              <a:gd name="T44" fmla="*/ 23 w 66"/>
              <a:gd name="T45" fmla="*/ 17 h 90"/>
              <a:gd name="T46" fmla="*/ 26 w 66"/>
              <a:gd name="T47" fmla="*/ 13 h 90"/>
              <a:gd name="T48" fmla="*/ 28 w 66"/>
              <a:gd name="T49" fmla="*/ 15 h 90"/>
              <a:gd name="T50" fmla="*/ 30 w 66"/>
              <a:gd name="T51" fmla="*/ 69 h 90"/>
              <a:gd name="T52" fmla="*/ 43 w 66"/>
              <a:gd name="T53" fmla="*/ 69 h 90"/>
              <a:gd name="T54" fmla="*/ 40 w 66"/>
              <a:gd name="T55" fmla="*/ 73 h 90"/>
              <a:gd name="T56" fmla="*/ 38 w 66"/>
              <a:gd name="T57" fmla="*/ 73 h 90"/>
              <a:gd name="T58" fmla="*/ 36 w 66"/>
              <a:gd name="T59" fmla="*/ 17 h 90"/>
              <a:gd name="T60" fmla="*/ 38 w 66"/>
              <a:gd name="T61" fmla="*/ 15 h 90"/>
              <a:gd name="T62" fmla="*/ 40 w 66"/>
              <a:gd name="T63" fmla="*/ 13 h 90"/>
              <a:gd name="T64" fmla="*/ 43 w 66"/>
              <a:gd name="T65" fmla="*/ 17 h 90"/>
              <a:gd name="T66" fmla="*/ 56 w 66"/>
              <a:gd name="T67" fmla="*/ 69 h 90"/>
              <a:gd name="T68" fmla="*/ 55 w 66"/>
              <a:gd name="T69" fmla="*/ 73 h 90"/>
              <a:gd name="T70" fmla="*/ 53 w 66"/>
              <a:gd name="T71" fmla="*/ 73 h 90"/>
              <a:gd name="T72" fmla="*/ 49 w 66"/>
              <a:gd name="T73" fmla="*/ 69 h 90"/>
              <a:gd name="T74" fmla="*/ 49 w 66"/>
              <a:gd name="T75" fmla="*/ 35 h 90"/>
              <a:gd name="T76" fmla="*/ 53 w 66"/>
              <a:gd name="T77" fmla="*/ 32 h 90"/>
              <a:gd name="T78" fmla="*/ 55 w 66"/>
              <a:gd name="T79" fmla="*/ 32 h 90"/>
              <a:gd name="T80" fmla="*/ 56 w 66"/>
              <a:gd name="T81" fmla="*/ 6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90">
                <a:moveTo>
                  <a:pt x="62" y="0"/>
                </a:move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0" y="9"/>
                </a:lnTo>
                <a:lnTo>
                  <a:pt x="0" y="73"/>
                </a:lnTo>
                <a:lnTo>
                  <a:pt x="0" y="73"/>
                </a:lnTo>
                <a:lnTo>
                  <a:pt x="2" y="80"/>
                </a:lnTo>
                <a:lnTo>
                  <a:pt x="6" y="84"/>
                </a:lnTo>
                <a:lnTo>
                  <a:pt x="10" y="88"/>
                </a:lnTo>
                <a:lnTo>
                  <a:pt x="17" y="90"/>
                </a:lnTo>
                <a:lnTo>
                  <a:pt x="49" y="90"/>
                </a:lnTo>
                <a:lnTo>
                  <a:pt x="49" y="90"/>
                </a:lnTo>
                <a:lnTo>
                  <a:pt x="55" y="88"/>
                </a:lnTo>
                <a:lnTo>
                  <a:pt x="60" y="84"/>
                </a:lnTo>
                <a:lnTo>
                  <a:pt x="64" y="80"/>
                </a:lnTo>
                <a:lnTo>
                  <a:pt x="66" y="73"/>
                </a:lnTo>
                <a:lnTo>
                  <a:pt x="66" y="9"/>
                </a:lnTo>
                <a:lnTo>
                  <a:pt x="66" y="9"/>
                </a:lnTo>
                <a:lnTo>
                  <a:pt x="64" y="3"/>
                </a:lnTo>
                <a:lnTo>
                  <a:pt x="62" y="0"/>
                </a:lnTo>
                <a:lnTo>
                  <a:pt x="62" y="0"/>
                </a:lnTo>
                <a:close/>
                <a:moveTo>
                  <a:pt x="17" y="69"/>
                </a:moveTo>
                <a:lnTo>
                  <a:pt x="17" y="69"/>
                </a:lnTo>
                <a:lnTo>
                  <a:pt x="15" y="73"/>
                </a:lnTo>
                <a:lnTo>
                  <a:pt x="13" y="73"/>
                </a:lnTo>
                <a:lnTo>
                  <a:pt x="13" y="73"/>
                </a:lnTo>
                <a:lnTo>
                  <a:pt x="10" y="73"/>
                </a:lnTo>
                <a:lnTo>
                  <a:pt x="10" y="69"/>
                </a:lnTo>
                <a:lnTo>
                  <a:pt x="10" y="35"/>
                </a:lnTo>
                <a:lnTo>
                  <a:pt x="10" y="35"/>
                </a:lnTo>
                <a:lnTo>
                  <a:pt x="10" y="32"/>
                </a:lnTo>
                <a:lnTo>
                  <a:pt x="13" y="32"/>
                </a:lnTo>
                <a:lnTo>
                  <a:pt x="13" y="32"/>
                </a:lnTo>
                <a:lnTo>
                  <a:pt x="15" y="32"/>
                </a:lnTo>
                <a:lnTo>
                  <a:pt x="17" y="35"/>
                </a:lnTo>
                <a:lnTo>
                  <a:pt x="17" y="69"/>
                </a:lnTo>
                <a:close/>
                <a:moveTo>
                  <a:pt x="30" y="69"/>
                </a:moveTo>
                <a:lnTo>
                  <a:pt x="30" y="69"/>
                </a:lnTo>
                <a:lnTo>
                  <a:pt x="28" y="73"/>
                </a:lnTo>
                <a:lnTo>
                  <a:pt x="26" y="73"/>
                </a:lnTo>
                <a:lnTo>
                  <a:pt x="26" y="73"/>
                </a:lnTo>
                <a:lnTo>
                  <a:pt x="23" y="73"/>
                </a:lnTo>
                <a:lnTo>
                  <a:pt x="23" y="69"/>
                </a:lnTo>
                <a:lnTo>
                  <a:pt x="23" y="17"/>
                </a:lnTo>
                <a:lnTo>
                  <a:pt x="23" y="17"/>
                </a:lnTo>
                <a:lnTo>
                  <a:pt x="23" y="15"/>
                </a:lnTo>
                <a:lnTo>
                  <a:pt x="26" y="13"/>
                </a:lnTo>
                <a:lnTo>
                  <a:pt x="26" y="13"/>
                </a:lnTo>
                <a:lnTo>
                  <a:pt x="28" y="15"/>
                </a:lnTo>
                <a:lnTo>
                  <a:pt x="30" y="17"/>
                </a:lnTo>
                <a:lnTo>
                  <a:pt x="30" y="69"/>
                </a:lnTo>
                <a:close/>
                <a:moveTo>
                  <a:pt x="43" y="69"/>
                </a:moveTo>
                <a:lnTo>
                  <a:pt x="43" y="69"/>
                </a:lnTo>
                <a:lnTo>
                  <a:pt x="41" y="73"/>
                </a:lnTo>
                <a:lnTo>
                  <a:pt x="40" y="73"/>
                </a:lnTo>
                <a:lnTo>
                  <a:pt x="40" y="73"/>
                </a:lnTo>
                <a:lnTo>
                  <a:pt x="38" y="73"/>
                </a:lnTo>
                <a:lnTo>
                  <a:pt x="36" y="69"/>
                </a:lnTo>
                <a:lnTo>
                  <a:pt x="36" y="17"/>
                </a:lnTo>
                <a:lnTo>
                  <a:pt x="36" y="17"/>
                </a:lnTo>
                <a:lnTo>
                  <a:pt x="38" y="15"/>
                </a:lnTo>
                <a:lnTo>
                  <a:pt x="40" y="13"/>
                </a:lnTo>
                <a:lnTo>
                  <a:pt x="40" y="13"/>
                </a:lnTo>
                <a:lnTo>
                  <a:pt x="41" y="15"/>
                </a:lnTo>
                <a:lnTo>
                  <a:pt x="43" y="17"/>
                </a:lnTo>
                <a:lnTo>
                  <a:pt x="43" y="69"/>
                </a:lnTo>
                <a:close/>
                <a:moveTo>
                  <a:pt x="56" y="69"/>
                </a:moveTo>
                <a:lnTo>
                  <a:pt x="56" y="69"/>
                </a:lnTo>
                <a:lnTo>
                  <a:pt x="55" y="73"/>
                </a:lnTo>
                <a:lnTo>
                  <a:pt x="53" y="73"/>
                </a:lnTo>
                <a:lnTo>
                  <a:pt x="53" y="73"/>
                </a:lnTo>
                <a:lnTo>
                  <a:pt x="49" y="73"/>
                </a:lnTo>
                <a:lnTo>
                  <a:pt x="49" y="69"/>
                </a:lnTo>
                <a:lnTo>
                  <a:pt x="49" y="35"/>
                </a:lnTo>
                <a:lnTo>
                  <a:pt x="49" y="35"/>
                </a:lnTo>
                <a:lnTo>
                  <a:pt x="49" y="32"/>
                </a:lnTo>
                <a:lnTo>
                  <a:pt x="53" y="32"/>
                </a:lnTo>
                <a:lnTo>
                  <a:pt x="53" y="32"/>
                </a:lnTo>
                <a:lnTo>
                  <a:pt x="55" y="32"/>
                </a:lnTo>
                <a:lnTo>
                  <a:pt x="56" y="35"/>
                </a:lnTo>
                <a:lnTo>
                  <a:pt x="56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490"/>
          <p:cNvSpPr>
            <a:spLocks/>
          </p:cNvSpPr>
          <p:nvPr/>
        </p:nvSpPr>
        <p:spPr bwMode="auto">
          <a:xfrm>
            <a:off x="2156539" y="4297086"/>
            <a:ext cx="356615" cy="397369"/>
          </a:xfrm>
          <a:custGeom>
            <a:avLst/>
            <a:gdLst>
              <a:gd name="T0" fmla="*/ 76 w 105"/>
              <a:gd name="T1" fmla="*/ 49 h 117"/>
              <a:gd name="T2" fmla="*/ 46 w 105"/>
              <a:gd name="T3" fmla="*/ 17 h 117"/>
              <a:gd name="T4" fmla="*/ 28 w 105"/>
              <a:gd name="T5" fmla="*/ 8 h 117"/>
              <a:gd name="T6" fmla="*/ 20 w 105"/>
              <a:gd name="T7" fmla="*/ 8 h 117"/>
              <a:gd name="T8" fmla="*/ 11 w 105"/>
              <a:gd name="T9" fmla="*/ 14 h 117"/>
              <a:gd name="T10" fmla="*/ 5 w 105"/>
              <a:gd name="T11" fmla="*/ 30 h 117"/>
              <a:gd name="T12" fmla="*/ 7 w 105"/>
              <a:gd name="T13" fmla="*/ 40 h 117"/>
              <a:gd name="T14" fmla="*/ 67 w 105"/>
              <a:gd name="T15" fmla="*/ 105 h 117"/>
              <a:gd name="T16" fmla="*/ 73 w 105"/>
              <a:gd name="T17" fmla="*/ 109 h 117"/>
              <a:gd name="T18" fmla="*/ 78 w 105"/>
              <a:gd name="T19" fmla="*/ 111 h 117"/>
              <a:gd name="T20" fmla="*/ 90 w 105"/>
              <a:gd name="T21" fmla="*/ 107 h 117"/>
              <a:gd name="T22" fmla="*/ 95 w 105"/>
              <a:gd name="T23" fmla="*/ 102 h 117"/>
              <a:gd name="T24" fmla="*/ 99 w 105"/>
              <a:gd name="T25" fmla="*/ 92 h 117"/>
              <a:gd name="T26" fmla="*/ 97 w 105"/>
              <a:gd name="T27" fmla="*/ 87 h 117"/>
              <a:gd name="T28" fmla="*/ 43 w 105"/>
              <a:gd name="T29" fmla="*/ 28 h 117"/>
              <a:gd name="T30" fmla="*/ 39 w 105"/>
              <a:gd name="T31" fmla="*/ 27 h 117"/>
              <a:gd name="T32" fmla="*/ 33 w 105"/>
              <a:gd name="T33" fmla="*/ 28 h 117"/>
              <a:gd name="T34" fmla="*/ 28 w 105"/>
              <a:gd name="T35" fmla="*/ 30 h 117"/>
              <a:gd name="T36" fmla="*/ 24 w 105"/>
              <a:gd name="T37" fmla="*/ 40 h 117"/>
              <a:gd name="T38" fmla="*/ 26 w 105"/>
              <a:gd name="T39" fmla="*/ 45 h 117"/>
              <a:gd name="T40" fmla="*/ 73 w 105"/>
              <a:gd name="T41" fmla="*/ 102 h 117"/>
              <a:gd name="T42" fmla="*/ 22 w 105"/>
              <a:gd name="T43" fmla="*/ 49 h 117"/>
              <a:gd name="T44" fmla="*/ 18 w 105"/>
              <a:gd name="T45" fmla="*/ 40 h 117"/>
              <a:gd name="T46" fmla="*/ 20 w 105"/>
              <a:gd name="T47" fmla="*/ 32 h 117"/>
              <a:gd name="T48" fmla="*/ 24 w 105"/>
              <a:gd name="T49" fmla="*/ 25 h 117"/>
              <a:gd name="T50" fmla="*/ 39 w 105"/>
              <a:gd name="T51" fmla="*/ 21 h 117"/>
              <a:gd name="T52" fmla="*/ 43 w 105"/>
              <a:gd name="T53" fmla="*/ 21 h 117"/>
              <a:gd name="T54" fmla="*/ 97 w 105"/>
              <a:gd name="T55" fmla="*/ 77 h 117"/>
              <a:gd name="T56" fmla="*/ 103 w 105"/>
              <a:gd name="T57" fmla="*/ 85 h 117"/>
              <a:gd name="T58" fmla="*/ 105 w 105"/>
              <a:gd name="T59" fmla="*/ 94 h 117"/>
              <a:gd name="T60" fmla="*/ 101 w 105"/>
              <a:gd name="T61" fmla="*/ 103 h 117"/>
              <a:gd name="T62" fmla="*/ 93 w 105"/>
              <a:gd name="T63" fmla="*/ 113 h 117"/>
              <a:gd name="T64" fmla="*/ 78 w 105"/>
              <a:gd name="T65" fmla="*/ 117 h 117"/>
              <a:gd name="T66" fmla="*/ 71 w 105"/>
              <a:gd name="T67" fmla="*/ 115 h 117"/>
              <a:gd name="T68" fmla="*/ 9 w 105"/>
              <a:gd name="T69" fmla="*/ 51 h 117"/>
              <a:gd name="T70" fmla="*/ 2 w 105"/>
              <a:gd name="T71" fmla="*/ 40 h 117"/>
              <a:gd name="T72" fmla="*/ 0 w 105"/>
              <a:gd name="T73" fmla="*/ 28 h 117"/>
              <a:gd name="T74" fmla="*/ 0 w 105"/>
              <a:gd name="T75" fmla="*/ 23 h 117"/>
              <a:gd name="T76" fmla="*/ 3 w 105"/>
              <a:gd name="T77" fmla="*/ 14 h 117"/>
              <a:gd name="T78" fmla="*/ 7 w 105"/>
              <a:gd name="T79" fmla="*/ 8 h 117"/>
              <a:gd name="T80" fmla="*/ 22 w 105"/>
              <a:gd name="T81" fmla="*/ 2 h 117"/>
              <a:gd name="T82" fmla="*/ 28 w 105"/>
              <a:gd name="T83" fmla="*/ 0 h 117"/>
              <a:gd name="T84" fmla="*/ 39 w 105"/>
              <a:gd name="T85" fmla="*/ 4 h 117"/>
              <a:gd name="T86" fmla="*/ 50 w 105"/>
              <a:gd name="T87" fmla="*/ 1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" h="117">
                <a:moveTo>
                  <a:pt x="80" y="45"/>
                </a:moveTo>
                <a:lnTo>
                  <a:pt x="76" y="49"/>
                </a:lnTo>
                <a:lnTo>
                  <a:pt x="46" y="17"/>
                </a:lnTo>
                <a:lnTo>
                  <a:pt x="46" y="17"/>
                </a:lnTo>
                <a:lnTo>
                  <a:pt x="37" y="12"/>
                </a:lnTo>
                <a:lnTo>
                  <a:pt x="28" y="8"/>
                </a:lnTo>
                <a:lnTo>
                  <a:pt x="28" y="8"/>
                </a:lnTo>
                <a:lnTo>
                  <a:pt x="20" y="8"/>
                </a:lnTo>
                <a:lnTo>
                  <a:pt x="11" y="14"/>
                </a:lnTo>
                <a:lnTo>
                  <a:pt x="11" y="14"/>
                </a:lnTo>
                <a:lnTo>
                  <a:pt x="7" y="21"/>
                </a:lnTo>
                <a:lnTo>
                  <a:pt x="5" y="30"/>
                </a:lnTo>
                <a:lnTo>
                  <a:pt x="5" y="30"/>
                </a:lnTo>
                <a:lnTo>
                  <a:pt x="7" y="40"/>
                </a:lnTo>
                <a:lnTo>
                  <a:pt x="13" y="47"/>
                </a:lnTo>
                <a:lnTo>
                  <a:pt x="67" y="105"/>
                </a:lnTo>
                <a:lnTo>
                  <a:pt x="67" y="105"/>
                </a:lnTo>
                <a:lnTo>
                  <a:pt x="73" y="109"/>
                </a:lnTo>
                <a:lnTo>
                  <a:pt x="78" y="111"/>
                </a:lnTo>
                <a:lnTo>
                  <a:pt x="78" y="111"/>
                </a:lnTo>
                <a:lnTo>
                  <a:pt x="84" y="111"/>
                </a:lnTo>
                <a:lnTo>
                  <a:pt x="90" y="107"/>
                </a:lnTo>
                <a:lnTo>
                  <a:pt x="90" y="107"/>
                </a:lnTo>
                <a:lnTo>
                  <a:pt x="95" y="102"/>
                </a:lnTo>
                <a:lnTo>
                  <a:pt x="97" y="96"/>
                </a:lnTo>
                <a:lnTo>
                  <a:pt x="99" y="92"/>
                </a:lnTo>
                <a:lnTo>
                  <a:pt x="99" y="92"/>
                </a:lnTo>
                <a:lnTo>
                  <a:pt x="97" y="87"/>
                </a:lnTo>
                <a:lnTo>
                  <a:pt x="93" y="81"/>
                </a:lnTo>
                <a:lnTo>
                  <a:pt x="43" y="28"/>
                </a:lnTo>
                <a:lnTo>
                  <a:pt x="43" y="28"/>
                </a:lnTo>
                <a:lnTo>
                  <a:pt x="39" y="27"/>
                </a:lnTo>
                <a:lnTo>
                  <a:pt x="39" y="27"/>
                </a:lnTo>
                <a:lnTo>
                  <a:pt x="33" y="28"/>
                </a:lnTo>
                <a:lnTo>
                  <a:pt x="28" y="30"/>
                </a:lnTo>
                <a:lnTo>
                  <a:pt x="28" y="30"/>
                </a:lnTo>
                <a:lnTo>
                  <a:pt x="26" y="34"/>
                </a:lnTo>
                <a:lnTo>
                  <a:pt x="24" y="40"/>
                </a:lnTo>
                <a:lnTo>
                  <a:pt x="24" y="40"/>
                </a:lnTo>
                <a:lnTo>
                  <a:pt x="26" y="45"/>
                </a:lnTo>
                <a:lnTo>
                  <a:pt x="76" y="98"/>
                </a:lnTo>
                <a:lnTo>
                  <a:pt x="73" y="102"/>
                </a:lnTo>
                <a:lnTo>
                  <a:pt x="22" y="49"/>
                </a:lnTo>
                <a:lnTo>
                  <a:pt x="22" y="49"/>
                </a:lnTo>
                <a:lnTo>
                  <a:pt x="18" y="43"/>
                </a:lnTo>
                <a:lnTo>
                  <a:pt x="18" y="40"/>
                </a:lnTo>
                <a:lnTo>
                  <a:pt x="18" y="40"/>
                </a:lnTo>
                <a:lnTo>
                  <a:pt x="20" y="32"/>
                </a:lnTo>
                <a:lnTo>
                  <a:pt x="24" y="25"/>
                </a:lnTo>
                <a:lnTo>
                  <a:pt x="24" y="25"/>
                </a:lnTo>
                <a:lnTo>
                  <a:pt x="31" y="21"/>
                </a:lnTo>
                <a:lnTo>
                  <a:pt x="39" y="21"/>
                </a:lnTo>
                <a:lnTo>
                  <a:pt x="39" y="21"/>
                </a:lnTo>
                <a:lnTo>
                  <a:pt x="43" y="21"/>
                </a:lnTo>
                <a:lnTo>
                  <a:pt x="46" y="25"/>
                </a:lnTo>
                <a:lnTo>
                  <a:pt x="97" y="77"/>
                </a:lnTo>
                <a:lnTo>
                  <a:pt x="97" y="77"/>
                </a:lnTo>
                <a:lnTo>
                  <a:pt x="103" y="85"/>
                </a:lnTo>
                <a:lnTo>
                  <a:pt x="105" y="94"/>
                </a:lnTo>
                <a:lnTo>
                  <a:pt x="105" y="94"/>
                </a:lnTo>
                <a:lnTo>
                  <a:pt x="103" y="98"/>
                </a:lnTo>
                <a:lnTo>
                  <a:pt x="101" y="103"/>
                </a:lnTo>
                <a:lnTo>
                  <a:pt x="93" y="113"/>
                </a:lnTo>
                <a:lnTo>
                  <a:pt x="93" y="113"/>
                </a:lnTo>
                <a:lnTo>
                  <a:pt x="86" y="117"/>
                </a:lnTo>
                <a:lnTo>
                  <a:pt x="78" y="117"/>
                </a:lnTo>
                <a:lnTo>
                  <a:pt x="78" y="117"/>
                </a:lnTo>
                <a:lnTo>
                  <a:pt x="71" y="115"/>
                </a:lnTo>
                <a:lnTo>
                  <a:pt x="63" y="109"/>
                </a:lnTo>
                <a:lnTo>
                  <a:pt x="9" y="51"/>
                </a:lnTo>
                <a:lnTo>
                  <a:pt x="9" y="51"/>
                </a:lnTo>
                <a:lnTo>
                  <a:pt x="2" y="40"/>
                </a:lnTo>
                <a:lnTo>
                  <a:pt x="0" y="34"/>
                </a:lnTo>
                <a:lnTo>
                  <a:pt x="0" y="28"/>
                </a:lnTo>
                <a:lnTo>
                  <a:pt x="0" y="28"/>
                </a:lnTo>
                <a:lnTo>
                  <a:pt x="0" y="23"/>
                </a:lnTo>
                <a:lnTo>
                  <a:pt x="2" y="17"/>
                </a:lnTo>
                <a:lnTo>
                  <a:pt x="3" y="14"/>
                </a:lnTo>
                <a:lnTo>
                  <a:pt x="7" y="8"/>
                </a:lnTo>
                <a:lnTo>
                  <a:pt x="7" y="8"/>
                </a:lnTo>
                <a:lnTo>
                  <a:pt x="16" y="2"/>
                </a:lnTo>
                <a:lnTo>
                  <a:pt x="22" y="2"/>
                </a:lnTo>
                <a:lnTo>
                  <a:pt x="28" y="0"/>
                </a:lnTo>
                <a:lnTo>
                  <a:pt x="28" y="0"/>
                </a:lnTo>
                <a:lnTo>
                  <a:pt x="33" y="2"/>
                </a:lnTo>
                <a:lnTo>
                  <a:pt x="39" y="4"/>
                </a:lnTo>
                <a:lnTo>
                  <a:pt x="45" y="8"/>
                </a:lnTo>
                <a:lnTo>
                  <a:pt x="50" y="14"/>
                </a:lnTo>
                <a:lnTo>
                  <a:pt x="80" y="4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491"/>
          <p:cNvSpPr>
            <a:spLocks noEditPoints="1"/>
          </p:cNvSpPr>
          <p:nvPr/>
        </p:nvSpPr>
        <p:spPr bwMode="auto">
          <a:xfrm>
            <a:off x="4649433" y="4521242"/>
            <a:ext cx="173212" cy="173212"/>
          </a:xfrm>
          <a:custGeom>
            <a:avLst/>
            <a:gdLst>
              <a:gd name="T0" fmla="*/ 51 w 51"/>
              <a:gd name="T1" fmla="*/ 51 h 51"/>
              <a:gd name="T2" fmla="*/ 51 w 51"/>
              <a:gd name="T3" fmla="*/ 0 h 51"/>
              <a:gd name="T4" fmla="*/ 0 w 51"/>
              <a:gd name="T5" fmla="*/ 0 h 51"/>
              <a:gd name="T6" fmla="*/ 0 w 51"/>
              <a:gd name="T7" fmla="*/ 51 h 51"/>
              <a:gd name="T8" fmla="*/ 51 w 51"/>
              <a:gd name="T9" fmla="*/ 51 h 51"/>
              <a:gd name="T10" fmla="*/ 26 w 51"/>
              <a:gd name="T11" fmla="*/ 6 h 51"/>
              <a:gd name="T12" fmla="*/ 26 w 51"/>
              <a:gd name="T13" fmla="*/ 6 h 51"/>
              <a:gd name="T14" fmla="*/ 30 w 51"/>
              <a:gd name="T15" fmla="*/ 6 h 51"/>
              <a:gd name="T16" fmla="*/ 32 w 51"/>
              <a:gd name="T17" fmla="*/ 7 h 51"/>
              <a:gd name="T18" fmla="*/ 34 w 51"/>
              <a:gd name="T19" fmla="*/ 9 h 51"/>
              <a:gd name="T20" fmla="*/ 34 w 51"/>
              <a:gd name="T21" fmla="*/ 13 h 51"/>
              <a:gd name="T22" fmla="*/ 34 w 51"/>
              <a:gd name="T23" fmla="*/ 13 h 51"/>
              <a:gd name="T24" fmla="*/ 34 w 51"/>
              <a:gd name="T25" fmla="*/ 17 h 51"/>
              <a:gd name="T26" fmla="*/ 32 w 51"/>
              <a:gd name="T27" fmla="*/ 21 h 51"/>
              <a:gd name="T28" fmla="*/ 30 w 51"/>
              <a:gd name="T29" fmla="*/ 22 h 51"/>
              <a:gd name="T30" fmla="*/ 26 w 51"/>
              <a:gd name="T31" fmla="*/ 22 h 51"/>
              <a:gd name="T32" fmla="*/ 26 w 51"/>
              <a:gd name="T33" fmla="*/ 22 h 51"/>
              <a:gd name="T34" fmla="*/ 23 w 51"/>
              <a:gd name="T35" fmla="*/ 22 h 51"/>
              <a:gd name="T36" fmla="*/ 19 w 51"/>
              <a:gd name="T37" fmla="*/ 21 h 51"/>
              <a:gd name="T38" fmla="*/ 17 w 51"/>
              <a:gd name="T39" fmla="*/ 17 h 51"/>
              <a:gd name="T40" fmla="*/ 17 w 51"/>
              <a:gd name="T41" fmla="*/ 13 h 51"/>
              <a:gd name="T42" fmla="*/ 17 w 51"/>
              <a:gd name="T43" fmla="*/ 13 h 51"/>
              <a:gd name="T44" fmla="*/ 17 w 51"/>
              <a:gd name="T45" fmla="*/ 9 h 51"/>
              <a:gd name="T46" fmla="*/ 19 w 51"/>
              <a:gd name="T47" fmla="*/ 7 h 51"/>
              <a:gd name="T48" fmla="*/ 23 w 51"/>
              <a:gd name="T49" fmla="*/ 6 h 51"/>
              <a:gd name="T50" fmla="*/ 26 w 51"/>
              <a:gd name="T51" fmla="*/ 6 h 51"/>
              <a:gd name="T52" fmla="*/ 26 w 51"/>
              <a:gd name="T53" fmla="*/ 6 h 51"/>
              <a:gd name="T54" fmla="*/ 26 w 51"/>
              <a:gd name="T55" fmla="*/ 28 h 51"/>
              <a:gd name="T56" fmla="*/ 26 w 51"/>
              <a:gd name="T57" fmla="*/ 28 h 51"/>
              <a:gd name="T58" fmla="*/ 30 w 51"/>
              <a:gd name="T59" fmla="*/ 28 h 51"/>
              <a:gd name="T60" fmla="*/ 32 w 51"/>
              <a:gd name="T61" fmla="*/ 30 h 51"/>
              <a:gd name="T62" fmla="*/ 34 w 51"/>
              <a:gd name="T63" fmla="*/ 34 h 51"/>
              <a:gd name="T64" fmla="*/ 34 w 51"/>
              <a:gd name="T65" fmla="*/ 37 h 51"/>
              <a:gd name="T66" fmla="*/ 34 w 51"/>
              <a:gd name="T67" fmla="*/ 37 h 51"/>
              <a:gd name="T68" fmla="*/ 34 w 51"/>
              <a:gd name="T69" fmla="*/ 39 h 51"/>
              <a:gd name="T70" fmla="*/ 32 w 51"/>
              <a:gd name="T71" fmla="*/ 43 h 51"/>
              <a:gd name="T72" fmla="*/ 30 w 51"/>
              <a:gd name="T73" fmla="*/ 45 h 51"/>
              <a:gd name="T74" fmla="*/ 26 w 51"/>
              <a:gd name="T75" fmla="*/ 45 h 51"/>
              <a:gd name="T76" fmla="*/ 26 w 51"/>
              <a:gd name="T77" fmla="*/ 45 h 51"/>
              <a:gd name="T78" fmla="*/ 23 w 51"/>
              <a:gd name="T79" fmla="*/ 45 h 51"/>
              <a:gd name="T80" fmla="*/ 19 w 51"/>
              <a:gd name="T81" fmla="*/ 43 h 51"/>
              <a:gd name="T82" fmla="*/ 17 w 51"/>
              <a:gd name="T83" fmla="*/ 39 h 51"/>
              <a:gd name="T84" fmla="*/ 17 w 51"/>
              <a:gd name="T85" fmla="*/ 37 h 51"/>
              <a:gd name="T86" fmla="*/ 17 w 51"/>
              <a:gd name="T87" fmla="*/ 37 h 51"/>
              <a:gd name="T88" fmla="*/ 17 w 51"/>
              <a:gd name="T89" fmla="*/ 34 h 51"/>
              <a:gd name="T90" fmla="*/ 19 w 51"/>
              <a:gd name="T91" fmla="*/ 30 h 51"/>
              <a:gd name="T92" fmla="*/ 23 w 51"/>
              <a:gd name="T93" fmla="*/ 28 h 51"/>
              <a:gd name="T94" fmla="*/ 26 w 51"/>
              <a:gd name="T95" fmla="*/ 28 h 51"/>
              <a:gd name="T96" fmla="*/ 26 w 51"/>
              <a:gd name="T97" fmla="*/ 2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" h="51">
                <a:moveTo>
                  <a:pt x="51" y="51"/>
                </a:moveTo>
                <a:lnTo>
                  <a:pt x="51" y="0"/>
                </a:lnTo>
                <a:lnTo>
                  <a:pt x="0" y="0"/>
                </a:lnTo>
                <a:lnTo>
                  <a:pt x="0" y="51"/>
                </a:lnTo>
                <a:lnTo>
                  <a:pt x="51" y="51"/>
                </a:lnTo>
                <a:close/>
                <a:moveTo>
                  <a:pt x="26" y="6"/>
                </a:moveTo>
                <a:lnTo>
                  <a:pt x="26" y="6"/>
                </a:lnTo>
                <a:lnTo>
                  <a:pt x="30" y="6"/>
                </a:lnTo>
                <a:lnTo>
                  <a:pt x="32" y="7"/>
                </a:lnTo>
                <a:lnTo>
                  <a:pt x="34" y="9"/>
                </a:lnTo>
                <a:lnTo>
                  <a:pt x="34" y="13"/>
                </a:lnTo>
                <a:lnTo>
                  <a:pt x="34" y="13"/>
                </a:lnTo>
                <a:lnTo>
                  <a:pt x="34" y="17"/>
                </a:lnTo>
                <a:lnTo>
                  <a:pt x="32" y="21"/>
                </a:lnTo>
                <a:lnTo>
                  <a:pt x="30" y="22"/>
                </a:lnTo>
                <a:lnTo>
                  <a:pt x="26" y="22"/>
                </a:lnTo>
                <a:lnTo>
                  <a:pt x="26" y="22"/>
                </a:lnTo>
                <a:lnTo>
                  <a:pt x="23" y="22"/>
                </a:lnTo>
                <a:lnTo>
                  <a:pt x="19" y="21"/>
                </a:lnTo>
                <a:lnTo>
                  <a:pt x="17" y="17"/>
                </a:lnTo>
                <a:lnTo>
                  <a:pt x="17" y="13"/>
                </a:lnTo>
                <a:lnTo>
                  <a:pt x="17" y="13"/>
                </a:lnTo>
                <a:lnTo>
                  <a:pt x="17" y="9"/>
                </a:lnTo>
                <a:lnTo>
                  <a:pt x="19" y="7"/>
                </a:lnTo>
                <a:lnTo>
                  <a:pt x="23" y="6"/>
                </a:lnTo>
                <a:lnTo>
                  <a:pt x="26" y="6"/>
                </a:lnTo>
                <a:lnTo>
                  <a:pt x="26" y="6"/>
                </a:lnTo>
                <a:close/>
                <a:moveTo>
                  <a:pt x="26" y="28"/>
                </a:moveTo>
                <a:lnTo>
                  <a:pt x="26" y="28"/>
                </a:lnTo>
                <a:lnTo>
                  <a:pt x="30" y="28"/>
                </a:lnTo>
                <a:lnTo>
                  <a:pt x="32" y="30"/>
                </a:lnTo>
                <a:lnTo>
                  <a:pt x="34" y="34"/>
                </a:lnTo>
                <a:lnTo>
                  <a:pt x="34" y="37"/>
                </a:lnTo>
                <a:lnTo>
                  <a:pt x="34" y="37"/>
                </a:lnTo>
                <a:lnTo>
                  <a:pt x="34" y="39"/>
                </a:lnTo>
                <a:lnTo>
                  <a:pt x="32" y="43"/>
                </a:lnTo>
                <a:lnTo>
                  <a:pt x="30" y="45"/>
                </a:lnTo>
                <a:lnTo>
                  <a:pt x="26" y="45"/>
                </a:lnTo>
                <a:lnTo>
                  <a:pt x="26" y="45"/>
                </a:lnTo>
                <a:lnTo>
                  <a:pt x="23" y="45"/>
                </a:lnTo>
                <a:lnTo>
                  <a:pt x="19" y="43"/>
                </a:lnTo>
                <a:lnTo>
                  <a:pt x="17" y="39"/>
                </a:lnTo>
                <a:lnTo>
                  <a:pt x="17" y="37"/>
                </a:lnTo>
                <a:lnTo>
                  <a:pt x="17" y="37"/>
                </a:lnTo>
                <a:lnTo>
                  <a:pt x="17" y="34"/>
                </a:lnTo>
                <a:lnTo>
                  <a:pt x="19" y="30"/>
                </a:lnTo>
                <a:lnTo>
                  <a:pt x="23" y="28"/>
                </a:lnTo>
                <a:lnTo>
                  <a:pt x="26" y="28"/>
                </a:lnTo>
                <a:lnTo>
                  <a:pt x="26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492"/>
          <p:cNvSpPr>
            <a:spLocks noEditPoints="1"/>
          </p:cNvSpPr>
          <p:nvPr/>
        </p:nvSpPr>
        <p:spPr bwMode="auto">
          <a:xfrm>
            <a:off x="4605281" y="4286896"/>
            <a:ext cx="268310" cy="227554"/>
          </a:xfrm>
          <a:custGeom>
            <a:avLst/>
            <a:gdLst>
              <a:gd name="T0" fmla="*/ 39 w 79"/>
              <a:gd name="T1" fmla="*/ 0 h 67"/>
              <a:gd name="T2" fmla="*/ 0 w 79"/>
              <a:gd name="T3" fmla="*/ 67 h 67"/>
              <a:gd name="T4" fmla="*/ 79 w 79"/>
              <a:gd name="T5" fmla="*/ 67 h 67"/>
              <a:gd name="T6" fmla="*/ 39 w 79"/>
              <a:gd name="T7" fmla="*/ 0 h 67"/>
              <a:gd name="T8" fmla="*/ 39 w 79"/>
              <a:gd name="T9" fmla="*/ 58 h 67"/>
              <a:gd name="T10" fmla="*/ 39 w 79"/>
              <a:gd name="T11" fmla="*/ 58 h 67"/>
              <a:gd name="T12" fmla="*/ 36 w 79"/>
              <a:gd name="T13" fmla="*/ 58 h 67"/>
              <a:gd name="T14" fmla="*/ 32 w 79"/>
              <a:gd name="T15" fmla="*/ 56 h 67"/>
              <a:gd name="T16" fmla="*/ 30 w 79"/>
              <a:gd name="T17" fmla="*/ 52 h 67"/>
              <a:gd name="T18" fmla="*/ 30 w 79"/>
              <a:gd name="T19" fmla="*/ 48 h 67"/>
              <a:gd name="T20" fmla="*/ 30 w 79"/>
              <a:gd name="T21" fmla="*/ 48 h 67"/>
              <a:gd name="T22" fmla="*/ 30 w 79"/>
              <a:gd name="T23" fmla="*/ 46 h 67"/>
              <a:gd name="T24" fmla="*/ 32 w 79"/>
              <a:gd name="T25" fmla="*/ 43 h 67"/>
              <a:gd name="T26" fmla="*/ 36 w 79"/>
              <a:gd name="T27" fmla="*/ 41 h 67"/>
              <a:gd name="T28" fmla="*/ 39 w 79"/>
              <a:gd name="T29" fmla="*/ 41 h 67"/>
              <a:gd name="T30" fmla="*/ 39 w 79"/>
              <a:gd name="T31" fmla="*/ 41 h 67"/>
              <a:gd name="T32" fmla="*/ 43 w 79"/>
              <a:gd name="T33" fmla="*/ 41 h 67"/>
              <a:gd name="T34" fmla="*/ 45 w 79"/>
              <a:gd name="T35" fmla="*/ 43 h 67"/>
              <a:gd name="T36" fmla="*/ 47 w 79"/>
              <a:gd name="T37" fmla="*/ 46 h 67"/>
              <a:gd name="T38" fmla="*/ 47 w 79"/>
              <a:gd name="T39" fmla="*/ 48 h 67"/>
              <a:gd name="T40" fmla="*/ 47 w 79"/>
              <a:gd name="T41" fmla="*/ 48 h 67"/>
              <a:gd name="T42" fmla="*/ 47 w 79"/>
              <a:gd name="T43" fmla="*/ 52 h 67"/>
              <a:gd name="T44" fmla="*/ 45 w 79"/>
              <a:gd name="T45" fmla="*/ 56 h 67"/>
              <a:gd name="T46" fmla="*/ 43 w 79"/>
              <a:gd name="T47" fmla="*/ 58 h 67"/>
              <a:gd name="T48" fmla="*/ 39 w 79"/>
              <a:gd name="T49" fmla="*/ 58 h 67"/>
              <a:gd name="T50" fmla="*/ 39 w 79"/>
              <a:gd name="T51" fmla="*/ 5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9" h="67">
                <a:moveTo>
                  <a:pt x="39" y="0"/>
                </a:moveTo>
                <a:lnTo>
                  <a:pt x="0" y="67"/>
                </a:lnTo>
                <a:lnTo>
                  <a:pt x="79" y="67"/>
                </a:lnTo>
                <a:lnTo>
                  <a:pt x="39" y="0"/>
                </a:lnTo>
                <a:close/>
                <a:moveTo>
                  <a:pt x="39" y="58"/>
                </a:moveTo>
                <a:lnTo>
                  <a:pt x="39" y="58"/>
                </a:lnTo>
                <a:lnTo>
                  <a:pt x="36" y="58"/>
                </a:lnTo>
                <a:lnTo>
                  <a:pt x="32" y="56"/>
                </a:lnTo>
                <a:lnTo>
                  <a:pt x="30" y="52"/>
                </a:lnTo>
                <a:lnTo>
                  <a:pt x="30" y="48"/>
                </a:lnTo>
                <a:lnTo>
                  <a:pt x="30" y="48"/>
                </a:lnTo>
                <a:lnTo>
                  <a:pt x="30" y="46"/>
                </a:lnTo>
                <a:lnTo>
                  <a:pt x="32" y="43"/>
                </a:lnTo>
                <a:lnTo>
                  <a:pt x="36" y="41"/>
                </a:lnTo>
                <a:lnTo>
                  <a:pt x="39" y="41"/>
                </a:lnTo>
                <a:lnTo>
                  <a:pt x="39" y="41"/>
                </a:lnTo>
                <a:lnTo>
                  <a:pt x="43" y="41"/>
                </a:lnTo>
                <a:lnTo>
                  <a:pt x="45" y="43"/>
                </a:lnTo>
                <a:lnTo>
                  <a:pt x="47" y="46"/>
                </a:lnTo>
                <a:lnTo>
                  <a:pt x="47" y="48"/>
                </a:lnTo>
                <a:lnTo>
                  <a:pt x="47" y="48"/>
                </a:lnTo>
                <a:lnTo>
                  <a:pt x="47" y="52"/>
                </a:lnTo>
                <a:lnTo>
                  <a:pt x="45" y="56"/>
                </a:lnTo>
                <a:lnTo>
                  <a:pt x="43" y="58"/>
                </a:lnTo>
                <a:lnTo>
                  <a:pt x="39" y="58"/>
                </a:lnTo>
                <a:lnTo>
                  <a:pt x="39" y="5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493"/>
          <p:cNvSpPr>
            <a:spLocks noChangeArrowheads="1"/>
          </p:cNvSpPr>
          <p:nvPr/>
        </p:nvSpPr>
        <p:spPr bwMode="auto">
          <a:xfrm>
            <a:off x="4625659" y="4697850"/>
            <a:ext cx="220761" cy="1358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494"/>
          <p:cNvSpPr>
            <a:spLocks/>
          </p:cNvSpPr>
          <p:nvPr/>
        </p:nvSpPr>
        <p:spPr bwMode="auto">
          <a:xfrm>
            <a:off x="4625659" y="4697850"/>
            <a:ext cx="220761" cy="13585"/>
          </a:xfrm>
          <a:custGeom>
            <a:avLst/>
            <a:gdLst>
              <a:gd name="T0" fmla="*/ 0 w 65"/>
              <a:gd name="T1" fmla="*/ 4 h 4"/>
              <a:gd name="T2" fmla="*/ 0 w 65"/>
              <a:gd name="T3" fmla="*/ 4 h 4"/>
              <a:gd name="T4" fmla="*/ 65 w 65"/>
              <a:gd name="T5" fmla="*/ 4 h 4"/>
              <a:gd name="T6" fmla="*/ 65 w 65"/>
              <a:gd name="T7" fmla="*/ 0 h 4"/>
              <a:gd name="T8" fmla="*/ 0 w 65"/>
              <a:gd name="T9" fmla="*/ 0 h 4"/>
              <a:gd name="T10" fmla="*/ 0 w 65"/>
              <a:gd name="T11" fmla="*/ 4 h 4"/>
              <a:gd name="T12" fmla="*/ 0 w 65"/>
              <a:gd name="T13" fmla="*/ 4 h 4"/>
              <a:gd name="T14" fmla="*/ 0 w 65"/>
              <a:gd name="T15" fmla="*/ 4 h 4"/>
              <a:gd name="T16" fmla="*/ 0 w 65"/>
              <a:gd name="T17" fmla="*/ 4 h 4"/>
              <a:gd name="T18" fmla="*/ 0 w 65"/>
              <a:gd name="T19" fmla="*/ 0 h 4"/>
              <a:gd name="T20" fmla="*/ 65 w 65"/>
              <a:gd name="T21" fmla="*/ 0 h 4"/>
              <a:gd name="T22" fmla="*/ 65 w 65"/>
              <a:gd name="T23" fmla="*/ 4 h 4"/>
              <a:gd name="T24" fmla="*/ 0 w 65"/>
              <a:gd name="T25" fmla="*/ 4 h 4"/>
              <a:gd name="T26" fmla="*/ 0 w 65"/>
              <a:gd name="T27" fmla="*/ 4 h 4"/>
              <a:gd name="T28" fmla="*/ 0 w 65"/>
              <a:gd name="T29" fmla="*/ 4 h 4"/>
              <a:gd name="T30" fmla="*/ 0 w 65"/>
              <a:gd name="T3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4">
                <a:moveTo>
                  <a:pt x="0" y="4"/>
                </a:moveTo>
                <a:lnTo>
                  <a:pt x="0" y="4"/>
                </a:lnTo>
                <a:lnTo>
                  <a:pt x="65" y="4"/>
                </a:lnTo>
                <a:lnTo>
                  <a:pt x="65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65" y="0"/>
                </a:lnTo>
                <a:lnTo>
                  <a:pt x="65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495"/>
          <p:cNvSpPr>
            <a:spLocks noEditPoints="1"/>
          </p:cNvSpPr>
          <p:nvPr/>
        </p:nvSpPr>
        <p:spPr bwMode="auto">
          <a:xfrm>
            <a:off x="1602940" y="4331049"/>
            <a:ext cx="329444" cy="336237"/>
          </a:xfrm>
          <a:custGeom>
            <a:avLst/>
            <a:gdLst>
              <a:gd name="T0" fmla="*/ 58 w 97"/>
              <a:gd name="T1" fmla="*/ 9 h 99"/>
              <a:gd name="T2" fmla="*/ 9 w 97"/>
              <a:gd name="T3" fmla="*/ 56 h 99"/>
              <a:gd name="T4" fmla="*/ 1 w 97"/>
              <a:gd name="T5" fmla="*/ 65 h 99"/>
              <a:gd name="T6" fmla="*/ 0 w 97"/>
              <a:gd name="T7" fmla="*/ 71 h 99"/>
              <a:gd name="T8" fmla="*/ 1 w 97"/>
              <a:gd name="T9" fmla="*/ 77 h 99"/>
              <a:gd name="T10" fmla="*/ 20 w 97"/>
              <a:gd name="T11" fmla="*/ 95 h 99"/>
              <a:gd name="T12" fmla="*/ 26 w 97"/>
              <a:gd name="T13" fmla="*/ 99 h 99"/>
              <a:gd name="T14" fmla="*/ 33 w 97"/>
              <a:gd name="T15" fmla="*/ 95 h 99"/>
              <a:gd name="T16" fmla="*/ 86 w 97"/>
              <a:gd name="T17" fmla="*/ 41 h 99"/>
              <a:gd name="T18" fmla="*/ 88 w 97"/>
              <a:gd name="T19" fmla="*/ 39 h 99"/>
              <a:gd name="T20" fmla="*/ 76 w 97"/>
              <a:gd name="T21" fmla="*/ 35 h 99"/>
              <a:gd name="T22" fmla="*/ 67 w 97"/>
              <a:gd name="T23" fmla="*/ 28 h 99"/>
              <a:gd name="T24" fmla="*/ 58 w 97"/>
              <a:gd name="T25" fmla="*/ 9 h 99"/>
              <a:gd name="T26" fmla="*/ 7 w 97"/>
              <a:gd name="T27" fmla="*/ 69 h 99"/>
              <a:gd name="T28" fmla="*/ 5 w 97"/>
              <a:gd name="T29" fmla="*/ 67 h 99"/>
              <a:gd name="T30" fmla="*/ 50 w 97"/>
              <a:gd name="T31" fmla="*/ 20 h 99"/>
              <a:gd name="T32" fmla="*/ 54 w 97"/>
              <a:gd name="T33" fmla="*/ 20 h 99"/>
              <a:gd name="T34" fmla="*/ 56 w 97"/>
              <a:gd name="T35" fmla="*/ 20 h 99"/>
              <a:gd name="T36" fmla="*/ 56 w 97"/>
              <a:gd name="T37" fmla="*/ 26 h 99"/>
              <a:gd name="T38" fmla="*/ 13 w 97"/>
              <a:gd name="T39" fmla="*/ 69 h 99"/>
              <a:gd name="T40" fmla="*/ 7 w 97"/>
              <a:gd name="T41" fmla="*/ 69 h 99"/>
              <a:gd name="T42" fmla="*/ 16 w 97"/>
              <a:gd name="T43" fmla="*/ 78 h 99"/>
              <a:gd name="T44" fmla="*/ 16 w 97"/>
              <a:gd name="T45" fmla="*/ 77 h 99"/>
              <a:gd name="T46" fmla="*/ 50 w 97"/>
              <a:gd name="T47" fmla="*/ 41 h 99"/>
              <a:gd name="T48" fmla="*/ 52 w 97"/>
              <a:gd name="T49" fmla="*/ 41 h 99"/>
              <a:gd name="T50" fmla="*/ 54 w 97"/>
              <a:gd name="T51" fmla="*/ 41 h 99"/>
              <a:gd name="T52" fmla="*/ 56 w 97"/>
              <a:gd name="T53" fmla="*/ 47 h 99"/>
              <a:gd name="T54" fmla="*/ 22 w 97"/>
              <a:gd name="T55" fmla="*/ 80 h 99"/>
              <a:gd name="T56" fmla="*/ 16 w 97"/>
              <a:gd name="T57" fmla="*/ 78 h 99"/>
              <a:gd name="T58" fmla="*/ 75 w 97"/>
              <a:gd name="T59" fmla="*/ 41 h 99"/>
              <a:gd name="T60" fmla="*/ 76 w 97"/>
              <a:gd name="T61" fmla="*/ 43 h 99"/>
              <a:gd name="T62" fmla="*/ 31 w 97"/>
              <a:gd name="T63" fmla="*/ 90 h 99"/>
              <a:gd name="T64" fmla="*/ 30 w 97"/>
              <a:gd name="T65" fmla="*/ 90 h 99"/>
              <a:gd name="T66" fmla="*/ 26 w 97"/>
              <a:gd name="T67" fmla="*/ 90 h 99"/>
              <a:gd name="T68" fmla="*/ 26 w 97"/>
              <a:gd name="T69" fmla="*/ 84 h 99"/>
              <a:gd name="T70" fmla="*/ 71 w 97"/>
              <a:gd name="T71" fmla="*/ 41 h 99"/>
              <a:gd name="T72" fmla="*/ 75 w 97"/>
              <a:gd name="T73" fmla="*/ 41 h 99"/>
              <a:gd name="T74" fmla="*/ 88 w 97"/>
              <a:gd name="T75" fmla="*/ 0 h 99"/>
              <a:gd name="T76" fmla="*/ 63 w 97"/>
              <a:gd name="T77" fmla="*/ 5 h 99"/>
              <a:gd name="T78" fmla="*/ 61 w 97"/>
              <a:gd name="T79" fmla="*/ 5 h 99"/>
              <a:gd name="T80" fmla="*/ 60 w 97"/>
              <a:gd name="T81" fmla="*/ 7 h 99"/>
              <a:gd name="T82" fmla="*/ 71 w 97"/>
              <a:gd name="T83" fmla="*/ 26 h 99"/>
              <a:gd name="T84" fmla="*/ 80 w 97"/>
              <a:gd name="T85" fmla="*/ 32 h 99"/>
              <a:gd name="T86" fmla="*/ 91 w 97"/>
              <a:gd name="T87" fmla="*/ 35 h 99"/>
              <a:gd name="T88" fmla="*/ 95 w 97"/>
              <a:gd name="T89" fmla="*/ 11 h 99"/>
              <a:gd name="T90" fmla="*/ 97 w 97"/>
              <a:gd name="T91" fmla="*/ 5 h 99"/>
              <a:gd name="T92" fmla="*/ 91 w 97"/>
              <a:gd name="T93" fmla="*/ 2 h 99"/>
              <a:gd name="T94" fmla="*/ 88 w 97"/>
              <a:gd name="T9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" h="99">
                <a:moveTo>
                  <a:pt x="58" y="9"/>
                </a:moveTo>
                <a:lnTo>
                  <a:pt x="58" y="9"/>
                </a:lnTo>
                <a:lnTo>
                  <a:pt x="56" y="11"/>
                </a:lnTo>
                <a:lnTo>
                  <a:pt x="9" y="56"/>
                </a:lnTo>
                <a:lnTo>
                  <a:pt x="1" y="65"/>
                </a:lnTo>
                <a:lnTo>
                  <a:pt x="1" y="65"/>
                </a:lnTo>
                <a:lnTo>
                  <a:pt x="0" y="67"/>
                </a:lnTo>
                <a:lnTo>
                  <a:pt x="0" y="71"/>
                </a:lnTo>
                <a:lnTo>
                  <a:pt x="0" y="75"/>
                </a:lnTo>
                <a:lnTo>
                  <a:pt x="1" y="77"/>
                </a:lnTo>
                <a:lnTo>
                  <a:pt x="20" y="95"/>
                </a:lnTo>
                <a:lnTo>
                  <a:pt x="20" y="95"/>
                </a:lnTo>
                <a:lnTo>
                  <a:pt x="24" y="97"/>
                </a:lnTo>
                <a:lnTo>
                  <a:pt x="26" y="99"/>
                </a:lnTo>
                <a:lnTo>
                  <a:pt x="30" y="97"/>
                </a:lnTo>
                <a:lnTo>
                  <a:pt x="33" y="95"/>
                </a:lnTo>
                <a:lnTo>
                  <a:pt x="41" y="88"/>
                </a:lnTo>
                <a:lnTo>
                  <a:pt x="86" y="41"/>
                </a:lnTo>
                <a:lnTo>
                  <a:pt x="86" y="41"/>
                </a:lnTo>
                <a:lnTo>
                  <a:pt x="88" y="39"/>
                </a:lnTo>
                <a:lnTo>
                  <a:pt x="88" y="39"/>
                </a:lnTo>
                <a:lnTo>
                  <a:pt x="76" y="35"/>
                </a:lnTo>
                <a:lnTo>
                  <a:pt x="67" y="28"/>
                </a:lnTo>
                <a:lnTo>
                  <a:pt x="67" y="28"/>
                </a:lnTo>
                <a:lnTo>
                  <a:pt x="61" y="18"/>
                </a:lnTo>
                <a:lnTo>
                  <a:pt x="58" y="9"/>
                </a:lnTo>
                <a:lnTo>
                  <a:pt x="58" y="9"/>
                </a:lnTo>
                <a:close/>
                <a:moveTo>
                  <a:pt x="7" y="69"/>
                </a:moveTo>
                <a:lnTo>
                  <a:pt x="7" y="69"/>
                </a:lnTo>
                <a:lnTo>
                  <a:pt x="5" y="67"/>
                </a:lnTo>
                <a:lnTo>
                  <a:pt x="7" y="65"/>
                </a:lnTo>
                <a:lnTo>
                  <a:pt x="50" y="20"/>
                </a:lnTo>
                <a:lnTo>
                  <a:pt x="50" y="20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8" y="24"/>
                </a:lnTo>
                <a:lnTo>
                  <a:pt x="56" y="26"/>
                </a:lnTo>
                <a:lnTo>
                  <a:pt x="13" y="69"/>
                </a:lnTo>
                <a:lnTo>
                  <a:pt x="13" y="69"/>
                </a:lnTo>
                <a:lnTo>
                  <a:pt x="9" y="71"/>
                </a:lnTo>
                <a:lnTo>
                  <a:pt x="7" y="69"/>
                </a:lnTo>
                <a:lnTo>
                  <a:pt x="7" y="69"/>
                </a:lnTo>
                <a:close/>
                <a:moveTo>
                  <a:pt x="16" y="78"/>
                </a:moveTo>
                <a:lnTo>
                  <a:pt x="16" y="78"/>
                </a:lnTo>
                <a:lnTo>
                  <a:pt x="16" y="77"/>
                </a:lnTo>
                <a:lnTo>
                  <a:pt x="16" y="75"/>
                </a:lnTo>
                <a:lnTo>
                  <a:pt x="50" y="41"/>
                </a:lnTo>
                <a:lnTo>
                  <a:pt x="50" y="41"/>
                </a:lnTo>
                <a:lnTo>
                  <a:pt x="52" y="41"/>
                </a:lnTo>
                <a:lnTo>
                  <a:pt x="54" y="41"/>
                </a:lnTo>
                <a:lnTo>
                  <a:pt x="54" y="41"/>
                </a:lnTo>
                <a:lnTo>
                  <a:pt x="56" y="45"/>
                </a:lnTo>
                <a:lnTo>
                  <a:pt x="56" y="47"/>
                </a:lnTo>
                <a:lnTo>
                  <a:pt x="22" y="80"/>
                </a:lnTo>
                <a:lnTo>
                  <a:pt x="22" y="80"/>
                </a:lnTo>
                <a:lnTo>
                  <a:pt x="20" y="80"/>
                </a:lnTo>
                <a:lnTo>
                  <a:pt x="16" y="78"/>
                </a:lnTo>
                <a:lnTo>
                  <a:pt x="16" y="78"/>
                </a:lnTo>
                <a:close/>
                <a:moveTo>
                  <a:pt x="75" y="41"/>
                </a:moveTo>
                <a:lnTo>
                  <a:pt x="75" y="41"/>
                </a:lnTo>
                <a:lnTo>
                  <a:pt x="76" y="43"/>
                </a:lnTo>
                <a:lnTo>
                  <a:pt x="75" y="47"/>
                </a:lnTo>
                <a:lnTo>
                  <a:pt x="31" y="90"/>
                </a:lnTo>
                <a:lnTo>
                  <a:pt x="31" y="90"/>
                </a:lnTo>
                <a:lnTo>
                  <a:pt x="30" y="90"/>
                </a:lnTo>
                <a:lnTo>
                  <a:pt x="26" y="90"/>
                </a:lnTo>
                <a:lnTo>
                  <a:pt x="26" y="90"/>
                </a:lnTo>
                <a:lnTo>
                  <a:pt x="26" y="86"/>
                </a:lnTo>
                <a:lnTo>
                  <a:pt x="26" y="84"/>
                </a:lnTo>
                <a:lnTo>
                  <a:pt x="71" y="41"/>
                </a:lnTo>
                <a:lnTo>
                  <a:pt x="71" y="41"/>
                </a:lnTo>
                <a:lnTo>
                  <a:pt x="73" y="39"/>
                </a:lnTo>
                <a:lnTo>
                  <a:pt x="75" y="41"/>
                </a:lnTo>
                <a:lnTo>
                  <a:pt x="75" y="41"/>
                </a:lnTo>
                <a:close/>
                <a:moveTo>
                  <a:pt x="88" y="0"/>
                </a:moveTo>
                <a:lnTo>
                  <a:pt x="63" y="5"/>
                </a:lnTo>
                <a:lnTo>
                  <a:pt x="63" y="5"/>
                </a:lnTo>
                <a:lnTo>
                  <a:pt x="61" y="5"/>
                </a:lnTo>
                <a:lnTo>
                  <a:pt x="61" y="5"/>
                </a:lnTo>
                <a:lnTo>
                  <a:pt x="60" y="7"/>
                </a:lnTo>
                <a:lnTo>
                  <a:pt x="60" y="7"/>
                </a:lnTo>
                <a:lnTo>
                  <a:pt x="63" y="17"/>
                </a:lnTo>
                <a:lnTo>
                  <a:pt x="71" y="26"/>
                </a:lnTo>
                <a:lnTo>
                  <a:pt x="71" y="26"/>
                </a:lnTo>
                <a:lnTo>
                  <a:pt x="80" y="32"/>
                </a:lnTo>
                <a:lnTo>
                  <a:pt x="91" y="35"/>
                </a:lnTo>
                <a:lnTo>
                  <a:pt x="91" y="35"/>
                </a:lnTo>
                <a:lnTo>
                  <a:pt x="91" y="33"/>
                </a:lnTo>
                <a:lnTo>
                  <a:pt x="95" y="11"/>
                </a:lnTo>
                <a:lnTo>
                  <a:pt x="95" y="11"/>
                </a:lnTo>
                <a:lnTo>
                  <a:pt x="97" y="5"/>
                </a:lnTo>
                <a:lnTo>
                  <a:pt x="95" y="4"/>
                </a:lnTo>
                <a:lnTo>
                  <a:pt x="91" y="2"/>
                </a:lnTo>
                <a:lnTo>
                  <a:pt x="88" y="0"/>
                </a:lnTo>
                <a:lnTo>
                  <a:pt x="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496"/>
          <p:cNvSpPr>
            <a:spLocks/>
          </p:cNvSpPr>
          <p:nvPr/>
        </p:nvSpPr>
        <p:spPr bwMode="auto">
          <a:xfrm>
            <a:off x="2187107" y="5462020"/>
            <a:ext cx="292083" cy="292083"/>
          </a:xfrm>
          <a:custGeom>
            <a:avLst/>
            <a:gdLst>
              <a:gd name="T0" fmla="*/ 84 w 86"/>
              <a:gd name="T1" fmla="*/ 75 h 86"/>
              <a:gd name="T2" fmla="*/ 84 w 86"/>
              <a:gd name="T3" fmla="*/ 75 h 86"/>
              <a:gd name="T4" fmla="*/ 15 w 86"/>
              <a:gd name="T5" fmla="*/ 75 h 86"/>
              <a:gd name="T6" fmla="*/ 15 w 86"/>
              <a:gd name="T7" fmla="*/ 75 h 86"/>
              <a:gd name="T8" fmla="*/ 15 w 86"/>
              <a:gd name="T9" fmla="*/ 2 h 86"/>
              <a:gd name="T10" fmla="*/ 15 w 86"/>
              <a:gd name="T11" fmla="*/ 2 h 86"/>
              <a:gd name="T12" fmla="*/ 15 w 86"/>
              <a:gd name="T13" fmla="*/ 0 h 86"/>
              <a:gd name="T14" fmla="*/ 13 w 86"/>
              <a:gd name="T15" fmla="*/ 0 h 86"/>
              <a:gd name="T16" fmla="*/ 11 w 86"/>
              <a:gd name="T17" fmla="*/ 0 h 86"/>
              <a:gd name="T18" fmla="*/ 9 w 86"/>
              <a:gd name="T19" fmla="*/ 2 h 86"/>
              <a:gd name="T20" fmla="*/ 9 w 86"/>
              <a:gd name="T21" fmla="*/ 2 h 86"/>
              <a:gd name="T22" fmla="*/ 9 w 86"/>
              <a:gd name="T23" fmla="*/ 75 h 86"/>
              <a:gd name="T24" fmla="*/ 9 w 86"/>
              <a:gd name="T25" fmla="*/ 75 h 86"/>
              <a:gd name="T26" fmla="*/ 2 w 86"/>
              <a:gd name="T27" fmla="*/ 75 h 86"/>
              <a:gd name="T28" fmla="*/ 2 w 86"/>
              <a:gd name="T29" fmla="*/ 75 h 86"/>
              <a:gd name="T30" fmla="*/ 0 w 86"/>
              <a:gd name="T31" fmla="*/ 75 h 86"/>
              <a:gd name="T32" fmla="*/ 0 w 86"/>
              <a:gd name="T33" fmla="*/ 77 h 86"/>
              <a:gd name="T34" fmla="*/ 0 w 86"/>
              <a:gd name="T35" fmla="*/ 81 h 86"/>
              <a:gd name="T36" fmla="*/ 2 w 86"/>
              <a:gd name="T37" fmla="*/ 81 h 86"/>
              <a:gd name="T38" fmla="*/ 2 w 86"/>
              <a:gd name="T39" fmla="*/ 81 h 86"/>
              <a:gd name="T40" fmla="*/ 9 w 86"/>
              <a:gd name="T41" fmla="*/ 81 h 86"/>
              <a:gd name="T42" fmla="*/ 9 w 86"/>
              <a:gd name="T43" fmla="*/ 81 h 86"/>
              <a:gd name="T44" fmla="*/ 9 w 86"/>
              <a:gd name="T45" fmla="*/ 85 h 86"/>
              <a:gd name="T46" fmla="*/ 9 w 86"/>
              <a:gd name="T47" fmla="*/ 85 h 86"/>
              <a:gd name="T48" fmla="*/ 11 w 86"/>
              <a:gd name="T49" fmla="*/ 86 h 86"/>
              <a:gd name="T50" fmla="*/ 13 w 86"/>
              <a:gd name="T51" fmla="*/ 86 h 86"/>
              <a:gd name="T52" fmla="*/ 15 w 86"/>
              <a:gd name="T53" fmla="*/ 86 h 86"/>
              <a:gd name="T54" fmla="*/ 15 w 86"/>
              <a:gd name="T55" fmla="*/ 85 h 86"/>
              <a:gd name="T56" fmla="*/ 15 w 86"/>
              <a:gd name="T57" fmla="*/ 85 h 86"/>
              <a:gd name="T58" fmla="*/ 15 w 86"/>
              <a:gd name="T59" fmla="*/ 81 h 86"/>
              <a:gd name="T60" fmla="*/ 15 w 86"/>
              <a:gd name="T61" fmla="*/ 81 h 86"/>
              <a:gd name="T62" fmla="*/ 84 w 86"/>
              <a:gd name="T63" fmla="*/ 81 h 86"/>
              <a:gd name="T64" fmla="*/ 84 w 86"/>
              <a:gd name="T65" fmla="*/ 81 h 86"/>
              <a:gd name="T66" fmla="*/ 86 w 86"/>
              <a:gd name="T67" fmla="*/ 81 h 86"/>
              <a:gd name="T68" fmla="*/ 86 w 86"/>
              <a:gd name="T69" fmla="*/ 77 h 86"/>
              <a:gd name="T70" fmla="*/ 86 w 86"/>
              <a:gd name="T71" fmla="*/ 75 h 86"/>
              <a:gd name="T72" fmla="*/ 84 w 86"/>
              <a:gd name="T73" fmla="*/ 75 h 86"/>
              <a:gd name="T74" fmla="*/ 84 w 86"/>
              <a:gd name="T75" fmla="*/ 7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6" h="86">
                <a:moveTo>
                  <a:pt x="84" y="75"/>
                </a:moveTo>
                <a:lnTo>
                  <a:pt x="84" y="75"/>
                </a:lnTo>
                <a:lnTo>
                  <a:pt x="15" y="75"/>
                </a:lnTo>
                <a:lnTo>
                  <a:pt x="15" y="75"/>
                </a:lnTo>
                <a:lnTo>
                  <a:pt x="15" y="2"/>
                </a:lnTo>
                <a:lnTo>
                  <a:pt x="15" y="2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2"/>
                </a:lnTo>
                <a:lnTo>
                  <a:pt x="9" y="2"/>
                </a:lnTo>
                <a:lnTo>
                  <a:pt x="9" y="75"/>
                </a:lnTo>
                <a:lnTo>
                  <a:pt x="9" y="75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7"/>
                </a:lnTo>
                <a:lnTo>
                  <a:pt x="0" y="81"/>
                </a:lnTo>
                <a:lnTo>
                  <a:pt x="2" y="81"/>
                </a:lnTo>
                <a:lnTo>
                  <a:pt x="2" y="81"/>
                </a:lnTo>
                <a:lnTo>
                  <a:pt x="9" y="81"/>
                </a:lnTo>
                <a:lnTo>
                  <a:pt x="9" y="81"/>
                </a:lnTo>
                <a:lnTo>
                  <a:pt x="9" y="85"/>
                </a:lnTo>
                <a:lnTo>
                  <a:pt x="9" y="85"/>
                </a:lnTo>
                <a:lnTo>
                  <a:pt x="11" y="86"/>
                </a:lnTo>
                <a:lnTo>
                  <a:pt x="13" y="86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1"/>
                </a:lnTo>
                <a:lnTo>
                  <a:pt x="15" y="81"/>
                </a:lnTo>
                <a:lnTo>
                  <a:pt x="84" y="81"/>
                </a:lnTo>
                <a:lnTo>
                  <a:pt x="84" y="81"/>
                </a:lnTo>
                <a:lnTo>
                  <a:pt x="86" y="81"/>
                </a:lnTo>
                <a:lnTo>
                  <a:pt x="86" y="77"/>
                </a:lnTo>
                <a:lnTo>
                  <a:pt x="86" y="75"/>
                </a:lnTo>
                <a:lnTo>
                  <a:pt x="84" y="75"/>
                </a:lnTo>
                <a:lnTo>
                  <a:pt x="84" y="7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497"/>
          <p:cNvSpPr>
            <a:spLocks/>
          </p:cNvSpPr>
          <p:nvPr/>
        </p:nvSpPr>
        <p:spPr bwMode="auto">
          <a:xfrm>
            <a:off x="2244844" y="5475605"/>
            <a:ext cx="241139" cy="217364"/>
          </a:xfrm>
          <a:custGeom>
            <a:avLst/>
            <a:gdLst>
              <a:gd name="T0" fmla="*/ 69 w 71"/>
              <a:gd name="T1" fmla="*/ 6 h 64"/>
              <a:gd name="T2" fmla="*/ 69 w 71"/>
              <a:gd name="T3" fmla="*/ 6 h 64"/>
              <a:gd name="T4" fmla="*/ 67 w 71"/>
              <a:gd name="T5" fmla="*/ 4 h 64"/>
              <a:gd name="T6" fmla="*/ 65 w 71"/>
              <a:gd name="T7" fmla="*/ 4 h 64"/>
              <a:gd name="T8" fmla="*/ 65 w 71"/>
              <a:gd name="T9" fmla="*/ 4 h 64"/>
              <a:gd name="T10" fmla="*/ 62 w 71"/>
              <a:gd name="T11" fmla="*/ 2 h 64"/>
              <a:gd name="T12" fmla="*/ 50 w 71"/>
              <a:gd name="T13" fmla="*/ 0 h 64"/>
              <a:gd name="T14" fmla="*/ 50 w 71"/>
              <a:gd name="T15" fmla="*/ 0 h 64"/>
              <a:gd name="T16" fmla="*/ 47 w 71"/>
              <a:gd name="T17" fmla="*/ 0 h 64"/>
              <a:gd name="T18" fmla="*/ 45 w 71"/>
              <a:gd name="T19" fmla="*/ 4 h 64"/>
              <a:gd name="T20" fmla="*/ 45 w 71"/>
              <a:gd name="T21" fmla="*/ 4 h 64"/>
              <a:gd name="T22" fmla="*/ 45 w 71"/>
              <a:gd name="T23" fmla="*/ 7 h 64"/>
              <a:gd name="T24" fmla="*/ 49 w 71"/>
              <a:gd name="T25" fmla="*/ 9 h 64"/>
              <a:gd name="T26" fmla="*/ 49 w 71"/>
              <a:gd name="T27" fmla="*/ 9 h 64"/>
              <a:gd name="T28" fmla="*/ 39 w 71"/>
              <a:gd name="T29" fmla="*/ 17 h 64"/>
              <a:gd name="T30" fmla="*/ 32 w 71"/>
              <a:gd name="T31" fmla="*/ 28 h 64"/>
              <a:gd name="T32" fmla="*/ 32 w 71"/>
              <a:gd name="T33" fmla="*/ 28 h 64"/>
              <a:gd name="T34" fmla="*/ 26 w 71"/>
              <a:gd name="T35" fmla="*/ 36 h 64"/>
              <a:gd name="T36" fmla="*/ 20 w 71"/>
              <a:gd name="T37" fmla="*/ 43 h 64"/>
              <a:gd name="T38" fmla="*/ 15 w 71"/>
              <a:gd name="T39" fmla="*/ 47 h 64"/>
              <a:gd name="T40" fmla="*/ 5 w 71"/>
              <a:gd name="T41" fmla="*/ 51 h 64"/>
              <a:gd name="T42" fmla="*/ 5 w 71"/>
              <a:gd name="T43" fmla="*/ 51 h 64"/>
              <a:gd name="T44" fmla="*/ 2 w 71"/>
              <a:gd name="T45" fmla="*/ 52 h 64"/>
              <a:gd name="T46" fmla="*/ 0 w 71"/>
              <a:gd name="T47" fmla="*/ 54 h 64"/>
              <a:gd name="T48" fmla="*/ 0 w 71"/>
              <a:gd name="T49" fmla="*/ 60 h 64"/>
              <a:gd name="T50" fmla="*/ 4 w 71"/>
              <a:gd name="T51" fmla="*/ 64 h 64"/>
              <a:gd name="T52" fmla="*/ 5 w 71"/>
              <a:gd name="T53" fmla="*/ 64 h 64"/>
              <a:gd name="T54" fmla="*/ 9 w 71"/>
              <a:gd name="T55" fmla="*/ 64 h 64"/>
              <a:gd name="T56" fmla="*/ 9 w 71"/>
              <a:gd name="T57" fmla="*/ 64 h 64"/>
              <a:gd name="T58" fmla="*/ 19 w 71"/>
              <a:gd name="T59" fmla="*/ 62 h 64"/>
              <a:gd name="T60" fmla="*/ 28 w 71"/>
              <a:gd name="T61" fmla="*/ 56 h 64"/>
              <a:gd name="T62" fmla="*/ 34 w 71"/>
              <a:gd name="T63" fmla="*/ 49 h 64"/>
              <a:gd name="T64" fmla="*/ 41 w 71"/>
              <a:gd name="T65" fmla="*/ 41 h 64"/>
              <a:gd name="T66" fmla="*/ 41 w 71"/>
              <a:gd name="T67" fmla="*/ 41 h 64"/>
              <a:gd name="T68" fmla="*/ 49 w 71"/>
              <a:gd name="T69" fmla="*/ 30 h 64"/>
              <a:gd name="T70" fmla="*/ 52 w 71"/>
              <a:gd name="T71" fmla="*/ 24 h 64"/>
              <a:gd name="T72" fmla="*/ 58 w 71"/>
              <a:gd name="T73" fmla="*/ 19 h 64"/>
              <a:gd name="T74" fmla="*/ 58 w 71"/>
              <a:gd name="T75" fmla="*/ 22 h 64"/>
              <a:gd name="T76" fmla="*/ 58 w 71"/>
              <a:gd name="T77" fmla="*/ 22 h 64"/>
              <a:gd name="T78" fmla="*/ 58 w 71"/>
              <a:gd name="T79" fmla="*/ 26 h 64"/>
              <a:gd name="T80" fmla="*/ 62 w 71"/>
              <a:gd name="T81" fmla="*/ 28 h 64"/>
              <a:gd name="T82" fmla="*/ 62 w 71"/>
              <a:gd name="T83" fmla="*/ 28 h 64"/>
              <a:gd name="T84" fmla="*/ 62 w 71"/>
              <a:gd name="T85" fmla="*/ 28 h 64"/>
              <a:gd name="T86" fmla="*/ 65 w 71"/>
              <a:gd name="T87" fmla="*/ 26 h 64"/>
              <a:gd name="T88" fmla="*/ 67 w 71"/>
              <a:gd name="T89" fmla="*/ 24 h 64"/>
              <a:gd name="T90" fmla="*/ 71 w 71"/>
              <a:gd name="T91" fmla="*/ 9 h 64"/>
              <a:gd name="T92" fmla="*/ 71 w 71"/>
              <a:gd name="T93" fmla="*/ 9 h 64"/>
              <a:gd name="T94" fmla="*/ 69 w 71"/>
              <a:gd name="T95" fmla="*/ 6 h 64"/>
              <a:gd name="T96" fmla="*/ 69 w 71"/>
              <a:gd name="T97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" h="64">
                <a:moveTo>
                  <a:pt x="69" y="6"/>
                </a:moveTo>
                <a:lnTo>
                  <a:pt x="69" y="6"/>
                </a:lnTo>
                <a:lnTo>
                  <a:pt x="67" y="4"/>
                </a:lnTo>
                <a:lnTo>
                  <a:pt x="65" y="4"/>
                </a:lnTo>
                <a:lnTo>
                  <a:pt x="65" y="4"/>
                </a:lnTo>
                <a:lnTo>
                  <a:pt x="62" y="2"/>
                </a:lnTo>
                <a:lnTo>
                  <a:pt x="50" y="0"/>
                </a:lnTo>
                <a:lnTo>
                  <a:pt x="50" y="0"/>
                </a:lnTo>
                <a:lnTo>
                  <a:pt x="47" y="0"/>
                </a:lnTo>
                <a:lnTo>
                  <a:pt x="45" y="4"/>
                </a:lnTo>
                <a:lnTo>
                  <a:pt x="45" y="4"/>
                </a:lnTo>
                <a:lnTo>
                  <a:pt x="45" y="7"/>
                </a:lnTo>
                <a:lnTo>
                  <a:pt x="49" y="9"/>
                </a:lnTo>
                <a:lnTo>
                  <a:pt x="49" y="9"/>
                </a:lnTo>
                <a:lnTo>
                  <a:pt x="39" y="17"/>
                </a:lnTo>
                <a:lnTo>
                  <a:pt x="32" y="28"/>
                </a:lnTo>
                <a:lnTo>
                  <a:pt x="32" y="28"/>
                </a:lnTo>
                <a:lnTo>
                  <a:pt x="26" y="36"/>
                </a:lnTo>
                <a:lnTo>
                  <a:pt x="20" y="43"/>
                </a:lnTo>
                <a:lnTo>
                  <a:pt x="15" y="47"/>
                </a:lnTo>
                <a:lnTo>
                  <a:pt x="5" y="51"/>
                </a:lnTo>
                <a:lnTo>
                  <a:pt x="5" y="51"/>
                </a:lnTo>
                <a:lnTo>
                  <a:pt x="2" y="52"/>
                </a:lnTo>
                <a:lnTo>
                  <a:pt x="0" y="54"/>
                </a:lnTo>
                <a:lnTo>
                  <a:pt x="0" y="60"/>
                </a:lnTo>
                <a:lnTo>
                  <a:pt x="4" y="64"/>
                </a:lnTo>
                <a:lnTo>
                  <a:pt x="5" y="64"/>
                </a:lnTo>
                <a:lnTo>
                  <a:pt x="9" y="64"/>
                </a:lnTo>
                <a:lnTo>
                  <a:pt x="9" y="64"/>
                </a:lnTo>
                <a:lnTo>
                  <a:pt x="19" y="62"/>
                </a:lnTo>
                <a:lnTo>
                  <a:pt x="28" y="56"/>
                </a:lnTo>
                <a:lnTo>
                  <a:pt x="34" y="49"/>
                </a:lnTo>
                <a:lnTo>
                  <a:pt x="41" y="41"/>
                </a:lnTo>
                <a:lnTo>
                  <a:pt x="41" y="41"/>
                </a:lnTo>
                <a:lnTo>
                  <a:pt x="49" y="30"/>
                </a:lnTo>
                <a:lnTo>
                  <a:pt x="52" y="24"/>
                </a:lnTo>
                <a:lnTo>
                  <a:pt x="58" y="19"/>
                </a:lnTo>
                <a:lnTo>
                  <a:pt x="58" y="22"/>
                </a:lnTo>
                <a:lnTo>
                  <a:pt x="58" y="22"/>
                </a:lnTo>
                <a:lnTo>
                  <a:pt x="58" y="26"/>
                </a:lnTo>
                <a:lnTo>
                  <a:pt x="62" y="28"/>
                </a:lnTo>
                <a:lnTo>
                  <a:pt x="62" y="28"/>
                </a:lnTo>
                <a:lnTo>
                  <a:pt x="62" y="28"/>
                </a:lnTo>
                <a:lnTo>
                  <a:pt x="65" y="26"/>
                </a:lnTo>
                <a:lnTo>
                  <a:pt x="67" y="24"/>
                </a:lnTo>
                <a:lnTo>
                  <a:pt x="71" y="9"/>
                </a:lnTo>
                <a:lnTo>
                  <a:pt x="71" y="9"/>
                </a:lnTo>
                <a:lnTo>
                  <a:pt x="69" y="6"/>
                </a:lnTo>
                <a:lnTo>
                  <a:pt x="69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498"/>
          <p:cNvSpPr>
            <a:spLocks noEditPoints="1"/>
          </p:cNvSpPr>
          <p:nvPr/>
        </p:nvSpPr>
        <p:spPr bwMode="auto">
          <a:xfrm>
            <a:off x="5739649" y="5112200"/>
            <a:ext cx="343029" cy="122266"/>
          </a:xfrm>
          <a:custGeom>
            <a:avLst/>
            <a:gdLst>
              <a:gd name="T0" fmla="*/ 101 w 101"/>
              <a:gd name="T1" fmla="*/ 30 h 36"/>
              <a:gd name="T2" fmla="*/ 95 w 101"/>
              <a:gd name="T3" fmla="*/ 8 h 36"/>
              <a:gd name="T4" fmla="*/ 95 w 101"/>
              <a:gd name="T5" fmla="*/ 8 h 36"/>
              <a:gd name="T6" fmla="*/ 91 w 101"/>
              <a:gd name="T7" fmla="*/ 2 h 36"/>
              <a:gd name="T8" fmla="*/ 88 w 101"/>
              <a:gd name="T9" fmla="*/ 0 h 36"/>
              <a:gd name="T10" fmla="*/ 15 w 101"/>
              <a:gd name="T11" fmla="*/ 0 h 36"/>
              <a:gd name="T12" fmla="*/ 15 w 101"/>
              <a:gd name="T13" fmla="*/ 0 h 36"/>
              <a:gd name="T14" fmla="*/ 9 w 101"/>
              <a:gd name="T15" fmla="*/ 2 h 36"/>
              <a:gd name="T16" fmla="*/ 5 w 101"/>
              <a:gd name="T17" fmla="*/ 8 h 36"/>
              <a:gd name="T18" fmla="*/ 0 w 101"/>
              <a:gd name="T19" fmla="*/ 30 h 36"/>
              <a:gd name="T20" fmla="*/ 0 w 101"/>
              <a:gd name="T21" fmla="*/ 30 h 36"/>
              <a:gd name="T22" fmla="*/ 0 w 101"/>
              <a:gd name="T23" fmla="*/ 34 h 36"/>
              <a:gd name="T24" fmla="*/ 3 w 101"/>
              <a:gd name="T25" fmla="*/ 36 h 36"/>
              <a:gd name="T26" fmla="*/ 97 w 101"/>
              <a:gd name="T27" fmla="*/ 36 h 36"/>
              <a:gd name="T28" fmla="*/ 97 w 101"/>
              <a:gd name="T29" fmla="*/ 36 h 36"/>
              <a:gd name="T30" fmla="*/ 101 w 101"/>
              <a:gd name="T31" fmla="*/ 34 h 36"/>
              <a:gd name="T32" fmla="*/ 101 w 101"/>
              <a:gd name="T33" fmla="*/ 30 h 36"/>
              <a:gd name="T34" fmla="*/ 101 w 101"/>
              <a:gd name="T35" fmla="*/ 30 h 36"/>
              <a:gd name="T36" fmla="*/ 89 w 101"/>
              <a:gd name="T37" fmla="*/ 32 h 36"/>
              <a:gd name="T38" fmla="*/ 13 w 101"/>
              <a:gd name="T39" fmla="*/ 32 h 36"/>
              <a:gd name="T40" fmla="*/ 13 w 101"/>
              <a:gd name="T41" fmla="*/ 32 h 36"/>
              <a:gd name="T42" fmla="*/ 9 w 101"/>
              <a:gd name="T43" fmla="*/ 30 h 36"/>
              <a:gd name="T44" fmla="*/ 9 w 101"/>
              <a:gd name="T45" fmla="*/ 28 h 36"/>
              <a:gd name="T46" fmla="*/ 9 w 101"/>
              <a:gd name="T47" fmla="*/ 28 h 36"/>
              <a:gd name="T48" fmla="*/ 9 w 101"/>
              <a:gd name="T49" fmla="*/ 26 h 36"/>
              <a:gd name="T50" fmla="*/ 13 w 101"/>
              <a:gd name="T51" fmla="*/ 11 h 36"/>
              <a:gd name="T52" fmla="*/ 13 w 101"/>
              <a:gd name="T53" fmla="*/ 11 h 36"/>
              <a:gd name="T54" fmla="*/ 16 w 101"/>
              <a:gd name="T55" fmla="*/ 6 h 36"/>
              <a:gd name="T56" fmla="*/ 22 w 101"/>
              <a:gd name="T57" fmla="*/ 4 h 36"/>
              <a:gd name="T58" fmla="*/ 80 w 101"/>
              <a:gd name="T59" fmla="*/ 4 h 36"/>
              <a:gd name="T60" fmla="*/ 80 w 101"/>
              <a:gd name="T61" fmla="*/ 4 h 36"/>
              <a:gd name="T62" fmla="*/ 86 w 101"/>
              <a:gd name="T63" fmla="*/ 6 h 36"/>
              <a:gd name="T64" fmla="*/ 89 w 101"/>
              <a:gd name="T65" fmla="*/ 11 h 36"/>
              <a:gd name="T66" fmla="*/ 93 w 101"/>
              <a:gd name="T67" fmla="*/ 26 h 36"/>
              <a:gd name="T68" fmla="*/ 93 w 101"/>
              <a:gd name="T69" fmla="*/ 26 h 36"/>
              <a:gd name="T70" fmla="*/ 93 w 101"/>
              <a:gd name="T71" fmla="*/ 28 h 36"/>
              <a:gd name="T72" fmla="*/ 93 w 101"/>
              <a:gd name="T73" fmla="*/ 28 h 36"/>
              <a:gd name="T74" fmla="*/ 93 w 101"/>
              <a:gd name="T75" fmla="*/ 30 h 36"/>
              <a:gd name="T76" fmla="*/ 89 w 101"/>
              <a:gd name="T77" fmla="*/ 32 h 36"/>
              <a:gd name="T78" fmla="*/ 89 w 101"/>
              <a:gd name="T79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36">
                <a:moveTo>
                  <a:pt x="101" y="30"/>
                </a:moveTo>
                <a:lnTo>
                  <a:pt x="95" y="8"/>
                </a:lnTo>
                <a:lnTo>
                  <a:pt x="95" y="8"/>
                </a:lnTo>
                <a:lnTo>
                  <a:pt x="91" y="2"/>
                </a:lnTo>
                <a:lnTo>
                  <a:pt x="88" y="0"/>
                </a:lnTo>
                <a:lnTo>
                  <a:pt x="15" y="0"/>
                </a:lnTo>
                <a:lnTo>
                  <a:pt x="15" y="0"/>
                </a:lnTo>
                <a:lnTo>
                  <a:pt x="9" y="2"/>
                </a:lnTo>
                <a:lnTo>
                  <a:pt x="5" y="8"/>
                </a:lnTo>
                <a:lnTo>
                  <a:pt x="0" y="30"/>
                </a:lnTo>
                <a:lnTo>
                  <a:pt x="0" y="30"/>
                </a:lnTo>
                <a:lnTo>
                  <a:pt x="0" y="34"/>
                </a:lnTo>
                <a:lnTo>
                  <a:pt x="3" y="36"/>
                </a:lnTo>
                <a:lnTo>
                  <a:pt x="97" y="36"/>
                </a:lnTo>
                <a:lnTo>
                  <a:pt x="97" y="36"/>
                </a:lnTo>
                <a:lnTo>
                  <a:pt x="101" y="34"/>
                </a:lnTo>
                <a:lnTo>
                  <a:pt x="101" y="30"/>
                </a:lnTo>
                <a:lnTo>
                  <a:pt x="101" y="30"/>
                </a:lnTo>
                <a:close/>
                <a:moveTo>
                  <a:pt x="89" y="32"/>
                </a:moveTo>
                <a:lnTo>
                  <a:pt x="13" y="32"/>
                </a:lnTo>
                <a:lnTo>
                  <a:pt x="13" y="32"/>
                </a:lnTo>
                <a:lnTo>
                  <a:pt x="9" y="30"/>
                </a:lnTo>
                <a:lnTo>
                  <a:pt x="9" y="28"/>
                </a:lnTo>
                <a:lnTo>
                  <a:pt x="9" y="28"/>
                </a:lnTo>
                <a:lnTo>
                  <a:pt x="9" y="26"/>
                </a:lnTo>
                <a:lnTo>
                  <a:pt x="13" y="11"/>
                </a:lnTo>
                <a:lnTo>
                  <a:pt x="13" y="11"/>
                </a:lnTo>
                <a:lnTo>
                  <a:pt x="16" y="6"/>
                </a:lnTo>
                <a:lnTo>
                  <a:pt x="22" y="4"/>
                </a:lnTo>
                <a:lnTo>
                  <a:pt x="80" y="4"/>
                </a:lnTo>
                <a:lnTo>
                  <a:pt x="80" y="4"/>
                </a:lnTo>
                <a:lnTo>
                  <a:pt x="86" y="6"/>
                </a:lnTo>
                <a:lnTo>
                  <a:pt x="89" y="11"/>
                </a:lnTo>
                <a:lnTo>
                  <a:pt x="93" y="26"/>
                </a:lnTo>
                <a:lnTo>
                  <a:pt x="93" y="26"/>
                </a:lnTo>
                <a:lnTo>
                  <a:pt x="93" y="28"/>
                </a:lnTo>
                <a:lnTo>
                  <a:pt x="93" y="28"/>
                </a:lnTo>
                <a:lnTo>
                  <a:pt x="93" y="30"/>
                </a:lnTo>
                <a:lnTo>
                  <a:pt x="89" y="32"/>
                </a:lnTo>
                <a:lnTo>
                  <a:pt x="89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499"/>
          <p:cNvSpPr>
            <a:spLocks/>
          </p:cNvSpPr>
          <p:nvPr/>
        </p:nvSpPr>
        <p:spPr bwMode="auto">
          <a:xfrm>
            <a:off x="5770215" y="5125785"/>
            <a:ext cx="285291" cy="95097"/>
          </a:xfrm>
          <a:custGeom>
            <a:avLst/>
            <a:gdLst>
              <a:gd name="T0" fmla="*/ 84 w 84"/>
              <a:gd name="T1" fmla="*/ 22 h 28"/>
              <a:gd name="T2" fmla="*/ 84 w 84"/>
              <a:gd name="T3" fmla="*/ 22 h 28"/>
              <a:gd name="T4" fmla="*/ 84 w 84"/>
              <a:gd name="T5" fmla="*/ 22 h 28"/>
              <a:gd name="T6" fmla="*/ 84 w 84"/>
              <a:gd name="T7" fmla="*/ 26 h 28"/>
              <a:gd name="T8" fmla="*/ 80 w 84"/>
              <a:gd name="T9" fmla="*/ 28 h 28"/>
              <a:gd name="T10" fmla="*/ 4 w 84"/>
              <a:gd name="T11" fmla="*/ 28 h 28"/>
              <a:gd name="T12" fmla="*/ 4 w 84"/>
              <a:gd name="T13" fmla="*/ 28 h 28"/>
              <a:gd name="T14" fmla="*/ 0 w 84"/>
              <a:gd name="T15" fmla="*/ 26 h 28"/>
              <a:gd name="T16" fmla="*/ 0 w 84"/>
              <a:gd name="T17" fmla="*/ 22 h 28"/>
              <a:gd name="T18" fmla="*/ 4 w 84"/>
              <a:gd name="T19" fmla="*/ 7 h 28"/>
              <a:gd name="T20" fmla="*/ 4 w 84"/>
              <a:gd name="T21" fmla="*/ 7 h 28"/>
              <a:gd name="T22" fmla="*/ 7 w 84"/>
              <a:gd name="T23" fmla="*/ 4 h 28"/>
              <a:gd name="T24" fmla="*/ 13 w 84"/>
              <a:gd name="T25" fmla="*/ 2 h 28"/>
              <a:gd name="T26" fmla="*/ 71 w 84"/>
              <a:gd name="T27" fmla="*/ 2 h 28"/>
              <a:gd name="T28" fmla="*/ 71 w 84"/>
              <a:gd name="T29" fmla="*/ 2 h 28"/>
              <a:gd name="T30" fmla="*/ 77 w 84"/>
              <a:gd name="T31" fmla="*/ 4 h 28"/>
              <a:gd name="T32" fmla="*/ 80 w 84"/>
              <a:gd name="T33" fmla="*/ 7 h 28"/>
              <a:gd name="T34" fmla="*/ 84 w 84"/>
              <a:gd name="T35" fmla="*/ 22 h 28"/>
              <a:gd name="T36" fmla="*/ 84 w 84"/>
              <a:gd name="T37" fmla="*/ 22 h 28"/>
              <a:gd name="T38" fmla="*/ 80 w 84"/>
              <a:gd name="T39" fmla="*/ 7 h 28"/>
              <a:gd name="T40" fmla="*/ 80 w 84"/>
              <a:gd name="T41" fmla="*/ 7 h 28"/>
              <a:gd name="T42" fmla="*/ 77 w 84"/>
              <a:gd name="T43" fmla="*/ 2 h 28"/>
              <a:gd name="T44" fmla="*/ 71 w 84"/>
              <a:gd name="T45" fmla="*/ 0 h 28"/>
              <a:gd name="T46" fmla="*/ 13 w 84"/>
              <a:gd name="T47" fmla="*/ 0 h 28"/>
              <a:gd name="T48" fmla="*/ 13 w 84"/>
              <a:gd name="T49" fmla="*/ 0 h 28"/>
              <a:gd name="T50" fmla="*/ 7 w 84"/>
              <a:gd name="T51" fmla="*/ 2 h 28"/>
              <a:gd name="T52" fmla="*/ 4 w 84"/>
              <a:gd name="T53" fmla="*/ 7 h 28"/>
              <a:gd name="T54" fmla="*/ 0 w 84"/>
              <a:gd name="T55" fmla="*/ 22 h 28"/>
              <a:gd name="T56" fmla="*/ 0 w 84"/>
              <a:gd name="T57" fmla="*/ 22 h 28"/>
              <a:gd name="T58" fmla="*/ 0 w 84"/>
              <a:gd name="T59" fmla="*/ 24 h 28"/>
              <a:gd name="T60" fmla="*/ 0 w 84"/>
              <a:gd name="T61" fmla="*/ 24 h 28"/>
              <a:gd name="T62" fmla="*/ 0 w 84"/>
              <a:gd name="T63" fmla="*/ 26 h 28"/>
              <a:gd name="T64" fmla="*/ 4 w 84"/>
              <a:gd name="T65" fmla="*/ 28 h 28"/>
              <a:gd name="T66" fmla="*/ 80 w 84"/>
              <a:gd name="T67" fmla="*/ 28 h 28"/>
              <a:gd name="T68" fmla="*/ 80 w 84"/>
              <a:gd name="T69" fmla="*/ 28 h 28"/>
              <a:gd name="T70" fmla="*/ 84 w 84"/>
              <a:gd name="T71" fmla="*/ 26 h 28"/>
              <a:gd name="T72" fmla="*/ 84 w 84"/>
              <a:gd name="T73" fmla="*/ 24 h 28"/>
              <a:gd name="T74" fmla="*/ 84 w 84"/>
              <a:gd name="T75" fmla="*/ 24 h 28"/>
              <a:gd name="T76" fmla="*/ 84 w 84"/>
              <a:gd name="T77" fmla="*/ 22 h 28"/>
              <a:gd name="T78" fmla="*/ 84 w 84"/>
              <a:gd name="T7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" h="28">
                <a:moveTo>
                  <a:pt x="84" y="22"/>
                </a:moveTo>
                <a:lnTo>
                  <a:pt x="84" y="22"/>
                </a:lnTo>
                <a:lnTo>
                  <a:pt x="84" y="22"/>
                </a:lnTo>
                <a:lnTo>
                  <a:pt x="84" y="26"/>
                </a:lnTo>
                <a:lnTo>
                  <a:pt x="80" y="28"/>
                </a:lnTo>
                <a:lnTo>
                  <a:pt x="4" y="28"/>
                </a:lnTo>
                <a:lnTo>
                  <a:pt x="4" y="28"/>
                </a:lnTo>
                <a:lnTo>
                  <a:pt x="0" y="26"/>
                </a:lnTo>
                <a:lnTo>
                  <a:pt x="0" y="22"/>
                </a:lnTo>
                <a:lnTo>
                  <a:pt x="4" y="7"/>
                </a:lnTo>
                <a:lnTo>
                  <a:pt x="4" y="7"/>
                </a:lnTo>
                <a:lnTo>
                  <a:pt x="7" y="4"/>
                </a:lnTo>
                <a:lnTo>
                  <a:pt x="13" y="2"/>
                </a:lnTo>
                <a:lnTo>
                  <a:pt x="71" y="2"/>
                </a:lnTo>
                <a:lnTo>
                  <a:pt x="71" y="2"/>
                </a:lnTo>
                <a:lnTo>
                  <a:pt x="77" y="4"/>
                </a:lnTo>
                <a:lnTo>
                  <a:pt x="80" y="7"/>
                </a:lnTo>
                <a:lnTo>
                  <a:pt x="84" y="22"/>
                </a:lnTo>
                <a:lnTo>
                  <a:pt x="84" y="22"/>
                </a:lnTo>
                <a:lnTo>
                  <a:pt x="80" y="7"/>
                </a:lnTo>
                <a:lnTo>
                  <a:pt x="80" y="7"/>
                </a:lnTo>
                <a:lnTo>
                  <a:pt x="77" y="2"/>
                </a:lnTo>
                <a:lnTo>
                  <a:pt x="71" y="0"/>
                </a:lnTo>
                <a:lnTo>
                  <a:pt x="13" y="0"/>
                </a:lnTo>
                <a:lnTo>
                  <a:pt x="13" y="0"/>
                </a:lnTo>
                <a:lnTo>
                  <a:pt x="7" y="2"/>
                </a:lnTo>
                <a:lnTo>
                  <a:pt x="4" y="7"/>
                </a:ln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0" y="24"/>
                </a:lnTo>
                <a:lnTo>
                  <a:pt x="0" y="26"/>
                </a:lnTo>
                <a:lnTo>
                  <a:pt x="4" y="28"/>
                </a:lnTo>
                <a:lnTo>
                  <a:pt x="80" y="28"/>
                </a:lnTo>
                <a:lnTo>
                  <a:pt x="80" y="28"/>
                </a:lnTo>
                <a:lnTo>
                  <a:pt x="84" y="26"/>
                </a:lnTo>
                <a:lnTo>
                  <a:pt x="84" y="24"/>
                </a:lnTo>
                <a:lnTo>
                  <a:pt x="84" y="24"/>
                </a:lnTo>
                <a:lnTo>
                  <a:pt x="84" y="22"/>
                </a:lnTo>
                <a:lnTo>
                  <a:pt x="84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00"/>
          <p:cNvSpPr>
            <a:spLocks/>
          </p:cNvSpPr>
          <p:nvPr/>
        </p:nvSpPr>
        <p:spPr bwMode="auto">
          <a:xfrm>
            <a:off x="5885689" y="5183522"/>
            <a:ext cx="54341" cy="23775"/>
          </a:xfrm>
          <a:custGeom>
            <a:avLst/>
            <a:gdLst>
              <a:gd name="T0" fmla="*/ 13 w 16"/>
              <a:gd name="T1" fmla="*/ 0 h 7"/>
              <a:gd name="T2" fmla="*/ 2 w 16"/>
              <a:gd name="T3" fmla="*/ 0 h 7"/>
              <a:gd name="T4" fmla="*/ 2 w 16"/>
              <a:gd name="T5" fmla="*/ 0 h 7"/>
              <a:gd name="T6" fmla="*/ 2 w 16"/>
              <a:gd name="T7" fmla="*/ 0 h 7"/>
              <a:gd name="T8" fmla="*/ 0 w 16"/>
              <a:gd name="T9" fmla="*/ 2 h 7"/>
              <a:gd name="T10" fmla="*/ 0 w 16"/>
              <a:gd name="T11" fmla="*/ 4 h 7"/>
              <a:gd name="T12" fmla="*/ 0 w 16"/>
              <a:gd name="T13" fmla="*/ 4 h 7"/>
              <a:gd name="T14" fmla="*/ 0 w 16"/>
              <a:gd name="T15" fmla="*/ 5 h 7"/>
              <a:gd name="T16" fmla="*/ 0 w 16"/>
              <a:gd name="T17" fmla="*/ 5 h 7"/>
              <a:gd name="T18" fmla="*/ 0 w 16"/>
              <a:gd name="T19" fmla="*/ 7 h 7"/>
              <a:gd name="T20" fmla="*/ 15 w 16"/>
              <a:gd name="T21" fmla="*/ 7 h 7"/>
              <a:gd name="T22" fmla="*/ 15 w 16"/>
              <a:gd name="T23" fmla="*/ 7 h 7"/>
              <a:gd name="T24" fmla="*/ 16 w 16"/>
              <a:gd name="T25" fmla="*/ 5 h 7"/>
              <a:gd name="T26" fmla="*/ 16 w 16"/>
              <a:gd name="T27" fmla="*/ 4 h 7"/>
              <a:gd name="T28" fmla="*/ 16 w 16"/>
              <a:gd name="T29" fmla="*/ 4 h 7"/>
              <a:gd name="T30" fmla="*/ 16 w 16"/>
              <a:gd name="T31" fmla="*/ 4 h 7"/>
              <a:gd name="T32" fmla="*/ 16 w 16"/>
              <a:gd name="T33" fmla="*/ 4 h 7"/>
              <a:gd name="T34" fmla="*/ 15 w 16"/>
              <a:gd name="T35" fmla="*/ 2 h 7"/>
              <a:gd name="T36" fmla="*/ 13 w 16"/>
              <a:gd name="T37" fmla="*/ 0 h 7"/>
              <a:gd name="T38" fmla="*/ 13 w 16"/>
              <a:gd name="T3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" h="7">
                <a:moveTo>
                  <a:pt x="13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15" y="7"/>
                </a:lnTo>
                <a:lnTo>
                  <a:pt x="15" y="7"/>
                </a:lnTo>
                <a:lnTo>
                  <a:pt x="16" y="5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6" y="4"/>
                </a:lnTo>
                <a:lnTo>
                  <a:pt x="15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501"/>
          <p:cNvSpPr>
            <a:spLocks/>
          </p:cNvSpPr>
          <p:nvPr/>
        </p:nvSpPr>
        <p:spPr bwMode="auto">
          <a:xfrm>
            <a:off x="5878896" y="5183522"/>
            <a:ext cx="61134" cy="23775"/>
          </a:xfrm>
          <a:custGeom>
            <a:avLst/>
            <a:gdLst>
              <a:gd name="T0" fmla="*/ 18 w 18"/>
              <a:gd name="T1" fmla="*/ 4 h 7"/>
              <a:gd name="T2" fmla="*/ 18 w 18"/>
              <a:gd name="T3" fmla="*/ 4 h 7"/>
              <a:gd name="T4" fmla="*/ 18 w 18"/>
              <a:gd name="T5" fmla="*/ 5 h 7"/>
              <a:gd name="T6" fmla="*/ 17 w 18"/>
              <a:gd name="T7" fmla="*/ 7 h 7"/>
              <a:gd name="T8" fmla="*/ 2 w 18"/>
              <a:gd name="T9" fmla="*/ 7 h 7"/>
              <a:gd name="T10" fmla="*/ 2 w 18"/>
              <a:gd name="T11" fmla="*/ 7 h 7"/>
              <a:gd name="T12" fmla="*/ 2 w 18"/>
              <a:gd name="T13" fmla="*/ 5 h 7"/>
              <a:gd name="T14" fmla="*/ 0 w 18"/>
              <a:gd name="T15" fmla="*/ 4 h 7"/>
              <a:gd name="T16" fmla="*/ 2 w 18"/>
              <a:gd name="T17" fmla="*/ 4 h 7"/>
              <a:gd name="T18" fmla="*/ 2 w 18"/>
              <a:gd name="T19" fmla="*/ 4 h 7"/>
              <a:gd name="T20" fmla="*/ 2 w 18"/>
              <a:gd name="T21" fmla="*/ 2 h 7"/>
              <a:gd name="T22" fmla="*/ 4 w 18"/>
              <a:gd name="T23" fmla="*/ 0 h 7"/>
              <a:gd name="T24" fmla="*/ 15 w 18"/>
              <a:gd name="T25" fmla="*/ 0 h 7"/>
              <a:gd name="T26" fmla="*/ 15 w 18"/>
              <a:gd name="T27" fmla="*/ 0 h 7"/>
              <a:gd name="T28" fmla="*/ 17 w 18"/>
              <a:gd name="T29" fmla="*/ 2 h 7"/>
              <a:gd name="T30" fmla="*/ 18 w 18"/>
              <a:gd name="T31" fmla="*/ 4 h 7"/>
              <a:gd name="T32" fmla="*/ 18 w 18"/>
              <a:gd name="T33" fmla="*/ 4 h 7"/>
              <a:gd name="T34" fmla="*/ 18 w 18"/>
              <a:gd name="T35" fmla="*/ 4 h 7"/>
              <a:gd name="T36" fmla="*/ 18 w 18"/>
              <a:gd name="T37" fmla="*/ 4 h 7"/>
              <a:gd name="T38" fmla="*/ 18 w 18"/>
              <a:gd name="T39" fmla="*/ 4 h 7"/>
              <a:gd name="T40" fmla="*/ 17 w 18"/>
              <a:gd name="T41" fmla="*/ 2 h 7"/>
              <a:gd name="T42" fmla="*/ 15 w 18"/>
              <a:gd name="T43" fmla="*/ 0 h 7"/>
              <a:gd name="T44" fmla="*/ 4 w 18"/>
              <a:gd name="T45" fmla="*/ 0 h 7"/>
              <a:gd name="T46" fmla="*/ 4 w 18"/>
              <a:gd name="T47" fmla="*/ 0 h 7"/>
              <a:gd name="T48" fmla="*/ 2 w 18"/>
              <a:gd name="T49" fmla="*/ 2 h 7"/>
              <a:gd name="T50" fmla="*/ 0 w 18"/>
              <a:gd name="T51" fmla="*/ 4 h 7"/>
              <a:gd name="T52" fmla="*/ 0 w 18"/>
              <a:gd name="T53" fmla="*/ 4 h 7"/>
              <a:gd name="T54" fmla="*/ 0 w 18"/>
              <a:gd name="T55" fmla="*/ 5 h 7"/>
              <a:gd name="T56" fmla="*/ 0 w 18"/>
              <a:gd name="T57" fmla="*/ 5 h 7"/>
              <a:gd name="T58" fmla="*/ 2 w 18"/>
              <a:gd name="T59" fmla="*/ 7 h 7"/>
              <a:gd name="T60" fmla="*/ 2 w 18"/>
              <a:gd name="T61" fmla="*/ 7 h 7"/>
              <a:gd name="T62" fmla="*/ 17 w 18"/>
              <a:gd name="T63" fmla="*/ 7 h 7"/>
              <a:gd name="T64" fmla="*/ 17 w 18"/>
              <a:gd name="T65" fmla="*/ 7 h 7"/>
              <a:gd name="T66" fmla="*/ 18 w 18"/>
              <a:gd name="T67" fmla="*/ 7 h 7"/>
              <a:gd name="T68" fmla="*/ 18 w 18"/>
              <a:gd name="T69" fmla="*/ 5 h 7"/>
              <a:gd name="T70" fmla="*/ 18 w 18"/>
              <a:gd name="T71" fmla="*/ 4 h 7"/>
              <a:gd name="T72" fmla="*/ 18 w 18"/>
              <a:gd name="T7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7">
                <a:moveTo>
                  <a:pt x="18" y="4"/>
                </a:moveTo>
                <a:lnTo>
                  <a:pt x="18" y="4"/>
                </a:lnTo>
                <a:lnTo>
                  <a:pt x="18" y="5"/>
                </a:lnTo>
                <a:lnTo>
                  <a:pt x="17" y="7"/>
                </a:lnTo>
                <a:lnTo>
                  <a:pt x="2" y="7"/>
                </a:lnTo>
                <a:lnTo>
                  <a:pt x="2" y="7"/>
                </a:lnTo>
                <a:lnTo>
                  <a:pt x="2" y="5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4" y="0"/>
                </a:lnTo>
                <a:lnTo>
                  <a:pt x="15" y="0"/>
                </a:lnTo>
                <a:lnTo>
                  <a:pt x="15" y="0"/>
                </a:lnTo>
                <a:lnTo>
                  <a:pt x="17" y="2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17" y="2"/>
                </a:lnTo>
                <a:lnTo>
                  <a:pt x="15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17" y="7"/>
                </a:lnTo>
                <a:lnTo>
                  <a:pt x="17" y="7"/>
                </a:lnTo>
                <a:lnTo>
                  <a:pt x="18" y="7"/>
                </a:lnTo>
                <a:lnTo>
                  <a:pt x="18" y="5"/>
                </a:lnTo>
                <a:lnTo>
                  <a:pt x="18" y="4"/>
                </a:lnTo>
                <a:lnTo>
                  <a:pt x="18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502"/>
          <p:cNvSpPr>
            <a:spLocks noEditPoints="1"/>
          </p:cNvSpPr>
          <p:nvPr/>
        </p:nvSpPr>
        <p:spPr bwMode="auto">
          <a:xfrm>
            <a:off x="5763423" y="4922007"/>
            <a:ext cx="292083" cy="190193"/>
          </a:xfrm>
          <a:custGeom>
            <a:avLst/>
            <a:gdLst>
              <a:gd name="T0" fmla="*/ 0 w 86"/>
              <a:gd name="T1" fmla="*/ 0 h 56"/>
              <a:gd name="T2" fmla="*/ 0 w 86"/>
              <a:gd name="T3" fmla="*/ 56 h 56"/>
              <a:gd name="T4" fmla="*/ 86 w 86"/>
              <a:gd name="T5" fmla="*/ 56 h 56"/>
              <a:gd name="T6" fmla="*/ 86 w 86"/>
              <a:gd name="T7" fmla="*/ 0 h 56"/>
              <a:gd name="T8" fmla="*/ 0 w 86"/>
              <a:gd name="T9" fmla="*/ 0 h 56"/>
              <a:gd name="T10" fmla="*/ 79 w 86"/>
              <a:gd name="T11" fmla="*/ 49 h 56"/>
              <a:gd name="T12" fmla="*/ 8 w 86"/>
              <a:gd name="T13" fmla="*/ 49 h 56"/>
              <a:gd name="T14" fmla="*/ 8 w 86"/>
              <a:gd name="T15" fmla="*/ 6 h 56"/>
              <a:gd name="T16" fmla="*/ 79 w 86"/>
              <a:gd name="T17" fmla="*/ 6 h 56"/>
              <a:gd name="T18" fmla="*/ 79 w 86"/>
              <a:gd name="T19" fmla="*/ 4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56">
                <a:moveTo>
                  <a:pt x="0" y="0"/>
                </a:moveTo>
                <a:lnTo>
                  <a:pt x="0" y="56"/>
                </a:lnTo>
                <a:lnTo>
                  <a:pt x="86" y="56"/>
                </a:lnTo>
                <a:lnTo>
                  <a:pt x="86" y="0"/>
                </a:lnTo>
                <a:lnTo>
                  <a:pt x="0" y="0"/>
                </a:lnTo>
                <a:close/>
                <a:moveTo>
                  <a:pt x="79" y="49"/>
                </a:moveTo>
                <a:lnTo>
                  <a:pt x="8" y="49"/>
                </a:lnTo>
                <a:lnTo>
                  <a:pt x="8" y="6"/>
                </a:lnTo>
                <a:lnTo>
                  <a:pt x="79" y="6"/>
                </a:lnTo>
                <a:lnTo>
                  <a:pt x="79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503"/>
          <p:cNvSpPr>
            <a:spLocks noEditPoints="1"/>
          </p:cNvSpPr>
          <p:nvPr/>
        </p:nvSpPr>
        <p:spPr bwMode="auto">
          <a:xfrm>
            <a:off x="7213649" y="4748794"/>
            <a:ext cx="995121" cy="346425"/>
          </a:xfrm>
          <a:custGeom>
            <a:avLst/>
            <a:gdLst>
              <a:gd name="T0" fmla="*/ 291 w 293"/>
              <a:gd name="T1" fmla="*/ 83 h 102"/>
              <a:gd name="T2" fmla="*/ 272 w 293"/>
              <a:gd name="T3" fmla="*/ 17 h 102"/>
              <a:gd name="T4" fmla="*/ 272 w 293"/>
              <a:gd name="T5" fmla="*/ 17 h 102"/>
              <a:gd name="T6" fmla="*/ 270 w 293"/>
              <a:gd name="T7" fmla="*/ 12 h 102"/>
              <a:gd name="T8" fmla="*/ 264 w 293"/>
              <a:gd name="T9" fmla="*/ 6 h 102"/>
              <a:gd name="T10" fmla="*/ 257 w 293"/>
              <a:gd name="T11" fmla="*/ 2 h 102"/>
              <a:gd name="T12" fmla="*/ 249 w 293"/>
              <a:gd name="T13" fmla="*/ 0 h 102"/>
              <a:gd name="T14" fmla="*/ 41 w 293"/>
              <a:gd name="T15" fmla="*/ 0 h 102"/>
              <a:gd name="T16" fmla="*/ 41 w 293"/>
              <a:gd name="T17" fmla="*/ 0 h 102"/>
              <a:gd name="T18" fmla="*/ 34 w 293"/>
              <a:gd name="T19" fmla="*/ 2 h 102"/>
              <a:gd name="T20" fmla="*/ 26 w 293"/>
              <a:gd name="T21" fmla="*/ 6 h 102"/>
              <a:gd name="T22" fmla="*/ 21 w 293"/>
              <a:gd name="T23" fmla="*/ 12 h 102"/>
              <a:gd name="T24" fmla="*/ 19 w 293"/>
              <a:gd name="T25" fmla="*/ 17 h 102"/>
              <a:gd name="T26" fmla="*/ 0 w 293"/>
              <a:gd name="T27" fmla="*/ 83 h 102"/>
              <a:gd name="T28" fmla="*/ 0 w 293"/>
              <a:gd name="T29" fmla="*/ 83 h 102"/>
              <a:gd name="T30" fmla="*/ 0 w 293"/>
              <a:gd name="T31" fmla="*/ 90 h 102"/>
              <a:gd name="T32" fmla="*/ 2 w 293"/>
              <a:gd name="T33" fmla="*/ 96 h 102"/>
              <a:gd name="T34" fmla="*/ 8 w 293"/>
              <a:gd name="T35" fmla="*/ 100 h 102"/>
              <a:gd name="T36" fmla="*/ 13 w 293"/>
              <a:gd name="T37" fmla="*/ 102 h 102"/>
              <a:gd name="T38" fmla="*/ 278 w 293"/>
              <a:gd name="T39" fmla="*/ 102 h 102"/>
              <a:gd name="T40" fmla="*/ 278 w 293"/>
              <a:gd name="T41" fmla="*/ 102 h 102"/>
              <a:gd name="T42" fmla="*/ 285 w 293"/>
              <a:gd name="T43" fmla="*/ 100 h 102"/>
              <a:gd name="T44" fmla="*/ 289 w 293"/>
              <a:gd name="T45" fmla="*/ 96 h 102"/>
              <a:gd name="T46" fmla="*/ 293 w 293"/>
              <a:gd name="T47" fmla="*/ 90 h 102"/>
              <a:gd name="T48" fmla="*/ 291 w 293"/>
              <a:gd name="T49" fmla="*/ 83 h 102"/>
              <a:gd name="T50" fmla="*/ 291 w 293"/>
              <a:gd name="T51" fmla="*/ 83 h 102"/>
              <a:gd name="T52" fmla="*/ 255 w 293"/>
              <a:gd name="T53" fmla="*/ 88 h 102"/>
              <a:gd name="T54" fmla="*/ 40 w 293"/>
              <a:gd name="T55" fmla="*/ 88 h 102"/>
              <a:gd name="T56" fmla="*/ 40 w 293"/>
              <a:gd name="T57" fmla="*/ 88 h 102"/>
              <a:gd name="T58" fmla="*/ 34 w 293"/>
              <a:gd name="T59" fmla="*/ 88 h 102"/>
              <a:gd name="T60" fmla="*/ 30 w 293"/>
              <a:gd name="T61" fmla="*/ 85 h 102"/>
              <a:gd name="T62" fmla="*/ 26 w 293"/>
              <a:gd name="T63" fmla="*/ 81 h 102"/>
              <a:gd name="T64" fmla="*/ 25 w 293"/>
              <a:gd name="T65" fmla="*/ 75 h 102"/>
              <a:gd name="T66" fmla="*/ 25 w 293"/>
              <a:gd name="T67" fmla="*/ 75 h 102"/>
              <a:gd name="T68" fmla="*/ 26 w 293"/>
              <a:gd name="T69" fmla="*/ 72 h 102"/>
              <a:gd name="T70" fmla="*/ 40 w 293"/>
              <a:gd name="T71" fmla="*/ 29 h 102"/>
              <a:gd name="T72" fmla="*/ 40 w 293"/>
              <a:gd name="T73" fmla="*/ 29 h 102"/>
              <a:gd name="T74" fmla="*/ 41 w 293"/>
              <a:gd name="T75" fmla="*/ 23 h 102"/>
              <a:gd name="T76" fmla="*/ 47 w 293"/>
              <a:gd name="T77" fmla="*/ 15 h 102"/>
              <a:gd name="T78" fmla="*/ 55 w 293"/>
              <a:gd name="T79" fmla="*/ 12 h 102"/>
              <a:gd name="T80" fmla="*/ 62 w 293"/>
              <a:gd name="T81" fmla="*/ 12 h 102"/>
              <a:gd name="T82" fmla="*/ 231 w 293"/>
              <a:gd name="T83" fmla="*/ 12 h 102"/>
              <a:gd name="T84" fmla="*/ 231 w 293"/>
              <a:gd name="T85" fmla="*/ 12 h 102"/>
              <a:gd name="T86" fmla="*/ 238 w 293"/>
              <a:gd name="T87" fmla="*/ 12 h 102"/>
              <a:gd name="T88" fmla="*/ 246 w 293"/>
              <a:gd name="T89" fmla="*/ 15 h 102"/>
              <a:gd name="T90" fmla="*/ 251 w 293"/>
              <a:gd name="T91" fmla="*/ 23 h 102"/>
              <a:gd name="T92" fmla="*/ 255 w 293"/>
              <a:gd name="T93" fmla="*/ 29 h 102"/>
              <a:gd name="T94" fmla="*/ 268 w 293"/>
              <a:gd name="T95" fmla="*/ 72 h 102"/>
              <a:gd name="T96" fmla="*/ 268 w 293"/>
              <a:gd name="T97" fmla="*/ 72 h 102"/>
              <a:gd name="T98" fmla="*/ 270 w 293"/>
              <a:gd name="T99" fmla="*/ 75 h 102"/>
              <a:gd name="T100" fmla="*/ 270 w 293"/>
              <a:gd name="T101" fmla="*/ 75 h 102"/>
              <a:gd name="T102" fmla="*/ 268 w 293"/>
              <a:gd name="T103" fmla="*/ 81 h 102"/>
              <a:gd name="T104" fmla="*/ 264 w 293"/>
              <a:gd name="T105" fmla="*/ 85 h 102"/>
              <a:gd name="T106" fmla="*/ 261 w 293"/>
              <a:gd name="T107" fmla="*/ 88 h 102"/>
              <a:gd name="T108" fmla="*/ 255 w 293"/>
              <a:gd name="T109" fmla="*/ 88 h 102"/>
              <a:gd name="T110" fmla="*/ 255 w 293"/>
              <a:gd name="T111" fmla="*/ 8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3" h="102">
                <a:moveTo>
                  <a:pt x="291" y="83"/>
                </a:moveTo>
                <a:lnTo>
                  <a:pt x="272" y="17"/>
                </a:lnTo>
                <a:lnTo>
                  <a:pt x="272" y="17"/>
                </a:lnTo>
                <a:lnTo>
                  <a:pt x="270" y="12"/>
                </a:lnTo>
                <a:lnTo>
                  <a:pt x="264" y="6"/>
                </a:lnTo>
                <a:lnTo>
                  <a:pt x="257" y="2"/>
                </a:lnTo>
                <a:lnTo>
                  <a:pt x="249" y="0"/>
                </a:lnTo>
                <a:lnTo>
                  <a:pt x="41" y="0"/>
                </a:lnTo>
                <a:lnTo>
                  <a:pt x="41" y="0"/>
                </a:lnTo>
                <a:lnTo>
                  <a:pt x="34" y="2"/>
                </a:lnTo>
                <a:lnTo>
                  <a:pt x="26" y="6"/>
                </a:lnTo>
                <a:lnTo>
                  <a:pt x="21" y="12"/>
                </a:lnTo>
                <a:lnTo>
                  <a:pt x="19" y="17"/>
                </a:lnTo>
                <a:lnTo>
                  <a:pt x="0" y="83"/>
                </a:lnTo>
                <a:lnTo>
                  <a:pt x="0" y="83"/>
                </a:lnTo>
                <a:lnTo>
                  <a:pt x="0" y="90"/>
                </a:lnTo>
                <a:lnTo>
                  <a:pt x="2" y="96"/>
                </a:lnTo>
                <a:lnTo>
                  <a:pt x="8" y="100"/>
                </a:lnTo>
                <a:lnTo>
                  <a:pt x="13" y="102"/>
                </a:lnTo>
                <a:lnTo>
                  <a:pt x="278" y="102"/>
                </a:lnTo>
                <a:lnTo>
                  <a:pt x="278" y="102"/>
                </a:lnTo>
                <a:lnTo>
                  <a:pt x="285" y="100"/>
                </a:lnTo>
                <a:lnTo>
                  <a:pt x="289" y="96"/>
                </a:lnTo>
                <a:lnTo>
                  <a:pt x="293" y="90"/>
                </a:lnTo>
                <a:lnTo>
                  <a:pt x="291" y="83"/>
                </a:lnTo>
                <a:lnTo>
                  <a:pt x="291" y="83"/>
                </a:lnTo>
                <a:close/>
                <a:moveTo>
                  <a:pt x="255" y="88"/>
                </a:moveTo>
                <a:lnTo>
                  <a:pt x="40" y="88"/>
                </a:lnTo>
                <a:lnTo>
                  <a:pt x="40" y="88"/>
                </a:lnTo>
                <a:lnTo>
                  <a:pt x="34" y="88"/>
                </a:lnTo>
                <a:lnTo>
                  <a:pt x="30" y="85"/>
                </a:lnTo>
                <a:lnTo>
                  <a:pt x="26" y="81"/>
                </a:lnTo>
                <a:lnTo>
                  <a:pt x="25" y="75"/>
                </a:lnTo>
                <a:lnTo>
                  <a:pt x="25" y="75"/>
                </a:lnTo>
                <a:lnTo>
                  <a:pt x="26" y="72"/>
                </a:lnTo>
                <a:lnTo>
                  <a:pt x="40" y="29"/>
                </a:lnTo>
                <a:lnTo>
                  <a:pt x="40" y="29"/>
                </a:lnTo>
                <a:lnTo>
                  <a:pt x="41" y="23"/>
                </a:lnTo>
                <a:lnTo>
                  <a:pt x="47" y="15"/>
                </a:lnTo>
                <a:lnTo>
                  <a:pt x="55" y="12"/>
                </a:lnTo>
                <a:lnTo>
                  <a:pt x="62" y="12"/>
                </a:lnTo>
                <a:lnTo>
                  <a:pt x="231" y="12"/>
                </a:lnTo>
                <a:lnTo>
                  <a:pt x="231" y="12"/>
                </a:lnTo>
                <a:lnTo>
                  <a:pt x="238" y="12"/>
                </a:lnTo>
                <a:lnTo>
                  <a:pt x="246" y="15"/>
                </a:lnTo>
                <a:lnTo>
                  <a:pt x="251" y="23"/>
                </a:lnTo>
                <a:lnTo>
                  <a:pt x="255" y="29"/>
                </a:lnTo>
                <a:lnTo>
                  <a:pt x="268" y="72"/>
                </a:lnTo>
                <a:lnTo>
                  <a:pt x="268" y="72"/>
                </a:lnTo>
                <a:lnTo>
                  <a:pt x="270" y="75"/>
                </a:lnTo>
                <a:lnTo>
                  <a:pt x="270" y="75"/>
                </a:lnTo>
                <a:lnTo>
                  <a:pt x="268" y="81"/>
                </a:lnTo>
                <a:lnTo>
                  <a:pt x="264" y="85"/>
                </a:lnTo>
                <a:lnTo>
                  <a:pt x="261" y="88"/>
                </a:lnTo>
                <a:lnTo>
                  <a:pt x="255" y="88"/>
                </a:lnTo>
                <a:lnTo>
                  <a:pt x="255" y="8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504"/>
          <p:cNvSpPr>
            <a:spLocks/>
          </p:cNvSpPr>
          <p:nvPr/>
        </p:nvSpPr>
        <p:spPr bwMode="auto">
          <a:xfrm>
            <a:off x="7298555" y="4789550"/>
            <a:ext cx="832098" cy="258120"/>
          </a:xfrm>
          <a:custGeom>
            <a:avLst/>
            <a:gdLst>
              <a:gd name="T0" fmla="*/ 243 w 245"/>
              <a:gd name="T1" fmla="*/ 60 h 76"/>
              <a:gd name="T2" fmla="*/ 243 w 245"/>
              <a:gd name="T3" fmla="*/ 60 h 76"/>
              <a:gd name="T4" fmla="*/ 243 w 245"/>
              <a:gd name="T5" fmla="*/ 60 h 76"/>
              <a:gd name="T6" fmla="*/ 243 w 245"/>
              <a:gd name="T7" fmla="*/ 65 h 76"/>
              <a:gd name="T8" fmla="*/ 241 w 245"/>
              <a:gd name="T9" fmla="*/ 71 h 76"/>
              <a:gd name="T10" fmla="*/ 236 w 245"/>
              <a:gd name="T11" fmla="*/ 75 h 76"/>
              <a:gd name="T12" fmla="*/ 230 w 245"/>
              <a:gd name="T13" fmla="*/ 76 h 76"/>
              <a:gd name="T14" fmla="*/ 15 w 245"/>
              <a:gd name="T15" fmla="*/ 76 h 76"/>
              <a:gd name="T16" fmla="*/ 15 w 245"/>
              <a:gd name="T17" fmla="*/ 76 h 76"/>
              <a:gd name="T18" fmla="*/ 9 w 245"/>
              <a:gd name="T19" fmla="*/ 75 h 76"/>
              <a:gd name="T20" fmla="*/ 3 w 245"/>
              <a:gd name="T21" fmla="*/ 71 h 76"/>
              <a:gd name="T22" fmla="*/ 1 w 245"/>
              <a:gd name="T23" fmla="*/ 65 h 76"/>
              <a:gd name="T24" fmla="*/ 1 w 245"/>
              <a:gd name="T25" fmla="*/ 60 h 76"/>
              <a:gd name="T26" fmla="*/ 15 w 245"/>
              <a:gd name="T27" fmla="*/ 17 h 76"/>
              <a:gd name="T28" fmla="*/ 15 w 245"/>
              <a:gd name="T29" fmla="*/ 17 h 76"/>
              <a:gd name="T30" fmla="*/ 18 w 245"/>
              <a:gd name="T31" fmla="*/ 11 h 76"/>
              <a:gd name="T32" fmla="*/ 24 w 245"/>
              <a:gd name="T33" fmla="*/ 5 h 76"/>
              <a:gd name="T34" fmla="*/ 30 w 245"/>
              <a:gd name="T35" fmla="*/ 2 h 76"/>
              <a:gd name="T36" fmla="*/ 37 w 245"/>
              <a:gd name="T37" fmla="*/ 0 h 76"/>
              <a:gd name="T38" fmla="*/ 206 w 245"/>
              <a:gd name="T39" fmla="*/ 0 h 76"/>
              <a:gd name="T40" fmla="*/ 206 w 245"/>
              <a:gd name="T41" fmla="*/ 0 h 76"/>
              <a:gd name="T42" fmla="*/ 213 w 245"/>
              <a:gd name="T43" fmla="*/ 2 h 76"/>
              <a:gd name="T44" fmla="*/ 221 w 245"/>
              <a:gd name="T45" fmla="*/ 5 h 76"/>
              <a:gd name="T46" fmla="*/ 226 w 245"/>
              <a:gd name="T47" fmla="*/ 11 h 76"/>
              <a:gd name="T48" fmla="*/ 230 w 245"/>
              <a:gd name="T49" fmla="*/ 17 h 76"/>
              <a:gd name="T50" fmla="*/ 243 w 245"/>
              <a:gd name="T51" fmla="*/ 60 h 76"/>
              <a:gd name="T52" fmla="*/ 243 w 245"/>
              <a:gd name="T53" fmla="*/ 60 h 76"/>
              <a:gd name="T54" fmla="*/ 230 w 245"/>
              <a:gd name="T55" fmla="*/ 17 h 76"/>
              <a:gd name="T56" fmla="*/ 230 w 245"/>
              <a:gd name="T57" fmla="*/ 17 h 76"/>
              <a:gd name="T58" fmla="*/ 226 w 245"/>
              <a:gd name="T59" fmla="*/ 11 h 76"/>
              <a:gd name="T60" fmla="*/ 221 w 245"/>
              <a:gd name="T61" fmla="*/ 3 h 76"/>
              <a:gd name="T62" fmla="*/ 213 w 245"/>
              <a:gd name="T63" fmla="*/ 0 h 76"/>
              <a:gd name="T64" fmla="*/ 206 w 245"/>
              <a:gd name="T65" fmla="*/ 0 h 76"/>
              <a:gd name="T66" fmla="*/ 37 w 245"/>
              <a:gd name="T67" fmla="*/ 0 h 76"/>
              <a:gd name="T68" fmla="*/ 37 w 245"/>
              <a:gd name="T69" fmla="*/ 0 h 76"/>
              <a:gd name="T70" fmla="*/ 30 w 245"/>
              <a:gd name="T71" fmla="*/ 0 h 76"/>
              <a:gd name="T72" fmla="*/ 22 w 245"/>
              <a:gd name="T73" fmla="*/ 3 h 76"/>
              <a:gd name="T74" fmla="*/ 16 w 245"/>
              <a:gd name="T75" fmla="*/ 11 h 76"/>
              <a:gd name="T76" fmla="*/ 15 w 245"/>
              <a:gd name="T77" fmla="*/ 17 h 76"/>
              <a:gd name="T78" fmla="*/ 1 w 245"/>
              <a:gd name="T79" fmla="*/ 60 h 76"/>
              <a:gd name="T80" fmla="*/ 1 w 245"/>
              <a:gd name="T81" fmla="*/ 60 h 76"/>
              <a:gd name="T82" fmla="*/ 0 w 245"/>
              <a:gd name="T83" fmla="*/ 63 h 76"/>
              <a:gd name="T84" fmla="*/ 0 w 245"/>
              <a:gd name="T85" fmla="*/ 63 h 76"/>
              <a:gd name="T86" fmla="*/ 1 w 245"/>
              <a:gd name="T87" fmla="*/ 69 h 76"/>
              <a:gd name="T88" fmla="*/ 5 w 245"/>
              <a:gd name="T89" fmla="*/ 73 h 76"/>
              <a:gd name="T90" fmla="*/ 9 w 245"/>
              <a:gd name="T91" fmla="*/ 76 h 76"/>
              <a:gd name="T92" fmla="*/ 15 w 245"/>
              <a:gd name="T93" fmla="*/ 76 h 76"/>
              <a:gd name="T94" fmla="*/ 230 w 245"/>
              <a:gd name="T95" fmla="*/ 76 h 76"/>
              <a:gd name="T96" fmla="*/ 230 w 245"/>
              <a:gd name="T97" fmla="*/ 76 h 76"/>
              <a:gd name="T98" fmla="*/ 236 w 245"/>
              <a:gd name="T99" fmla="*/ 76 h 76"/>
              <a:gd name="T100" fmla="*/ 239 w 245"/>
              <a:gd name="T101" fmla="*/ 73 h 76"/>
              <a:gd name="T102" fmla="*/ 243 w 245"/>
              <a:gd name="T103" fmla="*/ 69 h 76"/>
              <a:gd name="T104" fmla="*/ 245 w 245"/>
              <a:gd name="T105" fmla="*/ 63 h 76"/>
              <a:gd name="T106" fmla="*/ 245 w 245"/>
              <a:gd name="T107" fmla="*/ 63 h 76"/>
              <a:gd name="T108" fmla="*/ 243 w 245"/>
              <a:gd name="T109" fmla="*/ 60 h 76"/>
              <a:gd name="T110" fmla="*/ 243 w 245"/>
              <a:gd name="T111" fmla="*/ 6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5" h="76">
                <a:moveTo>
                  <a:pt x="243" y="60"/>
                </a:moveTo>
                <a:lnTo>
                  <a:pt x="243" y="60"/>
                </a:lnTo>
                <a:lnTo>
                  <a:pt x="243" y="60"/>
                </a:lnTo>
                <a:lnTo>
                  <a:pt x="243" y="65"/>
                </a:lnTo>
                <a:lnTo>
                  <a:pt x="241" y="71"/>
                </a:lnTo>
                <a:lnTo>
                  <a:pt x="236" y="75"/>
                </a:lnTo>
                <a:lnTo>
                  <a:pt x="230" y="76"/>
                </a:lnTo>
                <a:lnTo>
                  <a:pt x="15" y="76"/>
                </a:lnTo>
                <a:lnTo>
                  <a:pt x="15" y="76"/>
                </a:lnTo>
                <a:lnTo>
                  <a:pt x="9" y="75"/>
                </a:lnTo>
                <a:lnTo>
                  <a:pt x="3" y="71"/>
                </a:lnTo>
                <a:lnTo>
                  <a:pt x="1" y="65"/>
                </a:lnTo>
                <a:lnTo>
                  <a:pt x="1" y="60"/>
                </a:lnTo>
                <a:lnTo>
                  <a:pt x="15" y="17"/>
                </a:lnTo>
                <a:lnTo>
                  <a:pt x="15" y="17"/>
                </a:lnTo>
                <a:lnTo>
                  <a:pt x="18" y="11"/>
                </a:lnTo>
                <a:lnTo>
                  <a:pt x="24" y="5"/>
                </a:lnTo>
                <a:lnTo>
                  <a:pt x="30" y="2"/>
                </a:lnTo>
                <a:lnTo>
                  <a:pt x="37" y="0"/>
                </a:lnTo>
                <a:lnTo>
                  <a:pt x="206" y="0"/>
                </a:lnTo>
                <a:lnTo>
                  <a:pt x="206" y="0"/>
                </a:lnTo>
                <a:lnTo>
                  <a:pt x="213" y="2"/>
                </a:lnTo>
                <a:lnTo>
                  <a:pt x="221" y="5"/>
                </a:lnTo>
                <a:lnTo>
                  <a:pt x="226" y="11"/>
                </a:lnTo>
                <a:lnTo>
                  <a:pt x="230" y="17"/>
                </a:lnTo>
                <a:lnTo>
                  <a:pt x="243" y="60"/>
                </a:lnTo>
                <a:lnTo>
                  <a:pt x="243" y="60"/>
                </a:lnTo>
                <a:lnTo>
                  <a:pt x="230" y="17"/>
                </a:lnTo>
                <a:lnTo>
                  <a:pt x="230" y="17"/>
                </a:lnTo>
                <a:lnTo>
                  <a:pt x="226" y="11"/>
                </a:lnTo>
                <a:lnTo>
                  <a:pt x="221" y="3"/>
                </a:lnTo>
                <a:lnTo>
                  <a:pt x="213" y="0"/>
                </a:lnTo>
                <a:lnTo>
                  <a:pt x="206" y="0"/>
                </a:lnTo>
                <a:lnTo>
                  <a:pt x="37" y="0"/>
                </a:lnTo>
                <a:lnTo>
                  <a:pt x="37" y="0"/>
                </a:lnTo>
                <a:lnTo>
                  <a:pt x="30" y="0"/>
                </a:lnTo>
                <a:lnTo>
                  <a:pt x="22" y="3"/>
                </a:lnTo>
                <a:lnTo>
                  <a:pt x="16" y="11"/>
                </a:lnTo>
                <a:lnTo>
                  <a:pt x="15" y="17"/>
                </a:lnTo>
                <a:lnTo>
                  <a:pt x="1" y="60"/>
                </a:lnTo>
                <a:lnTo>
                  <a:pt x="1" y="60"/>
                </a:lnTo>
                <a:lnTo>
                  <a:pt x="0" y="63"/>
                </a:lnTo>
                <a:lnTo>
                  <a:pt x="0" y="63"/>
                </a:lnTo>
                <a:lnTo>
                  <a:pt x="1" y="69"/>
                </a:lnTo>
                <a:lnTo>
                  <a:pt x="5" y="73"/>
                </a:lnTo>
                <a:lnTo>
                  <a:pt x="9" y="76"/>
                </a:lnTo>
                <a:lnTo>
                  <a:pt x="15" y="76"/>
                </a:lnTo>
                <a:lnTo>
                  <a:pt x="230" y="76"/>
                </a:lnTo>
                <a:lnTo>
                  <a:pt x="230" y="76"/>
                </a:lnTo>
                <a:lnTo>
                  <a:pt x="236" y="76"/>
                </a:lnTo>
                <a:lnTo>
                  <a:pt x="239" y="73"/>
                </a:lnTo>
                <a:lnTo>
                  <a:pt x="243" y="69"/>
                </a:lnTo>
                <a:lnTo>
                  <a:pt x="245" y="63"/>
                </a:lnTo>
                <a:lnTo>
                  <a:pt x="245" y="63"/>
                </a:lnTo>
                <a:lnTo>
                  <a:pt x="243" y="60"/>
                </a:lnTo>
                <a:lnTo>
                  <a:pt x="243" y="6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505"/>
          <p:cNvSpPr>
            <a:spLocks/>
          </p:cNvSpPr>
          <p:nvPr/>
        </p:nvSpPr>
        <p:spPr bwMode="auto">
          <a:xfrm>
            <a:off x="7627999" y="4945780"/>
            <a:ext cx="166420" cy="57739"/>
          </a:xfrm>
          <a:custGeom>
            <a:avLst/>
            <a:gdLst>
              <a:gd name="T0" fmla="*/ 39 w 49"/>
              <a:gd name="T1" fmla="*/ 0 h 17"/>
              <a:gd name="T2" fmla="*/ 9 w 49"/>
              <a:gd name="T3" fmla="*/ 0 h 17"/>
              <a:gd name="T4" fmla="*/ 9 w 49"/>
              <a:gd name="T5" fmla="*/ 0 h 17"/>
              <a:gd name="T6" fmla="*/ 9 w 49"/>
              <a:gd name="T7" fmla="*/ 0 h 17"/>
              <a:gd name="T8" fmla="*/ 4 w 49"/>
              <a:gd name="T9" fmla="*/ 2 h 17"/>
              <a:gd name="T10" fmla="*/ 0 w 49"/>
              <a:gd name="T11" fmla="*/ 8 h 17"/>
              <a:gd name="T12" fmla="*/ 0 w 49"/>
              <a:gd name="T13" fmla="*/ 12 h 17"/>
              <a:gd name="T14" fmla="*/ 0 w 49"/>
              <a:gd name="T15" fmla="*/ 12 h 17"/>
              <a:gd name="T16" fmla="*/ 0 w 49"/>
              <a:gd name="T17" fmla="*/ 14 h 17"/>
              <a:gd name="T18" fmla="*/ 0 w 49"/>
              <a:gd name="T19" fmla="*/ 14 h 17"/>
              <a:gd name="T20" fmla="*/ 0 w 49"/>
              <a:gd name="T21" fmla="*/ 15 h 17"/>
              <a:gd name="T22" fmla="*/ 4 w 49"/>
              <a:gd name="T23" fmla="*/ 17 h 17"/>
              <a:gd name="T24" fmla="*/ 45 w 49"/>
              <a:gd name="T25" fmla="*/ 17 h 17"/>
              <a:gd name="T26" fmla="*/ 45 w 49"/>
              <a:gd name="T27" fmla="*/ 17 h 17"/>
              <a:gd name="T28" fmla="*/ 47 w 49"/>
              <a:gd name="T29" fmla="*/ 15 h 17"/>
              <a:gd name="T30" fmla="*/ 49 w 49"/>
              <a:gd name="T31" fmla="*/ 14 h 17"/>
              <a:gd name="T32" fmla="*/ 49 w 49"/>
              <a:gd name="T33" fmla="*/ 14 h 17"/>
              <a:gd name="T34" fmla="*/ 49 w 49"/>
              <a:gd name="T35" fmla="*/ 12 h 17"/>
              <a:gd name="T36" fmla="*/ 49 w 49"/>
              <a:gd name="T37" fmla="*/ 12 h 17"/>
              <a:gd name="T38" fmla="*/ 47 w 49"/>
              <a:gd name="T39" fmla="*/ 8 h 17"/>
              <a:gd name="T40" fmla="*/ 47 w 49"/>
              <a:gd name="T41" fmla="*/ 8 h 17"/>
              <a:gd name="T42" fmla="*/ 43 w 49"/>
              <a:gd name="T43" fmla="*/ 2 h 17"/>
              <a:gd name="T44" fmla="*/ 39 w 49"/>
              <a:gd name="T45" fmla="*/ 0 h 17"/>
              <a:gd name="T46" fmla="*/ 39 w 49"/>
              <a:gd name="T4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17">
                <a:moveTo>
                  <a:pt x="39" y="0"/>
                </a:move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4" y="2"/>
                </a:lnTo>
                <a:lnTo>
                  <a:pt x="0" y="8"/>
                </a:lnTo>
                <a:lnTo>
                  <a:pt x="0" y="12"/>
                </a:lnTo>
                <a:lnTo>
                  <a:pt x="0" y="12"/>
                </a:lnTo>
                <a:lnTo>
                  <a:pt x="0" y="14"/>
                </a:lnTo>
                <a:lnTo>
                  <a:pt x="0" y="14"/>
                </a:lnTo>
                <a:lnTo>
                  <a:pt x="0" y="15"/>
                </a:lnTo>
                <a:lnTo>
                  <a:pt x="4" y="17"/>
                </a:lnTo>
                <a:lnTo>
                  <a:pt x="45" y="17"/>
                </a:lnTo>
                <a:lnTo>
                  <a:pt x="45" y="17"/>
                </a:lnTo>
                <a:lnTo>
                  <a:pt x="47" y="15"/>
                </a:lnTo>
                <a:lnTo>
                  <a:pt x="49" y="14"/>
                </a:lnTo>
                <a:lnTo>
                  <a:pt x="49" y="14"/>
                </a:lnTo>
                <a:lnTo>
                  <a:pt x="49" y="12"/>
                </a:lnTo>
                <a:lnTo>
                  <a:pt x="49" y="12"/>
                </a:lnTo>
                <a:lnTo>
                  <a:pt x="47" y="8"/>
                </a:lnTo>
                <a:lnTo>
                  <a:pt x="47" y="8"/>
                </a:lnTo>
                <a:lnTo>
                  <a:pt x="43" y="2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506"/>
          <p:cNvSpPr>
            <a:spLocks/>
          </p:cNvSpPr>
          <p:nvPr/>
        </p:nvSpPr>
        <p:spPr bwMode="auto">
          <a:xfrm>
            <a:off x="7621206" y="4942385"/>
            <a:ext cx="180005" cy="67927"/>
          </a:xfrm>
          <a:custGeom>
            <a:avLst/>
            <a:gdLst>
              <a:gd name="T0" fmla="*/ 51 w 53"/>
              <a:gd name="T1" fmla="*/ 13 h 20"/>
              <a:gd name="T2" fmla="*/ 51 w 53"/>
              <a:gd name="T3" fmla="*/ 13 h 20"/>
              <a:gd name="T4" fmla="*/ 51 w 53"/>
              <a:gd name="T5" fmla="*/ 15 h 20"/>
              <a:gd name="T6" fmla="*/ 51 w 53"/>
              <a:gd name="T7" fmla="*/ 16 h 20"/>
              <a:gd name="T8" fmla="*/ 49 w 53"/>
              <a:gd name="T9" fmla="*/ 18 h 20"/>
              <a:gd name="T10" fmla="*/ 47 w 53"/>
              <a:gd name="T11" fmla="*/ 20 h 20"/>
              <a:gd name="T12" fmla="*/ 6 w 53"/>
              <a:gd name="T13" fmla="*/ 20 h 20"/>
              <a:gd name="T14" fmla="*/ 6 w 53"/>
              <a:gd name="T15" fmla="*/ 20 h 20"/>
              <a:gd name="T16" fmla="*/ 4 w 53"/>
              <a:gd name="T17" fmla="*/ 18 h 20"/>
              <a:gd name="T18" fmla="*/ 2 w 53"/>
              <a:gd name="T19" fmla="*/ 16 h 20"/>
              <a:gd name="T20" fmla="*/ 0 w 53"/>
              <a:gd name="T21" fmla="*/ 15 h 20"/>
              <a:gd name="T22" fmla="*/ 0 w 53"/>
              <a:gd name="T23" fmla="*/ 13 h 20"/>
              <a:gd name="T24" fmla="*/ 2 w 53"/>
              <a:gd name="T25" fmla="*/ 9 h 20"/>
              <a:gd name="T26" fmla="*/ 2 w 53"/>
              <a:gd name="T27" fmla="*/ 9 h 20"/>
              <a:gd name="T28" fmla="*/ 6 w 53"/>
              <a:gd name="T29" fmla="*/ 3 h 20"/>
              <a:gd name="T30" fmla="*/ 11 w 53"/>
              <a:gd name="T31" fmla="*/ 1 h 20"/>
              <a:gd name="T32" fmla="*/ 41 w 53"/>
              <a:gd name="T33" fmla="*/ 1 h 20"/>
              <a:gd name="T34" fmla="*/ 41 w 53"/>
              <a:gd name="T35" fmla="*/ 1 h 20"/>
              <a:gd name="T36" fmla="*/ 47 w 53"/>
              <a:gd name="T37" fmla="*/ 3 h 20"/>
              <a:gd name="T38" fmla="*/ 51 w 53"/>
              <a:gd name="T39" fmla="*/ 9 h 20"/>
              <a:gd name="T40" fmla="*/ 51 w 53"/>
              <a:gd name="T41" fmla="*/ 13 h 20"/>
              <a:gd name="T42" fmla="*/ 53 w 53"/>
              <a:gd name="T43" fmla="*/ 13 h 20"/>
              <a:gd name="T44" fmla="*/ 51 w 53"/>
              <a:gd name="T45" fmla="*/ 7 h 20"/>
              <a:gd name="T46" fmla="*/ 51 w 53"/>
              <a:gd name="T47" fmla="*/ 7 h 20"/>
              <a:gd name="T48" fmla="*/ 47 w 53"/>
              <a:gd name="T49" fmla="*/ 3 h 20"/>
              <a:gd name="T50" fmla="*/ 41 w 53"/>
              <a:gd name="T51" fmla="*/ 0 h 20"/>
              <a:gd name="T52" fmla="*/ 11 w 53"/>
              <a:gd name="T53" fmla="*/ 0 h 20"/>
              <a:gd name="T54" fmla="*/ 11 w 53"/>
              <a:gd name="T55" fmla="*/ 0 h 20"/>
              <a:gd name="T56" fmla="*/ 4 w 53"/>
              <a:gd name="T57" fmla="*/ 3 h 20"/>
              <a:gd name="T58" fmla="*/ 0 w 53"/>
              <a:gd name="T59" fmla="*/ 7 h 20"/>
              <a:gd name="T60" fmla="*/ 0 w 53"/>
              <a:gd name="T61" fmla="*/ 13 h 20"/>
              <a:gd name="T62" fmla="*/ 0 w 53"/>
              <a:gd name="T63" fmla="*/ 13 h 20"/>
              <a:gd name="T64" fmla="*/ 0 w 53"/>
              <a:gd name="T65" fmla="*/ 15 h 20"/>
              <a:gd name="T66" fmla="*/ 0 w 53"/>
              <a:gd name="T67" fmla="*/ 15 h 20"/>
              <a:gd name="T68" fmla="*/ 2 w 53"/>
              <a:gd name="T69" fmla="*/ 18 h 20"/>
              <a:gd name="T70" fmla="*/ 6 w 53"/>
              <a:gd name="T71" fmla="*/ 20 h 20"/>
              <a:gd name="T72" fmla="*/ 47 w 53"/>
              <a:gd name="T73" fmla="*/ 20 h 20"/>
              <a:gd name="T74" fmla="*/ 47 w 53"/>
              <a:gd name="T75" fmla="*/ 20 h 20"/>
              <a:gd name="T76" fmla="*/ 51 w 53"/>
              <a:gd name="T77" fmla="*/ 18 h 20"/>
              <a:gd name="T78" fmla="*/ 53 w 53"/>
              <a:gd name="T79" fmla="*/ 15 h 20"/>
              <a:gd name="T80" fmla="*/ 53 w 53"/>
              <a:gd name="T81" fmla="*/ 15 h 20"/>
              <a:gd name="T82" fmla="*/ 53 w 53"/>
              <a:gd name="T83" fmla="*/ 13 h 20"/>
              <a:gd name="T84" fmla="*/ 51 w 53"/>
              <a:gd name="T85" fmla="*/ 1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20">
                <a:moveTo>
                  <a:pt x="51" y="13"/>
                </a:moveTo>
                <a:lnTo>
                  <a:pt x="51" y="13"/>
                </a:lnTo>
                <a:lnTo>
                  <a:pt x="51" y="15"/>
                </a:lnTo>
                <a:lnTo>
                  <a:pt x="51" y="16"/>
                </a:lnTo>
                <a:lnTo>
                  <a:pt x="49" y="18"/>
                </a:lnTo>
                <a:lnTo>
                  <a:pt x="47" y="20"/>
                </a:lnTo>
                <a:lnTo>
                  <a:pt x="6" y="20"/>
                </a:lnTo>
                <a:lnTo>
                  <a:pt x="6" y="20"/>
                </a:lnTo>
                <a:lnTo>
                  <a:pt x="4" y="18"/>
                </a:lnTo>
                <a:lnTo>
                  <a:pt x="2" y="16"/>
                </a:lnTo>
                <a:lnTo>
                  <a:pt x="0" y="15"/>
                </a:lnTo>
                <a:lnTo>
                  <a:pt x="0" y="13"/>
                </a:lnTo>
                <a:lnTo>
                  <a:pt x="2" y="9"/>
                </a:lnTo>
                <a:lnTo>
                  <a:pt x="2" y="9"/>
                </a:lnTo>
                <a:lnTo>
                  <a:pt x="6" y="3"/>
                </a:lnTo>
                <a:lnTo>
                  <a:pt x="11" y="1"/>
                </a:lnTo>
                <a:lnTo>
                  <a:pt x="41" y="1"/>
                </a:lnTo>
                <a:lnTo>
                  <a:pt x="41" y="1"/>
                </a:lnTo>
                <a:lnTo>
                  <a:pt x="47" y="3"/>
                </a:lnTo>
                <a:lnTo>
                  <a:pt x="51" y="9"/>
                </a:lnTo>
                <a:lnTo>
                  <a:pt x="51" y="13"/>
                </a:lnTo>
                <a:lnTo>
                  <a:pt x="53" y="13"/>
                </a:lnTo>
                <a:lnTo>
                  <a:pt x="51" y="7"/>
                </a:lnTo>
                <a:lnTo>
                  <a:pt x="51" y="7"/>
                </a:lnTo>
                <a:lnTo>
                  <a:pt x="47" y="3"/>
                </a:lnTo>
                <a:lnTo>
                  <a:pt x="41" y="0"/>
                </a:lnTo>
                <a:lnTo>
                  <a:pt x="11" y="0"/>
                </a:lnTo>
                <a:lnTo>
                  <a:pt x="11" y="0"/>
                </a:lnTo>
                <a:lnTo>
                  <a:pt x="4" y="3"/>
                </a:lnTo>
                <a:lnTo>
                  <a:pt x="0" y="7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2" y="18"/>
                </a:lnTo>
                <a:lnTo>
                  <a:pt x="6" y="20"/>
                </a:lnTo>
                <a:lnTo>
                  <a:pt x="47" y="20"/>
                </a:lnTo>
                <a:lnTo>
                  <a:pt x="47" y="20"/>
                </a:lnTo>
                <a:lnTo>
                  <a:pt x="51" y="18"/>
                </a:lnTo>
                <a:lnTo>
                  <a:pt x="53" y="15"/>
                </a:lnTo>
                <a:lnTo>
                  <a:pt x="53" y="15"/>
                </a:lnTo>
                <a:lnTo>
                  <a:pt x="53" y="13"/>
                </a:lnTo>
                <a:lnTo>
                  <a:pt x="51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507"/>
          <p:cNvSpPr>
            <a:spLocks noEditPoints="1"/>
          </p:cNvSpPr>
          <p:nvPr/>
        </p:nvSpPr>
        <p:spPr bwMode="auto">
          <a:xfrm>
            <a:off x="7298555" y="4191798"/>
            <a:ext cx="825306" cy="546808"/>
          </a:xfrm>
          <a:custGeom>
            <a:avLst/>
            <a:gdLst>
              <a:gd name="T0" fmla="*/ 0 w 243"/>
              <a:gd name="T1" fmla="*/ 0 h 161"/>
              <a:gd name="T2" fmla="*/ 0 w 243"/>
              <a:gd name="T3" fmla="*/ 161 h 161"/>
              <a:gd name="T4" fmla="*/ 243 w 243"/>
              <a:gd name="T5" fmla="*/ 161 h 161"/>
              <a:gd name="T6" fmla="*/ 243 w 243"/>
              <a:gd name="T7" fmla="*/ 0 h 161"/>
              <a:gd name="T8" fmla="*/ 0 w 243"/>
              <a:gd name="T9" fmla="*/ 0 h 161"/>
              <a:gd name="T10" fmla="*/ 223 w 243"/>
              <a:gd name="T11" fmla="*/ 142 h 161"/>
              <a:gd name="T12" fmla="*/ 20 w 243"/>
              <a:gd name="T13" fmla="*/ 142 h 161"/>
              <a:gd name="T14" fmla="*/ 20 w 243"/>
              <a:gd name="T15" fmla="*/ 20 h 161"/>
              <a:gd name="T16" fmla="*/ 223 w 243"/>
              <a:gd name="T17" fmla="*/ 20 h 161"/>
              <a:gd name="T18" fmla="*/ 223 w 243"/>
              <a:gd name="T19" fmla="*/ 14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161">
                <a:moveTo>
                  <a:pt x="0" y="0"/>
                </a:moveTo>
                <a:lnTo>
                  <a:pt x="0" y="161"/>
                </a:lnTo>
                <a:lnTo>
                  <a:pt x="243" y="161"/>
                </a:lnTo>
                <a:lnTo>
                  <a:pt x="243" y="0"/>
                </a:lnTo>
                <a:lnTo>
                  <a:pt x="0" y="0"/>
                </a:lnTo>
                <a:close/>
                <a:moveTo>
                  <a:pt x="223" y="142"/>
                </a:moveTo>
                <a:lnTo>
                  <a:pt x="20" y="142"/>
                </a:lnTo>
                <a:lnTo>
                  <a:pt x="20" y="20"/>
                </a:lnTo>
                <a:lnTo>
                  <a:pt x="223" y="20"/>
                </a:lnTo>
                <a:lnTo>
                  <a:pt x="223" y="1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508"/>
          <p:cNvSpPr>
            <a:spLocks/>
          </p:cNvSpPr>
          <p:nvPr/>
        </p:nvSpPr>
        <p:spPr bwMode="auto">
          <a:xfrm>
            <a:off x="5763423" y="4443126"/>
            <a:ext cx="37361" cy="193590"/>
          </a:xfrm>
          <a:custGeom>
            <a:avLst/>
            <a:gdLst>
              <a:gd name="T0" fmla="*/ 11 w 11"/>
              <a:gd name="T1" fmla="*/ 55 h 57"/>
              <a:gd name="T2" fmla="*/ 11 w 11"/>
              <a:gd name="T3" fmla="*/ 55 h 57"/>
              <a:gd name="T4" fmla="*/ 9 w 11"/>
              <a:gd name="T5" fmla="*/ 57 h 57"/>
              <a:gd name="T6" fmla="*/ 2 w 11"/>
              <a:gd name="T7" fmla="*/ 57 h 57"/>
              <a:gd name="T8" fmla="*/ 2 w 11"/>
              <a:gd name="T9" fmla="*/ 57 h 57"/>
              <a:gd name="T10" fmla="*/ 0 w 11"/>
              <a:gd name="T11" fmla="*/ 55 h 57"/>
              <a:gd name="T12" fmla="*/ 0 w 11"/>
              <a:gd name="T13" fmla="*/ 2 h 57"/>
              <a:gd name="T14" fmla="*/ 0 w 11"/>
              <a:gd name="T15" fmla="*/ 2 h 57"/>
              <a:gd name="T16" fmla="*/ 2 w 11"/>
              <a:gd name="T17" fmla="*/ 0 h 57"/>
              <a:gd name="T18" fmla="*/ 9 w 11"/>
              <a:gd name="T19" fmla="*/ 0 h 57"/>
              <a:gd name="T20" fmla="*/ 9 w 11"/>
              <a:gd name="T21" fmla="*/ 0 h 57"/>
              <a:gd name="T22" fmla="*/ 11 w 11"/>
              <a:gd name="T23" fmla="*/ 2 h 57"/>
              <a:gd name="T24" fmla="*/ 11 w 11"/>
              <a:gd name="T25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7">
                <a:moveTo>
                  <a:pt x="11" y="55"/>
                </a:moveTo>
                <a:lnTo>
                  <a:pt x="11" y="55"/>
                </a:lnTo>
                <a:lnTo>
                  <a:pt x="9" y="57"/>
                </a:lnTo>
                <a:lnTo>
                  <a:pt x="2" y="57"/>
                </a:lnTo>
                <a:lnTo>
                  <a:pt x="2" y="57"/>
                </a:lnTo>
                <a:lnTo>
                  <a:pt x="0" y="55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509"/>
          <p:cNvSpPr>
            <a:spLocks/>
          </p:cNvSpPr>
          <p:nvPr/>
        </p:nvSpPr>
        <p:spPr bwMode="auto">
          <a:xfrm>
            <a:off x="5827954" y="4443126"/>
            <a:ext cx="37361" cy="193590"/>
          </a:xfrm>
          <a:custGeom>
            <a:avLst/>
            <a:gdLst>
              <a:gd name="T0" fmla="*/ 11 w 11"/>
              <a:gd name="T1" fmla="*/ 55 h 57"/>
              <a:gd name="T2" fmla="*/ 11 w 11"/>
              <a:gd name="T3" fmla="*/ 55 h 57"/>
              <a:gd name="T4" fmla="*/ 9 w 11"/>
              <a:gd name="T5" fmla="*/ 57 h 57"/>
              <a:gd name="T6" fmla="*/ 2 w 11"/>
              <a:gd name="T7" fmla="*/ 57 h 57"/>
              <a:gd name="T8" fmla="*/ 2 w 11"/>
              <a:gd name="T9" fmla="*/ 57 h 57"/>
              <a:gd name="T10" fmla="*/ 0 w 11"/>
              <a:gd name="T11" fmla="*/ 55 h 57"/>
              <a:gd name="T12" fmla="*/ 0 w 11"/>
              <a:gd name="T13" fmla="*/ 2 h 57"/>
              <a:gd name="T14" fmla="*/ 0 w 11"/>
              <a:gd name="T15" fmla="*/ 2 h 57"/>
              <a:gd name="T16" fmla="*/ 2 w 11"/>
              <a:gd name="T17" fmla="*/ 0 h 57"/>
              <a:gd name="T18" fmla="*/ 9 w 11"/>
              <a:gd name="T19" fmla="*/ 0 h 57"/>
              <a:gd name="T20" fmla="*/ 9 w 11"/>
              <a:gd name="T21" fmla="*/ 0 h 57"/>
              <a:gd name="T22" fmla="*/ 11 w 11"/>
              <a:gd name="T23" fmla="*/ 2 h 57"/>
              <a:gd name="T24" fmla="*/ 11 w 11"/>
              <a:gd name="T25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7">
                <a:moveTo>
                  <a:pt x="11" y="55"/>
                </a:moveTo>
                <a:lnTo>
                  <a:pt x="11" y="55"/>
                </a:lnTo>
                <a:lnTo>
                  <a:pt x="9" y="57"/>
                </a:lnTo>
                <a:lnTo>
                  <a:pt x="2" y="57"/>
                </a:lnTo>
                <a:lnTo>
                  <a:pt x="2" y="57"/>
                </a:lnTo>
                <a:lnTo>
                  <a:pt x="0" y="55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510"/>
          <p:cNvSpPr>
            <a:spLocks/>
          </p:cNvSpPr>
          <p:nvPr/>
        </p:nvSpPr>
        <p:spPr bwMode="auto">
          <a:xfrm>
            <a:off x="5953616" y="4443126"/>
            <a:ext cx="44153" cy="193590"/>
          </a:xfrm>
          <a:custGeom>
            <a:avLst/>
            <a:gdLst>
              <a:gd name="T0" fmla="*/ 13 w 13"/>
              <a:gd name="T1" fmla="*/ 55 h 57"/>
              <a:gd name="T2" fmla="*/ 13 w 13"/>
              <a:gd name="T3" fmla="*/ 55 h 57"/>
              <a:gd name="T4" fmla="*/ 11 w 13"/>
              <a:gd name="T5" fmla="*/ 57 h 57"/>
              <a:gd name="T6" fmla="*/ 2 w 13"/>
              <a:gd name="T7" fmla="*/ 57 h 57"/>
              <a:gd name="T8" fmla="*/ 2 w 13"/>
              <a:gd name="T9" fmla="*/ 57 h 57"/>
              <a:gd name="T10" fmla="*/ 0 w 13"/>
              <a:gd name="T11" fmla="*/ 55 h 57"/>
              <a:gd name="T12" fmla="*/ 0 w 13"/>
              <a:gd name="T13" fmla="*/ 2 h 57"/>
              <a:gd name="T14" fmla="*/ 0 w 13"/>
              <a:gd name="T15" fmla="*/ 2 h 57"/>
              <a:gd name="T16" fmla="*/ 2 w 13"/>
              <a:gd name="T17" fmla="*/ 0 h 57"/>
              <a:gd name="T18" fmla="*/ 11 w 13"/>
              <a:gd name="T19" fmla="*/ 0 h 57"/>
              <a:gd name="T20" fmla="*/ 11 w 13"/>
              <a:gd name="T21" fmla="*/ 0 h 57"/>
              <a:gd name="T22" fmla="*/ 13 w 13"/>
              <a:gd name="T23" fmla="*/ 2 h 57"/>
              <a:gd name="T24" fmla="*/ 13 w 13"/>
              <a:gd name="T25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57">
                <a:moveTo>
                  <a:pt x="13" y="55"/>
                </a:moveTo>
                <a:lnTo>
                  <a:pt x="13" y="55"/>
                </a:lnTo>
                <a:lnTo>
                  <a:pt x="11" y="57"/>
                </a:lnTo>
                <a:lnTo>
                  <a:pt x="2" y="57"/>
                </a:lnTo>
                <a:lnTo>
                  <a:pt x="2" y="57"/>
                </a:lnTo>
                <a:lnTo>
                  <a:pt x="0" y="55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3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511"/>
          <p:cNvSpPr>
            <a:spLocks/>
          </p:cNvSpPr>
          <p:nvPr/>
        </p:nvSpPr>
        <p:spPr bwMode="auto">
          <a:xfrm>
            <a:off x="5892482" y="4443126"/>
            <a:ext cx="37361" cy="193590"/>
          </a:xfrm>
          <a:custGeom>
            <a:avLst/>
            <a:gdLst>
              <a:gd name="T0" fmla="*/ 11 w 11"/>
              <a:gd name="T1" fmla="*/ 55 h 57"/>
              <a:gd name="T2" fmla="*/ 11 w 11"/>
              <a:gd name="T3" fmla="*/ 55 h 57"/>
              <a:gd name="T4" fmla="*/ 11 w 11"/>
              <a:gd name="T5" fmla="*/ 57 h 57"/>
              <a:gd name="T6" fmla="*/ 1 w 11"/>
              <a:gd name="T7" fmla="*/ 57 h 57"/>
              <a:gd name="T8" fmla="*/ 1 w 11"/>
              <a:gd name="T9" fmla="*/ 57 h 57"/>
              <a:gd name="T10" fmla="*/ 0 w 11"/>
              <a:gd name="T11" fmla="*/ 55 h 57"/>
              <a:gd name="T12" fmla="*/ 0 w 11"/>
              <a:gd name="T13" fmla="*/ 2 h 57"/>
              <a:gd name="T14" fmla="*/ 0 w 11"/>
              <a:gd name="T15" fmla="*/ 2 h 57"/>
              <a:gd name="T16" fmla="*/ 1 w 11"/>
              <a:gd name="T17" fmla="*/ 0 h 57"/>
              <a:gd name="T18" fmla="*/ 11 w 11"/>
              <a:gd name="T19" fmla="*/ 0 h 57"/>
              <a:gd name="T20" fmla="*/ 11 w 11"/>
              <a:gd name="T21" fmla="*/ 0 h 57"/>
              <a:gd name="T22" fmla="*/ 11 w 11"/>
              <a:gd name="T23" fmla="*/ 2 h 57"/>
              <a:gd name="T24" fmla="*/ 11 w 11"/>
              <a:gd name="T25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7">
                <a:moveTo>
                  <a:pt x="11" y="55"/>
                </a:moveTo>
                <a:lnTo>
                  <a:pt x="11" y="55"/>
                </a:lnTo>
                <a:lnTo>
                  <a:pt x="11" y="57"/>
                </a:lnTo>
                <a:lnTo>
                  <a:pt x="1" y="57"/>
                </a:lnTo>
                <a:lnTo>
                  <a:pt x="1" y="57"/>
                </a:lnTo>
                <a:lnTo>
                  <a:pt x="0" y="55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512"/>
          <p:cNvSpPr>
            <a:spLocks/>
          </p:cNvSpPr>
          <p:nvPr/>
        </p:nvSpPr>
        <p:spPr bwMode="auto">
          <a:xfrm>
            <a:off x="6018147" y="4443126"/>
            <a:ext cx="44153" cy="193590"/>
          </a:xfrm>
          <a:custGeom>
            <a:avLst/>
            <a:gdLst>
              <a:gd name="T0" fmla="*/ 13 w 13"/>
              <a:gd name="T1" fmla="*/ 55 h 57"/>
              <a:gd name="T2" fmla="*/ 13 w 13"/>
              <a:gd name="T3" fmla="*/ 55 h 57"/>
              <a:gd name="T4" fmla="*/ 11 w 13"/>
              <a:gd name="T5" fmla="*/ 57 h 57"/>
              <a:gd name="T6" fmla="*/ 2 w 13"/>
              <a:gd name="T7" fmla="*/ 57 h 57"/>
              <a:gd name="T8" fmla="*/ 2 w 13"/>
              <a:gd name="T9" fmla="*/ 57 h 57"/>
              <a:gd name="T10" fmla="*/ 0 w 13"/>
              <a:gd name="T11" fmla="*/ 55 h 57"/>
              <a:gd name="T12" fmla="*/ 0 w 13"/>
              <a:gd name="T13" fmla="*/ 2 h 57"/>
              <a:gd name="T14" fmla="*/ 0 w 13"/>
              <a:gd name="T15" fmla="*/ 2 h 57"/>
              <a:gd name="T16" fmla="*/ 2 w 13"/>
              <a:gd name="T17" fmla="*/ 0 h 57"/>
              <a:gd name="T18" fmla="*/ 11 w 13"/>
              <a:gd name="T19" fmla="*/ 0 h 57"/>
              <a:gd name="T20" fmla="*/ 11 w 13"/>
              <a:gd name="T21" fmla="*/ 0 h 57"/>
              <a:gd name="T22" fmla="*/ 13 w 13"/>
              <a:gd name="T23" fmla="*/ 2 h 57"/>
              <a:gd name="T24" fmla="*/ 13 w 13"/>
              <a:gd name="T25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57">
                <a:moveTo>
                  <a:pt x="13" y="55"/>
                </a:moveTo>
                <a:lnTo>
                  <a:pt x="13" y="55"/>
                </a:lnTo>
                <a:lnTo>
                  <a:pt x="11" y="57"/>
                </a:lnTo>
                <a:lnTo>
                  <a:pt x="2" y="57"/>
                </a:lnTo>
                <a:lnTo>
                  <a:pt x="2" y="57"/>
                </a:lnTo>
                <a:lnTo>
                  <a:pt x="0" y="55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3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513"/>
          <p:cNvSpPr>
            <a:spLocks/>
          </p:cNvSpPr>
          <p:nvPr/>
        </p:nvSpPr>
        <p:spPr bwMode="auto">
          <a:xfrm>
            <a:off x="5756630" y="4331049"/>
            <a:ext cx="312461" cy="95097"/>
          </a:xfrm>
          <a:custGeom>
            <a:avLst/>
            <a:gdLst>
              <a:gd name="T0" fmla="*/ 28 w 92"/>
              <a:gd name="T1" fmla="*/ 4 h 28"/>
              <a:gd name="T2" fmla="*/ 28 w 92"/>
              <a:gd name="T3" fmla="*/ 4 h 28"/>
              <a:gd name="T4" fmla="*/ 36 w 92"/>
              <a:gd name="T5" fmla="*/ 0 h 28"/>
              <a:gd name="T6" fmla="*/ 45 w 92"/>
              <a:gd name="T7" fmla="*/ 0 h 28"/>
              <a:gd name="T8" fmla="*/ 54 w 92"/>
              <a:gd name="T9" fmla="*/ 0 h 28"/>
              <a:gd name="T10" fmla="*/ 62 w 92"/>
              <a:gd name="T11" fmla="*/ 4 h 28"/>
              <a:gd name="T12" fmla="*/ 86 w 92"/>
              <a:gd name="T13" fmla="*/ 18 h 28"/>
              <a:gd name="T14" fmla="*/ 86 w 92"/>
              <a:gd name="T15" fmla="*/ 18 h 28"/>
              <a:gd name="T16" fmla="*/ 90 w 92"/>
              <a:gd name="T17" fmla="*/ 22 h 28"/>
              <a:gd name="T18" fmla="*/ 92 w 92"/>
              <a:gd name="T19" fmla="*/ 26 h 28"/>
              <a:gd name="T20" fmla="*/ 88 w 92"/>
              <a:gd name="T21" fmla="*/ 28 h 28"/>
              <a:gd name="T22" fmla="*/ 83 w 92"/>
              <a:gd name="T23" fmla="*/ 28 h 28"/>
              <a:gd name="T24" fmla="*/ 66 w 92"/>
              <a:gd name="T25" fmla="*/ 28 h 28"/>
              <a:gd name="T26" fmla="*/ 66 w 92"/>
              <a:gd name="T27" fmla="*/ 28 h 28"/>
              <a:gd name="T28" fmla="*/ 26 w 92"/>
              <a:gd name="T29" fmla="*/ 28 h 28"/>
              <a:gd name="T30" fmla="*/ 8 w 92"/>
              <a:gd name="T31" fmla="*/ 28 h 28"/>
              <a:gd name="T32" fmla="*/ 8 w 92"/>
              <a:gd name="T33" fmla="*/ 28 h 28"/>
              <a:gd name="T34" fmla="*/ 2 w 92"/>
              <a:gd name="T35" fmla="*/ 28 h 28"/>
              <a:gd name="T36" fmla="*/ 0 w 92"/>
              <a:gd name="T37" fmla="*/ 26 h 28"/>
              <a:gd name="T38" fmla="*/ 0 w 92"/>
              <a:gd name="T39" fmla="*/ 22 h 28"/>
              <a:gd name="T40" fmla="*/ 6 w 92"/>
              <a:gd name="T41" fmla="*/ 18 h 28"/>
              <a:gd name="T42" fmla="*/ 28 w 92"/>
              <a:gd name="T43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28">
                <a:moveTo>
                  <a:pt x="28" y="4"/>
                </a:moveTo>
                <a:lnTo>
                  <a:pt x="28" y="4"/>
                </a:lnTo>
                <a:lnTo>
                  <a:pt x="36" y="0"/>
                </a:lnTo>
                <a:lnTo>
                  <a:pt x="45" y="0"/>
                </a:lnTo>
                <a:lnTo>
                  <a:pt x="54" y="0"/>
                </a:lnTo>
                <a:lnTo>
                  <a:pt x="62" y="4"/>
                </a:lnTo>
                <a:lnTo>
                  <a:pt x="86" y="18"/>
                </a:lnTo>
                <a:lnTo>
                  <a:pt x="86" y="18"/>
                </a:lnTo>
                <a:lnTo>
                  <a:pt x="90" y="22"/>
                </a:lnTo>
                <a:lnTo>
                  <a:pt x="92" y="26"/>
                </a:lnTo>
                <a:lnTo>
                  <a:pt x="88" y="28"/>
                </a:lnTo>
                <a:lnTo>
                  <a:pt x="83" y="28"/>
                </a:lnTo>
                <a:lnTo>
                  <a:pt x="66" y="28"/>
                </a:lnTo>
                <a:lnTo>
                  <a:pt x="66" y="28"/>
                </a:lnTo>
                <a:lnTo>
                  <a:pt x="26" y="28"/>
                </a:lnTo>
                <a:lnTo>
                  <a:pt x="8" y="28"/>
                </a:lnTo>
                <a:lnTo>
                  <a:pt x="8" y="28"/>
                </a:lnTo>
                <a:lnTo>
                  <a:pt x="2" y="28"/>
                </a:lnTo>
                <a:lnTo>
                  <a:pt x="0" y="26"/>
                </a:lnTo>
                <a:lnTo>
                  <a:pt x="0" y="22"/>
                </a:lnTo>
                <a:lnTo>
                  <a:pt x="6" y="18"/>
                </a:lnTo>
                <a:lnTo>
                  <a:pt x="28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514"/>
          <p:cNvSpPr>
            <a:spLocks/>
          </p:cNvSpPr>
          <p:nvPr/>
        </p:nvSpPr>
        <p:spPr bwMode="auto">
          <a:xfrm>
            <a:off x="5749837" y="4324257"/>
            <a:ext cx="319254" cy="108683"/>
          </a:xfrm>
          <a:custGeom>
            <a:avLst/>
            <a:gdLst>
              <a:gd name="T0" fmla="*/ 30 w 94"/>
              <a:gd name="T1" fmla="*/ 6 h 32"/>
              <a:gd name="T2" fmla="*/ 40 w 94"/>
              <a:gd name="T3" fmla="*/ 4 h 32"/>
              <a:gd name="T4" fmla="*/ 47 w 94"/>
              <a:gd name="T5" fmla="*/ 2 h 32"/>
              <a:gd name="T6" fmla="*/ 64 w 94"/>
              <a:gd name="T7" fmla="*/ 6 h 32"/>
              <a:gd name="T8" fmla="*/ 86 w 94"/>
              <a:gd name="T9" fmla="*/ 20 h 32"/>
              <a:gd name="T10" fmla="*/ 92 w 94"/>
              <a:gd name="T11" fmla="*/ 24 h 32"/>
              <a:gd name="T12" fmla="*/ 92 w 94"/>
              <a:gd name="T13" fmla="*/ 28 h 32"/>
              <a:gd name="T14" fmla="*/ 90 w 94"/>
              <a:gd name="T15" fmla="*/ 28 h 32"/>
              <a:gd name="T16" fmla="*/ 85 w 94"/>
              <a:gd name="T17" fmla="*/ 30 h 32"/>
              <a:gd name="T18" fmla="*/ 68 w 94"/>
              <a:gd name="T19" fmla="*/ 30 h 32"/>
              <a:gd name="T20" fmla="*/ 10 w 94"/>
              <a:gd name="T21" fmla="*/ 30 h 32"/>
              <a:gd name="T22" fmla="*/ 4 w 94"/>
              <a:gd name="T23" fmla="*/ 28 h 32"/>
              <a:gd name="T24" fmla="*/ 2 w 94"/>
              <a:gd name="T25" fmla="*/ 28 h 32"/>
              <a:gd name="T26" fmla="*/ 2 w 94"/>
              <a:gd name="T27" fmla="*/ 26 h 32"/>
              <a:gd name="T28" fmla="*/ 4 w 94"/>
              <a:gd name="T29" fmla="*/ 24 h 32"/>
              <a:gd name="T30" fmla="*/ 30 w 94"/>
              <a:gd name="T31" fmla="*/ 6 h 32"/>
              <a:gd name="T32" fmla="*/ 30 w 94"/>
              <a:gd name="T33" fmla="*/ 6 h 32"/>
              <a:gd name="T34" fmla="*/ 8 w 94"/>
              <a:gd name="T35" fmla="*/ 19 h 32"/>
              <a:gd name="T36" fmla="*/ 2 w 94"/>
              <a:gd name="T37" fmla="*/ 22 h 32"/>
              <a:gd name="T38" fmla="*/ 0 w 94"/>
              <a:gd name="T39" fmla="*/ 26 h 32"/>
              <a:gd name="T40" fmla="*/ 0 w 94"/>
              <a:gd name="T41" fmla="*/ 28 h 32"/>
              <a:gd name="T42" fmla="*/ 4 w 94"/>
              <a:gd name="T43" fmla="*/ 30 h 32"/>
              <a:gd name="T44" fmla="*/ 28 w 94"/>
              <a:gd name="T45" fmla="*/ 32 h 32"/>
              <a:gd name="T46" fmla="*/ 68 w 94"/>
              <a:gd name="T47" fmla="*/ 32 h 32"/>
              <a:gd name="T48" fmla="*/ 85 w 94"/>
              <a:gd name="T49" fmla="*/ 32 h 32"/>
              <a:gd name="T50" fmla="*/ 92 w 94"/>
              <a:gd name="T51" fmla="*/ 30 h 32"/>
              <a:gd name="T52" fmla="*/ 94 w 94"/>
              <a:gd name="T53" fmla="*/ 28 h 32"/>
              <a:gd name="T54" fmla="*/ 94 w 94"/>
              <a:gd name="T55" fmla="*/ 26 h 32"/>
              <a:gd name="T56" fmla="*/ 92 w 94"/>
              <a:gd name="T57" fmla="*/ 22 h 32"/>
              <a:gd name="T58" fmla="*/ 64 w 94"/>
              <a:gd name="T59" fmla="*/ 6 h 32"/>
              <a:gd name="T60" fmla="*/ 56 w 94"/>
              <a:gd name="T61" fmla="*/ 2 h 32"/>
              <a:gd name="T62" fmla="*/ 47 w 94"/>
              <a:gd name="T63" fmla="*/ 0 h 32"/>
              <a:gd name="T64" fmla="*/ 30 w 94"/>
              <a:gd name="T65" fmla="*/ 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32">
                <a:moveTo>
                  <a:pt x="30" y="6"/>
                </a:moveTo>
                <a:lnTo>
                  <a:pt x="30" y="6"/>
                </a:lnTo>
                <a:lnTo>
                  <a:pt x="30" y="6"/>
                </a:lnTo>
                <a:lnTo>
                  <a:pt x="40" y="4"/>
                </a:lnTo>
                <a:lnTo>
                  <a:pt x="47" y="2"/>
                </a:lnTo>
                <a:lnTo>
                  <a:pt x="47" y="2"/>
                </a:lnTo>
                <a:lnTo>
                  <a:pt x="56" y="4"/>
                </a:lnTo>
                <a:lnTo>
                  <a:pt x="64" y="6"/>
                </a:lnTo>
                <a:lnTo>
                  <a:pt x="86" y="20"/>
                </a:lnTo>
                <a:lnTo>
                  <a:pt x="86" y="20"/>
                </a:lnTo>
                <a:lnTo>
                  <a:pt x="92" y="24"/>
                </a:lnTo>
                <a:lnTo>
                  <a:pt x="92" y="24"/>
                </a:lnTo>
                <a:lnTo>
                  <a:pt x="92" y="26"/>
                </a:lnTo>
                <a:lnTo>
                  <a:pt x="92" y="28"/>
                </a:lnTo>
                <a:lnTo>
                  <a:pt x="92" y="28"/>
                </a:lnTo>
                <a:lnTo>
                  <a:pt x="90" y="28"/>
                </a:lnTo>
                <a:lnTo>
                  <a:pt x="90" y="28"/>
                </a:lnTo>
                <a:lnTo>
                  <a:pt x="85" y="30"/>
                </a:lnTo>
                <a:lnTo>
                  <a:pt x="68" y="30"/>
                </a:lnTo>
                <a:lnTo>
                  <a:pt x="68" y="30"/>
                </a:lnTo>
                <a:lnTo>
                  <a:pt x="28" y="30"/>
                </a:lnTo>
                <a:lnTo>
                  <a:pt x="10" y="30"/>
                </a:lnTo>
                <a:lnTo>
                  <a:pt x="10" y="30"/>
                </a:lnTo>
                <a:lnTo>
                  <a:pt x="4" y="28"/>
                </a:lnTo>
                <a:lnTo>
                  <a:pt x="4" y="28"/>
                </a:lnTo>
                <a:lnTo>
                  <a:pt x="2" y="28"/>
                </a:lnTo>
                <a:lnTo>
                  <a:pt x="2" y="26"/>
                </a:lnTo>
                <a:lnTo>
                  <a:pt x="2" y="26"/>
                </a:lnTo>
                <a:lnTo>
                  <a:pt x="4" y="24"/>
                </a:lnTo>
                <a:lnTo>
                  <a:pt x="4" y="24"/>
                </a:lnTo>
                <a:lnTo>
                  <a:pt x="8" y="20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8" y="19"/>
                </a:lnTo>
                <a:lnTo>
                  <a:pt x="8" y="19"/>
                </a:lnTo>
                <a:lnTo>
                  <a:pt x="2" y="22"/>
                </a:lnTo>
                <a:lnTo>
                  <a:pt x="2" y="22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0" y="28"/>
                </a:lnTo>
                <a:lnTo>
                  <a:pt x="4" y="30"/>
                </a:lnTo>
                <a:lnTo>
                  <a:pt x="4" y="30"/>
                </a:lnTo>
                <a:lnTo>
                  <a:pt x="10" y="32"/>
                </a:lnTo>
                <a:lnTo>
                  <a:pt x="28" y="32"/>
                </a:lnTo>
                <a:lnTo>
                  <a:pt x="28" y="32"/>
                </a:lnTo>
                <a:lnTo>
                  <a:pt x="68" y="32"/>
                </a:lnTo>
                <a:lnTo>
                  <a:pt x="85" y="32"/>
                </a:lnTo>
                <a:lnTo>
                  <a:pt x="85" y="32"/>
                </a:lnTo>
                <a:lnTo>
                  <a:pt x="92" y="30"/>
                </a:lnTo>
                <a:lnTo>
                  <a:pt x="92" y="30"/>
                </a:lnTo>
                <a:lnTo>
                  <a:pt x="94" y="28"/>
                </a:lnTo>
                <a:lnTo>
                  <a:pt x="94" y="28"/>
                </a:lnTo>
                <a:lnTo>
                  <a:pt x="94" y="26"/>
                </a:lnTo>
                <a:lnTo>
                  <a:pt x="94" y="26"/>
                </a:lnTo>
                <a:lnTo>
                  <a:pt x="92" y="22"/>
                </a:lnTo>
                <a:lnTo>
                  <a:pt x="92" y="22"/>
                </a:lnTo>
                <a:lnTo>
                  <a:pt x="88" y="19"/>
                </a:lnTo>
                <a:lnTo>
                  <a:pt x="64" y="6"/>
                </a:lnTo>
                <a:lnTo>
                  <a:pt x="64" y="6"/>
                </a:lnTo>
                <a:lnTo>
                  <a:pt x="56" y="2"/>
                </a:lnTo>
                <a:lnTo>
                  <a:pt x="47" y="0"/>
                </a:lnTo>
                <a:lnTo>
                  <a:pt x="47" y="0"/>
                </a:lnTo>
                <a:lnTo>
                  <a:pt x="38" y="2"/>
                </a:lnTo>
                <a:lnTo>
                  <a:pt x="30" y="6"/>
                </a:lnTo>
                <a:lnTo>
                  <a:pt x="30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515"/>
          <p:cNvSpPr>
            <a:spLocks noEditPoints="1"/>
          </p:cNvSpPr>
          <p:nvPr/>
        </p:nvSpPr>
        <p:spPr bwMode="auto">
          <a:xfrm>
            <a:off x="5726064" y="4643509"/>
            <a:ext cx="373594" cy="37361"/>
          </a:xfrm>
          <a:custGeom>
            <a:avLst/>
            <a:gdLst>
              <a:gd name="T0" fmla="*/ 108 w 110"/>
              <a:gd name="T1" fmla="*/ 0 h 11"/>
              <a:gd name="T2" fmla="*/ 0 w 110"/>
              <a:gd name="T3" fmla="*/ 0 h 11"/>
              <a:gd name="T4" fmla="*/ 0 w 110"/>
              <a:gd name="T5" fmla="*/ 0 h 11"/>
              <a:gd name="T6" fmla="*/ 0 w 110"/>
              <a:gd name="T7" fmla="*/ 0 h 11"/>
              <a:gd name="T8" fmla="*/ 0 w 110"/>
              <a:gd name="T9" fmla="*/ 11 h 11"/>
              <a:gd name="T10" fmla="*/ 0 w 110"/>
              <a:gd name="T11" fmla="*/ 11 h 11"/>
              <a:gd name="T12" fmla="*/ 0 w 110"/>
              <a:gd name="T13" fmla="*/ 11 h 11"/>
              <a:gd name="T14" fmla="*/ 108 w 110"/>
              <a:gd name="T15" fmla="*/ 11 h 11"/>
              <a:gd name="T16" fmla="*/ 108 w 110"/>
              <a:gd name="T17" fmla="*/ 11 h 11"/>
              <a:gd name="T18" fmla="*/ 110 w 110"/>
              <a:gd name="T19" fmla="*/ 11 h 11"/>
              <a:gd name="T20" fmla="*/ 110 w 110"/>
              <a:gd name="T21" fmla="*/ 0 h 11"/>
              <a:gd name="T22" fmla="*/ 110 w 110"/>
              <a:gd name="T23" fmla="*/ 0 h 11"/>
              <a:gd name="T24" fmla="*/ 108 w 110"/>
              <a:gd name="T25" fmla="*/ 0 h 11"/>
              <a:gd name="T26" fmla="*/ 108 w 110"/>
              <a:gd name="T27" fmla="*/ 0 h 11"/>
              <a:gd name="T28" fmla="*/ 75 w 110"/>
              <a:gd name="T29" fmla="*/ 9 h 11"/>
              <a:gd name="T30" fmla="*/ 75 w 110"/>
              <a:gd name="T31" fmla="*/ 9 h 11"/>
              <a:gd name="T32" fmla="*/ 73 w 110"/>
              <a:gd name="T33" fmla="*/ 9 h 11"/>
              <a:gd name="T34" fmla="*/ 35 w 110"/>
              <a:gd name="T35" fmla="*/ 9 h 11"/>
              <a:gd name="T36" fmla="*/ 35 w 110"/>
              <a:gd name="T37" fmla="*/ 9 h 11"/>
              <a:gd name="T38" fmla="*/ 34 w 110"/>
              <a:gd name="T39" fmla="*/ 9 h 11"/>
              <a:gd name="T40" fmla="*/ 34 w 110"/>
              <a:gd name="T41" fmla="*/ 7 h 11"/>
              <a:gd name="T42" fmla="*/ 34 w 110"/>
              <a:gd name="T43" fmla="*/ 7 h 11"/>
              <a:gd name="T44" fmla="*/ 35 w 110"/>
              <a:gd name="T45" fmla="*/ 7 h 11"/>
              <a:gd name="T46" fmla="*/ 73 w 110"/>
              <a:gd name="T47" fmla="*/ 7 h 11"/>
              <a:gd name="T48" fmla="*/ 73 w 110"/>
              <a:gd name="T49" fmla="*/ 7 h 11"/>
              <a:gd name="T50" fmla="*/ 75 w 110"/>
              <a:gd name="T51" fmla="*/ 7 h 11"/>
              <a:gd name="T52" fmla="*/ 75 w 110"/>
              <a:gd name="T53" fmla="*/ 9 h 11"/>
              <a:gd name="T54" fmla="*/ 75 w 110"/>
              <a:gd name="T55" fmla="*/ 3 h 11"/>
              <a:gd name="T56" fmla="*/ 75 w 110"/>
              <a:gd name="T57" fmla="*/ 3 h 11"/>
              <a:gd name="T58" fmla="*/ 73 w 110"/>
              <a:gd name="T59" fmla="*/ 5 h 11"/>
              <a:gd name="T60" fmla="*/ 35 w 110"/>
              <a:gd name="T61" fmla="*/ 5 h 11"/>
              <a:gd name="T62" fmla="*/ 35 w 110"/>
              <a:gd name="T63" fmla="*/ 5 h 11"/>
              <a:gd name="T64" fmla="*/ 34 w 110"/>
              <a:gd name="T65" fmla="*/ 3 h 11"/>
              <a:gd name="T66" fmla="*/ 34 w 110"/>
              <a:gd name="T67" fmla="*/ 3 h 11"/>
              <a:gd name="T68" fmla="*/ 34 w 110"/>
              <a:gd name="T69" fmla="*/ 3 h 11"/>
              <a:gd name="T70" fmla="*/ 35 w 110"/>
              <a:gd name="T71" fmla="*/ 1 h 11"/>
              <a:gd name="T72" fmla="*/ 73 w 110"/>
              <a:gd name="T73" fmla="*/ 1 h 11"/>
              <a:gd name="T74" fmla="*/ 73 w 110"/>
              <a:gd name="T75" fmla="*/ 1 h 11"/>
              <a:gd name="T76" fmla="*/ 75 w 110"/>
              <a:gd name="T77" fmla="*/ 3 h 11"/>
              <a:gd name="T78" fmla="*/ 75 w 110"/>
              <a:gd name="T7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0" h="11">
                <a:moveTo>
                  <a:pt x="108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108" y="11"/>
                </a:lnTo>
                <a:lnTo>
                  <a:pt x="108" y="11"/>
                </a:lnTo>
                <a:lnTo>
                  <a:pt x="110" y="11"/>
                </a:lnTo>
                <a:lnTo>
                  <a:pt x="110" y="0"/>
                </a:lnTo>
                <a:lnTo>
                  <a:pt x="110" y="0"/>
                </a:lnTo>
                <a:lnTo>
                  <a:pt x="108" y="0"/>
                </a:lnTo>
                <a:lnTo>
                  <a:pt x="108" y="0"/>
                </a:lnTo>
                <a:close/>
                <a:moveTo>
                  <a:pt x="75" y="9"/>
                </a:moveTo>
                <a:lnTo>
                  <a:pt x="75" y="9"/>
                </a:lnTo>
                <a:lnTo>
                  <a:pt x="73" y="9"/>
                </a:lnTo>
                <a:lnTo>
                  <a:pt x="35" y="9"/>
                </a:lnTo>
                <a:lnTo>
                  <a:pt x="35" y="9"/>
                </a:lnTo>
                <a:lnTo>
                  <a:pt x="34" y="9"/>
                </a:lnTo>
                <a:lnTo>
                  <a:pt x="34" y="7"/>
                </a:lnTo>
                <a:lnTo>
                  <a:pt x="34" y="7"/>
                </a:lnTo>
                <a:lnTo>
                  <a:pt x="35" y="7"/>
                </a:lnTo>
                <a:lnTo>
                  <a:pt x="73" y="7"/>
                </a:lnTo>
                <a:lnTo>
                  <a:pt x="73" y="7"/>
                </a:lnTo>
                <a:lnTo>
                  <a:pt x="75" y="7"/>
                </a:lnTo>
                <a:lnTo>
                  <a:pt x="75" y="9"/>
                </a:lnTo>
                <a:close/>
                <a:moveTo>
                  <a:pt x="75" y="3"/>
                </a:moveTo>
                <a:lnTo>
                  <a:pt x="75" y="3"/>
                </a:lnTo>
                <a:lnTo>
                  <a:pt x="73" y="5"/>
                </a:lnTo>
                <a:lnTo>
                  <a:pt x="35" y="5"/>
                </a:lnTo>
                <a:lnTo>
                  <a:pt x="35" y="5"/>
                </a:lnTo>
                <a:lnTo>
                  <a:pt x="34" y="3"/>
                </a:lnTo>
                <a:lnTo>
                  <a:pt x="34" y="3"/>
                </a:lnTo>
                <a:lnTo>
                  <a:pt x="34" y="3"/>
                </a:lnTo>
                <a:lnTo>
                  <a:pt x="35" y="1"/>
                </a:lnTo>
                <a:lnTo>
                  <a:pt x="73" y="1"/>
                </a:lnTo>
                <a:lnTo>
                  <a:pt x="73" y="1"/>
                </a:lnTo>
                <a:lnTo>
                  <a:pt x="75" y="3"/>
                </a:lnTo>
                <a:lnTo>
                  <a:pt x="75" y="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516"/>
          <p:cNvSpPr>
            <a:spLocks noEditPoints="1"/>
          </p:cNvSpPr>
          <p:nvPr/>
        </p:nvSpPr>
        <p:spPr bwMode="auto">
          <a:xfrm>
            <a:off x="1066324" y="4280103"/>
            <a:ext cx="237742" cy="312461"/>
          </a:xfrm>
          <a:custGeom>
            <a:avLst/>
            <a:gdLst>
              <a:gd name="T0" fmla="*/ 51 w 70"/>
              <a:gd name="T1" fmla="*/ 90 h 92"/>
              <a:gd name="T2" fmla="*/ 51 w 70"/>
              <a:gd name="T3" fmla="*/ 90 h 92"/>
              <a:gd name="T4" fmla="*/ 55 w 70"/>
              <a:gd name="T5" fmla="*/ 92 h 92"/>
              <a:gd name="T6" fmla="*/ 55 w 70"/>
              <a:gd name="T7" fmla="*/ 84 h 92"/>
              <a:gd name="T8" fmla="*/ 55 w 70"/>
              <a:gd name="T9" fmla="*/ 84 h 92"/>
              <a:gd name="T10" fmla="*/ 56 w 70"/>
              <a:gd name="T11" fmla="*/ 75 h 92"/>
              <a:gd name="T12" fmla="*/ 62 w 70"/>
              <a:gd name="T13" fmla="*/ 58 h 92"/>
              <a:gd name="T14" fmla="*/ 68 w 70"/>
              <a:gd name="T15" fmla="*/ 43 h 92"/>
              <a:gd name="T16" fmla="*/ 70 w 70"/>
              <a:gd name="T17" fmla="*/ 33 h 92"/>
              <a:gd name="T18" fmla="*/ 70 w 70"/>
              <a:gd name="T19" fmla="*/ 33 h 92"/>
              <a:gd name="T20" fmla="*/ 70 w 70"/>
              <a:gd name="T21" fmla="*/ 26 h 92"/>
              <a:gd name="T22" fmla="*/ 68 w 70"/>
              <a:gd name="T23" fmla="*/ 20 h 92"/>
              <a:gd name="T24" fmla="*/ 64 w 70"/>
              <a:gd name="T25" fmla="*/ 15 h 92"/>
              <a:gd name="T26" fmla="*/ 60 w 70"/>
              <a:gd name="T27" fmla="*/ 9 h 92"/>
              <a:gd name="T28" fmla="*/ 55 w 70"/>
              <a:gd name="T29" fmla="*/ 5 h 92"/>
              <a:gd name="T30" fmla="*/ 49 w 70"/>
              <a:gd name="T31" fmla="*/ 2 h 92"/>
              <a:gd name="T32" fmla="*/ 41 w 70"/>
              <a:gd name="T33" fmla="*/ 0 h 92"/>
              <a:gd name="T34" fmla="*/ 36 w 70"/>
              <a:gd name="T35" fmla="*/ 0 h 92"/>
              <a:gd name="T36" fmla="*/ 36 w 70"/>
              <a:gd name="T37" fmla="*/ 0 h 92"/>
              <a:gd name="T38" fmla="*/ 28 w 70"/>
              <a:gd name="T39" fmla="*/ 0 h 92"/>
              <a:gd name="T40" fmla="*/ 21 w 70"/>
              <a:gd name="T41" fmla="*/ 2 h 92"/>
              <a:gd name="T42" fmla="*/ 15 w 70"/>
              <a:gd name="T43" fmla="*/ 5 h 92"/>
              <a:gd name="T44" fmla="*/ 11 w 70"/>
              <a:gd name="T45" fmla="*/ 9 h 92"/>
              <a:gd name="T46" fmla="*/ 6 w 70"/>
              <a:gd name="T47" fmla="*/ 15 h 92"/>
              <a:gd name="T48" fmla="*/ 4 w 70"/>
              <a:gd name="T49" fmla="*/ 20 h 92"/>
              <a:gd name="T50" fmla="*/ 0 w 70"/>
              <a:gd name="T51" fmla="*/ 26 h 92"/>
              <a:gd name="T52" fmla="*/ 0 w 70"/>
              <a:gd name="T53" fmla="*/ 33 h 92"/>
              <a:gd name="T54" fmla="*/ 0 w 70"/>
              <a:gd name="T55" fmla="*/ 33 h 92"/>
              <a:gd name="T56" fmla="*/ 2 w 70"/>
              <a:gd name="T57" fmla="*/ 43 h 92"/>
              <a:gd name="T58" fmla="*/ 8 w 70"/>
              <a:gd name="T59" fmla="*/ 60 h 92"/>
              <a:gd name="T60" fmla="*/ 13 w 70"/>
              <a:gd name="T61" fmla="*/ 75 h 92"/>
              <a:gd name="T62" fmla="*/ 17 w 70"/>
              <a:gd name="T63" fmla="*/ 84 h 92"/>
              <a:gd name="T64" fmla="*/ 17 w 70"/>
              <a:gd name="T65" fmla="*/ 92 h 92"/>
              <a:gd name="T66" fmla="*/ 17 w 70"/>
              <a:gd name="T67" fmla="*/ 92 h 92"/>
              <a:gd name="T68" fmla="*/ 19 w 70"/>
              <a:gd name="T69" fmla="*/ 90 h 92"/>
              <a:gd name="T70" fmla="*/ 51 w 70"/>
              <a:gd name="T71" fmla="*/ 90 h 92"/>
              <a:gd name="T72" fmla="*/ 11 w 70"/>
              <a:gd name="T73" fmla="*/ 37 h 92"/>
              <a:gd name="T74" fmla="*/ 11 w 70"/>
              <a:gd name="T75" fmla="*/ 37 h 92"/>
              <a:gd name="T76" fmla="*/ 10 w 70"/>
              <a:gd name="T77" fmla="*/ 39 h 92"/>
              <a:gd name="T78" fmla="*/ 10 w 70"/>
              <a:gd name="T79" fmla="*/ 39 h 92"/>
              <a:gd name="T80" fmla="*/ 8 w 70"/>
              <a:gd name="T81" fmla="*/ 37 h 92"/>
              <a:gd name="T82" fmla="*/ 8 w 70"/>
              <a:gd name="T83" fmla="*/ 26 h 92"/>
              <a:gd name="T84" fmla="*/ 8 w 70"/>
              <a:gd name="T85" fmla="*/ 26 h 92"/>
              <a:gd name="T86" fmla="*/ 10 w 70"/>
              <a:gd name="T87" fmla="*/ 24 h 92"/>
              <a:gd name="T88" fmla="*/ 10 w 70"/>
              <a:gd name="T89" fmla="*/ 24 h 92"/>
              <a:gd name="T90" fmla="*/ 11 w 70"/>
              <a:gd name="T91" fmla="*/ 26 h 92"/>
              <a:gd name="T92" fmla="*/ 11 w 70"/>
              <a:gd name="T93" fmla="*/ 3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" h="92">
                <a:moveTo>
                  <a:pt x="51" y="90"/>
                </a:moveTo>
                <a:lnTo>
                  <a:pt x="51" y="90"/>
                </a:lnTo>
                <a:lnTo>
                  <a:pt x="55" y="92"/>
                </a:lnTo>
                <a:lnTo>
                  <a:pt x="55" y="84"/>
                </a:lnTo>
                <a:lnTo>
                  <a:pt x="55" y="84"/>
                </a:lnTo>
                <a:lnTo>
                  <a:pt x="56" y="75"/>
                </a:lnTo>
                <a:lnTo>
                  <a:pt x="62" y="58"/>
                </a:lnTo>
                <a:lnTo>
                  <a:pt x="68" y="43"/>
                </a:lnTo>
                <a:lnTo>
                  <a:pt x="70" y="33"/>
                </a:lnTo>
                <a:lnTo>
                  <a:pt x="70" y="33"/>
                </a:lnTo>
                <a:lnTo>
                  <a:pt x="70" y="26"/>
                </a:lnTo>
                <a:lnTo>
                  <a:pt x="68" y="20"/>
                </a:lnTo>
                <a:lnTo>
                  <a:pt x="64" y="15"/>
                </a:lnTo>
                <a:lnTo>
                  <a:pt x="60" y="9"/>
                </a:lnTo>
                <a:lnTo>
                  <a:pt x="55" y="5"/>
                </a:lnTo>
                <a:lnTo>
                  <a:pt x="49" y="2"/>
                </a:lnTo>
                <a:lnTo>
                  <a:pt x="41" y="0"/>
                </a:lnTo>
                <a:lnTo>
                  <a:pt x="36" y="0"/>
                </a:lnTo>
                <a:lnTo>
                  <a:pt x="36" y="0"/>
                </a:lnTo>
                <a:lnTo>
                  <a:pt x="28" y="0"/>
                </a:lnTo>
                <a:lnTo>
                  <a:pt x="21" y="2"/>
                </a:lnTo>
                <a:lnTo>
                  <a:pt x="15" y="5"/>
                </a:lnTo>
                <a:lnTo>
                  <a:pt x="11" y="9"/>
                </a:lnTo>
                <a:lnTo>
                  <a:pt x="6" y="15"/>
                </a:lnTo>
                <a:lnTo>
                  <a:pt x="4" y="20"/>
                </a:lnTo>
                <a:lnTo>
                  <a:pt x="0" y="26"/>
                </a:lnTo>
                <a:lnTo>
                  <a:pt x="0" y="33"/>
                </a:lnTo>
                <a:lnTo>
                  <a:pt x="0" y="33"/>
                </a:lnTo>
                <a:lnTo>
                  <a:pt x="2" y="43"/>
                </a:lnTo>
                <a:lnTo>
                  <a:pt x="8" y="60"/>
                </a:lnTo>
                <a:lnTo>
                  <a:pt x="13" y="75"/>
                </a:lnTo>
                <a:lnTo>
                  <a:pt x="17" y="84"/>
                </a:lnTo>
                <a:lnTo>
                  <a:pt x="17" y="92"/>
                </a:lnTo>
                <a:lnTo>
                  <a:pt x="17" y="92"/>
                </a:lnTo>
                <a:lnTo>
                  <a:pt x="19" y="90"/>
                </a:lnTo>
                <a:lnTo>
                  <a:pt x="51" y="90"/>
                </a:lnTo>
                <a:close/>
                <a:moveTo>
                  <a:pt x="11" y="37"/>
                </a:moveTo>
                <a:lnTo>
                  <a:pt x="11" y="37"/>
                </a:lnTo>
                <a:lnTo>
                  <a:pt x="10" y="39"/>
                </a:lnTo>
                <a:lnTo>
                  <a:pt x="10" y="39"/>
                </a:lnTo>
                <a:lnTo>
                  <a:pt x="8" y="37"/>
                </a:lnTo>
                <a:lnTo>
                  <a:pt x="8" y="26"/>
                </a:lnTo>
                <a:lnTo>
                  <a:pt x="8" y="26"/>
                </a:lnTo>
                <a:lnTo>
                  <a:pt x="10" y="24"/>
                </a:lnTo>
                <a:lnTo>
                  <a:pt x="10" y="24"/>
                </a:lnTo>
                <a:lnTo>
                  <a:pt x="11" y="26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517"/>
          <p:cNvSpPr>
            <a:spLocks/>
          </p:cNvSpPr>
          <p:nvPr/>
        </p:nvSpPr>
        <p:spPr bwMode="auto">
          <a:xfrm>
            <a:off x="1137645" y="4694453"/>
            <a:ext cx="95097" cy="23775"/>
          </a:xfrm>
          <a:custGeom>
            <a:avLst/>
            <a:gdLst>
              <a:gd name="T0" fmla="*/ 0 w 28"/>
              <a:gd name="T1" fmla="*/ 5 h 7"/>
              <a:gd name="T2" fmla="*/ 0 w 28"/>
              <a:gd name="T3" fmla="*/ 5 h 7"/>
              <a:gd name="T4" fmla="*/ 4 w 28"/>
              <a:gd name="T5" fmla="*/ 7 h 7"/>
              <a:gd name="T6" fmla="*/ 26 w 28"/>
              <a:gd name="T7" fmla="*/ 7 h 7"/>
              <a:gd name="T8" fmla="*/ 26 w 28"/>
              <a:gd name="T9" fmla="*/ 7 h 7"/>
              <a:gd name="T10" fmla="*/ 28 w 28"/>
              <a:gd name="T11" fmla="*/ 5 h 7"/>
              <a:gd name="T12" fmla="*/ 28 w 28"/>
              <a:gd name="T13" fmla="*/ 0 h 7"/>
              <a:gd name="T14" fmla="*/ 0 w 28"/>
              <a:gd name="T15" fmla="*/ 0 h 7"/>
              <a:gd name="T16" fmla="*/ 0 w 28"/>
              <a:gd name="T17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7">
                <a:moveTo>
                  <a:pt x="0" y="5"/>
                </a:moveTo>
                <a:lnTo>
                  <a:pt x="0" y="5"/>
                </a:lnTo>
                <a:lnTo>
                  <a:pt x="4" y="7"/>
                </a:lnTo>
                <a:lnTo>
                  <a:pt x="26" y="7"/>
                </a:lnTo>
                <a:lnTo>
                  <a:pt x="26" y="7"/>
                </a:lnTo>
                <a:lnTo>
                  <a:pt x="28" y="5"/>
                </a:lnTo>
                <a:lnTo>
                  <a:pt x="28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518"/>
          <p:cNvSpPr>
            <a:spLocks/>
          </p:cNvSpPr>
          <p:nvPr/>
        </p:nvSpPr>
        <p:spPr bwMode="auto">
          <a:xfrm>
            <a:off x="1117267" y="4592563"/>
            <a:ext cx="135852" cy="95097"/>
          </a:xfrm>
          <a:custGeom>
            <a:avLst/>
            <a:gdLst>
              <a:gd name="T0" fmla="*/ 40 w 40"/>
              <a:gd name="T1" fmla="*/ 1 h 28"/>
              <a:gd name="T2" fmla="*/ 40 w 40"/>
              <a:gd name="T3" fmla="*/ 1 h 28"/>
              <a:gd name="T4" fmla="*/ 36 w 40"/>
              <a:gd name="T5" fmla="*/ 0 h 28"/>
              <a:gd name="T6" fmla="*/ 4 w 40"/>
              <a:gd name="T7" fmla="*/ 0 h 28"/>
              <a:gd name="T8" fmla="*/ 4 w 40"/>
              <a:gd name="T9" fmla="*/ 0 h 28"/>
              <a:gd name="T10" fmla="*/ 2 w 40"/>
              <a:gd name="T11" fmla="*/ 1 h 28"/>
              <a:gd name="T12" fmla="*/ 2 w 40"/>
              <a:gd name="T13" fmla="*/ 1 h 28"/>
              <a:gd name="T14" fmla="*/ 0 w 40"/>
              <a:gd name="T15" fmla="*/ 5 h 28"/>
              <a:gd name="T16" fmla="*/ 0 w 40"/>
              <a:gd name="T17" fmla="*/ 24 h 28"/>
              <a:gd name="T18" fmla="*/ 0 w 40"/>
              <a:gd name="T19" fmla="*/ 24 h 28"/>
              <a:gd name="T20" fmla="*/ 2 w 40"/>
              <a:gd name="T21" fmla="*/ 28 h 28"/>
              <a:gd name="T22" fmla="*/ 4 w 40"/>
              <a:gd name="T23" fmla="*/ 28 h 28"/>
              <a:gd name="T24" fmla="*/ 6 w 40"/>
              <a:gd name="T25" fmla="*/ 28 h 28"/>
              <a:gd name="T26" fmla="*/ 34 w 40"/>
              <a:gd name="T27" fmla="*/ 28 h 28"/>
              <a:gd name="T28" fmla="*/ 36 w 40"/>
              <a:gd name="T29" fmla="*/ 28 h 28"/>
              <a:gd name="T30" fmla="*/ 36 w 40"/>
              <a:gd name="T31" fmla="*/ 28 h 28"/>
              <a:gd name="T32" fmla="*/ 40 w 40"/>
              <a:gd name="T33" fmla="*/ 28 h 28"/>
              <a:gd name="T34" fmla="*/ 40 w 40"/>
              <a:gd name="T35" fmla="*/ 24 h 28"/>
              <a:gd name="T36" fmla="*/ 40 w 40"/>
              <a:gd name="T37" fmla="*/ 5 h 28"/>
              <a:gd name="T38" fmla="*/ 40 w 40"/>
              <a:gd name="T39" fmla="*/ 5 h 28"/>
              <a:gd name="T40" fmla="*/ 40 w 40"/>
              <a:gd name="T41" fmla="*/ 1 h 28"/>
              <a:gd name="T42" fmla="*/ 40 w 40"/>
              <a:gd name="T43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" h="28">
                <a:moveTo>
                  <a:pt x="40" y="1"/>
                </a:moveTo>
                <a:lnTo>
                  <a:pt x="40" y="1"/>
                </a:lnTo>
                <a:lnTo>
                  <a:pt x="36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2" y="1"/>
                </a:lnTo>
                <a:lnTo>
                  <a:pt x="0" y="5"/>
                </a:lnTo>
                <a:lnTo>
                  <a:pt x="0" y="24"/>
                </a:lnTo>
                <a:lnTo>
                  <a:pt x="0" y="24"/>
                </a:lnTo>
                <a:lnTo>
                  <a:pt x="2" y="28"/>
                </a:lnTo>
                <a:lnTo>
                  <a:pt x="4" y="28"/>
                </a:lnTo>
                <a:lnTo>
                  <a:pt x="6" y="28"/>
                </a:lnTo>
                <a:lnTo>
                  <a:pt x="34" y="28"/>
                </a:lnTo>
                <a:lnTo>
                  <a:pt x="36" y="28"/>
                </a:lnTo>
                <a:lnTo>
                  <a:pt x="36" y="28"/>
                </a:lnTo>
                <a:lnTo>
                  <a:pt x="40" y="28"/>
                </a:lnTo>
                <a:lnTo>
                  <a:pt x="40" y="24"/>
                </a:lnTo>
                <a:lnTo>
                  <a:pt x="40" y="5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519"/>
          <p:cNvSpPr>
            <a:spLocks noEditPoints="1"/>
          </p:cNvSpPr>
          <p:nvPr/>
        </p:nvSpPr>
        <p:spPr bwMode="auto">
          <a:xfrm>
            <a:off x="5135107" y="4915214"/>
            <a:ext cx="343029" cy="254724"/>
          </a:xfrm>
          <a:custGeom>
            <a:avLst/>
            <a:gdLst>
              <a:gd name="T0" fmla="*/ 1 w 101"/>
              <a:gd name="T1" fmla="*/ 75 h 75"/>
              <a:gd name="T2" fmla="*/ 1 w 101"/>
              <a:gd name="T3" fmla="*/ 75 h 75"/>
              <a:gd name="T4" fmla="*/ 0 w 101"/>
              <a:gd name="T5" fmla="*/ 75 h 75"/>
              <a:gd name="T6" fmla="*/ 0 w 101"/>
              <a:gd name="T7" fmla="*/ 75 h 75"/>
              <a:gd name="T8" fmla="*/ 0 w 101"/>
              <a:gd name="T9" fmla="*/ 73 h 75"/>
              <a:gd name="T10" fmla="*/ 0 w 101"/>
              <a:gd name="T11" fmla="*/ 2 h 75"/>
              <a:gd name="T12" fmla="*/ 0 w 101"/>
              <a:gd name="T13" fmla="*/ 2 h 75"/>
              <a:gd name="T14" fmla="*/ 0 w 101"/>
              <a:gd name="T15" fmla="*/ 0 h 75"/>
              <a:gd name="T16" fmla="*/ 0 w 101"/>
              <a:gd name="T17" fmla="*/ 0 h 75"/>
              <a:gd name="T18" fmla="*/ 1 w 101"/>
              <a:gd name="T19" fmla="*/ 0 h 75"/>
              <a:gd name="T20" fmla="*/ 99 w 101"/>
              <a:gd name="T21" fmla="*/ 0 h 75"/>
              <a:gd name="T22" fmla="*/ 99 w 101"/>
              <a:gd name="T23" fmla="*/ 0 h 75"/>
              <a:gd name="T24" fmla="*/ 99 w 101"/>
              <a:gd name="T25" fmla="*/ 0 h 75"/>
              <a:gd name="T26" fmla="*/ 99 w 101"/>
              <a:gd name="T27" fmla="*/ 0 h 75"/>
              <a:gd name="T28" fmla="*/ 101 w 101"/>
              <a:gd name="T29" fmla="*/ 2 h 75"/>
              <a:gd name="T30" fmla="*/ 101 w 101"/>
              <a:gd name="T31" fmla="*/ 73 h 75"/>
              <a:gd name="T32" fmla="*/ 101 w 101"/>
              <a:gd name="T33" fmla="*/ 73 h 75"/>
              <a:gd name="T34" fmla="*/ 99 w 101"/>
              <a:gd name="T35" fmla="*/ 75 h 75"/>
              <a:gd name="T36" fmla="*/ 99 w 101"/>
              <a:gd name="T37" fmla="*/ 75 h 75"/>
              <a:gd name="T38" fmla="*/ 99 w 101"/>
              <a:gd name="T39" fmla="*/ 75 h 75"/>
              <a:gd name="T40" fmla="*/ 1 w 101"/>
              <a:gd name="T41" fmla="*/ 75 h 75"/>
              <a:gd name="T42" fmla="*/ 99 w 101"/>
              <a:gd name="T43" fmla="*/ 73 h 75"/>
              <a:gd name="T44" fmla="*/ 99 w 101"/>
              <a:gd name="T45" fmla="*/ 71 h 75"/>
              <a:gd name="T46" fmla="*/ 99 w 101"/>
              <a:gd name="T47" fmla="*/ 73 h 75"/>
              <a:gd name="T48" fmla="*/ 3 w 101"/>
              <a:gd name="T49" fmla="*/ 71 h 75"/>
              <a:gd name="T50" fmla="*/ 97 w 101"/>
              <a:gd name="T51" fmla="*/ 71 h 75"/>
              <a:gd name="T52" fmla="*/ 97 w 101"/>
              <a:gd name="T53" fmla="*/ 4 h 75"/>
              <a:gd name="T54" fmla="*/ 3 w 101"/>
              <a:gd name="T55" fmla="*/ 4 h 75"/>
              <a:gd name="T56" fmla="*/ 3 w 101"/>
              <a:gd name="T57" fmla="*/ 7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1" h="75">
                <a:moveTo>
                  <a:pt x="1" y="75"/>
                </a:moveTo>
                <a:lnTo>
                  <a:pt x="1" y="75"/>
                </a:lnTo>
                <a:lnTo>
                  <a:pt x="0" y="75"/>
                </a:lnTo>
                <a:lnTo>
                  <a:pt x="0" y="75"/>
                </a:lnTo>
                <a:lnTo>
                  <a:pt x="0" y="7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99" y="0"/>
                </a:lnTo>
                <a:lnTo>
                  <a:pt x="99" y="0"/>
                </a:lnTo>
                <a:lnTo>
                  <a:pt x="99" y="0"/>
                </a:lnTo>
                <a:lnTo>
                  <a:pt x="99" y="0"/>
                </a:lnTo>
                <a:lnTo>
                  <a:pt x="101" y="2"/>
                </a:lnTo>
                <a:lnTo>
                  <a:pt x="101" y="73"/>
                </a:lnTo>
                <a:lnTo>
                  <a:pt x="101" y="73"/>
                </a:lnTo>
                <a:lnTo>
                  <a:pt x="99" y="75"/>
                </a:lnTo>
                <a:lnTo>
                  <a:pt x="99" y="75"/>
                </a:lnTo>
                <a:lnTo>
                  <a:pt x="99" y="75"/>
                </a:lnTo>
                <a:lnTo>
                  <a:pt x="1" y="75"/>
                </a:lnTo>
                <a:close/>
                <a:moveTo>
                  <a:pt x="99" y="73"/>
                </a:moveTo>
                <a:lnTo>
                  <a:pt x="99" y="71"/>
                </a:lnTo>
                <a:lnTo>
                  <a:pt x="99" y="73"/>
                </a:lnTo>
                <a:close/>
                <a:moveTo>
                  <a:pt x="3" y="71"/>
                </a:moveTo>
                <a:lnTo>
                  <a:pt x="97" y="71"/>
                </a:lnTo>
                <a:lnTo>
                  <a:pt x="97" y="4"/>
                </a:lnTo>
                <a:lnTo>
                  <a:pt x="3" y="4"/>
                </a:lnTo>
                <a:lnTo>
                  <a:pt x="3" y="7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520"/>
          <p:cNvSpPr>
            <a:spLocks noEditPoints="1"/>
          </p:cNvSpPr>
          <p:nvPr/>
        </p:nvSpPr>
        <p:spPr bwMode="auto">
          <a:xfrm>
            <a:off x="5158878" y="4935592"/>
            <a:ext cx="285291" cy="213968"/>
          </a:xfrm>
          <a:custGeom>
            <a:avLst/>
            <a:gdLst>
              <a:gd name="T0" fmla="*/ 2 w 84"/>
              <a:gd name="T1" fmla="*/ 63 h 63"/>
              <a:gd name="T2" fmla="*/ 2 w 84"/>
              <a:gd name="T3" fmla="*/ 63 h 63"/>
              <a:gd name="T4" fmla="*/ 2 w 84"/>
              <a:gd name="T5" fmla="*/ 62 h 63"/>
              <a:gd name="T6" fmla="*/ 2 w 84"/>
              <a:gd name="T7" fmla="*/ 62 h 63"/>
              <a:gd name="T8" fmla="*/ 0 w 84"/>
              <a:gd name="T9" fmla="*/ 62 h 63"/>
              <a:gd name="T10" fmla="*/ 0 w 84"/>
              <a:gd name="T11" fmla="*/ 2 h 63"/>
              <a:gd name="T12" fmla="*/ 0 w 84"/>
              <a:gd name="T13" fmla="*/ 2 h 63"/>
              <a:gd name="T14" fmla="*/ 2 w 84"/>
              <a:gd name="T15" fmla="*/ 0 h 63"/>
              <a:gd name="T16" fmla="*/ 2 w 84"/>
              <a:gd name="T17" fmla="*/ 0 h 63"/>
              <a:gd name="T18" fmla="*/ 2 w 84"/>
              <a:gd name="T19" fmla="*/ 0 h 63"/>
              <a:gd name="T20" fmla="*/ 84 w 84"/>
              <a:gd name="T21" fmla="*/ 0 h 63"/>
              <a:gd name="T22" fmla="*/ 84 w 84"/>
              <a:gd name="T23" fmla="*/ 0 h 63"/>
              <a:gd name="T24" fmla="*/ 84 w 84"/>
              <a:gd name="T25" fmla="*/ 0 h 63"/>
              <a:gd name="T26" fmla="*/ 84 w 84"/>
              <a:gd name="T27" fmla="*/ 0 h 63"/>
              <a:gd name="T28" fmla="*/ 84 w 84"/>
              <a:gd name="T29" fmla="*/ 2 h 63"/>
              <a:gd name="T30" fmla="*/ 84 w 84"/>
              <a:gd name="T31" fmla="*/ 62 h 63"/>
              <a:gd name="T32" fmla="*/ 84 w 84"/>
              <a:gd name="T33" fmla="*/ 62 h 63"/>
              <a:gd name="T34" fmla="*/ 84 w 84"/>
              <a:gd name="T35" fmla="*/ 62 h 63"/>
              <a:gd name="T36" fmla="*/ 84 w 84"/>
              <a:gd name="T37" fmla="*/ 62 h 63"/>
              <a:gd name="T38" fmla="*/ 84 w 84"/>
              <a:gd name="T39" fmla="*/ 63 h 63"/>
              <a:gd name="T40" fmla="*/ 2 w 84"/>
              <a:gd name="T41" fmla="*/ 63 h 63"/>
              <a:gd name="T42" fmla="*/ 84 w 84"/>
              <a:gd name="T43" fmla="*/ 62 h 63"/>
              <a:gd name="T44" fmla="*/ 84 w 84"/>
              <a:gd name="T45" fmla="*/ 60 h 63"/>
              <a:gd name="T46" fmla="*/ 84 w 84"/>
              <a:gd name="T47" fmla="*/ 62 h 63"/>
              <a:gd name="T48" fmla="*/ 4 w 84"/>
              <a:gd name="T49" fmla="*/ 60 h 63"/>
              <a:gd name="T50" fmla="*/ 82 w 84"/>
              <a:gd name="T51" fmla="*/ 60 h 63"/>
              <a:gd name="T52" fmla="*/ 82 w 84"/>
              <a:gd name="T53" fmla="*/ 3 h 63"/>
              <a:gd name="T54" fmla="*/ 4 w 84"/>
              <a:gd name="T55" fmla="*/ 3 h 63"/>
              <a:gd name="T56" fmla="*/ 4 w 84"/>
              <a:gd name="T57" fmla="*/ 6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63">
                <a:moveTo>
                  <a:pt x="2" y="63"/>
                </a:moveTo>
                <a:lnTo>
                  <a:pt x="2" y="63"/>
                </a:lnTo>
                <a:lnTo>
                  <a:pt x="2" y="62"/>
                </a:lnTo>
                <a:lnTo>
                  <a:pt x="2" y="62"/>
                </a:lnTo>
                <a:lnTo>
                  <a:pt x="0" y="6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84" y="0"/>
                </a:lnTo>
                <a:lnTo>
                  <a:pt x="84" y="0"/>
                </a:lnTo>
                <a:lnTo>
                  <a:pt x="84" y="0"/>
                </a:lnTo>
                <a:lnTo>
                  <a:pt x="84" y="0"/>
                </a:lnTo>
                <a:lnTo>
                  <a:pt x="84" y="2"/>
                </a:lnTo>
                <a:lnTo>
                  <a:pt x="84" y="62"/>
                </a:lnTo>
                <a:lnTo>
                  <a:pt x="84" y="62"/>
                </a:lnTo>
                <a:lnTo>
                  <a:pt x="84" y="62"/>
                </a:lnTo>
                <a:lnTo>
                  <a:pt x="84" y="62"/>
                </a:lnTo>
                <a:lnTo>
                  <a:pt x="84" y="63"/>
                </a:lnTo>
                <a:lnTo>
                  <a:pt x="2" y="63"/>
                </a:lnTo>
                <a:close/>
                <a:moveTo>
                  <a:pt x="84" y="62"/>
                </a:moveTo>
                <a:lnTo>
                  <a:pt x="84" y="60"/>
                </a:lnTo>
                <a:lnTo>
                  <a:pt x="84" y="62"/>
                </a:lnTo>
                <a:close/>
                <a:moveTo>
                  <a:pt x="4" y="60"/>
                </a:moveTo>
                <a:lnTo>
                  <a:pt x="82" y="60"/>
                </a:lnTo>
                <a:lnTo>
                  <a:pt x="82" y="3"/>
                </a:lnTo>
                <a:lnTo>
                  <a:pt x="4" y="3"/>
                </a:lnTo>
                <a:lnTo>
                  <a:pt x="4" y="6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521"/>
          <p:cNvSpPr>
            <a:spLocks noEditPoints="1"/>
          </p:cNvSpPr>
          <p:nvPr/>
        </p:nvSpPr>
        <p:spPr bwMode="auto">
          <a:xfrm>
            <a:off x="5138500" y="5200505"/>
            <a:ext cx="332839" cy="40756"/>
          </a:xfrm>
          <a:custGeom>
            <a:avLst/>
            <a:gdLst>
              <a:gd name="T0" fmla="*/ 4 w 98"/>
              <a:gd name="T1" fmla="*/ 12 h 12"/>
              <a:gd name="T2" fmla="*/ 4 w 98"/>
              <a:gd name="T3" fmla="*/ 12 h 12"/>
              <a:gd name="T4" fmla="*/ 2 w 98"/>
              <a:gd name="T5" fmla="*/ 12 h 12"/>
              <a:gd name="T6" fmla="*/ 2 w 98"/>
              <a:gd name="T7" fmla="*/ 12 h 12"/>
              <a:gd name="T8" fmla="*/ 0 w 98"/>
              <a:gd name="T9" fmla="*/ 10 h 12"/>
              <a:gd name="T10" fmla="*/ 0 w 98"/>
              <a:gd name="T11" fmla="*/ 2 h 12"/>
              <a:gd name="T12" fmla="*/ 0 w 98"/>
              <a:gd name="T13" fmla="*/ 2 h 12"/>
              <a:gd name="T14" fmla="*/ 2 w 98"/>
              <a:gd name="T15" fmla="*/ 0 h 12"/>
              <a:gd name="T16" fmla="*/ 2 w 98"/>
              <a:gd name="T17" fmla="*/ 0 h 12"/>
              <a:gd name="T18" fmla="*/ 4 w 98"/>
              <a:gd name="T19" fmla="*/ 0 h 12"/>
              <a:gd name="T20" fmla="*/ 94 w 98"/>
              <a:gd name="T21" fmla="*/ 0 h 12"/>
              <a:gd name="T22" fmla="*/ 94 w 98"/>
              <a:gd name="T23" fmla="*/ 0 h 12"/>
              <a:gd name="T24" fmla="*/ 96 w 98"/>
              <a:gd name="T25" fmla="*/ 0 h 12"/>
              <a:gd name="T26" fmla="*/ 96 w 98"/>
              <a:gd name="T27" fmla="*/ 0 h 12"/>
              <a:gd name="T28" fmla="*/ 98 w 98"/>
              <a:gd name="T29" fmla="*/ 2 h 12"/>
              <a:gd name="T30" fmla="*/ 98 w 98"/>
              <a:gd name="T31" fmla="*/ 10 h 12"/>
              <a:gd name="T32" fmla="*/ 98 w 98"/>
              <a:gd name="T33" fmla="*/ 10 h 12"/>
              <a:gd name="T34" fmla="*/ 96 w 98"/>
              <a:gd name="T35" fmla="*/ 12 h 12"/>
              <a:gd name="T36" fmla="*/ 96 w 98"/>
              <a:gd name="T37" fmla="*/ 12 h 12"/>
              <a:gd name="T38" fmla="*/ 94 w 98"/>
              <a:gd name="T39" fmla="*/ 12 h 12"/>
              <a:gd name="T40" fmla="*/ 4 w 98"/>
              <a:gd name="T41" fmla="*/ 12 h 12"/>
              <a:gd name="T42" fmla="*/ 94 w 98"/>
              <a:gd name="T43" fmla="*/ 10 h 12"/>
              <a:gd name="T44" fmla="*/ 94 w 98"/>
              <a:gd name="T45" fmla="*/ 10 h 12"/>
              <a:gd name="T46" fmla="*/ 94 w 98"/>
              <a:gd name="T47" fmla="*/ 10 h 12"/>
              <a:gd name="T48" fmla="*/ 6 w 98"/>
              <a:gd name="T49" fmla="*/ 10 h 12"/>
              <a:gd name="T50" fmla="*/ 90 w 98"/>
              <a:gd name="T51" fmla="*/ 10 h 12"/>
              <a:gd name="T52" fmla="*/ 90 w 98"/>
              <a:gd name="T53" fmla="*/ 2 h 12"/>
              <a:gd name="T54" fmla="*/ 6 w 98"/>
              <a:gd name="T55" fmla="*/ 2 h 12"/>
              <a:gd name="T56" fmla="*/ 6 w 98"/>
              <a:gd name="T57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12">
                <a:moveTo>
                  <a:pt x="4" y="12"/>
                </a:moveTo>
                <a:lnTo>
                  <a:pt x="4" y="12"/>
                </a:lnTo>
                <a:lnTo>
                  <a:pt x="2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94" y="0"/>
                </a:lnTo>
                <a:lnTo>
                  <a:pt x="94" y="0"/>
                </a:lnTo>
                <a:lnTo>
                  <a:pt x="96" y="0"/>
                </a:lnTo>
                <a:lnTo>
                  <a:pt x="96" y="0"/>
                </a:lnTo>
                <a:lnTo>
                  <a:pt x="98" y="2"/>
                </a:lnTo>
                <a:lnTo>
                  <a:pt x="98" y="10"/>
                </a:lnTo>
                <a:lnTo>
                  <a:pt x="98" y="10"/>
                </a:lnTo>
                <a:lnTo>
                  <a:pt x="96" y="12"/>
                </a:lnTo>
                <a:lnTo>
                  <a:pt x="96" y="12"/>
                </a:lnTo>
                <a:lnTo>
                  <a:pt x="94" y="12"/>
                </a:lnTo>
                <a:lnTo>
                  <a:pt x="4" y="12"/>
                </a:lnTo>
                <a:close/>
                <a:moveTo>
                  <a:pt x="94" y="10"/>
                </a:moveTo>
                <a:lnTo>
                  <a:pt x="94" y="10"/>
                </a:lnTo>
                <a:lnTo>
                  <a:pt x="94" y="10"/>
                </a:lnTo>
                <a:close/>
                <a:moveTo>
                  <a:pt x="6" y="10"/>
                </a:moveTo>
                <a:lnTo>
                  <a:pt x="90" y="10"/>
                </a:lnTo>
                <a:lnTo>
                  <a:pt x="90" y="2"/>
                </a:lnTo>
                <a:lnTo>
                  <a:pt x="6" y="2"/>
                </a:lnTo>
                <a:lnTo>
                  <a:pt x="6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522"/>
          <p:cNvSpPr>
            <a:spLocks noEditPoints="1"/>
          </p:cNvSpPr>
          <p:nvPr/>
        </p:nvSpPr>
        <p:spPr bwMode="auto">
          <a:xfrm>
            <a:off x="5216617" y="5176729"/>
            <a:ext cx="176608" cy="20378"/>
          </a:xfrm>
          <a:custGeom>
            <a:avLst/>
            <a:gdLst>
              <a:gd name="T0" fmla="*/ 2 w 52"/>
              <a:gd name="T1" fmla="*/ 6 h 6"/>
              <a:gd name="T2" fmla="*/ 2 w 52"/>
              <a:gd name="T3" fmla="*/ 6 h 6"/>
              <a:gd name="T4" fmla="*/ 0 w 52"/>
              <a:gd name="T5" fmla="*/ 6 h 6"/>
              <a:gd name="T6" fmla="*/ 0 w 52"/>
              <a:gd name="T7" fmla="*/ 6 h 6"/>
              <a:gd name="T8" fmla="*/ 0 w 52"/>
              <a:gd name="T9" fmla="*/ 0 h 6"/>
              <a:gd name="T10" fmla="*/ 0 w 52"/>
              <a:gd name="T11" fmla="*/ 0 h 6"/>
              <a:gd name="T12" fmla="*/ 0 w 52"/>
              <a:gd name="T13" fmla="*/ 0 h 6"/>
              <a:gd name="T14" fmla="*/ 2 w 52"/>
              <a:gd name="T15" fmla="*/ 0 h 6"/>
              <a:gd name="T16" fmla="*/ 50 w 52"/>
              <a:gd name="T17" fmla="*/ 0 h 6"/>
              <a:gd name="T18" fmla="*/ 50 w 52"/>
              <a:gd name="T19" fmla="*/ 0 h 6"/>
              <a:gd name="T20" fmla="*/ 52 w 52"/>
              <a:gd name="T21" fmla="*/ 0 h 6"/>
              <a:gd name="T22" fmla="*/ 52 w 52"/>
              <a:gd name="T23" fmla="*/ 0 h 6"/>
              <a:gd name="T24" fmla="*/ 52 w 52"/>
              <a:gd name="T25" fmla="*/ 6 h 6"/>
              <a:gd name="T26" fmla="*/ 52 w 52"/>
              <a:gd name="T27" fmla="*/ 6 h 6"/>
              <a:gd name="T28" fmla="*/ 52 w 52"/>
              <a:gd name="T29" fmla="*/ 6 h 6"/>
              <a:gd name="T30" fmla="*/ 50 w 52"/>
              <a:gd name="T31" fmla="*/ 6 h 6"/>
              <a:gd name="T32" fmla="*/ 2 w 52"/>
              <a:gd name="T33" fmla="*/ 6 h 6"/>
              <a:gd name="T34" fmla="*/ 50 w 52"/>
              <a:gd name="T35" fmla="*/ 6 h 6"/>
              <a:gd name="T36" fmla="*/ 50 w 52"/>
              <a:gd name="T37" fmla="*/ 4 h 6"/>
              <a:gd name="T38" fmla="*/ 50 w 52"/>
              <a:gd name="T39" fmla="*/ 6 h 6"/>
              <a:gd name="T40" fmla="*/ 4 w 52"/>
              <a:gd name="T41" fmla="*/ 4 h 6"/>
              <a:gd name="T42" fmla="*/ 49 w 52"/>
              <a:gd name="T43" fmla="*/ 4 h 6"/>
              <a:gd name="T44" fmla="*/ 49 w 52"/>
              <a:gd name="T45" fmla="*/ 0 h 6"/>
              <a:gd name="T46" fmla="*/ 4 w 52"/>
              <a:gd name="T47" fmla="*/ 0 h 6"/>
              <a:gd name="T48" fmla="*/ 4 w 52"/>
              <a:gd name="T4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" h="6">
                <a:moveTo>
                  <a:pt x="2" y="6"/>
                </a:move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0" y="0"/>
                </a:lnTo>
                <a:lnTo>
                  <a:pt x="50" y="0"/>
                </a:lnTo>
                <a:lnTo>
                  <a:pt x="52" y="0"/>
                </a:lnTo>
                <a:lnTo>
                  <a:pt x="52" y="0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0" y="6"/>
                </a:lnTo>
                <a:lnTo>
                  <a:pt x="2" y="6"/>
                </a:lnTo>
                <a:close/>
                <a:moveTo>
                  <a:pt x="50" y="6"/>
                </a:moveTo>
                <a:lnTo>
                  <a:pt x="50" y="4"/>
                </a:lnTo>
                <a:lnTo>
                  <a:pt x="50" y="6"/>
                </a:lnTo>
                <a:close/>
                <a:moveTo>
                  <a:pt x="4" y="4"/>
                </a:moveTo>
                <a:lnTo>
                  <a:pt x="49" y="4"/>
                </a:lnTo>
                <a:lnTo>
                  <a:pt x="49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523"/>
          <p:cNvSpPr>
            <a:spLocks noEditPoints="1"/>
          </p:cNvSpPr>
          <p:nvPr/>
        </p:nvSpPr>
        <p:spPr bwMode="auto">
          <a:xfrm>
            <a:off x="5158878" y="4935592"/>
            <a:ext cx="285291" cy="213968"/>
          </a:xfrm>
          <a:custGeom>
            <a:avLst/>
            <a:gdLst>
              <a:gd name="T0" fmla="*/ 2 w 84"/>
              <a:gd name="T1" fmla="*/ 63 h 63"/>
              <a:gd name="T2" fmla="*/ 2 w 84"/>
              <a:gd name="T3" fmla="*/ 63 h 63"/>
              <a:gd name="T4" fmla="*/ 2 w 84"/>
              <a:gd name="T5" fmla="*/ 62 h 63"/>
              <a:gd name="T6" fmla="*/ 2 w 84"/>
              <a:gd name="T7" fmla="*/ 62 h 63"/>
              <a:gd name="T8" fmla="*/ 0 w 84"/>
              <a:gd name="T9" fmla="*/ 62 h 63"/>
              <a:gd name="T10" fmla="*/ 0 w 84"/>
              <a:gd name="T11" fmla="*/ 2 h 63"/>
              <a:gd name="T12" fmla="*/ 0 w 84"/>
              <a:gd name="T13" fmla="*/ 2 h 63"/>
              <a:gd name="T14" fmla="*/ 2 w 84"/>
              <a:gd name="T15" fmla="*/ 0 h 63"/>
              <a:gd name="T16" fmla="*/ 2 w 84"/>
              <a:gd name="T17" fmla="*/ 0 h 63"/>
              <a:gd name="T18" fmla="*/ 2 w 84"/>
              <a:gd name="T19" fmla="*/ 0 h 63"/>
              <a:gd name="T20" fmla="*/ 84 w 84"/>
              <a:gd name="T21" fmla="*/ 0 h 63"/>
              <a:gd name="T22" fmla="*/ 84 w 84"/>
              <a:gd name="T23" fmla="*/ 0 h 63"/>
              <a:gd name="T24" fmla="*/ 84 w 84"/>
              <a:gd name="T25" fmla="*/ 0 h 63"/>
              <a:gd name="T26" fmla="*/ 84 w 84"/>
              <a:gd name="T27" fmla="*/ 0 h 63"/>
              <a:gd name="T28" fmla="*/ 84 w 84"/>
              <a:gd name="T29" fmla="*/ 2 h 63"/>
              <a:gd name="T30" fmla="*/ 84 w 84"/>
              <a:gd name="T31" fmla="*/ 62 h 63"/>
              <a:gd name="T32" fmla="*/ 84 w 84"/>
              <a:gd name="T33" fmla="*/ 62 h 63"/>
              <a:gd name="T34" fmla="*/ 84 w 84"/>
              <a:gd name="T35" fmla="*/ 62 h 63"/>
              <a:gd name="T36" fmla="*/ 84 w 84"/>
              <a:gd name="T37" fmla="*/ 62 h 63"/>
              <a:gd name="T38" fmla="*/ 84 w 84"/>
              <a:gd name="T39" fmla="*/ 63 h 63"/>
              <a:gd name="T40" fmla="*/ 2 w 84"/>
              <a:gd name="T41" fmla="*/ 63 h 63"/>
              <a:gd name="T42" fmla="*/ 84 w 84"/>
              <a:gd name="T43" fmla="*/ 62 h 63"/>
              <a:gd name="T44" fmla="*/ 84 w 84"/>
              <a:gd name="T45" fmla="*/ 60 h 63"/>
              <a:gd name="T46" fmla="*/ 84 w 84"/>
              <a:gd name="T47" fmla="*/ 62 h 63"/>
              <a:gd name="T48" fmla="*/ 4 w 84"/>
              <a:gd name="T49" fmla="*/ 60 h 63"/>
              <a:gd name="T50" fmla="*/ 82 w 84"/>
              <a:gd name="T51" fmla="*/ 60 h 63"/>
              <a:gd name="T52" fmla="*/ 82 w 84"/>
              <a:gd name="T53" fmla="*/ 3 h 63"/>
              <a:gd name="T54" fmla="*/ 4 w 84"/>
              <a:gd name="T55" fmla="*/ 3 h 63"/>
              <a:gd name="T56" fmla="*/ 4 w 84"/>
              <a:gd name="T57" fmla="*/ 6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63">
                <a:moveTo>
                  <a:pt x="2" y="63"/>
                </a:moveTo>
                <a:lnTo>
                  <a:pt x="2" y="63"/>
                </a:lnTo>
                <a:lnTo>
                  <a:pt x="2" y="62"/>
                </a:lnTo>
                <a:lnTo>
                  <a:pt x="2" y="62"/>
                </a:lnTo>
                <a:lnTo>
                  <a:pt x="0" y="6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84" y="0"/>
                </a:lnTo>
                <a:lnTo>
                  <a:pt x="84" y="0"/>
                </a:lnTo>
                <a:lnTo>
                  <a:pt x="84" y="0"/>
                </a:lnTo>
                <a:lnTo>
                  <a:pt x="84" y="0"/>
                </a:lnTo>
                <a:lnTo>
                  <a:pt x="84" y="2"/>
                </a:lnTo>
                <a:lnTo>
                  <a:pt x="84" y="62"/>
                </a:lnTo>
                <a:lnTo>
                  <a:pt x="84" y="62"/>
                </a:lnTo>
                <a:lnTo>
                  <a:pt x="84" y="62"/>
                </a:lnTo>
                <a:lnTo>
                  <a:pt x="84" y="62"/>
                </a:lnTo>
                <a:lnTo>
                  <a:pt x="84" y="63"/>
                </a:lnTo>
                <a:lnTo>
                  <a:pt x="2" y="63"/>
                </a:lnTo>
                <a:close/>
                <a:moveTo>
                  <a:pt x="84" y="62"/>
                </a:moveTo>
                <a:lnTo>
                  <a:pt x="84" y="60"/>
                </a:lnTo>
                <a:lnTo>
                  <a:pt x="84" y="62"/>
                </a:lnTo>
                <a:close/>
                <a:moveTo>
                  <a:pt x="4" y="60"/>
                </a:moveTo>
                <a:lnTo>
                  <a:pt x="82" y="60"/>
                </a:lnTo>
                <a:lnTo>
                  <a:pt x="82" y="3"/>
                </a:lnTo>
                <a:lnTo>
                  <a:pt x="4" y="3"/>
                </a:lnTo>
                <a:lnTo>
                  <a:pt x="4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24"/>
          <p:cNvSpPr>
            <a:spLocks noEditPoints="1"/>
          </p:cNvSpPr>
          <p:nvPr/>
        </p:nvSpPr>
        <p:spPr bwMode="auto">
          <a:xfrm>
            <a:off x="5138500" y="5200505"/>
            <a:ext cx="332839" cy="40756"/>
          </a:xfrm>
          <a:custGeom>
            <a:avLst/>
            <a:gdLst>
              <a:gd name="T0" fmla="*/ 4 w 98"/>
              <a:gd name="T1" fmla="*/ 12 h 12"/>
              <a:gd name="T2" fmla="*/ 4 w 98"/>
              <a:gd name="T3" fmla="*/ 12 h 12"/>
              <a:gd name="T4" fmla="*/ 2 w 98"/>
              <a:gd name="T5" fmla="*/ 12 h 12"/>
              <a:gd name="T6" fmla="*/ 2 w 98"/>
              <a:gd name="T7" fmla="*/ 12 h 12"/>
              <a:gd name="T8" fmla="*/ 0 w 98"/>
              <a:gd name="T9" fmla="*/ 10 h 12"/>
              <a:gd name="T10" fmla="*/ 0 w 98"/>
              <a:gd name="T11" fmla="*/ 2 h 12"/>
              <a:gd name="T12" fmla="*/ 0 w 98"/>
              <a:gd name="T13" fmla="*/ 2 h 12"/>
              <a:gd name="T14" fmla="*/ 2 w 98"/>
              <a:gd name="T15" fmla="*/ 0 h 12"/>
              <a:gd name="T16" fmla="*/ 2 w 98"/>
              <a:gd name="T17" fmla="*/ 0 h 12"/>
              <a:gd name="T18" fmla="*/ 4 w 98"/>
              <a:gd name="T19" fmla="*/ 0 h 12"/>
              <a:gd name="T20" fmla="*/ 94 w 98"/>
              <a:gd name="T21" fmla="*/ 0 h 12"/>
              <a:gd name="T22" fmla="*/ 94 w 98"/>
              <a:gd name="T23" fmla="*/ 0 h 12"/>
              <a:gd name="T24" fmla="*/ 96 w 98"/>
              <a:gd name="T25" fmla="*/ 0 h 12"/>
              <a:gd name="T26" fmla="*/ 96 w 98"/>
              <a:gd name="T27" fmla="*/ 0 h 12"/>
              <a:gd name="T28" fmla="*/ 98 w 98"/>
              <a:gd name="T29" fmla="*/ 2 h 12"/>
              <a:gd name="T30" fmla="*/ 98 w 98"/>
              <a:gd name="T31" fmla="*/ 10 h 12"/>
              <a:gd name="T32" fmla="*/ 98 w 98"/>
              <a:gd name="T33" fmla="*/ 10 h 12"/>
              <a:gd name="T34" fmla="*/ 96 w 98"/>
              <a:gd name="T35" fmla="*/ 12 h 12"/>
              <a:gd name="T36" fmla="*/ 96 w 98"/>
              <a:gd name="T37" fmla="*/ 12 h 12"/>
              <a:gd name="T38" fmla="*/ 94 w 98"/>
              <a:gd name="T39" fmla="*/ 12 h 12"/>
              <a:gd name="T40" fmla="*/ 4 w 98"/>
              <a:gd name="T41" fmla="*/ 12 h 12"/>
              <a:gd name="T42" fmla="*/ 94 w 98"/>
              <a:gd name="T43" fmla="*/ 10 h 12"/>
              <a:gd name="T44" fmla="*/ 94 w 98"/>
              <a:gd name="T45" fmla="*/ 10 h 12"/>
              <a:gd name="T46" fmla="*/ 94 w 98"/>
              <a:gd name="T47" fmla="*/ 10 h 12"/>
              <a:gd name="T48" fmla="*/ 6 w 98"/>
              <a:gd name="T49" fmla="*/ 10 h 12"/>
              <a:gd name="T50" fmla="*/ 90 w 98"/>
              <a:gd name="T51" fmla="*/ 10 h 12"/>
              <a:gd name="T52" fmla="*/ 90 w 98"/>
              <a:gd name="T53" fmla="*/ 2 h 12"/>
              <a:gd name="T54" fmla="*/ 6 w 98"/>
              <a:gd name="T55" fmla="*/ 2 h 12"/>
              <a:gd name="T56" fmla="*/ 6 w 98"/>
              <a:gd name="T57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12">
                <a:moveTo>
                  <a:pt x="4" y="12"/>
                </a:moveTo>
                <a:lnTo>
                  <a:pt x="4" y="12"/>
                </a:lnTo>
                <a:lnTo>
                  <a:pt x="2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94" y="0"/>
                </a:lnTo>
                <a:lnTo>
                  <a:pt x="94" y="0"/>
                </a:lnTo>
                <a:lnTo>
                  <a:pt x="96" y="0"/>
                </a:lnTo>
                <a:lnTo>
                  <a:pt x="96" y="0"/>
                </a:lnTo>
                <a:lnTo>
                  <a:pt x="98" y="2"/>
                </a:lnTo>
                <a:lnTo>
                  <a:pt x="98" y="10"/>
                </a:lnTo>
                <a:lnTo>
                  <a:pt x="98" y="10"/>
                </a:lnTo>
                <a:lnTo>
                  <a:pt x="96" y="12"/>
                </a:lnTo>
                <a:lnTo>
                  <a:pt x="96" y="12"/>
                </a:lnTo>
                <a:lnTo>
                  <a:pt x="94" y="12"/>
                </a:lnTo>
                <a:lnTo>
                  <a:pt x="4" y="12"/>
                </a:lnTo>
                <a:close/>
                <a:moveTo>
                  <a:pt x="94" y="10"/>
                </a:moveTo>
                <a:lnTo>
                  <a:pt x="94" y="10"/>
                </a:lnTo>
                <a:lnTo>
                  <a:pt x="94" y="10"/>
                </a:lnTo>
                <a:close/>
                <a:moveTo>
                  <a:pt x="6" y="10"/>
                </a:moveTo>
                <a:lnTo>
                  <a:pt x="90" y="10"/>
                </a:lnTo>
                <a:lnTo>
                  <a:pt x="90" y="2"/>
                </a:lnTo>
                <a:lnTo>
                  <a:pt x="6" y="2"/>
                </a:lnTo>
                <a:lnTo>
                  <a:pt x="6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525"/>
          <p:cNvSpPr>
            <a:spLocks noEditPoints="1"/>
          </p:cNvSpPr>
          <p:nvPr/>
        </p:nvSpPr>
        <p:spPr bwMode="auto">
          <a:xfrm>
            <a:off x="5216617" y="5176729"/>
            <a:ext cx="176608" cy="20378"/>
          </a:xfrm>
          <a:custGeom>
            <a:avLst/>
            <a:gdLst>
              <a:gd name="T0" fmla="*/ 2 w 52"/>
              <a:gd name="T1" fmla="*/ 6 h 6"/>
              <a:gd name="T2" fmla="*/ 2 w 52"/>
              <a:gd name="T3" fmla="*/ 6 h 6"/>
              <a:gd name="T4" fmla="*/ 0 w 52"/>
              <a:gd name="T5" fmla="*/ 6 h 6"/>
              <a:gd name="T6" fmla="*/ 0 w 52"/>
              <a:gd name="T7" fmla="*/ 6 h 6"/>
              <a:gd name="T8" fmla="*/ 0 w 52"/>
              <a:gd name="T9" fmla="*/ 0 h 6"/>
              <a:gd name="T10" fmla="*/ 0 w 52"/>
              <a:gd name="T11" fmla="*/ 0 h 6"/>
              <a:gd name="T12" fmla="*/ 0 w 52"/>
              <a:gd name="T13" fmla="*/ 0 h 6"/>
              <a:gd name="T14" fmla="*/ 2 w 52"/>
              <a:gd name="T15" fmla="*/ 0 h 6"/>
              <a:gd name="T16" fmla="*/ 50 w 52"/>
              <a:gd name="T17" fmla="*/ 0 h 6"/>
              <a:gd name="T18" fmla="*/ 50 w 52"/>
              <a:gd name="T19" fmla="*/ 0 h 6"/>
              <a:gd name="T20" fmla="*/ 52 w 52"/>
              <a:gd name="T21" fmla="*/ 0 h 6"/>
              <a:gd name="T22" fmla="*/ 52 w 52"/>
              <a:gd name="T23" fmla="*/ 0 h 6"/>
              <a:gd name="T24" fmla="*/ 52 w 52"/>
              <a:gd name="T25" fmla="*/ 6 h 6"/>
              <a:gd name="T26" fmla="*/ 52 w 52"/>
              <a:gd name="T27" fmla="*/ 6 h 6"/>
              <a:gd name="T28" fmla="*/ 52 w 52"/>
              <a:gd name="T29" fmla="*/ 6 h 6"/>
              <a:gd name="T30" fmla="*/ 50 w 52"/>
              <a:gd name="T31" fmla="*/ 6 h 6"/>
              <a:gd name="T32" fmla="*/ 2 w 52"/>
              <a:gd name="T33" fmla="*/ 6 h 6"/>
              <a:gd name="T34" fmla="*/ 50 w 52"/>
              <a:gd name="T35" fmla="*/ 6 h 6"/>
              <a:gd name="T36" fmla="*/ 50 w 52"/>
              <a:gd name="T37" fmla="*/ 4 h 6"/>
              <a:gd name="T38" fmla="*/ 50 w 52"/>
              <a:gd name="T39" fmla="*/ 6 h 6"/>
              <a:gd name="T40" fmla="*/ 4 w 52"/>
              <a:gd name="T41" fmla="*/ 4 h 6"/>
              <a:gd name="T42" fmla="*/ 49 w 52"/>
              <a:gd name="T43" fmla="*/ 4 h 6"/>
              <a:gd name="T44" fmla="*/ 49 w 52"/>
              <a:gd name="T45" fmla="*/ 0 h 6"/>
              <a:gd name="T46" fmla="*/ 4 w 52"/>
              <a:gd name="T47" fmla="*/ 0 h 6"/>
              <a:gd name="T48" fmla="*/ 4 w 52"/>
              <a:gd name="T49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" h="6">
                <a:moveTo>
                  <a:pt x="2" y="6"/>
                </a:move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0" y="0"/>
                </a:lnTo>
                <a:lnTo>
                  <a:pt x="50" y="0"/>
                </a:lnTo>
                <a:lnTo>
                  <a:pt x="52" y="0"/>
                </a:lnTo>
                <a:lnTo>
                  <a:pt x="52" y="0"/>
                </a:lnTo>
                <a:lnTo>
                  <a:pt x="52" y="6"/>
                </a:lnTo>
                <a:lnTo>
                  <a:pt x="52" y="6"/>
                </a:lnTo>
                <a:lnTo>
                  <a:pt x="52" y="6"/>
                </a:lnTo>
                <a:lnTo>
                  <a:pt x="50" y="6"/>
                </a:lnTo>
                <a:lnTo>
                  <a:pt x="2" y="6"/>
                </a:lnTo>
                <a:close/>
                <a:moveTo>
                  <a:pt x="50" y="6"/>
                </a:moveTo>
                <a:lnTo>
                  <a:pt x="50" y="4"/>
                </a:lnTo>
                <a:lnTo>
                  <a:pt x="50" y="6"/>
                </a:lnTo>
                <a:close/>
                <a:moveTo>
                  <a:pt x="4" y="4"/>
                </a:moveTo>
                <a:lnTo>
                  <a:pt x="49" y="4"/>
                </a:lnTo>
                <a:lnTo>
                  <a:pt x="49" y="0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526"/>
          <p:cNvSpPr>
            <a:spLocks noEditPoints="1"/>
          </p:cNvSpPr>
          <p:nvPr/>
        </p:nvSpPr>
        <p:spPr bwMode="auto">
          <a:xfrm>
            <a:off x="2754289" y="2384961"/>
            <a:ext cx="305669" cy="387179"/>
          </a:xfrm>
          <a:custGeom>
            <a:avLst/>
            <a:gdLst>
              <a:gd name="T0" fmla="*/ 22 w 90"/>
              <a:gd name="T1" fmla="*/ 28 h 114"/>
              <a:gd name="T2" fmla="*/ 26 w 90"/>
              <a:gd name="T3" fmla="*/ 16 h 114"/>
              <a:gd name="T4" fmla="*/ 39 w 90"/>
              <a:gd name="T5" fmla="*/ 13 h 114"/>
              <a:gd name="T6" fmla="*/ 56 w 90"/>
              <a:gd name="T7" fmla="*/ 0 h 114"/>
              <a:gd name="T8" fmla="*/ 33 w 90"/>
              <a:gd name="T9" fmla="*/ 0 h 114"/>
              <a:gd name="T10" fmla="*/ 17 w 90"/>
              <a:gd name="T11" fmla="*/ 7 h 114"/>
              <a:gd name="T12" fmla="*/ 9 w 90"/>
              <a:gd name="T13" fmla="*/ 24 h 114"/>
              <a:gd name="T14" fmla="*/ 22 w 90"/>
              <a:gd name="T15" fmla="*/ 41 h 114"/>
              <a:gd name="T16" fmla="*/ 90 w 90"/>
              <a:gd name="T17" fmla="*/ 65 h 114"/>
              <a:gd name="T18" fmla="*/ 90 w 90"/>
              <a:gd name="T19" fmla="*/ 54 h 114"/>
              <a:gd name="T20" fmla="*/ 86 w 90"/>
              <a:gd name="T21" fmla="*/ 46 h 114"/>
              <a:gd name="T22" fmla="*/ 78 w 90"/>
              <a:gd name="T23" fmla="*/ 43 h 114"/>
              <a:gd name="T24" fmla="*/ 11 w 90"/>
              <a:gd name="T25" fmla="*/ 43 h 114"/>
              <a:gd name="T26" fmla="*/ 4 w 90"/>
              <a:gd name="T27" fmla="*/ 46 h 114"/>
              <a:gd name="T28" fmla="*/ 0 w 90"/>
              <a:gd name="T29" fmla="*/ 54 h 114"/>
              <a:gd name="T30" fmla="*/ 0 w 90"/>
              <a:gd name="T31" fmla="*/ 103 h 114"/>
              <a:gd name="T32" fmla="*/ 4 w 90"/>
              <a:gd name="T33" fmla="*/ 110 h 114"/>
              <a:gd name="T34" fmla="*/ 11 w 90"/>
              <a:gd name="T35" fmla="*/ 114 h 114"/>
              <a:gd name="T36" fmla="*/ 78 w 90"/>
              <a:gd name="T37" fmla="*/ 114 h 114"/>
              <a:gd name="T38" fmla="*/ 86 w 90"/>
              <a:gd name="T39" fmla="*/ 110 h 114"/>
              <a:gd name="T40" fmla="*/ 90 w 90"/>
              <a:gd name="T41" fmla="*/ 103 h 114"/>
              <a:gd name="T42" fmla="*/ 75 w 90"/>
              <a:gd name="T43" fmla="*/ 99 h 114"/>
              <a:gd name="T44" fmla="*/ 90 w 90"/>
              <a:gd name="T45" fmla="*/ 93 h 114"/>
              <a:gd name="T46" fmla="*/ 75 w 90"/>
              <a:gd name="T47" fmla="*/ 86 h 114"/>
              <a:gd name="T48" fmla="*/ 90 w 90"/>
              <a:gd name="T49" fmla="*/ 80 h 114"/>
              <a:gd name="T50" fmla="*/ 75 w 90"/>
              <a:gd name="T51" fmla="*/ 71 h 114"/>
              <a:gd name="T52" fmla="*/ 90 w 90"/>
              <a:gd name="T53" fmla="*/ 65 h 114"/>
              <a:gd name="T54" fmla="*/ 48 w 90"/>
              <a:gd name="T55" fmla="*/ 93 h 114"/>
              <a:gd name="T56" fmla="*/ 48 w 90"/>
              <a:gd name="T57" fmla="*/ 95 h 114"/>
              <a:gd name="T58" fmla="*/ 45 w 90"/>
              <a:gd name="T59" fmla="*/ 97 h 114"/>
              <a:gd name="T60" fmla="*/ 41 w 90"/>
              <a:gd name="T61" fmla="*/ 93 h 114"/>
              <a:gd name="T62" fmla="*/ 41 w 90"/>
              <a:gd name="T63" fmla="*/ 86 h 114"/>
              <a:gd name="T64" fmla="*/ 35 w 90"/>
              <a:gd name="T65" fmla="*/ 78 h 114"/>
              <a:gd name="T66" fmla="*/ 37 w 90"/>
              <a:gd name="T67" fmla="*/ 74 h 114"/>
              <a:gd name="T68" fmla="*/ 41 w 90"/>
              <a:gd name="T69" fmla="*/ 69 h 114"/>
              <a:gd name="T70" fmla="*/ 45 w 90"/>
              <a:gd name="T71" fmla="*/ 69 h 114"/>
              <a:gd name="T72" fmla="*/ 52 w 90"/>
              <a:gd name="T73" fmla="*/ 71 h 114"/>
              <a:gd name="T74" fmla="*/ 54 w 90"/>
              <a:gd name="T75" fmla="*/ 78 h 114"/>
              <a:gd name="T76" fmla="*/ 52 w 90"/>
              <a:gd name="T77" fmla="*/ 82 h 114"/>
              <a:gd name="T78" fmla="*/ 48 w 90"/>
              <a:gd name="T79" fmla="*/ 8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114">
                <a:moveTo>
                  <a:pt x="22" y="28"/>
                </a:moveTo>
                <a:lnTo>
                  <a:pt x="22" y="28"/>
                </a:lnTo>
                <a:lnTo>
                  <a:pt x="22" y="22"/>
                </a:lnTo>
                <a:lnTo>
                  <a:pt x="26" y="16"/>
                </a:lnTo>
                <a:lnTo>
                  <a:pt x="32" y="14"/>
                </a:lnTo>
                <a:lnTo>
                  <a:pt x="39" y="13"/>
                </a:lnTo>
                <a:lnTo>
                  <a:pt x="56" y="13"/>
                </a:lnTo>
                <a:lnTo>
                  <a:pt x="56" y="0"/>
                </a:lnTo>
                <a:lnTo>
                  <a:pt x="33" y="0"/>
                </a:lnTo>
                <a:lnTo>
                  <a:pt x="33" y="0"/>
                </a:lnTo>
                <a:lnTo>
                  <a:pt x="24" y="1"/>
                </a:lnTo>
                <a:lnTo>
                  <a:pt x="17" y="7"/>
                </a:lnTo>
                <a:lnTo>
                  <a:pt x="11" y="14"/>
                </a:lnTo>
                <a:lnTo>
                  <a:pt x="9" y="24"/>
                </a:lnTo>
                <a:lnTo>
                  <a:pt x="9" y="41"/>
                </a:lnTo>
                <a:lnTo>
                  <a:pt x="22" y="41"/>
                </a:lnTo>
                <a:lnTo>
                  <a:pt x="22" y="28"/>
                </a:lnTo>
                <a:close/>
                <a:moveTo>
                  <a:pt x="90" y="65"/>
                </a:moveTo>
                <a:lnTo>
                  <a:pt x="90" y="54"/>
                </a:lnTo>
                <a:lnTo>
                  <a:pt x="90" y="54"/>
                </a:lnTo>
                <a:lnTo>
                  <a:pt x="90" y="50"/>
                </a:lnTo>
                <a:lnTo>
                  <a:pt x="86" y="46"/>
                </a:lnTo>
                <a:lnTo>
                  <a:pt x="84" y="44"/>
                </a:lnTo>
                <a:lnTo>
                  <a:pt x="78" y="43"/>
                </a:lnTo>
                <a:lnTo>
                  <a:pt x="11" y="43"/>
                </a:lnTo>
                <a:lnTo>
                  <a:pt x="11" y="43"/>
                </a:lnTo>
                <a:lnTo>
                  <a:pt x="7" y="44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103"/>
                </a:lnTo>
                <a:lnTo>
                  <a:pt x="0" y="103"/>
                </a:lnTo>
                <a:lnTo>
                  <a:pt x="2" y="106"/>
                </a:lnTo>
                <a:lnTo>
                  <a:pt x="4" y="110"/>
                </a:lnTo>
                <a:lnTo>
                  <a:pt x="7" y="112"/>
                </a:lnTo>
                <a:lnTo>
                  <a:pt x="11" y="114"/>
                </a:lnTo>
                <a:lnTo>
                  <a:pt x="78" y="114"/>
                </a:lnTo>
                <a:lnTo>
                  <a:pt x="78" y="114"/>
                </a:lnTo>
                <a:lnTo>
                  <a:pt x="84" y="112"/>
                </a:lnTo>
                <a:lnTo>
                  <a:pt x="86" y="110"/>
                </a:lnTo>
                <a:lnTo>
                  <a:pt x="90" y="106"/>
                </a:lnTo>
                <a:lnTo>
                  <a:pt x="90" y="103"/>
                </a:lnTo>
                <a:lnTo>
                  <a:pt x="90" y="99"/>
                </a:lnTo>
                <a:lnTo>
                  <a:pt x="75" y="99"/>
                </a:lnTo>
                <a:lnTo>
                  <a:pt x="75" y="93"/>
                </a:lnTo>
                <a:lnTo>
                  <a:pt x="90" y="93"/>
                </a:lnTo>
                <a:lnTo>
                  <a:pt x="90" y="86"/>
                </a:lnTo>
                <a:lnTo>
                  <a:pt x="75" y="86"/>
                </a:lnTo>
                <a:lnTo>
                  <a:pt x="75" y="80"/>
                </a:lnTo>
                <a:lnTo>
                  <a:pt x="90" y="80"/>
                </a:lnTo>
                <a:lnTo>
                  <a:pt x="90" y="71"/>
                </a:lnTo>
                <a:lnTo>
                  <a:pt x="75" y="71"/>
                </a:lnTo>
                <a:lnTo>
                  <a:pt x="75" y="65"/>
                </a:lnTo>
                <a:lnTo>
                  <a:pt x="90" y="65"/>
                </a:lnTo>
                <a:close/>
                <a:moveTo>
                  <a:pt x="48" y="86"/>
                </a:moveTo>
                <a:lnTo>
                  <a:pt x="48" y="93"/>
                </a:lnTo>
                <a:lnTo>
                  <a:pt x="48" y="93"/>
                </a:lnTo>
                <a:lnTo>
                  <a:pt x="48" y="95"/>
                </a:lnTo>
                <a:lnTo>
                  <a:pt x="45" y="97"/>
                </a:lnTo>
                <a:lnTo>
                  <a:pt x="45" y="97"/>
                </a:lnTo>
                <a:lnTo>
                  <a:pt x="43" y="95"/>
                </a:lnTo>
                <a:lnTo>
                  <a:pt x="41" y="93"/>
                </a:lnTo>
                <a:lnTo>
                  <a:pt x="41" y="86"/>
                </a:lnTo>
                <a:lnTo>
                  <a:pt x="41" y="86"/>
                </a:lnTo>
                <a:lnTo>
                  <a:pt x="37" y="82"/>
                </a:lnTo>
                <a:lnTo>
                  <a:pt x="35" y="78"/>
                </a:lnTo>
                <a:lnTo>
                  <a:pt x="35" y="78"/>
                </a:lnTo>
                <a:lnTo>
                  <a:pt x="37" y="74"/>
                </a:lnTo>
                <a:lnTo>
                  <a:pt x="39" y="71"/>
                </a:lnTo>
                <a:lnTo>
                  <a:pt x="41" y="69"/>
                </a:lnTo>
                <a:lnTo>
                  <a:pt x="45" y="69"/>
                </a:lnTo>
                <a:lnTo>
                  <a:pt x="45" y="69"/>
                </a:lnTo>
                <a:lnTo>
                  <a:pt x="48" y="69"/>
                </a:lnTo>
                <a:lnTo>
                  <a:pt x="52" y="71"/>
                </a:lnTo>
                <a:lnTo>
                  <a:pt x="54" y="74"/>
                </a:lnTo>
                <a:lnTo>
                  <a:pt x="54" y="78"/>
                </a:lnTo>
                <a:lnTo>
                  <a:pt x="54" y="78"/>
                </a:lnTo>
                <a:lnTo>
                  <a:pt x="52" y="82"/>
                </a:lnTo>
                <a:lnTo>
                  <a:pt x="48" y="86"/>
                </a:lnTo>
                <a:lnTo>
                  <a:pt x="48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527"/>
          <p:cNvSpPr>
            <a:spLocks noEditPoints="1"/>
          </p:cNvSpPr>
          <p:nvPr/>
        </p:nvSpPr>
        <p:spPr bwMode="auto">
          <a:xfrm>
            <a:off x="1735397" y="2378168"/>
            <a:ext cx="234346" cy="241139"/>
          </a:xfrm>
          <a:custGeom>
            <a:avLst/>
            <a:gdLst>
              <a:gd name="T0" fmla="*/ 60 w 69"/>
              <a:gd name="T1" fmla="*/ 11 h 71"/>
              <a:gd name="T2" fmla="*/ 49 w 69"/>
              <a:gd name="T3" fmla="*/ 3 h 71"/>
              <a:gd name="T4" fmla="*/ 36 w 69"/>
              <a:gd name="T5" fmla="*/ 0 h 71"/>
              <a:gd name="T6" fmla="*/ 22 w 69"/>
              <a:gd name="T7" fmla="*/ 3 h 71"/>
              <a:gd name="T8" fmla="*/ 11 w 69"/>
              <a:gd name="T9" fmla="*/ 11 h 71"/>
              <a:gd name="T10" fmla="*/ 6 w 69"/>
              <a:gd name="T11" fmla="*/ 18 h 71"/>
              <a:gd name="T12" fmla="*/ 0 w 69"/>
              <a:gd name="T13" fmla="*/ 35 h 71"/>
              <a:gd name="T14" fmla="*/ 4 w 69"/>
              <a:gd name="T15" fmla="*/ 43 h 71"/>
              <a:gd name="T16" fmla="*/ 7 w 69"/>
              <a:gd name="T17" fmla="*/ 39 h 71"/>
              <a:gd name="T18" fmla="*/ 21 w 69"/>
              <a:gd name="T19" fmla="*/ 41 h 71"/>
              <a:gd name="T20" fmla="*/ 24 w 69"/>
              <a:gd name="T21" fmla="*/ 45 h 71"/>
              <a:gd name="T22" fmla="*/ 32 w 69"/>
              <a:gd name="T23" fmla="*/ 56 h 71"/>
              <a:gd name="T24" fmla="*/ 28 w 69"/>
              <a:gd name="T25" fmla="*/ 67 h 71"/>
              <a:gd name="T26" fmla="*/ 26 w 69"/>
              <a:gd name="T27" fmla="*/ 69 h 71"/>
              <a:gd name="T28" fmla="*/ 43 w 69"/>
              <a:gd name="T29" fmla="*/ 69 h 71"/>
              <a:gd name="T30" fmla="*/ 60 w 69"/>
              <a:gd name="T31" fmla="*/ 60 h 71"/>
              <a:gd name="T32" fmla="*/ 64 w 69"/>
              <a:gd name="T33" fmla="*/ 54 h 71"/>
              <a:gd name="T34" fmla="*/ 69 w 69"/>
              <a:gd name="T35" fmla="*/ 41 h 71"/>
              <a:gd name="T36" fmla="*/ 69 w 69"/>
              <a:gd name="T37" fmla="*/ 28 h 71"/>
              <a:gd name="T38" fmla="*/ 64 w 69"/>
              <a:gd name="T39" fmla="*/ 16 h 71"/>
              <a:gd name="T40" fmla="*/ 60 w 69"/>
              <a:gd name="T41" fmla="*/ 11 h 71"/>
              <a:gd name="T42" fmla="*/ 52 w 69"/>
              <a:gd name="T43" fmla="*/ 31 h 71"/>
              <a:gd name="T44" fmla="*/ 47 w 69"/>
              <a:gd name="T45" fmla="*/ 35 h 71"/>
              <a:gd name="T46" fmla="*/ 39 w 69"/>
              <a:gd name="T47" fmla="*/ 31 h 71"/>
              <a:gd name="T48" fmla="*/ 37 w 69"/>
              <a:gd name="T49" fmla="*/ 30 h 71"/>
              <a:gd name="T50" fmla="*/ 37 w 69"/>
              <a:gd name="T51" fmla="*/ 22 h 71"/>
              <a:gd name="T52" fmla="*/ 39 w 69"/>
              <a:gd name="T53" fmla="*/ 18 h 71"/>
              <a:gd name="T54" fmla="*/ 47 w 69"/>
              <a:gd name="T55" fmla="*/ 15 h 71"/>
              <a:gd name="T56" fmla="*/ 52 w 69"/>
              <a:gd name="T57" fmla="*/ 18 h 71"/>
              <a:gd name="T58" fmla="*/ 56 w 69"/>
              <a:gd name="T59" fmla="*/ 22 h 71"/>
              <a:gd name="T60" fmla="*/ 56 w 69"/>
              <a:gd name="T61" fmla="*/ 30 h 71"/>
              <a:gd name="T62" fmla="*/ 52 w 69"/>
              <a:gd name="T63" fmla="*/ 3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" h="71">
                <a:moveTo>
                  <a:pt x="60" y="11"/>
                </a:moveTo>
                <a:lnTo>
                  <a:pt x="60" y="11"/>
                </a:lnTo>
                <a:lnTo>
                  <a:pt x="54" y="5"/>
                </a:lnTo>
                <a:lnTo>
                  <a:pt x="49" y="3"/>
                </a:lnTo>
                <a:lnTo>
                  <a:pt x="41" y="2"/>
                </a:lnTo>
                <a:lnTo>
                  <a:pt x="36" y="0"/>
                </a:lnTo>
                <a:lnTo>
                  <a:pt x="28" y="2"/>
                </a:lnTo>
                <a:lnTo>
                  <a:pt x="22" y="3"/>
                </a:lnTo>
                <a:lnTo>
                  <a:pt x="17" y="5"/>
                </a:lnTo>
                <a:lnTo>
                  <a:pt x="11" y="11"/>
                </a:lnTo>
                <a:lnTo>
                  <a:pt x="11" y="11"/>
                </a:lnTo>
                <a:lnTo>
                  <a:pt x="6" y="18"/>
                </a:lnTo>
                <a:lnTo>
                  <a:pt x="2" y="26"/>
                </a:lnTo>
                <a:lnTo>
                  <a:pt x="0" y="35"/>
                </a:lnTo>
                <a:lnTo>
                  <a:pt x="2" y="45"/>
                </a:lnTo>
                <a:lnTo>
                  <a:pt x="4" y="43"/>
                </a:lnTo>
                <a:lnTo>
                  <a:pt x="4" y="43"/>
                </a:lnTo>
                <a:lnTo>
                  <a:pt x="7" y="39"/>
                </a:lnTo>
                <a:lnTo>
                  <a:pt x="13" y="39"/>
                </a:lnTo>
                <a:lnTo>
                  <a:pt x="21" y="41"/>
                </a:lnTo>
                <a:lnTo>
                  <a:pt x="24" y="45"/>
                </a:lnTo>
                <a:lnTo>
                  <a:pt x="24" y="45"/>
                </a:lnTo>
                <a:lnTo>
                  <a:pt x="30" y="50"/>
                </a:lnTo>
                <a:lnTo>
                  <a:pt x="32" y="56"/>
                </a:lnTo>
                <a:lnTo>
                  <a:pt x="30" y="61"/>
                </a:lnTo>
                <a:lnTo>
                  <a:pt x="28" y="67"/>
                </a:lnTo>
                <a:lnTo>
                  <a:pt x="26" y="69"/>
                </a:lnTo>
                <a:lnTo>
                  <a:pt x="26" y="69"/>
                </a:lnTo>
                <a:lnTo>
                  <a:pt x="36" y="71"/>
                </a:lnTo>
                <a:lnTo>
                  <a:pt x="43" y="69"/>
                </a:lnTo>
                <a:lnTo>
                  <a:pt x="52" y="65"/>
                </a:lnTo>
                <a:lnTo>
                  <a:pt x="60" y="60"/>
                </a:lnTo>
                <a:lnTo>
                  <a:pt x="60" y="60"/>
                </a:lnTo>
                <a:lnTo>
                  <a:pt x="64" y="54"/>
                </a:lnTo>
                <a:lnTo>
                  <a:pt x="67" y="48"/>
                </a:lnTo>
                <a:lnTo>
                  <a:pt x="69" y="41"/>
                </a:lnTo>
                <a:lnTo>
                  <a:pt x="69" y="35"/>
                </a:lnTo>
                <a:lnTo>
                  <a:pt x="69" y="28"/>
                </a:lnTo>
                <a:lnTo>
                  <a:pt x="67" y="22"/>
                </a:lnTo>
                <a:lnTo>
                  <a:pt x="64" y="16"/>
                </a:lnTo>
                <a:lnTo>
                  <a:pt x="60" y="11"/>
                </a:lnTo>
                <a:lnTo>
                  <a:pt x="60" y="11"/>
                </a:lnTo>
                <a:close/>
                <a:moveTo>
                  <a:pt x="52" y="31"/>
                </a:moveTo>
                <a:lnTo>
                  <a:pt x="52" y="31"/>
                </a:lnTo>
                <a:lnTo>
                  <a:pt x="51" y="35"/>
                </a:lnTo>
                <a:lnTo>
                  <a:pt x="47" y="35"/>
                </a:lnTo>
                <a:lnTo>
                  <a:pt x="43" y="35"/>
                </a:lnTo>
                <a:lnTo>
                  <a:pt x="39" y="31"/>
                </a:lnTo>
                <a:lnTo>
                  <a:pt x="39" y="31"/>
                </a:lnTo>
                <a:lnTo>
                  <a:pt x="37" y="30"/>
                </a:lnTo>
                <a:lnTo>
                  <a:pt x="36" y="26"/>
                </a:lnTo>
                <a:lnTo>
                  <a:pt x="37" y="22"/>
                </a:lnTo>
                <a:lnTo>
                  <a:pt x="39" y="18"/>
                </a:lnTo>
                <a:lnTo>
                  <a:pt x="39" y="18"/>
                </a:lnTo>
                <a:lnTo>
                  <a:pt x="43" y="16"/>
                </a:lnTo>
                <a:lnTo>
                  <a:pt x="47" y="15"/>
                </a:lnTo>
                <a:lnTo>
                  <a:pt x="51" y="16"/>
                </a:lnTo>
                <a:lnTo>
                  <a:pt x="52" y="18"/>
                </a:lnTo>
                <a:lnTo>
                  <a:pt x="52" y="18"/>
                </a:lnTo>
                <a:lnTo>
                  <a:pt x="56" y="22"/>
                </a:lnTo>
                <a:lnTo>
                  <a:pt x="56" y="26"/>
                </a:lnTo>
                <a:lnTo>
                  <a:pt x="56" y="30"/>
                </a:lnTo>
                <a:lnTo>
                  <a:pt x="52" y="31"/>
                </a:lnTo>
                <a:lnTo>
                  <a:pt x="52" y="3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528"/>
          <p:cNvSpPr>
            <a:spLocks/>
          </p:cNvSpPr>
          <p:nvPr/>
        </p:nvSpPr>
        <p:spPr bwMode="auto">
          <a:xfrm>
            <a:off x="1575770" y="2517417"/>
            <a:ext cx="254724" cy="261517"/>
          </a:xfrm>
          <a:custGeom>
            <a:avLst/>
            <a:gdLst>
              <a:gd name="T0" fmla="*/ 71 w 75"/>
              <a:gd name="T1" fmla="*/ 5 h 77"/>
              <a:gd name="T2" fmla="*/ 71 w 75"/>
              <a:gd name="T3" fmla="*/ 5 h 77"/>
              <a:gd name="T4" fmla="*/ 66 w 75"/>
              <a:gd name="T5" fmla="*/ 2 h 77"/>
              <a:gd name="T6" fmla="*/ 60 w 75"/>
              <a:gd name="T7" fmla="*/ 0 h 77"/>
              <a:gd name="T8" fmla="*/ 56 w 75"/>
              <a:gd name="T9" fmla="*/ 2 h 77"/>
              <a:gd name="T10" fmla="*/ 51 w 75"/>
              <a:gd name="T11" fmla="*/ 4 h 77"/>
              <a:gd name="T12" fmla="*/ 49 w 75"/>
              <a:gd name="T13" fmla="*/ 5 h 77"/>
              <a:gd name="T14" fmla="*/ 2 w 75"/>
              <a:gd name="T15" fmla="*/ 52 h 77"/>
              <a:gd name="T16" fmla="*/ 2 w 75"/>
              <a:gd name="T17" fmla="*/ 52 h 77"/>
              <a:gd name="T18" fmla="*/ 0 w 75"/>
              <a:gd name="T19" fmla="*/ 56 h 77"/>
              <a:gd name="T20" fmla="*/ 0 w 75"/>
              <a:gd name="T21" fmla="*/ 62 h 77"/>
              <a:gd name="T22" fmla="*/ 2 w 75"/>
              <a:gd name="T23" fmla="*/ 67 h 77"/>
              <a:gd name="T24" fmla="*/ 4 w 75"/>
              <a:gd name="T25" fmla="*/ 71 h 77"/>
              <a:gd name="T26" fmla="*/ 4 w 75"/>
              <a:gd name="T27" fmla="*/ 71 h 77"/>
              <a:gd name="T28" fmla="*/ 9 w 75"/>
              <a:gd name="T29" fmla="*/ 75 h 77"/>
              <a:gd name="T30" fmla="*/ 15 w 75"/>
              <a:gd name="T31" fmla="*/ 77 h 77"/>
              <a:gd name="T32" fmla="*/ 19 w 75"/>
              <a:gd name="T33" fmla="*/ 77 h 77"/>
              <a:gd name="T34" fmla="*/ 24 w 75"/>
              <a:gd name="T35" fmla="*/ 73 h 77"/>
              <a:gd name="T36" fmla="*/ 24 w 75"/>
              <a:gd name="T37" fmla="*/ 73 h 77"/>
              <a:gd name="T38" fmla="*/ 24 w 75"/>
              <a:gd name="T39" fmla="*/ 73 h 77"/>
              <a:gd name="T40" fmla="*/ 23 w 75"/>
              <a:gd name="T41" fmla="*/ 64 h 77"/>
              <a:gd name="T42" fmla="*/ 32 w 75"/>
              <a:gd name="T43" fmla="*/ 65 h 77"/>
              <a:gd name="T44" fmla="*/ 32 w 75"/>
              <a:gd name="T45" fmla="*/ 65 h 77"/>
              <a:gd name="T46" fmla="*/ 34 w 75"/>
              <a:gd name="T47" fmla="*/ 64 h 77"/>
              <a:gd name="T48" fmla="*/ 34 w 75"/>
              <a:gd name="T49" fmla="*/ 64 h 77"/>
              <a:gd name="T50" fmla="*/ 34 w 75"/>
              <a:gd name="T51" fmla="*/ 54 h 77"/>
              <a:gd name="T52" fmla="*/ 43 w 75"/>
              <a:gd name="T53" fmla="*/ 54 h 77"/>
              <a:gd name="T54" fmla="*/ 43 w 75"/>
              <a:gd name="T55" fmla="*/ 54 h 77"/>
              <a:gd name="T56" fmla="*/ 45 w 75"/>
              <a:gd name="T57" fmla="*/ 52 h 77"/>
              <a:gd name="T58" fmla="*/ 45 w 75"/>
              <a:gd name="T59" fmla="*/ 52 h 77"/>
              <a:gd name="T60" fmla="*/ 43 w 75"/>
              <a:gd name="T61" fmla="*/ 43 h 77"/>
              <a:gd name="T62" fmla="*/ 53 w 75"/>
              <a:gd name="T63" fmla="*/ 45 h 77"/>
              <a:gd name="T64" fmla="*/ 53 w 75"/>
              <a:gd name="T65" fmla="*/ 45 h 77"/>
              <a:gd name="T66" fmla="*/ 54 w 75"/>
              <a:gd name="T67" fmla="*/ 43 h 77"/>
              <a:gd name="T68" fmla="*/ 54 w 75"/>
              <a:gd name="T69" fmla="*/ 43 h 77"/>
              <a:gd name="T70" fmla="*/ 53 w 75"/>
              <a:gd name="T71" fmla="*/ 34 h 77"/>
              <a:gd name="T72" fmla="*/ 64 w 75"/>
              <a:gd name="T73" fmla="*/ 34 h 77"/>
              <a:gd name="T74" fmla="*/ 64 w 75"/>
              <a:gd name="T75" fmla="*/ 34 h 77"/>
              <a:gd name="T76" fmla="*/ 71 w 75"/>
              <a:gd name="T77" fmla="*/ 26 h 77"/>
              <a:gd name="T78" fmla="*/ 73 w 75"/>
              <a:gd name="T79" fmla="*/ 24 h 77"/>
              <a:gd name="T80" fmla="*/ 73 w 75"/>
              <a:gd name="T81" fmla="*/ 24 h 77"/>
              <a:gd name="T82" fmla="*/ 75 w 75"/>
              <a:gd name="T83" fmla="*/ 20 h 77"/>
              <a:gd name="T84" fmla="*/ 75 w 75"/>
              <a:gd name="T85" fmla="*/ 15 h 77"/>
              <a:gd name="T86" fmla="*/ 75 w 75"/>
              <a:gd name="T87" fmla="*/ 11 h 77"/>
              <a:gd name="T88" fmla="*/ 71 w 75"/>
              <a:gd name="T89" fmla="*/ 5 h 77"/>
              <a:gd name="T90" fmla="*/ 71 w 75"/>
              <a:gd name="T91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5" h="77">
                <a:moveTo>
                  <a:pt x="71" y="5"/>
                </a:moveTo>
                <a:lnTo>
                  <a:pt x="71" y="5"/>
                </a:lnTo>
                <a:lnTo>
                  <a:pt x="66" y="2"/>
                </a:lnTo>
                <a:lnTo>
                  <a:pt x="60" y="0"/>
                </a:lnTo>
                <a:lnTo>
                  <a:pt x="56" y="2"/>
                </a:lnTo>
                <a:lnTo>
                  <a:pt x="51" y="4"/>
                </a:lnTo>
                <a:lnTo>
                  <a:pt x="49" y="5"/>
                </a:lnTo>
                <a:lnTo>
                  <a:pt x="2" y="52"/>
                </a:lnTo>
                <a:lnTo>
                  <a:pt x="2" y="52"/>
                </a:lnTo>
                <a:lnTo>
                  <a:pt x="0" y="56"/>
                </a:lnTo>
                <a:lnTo>
                  <a:pt x="0" y="62"/>
                </a:lnTo>
                <a:lnTo>
                  <a:pt x="2" y="67"/>
                </a:lnTo>
                <a:lnTo>
                  <a:pt x="4" y="71"/>
                </a:lnTo>
                <a:lnTo>
                  <a:pt x="4" y="71"/>
                </a:lnTo>
                <a:lnTo>
                  <a:pt x="9" y="75"/>
                </a:lnTo>
                <a:lnTo>
                  <a:pt x="15" y="77"/>
                </a:lnTo>
                <a:lnTo>
                  <a:pt x="19" y="77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3" y="64"/>
                </a:lnTo>
                <a:lnTo>
                  <a:pt x="32" y="65"/>
                </a:lnTo>
                <a:lnTo>
                  <a:pt x="32" y="65"/>
                </a:lnTo>
                <a:lnTo>
                  <a:pt x="34" y="64"/>
                </a:lnTo>
                <a:lnTo>
                  <a:pt x="34" y="64"/>
                </a:lnTo>
                <a:lnTo>
                  <a:pt x="34" y="54"/>
                </a:lnTo>
                <a:lnTo>
                  <a:pt x="43" y="54"/>
                </a:lnTo>
                <a:lnTo>
                  <a:pt x="43" y="54"/>
                </a:lnTo>
                <a:lnTo>
                  <a:pt x="45" y="52"/>
                </a:lnTo>
                <a:lnTo>
                  <a:pt x="45" y="52"/>
                </a:lnTo>
                <a:lnTo>
                  <a:pt x="43" y="43"/>
                </a:lnTo>
                <a:lnTo>
                  <a:pt x="53" y="45"/>
                </a:lnTo>
                <a:lnTo>
                  <a:pt x="53" y="45"/>
                </a:lnTo>
                <a:lnTo>
                  <a:pt x="54" y="43"/>
                </a:lnTo>
                <a:lnTo>
                  <a:pt x="54" y="43"/>
                </a:lnTo>
                <a:lnTo>
                  <a:pt x="53" y="34"/>
                </a:lnTo>
                <a:lnTo>
                  <a:pt x="64" y="34"/>
                </a:lnTo>
                <a:lnTo>
                  <a:pt x="64" y="34"/>
                </a:lnTo>
                <a:lnTo>
                  <a:pt x="71" y="26"/>
                </a:lnTo>
                <a:lnTo>
                  <a:pt x="73" y="24"/>
                </a:lnTo>
                <a:lnTo>
                  <a:pt x="73" y="24"/>
                </a:lnTo>
                <a:lnTo>
                  <a:pt x="75" y="20"/>
                </a:lnTo>
                <a:lnTo>
                  <a:pt x="75" y="15"/>
                </a:lnTo>
                <a:lnTo>
                  <a:pt x="75" y="11"/>
                </a:lnTo>
                <a:lnTo>
                  <a:pt x="71" y="5"/>
                </a:lnTo>
                <a:lnTo>
                  <a:pt x="71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29"/>
          <p:cNvSpPr>
            <a:spLocks/>
          </p:cNvSpPr>
          <p:nvPr/>
        </p:nvSpPr>
        <p:spPr bwMode="auto">
          <a:xfrm>
            <a:off x="5101143" y="2384961"/>
            <a:ext cx="247932" cy="393972"/>
          </a:xfrm>
          <a:custGeom>
            <a:avLst/>
            <a:gdLst>
              <a:gd name="T0" fmla="*/ 60 w 73"/>
              <a:gd name="T1" fmla="*/ 104 h 116"/>
              <a:gd name="T2" fmla="*/ 60 w 73"/>
              <a:gd name="T3" fmla="*/ 104 h 116"/>
              <a:gd name="T4" fmla="*/ 60 w 73"/>
              <a:gd name="T5" fmla="*/ 103 h 116"/>
              <a:gd name="T6" fmla="*/ 60 w 73"/>
              <a:gd name="T7" fmla="*/ 103 h 116"/>
              <a:gd name="T8" fmla="*/ 58 w 73"/>
              <a:gd name="T9" fmla="*/ 95 h 116"/>
              <a:gd name="T10" fmla="*/ 58 w 73"/>
              <a:gd name="T11" fmla="*/ 95 h 116"/>
              <a:gd name="T12" fmla="*/ 60 w 73"/>
              <a:gd name="T13" fmla="*/ 86 h 116"/>
              <a:gd name="T14" fmla="*/ 64 w 73"/>
              <a:gd name="T15" fmla="*/ 76 h 116"/>
              <a:gd name="T16" fmla="*/ 68 w 73"/>
              <a:gd name="T17" fmla="*/ 69 h 116"/>
              <a:gd name="T18" fmla="*/ 73 w 73"/>
              <a:gd name="T19" fmla="*/ 61 h 116"/>
              <a:gd name="T20" fmla="*/ 73 w 73"/>
              <a:gd name="T21" fmla="*/ 61 h 116"/>
              <a:gd name="T22" fmla="*/ 66 w 73"/>
              <a:gd name="T23" fmla="*/ 52 h 116"/>
              <a:gd name="T24" fmla="*/ 60 w 73"/>
              <a:gd name="T25" fmla="*/ 46 h 116"/>
              <a:gd name="T26" fmla="*/ 55 w 73"/>
              <a:gd name="T27" fmla="*/ 44 h 116"/>
              <a:gd name="T28" fmla="*/ 49 w 73"/>
              <a:gd name="T29" fmla="*/ 43 h 116"/>
              <a:gd name="T30" fmla="*/ 55 w 73"/>
              <a:gd name="T31" fmla="*/ 39 h 116"/>
              <a:gd name="T32" fmla="*/ 55 w 73"/>
              <a:gd name="T33" fmla="*/ 39 h 116"/>
              <a:gd name="T34" fmla="*/ 58 w 73"/>
              <a:gd name="T35" fmla="*/ 35 h 116"/>
              <a:gd name="T36" fmla="*/ 62 w 73"/>
              <a:gd name="T37" fmla="*/ 31 h 116"/>
              <a:gd name="T38" fmla="*/ 64 w 73"/>
              <a:gd name="T39" fmla="*/ 26 h 116"/>
              <a:gd name="T40" fmla="*/ 64 w 73"/>
              <a:gd name="T41" fmla="*/ 20 h 116"/>
              <a:gd name="T42" fmla="*/ 64 w 73"/>
              <a:gd name="T43" fmla="*/ 20 h 116"/>
              <a:gd name="T44" fmla="*/ 62 w 73"/>
              <a:gd name="T45" fmla="*/ 13 h 116"/>
              <a:gd name="T46" fmla="*/ 58 w 73"/>
              <a:gd name="T47" fmla="*/ 5 h 116"/>
              <a:gd name="T48" fmla="*/ 51 w 73"/>
              <a:gd name="T49" fmla="*/ 0 h 116"/>
              <a:gd name="T50" fmla="*/ 41 w 73"/>
              <a:gd name="T51" fmla="*/ 0 h 116"/>
              <a:gd name="T52" fmla="*/ 41 w 73"/>
              <a:gd name="T53" fmla="*/ 0 h 116"/>
              <a:gd name="T54" fmla="*/ 32 w 73"/>
              <a:gd name="T55" fmla="*/ 0 h 116"/>
              <a:gd name="T56" fmla="*/ 25 w 73"/>
              <a:gd name="T57" fmla="*/ 5 h 116"/>
              <a:gd name="T58" fmla="*/ 19 w 73"/>
              <a:gd name="T59" fmla="*/ 13 h 116"/>
              <a:gd name="T60" fmla="*/ 17 w 73"/>
              <a:gd name="T61" fmla="*/ 20 h 116"/>
              <a:gd name="T62" fmla="*/ 17 w 73"/>
              <a:gd name="T63" fmla="*/ 20 h 116"/>
              <a:gd name="T64" fmla="*/ 17 w 73"/>
              <a:gd name="T65" fmla="*/ 26 h 116"/>
              <a:gd name="T66" fmla="*/ 21 w 73"/>
              <a:gd name="T67" fmla="*/ 31 h 116"/>
              <a:gd name="T68" fmla="*/ 23 w 73"/>
              <a:gd name="T69" fmla="*/ 35 h 116"/>
              <a:gd name="T70" fmla="*/ 28 w 73"/>
              <a:gd name="T71" fmla="*/ 39 h 116"/>
              <a:gd name="T72" fmla="*/ 34 w 73"/>
              <a:gd name="T73" fmla="*/ 43 h 116"/>
              <a:gd name="T74" fmla="*/ 28 w 73"/>
              <a:gd name="T75" fmla="*/ 44 h 116"/>
              <a:gd name="T76" fmla="*/ 28 w 73"/>
              <a:gd name="T77" fmla="*/ 44 h 116"/>
              <a:gd name="T78" fmla="*/ 17 w 73"/>
              <a:gd name="T79" fmla="*/ 50 h 116"/>
              <a:gd name="T80" fmla="*/ 8 w 73"/>
              <a:gd name="T81" fmla="*/ 61 h 116"/>
              <a:gd name="T82" fmla="*/ 2 w 73"/>
              <a:gd name="T83" fmla="*/ 73 h 116"/>
              <a:gd name="T84" fmla="*/ 0 w 73"/>
              <a:gd name="T85" fmla="*/ 88 h 116"/>
              <a:gd name="T86" fmla="*/ 0 w 73"/>
              <a:gd name="T87" fmla="*/ 88 h 116"/>
              <a:gd name="T88" fmla="*/ 2 w 73"/>
              <a:gd name="T89" fmla="*/ 95 h 116"/>
              <a:gd name="T90" fmla="*/ 2 w 73"/>
              <a:gd name="T91" fmla="*/ 95 h 116"/>
              <a:gd name="T92" fmla="*/ 10 w 73"/>
              <a:gd name="T93" fmla="*/ 104 h 116"/>
              <a:gd name="T94" fmla="*/ 19 w 73"/>
              <a:gd name="T95" fmla="*/ 110 h 116"/>
              <a:gd name="T96" fmla="*/ 30 w 73"/>
              <a:gd name="T97" fmla="*/ 114 h 116"/>
              <a:gd name="T98" fmla="*/ 41 w 73"/>
              <a:gd name="T99" fmla="*/ 116 h 116"/>
              <a:gd name="T100" fmla="*/ 41 w 73"/>
              <a:gd name="T101" fmla="*/ 116 h 116"/>
              <a:gd name="T102" fmla="*/ 53 w 73"/>
              <a:gd name="T103" fmla="*/ 114 h 116"/>
              <a:gd name="T104" fmla="*/ 64 w 73"/>
              <a:gd name="T105" fmla="*/ 108 h 116"/>
              <a:gd name="T106" fmla="*/ 64 w 73"/>
              <a:gd name="T107" fmla="*/ 108 h 116"/>
              <a:gd name="T108" fmla="*/ 60 w 73"/>
              <a:gd name="T109" fmla="*/ 104 h 116"/>
              <a:gd name="T110" fmla="*/ 60 w 73"/>
              <a:gd name="T111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3" h="116">
                <a:moveTo>
                  <a:pt x="60" y="104"/>
                </a:moveTo>
                <a:lnTo>
                  <a:pt x="60" y="104"/>
                </a:lnTo>
                <a:lnTo>
                  <a:pt x="60" y="103"/>
                </a:lnTo>
                <a:lnTo>
                  <a:pt x="60" y="103"/>
                </a:lnTo>
                <a:lnTo>
                  <a:pt x="58" y="95"/>
                </a:lnTo>
                <a:lnTo>
                  <a:pt x="58" y="95"/>
                </a:lnTo>
                <a:lnTo>
                  <a:pt x="60" y="86"/>
                </a:lnTo>
                <a:lnTo>
                  <a:pt x="64" y="76"/>
                </a:lnTo>
                <a:lnTo>
                  <a:pt x="68" y="69"/>
                </a:lnTo>
                <a:lnTo>
                  <a:pt x="73" y="61"/>
                </a:lnTo>
                <a:lnTo>
                  <a:pt x="73" y="61"/>
                </a:lnTo>
                <a:lnTo>
                  <a:pt x="66" y="52"/>
                </a:lnTo>
                <a:lnTo>
                  <a:pt x="60" y="46"/>
                </a:lnTo>
                <a:lnTo>
                  <a:pt x="55" y="44"/>
                </a:lnTo>
                <a:lnTo>
                  <a:pt x="49" y="43"/>
                </a:lnTo>
                <a:lnTo>
                  <a:pt x="55" y="39"/>
                </a:lnTo>
                <a:lnTo>
                  <a:pt x="55" y="39"/>
                </a:lnTo>
                <a:lnTo>
                  <a:pt x="58" y="35"/>
                </a:lnTo>
                <a:lnTo>
                  <a:pt x="62" y="31"/>
                </a:lnTo>
                <a:lnTo>
                  <a:pt x="64" y="26"/>
                </a:lnTo>
                <a:lnTo>
                  <a:pt x="64" y="20"/>
                </a:lnTo>
                <a:lnTo>
                  <a:pt x="64" y="20"/>
                </a:lnTo>
                <a:lnTo>
                  <a:pt x="62" y="13"/>
                </a:lnTo>
                <a:lnTo>
                  <a:pt x="58" y="5"/>
                </a:lnTo>
                <a:lnTo>
                  <a:pt x="51" y="0"/>
                </a:lnTo>
                <a:lnTo>
                  <a:pt x="41" y="0"/>
                </a:lnTo>
                <a:lnTo>
                  <a:pt x="41" y="0"/>
                </a:lnTo>
                <a:lnTo>
                  <a:pt x="32" y="0"/>
                </a:lnTo>
                <a:lnTo>
                  <a:pt x="25" y="5"/>
                </a:lnTo>
                <a:lnTo>
                  <a:pt x="19" y="13"/>
                </a:lnTo>
                <a:lnTo>
                  <a:pt x="17" y="20"/>
                </a:lnTo>
                <a:lnTo>
                  <a:pt x="17" y="20"/>
                </a:lnTo>
                <a:lnTo>
                  <a:pt x="17" y="26"/>
                </a:lnTo>
                <a:lnTo>
                  <a:pt x="21" y="31"/>
                </a:lnTo>
                <a:lnTo>
                  <a:pt x="23" y="35"/>
                </a:lnTo>
                <a:lnTo>
                  <a:pt x="28" y="39"/>
                </a:lnTo>
                <a:lnTo>
                  <a:pt x="34" y="43"/>
                </a:lnTo>
                <a:lnTo>
                  <a:pt x="28" y="44"/>
                </a:lnTo>
                <a:lnTo>
                  <a:pt x="28" y="44"/>
                </a:lnTo>
                <a:lnTo>
                  <a:pt x="17" y="50"/>
                </a:lnTo>
                <a:lnTo>
                  <a:pt x="8" y="61"/>
                </a:lnTo>
                <a:lnTo>
                  <a:pt x="2" y="73"/>
                </a:lnTo>
                <a:lnTo>
                  <a:pt x="0" y="88"/>
                </a:lnTo>
                <a:lnTo>
                  <a:pt x="0" y="88"/>
                </a:lnTo>
                <a:lnTo>
                  <a:pt x="2" y="95"/>
                </a:lnTo>
                <a:lnTo>
                  <a:pt x="2" y="95"/>
                </a:lnTo>
                <a:lnTo>
                  <a:pt x="10" y="104"/>
                </a:lnTo>
                <a:lnTo>
                  <a:pt x="19" y="110"/>
                </a:lnTo>
                <a:lnTo>
                  <a:pt x="30" y="114"/>
                </a:lnTo>
                <a:lnTo>
                  <a:pt x="41" y="116"/>
                </a:lnTo>
                <a:lnTo>
                  <a:pt x="41" y="116"/>
                </a:lnTo>
                <a:lnTo>
                  <a:pt x="53" y="114"/>
                </a:lnTo>
                <a:lnTo>
                  <a:pt x="64" y="108"/>
                </a:lnTo>
                <a:lnTo>
                  <a:pt x="64" y="108"/>
                </a:lnTo>
                <a:lnTo>
                  <a:pt x="60" y="104"/>
                </a:lnTo>
                <a:lnTo>
                  <a:pt x="60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30"/>
          <p:cNvSpPr>
            <a:spLocks/>
          </p:cNvSpPr>
          <p:nvPr/>
        </p:nvSpPr>
        <p:spPr bwMode="auto">
          <a:xfrm>
            <a:off x="5325300" y="2483454"/>
            <a:ext cx="196986" cy="295480"/>
          </a:xfrm>
          <a:custGeom>
            <a:avLst/>
            <a:gdLst>
              <a:gd name="T0" fmla="*/ 39 w 58"/>
              <a:gd name="T1" fmla="*/ 34 h 87"/>
              <a:gd name="T2" fmla="*/ 33 w 58"/>
              <a:gd name="T3" fmla="*/ 32 h 87"/>
              <a:gd name="T4" fmla="*/ 39 w 58"/>
              <a:gd name="T5" fmla="*/ 29 h 87"/>
              <a:gd name="T6" fmla="*/ 39 w 58"/>
              <a:gd name="T7" fmla="*/ 29 h 87"/>
              <a:gd name="T8" fmla="*/ 45 w 58"/>
              <a:gd name="T9" fmla="*/ 23 h 87"/>
              <a:gd name="T10" fmla="*/ 47 w 58"/>
              <a:gd name="T11" fmla="*/ 15 h 87"/>
              <a:gd name="T12" fmla="*/ 47 w 58"/>
              <a:gd name="T13" fmla="*/ 15 h 87"/>
              <a:gd name="T14" fmla="*/ 45 w 58"/>
              <a:gd name="T15" fmla="*/ 10 h 87"/>
              <a:gd name="T16" fmla="*/ 41 w 58"/>
              <a:gd name="T17" fmla="*/ 4 h 87"/>
              <a:gd name="T18" fmla="*/ 35 w 58"/>
              <a:gd name="T19" fmla="*/ 0 h 87"/>
              <a:gd name="T20" fmla="*/ 30 w 58"/>
              <a:gd name="T21" fmla="*/ 0 h 87"/>
              <a:gd name="T22" fmla="*/ 30 w 58"/>
              <a:gd name="T23" fmla="*/ 0 h 87"/>
              <a:gd name="T24" fmla="*/ 22 w 58"/>
              <a:gd name="T25" fmla="*/ 0 h 87"/>
              <a:gd name="T26" fmla="*/ 17 w 58"/>
              <a:gd name="T27" fmla="*/ 4 h 87"/>
              <a:gd name="T28" fmla="*/ 13 w 58"/>
              <a:gd name="T29" fmla="*/ 10 h 87"/>
              <a:gd name="T30" fmla="*/ 11 w 58"/>
              <a:gd name="T31" fmla="*/ 15 h 87"/>
              <a:gd name="T32" fmla="*/ 11 w 58"/>
              <a:gd name="T33" fmla="*/ 15 h 87"/>
              <a:gd name="T34" fmla="*/ 13 w 58"/>
              <a:gd name="T35" fmla="*/ 23 h 87"/>
              <a:gd name="T36" fmla="*/ 18 w 58"/>
              <a:gd name="T37" fmla="*/ 29 h 87"/>
              <a:gd name="T38" fmla="*/ 24 w 58"/>
              <a:gd name="T39" fmla="*/ 32 h 87"/>
              <a:gd name="T40" fmla="*/ 18 w 58"/>
              <a:gd name="T41" fmla="*/ 34 h 87"/>
              <a:gd name="T42" fmla="*/ 18 w 58"/>
              <a:gd name="T43" fmla="*/ 34 h 87"/>
              <a:gd name="T44" fmla="*/ 17 w 58"/>
              <a:gd name="T45" fmla="*/ 36 h 87"/>
              <a:gd name="T46" fmla="*/ 17 w 58"/>
              <a:gd name="T47" fmla="*/ 36 h 87"/>
              <a:gd name="T48" fmla="*/ 13 w 58"/>
              <a:gd name="T49" fmla="*/ 36 h 87"/>
              <a:gd name="T50" fmla="*/ 13 w 58"/>
              <a:gd name="T51" fmla="*/ 36 h 87"/>
              <a:gd name="T52" fmla="*/ 11 w 58"/>
              <a:gd name="T53" fmla="*/ 40 h 87"/>
              <a:gd name="T54" fmla="*/ 11 w 58"/>
              <a:gd name="T55" fmla="*/ 40 h 87"/>
              <a:gd name="T56" fmla="*/ 5 w 58"/>
              <a:gd name="T57" fmla="*/ 44 h 87"/>
              <a:gd name="T58" fmla="*/ 2 w 58"/>
              <a:gd name="T59" fmla="*/ 51 h 87"/>
              <a:gd name="T60" fmla="*/ 0 w 58"/>
              <a:gd name="T61" fmla="*/ 59 h 87"/>
              <a:gd name="T62" fmla="*/ 0 w 58"/>
              <a:gd name="T63" fmla="*/ 66 h 87"/>
              <a:gd name="T64" fmla="*/ 0 w 58"/>
              <a:gd name="T65" fmla="*/ 66 h 87"/>
              <a:gd name="T66" fmla="*/ 0 w 58"/>
              <a:gd name="T67" fmla="*/ 72 h 87"/>
              <a:gd name="T68" fmla="*/ 0 w 58"/>
              <a:gd name="T69" fmla="*/ 72 h 87"/>
              <a:gd name="T70" fmla="*/ 3 w 58"/>
              <a:gd name="T71" fmla="*/ 77 h 87"/>
              <a:gd name="T72" fmla="*/ 3 w 58"/>
              <a:gd name="T73" fmla="*/ 77 h 87"/>
              <a:gd name="T74" fmla="*/ 7 w 58"/>
              <a:gd name="T75" fmla="*/ 79 h 87"/>
              <a:gd name="T76" fmla="*/ 7 w 58"/>
              <a:gd name="T77" fmla="*/ 79 h 87"/>
              <a:gd name="T78" fmla="*/ 9 w 58"/>
              <a:gd name="T79" fmla="*/ 81 h 87"/>
              <a:gd name="T80" fmla="*/ 9 w 58"/>
              <a:gd name="T81" fmla="*/ 81 h 87"/>
              <a:gd name="T82" fmla="*/ 18 w 58"/>
              <a:gd name="T83" fmla="*/ 85 h 87"/>
              <a:gd name="T84" fmla="*/ 30 w 58"/>
              <a:gd name="T85" fmla="*/ 87 h 87"/>
              <a:gd name="T86" fmla="*/ 30 w 58"/>
              <a:gd name="T87" fmla="*/ 87 h 87"/>
              <a:gd name="T88" fmla="*/ 37 w 58"/>
              <a:gd name="T89" fmla="*/ 85 h 87"/>
              <a:gd name="T90" fmla="*/ 45 w 58"/>
              <a:gd name="T91" fmla="*/ 83 h 87"/>
              <a:gd name="T92" fmla="*/ 52 w 58"/>
              <a:gd name="T93" fmla="*/ 77 h 87"/>
              <a:gd name="T94" fmla="*/ 58 w 58"/>
              <a:gd name="T95" fmla="*/ 72 h 87"/>
              <a:gd name="T96" fmla="*/ 58 w 58"/>
              <a:gd name="T97" fmla="*/ 72 h 87"/>
              <a:gd name="T98" fmla="*/ 58 w 58"/>
              <a:gd name="T99" fmla="*/ 66 h 87"/>
              <a:gd name="T100" fmla="*/ 58 w 58"/>
              <a:gd name="T101" fmla="*/ 66 h 87"/>
              <a:gd name="T102" fmla="*/ 56 w 58"/>
              <a:gd name="T103" fmla="*/ 55 h 87"/>
              <a:gd name="T104" fmla="*/ 52 w 58"/>
              <a:gd name="T105" fmla="*/ 45 h 87"/>
              <a:gd name="T106" fmla="*/ 47 w 58"/>
              <a:gd name="T107" fmla="*/ 38 h 87"/>
              <a:gd name="T108" fmla="*/ 39 w 58"/>
              <a:gd name="T109" fmla="*/ 34 h 87"/>
              <a:gd name="T110" fmla="*/ 39 w 58"/>
              <a:gd name="T111" fmla="*/ 3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87">
                <a:moveTo>
                  <a:pt x="39" y="34"/>
                </a:moveTo>
                <a:lnTo>
                  <a:pt x="33" y="32"/>
                </a:lnTo>
                <a:lnTo>
                  <a:pt x="39" y="29"/>
                </a:lnTo>
                <a:lnTo>
                  <a:pt x="39" y="29"/>
                </a:lnTo>
                <a:lnTo>
                  <a:pt x="45" y="23"/>
                </a:lnTo>
                <a:lnTo>
                  <a:pt x="47" y="15"/>
                </a:lnTo>
                <a:lnTo>
                  <a:pt x="47" y="15"/>
                </a:lnTo>
                <a:lnTo>
                  <a:pt x="45" y="10"/>
                </a:lnTo>
                <a:lnTo>
                  <a:pt x="41" y="4"/>
                </a:lnTo>
                <a:lnTo>
                  <a:pt x="35" y="0"/>
                </a:lnTo>
                <a:lnTo>
                  <a:pt x="30" y="0"/>
                </a:lnTo>
                <a:lnTo>
                  <a:pt x="30" y="0"/>
                </a:lnTo>
                <a:lnTo>
                  <a:pt x="22" y="0"/>
                </a:lnTo>
                <a:lnTo>
                  <a:pt x="17" y="4"/>
                </a:lnTo>
                <a:lnTo>
                  <a:pt x="13" y="10"/>
                </a:lnTo>
                <a:lnTo>
                  <a:pt x="11" y="15"/>
                </a:lnTo>
                <a:lnTo>
                  <a:pt x="11" y="15"/>
                </a:lnTo>
                <a:lnTo>
                  <a:pt x="13" y="23"/>
                </a:lnTo>
                <a:lnTo>
                  <a:pt x="18" y="29"/>
                </a:lnTo>
                <a:lnTo>
                  <a:pt x="24" y="32"/>
                </a:lnTo>
                <a:lnTo>
                  <a:pt x="18" y="34"/>
                </a:lnTo>
                <a:lnTo>
                  <a:pt x="18" y="34"/>
                </a:lnTo>
                <a:lnTo>
                  <a:pt x="17" y="36"/>
                </a:lnTo>
                <a:lnTo>
                  <a:pt x="17" y="36"/>
                </a:lnTo>
                <a:lnTo>
                  <a:pt x="13" y="36"/>
                </a:lnTo>
                <a:lnTo>
                  <a:pt x="13" y="36"/>
                </a:lnTo>
                <a:lnTo>
                  <a:pt x="11" y="40"/>
                </a:lnTo>
                <a:lnTo>
                  <a:pt x="11" y="40"/>
                </a:lnTo>
                <a:lnTo>
                  <a:pt x="5" y="44"/>
                </a:lnTo>
                <a:lnTo>
                  <a:pt x="2" y="51"/>
                </a:lnTo>
                <a:lnTo>
                  <a:pt x="0" y="59"/>
                </a:lnTo>
                <a:lnTo>
                  <a:pt x="0" y="66"/>
                </a:lnTo>
                <a:lnTo>
                  <a:pt x="0" y="66"/>
                </a:lnTo>
                <a:lnTo>
                  <a:pt x="0" y="72"/>
                </a:lnTo>
                <a:lnTo>
                  <a:pt x="0" y="72"/>
                </a:lnTo>
                <a:lnTo>
                  <a:pt x="3" y="77"/>
                </a:lnTo>
                <a:lnTo>
                  <a:pt x="3" y="77"/>
                </a:lnTo>
                <a:lnTo>
                  <a:pt x="7" y="79"/>
                </a:lnTo>
                <a:lnTo>
                  <a:pt x="7" y="79"/>
                </a:lnTo>
                <a:lnTo>
                  <a:pt x="9" y="81"/>
                </a:lnTo>
                <a:lnTo>
                  <a:pt x="9" y="81"/>
                </a:lnTo>
                <a:lnTo>
                  <a:pt x="18" y="85"/>
                </a:lnTo>
                <a:lnTo>
                  <a:pt x="30" y="87"/>
                </a:lnTo>
                <a:lnTo>
                  <a:pt x="30" y="87"/>
                </a:lnTo>
                <a:lnTo>
                  <a:pt x="37" y="85"/>
                </a:lnTo>
                <a:lnTo>
                  <a:pt x="45" y="83"/>
                </a:lnTo>
                <a:lnTo>
                  <a:pt x="52" y="77"/>
                </a:lnTo>
                <a:lnTo>
                  <a:pt x="58" y="72"/>
                </a:lnTo>
                <a:lnTo>
                  <a:pt x="58" y="72"/>
                </a:lnTo>
                <a:lnTo>
                  <a:pt x="58" y="66"/>
                </a:lnTo>
                <a:lnTo>
                  <a:pt x="58" y="66"/>
                </a:lnTo>
                <a:lnTo>
                  <a:pt x="56" y="55"/>
                </a:lnTo>
                <a:lnTo>
                  <a:pt x="52" y="45"/>
                </a:lnTo>
                <a:lnTo>
                  <a:pt x="47" y="38"/>
                </a:lnTo>
                <a:lnTo>
                  <a:pt x="39" y="34"/>
                </a:lnTo>
                <a:lnTo>
                  <a:pt x="39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31"/>
          <p:cNvSpPr>
            <a:spLocks noEditPoints="1"/>
          </p:cNvSpPr>
          <p:nvPr/>
        </p:nvSpPr>
        <p:spPr bwMode="auto">
          <a:xfrm>
            <a:off x="2187107" y="2531003"/>
            <a:ext cx="312461" cy="241139"/>
          </a:xfrm>
          <a:custGeom>
            <a:avLst/>
            <a:gdLst>
              <a:gd name="T0" fmla="*/ 92 w 92"/>
              <a:gd name="T1" fmla="*/ 22 h 71"/>
              <a:gd name="T2" fmla="*/ 92 w 92"/>
              <a:gd name="T3" fmla="*/ 11 h 71"/>
              <a:gd name="T4" fmla="*/ 92 w 92"/>
              <a:gd name="T5" fmla="*/ 11 h 71"/>
              <a:gd name="T6" fmla="*/ 90 w 92"/>
              <a:gd name="T7" fmla="*/ 7 h 71"/>
              <a:gd name="T8" fmla="*/ 88 w 92"/>
              <a:gd name="T9" fmla="*/ 3 h 71"/>
              <a:gd name="T10" fmla="*/ 84 w 92"/>
              <a:gd name="T11" fmla="*/ 1 h 71"/>
              <a:gd name="T12" fmla="*/ 81 w 92"/>
              <a:gd name="T13" fmla="*/ 0 h 71"/>
              <a:gd name="T14" fmla="*/ 11 w 92"/>
              <a:gd name="T15" fmla="*/ 0 h 71"/>
              <a:gd name="T16" fmla="*/ 11 w 92"/>
              <a:gd name="T17" fmla="*/ 0 h 71"/>
              <a:gd name="T18" fmla="*/ 6 w 92"/>
              <a:gd name="T19" fmla="*/ 1 h 71"/>
              <a:gd name="T20" fmla="*/ 2 w 92"/>
              <a:gd name="T21" fmla="*/ 3 h 71"/>
              <a:gd name="T22" fmla="*/ 0 w 92"/>
              <a:gd name="T23" fmla="*/ 7 h 71"/>
              <a:gd name="T24" fmla="*/ 0 w 92"/>
              <a:gd name="T25" fmla="*/ 11 h 71"/>
              <a:gd name="T26" fmla="*/ 0 w 92"/>
              <a:gd name="T27" fmla="*/ 61 h 71"/>
              <a:gd name="T28" fmla="*/ 0 w 92"/>
              <a:gd name="T29" fmla="*/ 61 h 71"/>
              <a:gd name="T30" fmla="*/ 0 w 92"/>
              <a:gd name="T31" fmla="*/ 65 h 71"/>
              <a:gd name="T32" fmla="*/ 2 w 92"/>
              <a:gd name="T33" fmla="*/ 69 h 71"/>
              <a:gd name="T34" fmla="*/ 6 w 92"/>
              <a:gd name="T35" fmla="*/ 71 h 71"/>
              <a:gd name="T36" fmla="*/ 11 w 92"/>
              <a:gd name="T37" fmla="*/ 71 h 71"/>
              <a:gd name="T38" fmla="*/ 81 w 92"/>
              <a:gd name="T39" fmla="*/ 71 h 71"/>
              <a:gd name="T40" fmla="*/ 81 w 92"/>
              <a:gd name="T41" fmla="*/ 71 h 71"/>
              <a:gd name="T42" fmla="*/ 84 w 92"/>
              <a:gd name="T43" fmla="*/ 71 h 71"/>
              <a:gd name="T44" fmla="*/ 88 w 92"/>
              <a:gd name="T45" fmla="*/ 69 h 71"/>
              <a:gd name="T46" fmla="*/ 90 w 92"/>
              <a:gd name="T47" fmla="*/ 65 h 71"/>
              <a:gd name="T48" fmla="*/ 92 w 92"/>
              <a:gd name="T49" fmla="*/ 61 h 71"/>
              <a:gd name="T50" fmla="*/ 92 w 92"/>
              <a:gd name="T51" fmla="*/ 58 h 71"/>
              <a:gd name="T52" fmla="*/ 77 w 92"/>
              <a:gd name="T53" fmla="*/ 58 h 71"/>
              <a:gd name="T54" fmla="*/ 77 w 92"/>
              <a:gd name="T55" fmla="*/ 52 h 71"/>
              <a:gd name="T56" fmla="*/ 92 w 92"/>
              <a:gd name="T57" fmla="*/ 52 h 71"/>
              <a:gd name="T58" fmla="*/ 92 w 92"/>
              <a:gd name="T59" fmla="*/ 43 h 71"/>
              <a:gd name="T60" fmla="*/ 77 w 92"/>
              <a:gd name="T61" fmla="*/ 43 h 71"/>
              <a:gd name="T62" fmla="*/ 77 w 92"/>
              <a:gd name="T63" fmla="*/ 37 h 71"/>
              <a:gd name="T64" fmla="*/ 92 w 92"/>
              <a:gd name="T65" fmla="*/ 37 h 71"/>
              <a:gd name="T66" fmla="*/ 92 w 92"/>
              <a:gd name="T67" fmla="*/ 28 h 71"/>
              <a:gd name="T68" fmla="*/ 77 w 92"/>
              <a:gd name="T69" fmla="*/ 28 h 71"/>
              <a:gd name="T70" fmla="*/ 77 w 92"/>
              <a:gd name="T71" fmla="*/ 22 h 71"/>
              <a:gd name="T72" fmla="*/ 92 w 92"/>
              <a:gd name="T73" fmla="*/ 22 h 71"/>
              <a:gd name="T74" fmla="*/ 49 w 92"/>
              <a:gd name="T75" fmla="*/ 41 h 71"/>
              <a:gd name="T76" fmla="*/ 49 w 92"/>
              <a:gd name="T77" fmla="*/ 48 h 71"/>
              <a:gd name="T78" fmla="*/ 49 w 92"/>
              <a:gd name="T79" fmla="*/ 48 h 71"/>
              <a:gd name="T80" fmla="*/ 49 w 92"/>
              <a:gd name="T81" fmla="*/ 52 h 71"/>
              <a:gd name="T82" fmla="*/ 45 w 92"/>
              <a:gd name="T83" fmla="*/ 52 h 71"/>
              <a:gd name="T84" fmla="*/ 45 w 92"/>
              <a:gd name="T85" fmla="*/ 52 h 71"/>
              <a:gd name="T86" fmla="*/ 43 w 92"/>
              <a:gd name="T87" fmla="*/ 52 h 71"/>
              <a:gd name="T88" fmla="*/ 41 w 92"/>
              <a:gd name="T89" fmla="*/ 48 h 71"/>
              <a:gd name="T90" fmla="*/ 41 w 92"/>
              <a:gd name="T91" fmla="*/ 41 h 71"/>
              <a:gd name="T92" fmla="*/ 41 w 92"/>
              <a:gd name="T93" fmla="*/ 41 h 71"/>
              <a:gd name="T94" fmla="*/ 37 w 92"/>
              <a:gd name="T95" fmla="*/ 39 h 71"/>
              <a:gd name="T96" fmla="*/ 36 w 92"/>
              <a:gd name="T97" fmla="*/ 33 h 71"/>
              <a:gd name="T98" fmla="*/ 36 w 92"/>
              <a:gd name="T99" fmla="*/ 33 h 71"/>
              <a:gd name="T100" fmla="*/ 37 w 92"/>
              <a:gd name="T101" fmla="*/ 30 h 71"/>
              <a:gd name="T102" fmla="*/ 39 w 92"/>
              <a:gd name="T103" fmla="*/ 26 h 71"/>
              <a:gd name="T104" fmla="*/ 41 w 92"/>
              <a:gd name="T105" fmla="*/ 24 h 71"/>
              <a:gd name="T106" fmla="*/ 45 w 92"/>
              <a:gd name="T107" fmla="*/ 24 h 71"/>
              <a:gd name="T108" fmla="*/ 45 w 92"/>
              <a:gd name="T109" fmla="*/ 24 h 71"/>
              <a:gd name="T110" fmla="*/ 49 w 92"/>
              <a:gd name="T111" fmla="*/ 24 h 71"/>
              <a:gd name="T112" fmla="*/ 52 w 92"/>
              <a:gd name="T113" fmla="*/ 26 h 71"/>
              <a:gd name="T114" fmla="*/ 54 w 92"/>
              <a:gd name="T115" fmla="*/ 30 h 71"/>
              <a:gd name="T116" fmla="*/ 54 w 92"/>
              <a:gd name="T117" fmla="*/ 33 h 71"/>
              <a:gd name="T118" fmla="*/ 54 w 92"/>
              <a:gd name="T119" fmla="*/ 33 h 71"/>
              <a:gd name="T120" fmla="*/ 52 w 92"/>
              <a:gd name="T121" fmla="*/ 39 h 71"/>
              <a:gd name="T122" fmla="*/ 49 w 92"/>
              <a:gd name="T123" fmla="*/ 41 h 71"/>
              <a:gd name="T124" fmla="*/ 49 w 92"/>
              <a:gd name="T125" fmla="*/ 4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" h="71">
                <a:moveTo>
                  <a:pt x="92" y="22"/>
                </a:moveTo>
                <a:lnTo>
                  <a:pt x="92" y="11"/>
                </a:lnTo>
                <a:lnTo>
                  <a:pt x="92" y="11"/>
                </a:lnTo>
                <a:lnTo>
                  <a:pt x="90" y="7"/>
                </a:lnTo>
                <a:lnTo>
                  <a:pt x="88" y="3"/>
                </a:lnTo>
                <a:lnTo>
                  <a:pt x="84" y="1"/>
                </a:lnTo>
                <a:lnTo>
                  <a:pt x="81" y="0"/>
                </a:lnTo>
                <a:lnTo>
                  <a:pt x="11" y="0"/>
                </a:lnTo>
                <a:lnTo>
                  <a:pt x="11" y="0"/>
                </a:lnTo>
                <a:lnTo>
                  <a:pt x="6" y="1"/>
                </a:lnTo>
                <a:lnTo>
                  <a:pt x="2" y="3"/>
                </a:lnTo>
                <a:lnTo>
                  <a:pt x="0" y="7"/>
                </a:lnTo>
                <a:lnTo>
                  <a:pt x="0" y="11"/>
                </a:lnTo>
                <a:lnTo>
                  <a:pt x="0" y="61"/>
                </a:lnTo>
                <a:lnTo>
                  <a:pt x="0" y="61"/>
                </a:lnTo>
                <a:lnTo>
                  <a:pt x="0" y="65"/>
                </a:lnTo>
                <a:lnTo>
                  <a:pt x="2" y="69"/>
                </a:lnTo>
                <a:lnTo>
                  <a:pt x="6" y="71"/>
                </a:lnTo>
                <a:lnTo>
                  <a:pt x="11" y="71"/>
                </a:lnTo>
                <a:lnTo>
                  <a:pt x="81" y="71"/>
                </a:lnTo>
                <a:lnTo>
                  <a:pt x="81" y="71"/>
                </a:lnTo>
                <a:lnTo>
                  <a:pt x="84" y="71"/>
                </a:lnTo>
                <a:lnTo>
                  <a:pt x="88" y="69"/>
                </a:lnTo>
                <a:lnTo>
                  <a:pt x="90" y="65"/>
                </a:lnTo>
                <a:lnTo>
                  <a:pt x="92" y="61"/>
                </a:lnTo>
                <a:lnTo>
                  <a:pt x="92" y="58"/>
                </a:lnTo>
                <a:lnTo>
                  <a:pt x="77" y="58"/>
                </a:lnTo>
                <a:lnTo>
                  <a:pt x="77" y="52"/>
                </a:lnTo>
                <a:lnTo>
                  <a:pt x="92" y="52"/>
                </a:lnTo>
                <a:lnTo>
                  <a:pt x="92" y="43"/>
                </a:lnTo>
                <a:lnTo>
                  <a:pt x="77" y="43"/>
                </a:lnTo>
                <a:lnTo>
                  <a:pt x="77" y="37"/>
                </a:lnTo>
                <a:lnTo>
                  <a:pt x="92" y="37"/>
                </a:lnTo>
                <a:lnTo>
                  <a:pt x="92" y="28"/>
                </a:lnTo>
                <a:lnTo>
                  <a:pt x="77" y="28"/>
                </a:lnTo>
                <a:lnTo>
                  <a:pt x="77" y="22"/>
                </a:lnTo>
                <a:lnTo>
                  <a:pt x="92" y="22"/>
                </a:lnTo>
                <a:close/>
                <a:moveTo>
                  <a:pt x="49" y="41"/>
                </a:moveTo>
                <a:lnTo>
                  <a:pt x="49" y="48"/>
                </a:lnTo>
                <a:lnTo>
                  <a:pt x="49" y="48"/>
                </a:lnTo>
                <a:lnTo>
                  <a:pt x="49" y="52"/>
                </a:lnTo>
                <a:lnTo>
                  <a:pt x="45" y="52"/>
                </a:lnTo>
                <a:lnTo>
                  <a:pt x="45" y="52"/>
                </a:lnTo>
                <a:lnTo>
                  <a:pt x="43" y="52"/>
                </a:lnTo>
                <a:lnTo>
                  <a:pt x="41" y="48"/>
                </a:lnTo>
                <a:lnTo>
                  <a:pt x="41" y="41"/>
                </a:lnTo>
                <a:lnTo>
                  <a:pt x="41" y="41"/>
                </a:lnTo>
                <a:lnTo>
                  <a:pt x="37" y="39"/>
                </a:lnTo>
                <a:lnTo>
                  <a:pt x="36" y="33"/>
                </a:lnTo>
                <a:lnTo>
                  <a:pt x="36" y="33"/>
                </a:lnTo>
                <a:lnTo>
                  <a:pt x="37" y="30"/>
                </a:lnTo>
                <a:lnTo>
                  <a:pt x="39" y="26"/>
                </a:lnTo>
                <a:lnTo>
                  <a:pt x="41" y="24"/>
                </a:lnTo>
                <a:lnTo>
                  <a:pt x="45" y="24"/>
                </a:lnTo>
                <a:lnTo>
                  <a:pt x="45" y="24"/>
                </a:lnTo>
                <a:lnTo>
                  <a:pt x="49" y="24"/>
                </a:lnTo>
                <a:lnTo>
                  <a:pt x="52" y="26"/>
                </a:lnTo>
                <a:lnTo>
                  <a:pt x="54" y="30"/>
                </a:lnTo>
                <a:lnTo>
                  <a:pt x="54" y="33"/>
                </a:lnTo>
                <a:lnTo>
                  <a:pt x="54" y="33"/>
                </a:lnTo>
                <a:lnTo>
                  <a:pt x="52" y="39"/>
                </a:lnTo>
                <a:lnTo>
                  <a:pt x="49" y="41"/>
                </a:lnTo>
                <a:lnTo>
                  <a:pt x="49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32"/>
          <p:cNvSpPr>
            <a:spLocks/>
          </p:cNvSpPr>
          <p:nvPr/>
        </p:nvSpPr>
        <p:spPr bwMode="auto">
          <a:xfrm>
            <a:off x="2210880" y="2384961"/>
            <a:ext cx="254724" cy="139251"/>
          </a:xfrm>
          <a:custGeom>
            <a:avLst/>
            <a:gdLst>
              <a:gd name="T0" fmla="*/ 14 w 75"/>
              <a:gd name="T1" fmla="*/ 28 h 41"/>
              <a:gd name="T2" fmla="*/ 14 w 75"/>
              <a:gd name="T3" fmla="*/ 28 h 41"/>
              <a:gd name="T4" fmla="*/ 15 w 75"/>
              <a:gd name="T5" fmla="*/ 20 h 41"/>
              <a:gd name="T6" fmla="*/ 19 w 75"/>
              <a:gd name="T7" fmla="*/ 14 h 41"/>
              <a:gd name="T8" fmla="*/ 25 w 75"/>
              <a:gd name="T9" fmla="*/ 11 h 41"/>
              <a:gd name="T10" fmla="*/ 32 w 75"/>
              <a:gd name="T11" fmla="*/ 9 h 41"/>
              <a:gd name="T12" fmla="*/ 44 w 75"/>
              <a:gd name="T13" fmla="*/ 9 h 41"/>
              <a:gd name="T14" fmla="*/ 44 w 75"/>
              <a:gd name="T15" fmla="*/ 9 h 41"/>
              <a:gd name="T16" fmla="*/ 51 w 75"/>
              <a:gd name="T17" fmla="*/ 11 h 41"/>
              <a:gd name="T18" fmla="*/ 57 w 75"/>
              <a:gd name="T19" fmla="*/ 14 h 41"/>
              <a:gd name="T20" fmla="*/ 60 w 75"/>
              <a:gd name="T21" fmla="*/ 20 h 41"/>
              <a:gd name="T22" fmla="*/ 62 w 75"/>
              <a:gd name="T23" fmla="*/ 28 h 41"/>
              <a:gd name="T24" fmla="*/ 62 w 75"/>
              <a:gd name="T25" fmla="*/ 41 h 41"/>
              <a:gd name="T26" fmla="*/ 75 w 75"/>
              <a:gd name="T27" fmla="*/ 41 h 41"/>
              <a:gd name="T28" fmla="*/ 75 w 75"/>
              <a:gd name="T29" fmla="*/ 24 h 41"/>
              <a:gd name="T30" fmla="*/ 75 w 75"/>
              <a:gd name="T31" fmla="*/ 24 h 41"/>
              <a:gd name="T32" fmla="*/ 74 w 75"/>
              <a:gd name="T33" fmla="*/ 14 h 41"/>
              <a:gd name="T34" fmla="*/ 68 w 75"/>
              <a:gd name="T35" fmla="*/ 7 h 41"/>
              <a:gd name="T36" fmla="*/ 60 w 75"/>
              <a:gd name="T37" fmla="*/ 1 h 41"/>
              <a:gd name="T38" fmla="*/ 51 w 75"/>
              <a:gd name="T39" fmla="*/ 0 h 41"/>
              <a:gd name="T40" fmla="*/ 27 w 75"/>
              <a:gd name="T41" fmla="*/ 0 h 41"/>
              <a:gd name="T42" fmla="*/ 27 w 75"/>
              <a:gd name="T43" fmla="*/ 0 h 41"/>
              <a:gd name="T44" fmla="*/ 17 w 75"/>
              <a:gd name="T45" fmla="*/ 1 h 41"/>
              <a:gd name="T46" fmla="*/ 8 w 75"/>
              <a:gd name="T47" fmla="*/ 7 h 41"/>
              <a:gd name="T48" fmla="*/ 4 w 75"/>
              <a:gd name="T49" fmla="*/ 14 h 41"/>
              <a:gd name="T50" fmla="*/ 0 w 75"/>
              <a:gd name="T51" fmla="*/ 24 h 41"/>
              <a:gd name="T52" fmla="*/ 0 w 75"/>
              <a:gd name="T53" fmla="*/ 41 h 41"/>
              <a:gd name="T54" fmla="*/ 14 w 75"/>
              <a:gd name="T55" fmla="*/ 41 h 41"/>
              <a:gd name="T56" fmla="*/ 14 w 75"/>
              <a:gd name="T57" fmla="*/ 2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" h="41">
                <a:moveTo>
                  <a:pt x="14" y="28"/>
                </a:moveTo>
                <a:lnTo>
                  <a:pt x="14" y="28"/>
                </a:lnTo>
                <a:lnTo>
                  <a:pt x="15" y="20"/>
                </a:lnTo>
                <a:lnTo>
                  <a:pt x="19" y="14"/>
                </a:lnTo>
                <a:lnTo>
                  <a:pt x="25" y="11"/>
                </a:lnTo>
                <a:lnTo>
                  <a:pt x="32" y="9"/>
                </a:lnTo>
                <a:lnTo>
                  <a:pt x="44" y="9"/>
                </a:lnTo>
                <a:lnTo>
                  <a:pt x="44" y="9"/>
                </a:lnTo>
                <a:lnTo>
                  <a:pt x="51" y="11"/>
                </a:lnTo>
                <a:lnTo>
                  <a:pt x="57" y="14"/>
                </a:lnTo>
                <a:lnTo>
                  <a:pt x="60" y="20"/>
                </a:lnTo>
                <a:lnTo>
                  <a:pt x="62" y="28"/>
                </a:lnTo>
                <a:lnTo>
                  <a:pt x="62" y="41"/>
                </a:lnTo>
                <a:lnTo>
                  <a:pt x="75" y="41"/>
                </a:lnTo>
                <a:lnTo>
                  <a:pt x="75" y="24"/>
                </a:lnTo>
                <a:lnTo>
                  <a:pt x="75" y="24"/>
                </a:lnTo>
                <a:lnTo>
                  <a:pt x="74" y="14"/>
                </a:lnTo>
                <a:lnTo>
                  <a:pt x="68" y="7"/>
                </a:lnTo>
                <a:lnTo>
                  <a:pt x="60" y="1"/>
                </a:lnTo>
                <a:lnTo>
                  <a:pt x="51" y="0"/>
                </a:lnTo>
                <a:lnTo>
                  <a:pt x="27" y="0"/>
                </a:lnTo>
                <a:lnTo>
                  <a:pt x="27" y="0"/>
                </a:lnTo>
                <a:lnTo>
                  <a:pt x="17" y="1"/>
                </a:lnTo>
                <a:lnTo>
                  <a:pt x="8" y="7"/>
                </a:lnTo>
                <a:lnTo>
                  <a:pt x="4" y="14"/>
                </a:lnTo>
                <a:lnTo>
                  <a:pt x="0" y="24"/>
                </a:lnTo>
                <a:lnTo>
                  <a:pt x="0" y="41"/>
                </a:lnTo>
                <a:lnTo>
                  <a:pt x="14" y="41"/>
                </a:lnTo>
                <a:lnTo>
                  <a:pt x="14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33"/>
          <p:cNvSpPr>
            <a:spLocks noEditPoints="1"/>
          </p:cNvSpPr>
          <p:nvPr/>
        </p:nvSpPr>
        <p:spPr bwMode="auto">
          <a:xfrm>
            <a:off x="3352041" y="2384961"/>
            <a:ext cx="387179" cy="387179"/>
          </a:xfrm>
          <a:custGeom>
            <a:avLst/>
            <a:gdLst>
              <a:gd name="T0" fmla="*/ 65 w 114"/>
              <a:gd name="T1" fmla="*/ 0 h 114"/>
              <a:gd name="T2" fmla="*/ 0 w 114"/>
              <a:gd name="T3" fmla="*/ 91 h 114"/>
              <a:gd name="T4" fmla="*/ 65 w 114"/>
              <a:gd name="T5" fmla="*/ 114 h 114"/>
              <a:gd name="T6" fmla="*/ 109 w 114"/>
              <a:gd name="T7" fmla="*/ 88 h 114"/>
              <a:gd name="T8" fmla="*/ 99 w 114"/>
              <a:gd name="T9" fmla="*/ 39 h 114"/>
              <a:gd name="T10" fmla="*/ 77 w 114"/>
              <a:gd name="T11" fmla="*/ 7 h 114"/>
              <a:gd name="T12" fmla="*/ 19 w 114"/>
              <a:gd name="T13" fmla="*/ 22 h 114"/>
              <a:gd name="T14" fmla="*/ 9 w 114"/>
              <a:gd name="T15" fmla="*/ 7 h 114"/>
              <a:gd name="T16" fmla="*/ 60 w 114"/>
              <a:gd name="T17" fmla="*/ 63 h 114"/>
              <a:gd name="T18" fmla="*/ 65 w 114"/>
              <a:gd name="T19" fmla="*/ 63 h 114"/>
              <a:gd name="T20" fmla="*/ 65 w 114"/>
              <a:gd name="T21" fmla="*/ 65 h 114"/>
              <a:gd name="T22" fmla="*/ 62 w 114"/>
              <a:gd name="T23" fmla="*/ 67 h 114"/>
              <a:gd name="T24" fmla="*/ 54 w 114"/>
              <a:gd name="T25" fmla="*/ 56 h 114"/>
              <a:gd name="T26" fmla="*/ 65 w 114"/>
              <a:gd name="T27" fmla="*/ 54 h 114"/>
              <a:gd name="T28" fmla="*/ 58 w 114"/>
              <a:gd name="T29" fmla="*/ 61 h 114"/>
              <a:gd name="T30" fmla="*/ 50 w 114"/>
              <a:gd name="T31" fmla="*/ 56 h 114"/>
              <a:gd name="T32" fmla="*/ 47 w 114"/>
              <a:gd name="T33" fmla="*/ 67 h 114"/>
              <a:gd name="T34" fmla="*/ 43 w 114"/>
              <a:gd name="T35" fmla="*/ 54 h 114"/>
              <a:gd name="T36" fmla="*/ 47 w 114"/>
              <a:gd name="T37" fmla="*/ 48 h 114"/>
              <a:gd name="T38" fmla="*/ 54 w 114"/>
              <a:gd name="T39" fmla="*/ 46 h 114"/>
              <a:gd name="T40" fmla="*/ 50 w 114"/>
              <a:gd name="T41" fmla="*/ 50 h 114"/>
              <a:gd name="T42" fmla="*/ 43 w 114"/>
              <a:gd name="T43" fmla="*/ 54 h 114"/>
              <a:gd name="T44" fmla="*/ 39 w 114"/>
              <a:gd name="T45" fmla="*/ 65 h 114"/>
              <a:gd name="T46" fmla="*/ 34 w 114"/>
              <a:gd name="T47" fmla="*/ 56 h 114"/>
              <a:gd name="T48" fmla="*/ 35 w 114"/>
              <a:gd name="T49" fmla="*/ 48 h 114"/>
              <a:gd name="T50" fmla="*/ 43 w 114"/>
              <a:gd name="T51" fmla="*/ 46 h 114"/>
              <a:gd name="T52" fmla="*/ 41 w 114"/>
              <a:gd name="T53" fmla="*/ 50 h 114"/>
              <a:gd name="T54" fmla="*/ 9 w 114"/>
              <a:gd name="T55" fmla="*/ 61 h 114"/>
              <a:gd name="T56" fmla="*/ 15 w 114"/>
              <a:gd name="T57" fmla="*/ 61 h 114"/>
              <a:gd name="T58" fmla="*/ 15 w 114"/>
              <a:gd name="T59" fmla="*/ 67 h 114"/>
              <a:gd name="T60" fmla="*/ 9 w 114"/>
              <a:gd name="T61" fmla="*/ 65 h 114"/>
              <a:gd name="T62" fmla="*/ 6 w 114"/>
              <a:gd name="T63" fmla="*/ 56 h 114"/>
              <a:gd name="T64" fmla="*/ 11 w 114"/>
              <a:gd name="T65" fmla="*/ 52 h 114"/>
              <a:gd name="T66" fmla="*/ 15 w 114"/>
              <a:gd name="T67" fmla="*/ 56 h 114"/>
              <a:gd name="T68" fmla="*/ 9 w 114"/>
              <a:gd name="T69" fmla="*/ 56 h 114"/>
              <a:gd name="T70" fmla="*/ 19 w 114"/>
              <a:gd name="T71" fmla="*/ 54 h 114"/>
              <a:gd name="T72" fmla="*/ 32 w 114"/>
              <a:gd name="T73" fmla="*/ 56 h 114"/>
              <a:gd name="T74" fmla="*/ 24 w 114"/>
              <a:gd name="T75" fmla="*/ 67 h 114"/>
              <a:gd name="T76" fmla="*/ 17 w 114"/>
              <a:gd name="T77" fmla="*/ 59 h 114"/>
              <a:gd name="T78" fmla="*/ 19 w 114"/>
              <a:gd name="T79" fmla="*/ 76 h 114"/>
              <a:gd name="T80" fmla="*/ 69 w 114"/>
              <a:gd name="T81" fmla="*/ 73 h 114"/>
              <a:gd name="T82" fmla="*/ 73 w 114"/>
              <a:gd name="T83" fmla="*/ 61 h 114"/>
              <a:gd name="T84" fmla="*/ 79 w 114"/>
              <a:gd name="T85" fmla="*/ 63 h 114"/>
              <a:gd name="T86" fmla="*/ 82 w 114"/>
              <a:gd name="T87" fmla="*/ 63 h 114"/>
              <a:gd name="T88" fmla="*/ 79 w 114"/>
              <a:gd name="T89" fmla="*/ 67 h 114"/>
              <a:gd name="T90" fmla="*/ 69 w 114"/>
              <a:gd name="T91" fmla="*/ 59 h 114"/>
              <a:gd name="T92" fmla="*/ 77 w 114"/>
              <a:gd name="T93" fmla="*/ 52 h 114"/>
              <a:gd name="T94" fmla="*/ 79 w 114"/>
              <a:gd name="T95" fmla="*/ 59 h 114"/>
              <a:gd name="T96" fmla="*/ 103 w 114"/>
              <a:gd name="T97" fmla="*/ 76 h 114"/>
              <a:gd name="T98" fmla="*/ 101 w 114"/>
              <a:gd name="T99" fmla="*/ 52 h 114"/>
              <a:gd name="T100" fmla="*/ 24 w 114"/>
              <a:gd name="T101" fmla="*/ 63 h 114"/>
              <a:gd name="T102" fmla="*/ 28 w 114"/>
              <a:gd name="T103" fmla="*/ 59 h 114"/>
              <a:gd name="T104" fmla="*/ 24 w 114"/>
              <a:gd name="T105" fmla="*/ 54 h 114"/>
              <a:gd name="T106" fmla="*/ 22 w 114"/>
              <a:gd name="T107" fmla="*/ 61 h 114"/>
              <a:gd name="T108" fmla="*/ 62 w 114"/>
              <a:gd name="T109" fmla="*/ 56 h 114"/>
              <a:gd name="T110" fmla="*/ 62 w 114"/>
              <a:gd name="T111" fmla="*/ 56 h 114"/>
              <a:gd name="T112" fmla="*/ 77 w 114"/>
              <a:gd name="T113" fmla="*/ 54 h 114"/>
              <a:gd name="T114" fmla="*/ 79 w 114"/>
              <a:gd name="T115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4" h="114">
                <a:moveTo>
                  <a:pt x="88" y="37"/>
                </a:moveTo>
                <a:lnTo>
                  <a:pt x="88" y="24"/>
                </a:lnTo>
                <a:lnTo>
                  <a:pt x="88" y="24"/>
                </a:lnTo>
                <a:lnTo>
                  <a:pt x="86" y="13"/>
                </a:lnTo>
                <a:lnTo>
                  <a:pt x="80" y="5"/>
                </a:lnTo>
                <a:lnTo>
                  <a:pt x="73" y="1"/>
                </a:lnTo>
                <a:lnTo>
                  <a:pt x="65" y="0"/>
                </a:lnTo>
                <a:lnTo>
                  <a:pt x="21" y="0"/>
                </a:lnTo>
                <a:lnTo>
                  <a:pt x="21" y="0"/>
                </a:lnTo>
                <a:lnTo>
                  <a:pt x="13" y="1"/>
                </a:lnTo>
                <a:lnTo>
                  <a:pt x="6" y="5"/>
                </a:lnTo>
                <a:lnTo>
                  <a:pt x="2" y="13"/>
                </a:lnTo>
                <a:lnTo>
                  <a:pt x="0" y="24"/>
                </a:lnTo>
                <a:lnTo>
                  <a:pt x="0" y="91"/>
                </a:lnTo>
                <a:lnTo>
                  <a:pt x="0" y="91"/>
                </a:lnTo>
                <a:lnTo>
                  <a:pt x="2" y="103"/>
                </a:lnTo>
                <a:lnTo>
                  <a:pt x="6" y="110"/>
                </a:lnTo>
                <a:lnTo>
                  <a:pt x="13" y="114"/>
                </a:lnTo>
                <a:lnTo>
                  <a:pt x="21" y="114"/>
                </a:lnTo>
                <a:lnTo>
                  <a:pt x="65" y="114"/>
                </a:lnTo>
                <a:lnTo>
                  <a:pt x="65" y="114"/>
                </a:lnTo>
                <a:lnTo>
                  <a:pt x="73" y="114"/>
                </a:lnTo>
                <a:lnTo>
                  <a:pt x="80" y="110"/>
                </a:lnTo>
                <a:lnTo>
                  <a:pt x="84" y="104"/>
                </a:lnTo>
                <a:lnTo>
                  <a:pt x="88" y="95"/>
                </a:lnTo>
                <a:lnTo>
                  <a:pt x="88" y="95"/>
                </a:lnTo>
                <a:lnTo>
                  <a:pt x="99" y="93"/>
                </a:lnTo>
                <a:lnTo>
                  <a:pt x="109" y="88"/>
                </a:lnTo>
                <a:lnTo>
                  <a:pt x="112" y="82"/>
                </a:lnTo>
                <a:lnTo>
                  <a:pt x="114" y="74"/>
                </a:lnTo>
                <a:lnTo>
                  <a:pt x="114" y="58"/>
                </a:lnTo>
                <a:lnTo>
                  <a:pt x="114" y="58"/>
                </a:lnTo>
                <a:lnTo>
                  <a:pt x="112" y="50"/>
                </a:lnTo>
                <a:lnTo>
                  <a:pt x="109" y="44"/>
                </a:lnTo>
                <a:lnTo>
                  <a:pt x="99" y="39"/>
                </a:lnTo>
                <a:lnTo>
                  <a:pt x="88" y="37"/>
                </a:lnTo>
                <a:lnTo>
                  <a:pt x="88" y="37"/>
                </a:lnTo>
                <a:close/>
                <a:moveTo>
                  <a:pt x="19" y="5"/>
                </a:moveTo>
                <a:lnTo>
                  <a:pt x="69" y="5"/>
                </a:lnTo>
                <a:lnTo>
                  <a:pt x="69" y="5"/>
                </a:lnTo>
                <a:lnTo>
                  <a:pt x="73" y="5"/>
                </a:lnTo>
                <a:lnTo>
                  <a:pt x="77" y="7"/>
                </a:lnTo>
                <a:lnTo>
                  <a:pt x="79" y="11"/>
                </a:lnTo>
                <a:lnTo>
                  <a:pt x="80" y="14"/>
                </a:lnTo>
                <a:lnTo>
                  <a:pt x="80" y="14"/>
                </a:lnTo>
                <a:lnTo>
                  <a:pt x="79" y="18"/>
                </a:lnTo>
                <a:lnTo>
                  <a:pt x="77" y="20"/>
                </a:lnTo>
                <a:lnTo>
                  <a:pt x="69" y="22"/>
                </a:lnTo>
                <a:lnTo>
                  <a:pt x="19" y="22"/>
                </a:lnTo>
                <a:lnTo>
                  <a:pt x="19" y="22"/>
                </a:lnTo>
                <a:lnTo>
                  <a:pt x="9" y="20"/>
                </a:lnTo>
                <a:lnTo>
                  <a:pt x="7" y="18"/>
                </a:lnTo>
                <a:lnTo>
                  <a:pt x="7" y="14"/>
                </a:lnTo>
                <a:lnTo>
                  <a:pt x="7" y="14"/>
                </a:lnTo>
                <a:lnTo>
                  <a:pt x="7" y="11"/>
                </a:lnTo>
                <a:lnTo>
                  <a:pt x="9" y="7"/>
                </a:lnTo>
                <a:lnTo>
                  <a:pt x="13" y="5"/>
                </a:lnTo>
                <a:lnTo>
                  <a:pt x="19" y="5"/>
                </a:lnTo>
                <a:lnTo>
                  <a:pt x="19" y="5"/>
                </a:lnTo>
                <a:close/>
                <a:moveTo>
                  <a:pt x="58" y="61"/>
                </a:move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62" y="63"/>
                </a:lnTo>
                <a:lnTo>
                  <a:pt x="62" y="63"/>
                </a:lnTo>
                <a:lnTo>
                  <a:pt x="64" y="63"/>
                </a:lnTo>
                <a:lnTo>
                  <a:pt x="64" y="63"/>
                </a:lnTo>
                <a:lnTo>
                  <a:pt x="65" y="63"/>
                </a:lnTo>
                <a:lnTo>
                  <a:pt x="65" y="61"/>
                </a:lnTo>
                <a:lnTo>
                  <a:pt x="67" y="61"/>
                </a:lnTo>
                <a:lnTo>
                  <a:pt x="67" y="61"/>
                </a:lnTo>
                <a:lnTo>
                  <a:pt x="67" y="63"/>
                </a:lnTo>
                <a:lnTo>
                  <a:pt x="67" y="63"/>
                </a:lnTo>
                <a:lnTo>
                  <a:pt x="67" y="65"/>
                </a:lnTo>
                <a:lnTo>
                  <a:pt x="65" y="65"/>
                </a:lnTo>
                <a:lnTo>
                  <a:pt x="65" y="65"/>
                </a:lnTo>
                <a:lnTo>
                  <a:pt x="65" y="65"/>
                </a:lnTo>
                <a:lnTo>
                  <a:pt x="65" y="65"/>
                </a:lnTo>
                <a:lnTo>
                  <a:pt x="64" y="67"/>
                </a:lnTo>
                <a:lnTo>
                  <a:pt x="64" y="67"/>
                </a:lnTo>
                <a:lnTo>
                  <a:pt x="62" y="67"/>
                </a:lnTo>
                <a:lnTo>
                  <a:pt x="62" y="67"/>
                </a:lnTo>
                <a:lnTo>
                  <a:pt x="58" y="65"/>
                </a:lnTo>
                <a:lnTo>
                  <a:pt x="56" y="65"/>
                </a:lnTo>
                <a:lnTo>
                  <a:pt x="56" y="65"/>
                </a:lnTo>
                <a:lnTo>
                  <a:pt x="54" y="61"/>
                </a:lnTo>
                <a:lnTo>
                  <a:pt x="54" y="59"/>
                </a:lnTo>
                <a:lnTo>
                  <a:pt x="54" y="59"/>
                </a:lnTo>
                <a:lnTo>
                  <a:pt x="54" y="56"/>
                </a:lnTo>
                <a:lnTo>
                  <a:pt x="56" y="54"/>
                </a:lnTo>
                <a:lnTo>
                  <a:pt x="56" y="54"/>
                </a:lnTo>
                <a:lnTo>
                  <a:pt x="58" y="52"/>
                </a:lnTo>
                <a:lnTo>
                  <a:pt x="62" y="52"/>
                </a:lnTo>
                <a:lnTo>
                  <a:pt x="62" y="52"/>
                </a:lnTo>
                <a:lnTo>
                  <a:pt x="65" y="54"/>
                </a:lnTo>
                <a:lnTo>
                  <a:pt x="65" y="54"/>
                </a:lnTo>
                <a:lnTo>
                  <a:pt x="67" y="58"/>
                </a:lnTo>
                <a:lnTo>
                  <a:pt x="67" y="58"/>
                </a:lnTo>
                <a:lnTo>
                  <a:pt x="65" y="59"/>
                </a:lnTo>
                <a:lnTo>
                  <a:pt x="64" y="59"/>
                </a:lnTo>
                <a:lnTo>
                  <a:pt x="64" y="59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close/>
                <a:moveTo>
                  <a:pt x="50" y="52"/>
                </a:moveTo>
                <a:lnTo>
                  <a:pt x="50" y="52"/>
                </a:lnTo>
                <a:lnTo>
                  <a:pt x="52" y="54"/>
                </a:lnTo>
                <a:lnTo>
                  <a:pt x="52" y="54"/>
                </a:lnTo>
                <a:lnTo>
                  <a:pt x="50" y="56"/>
                </a:lnTo>
                <a:lnTo>
                  <a:pt x="50" y="56"/>
                </a:lnTo>
                <a:lnTo>
                  <a:pt x="50" y="56"/>
                </a:lnTo>
                <a:lnTo>
                  <a:pt x="49" y="61"/>
                </a:lnTo>
                <a:lnTo>
                  <a:pt x="49" y="61"/>
                </a:lnTo>
                <a:lnTo>
                  <a:pt x="49" y="65"/>
                </a:lnTo>
                <a:lnTo>
                  <a:pt x="47" y="67"/>
                </a:lnTo>
                <a:lnTo>
                  <a:pt x="47" y="67"/>
                </a:lnTo>
                <a:lnTo>
                  <a:pt x="45" y="65"/>
                </a:lnTo>
                <a:lnTo>
                  <a:pt x="45" y="61"/>
                </a:lnTo>
                <a:lnTo>
                  <a:pt x="45" y="61"/>
                </a:lnTo>
                <a:lnTo>
                  <a:pt x="45" y="56"/>
                </a:lnTo>
                <a:lnTo>
                  <a:pt x="45" y="56"/>
                </a:lnTo>
                <a:lnTo>
                  <a:pt x="43" y="54"/>
                </a:lnTo>
                <a:lnTo>
                  <a:pt x="43" y="54"/>
                </a:lnTo>
                <a:lnTo>
                  <a:pt x="45" y="52"/>
                </a:lnTo>
                <a:lnTo>
                  <a:pt x="45" y="52"/>
                </a:lnTo>
                <a:lnTo>
                  <a:pt x="45" y="52"/>
                </a:lnTo>
                <a:lnTo>
                  <a:pt x="45" y="52"/>
                </a:lnTo>
                <a:lnTo>
                  <a:pt x="45" y="48"/>
                </a:lnTo>
                <a:lnTo>
                  <a:pt x="45" y="48"/>
                </a:lnTo>
                <a:lnTo>
                  <a:pt x="47" y="48"/>
                </a:lnTo>
                <a:lnTo>
                  <a:pt x="47" y="48"/>
                </a:lnTo>
                <a:lnTo>
                  <a:pt x="50" y="46"/>
                </a:lnTo>
                <a:lnTo>
                  <a:pt x="50" y="46"/>
                </a:lnTo>
                <a:lnTo>
                  <a:pt x="52" y="46"/>
                </a:lnTo>
                <a:lnTo>
                  <a:pt x="52" y="46"/>
                </a:lnTo>
                <a:lnTo>
                  <a:pt x="54" y="46"/>
                </a:lnTo>
                <a:lnTo>
                  <a:pt x="54" y="46"/>
                </a:lnTo>
                <a:lnTo>
                  <a:pt x="54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2" y="50"/>
                </a:lnTo>
                <a:lnTo>
                  <a:pt x="50" y="50"/>
                </a:lnTo>
                <a:lnTo>
                  <a:pt x="50" y="50"/>
                </a:lnTo>
                <a:lnTo>
                  <a:pt x="49" y="52"/>
                </a:lnTo>
                <a:lnTo>
                  <a:pt x="49" y="52"/>
                </a:lnTo>
                <a:lnTo>
                  <a:pt x="50" y="52"/>
                </a:lnTo>
                <a:lnTo>
                  <a:pt x="50" y="52"/>
                </a:lnTo>
                <a:close/>
                <a:moveTo>
                  <a:pt x="41" y="52"/>
                </a:moveTo>
                <a:lnTo>
                  <a:pt x="41" y="52"/>
                </a:lnTo>
                <a:lnTo>
                  <a:pt x="43" y="54"/>
                </a:lnTo>
                <a:lnTo>
                  <a:pt x="43" y="54"/>
                </a:lnTo>
                <a:lnTo>
                  <a:pt x="41" y="56"/>
                </a:lnTo>
                <a:lnTo>
                  <a:pt x="41" y="56"/>
                </a:lnTo>
                <a:lnTo>
                  <a:pt x="39" y="56"/>
                </a:lnTo>
                <a:lnTo>
                  <a:pt x="39" y="61"/>
                </a:lnTo>
                <a:lnTo>
                  <a:pt x="39" y="61"/>
                </a:lnTo>
                <a:lnTo>
                  <a:pt x="39" y="65"/>
                </a:lnTo>
                <a:lnTo>
                  <a:pt x="37" y="67"/>
                </a:lnTo>
                <a:lnTo>
                  <a:pt x="37" y="67"/>
                </a:lnTo>
                <a:lnTo>
                  <a:pt x="35" y="65"/>
                </a:lnTo>
                <a:lnTo>
                  <a:pt x="35" y="61"/>
                </a:lnTo>
                <a:lnTo>
                  <a:pt x="35" y="61"/>
                </a:lnTo>
                <a:lnTo>
                  <a:pt x="34" y="56"/>
                </a:lnTo>
                <a:lnTo>
                  <a:pt x="34" y="56"/>
                </a:lnTo>
                <a:lnTo>
                  <a:pt x="34" y="54"/>
                </a:lnTo>
                <a:lnTo>
                  <a:pt x="34" y="54"/>
                </a:lnTo>
                <a:lnTo>
                  <a:pt x="34" y="52"/>
                </a:lnTo>
                <a:lnTo>
                  <a:pt x="34" y="52"/>
                </a:lnTo>
                <a:lnTo>
                  <a:pt x="35" y="52"/>
                </a:lnTo>
                <a:lnTo>
                  <a:pt x="35" y="52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35" y="48"/>
                </a:lnTo>
                <a:lnTo>
                  <a:pt x="41" y="46"/>
                </a:lnTo>
                <a:lnTo>
                  <a:pt x="41" y="46"/>
                </a:lnTo>
                <a:lnTo>
                  <a:pt x="43" y="46"/>
                </a:lnTo>
                <a:lnTo>
                  <a:pt x="43" y="46"/>
                </a:lnTo>
                <a:lnTo>
                  <a:pt x="43" y="46"/>
                </a:lnTo>
                <a:lnTo>
                  <a:pt x="43" y="46"/>
                </a:lnTo>
                <a:lnTo>
                  <a:pt x="43" y="50"/>
                </a:lnTo>
                <a:lnTo>
                  <a:pt x="43" y="50"/>
                </a:lnTo>
                <a:lnTo>
                  <a:pt x="43" y="50"/>
                </a:lnTo>
                <a:lnTo>
                  <a:pt x="41" y="50"/>
                </a:lnTo>
                <a:lnTo>
                  <a:pt x="41" y="50"/>
                </a:lnTo>
                <a:lnTo>
                  <a:pt x="39" y="50"/>
                </a:lnTo>
                <a:lnTo>
                  <a:pt x="39" y="50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2"/>
                </a:lnTo>
                <a:close/>
                <a:moveTo>
                  <a:pt x="9" y="61"/>
                </a:moveTo>
                <a:lnTo>
                  <a:pt x="9" y="61"/>
                </a:lnTo>
                <a:lnTo>
                  <a:pt x="13" y="63"/>
                </a:lnTo>
                <a:lnTo>
                  <a:pt x="13" y="63"/>
                </a:lnTo>
                <a:lnTo>
                  <a:pt x="13" y="63"/>
                </a:lnTo>
                <a:lnTo>
                  <a:pt x="13" y="63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17" y="61"/>
                </a:lnTo>
                <a:lnTo>
                  <a:pt x="17" y="63"/>
                </a:lnTo>
                <a:lnTo>
                  <a:pt x="17" y="63"/>
                </a:lnTo>
                <a:lnTo>
                  <a:pt x="17" y="65"/>
                </a:lnTo>
                <a:lnTo>
                  <a:pt x="15" y="65"/>
                </a:lnTo>
                <a:lnTo>
                  <a:pt x="15" y="67"/>
                </a:lnTo>
                <a:lnTo>
                  <a:pt x="15" y="67"/>
                </a:lnTo>
                <a:lnTo>
                  <a:pt x="13" y="67"/>
                </a:lnTo>
                <a:lnTo>
                  <a:pt x="13" y="67"/>
                </a:lnTo>
                <a:lnTo>
                  <a:pt x="11" y="67"/>
                </a:lnTo>
                <a:lnTo>
                  <a:pt x="11" y="67"/>
                </a:lnTo>
                <a:lnTo>
                  <a:pt x="9" y="65"/>
                </a:lnTo>
                <a:lnTo>
                  <a:pt x="9" y="65"/>
                </a:lnTo>
                <a:lnTo>
                  <a:pt x="6" y="65"/>
                </a:lnTo>
                <a:lnTo>
                  <a:pt x="6" y="65"/>
                </a:lnTo>
                <a:lnTo>
                  <a:pt x="4" y="61"/>
                </a:lnTo>
                <a:lnTo>
                  <a:pt x="4" y="61"/>
                </a:lnTo>
                <a:lnTo>
                  <a:pt x="4" y="59"/>
                </a:lnTo>
                <a:lnTo>
                  <a:pt x="4" y="59"/>
                </a:lnTo>
                <a:lnTo>
                  <a:pt x="6" y="56"/>
                </a:lnTo>
                <a:lnTo>
                  <a:pt x="6" y="56"/>
                </a:lnTo>
                <a:lnTo>
                  <a:pt x="6" y="54"/>
                </a:lnTo>
                <a:lnTo>
                  <a:pt x="6" y="54"/>
                </a:lnTo>
                <a:lnTo>
                  <a:pt x="9" y="52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5" y="52"/>
                </a:lnTo>
                <a:lnTo>
                  <a:pt x="15" y="52"/>
                </a:lnTo>
                <a:lnTo>
                  <a:pt x="17" y="52"/>
                </a:lnTo>
                <a:lnTo>
                  <a:pt x="17" y="52"/>
                </a:lnTo>
                <a:lnTo>
                  <a:pt x="17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3" y="56"/>
                </a:lnTo>
                <a:lnTo>
                  <a:pt x="13" y="56"/>
                </a:lnTo>
                <a:lnTo>
                  <a:pt x="11" y="54"/>
                </a:lnTo>
                <a:lnTo>
                  <a:pt x="11" y="54"/>
                </a:lnTo>
                <a:lnTo>
                  <a:pt x="9" y="56"/>
                </a:lnTo>
                <a:lnTo>
                  <a:pt x="9" y="56"/>
                </a:lnTo>
                <a:lnTo>
                  <a:pt x="9" y="59"/>
                </a:lnTo>
                <a:lnTo>
                  <a:pt x="9" y="59"/>
                </a:lnTo>
                <a:lnTo>
                  <a:pt x="9" y="61"/>
                </a:lnTo>
                <a:lnTo>
                  <a:pt x="9" y="61"/>
                </a:lnTo>
                <a:close/>
                <a:moveTo>
                  <a:pt x="19" y="54"/>
                </a:moveTo>
                <a:lnTo>
                  <a:pt x="19" y="54"/>
                </a:lnTo>
                <a:lnTo>
                  <a:pt x="22" y="52"/>
                </a:lnTo>
                <a:lnTo>
                  <a:pt x="24" y="52"/>
                </a:lnTo>
                <a:lnTo>
                  <a:pt x="24" y="52"/>
                </a:lnTo>
                <a:lnTo>
                  <a:pt x="28" y="52"/>
                </a:lnTo>
                <a:lnTo>
                  <a:pt x="30" y="54"/>
                </a:lnTo>
                <a:lnTo>
                  <a:pt x="30" y="54"/>
                </a:lnTo>
                <a:lnTo>
                  <a:pt x="32" y="56"/>
                </a:lnTo>
                <a:lnTo>
                  <a:pt x="32" y="59"/>
                </a:lnTo>
                <a:lnTo>
                  <a:pt x="32" y="59"/>
                </a:lnTo>
                <a:lnTo>
                  <a:pt x="32" y="61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4" y="67"/>
                </a:lnTo>
                <a:lnTo>
                  <a:pt x="24" y="67"/>
                </a:lnTo>
                <a:lnTo>
                  <a:pt x="22" y="65"/>
                </a:lnTo>
                <a:lnTo>
                  <a:pt x="19" y="65"/>
                </a:lnTo>
                <a:lnTo>
                  <a:pt x="19" y="65"/>
                </a:lnTo>
                <a:lnTo>
                  <a:pt x="19" y="61"/>
                </a:lnTo>
                <a:lnTo>
                  <a:pt x="17" y="59"/>
                </a:lnTo>
                <a:lnTo>
                  <a:pt x="17" y="59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close/>
                <a:moveTo>
                  <a:pt x="67" y="76"/>
                </a:moveTo>
                <a:lnTo>
                  <a:pt x="21" y="76"/>
                </a:lnTo>
                <a:lnTo>
                  <a:pt x="21" y="76"/>
                </a:lnTo>
                <a:lnTo>
                  <a:pt x="19" y="76"/>
                </a:lnTo>
                <a:lnTo>
                  <a:pt x="19" y="74"/>
                </a:lnTo>
                <a:lnTo>
                  <a:pt x="19" y="74"/>
                </a:lnTo>
                <a:lnTo>
                  <a:pt x="19" y="73"/>
                </a:lnTo>
                <a:lnTo>
                  <a:pt x="21" y="73"/>
                </a:lnTo>
                <a:lnTo>
                  <a:pt x="67" y="73"/>
                </a:lnTo>
                <a:lnTo>
                  <a:pt x="67" y="73"/>
                </a:lnTo>
                <a:lnTo>
                  <a:pt x="69" y="73"/>
                </a:lnTo>
                <a:lnTo>
                  <a:pt x="71" y="74"/>
                </a:lnTo>
                <a:lnTo>
                  <a:pt x="71" y="74"/>
                </a:lnTo>
                <a:lnTo>
                  <a:pt x="69" y="76"/>
                </a:lnTo>
                <a:lnTo>
                  <a:pt x="67" y="76"/>
                </a:lnTo>
                <a:lnTo>
                  <a:pt x="67" y="76"/>
                </a:lnTo>
                <a:close/>
                <a:moveTo>
                  <a:pt x="73" y="61"/>
                </a:moveTo>
                <a:lnTo>
                  <a:pt x="73" y="61"/>
                </a:lnTo>
                <a:lnTo>
                  <a:pt x="75" y="63"/>
                </a:lnTo>
                <a:lnTo>
                  <a:pt x="75" y="63"/>
                </a:lnTo>
                <a:lnTo>
                  <a:pt x="77" y="63"/>
                </a:lnTo>
                <a:lnTo>
                  <a:pt x="77" y="63"/>
                </a:lnTo>
                <a:lnTo>
                  <a:pt x="77" y="63"/>
                </a:lnTo>
                <a:lnTo>
                  <a:pt x="77" y="63"/>
                </a:lnTo>
                <a:lnTo>
                  <a:pt x="79" y="63"/>
                </a:lnTo>
                <a:lnTo>
                  <a:pt x="79" y="63"/>
                </a:lnTo>
                <a:lnTo>
                  <a:pt x="80" y="63"/>
                </a:lnTo>
                <a:lnTo>
                  <a:pt x="82" y="61"/>
                </a:lnTo>
                <a:lnTo>
                  <a:pt x="82" y="61"/>
                </a:lnTo>
                <a:lnTo>
                  <a:pt x="82" y="61"/>
                </a:lnTo>
                <a:lnTo>
                  <a:pt x="82" y="63"/>
                </a:lnTo>
                <a:lnTo>
                  <a:pt x="82" y="63"/>
                </a:lnTo>
                <a:lnTo>
                  <a:pt x="82" y="65"/>
                </a:lnTo>
                <a:lnTo>
                  <a:pt x="82" y="65"/>
                </a:lnTo>
                <a:lnTo>
                  <a:pt x="82" y="65"/>
                </a:lnTo>
                <a:lnTo>
                  <a:pt x="80" y="65"/>
                </a:lnTo>
                <a:lnTo>
                  <a:pt x="80" y="65"/>
                </a:lnTo>
                <a:lnTo>
                  <a:pt x="79" y="67"/>
                </a:lnTo>
                <a:lnTo>
                  <a:pt x="79" y="67"/>
                </a:lnTo>
                <a:lnTo>
                  <a:pt x="77" y="67"/>
                </a:lnTo>
                <a:lnTo>
                  <a:pt x="77" y="67"/>
                </a:lnTo>
                <a:lnTo>
                  <a:pt x="73" y="65"/>
                </a:lnTo>
                <a:lnTo>
                  <a:pt x="71" y="65"/>
                </a:lnTo>
                <a:lnTo>
                  <a:pt x="71" y="65"/>
                </a:lnTo>
                <a:lnTo>
                  <a:pt x="69" y="61"/>
                </a:lnTo>
                <a:lnTo>
                  <a:pt x="69" y="59"/>
                </a:lnTo>
                <a:lnTo>
                  <a:pt x="69" y="59"/>
                </a:lnTo>
                <a:lnTo>
                  <a:pt x="69" y="56"/>
                </a:lnTo>
                <a:lnTo>
                  <a:pt x="71" y="54"/>
                </a:lnTo>
                <a:lnTo>
                  <a:pt x="71" y="54"/>
                </a:lnTo>
                <a:lnTo>
                  <a:pt x="73" y="52"/>
                </a:lnTo>
                <a:lnTo>
                  <a:pt x="77" y="52"/>
                </a:lnTo>
                <a:lnTo>
                  <a:pt x="77" y="52"/>
                </a:lnTo>
                <a:lnTo>
                  <a:pt x="80" y="54"/>
                </a:lnTo>
                <a:lnTo>
                  <a:pt x="80" y="54"/>
                </a:lnTo>
                <a:lnTo>
                  <a:pt x="82" y="58"/>
                </a:lnTo>
                <a:lnTo>
                  <a:pt x="82" y="58"/>
                </a:lnTo>
                <a:lnTo>
                  <a:pt x="82" y="59"/>
                </a:lnTo>
                <a:lnTo>
                  <a:pt x="79" y="59"/>
                </a:lnTo>
                <a:lnTo>
                  <a:pt x="79" y="59"/>
                </a:lnTo>
                <a:lnTo>
                  <a:pt x="73" y="61"/>
                </a:lnTo>
                <a:lnTo>
                  <a:pt x="73" y="61"/>
                </a:lnTo>
                <a:lnTo>
                  <a:pt x="73" y="61"/>
                </a:lnTo>
                <a:lnTo>
                  <a:pt x="73" y="61"/>
                </a:lnTo>
                <a:close/>
                <a:moveTo>
                  <a:pt x="103" y="71"/>
                </a:moveTo>
                <a:lnTo>
                  <a:pt x="103" y="71"/>
                </a:lnTo>
                <a:lnTo>
                  <a:pt x="103" y="76"/>
                </a:lnTo>
                <a:lnTo>
                  <a:pt x="101" y="80"/>
                </a:lnTo>
                <a:lnTo>
                  <a:pt x="95" y="84"/>
                </a:lnTo>
                <a:lnTo>
                  <a:pt x="88" y="86"/>
                </a:lnTo>
                <a:lnTo>
                  <a:pt x="88" y="46"/>
                </a:lnTo>
                <a:lnTo>
                  <a:pt x="88" y="46"/>
                </a:lnTo>
                <a:lnTo>
                  <a:pt x="95" y="48"/>
                </a:lnTo>
                <a:lnTo>
                  <a:pt x="101" y="52"/>
                </a:lnTo>
                <a:lnTo>
                  <a:pt x="103" y="56"/>
                </a:lnTo>
                <a:lnTo>
                  <a:pt x="103" y="61"/>
                </a:lnTo>
                <a:lnTo>
                  <a:pt x="103" y="71"/>
                </a:lnTo>
                <a:close/>
                <a:moveTo>
                  <a:pt x="22" y="63"/>
                </a:move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6" y="63"/>
                </a:lnTo>
                <a:lnTo>
                  <a:pt x="26" y="63"/>
                </a:lnTo>
                <a:lnTo>
                  <a:pt x="26" y="63"/>
                </a:lnTo>
                <a:lnTo>
                  <a:pt x="28" y="61"/>
                </a:lnTo>
                <a:lnTo>
                  <a:pt x="28" y="61"/>
                </a:lnTo>
                <a:lnTo>
                  <a:pt x="28" y="59"/>
                </a:lnTo>
                <a:lnTo>
                  <a:pt x="28" y="59"/>
                </a:lnTo>
                <a:lnTo>
                  <a:pt x="28" y="58"/>
                </a:lnTo>
                <a:lnTo>
                  <a:pt x="28" y="58"/>
                </a:lnTo>
                <a:lnTo>
                  <a:pt x="26" y="56"/>
                </a:lnTo>
                <a:lnTo>
                  <a:pt x="26" y="54"/>
                </a:lnTo>
                <a:lnTo>
                  <a:pt x="26" y="54"/>
                </a:lnTo>
                <a:lnTo>
                  <a:pt x="24" y="54"/>
                </a:lnTo>
                <a:lnTo>
                  <a:pt x="24" y="54"/>
                </a:lnTo>
                <a:lnTo>
                  <a:pt x="22" y="56"/>
                </a:lnTo>
                <a:lnTo>
                  <a:pt x="22" y="56"/>
                </a:lnTo>
                <a:lnTo>
                  <a:pt x="22" y="58"/>
                </a:lnTo>
                <a:lnTo>
                  <a:pt x="22" y="58"/>
                </a:lnTo>
                <a:lnTo>
                  <a:pt x="22" y="59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2" y="63"/>
                </a:lnTo>
                <a:lnTo>
                  <a:pt x="22" y="63"/>
                </a:lnTo>
                <a:close/>
                <a:moveTo>
                  <a:pt x="64" y="56"/>
                </a:moveTo>
                <a:lnTo>
                  <a:pt x="64" y="56"/>
                </a:lnTo>
                <a:lnTo>
                  <a:pt x="62" y="56"/>
                </a:lnTo>
                <a:lnTo>
                  <a:pt x="62" y="56"/>
                </a:lnTo>
                <a:lnTo>
                  <a:pt x="60" y="54"/>
                </a:lnTo>
                <a:lnTo>
                  <a:pt x="60" y="54"/>
                </a:lnTo>
                <a:lnTo>
                  <a:pt x="58" y="56"/>
                </a:lnTo>
                <a:lnTo>
                  <a:pt x="58" y="56"/>
                </a:lnTo>
                <a:lnTo>
                  <a:pt x="58" y="58"/>
                </a:lnTo>
                <a:lnTo>
                  <a:pt x="58" y="58"/>
                </a:lnTo>
                <a:lnTo>
                  <a:pt x="62" y="56"/>
                </a:lnTo>
                <a:lnTo>
                  <a:pt x="64" y="56"/>
                </a:lnTo>
                <a:lnTo>
                  <a:pt x="64" y="56"/>
                </a:lnTo>
                <a:close/>
                <a:moveTo>
                  <a:pt x="79" y="56"/>
                </a:moveTo>
                <a:lnTo>
                  <a:pt x="79" y="56"/>
                </a:lnTo>
                <a:lnTo>
                  <a:pt x="79" y="56"/>
                </a:lnTo>
                <a:lnTo>
                  <a:pt x="79" y="56"/>
                </a:lnTo>
                <a:lnTo>
                  <a:pt x="77" y="54"/>
                </a:lnTo>
                <a:lnTo>
                  <a:pt x="77" y="54"/>
                </a:lnTo>
                <a:lnTo>
                  <a:pt x="75" y="56"/>
                </a:lnTo>
                <a:lnTo>
                  <a:pt x="75" y="56"/>
                </a:lnTo>
                <a:lnTo>
                  <a:pt x="73" y="58"/>
                </a:lnTo>
                <a:lnTo>
                  <a:pt x="73" y="58"/>
                </a:lnTo>
                <a:lnTo>
                  <a:pt x="77" y="56"/>
                </a:lnTo>
                <a:lnTo>
                  <a:pt x="79" y="56"/>
                </a:lnTo>
                <a:lnTo>
                  <a:pt x="79" y="5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34"/>
          <p:cNvSpPr>
            <a:spLocks noEditPoints="1"/>
          </p:cNvSpPr>
          <p:nvPr/>
        </p:nvSpPr>
        <p:spPr bwMode="auto">
          <a:xfrm>
            <a:off x="3912434" y="2384961"/>
            <a:ext cx="393972" cy="387179"/>
          </a:xfrm>
          <a:custGeom>
            <a:avLst/>
            <a:gdLst>
              <a:gd name="T0" fmla="*/ 82 w 116"/>
              <a:gd name="T1" fmla="*/ 5 h 114"/>
              <a:gd name="T2" fmla="*/ 13 w 116"/>
              <a:gd name="T3" fmla="*/ 1 h 114"/>
              <a:gd name="T4" fmla="*/ 0 w 116"/>
              <a:gd name="T5" fmla="*/ 91 h 114"/>
              <a:gd name="T6" fmla="*/ 65 w 116"/>
              <a:gd name="T7" fmla="*/ 114 h 114"/>
              <a:gd name="T8" fmla="*/ 88 w 116"/>
              <a:gd name="T9" fmla="*/ 95 h 114"/>
              <a:gd name="T10" fmla="*/ 116 w 116"/>
              <a:gd name="T11" fmla="*/ 74 h 114"/>
              <a:gd name="T12" fmla="*/ 101 w 116"/>
              <a:gd name="T13" fmla="*/ 39 h 114"/>
              <a:gd name="T14" fmla="*/ 22 w 116"/>
              <a:gd name="T15" fmla="*/ 76 h 114"/>
              <a:gd name="T16" fmla="*/ 22 w 116"/>
              <a:gd name="T17" fmla="*/ 73 h 114"/>
              <a:gd name="T18" fmla="*/ 71 w 116"/>
              <a:gd name="T19" fmla="*/ 74 h 114"/>
              <a:gd name="T20" fmla="*/ 30 w 116"/>
              <a:gd name="T21" fmla="*/ 61 h 114"/>
              <a:gd name="T22" fmla="*/ 34 w 116"/>
              <a:gd name="T23" fmla="*/ 63 h 114"/>
              <a:gd name="T24" fmla="*/ 34 w 116"/>
              <a:gd name="T25" fmla="*/ 67 h 114"/>
              <a:gd name="T26" fmla="*/ 32 w 116"/>
              <a:gd name="T27" fmla="*/ 67 h 114"/>
              <a:gd name="T28" fmla="*/ 26 w 116"/>
              <a:gd name="T29" fmla="*/ 56 h 114"/>
              <a:gd name="T30" fmla="*/ 26 w 116"/>
              <a:gd name="T31" fmla="*/ 52 h 114"/>
              <a:gd name="T32" fmla="*/ 28 w 116"/>
              <a:gd name="T33" fmla="*/ 48 h 114"/>
              <a:gd name="T34" fmla="*/ 32 w 116"/>
              <a:gd name="T35" fmla="*/ 52 h 114"/>
              <a:gd name="T36" fmla="*/ 32 w 116"/>
              <a:gd name="T37" fmla="*/ 56 h 114"/>
              <a:gd name="T38" fmla="*/ 30 w 116"/>
              <a:gd name="T39" fmla="*/ 61 h 114"/>
              <a:gd name="T40" fmla="*/ 43 w 116"/>
              <a:gd name="T41" fmla="*/ 63 h 114"/>
              <a:gd name="T42" fmla="*/ 47 w 116"/>
              <a:gd name="T43" fmla="*/ 63 h 114"/>
              <a:gd name="T44" fmla="*/ 48 w 116"/>
              <a:gd name="T45" fmla="*/ 63 h 114"/>
              <a:gd name="T46" fmla="*/ 47 w 116"/>
              <a:gd name="T47" fmla="*/ 65 h 114"/>
              <a:gd name="T48" fmla="*/ 43 w 116"/>
              <a:gd name="T49" fmla="*/ 67 h 114"/>
              <a:gd name="T50" fmla="*/ 35 w 116"/>
              <a:gd name="T51" fmla="*/ 59 h 114"/>
              <a:gd name="T52" fmla="*/ 39 w 116"/>
              <a:gd name="T53" fmla="*/ 52 h 114"/>
              <a:gd name="T54" fmla="*/ 50 w 116"/>
              <a:gd name="T55" fmla="*/ 58 h 114"/>
              <a:gd name="T56" fmla="*/ 39 w 116"/>
              <a:gd name="T57" fmla="*/ 61 h 114"/>
              <a:gd name="T58" fmla="*/ 60 w 116"/>
              <a:gd name="T59" fmla="*/ 56 h 114"/>
              <a:gd name="T60" fmla="*/ 54 w 116"/>
              <a:gd name="T61" fmla="*/ 56 h 114"/>
              <a:gd name="T62" fmla="*/ 52 w 116"/>
              <a:gd name="T63" fmla="*/ 54 h 114"/>
              <a:gd name="T64" fmla="*/ 58 w 116"/>
              <a:gd name="T65" fmla="*/ 52 h 114"/>
              <a:gd name="T66" fmla="*/ 63 w 116"/>
              <a:gd name="T67" fmla="*/ 56 h 114"/>
              <a:gd name="T68" fmla="*/ 60 w 116"/>
              <a:gd name="T69" fmla="*/ 65 h 114"/>
              <a:gd name="T70" fmla="*/ 56 w 116"/>
              <a:gd name="T71" fmla="*/ 67 h 114"/>
              <a:gd name="T72" fmla="*/ 52 w 116"/>
              <a:gd name="T73" fmla="*/ 65 h 114"/>
              <a:gd name="T74" fmla="*/ 54 w 116"/>
              <a:gd name="T75" fmla="*/ 58 h 114"/>
              <a:gd name="T76" fmla="*/ 60 w 116"/>
              <a:gd name="T77" fmla="*/ 58 h 114"/>
              <a:gd name="T78" fmla="*/ 19 w 116"/>
              <a:gd name="T79" fmla="*/ 22 h 114"/>
              <a:gd name="T80" fmla="*/ 9 w 116"/>
              <a:gd name="T81" fmla="*/ 11 h 114"/>
              <a:gd name="T82" fmla="*/ 71 w 116"/>
              <a:gd name="T83" fmla="*/ 5 h 114"/>
              <a:gd name="T84" fmla="*/ 80 w 116"/>
              <a:gd name="T85" fmla="*/ 14 h 114"/>
              <a:gd name="T86" fmla="*/ 105 w 116"/>
              <a:gd name="T87" fmla="*/ 71 h 114"/>
              <a:gd name="T88" fmla="*/ 88 w 116"/>
              <a:gd name="T89" fmla="*/ 86 h 114"/>
              <a:gd name="T90" fmla="*/ 105 w 116"/>
              <a:gd name="T91" fmla="*/ 56 h 114"/>
              <a:gd name="T92" fmla="*/ 45 w 116"/>
              <a:gd name="T93" fmla="*/ 56 h 114"/>
              <a:gd name="T94" fmla="*/ 41 w 116"/>
              <a:gd name="T95" fmla="*/ 56 h 114"/>
              <a:gd name="T96" fmla="*/ 45 w 116"/>
              <a:gd name="T97" fmla="*/ 56 h 114"/>
              <a:gd name="T98" fmla="*/ 58 w 116"/>
              <a:gd name="T99" fmla="*/ 63 h 114"/>
              <a:gd name="T100" fmla="*/ 58 w 116"/>
              <a:gd name="T101" fmla="*/ 59 h 114"/>
              <a:gd name="T102" fmla="*/ 56 w 116"/>
              <a:gd name="T103" fmla="*/ 6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114">
                <a:moveTo>
                  <a:pt x="88" y="37"/>
                </a:moveTo>
                <a:lnTo>
                  <a:pt x="88" y="24"/>
                </a:lnTo>
                <a:lnTo>
                  <a:pt x="88" y="24"/>
                </a:lnTo>
                <a:lnTo>
                  <a:pt x="86" y="13"/>
                </a:lnTo>
                <a:lnTo>
                  <a:pt x="82" y="5"/>
                </a:lnTo>
                <a:lnTo>
                  <a:pt x="75" y="1"/>
                </a:lnTo>
                <a:lnTo>
                  <a:pt x="65" y="0"/>
                </a:lnTo>
                <a:lnTo>
                  <a:pt x="22" y="0"/>
                </a:lnTo>
                <a:lnTo>
                  <a:pt x="22" y="0"/>
                </a:lnTo>
                <a:lnTo>
                  <a:pt x="13" y="1"/>
                </a:lnTo>
                <a:lnTo>
                  <a:pt x="7" y="5"/>
                </a:lnTo>
                <a:lnTo>
                  <a:pt x="2" y="13"/>
                </a:lnTo>
                <a:lnTo>
                  <a:pt x="0" y="24"/>
                </a:lnTo>
                <a:lnTo>
                  <a:pt x="0" y="91"/>
                </a:lnTo>
                <a:lnTo>
                  <a:pt x="0" y="91"/>
                </a:lnTo>
                <a:lnTo>
                  <a:pt x="2" y="103"/>
                </a:lnTo>
                <a:lnTo>
                  <a:pt x="7" y="110"/>
                </a:lnTo>
                <a:lnTo>
                  <a:pt x="13" y="114"/>
                </a:lnTo>
                <a:lnTo>
                  <a:pt x="22" y="114"/>
                </a:lnTo>
                <a:lnTo>
                  <a:pt x="65" y="114"/>
                </a:lnTo>
                <a:lnTo>
                  <a:pt x="65" y="114"/>
                </a:lnTo>
                <a:lnTo>
                  <a:pt x="75" y="114"/>
                </a:lnTo>
                <a:lnTo>
                  <a:pt x="80" y="110"/>
                </a:lnTo>
                <a:lnTo>
                  <a:pt x="86" y="104"/>
                </a:lnTo>
                <a:lnTo>
                  <a:pt x="88" y="95"/>
                </a:lnTo>
                <a:lnTo>
                  <a:pt x="88" y="95"/>
                </a:lnTo>
                <a:lnTo>
                  <a:pt x="101" y="93"/>
                </a:lnTo>
                <a:lnTo>
                  <a:pt x="108" y="88"/>
                </a:lnTo>
                <a:lnTo>
                  <a:pt x="114" y="82"/>
                </a:lnTo>
                <a:lnTo>
                  <a:pt x="116" y="74"/>
                </a:lnTo>
                <a:lnTo>
                  <a:pt x="116" y="58"/>
                </a:lnTo>
                <a:lnTo>
                  <a:pt x="116" y="58"/>
                </a:lnTo>
                <a:lnTo>
                  <a:pt x="114" y="50"/>
                </a:lnTo>
                <a:lnTo>
                  <a:pt x="108" y="44"/>
                </a:lnTo>
                <a:lnTo>
                  <a:pt x="101" y="39"/>
                </a:lnTo>
                <a:lnTo>
                  <a:pt x="88" y="37"/>
                </a:lnTo>
                <a:lnTo>
                  <a:pt x="88" y="37"/>
                </a:lnTo>
                <a:close/>
                <a:moveTo>
                  <a:pt x="69" y="76"/>
                </a:moveTo>
                <a:lnTo>
                  <a:pt x="22" y="76"/>
                </a:lnTo>
                <a:lnTo>
                  <a:pt x="22" y="76"/>
                </a:lnTo>
                <a:lnTo>
                  <a:pt x="20" y="76"/>
                </a:lnTo>
                <a:lnTo>
                  <a:pt x="19" y="74"/>
                </a:lnTo>
                <a:lnTo>
                  <a:pt x="19" y="74"/>
                </a:lnTo>
                <a:lnTo>
                  <a:pt x="20" y="73"/>
                </a:lnTo>
                <a:lnTo>
                  <a:pt x="22" y="73"/>
                </a:lnTo>
                <a:lnTo>
                  <a:pt x="69" y="73"/>
                </a:lnTo>
                <a:lnTo>
                  <a:pt x="69" y="73"/>
                </a:lnTo>
                <a:lnTo>
                  <a:pt x="71" y="73"/>
                </a:lnTo>
                <a:lnTo>
                  <a:pt x="71" y="74"/>
                </a:lnTo>
                <a:lnTo>
                  <a:pt x="71" y="74"/>
                </a:lnTo>
                <a:lnTo>
                  <a:pt x="71" y="76"/>
                </a:lnTo>
                <a:lnTo>
                  <a:pt x="69" y="76"/>
                </a:lnTo>
                <a:lnTo>
                  <a:pt x="69" y="76"/>
                </a:lnTo>
                <a:close/>
                <a:moveTo>
                  <a:pt x="30" y="61"/>
                </a:moveTo>
                <a:lnTo>
                  <a:pt x="30" y="61"/>
                </a:lnTo>
                <a:lnTo>
                  <a:pt x="30" y="61"/>
                </a:lnTo>
                <a:lnTo>
                  <a:pt x="32" y="63"/>
                </a:lnTo>
                <a:lnTo>
                  <a:pt x="32" y="63"/>
                </a:lnTo>
                <a:lnTo>
                  <a:pt x="32" y="63"/>
                </a:lnTo>
                <a:lnTo>
                  <a:pt x="34" y="63"/>
                </a:lnTo>
                <a:lnTo>
                  <a:pt x="34" y="63"/>
                </a:lnTo>
                <a:lnTo>
                  <a:pt x="34" y="63"/>
                </a:lnTo>
                <a:lnTo>
                  <a:pt x="35" y="65"/>
                </a:lnTo>
                <a:lnTo>
                  <a:pt x="35" y="65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2" y="67"/>
                </a:lnTo>
                <a:lnTo>
                  <a:pt x="32" y="67"/>
                </a:lnTo>
                <a:lnTo>
                  <a:pt x="28" y="65"/>
                </a:lnTo>
                <a:lnTo>
                  <a:pt x="28" y="65"/>
                </a:lnTo>
                <a:lnTo>
                  <a:pt x="26" y="61"/>
                </a:lnTo>
                <a:lnTo>
                  <a:pt x="26" y="61"/>
                </a:lnTo>
                <a:lnTo>
                  <a:pt x="26" y="56"/>
                </a:lnTo>
                <a:lnTo>
                  <a:pt x="26" y="56"/>
                </a:lnTo>
                <a:lnTo>
                  <a:pt x="24" y="54"/>
                </a:lnTo>
                <a:lnTo>
                  <a:pt x="24" y="54"/>
                </a:lnTo>
                <a:lnTo>
                  <a:pt x="26" y="52"/>
                </a:lnTo>
                <a:lnTo>
                  <a:pt x="26" y="52"/>
                </a:lnTo>
                <a:lnTo>
                  <a:pt x="26" y="50"/>
                </a:lnTo>
                <a:lnTo>
                  <a:pt x="26" y="50"/>
                </a:lnTo>
                <a:lnTo>
                  <a:pt x="26" y="48"/>
                </a:lnTo>
                <a:lnTo>
                  <a:pt x="28" y="48"/>
                </a:lnTo>
                <a:lnTo>
                  <a:pt x="28" y="48"/>
                </a:lnTo>
                <a:lnTo>
                  <a:pt x="30" y="48"/>
                </a:lnTo>
                <a:lnTo>
                  <a:pt x="30" y="50"/>
                </a:lnTo>
                <a:lnTo>
                  <a:pt x="30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5" y="54"/>
                </a:lnTo>
                <a:lnTo>
                  <a:pt x="35" y="54"/>
                </a:lnTo>
                <a:lnTo>
                  <a:pt x="32" y="56"/>
                </a:lnTo>
                <a:lnTo>
                  <a:pt x="32" y="56"/>
                </a:lnTo>
                <a:lnTo>
                  <a:pt x="32" y="56"/>
                </a:lnTo>
                <a:lnTo>
                  <a:pt x="30" y="58"/>
                </a:lnTo>
                <a:lnTo>
                  <a:pt x="30" y="58"/>
                </a:lnTo>
                <a:lnTo>
                  <a:pt x="30" y="61"/>
                </a:lnTo>
                <a:lnTo>
                  <a:pt x="30" y="61"/>
                </a:lnTo>
                <a:close/>
                <a:moveTo>
                  <a:pt x="41" y="61"/>
                </a:moveTo>
                <a:lnTo>
                  <a:pt x="41" y="61"/>
                </a:lnTo>
                <a:lnTo>
                  <a:pt x="41" y="63"/>
                </a:lnTo>
                <a:lnTo>
                  <a:pt x="41" y="63"/>
                </a:lnTo>
                <a:lnTo>
                  <a:pt x="43" y="63"/>
                </a:lnTo>
                <a:lnTo>
                  <a:pt x="43" y="63"/>
                </a:lnTo>
                <a:lnTo>
                  <a:pt x="45" y="63"/>
                </a:lnTo>
                <a:lnTo>
                  <a:pt x="45" y="63"/>
                </a:lnTo>
                <a:lnTo>
                  <a:pt x="47" y="63"/>
                </a:lnTo>
                <a:lnTo>
                  <a:pt x="47" y="63"/>
                </a:lnTo>
                <a:lnTo>
                  <a:pt x="47" y="63"/>
                </a:lnTo>
                <a:lnTo>
                  <a:pt x="48" y="61"/>
                </a:lnTo>
                <a:lnTo>
                  <a:pt x="48" y="61"/>
                </a:lnTo>
                <a:lnTo>
                  <a:pt x="48" y="61"/>
                </a:lnTo>
                <a:lnTo>
                  <a:pt x="48" y="63"/>
                </a:lnTo>
                <a:lnTo>
                  <a:pt x="48" y="63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7" y="65"/>
                </a:lnTo>
                <a:lnTo>
                  <a:pt x="47" y="65"/>
                </a:lnTo>
                <a:lnTo>
                  <a:pt x="45" y="67"/>
                </a:lnTo>
                <a:lnTo>
                  <a:pt x="45" y="67"/>
                </a:lnTo>
                <a:lnTo>
                  <a:pt x="43" y="67"/>
                </a:lnTo>
                <a:lnTo>
                  <a:pt x="43" y="67"/>
                </a:lnTo>
                <a:lnTo>
                  <a:pt x="41" y="65"/>
                </a:lnTo>
                <a:lnTo>
                  <a:pt x="37" y="65"/>
                </a:lnTo>
                <a:lnTo>
                  <a:pt x="37" y="65"/>
                </a:lnTo>
                <a:lnTo>
                  <a:pt x="35" y="61"/>
                </a:lnTo>
                <a:lnTo>
                  <a:pt x="35" y="59"/>
                </a:lnTo>
                <a:lnTo>
                  <a:pt x="35" y="59"/>
                </a:lnTo>
                <a:lnTo>
                  <a:pt x="35" y="56"/>
                </a:lnTo>
                <a:lnTo>
                  <a:pt x="37" y="54"/>
                </a:lnTo>
                <a:lnTo>
                  <a:pt x="37" y="54"/>
                </a:lnTo>
                <a:lnTo>
                  <a:pt x="39" y="52"/>
                </a:lnTo>
                <a:lnTo>
                  <a:pt x="43" y="52"/>
                </a:lnTo>
                <a:lnTo>
                  <a:pt x="43" y="52"/>
                </a:lnTo>
                <a:lnTo>
                  <a:pt x="48" y="54"/>
                </a:lnTo>
                <a:lnTo>
                  <a:pt x="48" y="54"/>
                </a:lnTo>
                <a:lnTo>
                  <a:pt x="50" y="58"/>
                </a:lnTo>
                <a:lnTo>
                  <a:pt x="50" y="58"/>
                </a:lnTo>
                <a:lnTo>
                  <a:pt x="48" y="59"/>
                </a:lnTo>
                <a:lnTo>
                  <a:pt x="45" y="59"/>
                </a:lnTo>
                <a:lnTo>
                  <a:pt x="45" y="59"/>
                </a:lnTo>
                <a:lnTo>
                  <a:pt x="39" y="61"/>
                </a:lnTo>
                <a:lnTo>
                  <a:pt x="39" y="61"/>
                </a:lnTo>
                <a:lnTo>
                  <a:pt x="41" y="61"/>
                </a:lnTo>
                <a:lnTo>
                  <a:pt x="41" y="61"/>
                </a:lnTo>
                <a:close/>
                <a:moveTo>
                  <a:pt x="60" y="56"/>
                </a:move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56" y="54"/>
                </a:lnTo>
                <a:lnTo>
                  <a:pt x="56" y="54"/>
                </a:lnTo>
                <a:lnTo>
                  <a:pt x="54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2" y="54"/>
                </a:lnTo>
                <a:lnTo>
                  <a:pt x="52" y="54"/>
                </a:lnTo>
                <a:lnTo>
                  <a:pt x="52" y="52"/>
                </a:lnTo>
                <a:lnTo>
                  <a:pt x="52" y="52"/>
                </a:lnTo>
                <a:lnTo>
                  <a:pt x="54" y="52"/>
                </a:lnTo>
                <a:lnTo>
                  <a:pt x="54" y="52"/>
                </a:lnTo>
                <a:lnTo>
                  <a:pt x="58" y="52"/>
                </a:lnTo>
                <a:lnTo>
                  <a:pt x="58" y="52"/>
                </a:lnTo>
                <a:lnTo>
                  <a:pt x="62" y="52"/>
                </a:lnTo>
                <a:lnTo>
                  <a:pt x="62" y="52"/>
                </a:lnTo>
                <a:lnTo>
                  <a:pt x="63" y="56"/>
                </a:lnTo>
                <a:lnTo>
                  <a:pt x="63" y="56"/>
                </a:lnTo>
                <a:lnTo>
                  <a:pt x="63" y="63"/>
                </a:lnTo>
                <a:lnTo>
                  <a:pt x="62" y="67"/>
                </a:lnTo>
                <a:lnTo>
                  <a:pt x="62" y="67"/>
                </a:lnTo>
                <a:lnTo>
                  <a:pt x="60" y="65"/>
                </a:lnTo>
                <a:lnTo>
                  <a:pt x="60" y="65"/>
                </a:lnTo>
                <a:lnTo>
                  <a:pt x="60" y="65"/>
                </a:lnTo>
                <a:lnTo>
                  <a:pt x="60" y="65"/>
                </a:lnTo>
                <a:lnTo>
                  <a:pt x="60" y="65"/>
                </a:lnTo>
                <a:lnTo>
                  <a:pt x="58" y="65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6" y="67"/>
                </a:lnTo>
                <a:lnTo>
                  <a:pt x="52" y="65"/>
                </a:lnTo>
                <a:lnTo>
                  <a:pt x="52" y="65"/>
                </a:lnTo>
                <a:lnTo>
                  <a:pt x="50" y="61"/>
                </a:lnTo>
                <a:lnTo>
                  <a:pt x="50" y="61"/>
                </a:lnTo>
                <a:lnTo>
                  <a:pt x="52" y="59"/>
                </a:lnTo>
                <a:lnTo>
                  <a:pt x="52" y="59"/>
                </a:lnTo>
                <a:lnTo>
                  <a:pt x="54" y="58"/>
                </a:lnTo>
                <a:lnTo>
                  <a:pt x="54" y="58"/>
                </a:lnTo>
                <a:lnTo>
                  <a:pt x="56" y="58"/>
                </a:lnTo>
                <a:lnTo>
                  <a:pt x="56" y="58"/>
                </a:lnTo>
                <a:lnTo>
                  <a:pt x="60" y="58"/>
                </a:lnTo>
                <a:lnTo>
                  <a:pt x="60" y="58"/>
                </a:lnTo>
                <a:lnTo>
                  <a:pt x="60" y="56"/>
                </a:lnTo>
                <a:lnTo>
                  <a:pt x="60" y="56"/>
                </a:lnTo>
                <a:close/>
                <a:moveTo>
                  <a:pt x="71" y="22"/>
                </a:moveTo>
                <a:lnTo>
                  <a:pt x="19" y="22"/>
                </a:lnTo>
                <a:lnTo>
                  <a:pt x="19" y="22"/>
                </a:lnTo>
                <a:lnTo>
                  <a:pt x="11" y="20"/>
                </a:lnTo>
                <a:lnTo>
                  <a:pt x="9" y="18"/>
                </a:lnTo>
                <a:lnTo>
                  <a:pt x="7" y="14"/>
                </a:lnTo>
                <a:lnTo>
                  <a:pt x="7" y="14"/>
                </a:lnTo>
                <a:lnTo>
                  <a:pt x="9" y="11"/>
                </a:lnTo>
                <a:lnTo>
                  <a:pt x="11" y="7"/>
                </a:lnTo>
                <a:lnTo>
                  <a:pt x="15" y="5"/>
                </a:lnTo>
                <a:lnTo>
                  <a:pt x="19" y="5"/>
                </a:lnTo>
                <a:lnTo>
                  <a:pt x="71" y="5"/>
                </a:lnTo>
                <a:lnTo>
                  <a:pt x="71" y="5"/>
                </a:lnTo>
                <a:lnTo>
                  <a:pt x="75" y="5"/>
                </a:lnTo>
                <a:lnTo>
                  <a:pt x="78" y="7"/>
                </a:lnTo>
                <a:lnTo>
                  <a:pt x="80" y="11"/>
                </a:lnTo>
                <a:lnTo>
                  <a:pt x="80" y="14"/>
                </a:lnTo>
                <a:lnTo>
                  <a:pt x="80" y="14"/>
                </a:lnTo>
                <a:lnTo>
                  <a:pt x="80" y="18"/>
                </a:lnTo>
                <a:lnTo>
                  <a:pt x="78" y="20"/>
                </a:lnTo>
                <a:lnTo>
                  <a:pt x="71" y="22"/>
                </a:lnTo>
                <a:lnTo>
                  <a:pt x="71" y="22"/>
                </a:lnTo>
                <a:close/>
                <a:moveTo>
                  <a:pt x="105" y="71"/>
                </a:moveTo>
                <a:lnTo>
                  <a:pt x="105" y="71"/>
                </a:lnTo>
                <a:lnTo>
                  <a:pt x="105" y="76"/>
                </a:lnTo>
                <a:lnTo>
                  <a:pt x="101" y="80"/>
                </a:lnTo>
                <a:lnTo>
                  <a:pt x="95" y="84"/>
                </a:lnTo>
                <a:lnTo>
                  <a:pt x="88" y="86"/>
                </a:lnTo>
                <a:lnTo>
                  <a:pt x="88" y="46"/>
                </a:lnTo>
                <a:lnTo>
                  <a:pt x="88" y="46"/>
                </a:lnTo>
                <a:lnTo>
                  <a:pt x="95" y="48"/>
                </a:lnTo>
                <a:lnTo>
                  <a:pt x="101" y="52"/>
                </a:lnTo>
                <a:lnTo>
                  <a:pt x="105" y="56"/>
                </a:lnTo>
                <a:lnTo>
                  <a:pt x="105" y="61"/>
                </a:lnTo>
                <a:lnTo>
                  <a:pt x="105" y="71"/>
                </a:lnTo>
                <a:close/>
                <a:moveTo>
                  <a:pt x="45" y="56"/>
                </a:moveTo>
                <a:lnTo>
                  <a:pt x="45" y="56"/>
                </a:lnTo>
                <a:lnTo>
                  <a:pt x="45" y="56"/>
                </a:lnTo>
                <a:lnTo>
                  <a:pt x="45" y="56"/>
                </a:lnTo>
                <a:lnTo>
                  <a:pt x="43" y="54"/>
                </a:lnTo>
                <a:lnTo>
                  <a:pt x="43" y="54"/>
                </a:lnTo>
                <a:lnTo>
                  <a:pt x="41" y="56"/>
                </a:lnTo>
                <a:lnTo>
                  <a:pt x="41" y="56"/>
                </a:lnTo>
                <a:lnTo>
                  <a:pt x="39" y="58"/>
                </a:lnTo>
                <a:lnTo>
                  <a:pt x="39" y="58"/>
                </a:lnTo>
                <a:lnTo>
                  <a:pt x="43" y="56"/>
                </a:lnTo>
                <a:lnTo>
                  <a:pt x="45" y="56"/>
                </a:lnTo>
                <a:lnTo>
                  <a:pt x="45" y="56"/>
                </a:lnTo>
                <a:close/>
                <a:moveTo>
                  <a:pt x="56" y="61"/>
                </a:moveTo>
                <a:lnTo>
                  <a:pt x="56" y="61"/>
                </a:lnTo>
                <a:lnTo>
                  <a:pt x="56" y="63"/>
                </a:lnTo>
                <a:lnTo>
                  <a:pt x="56" y="63"/>
                </a:lnTo>
                <a:lnTo>
                  <a:pt x="58" y="63"/>
                </a:lnTo>
                <a:lnTo>
                  <a:pt x="58" y="63"/>
                </a:lnTo>
                <a:lnTo>
                  <a:pt x="58" y="63"/>
                </a:lnTo>
                <a:lnTo>
                  <a:pt x="60" y="63"/>
                </a:lnTo>
                <a:lnTo>
                  <a:pt x="60" y="63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6" y="59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35"/>
          <p:cNvSpPr>
            <a:spLocks noEditPoints="1"/>
          </p:cNvSpPr>
          <p:nvPr/>
        </p:nvSpPr>
        <p:spPr bwMode="auto">
          <a:xfrm>
            <a:off x="1042549" y="2371376"/>
            <a:ext cx="292083" cy="414350"/>
          </a:xfrm>
          <a:custGeom>
            <a:avLst/>
            <a:gdLst>
              <a:gd name="T0" fmla="*/ 58 w 86"/>
              <a:gd name="T1" fmla="*/ 45 h 122"/>
              <a:gd name="T2" fmla="*/ 65 w 86"/>
              <a:gd name="T3" fmla="*/ 37 h 122"/>
              <a:gd name="T4" fmla="*/ 69 w 86"/>
              <a:gd name="T5" fmla="*/ 24 h 122"/>
              <a:gd name="T6" fmla="*/ 67 w 86"/>
              <a:gd name="T7" fmla="*/ 15 h 122"/>
              <a:gd name="T8" fmla="*/ 52 w 86"/>
              <a:gd name="T9" fmla="*/ 2 h 122"/>
              <a:gd name="T10" fmla="*/ 43 w 86"/>
              <a:gd name="T11" fmla="*/ 0 h 122"/>
              <a:gd name="T12" fmla="*/ 24 w 86"/>
              <a:gd name="T13" fmla="*/ 7 h 122"/>
              <a:gd name="T14" fmla="*/ 15 w 86"/>
              <a:gd name="T15" fmla="*/ 24 h 122"/>
              <a:gd name="T16" fmla="*/ 17 w 86"/>
              <a:gd name="T17" fmla="*/ 30 h 122"/>
              <a:gd name="T18" fmla="*/ 22 w 86"/>
              <a:gd name="T19" fmla="*/ 41 h 122"/>
              <a:gd name="T20" fmla="*/ 28 w 86"/>
              <a:gd name="T21" fmla="*/ 45 h 122"/>
              <a:gd name="T22" fmla="*/ 7 w 86"/>
              <a:gd name="T23" fmla="*/ 63 h 122"/>
              <a:gd name="T24" fmla="*/ 0 w 86"/>
              <a:gd name="T25" fmla="*/ 92 h 122"/>
              <a:gd name="T26" fmla="*/ 0 w 86"/>
              <a:gd name="T27" fmla="*/ 101 h 122"/>
              <a:gd name="T28" fmla="*/ 9 w 86"/>
              <a:gd name="T29" fmla="*/ 110 h 122"/>
              <a:gd name="T30" fmla="*/ 30 w 86"/>
              <a:gd name="T31" fmla="*/ 122 h 122"/>
              <a:gd name="T32" fmla="*/ 43 w 86"/>
              <a:gd name="T33" fmla="*/ 122 h 122"/>
              <a:gd name="T34" fmla="*/ 65 w 86"/>
              <a:gd name="T35" fmla="*/ 116 h 122"/>
              <a:gd name="T36" fmla="*/ 84 w 86"/>
              <a:gd name="T37" fmla="*/ 101 h 122"/>
              <a:gd name="T38" fmla="*/ 86 w 86"/>
              <a:gd name="T39" fmla="*/ 92 h 122"/>
              <a:gd name="T40" fmla="*/ 84 w 86"/>
              <a:gd name="T41" fmla="*/ 77 h 122"/>
              <a:gd name="T42" fmla="*/ 69 w 86"/>
              <a:gd name="T43" fmla="*/ 52 h 122"/>
              <a:gd name="T44" fmla="*/ 58 w 86"/>
              <a:gd name="T45" fmla="*/ 45 h 122"/>
              <a:gd name="T46" fmla="*/ 43 w 86"/>
              <a:gd name="T47" fmla="*/ 105 h 122"/>
              <a:gd name="T48" fmla="*/ 39 w 86"/>
              <a:gd name="T49" fmla="*/ 107 h 122"/>
              <a:gd name="T50" fmla="*/ 39 w 86"/>
              <a:gd name="T51" fmla="*/ 107 h 122"/>
              <a:gd name="T52" fmla="*/ 17 w 86"/>
              <a:gd name="T53" fmla="*/ 80 h 122"/>
              <a:gd name="T54" fmla="*/ 26 w 86"/>
              <a:gd name="T55" fmla="*/ 78 h 122"/>
              <a:gd name="T56" fmla="*/ 62 w 86"/>
              <a:gd name="T57" fmla="*/ 58 h 122"/>
              <a:gd name="T58" fmla="*/ 63 w 86"/>
              <a:gd name="T59" fmla="*/ 56 h 122"/>
              <a:gd name="T60" fmla="*/ 67 w 86"/>
              <a:gd name="T61" fmla="*/ 58 h 122"/>
              <a:gd name="T62" fmla="*/ 69 w 86"/>
              <a:gd name="T63" fmla="*/ 6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" h="122">
                <a:moveTo>
                  <a:pt x="58" y="45"/>
                </a:moveTo>
                <a:lnTo>
                  <a:pt x="58" y="45"/>
                </a:lnTo>
                <a:lnTo>
                  <a:pt x="62" y="41"/>
                </a:lnTo>
                <a:lnTo>
                  <a:pt x="65" y="37"/>
                </a:lnTo>
                <a:lnTo>
                  <a:pt x="69" y="30"/>
                </a:lnTo>
                <a:lnTo>
                  <a:pt x="69" y="24"/>
                </a:lnTo>
                <a:lnTo>
                  <a:pt x="69" y="24"/>
                </a:lnTo>
                <a:lnTo>
                  <a:pt x="67" y="15"/>
                </a:lnTo>
                <a:lnTo>
                  <a:pt x="62" y="7"/>
                </a:lnTo>
                <a:lnTo>
                  <a:pt x="52" y="2"/>
                </a:lnTo>
                <a:lnTo>
                  <a:pt x="43" y="0"/>
                </a:lnTo>
                <a:lnTo>
                  <a:pt x="43" y="0"/>
                </a:lnTo>
                <a:lnTo>
                  <a:pt x="32" y="2"/>
                </a:lnTo>
                <a:lnTo>
                  <a:pt x="24" y="7"/>
                </a:lnTo>
                <a:lnTo>
                  <a:pt x="17" y="15"/>
                </a:lnTo>
                <a:lnTo>
                  <a:pt x="15" y="24"/>
                </a:lnTo>
                <a:lnTo>
                  <a:pt x="15" y="24"/>
                </a:lnTo>
                <a:lnTo>
                  <a:pt x="17" y="30"/>
                </a:lnTo>
                <a:lnTo>
                  <a:pt x="18" y="37"/>
                </a:lnTo>
                <a:lnTo>
                  <a:pt x="22" y="41"/>
                </a:lnTo>
                <a:lnTo>
                  <a:pt x="28" y="45"/>
                </a:lnTo>
                <a:lnTo>
                  <a:pt x="28" y="45"/>
                </a:lnTo>
                <a:lnTo>
                  <a:pt x="17" y="52"/>
                </a:lnTo>
                <a:lnTo>
                  <a:pt x="7" y="63"/>
                </a:lnTo>
                <a:lnTo>
                  <a:pt x="2" y="77"/>
                </a:lnTo>
                <a:lnTo>
                  <a:pt x="0" y="92"/>
                </a:lnTo>
                <a:lnTo>
                  <a:pt x="0" y="92"/>
                </a:lnTo>
                <a:lnTo>
                  <a:pt x="0" y="101"/>
                </a:lnTo>
                <a:lnTo>
                  <a:pt x="0" y="101"/>
                </a:lnTo>
                <a:lnTo>
                  <a:pt x="9" y="110"/>
                </a:lnTo>
                <a:lnTo>
                  <a:pt x="18" y="116"/>
                </a:lnTo>
                <a:lnTo>
                  <a:pt x="30" y="122"/>
                </a:lnTo>
                <a:lnTo>
                  <a:pt x="43" y="122"/>
                </a:lnTo>
                <a:lnTo>
                  <a:pt x="43" y="122"/>
                </a:lnTo>
                <a:lnTo>
                  <a:pt x="54" y="122"/>
                </a:lnTo>
                <a:lnTo>
                  <a:pt x="65" y="116"/>
                </a:lnTo>
                <a:lnTo>
                  <a:pt x="77" y="110"/>
                </a:lnTo>
                <a:lnTo>
                  <a:pt x="84" y="101"/>
                </a:lnTo>
                <a:lnTo>
                  <a:pt x="84" y="101"/>
                </a:lnTo>
                <a:lnTo>
                  <a:pt x="86" y="92"/>
                </a:lnTo>
                <a:lnTo>
                  <a:pt x="86" y="92"/>
                </a:lnTo>
                <a:lnTo>
                  <a:pt x="84" y="77"/>
                </a:lnTo>
                <a:lnTo>
                  <a:pt x="77" y="63"/>
                </a:lnTo>
                <a:lnTo>
                  <a:pt x="69" y="52"/>
                </a:lnTo>
                <a:lnTo>
                  <a:pt x="58" y="45"/>
                </a:lnTo>
                <a:lnTo>
                  <a:pt x="58" y="45"/>
                </a:lnTo>
                <a:close/>
                <a:moveTo>
                  <a:pt x="69" y="63"/>
                </a:moveTo>
                <a:lnTo>
                  <a:pt x="43" y="105"/>
                </a:lnTo>
                <a:lnTo>
                  <a:pt x="43" y="105"/>
                </a:lnTo>
                <a:lnTo>
                  <a:pt x="39" y="107"/>
                </a:lnTo>
                <a:lnTo>
                  <a:pt x="39" y="107"/>
                </a:lnTo>
                <a:lnTo>
                  <a:pt x="39" y="107"/>
                </a:lnTo>
                <a:lnTo>
                  <a:pt x="35" y="105"/>
                </a:lnTo>
                <a:lnTo>
                  <a:pt x="17" y="80"/>
                </a:lnTo>
                <a:lnTo>
                  <a:pt x="15" y="78"/>
                </a:lnTo>
                <a:lnTo>
                  <a:pt x="26" y="78"/>
                </a:lnTo>
                <a:lnTo>
                  <a:pt x="37" y="93"/>
                </a:lnTo>
                <a:lnTo>
                  <a:pt x="62" y="58"/>
                </a:lnTo>
                <a:lnTo>
                  <a:pt x="62" y="58"/>
                </a:lnTo>
                <a:lnTo>
                  <a:pt x="63" y="56"/>
                </a:lnTo>
                <a:lnTo>
                  <a:pt x="67" y="58"/>
                </a:lnTo>
                <a:lnTo>
                  <a:pt x="67" y="58"/>
                </a:lnTo>
                <a:lnTo>
                  <a:pt x="69" y="60"/>
                </a:lnTo>
                <a:lnTo>
                  <a:pt x="69" y="63"/>
                </a:lnTo>
                <a:lnTo>
                  <a:pt x="69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36"/>
          <p:cNvSpPr>
            <a:spLocks noEditPoints="1"/>
          </p:cNvSpPr>
          <p:nvPr/>
        </p:nvSpPr>
        <p:spPr bwMode="auto">
          <a:xfrm>
            <a:off x="4598489" y="2371376"/>
            <a:ext cx="292083" cy="414350"/>
          </a:xfrm>
          <a:custGeom>
            <a:avLst/>
            <a:gdLst>
              <a:gd name="T0" fmla="*/ 58 w 86"/>
              <a:gd name="T1" fmla="*/ 45 h 122"/>
              <a:gd name="T2" fmla="*/ 68 w 86"/>
              <a:gd name="T3" fmla="*/ 37 h 122"/>
              <a:gd name="T4" fmla="*/ 71 w 86"/>
              <a:gd name="T5" fmla="*/ 24 h 122"/>
              <a:gd name="T6" fmla="*/ 68 w 86"/>
              <a:gd name="T7" fmla="*/ 15 h 122"/>
              <a:gd name="T8" fmla="*/ 54 w 86"/>
              <a:gd name="T9" fmla="*/ 2 h 122"/>
              <a:gd name="T10" fmla="*/ 43 w 86"/>
              <a:gd name="T11" fmla="*/ 0 h 122"/>
              <a:gd name="T12" fmla="*/ 24 w 86"/>
              <a:gd name="T13" fmla="*/ 7 h 122"/>
              <a:gd name="T14" fmla="*/ 17 w 86"/>
              <a:gd name="T15" fmla="*/ 24 h 122"/>
              <a:gd name="T16" fmla="*/ 17 w 86"/>
              <a:gd name="T17" fmla="*/ 30 h 122"/>
              <a:gd name="T18" fmla="*/ 24 w 86"/>
              <a:gd name="T19" fmla="*/ 41 h 122"/>
              <a:gd name="T20" fmla="*/ 28 w 86"/>
              <a:gd name="T21" fmla="*/ 45 h 122"/>
              <a:gd name="T22" fmla="*/ 8 w 86"/>
              <a:gd name="T23" fmla="*/ 63 h 122"/>
              <a:gd name="T24" fmla="*/ 0 w 86"/>
              <a:gd name="T25" fmla="*/ 92 h 122"/>
              <a:gd name="T26" fmla="*/ 2 w 86"/>
              <a:gd name="T27" fmla="*/ 101 h 122"/>
              <a:gd name="T28" fmla="*/ 10 w 86"/>
              <a:gd name="T29" fmla="*/ 110 h 122"/>
              <a:gd name="T30" fmla="*/ 32 w 86"/>
              <a:gd name="T31" fmla="*/ 122 h 122"/>
              <a:gd name="T32" fmla="*/ 43 w 86"/>
              <a:gd name="T33" fmla="*/ 122 h 122"/>
              <a:gd name="T34" fmla="*/ 68 w 86"/>
              <a:gd name="T35" fmla="*/ 116 h 122"/>
              <a:gd name="T36" fmla="*/ 86 w 86"/>
              <a:gd name="T37" fmla="*/ 101 h 122"/>
              <a:gd name="T38" fmla="*/ 86 w 86"/>
              <a:gd name="T39" fmla="*/ 92 h 122"/>
              <a:gd name="T40" fmla="*/ 84 w 86"/>
              <a:gd name="T41" fmla="*/ 77 h 122"/>
              <a:gd name="T42" fmla="*/ 69 w 86"/>
              <a:gd name="T43" fmla="*/ 52 h 122"/>
              <a:gd name="T44" fmla="*/ 58 w 86"/>
              <a:gd name="T45" fmla="*/ 45 h 122"/>
              <a:gd name="T46" fmla="*/ 64 w 86"/>
              <a:gd name="T47" fmla="*/ 99 h 122"/>
              <a:gd name="T48" fmla="*/ 64 w 86"/>
              <a:gd name="T49" fmla="*/ 105 h 122"/>
              <a:gd name="T50" fmla="*/ 62 w 86"/>
              <a:gd name="T51" fmla="*/ 107 h 122"/>
              <a:gd name="T52" fmla="*/ 58 w 86"/>
              <a:gd name="T53" fmla="*/ 105 h 122"/>
              <a:gd name="T54" fmla="*/ 30 w 86"/>
              <a:gd name="T55" fmla="*/ 105 h 122"/>
              <a:gd name="T56" fmla="*/ 26 w 86"/>
              <a:gd name="T57" fmla="*/ 107 h 122"/>
              <a:gd name="T58" fmla="*/ 23 w 86"/>
              <a:gd name="T59" fmla="*/ 105 h 122"/>
              <a:gd name="T60" fmla="*/ 21 w 86"/>
              <a:gd name="T61" fmla="*/ 103 h 122"/>
              <a:gd name="T62" fmla="*/ 38 w 86"/>
              <a:gd name="T63" fmla="*/ 84 h 122"/>
              <a:gd name="T64" fmla="*/ 23 w 86"/>
              <a:gd name="T65" fmla="*/ 69 h 122"/>
              <a:gd name="T66" fmla="*/ 23 w 86"/>
              <a:gd name="T67" fmla="*/ 63 h 122"/>
              <a:gd name="T68" fmla="*/ 26 w 86"/>
              <a:gd name="T69" fmla="*/ 62 h 122"/>
              <a:gd name="T70" fmla="*/ 43 w 86"/>
              <a:gd name="T71" fmla="*/ 78 h 122"/>
              <a:gd name="T72" fmla="*/ 58 w 86"/>
              <a:gd name="T73" fmla="*/ 63 h 122"/>
              <a:gd name="T74" fmla="*/ 64 w 86"/>
              <a:gd name="T75" fmla="*/ 63 h 122"/>
              <a:gd name="T76" fmla="*/ 66 w 86"/>
              <a:gd name="T77" fmla="*/ 67 h 122"/>
              <a:gd name="T78" fmla="*/ 51 w 86"/>
              <a:gd name="T79" fmla="*/ 8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122">
                <a:moveTo>
                  <a:pt x="58" y="45"/>
                </a:moveTo>
                <a:lnTo>
                  <a:pt x="58" y="45"/>
                </a:lnTo>
                <a:lnTo>
                  <a:pt x="64" y="41"/>
                </a:lnTo>
                <a:lnTo>
                  <a:pt x="68" y="37"/>
                </a:lnTo>
                <a:lnTo>
                  <a:pt x="69" y="30"/>
                </a:lnTo>
                <a:lnTo>
                  <a:pt x="71" y="24"/>
                </a:lnTo>
                <a:lnTo>
                  <a:pt x="71" y="24"/>
                </a:lnTo>
                <a:lnTo>
                  <a:pt x="68" y="15"/>
                </a:lnTo>
                <a:lnTo>
                  <a:pt x="62" y="7"/>
                </a:lnTo>
                <a:lnTo>
                  <a:pt x="54" y="2"/>
                </a:lnTo>
                <a:lnTo>
                  <a:pt x="43" y="0"/>
                </a:lnTo>
                <a:lnTo>
                  <a:pt x="43" y="0"/>
                </a:lnTo>
                <a:lnTo>
                  <a:pt x="34" y="2"/>
                </a:lnTo>
                <a:lnTo>
                  <a:pt x="24" y="7"/>
                </a:lnTo>
                <a:lnTo>
                  <a:pt x="19" y="15"/>
                </a:lnTo>
                <a:lnTo>
                  <a:pt x="17" y="24"/>
                </a:lnTo>
                <a:lnTo>
                  <a:pt x="17" y="24"/>
                </a:lnTo>
                <a:lnTo>
                  <a:pt x="17" y="30"/>
                </a:lnTo>
                <a:lnTo>
                  <a:pt x="21" y="37"/>
                </a:lnTo>
                <a:lnTo>
                  <a:pt x="24" y="41"/>
                </a:lnTo>
                <a:lnTo>
                  <a:pt x="28" y="45"/>
                </a:lnTo>
                <a:lnTo>
                  <a:pt x="28" y="45"/>
                </a:lnTo>
                <a:lnTo>
                  <a:pt x="17" y="52"/>
                </a:lnTo>
                <a:lnTo>
                  <a:pt x="8" y="63"/>
                </a:lnTo>
                <a:lnTo>
                  <a:pt x="2" y="77"/>
                </a:lnTo>
                <a:lnTo>
                  <a:pt x="0" y="92"/>
                </a:lnTo>
                <a:lnTo>
                  <a:pt x="0" y="92"/>
                </a:lnTo>
                <a:lnTo>
                  <a:pt x="2" y="101"/>
                </a:lnTo>
                <a:lnTo>
                  <a:pt x="2" y="101"/>
                </a:lnTo>
                <a:lnTo>
                  <a:pt x="10" y="110"/>
                </a:lnTo>
                <a:lnTo>
                  <a:pt x="21" y="116"/>
                </a:lnTo>
                <a:lnTo>
                  <a:pt x="32" y="122"/>
                </a:lnTo>
                <a:lnTo>
                  <a:pt x="43" y="122"/>
                </a:lnTo>
                <a:lnTo>
                  <a:pt x="43" y="122"/>
                </a:lnTo>
                <a:lnTo>
                  <a:pt x="56" y="122"/>
                </a:lnTo>
                <a:lnTo>
                  <a:pt x="68" y="116"/>
                </a:lnTo>
                <a:lnTo>
                  <a:pt x="77" y="110"/>
                </a:lnTo>
                <a:lnTo>
                  <a:pt x="86" y="101"/>
                </a:lnTo>
                <a:lnTo>
                  <a:pt x="86" y="101"/>
                </a:lnTo>
                <a:lnTo>
                  <a:pt x="86" y="92"/>
                </a:lnTo>
                <a:lnTo>
                  <a:pt x="86" y="92"/>
                </a:lnTo>
                <a:lnTo>
                  <a:pt x="84" y="77"/>
                </a:lnTo>
                <a:lnTo>
                  <a:pt x="79" y="63"/>
                </a:lnTo>
                <a:lnTo>
                  <a:pt x="69" y="52"/>
                </a:lnTo>
                <a:lnTo>
                  <a:pt x="58" y="45"/>
                </a:lnTo>
                <a:lnTo>
                  <a:pt x="58" y="45"/>
                </a:lnTo>
                <a:close/>
                <a:moveTo>
                  <a:pt x="64" y="99"/>
                </a:moveTo>
                <a:lnTo>
                  <a:pt x="64" y="99"/>
                </a:lnTo>
                <a:lnTo>
                  <a:pt x="66" y="103"/>
                </a:lnTo>
                <a:lnTo>
                  <a:pt x="64" y="105"/>
                </a:lnTo>
                <a:lnTo>
                  <a:pt x="64" y="105"/>
                </a:lnTo>
                <a:lnTo>
                  <a:pt x="62" y="107"/>
                </a:lnTo>
                <a:lnTo>
                  <a:pt x="62" y="107"/>
                </a:lnTo>
                <a:lnTo>
                  <a:pt x="58" y="105"/>
                </a:lnTo>
                <a:lnTo>
                  <a:pt x="43" y="92"/>
                </a:lnTo>
                <a:lnTo>
                  <a:pt x="30" y="105"/>
                </a:lnTo>
                <a:lnTo>
                  <a:pt x="30" y="105"/>
                </a:lnTo>
                <a:lnTo>
                  <a:pt x="26" y="107"/>
                </a:lnTo>
                <a:lnTo>
                  <a:pt x="26" y="107"/>
                </a:lnTo>
                <a:lnTo>
                  <a:pt x="23" y="105"/>
                </a:lnTo>
                <a:lnTo>
                  <a:pt x="23" y="105"/>
                </a:lnTo>
                <a:lnTo>
                  <a:pt x="21" y="103"/>
                </a:lnTo>
                <a:lnTo>
                  <a:pt x="23" y="99"/>
                </a:lnTo>
                <a:lnTo>
                  <a:pt x="38" y="84"/>
                </a:lnTo>
                <a:lnTo>
                  <a:pt x="23" y="69"/>
                </a:lnTo>
                <a:lnTo>
                  <a:pt x="23" y="69"/>
                </a:lnTo>
                <a:lnTo>
                  <a:pt x="21" y="67"/>
                </a:lnTo>
                <a:lnTo>
                  <a:pt x="23" y="63"/>
                </a:lnTo>
                <a:lnTo>
                  <a:pt x="23" y="63"/>
                </a:lnTo>
                <a:lnTo>
                  <a:pt x="26" y="62"/>
                </a:lnTo>
                <a:lnTo>
                  <a:pt x="30" y="63"/>
                </a:lnTo>
                <a:lnTo>
                  <a:pt x="43" y="78"/>
                </a:lnTo>
                <a:lnTo>
                  <a:pt x="58" y="63"/>
                </a:lnTo>
                <a:lnTo>
                  <a:pt x="58" y="63"/>
                </a:lnTo>
                <a:lnTo>
                  <a:pt x="62" y="62"/>
                </a:lnTo>
                <a:lnTo>
                  <a:pt x="64" y="63"/>
                </a:lnTo>
                <a:lnTo>
                  <a:pt x="64" y="63"/>
                </a:lnTo>
                <a:lnTo>
                  <a:pt x="66" y="67"/>
                </a:lnTo>
                <a:lnTo>
                  <a:pt x="64" y="69"/>
                </a:lnTo>
                <a:lnTo>
                  <a:pt x="51" y="84"/>
                </a:lnTo>
                <a:lnTo>
                  <a:pt x="64" y="9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37"/>
          <p:cNvSpPr>
            <a:spLocks noEditPoints="1"/>
          </p:cNvSpPr>
          <p:nvPr/>
        </p:nvSpPr>
        <p:spPr bwMode="auto">
          <a:xfrm>
            <a:off x="1531618" y="3668766"/>
            <a:ext cx="472088" cy="451710"/>
          </a:xfrm>
          <a:custGeom>
            <a:avLst/>
            <a:gdLst>
              <a:gd name="T0" fmla="*/ 114 w 139"/>
              <a:gd name="T1" fmla="*/ 7 h 133"/>
              <a:gd name="T2" fmla="*/ 101 w 139"/>
              <a:gd name="T3" fmla="*/ 24 h 133"/>
              <a:gd name="T4" fmla="*/ 99 w 139"/>
              <a:gd name="T5" fmla="*/ 30 h 133"/>
              <a:gd name="T6" fmla="*/ 73 w 139"/>
              <a:gd name="T7" fmla="*/ 17 h 133"/>
              <a:gd name="T8" fmla="*/ 52 w 139"/>
              <a:gd name="T9" fmla="*/ 26 h 133"/>
              <a:gd name="T10" fmla="*/ 0 w 139"/>
              <a:gd name="T11" fmla="*/ 79 h 133"/>
              <a:gd name="T12" fmla="*/ 36 w 139"/>
              <a:gd name="T13" fmla="*/ 127 h 133"/>
              <a:gd name="T14" fmla="*/ 54 w 139"/>
              <a:gd name="T15" fmla="*/ 131 h 133"/>
              <a:gd name="T16" fmla="*/ 107 w 139"/>
              <a:gd name="T17" fmla="*/ 80 h 133"/>
              <a:gd name="T18" fmla="*/ 114 w 139"/>
              <a:gd name="T19" fmla="*/ 60 h 133"/>
              <a:gd name="T20" fmla="*/ 101 w 139"/>
              <a:gd name="T21" fmla="*/ 34 h 133"/>
              <a:gd name="T22" fmla="*/ 118 w 139"/>
              <a:gd name="T23" fmla="*/ 26 h 133"/>
              <a:gd name="T24" fmla="*/ 131 w 139"/>
              <a:gd name="T25" fmla="*/ 15 h 133"/>
              <a:gd name="T26" fmla="*/ 139 w 139"/>
              <a:gd name="T27" fmla="*/ 4 h 133"/>
              <a:gd name="T28" fmla="*/ 122 w 139"/>
              <a:gd name="T29" fmla="*/ 2 h 133"/>
              <a:gd name="T30" fmla="*/ 41 w 139"/>
              <a:gd name="T31" fmla="*/ 54 h 133"/>
              <a:gd name="T32" fmla="*/ 54 w 139"/>
              <a:gd name="T33" fmla="*/ 62 h 133"/>
              <a:gd name="T34" fmla="*/ 51 w 139"/>
              <a:gd name="T35" fmla="*/ 75 h 133"/>
              <a:gd name="T36" fmla="*/ 34 w 139"/>
              <a:gd name="T37" fmla="*/ 77 h 133"/>
              <a:gd name="T38" fmla="*/ 32 w 139"/>
              <a:gd name="T39" fmla="*/ 65 h 133"/>
              <a:gd name="T40" fmla="*/ 58 w 139"/>
              <a:gd name="T41" fmla="*/ 109 h 133"/>
              <a:gd name="T42" fmla="*/ 41 w 139"/>
              <a:gd name="T43" fmla="*/ 110 h 133"/>
              <a:gd name="T44" fmla="*/ 39 w 139"/>
              <a:gd name="T45" fmla="*/ 99 h 133"/>
              <a:gd name="T46" fmla="*/ 49 w 139"/>
              <a:gd name="T47" fmla="*/ 88 h 133"/>
              <a:gd name="T48" fmla="*/ 64 w 139"/>
              <a:gd name="T49" fmla="*/ 99 h 133"/>
              <a:gd name="T50" fmla="*/ 56 w 139"/>
              <a:gd name="T51" fmla="*/ 84 h 133"/>
              <a:gd name="T52" fmla="*/ 22 w 139"/>
              <a:gd name="T53" fmla="*/ 92 h 133"/>
              <a:gd name="T54" fmla="*/ 54 w 139"/>
              <a:gd name="T55" fmla="*/ 80 h 133"/>
              <a:gd name="T56" fmla="*/ 71 w 139"/>
              <a:gd name="T57" fmla="*/ 79 h 133"/>
              <a:gd name="T58" fmla="*/ 92 w 139"/>
              <a:gd name="T59" fmla="*/ 51 h 133"/>
              <a:gd name="T60" fmla="*/ 84 w 139"/>
              <a:gd name="T61" fmla="*/ 52 h 133"/>
              <a:gd name="T62" fmla="*/ 79 w 139"/>
              <a:gd name="T63" fmla="*/ 45 h 133"/>
              <a:gd name="T64" fmla="*/ 84 w 139"/>
              <a:gd name="T65" fmla="*/ 37 h 133"/>
              <a:gd name="T66" fmla="*/ 92 w 139"/>
              <a:gd name="T67" fmla="*/ 39 h 133"/>
              <a:gd name="T68" fmla="*/ 92 w 139"/>
              <a:gd name="T69" fmla="*/ 51 h 133"/>
              <a:gd name="T70" fmla="*/ 131 w 139"/>
              <a:gd name="T71" fmla="*/ 15 h 133"/>
              <a:gd name="T72" fmla="*/ 116 w 139"/>
              <a:gd name="T73" fmla="*/ 24 h 133"/>
              <a:gd name="T74" fmla="*/ 107 w 139"/>
              <a:gd name="T75" fmla="*/ 19 h 133"/>
              <a:gd name="T76" fmla="*/ 118 w 139"/>
              <a:gd name="T77" fmla="*/ 6 h 133"/>
              <a:gd name="T78" fmla="*/ 135 w 139"/>
              <a:gd name="T79" fmla="*/ 2 h 133"/>
              <a:gd name="T80" fmla="*/ 133 w 139"/>
              <a:gd name="T81" fmla="*/ 11 h 133"/>
              <a:gd name="T82" fmla="*/ 43 w 139"/>
              <a:gd name="T83" fmla="*/ 107 h 133"/>
              <a:gd name="T84" fmla="*/ 49 w 139"/>
              <a:gd name="T85" fmla="*/ 109 h 133"/>
              <a:gd name="T86" fmla="*/ 58 w 139"/>
              <a:gd name="T87" fmla="*/ 101 h 133"/>
              <a:gd name="T88" fmla="*/ 52 w 139"/>
              <a:gd name="T89" fmla="*/ 94 h 133"/>
              <a:gd name="T90" fmla="*/ 47 w 139"/>
              <a:gd name="T91" fmla="*/ 73 h 133"/>
              <a:gd name="T92" fmla="*/ 51 w 139"/>
              <a:gd name="T93" fmla="*/ 62 h 133"/>
              <a:gd name="T94" fmla="*/ 39 w 139"/>
              <a:gd name="T95" fmla="*/ 64 h 133"/>
              <a:gd name="T96" fmla="*/ 36 w 139"/>
              <a:gd name="T97" fmla="*/ 75 h 133"/>
              <a:gd name="T98" fmla="*/ 47 w 139"/>
              <a:gd name="T99" fmla="*/ 7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" h="133">
                <a:moveTo>
                  <a:pt x="122" y="2"/>
                </a:moveTo>
                <a:lnTo>
                  <a:pt x="122" y="2"/>
                </a:lnTo>
                <a:lnTo>
                  <a:pt x="118" y="4"/>
                </a:lnTo>
                <a:lnTo>
                  <a:pt x="114" y="7"/>
                </a:lnTo>
                <a:lnTo>
                  <a:pt x="114" y="7"/>
                </a:lnTo>
                <a:lnTo>
                  <a:pt x="105" y="17"/>
                </a:lnTo>
                <a:lnTo>
                  <a:pt x="105" y="17"/>
                </a:lnTo>
                <a:lnTo>
                  <a:pt x="101" y="24"/>
                </a:lnTo>
                <a:lnTo>
                  <a:pt x="99" y="32"/>
                </a:lnTo>
                <a:lnTo>
                  <a:pt x="99" y="32"/>
                </a:lnTo>
                <a:lnTo>
                  <a:pt x="99" y="30"/>
                </a:lnTo>
                <a:lnTo>
                  <a:pt x="99" y="30"/>
                </a:lnTo>
                <a:lnTo>
                  <a:pt x="94" y="26"/>
                </a:lnTo>
                <a:lnTo>
                  <a:pt x="86" y="21"/>
                </a:lnTo>
                <a:lnTo>
                  <a:pt x="79" y="19"/>
                </a:lnTo>
                <a:lnTo>
                  <a:pt x="73" y="17"/>
                </a:lnTo>
                <a:lnTo>
                  <a:pt x="73" y="17"/>
                </a:lnTo>
                <a:lnTo>
                  <a:pt x="66" y="19"/>
                </a:lnTo>
                <a:lnTo>
                  <a:pt x="60" y="21"/>
                </a:lnTo>
                <a:lnTo>
                  <a:pt x="52" y="26"/>
                </a:lnTo>
                <a:lnTo>
                  <a:pt x="47" y="30"/>
                </a:lnTo>
                <a:lnTo>
                  <a:pt x="4" y="73"/>
                </a:lnTo>
                <a:lnTo>
                  <a:pt x="4" y="73"/>
                </a:lnTo>
                <a:lnTo>
                  <a:pt x="0" y="79"/>
                </a:lnTo>
                <a:lnTo>
                  <a:pt x="0" y="84"/>
                </a:lnTo>
                <a:lnTo>
                  <a:pt x="0" y="92"/>
                </a:lnTo>
                <a:lnTo>
                  <a:pt x="4" y="97"/>
                </a:lnTo>
                <a:lnTo>
                  <a:pt x="36" y="127"/>
                </a:lnTo>
                <a:lnTo>
                  <a:pt x="36" y="127"/>
                </a:lnTo>
                <a:lnTo>
                  <a:pt x="41" y="131"/>
                </a:lnTo>
                <a:lnTo>
                  <a:pt x="47" y="133"/>
                </a:lnTo>
                <a:lnTo>
                  <a:pt x="54" y="131"/>
                </a:lnTo>
                <a:lnTo>
                  <a:pt x="60" y="127"/>
                </a:lnTo>
                <a:lnTo>
                  <a:pt x="101" y="86"/>
                </a:lnTo>
                <a:lnTo>
                  <a:pt x="101" y="86"/>
                </a:lnTo>
                <a:lnTo>
                  <a:pt x="107" y="80"/>
                </a:lnTo>
                <a:lnTo>
                  <a:pt x="111" y="73"/>
                </a:lnTo>
                <a:lnTo>
                  <a:pt x="112" y="65"/>
                </a:lnTo>
                <a:lnTo>
                  <a:pt x="114" y="60"/>
                </a:lnTo>
                <a:lnTo>
                  <a:pt x="114" y="60"/>
                </a:lnTo>
                <a:lnTo>
                  <a:pt x="112" y="52"/>
                </a:lnTo>
                <a:lnTo>
                  <a:pt x="111" y="45"/>
                </a:lnTo>
                <a:lnTo>
                  <a:pt x="107" y="39"/>
                </a:lnTo>
                <a:lnTo>
                  <a:pt x="101" y="34"/>
                </a:lnTo>
                <a:lnTo>
                  <a:pt x="101" y="32"/>
                </a:lnTo>
                <a:lnTo>
                  <a:pt x="101" y="32"/>
                </a:lnTo>
                <a:lnTo>
                  <a:pt x="101" y="32"/>
                </a:lnTo>
                <a:lnTo>
                  <a:pt x="118" y="26"/>
                </a:lnTo>
                <a:lnTo>
                  <a:pt x="126" y="22"/>
                </a:lnTo>
                <a:lnTo>
                  <a:pt x="131" y="17"/>
                </a:lnTo>
                <a:lnTo>
                  <a:pt x="131" y="15"/>
                </a:lnTo>
                <a:lnTo>
                  <a:pt x="131" y="15"/>
                </a:lnTo>
                <a:lnTo>
                  <a:pt x="137" y="11"/>
                </a:lnTo>
                <a:lnTo>
                  <a:pt x="137" y="11"/>
                </a:lnTo>
                <a:lnTo>
                  <a:pt x="139" y="7"/>
                </a:lnTo>
                <a:lnTo>
                  <a:pt x="139" y="4"/>
                </a:lnTo>
                <a:lnTo>
                  <a:pt x="137" y="2"/>
                </a:lnTo>
                <a:lnTo>
                  <a:pt x="135" y="2"/>
                </a:lnTo>
                <a:lnTo>
                  <a:pt x="129" y="0"/>
                </a:lnTo>
                <a:lnTo>
                  <a:pt x="122" y="2"/>
                </a:lnTo>
                <a:lnTo>
                  <a:pt x="122" y="2"/>
                </a:lnTo>
                <a:close/>
                <a:moveTo>
                  <a:pt x="36" y="62"/>
                </a:moveTo>
                <a:lnTo>
                  <a:pt x="36" y="62"/>
                </a:lnTo>
                <a:lnTo>
                  <a:pt x="41" y="54"/>
                </a:lnTo>
                <a:lnTo>
                  <a:pt x="41" y="54"/>
                </a:lnTo>
                <a:lnTo>
                  <a:pt x="52" y="60"/>
                </a:lnTo>
                <a:lnTo>
                  <a:pt x="52" y="60"/>
                </a:lnTo>
                <a:lnTo>
                  <a:pt x="54" y="62"/>
                </a:lnTo>
                <a:lnTo>
                  <a:pt x="56" y="67"/>
                </a:lnTo>
                <a:lnTo>
                  <a:pt x="54" y="71"/>
                </a:lnTo>
                <a:lnTo>
                  <a:pt x="51" y="75"/>
                </a:lnTo>
                <a:lnTo>
                  <a:pt x="51" y="75"/>
                </a:lnTo>
                <a:lnTo>
                  <a:pt x="47" y="79"/>
                </a:lnTo>
                <a:lnTo>
                  <a:pt x="41" y="80"/>
                </a:lnTo>
                <a:lnTo>
                  <a:pt x="37" y="80"/>
                </a:lnTo>
                <a:lnTo>
                  <a:pt x="34" y="77"/>
                </a:lnTo>
                <a:lnTo>
                  <a:pt x="34" y="77"/>
                </a:lnTo>
                <a:lnTo>
                  <a:pt x="32" y="75"/>
                </a:lnTo>
                <a:lnTo>
                  <a:pt x="32" y="71"/>
                </a:lnTo>
                <a:lnTo>
                  <a:pt x="32" y="65"/>
                </a:lnTo>
                <a:lnTo>
                  <a:pt x="36" y="62"/>
                </a:lnTo>
                <a:lnTo>
                  <a:pt x="36" y="62"/>
                </a:lnTo>
                <a:close/>
                <a:moveTo>
                  <a:pt x="58" y="109"/>
                </a:moveTo>
                <a:lnTo>
                  <a:pt x="58" y="109"/>
                </a:lnTo>
                <a:lnTo>
                  <a:pt x="52" y="112"/>
                </a:lnTo>
                <a:lnTo>
                  <a:pt x="49" y="112"/>
                </a:lnTo>
                <a:lnTo>
                  <a:pt x="45" y="112"/>
                </a:lnTo>
                <a:lnTo>
                  <a:pt x="41" y="110"/>
                </a:lnTo>
                <a:lnTo>
                  <a:pt x="41" y="110"/>
                </a:lnTo>
                <a:lnTo>
                  <a:pt x="39" y="107"/>
                </a:lnTo>
                <a:lnTo>
                  <a:pt x="37" y="103"/>
                </a:lnTo>
                <a:lnTo>
                  <a:pt x="39" y="99"/>
                </a:lnTo>
                <a:lnTo>
                  <a:pt x="43" y="94"/>
                </a:lnTo>
                <a:lnTo>
                  <a:pt x="43" y="94"/>
                </a:lnTo>
                <a:lnTo>
                  <a:pt x="49" y="88"/>
                </a:lnTo>
                <a:lnTo>
                  <a:pt x="49" y="88"/>
                </a:lnTo>
                <a:lnTo>
                  <a:pt x="60" y="92"/>
                </a:lnTo>
                <a:lnTo>
                  <a:pt x="60" y="92"/>
                </a:lnTo>
                <a:lnTo>
                  <a:pt x="62" y="95"/>
                </a:lnTo>
                <a:lnTo>
                  <a:pt x="64" y="99"/>
                </a:lnTo>
                <a:lnTo>
                  <a:pt x="62" y="103"/>
                </a:lnTo>
                <a:lnTo>
                  <a:pt x="58" y="109"/>
                </a:lnTo>
                <a:lnTo>
                  <a:pt x="58" y="109"/>
                </a:lnTo>
                <a:close/>
                <a:moveTo>
                  <a:pt x="56" y="84"/>
                </a:moveTo>
                <a:lnTo>
                  <a:pt x="39" y="88"/>
                </a:lnTo>
                <a:lnTo>
                  <a:pt x="39" y="88"/>
                </a:lnTo>
                <a:lnTo>
                  <a:pt x="28" y="92"/>
                </a:lnTo>
                <a:lnTo>
                  <a:pt x="22" y="92"/>
                </a:lnTo>
                <a:lnTo>
                  <a:pt x="22" y="92"/>
                </a:lnTo>
                <a:lnTo>
                  <a:pt x="26" y="90"/>
                </a:lnTo>
                <a:lnTo>
                  <a:pt x="37" y="86"/>
                </a:lnTo>
                <a:lnTo>
                  <a:pt x="54" y="80"/>
                </a:lnTo>
                <a:lnTo>
                  <a:pt x="54" y="80"/>
                </a:lnTo>
                <a:lnTo>
                  <a:pt x="66" y="79"/>
                </a:lnTo>
                <a:lnTo>
                  <a:pt x="71" y="79"/>
                </a:lnTo>
                <a:lnTo>
                  <a:pt x="71" y="79"/>
                </a:lnTo>
                <a:lnTo>
                  <a:pt x="67" y="80"/>
                </a:lnTo>
                <a:lnTo>
                  <a:pt x="56" y="84"/>
                </a:lnTo>
                <a:lnTo>
                  <a:pt x="56" y="84"/>
                </a:lnTo>
                <a:close/>
                <a:moveTo>
                  <a:pt x="92" y="51"/>
                </a:moveTo>
                <a:lnTo>
                  <a:pt x="92" y="51"/>
                </a:lnTo>
                <a:lnTo>
                  <a:pt x="90" y="52"/>
                </a:lnTo>
                <a:lnTo>
                  <a:pt x="86" y="52"/>
                </a:lnTo>
                <a:lnTo>
                  <a:pt x="84" y="52"/>
                </a:lnTo>
                <a:lnTo>
                  <a:pt x="81" y="51"/>
                </a:lnTo>
                <a:lnTo>
                  <a:pt x="81" y="51"/>
                </a:lnTo>
                <a:lnTo>
                  <a:pt x="79" y="49"/>
                </a:lnTo>
                <a:lnTo>
                  <a:pt x="79" y="45"/>
                </a:lnTo>
                <a:lnTo>
                  <a:pt x="79" y="43"/>
                </a:lnTo>
                <a:lnTo>
                  <a:pt x="81" y="39"/>
                </a:lnTo>
                <a:lnTo>
                  <a:pt x="81" y="39"/>
                </a:lnTo>
                <a:lnTo>
                  <a:pt x="84" y="37"/>
                </a:lnTo>
                <a:lnTo>
                  <a:pt x="86" y="37"/>
                </a:lnTo>
                <a:lnTo>
                  <a:pt x="90" y="37"/>
                </a:lnTo>
                <a:lnTo>
                  <a:pt x="92" y="39"/>
                </a:lnTo>
                <a:lnTo>
                  <a:pt x="92" y="39"/>
                </a:lnTo>
                <a:lnTo>
                  <a:pt x="94" y="43"/>
                </a:lnTo>
                <a:lnTo>
                  <a:pt x="94" y="45"/>
                </a:lnTo>
                <a:lnTo>
                  <a:pt x="94" y="49"/>
                </a:lnTo>
                <a:lnTo>
                  <a:pt x="92" y="51"/>
                </a:lnTo>
                <a:lnTo>
                  <a:pt x="92" y="51"/>
                </a:lnTo>
                <a:close/>
                <a:moveTo>
                  <a:pt x="133" y="11"/>
                </a:moveTo>
                <a:lnTo>
                  <a:pt x="133" y="11"/>
                </a:lnTo>
                <a:lnTo>
                  <a:pt x="131" y="15"/>
                </a:lnTo>
                <a:lnTo>
                  <a:pt x="131" y="15"/>
                </a:lnTo>
                <a:lnTo>
                  <a:pt x="131" y="15"/>
                </a:lnTo>
                <a:lnTo>
                  <a:pt x="124" y="21"/>
                </a:lnTo>
                <a:lnTo>
                  <a:pt x="116" y="24"/>
                </a:lnTo>
                <a:lnTo>
                  <a:pt x="101" y="32"/>
                </a:lnTo>
                <a:lnTo>
                  <a:pt x="101" y="32"/>
                </a:lnTo>
                <a:lnTo>
                  <a:pt x="103" y="24"/>
                </a:lnTo>
                <a:lnTo>
                  <a:pt x="107" y="19"/>
                </a:lnTo>
                <a:lnTo>
                  <a:pt x="107" y="19"/>
                </a:lnTo>
                <a:lnTo>
                  <a:pt x="114" y="7"/>
                </a:lnTo>
                <a:lnTo>
                  <a:pt x="114" y="7"/>
                </a:lnTo>
                <a:lnTo>
                  <a:pt x="118" y="6"/>
                </a:lnTo>
                <a:lnTo>
                  <a:pt x="122" y="4"/>
                </a:lnTo>
                <a:lnTo>
                  <a:pt x="122" y="4"/>
                </a:lnTo>
                <a:lnTo>
                  <a:pt x="131" y="0"/>
                </a:lnTo>
                <a:lnTo>
                  <a:pt x="135" y="2"/>
                </a:lnTo>
                <a:lnTo>
                  <a:pt x="137" y="4"/>
                </a:lnTo>
                <a:lnTo>
                  <a:pt x="137" y="6"/>
                </a:lnTo>
                <a:lnTo>
                  <a:pt x="133" y="11"/>
                </a:lnTo>
                <a:lnTo>
                  <a:pt x="133" y="11"/>
                </a:lnTo>
                <a:close/>
                <a:moveTo>
                  <a:pt x="47" y="97"/>
                </a:moveTo>
                <a:lnTo>
                  <a:pt x="47" y="97"/>
                </a:lnTo>
                <a:lnTo>
                  <a:pt x="43" y="103"/>
                </a:lnTo>
                <a:lnTo>
                  <a:pt x="43" y="107"/>
                </a:lnTo>
                <a:lnTo>
                  <a:pt x="43" y="109"/>
                </a:lnTo>
                <a:lnTo>
                  <a:pt x="43" y="109"/>
                </a:lnTo>
                <a:lnTo>
                  <a:pt x="47" y="109"/>
                </a:lnTo>
                <a:lnTo>
                  <a:pt x="49" y="109"/>
                </a:lnTo>
                <a:lnTo>
                  <a:pt x="54" y="105"/>
                </a:lnTo>
                <a:lnTo>
                  <a:pt x="54" y="105"/>
                </a:lnTo>
                <a:lnTo>
                  <a:pt x="58" y="101"/>
                </a:lnTo>
                <a:lnTo>
                  <a:pt x="58" y="101"/>
                </a:lnTo>
                <a:lnTo>
                  <a:pt x="58" y="94"/>
                </a:lnTo>
                <a:lnTo>
                  <a:pt x="58" y="94"/>
                </a:lnTo>
                <a:lnTo>
                  <a:pt x="54" y="94"/>
                </a:lnTo>
                <a:lnTo>
                  <a:pt x="52" y="94"/>
                </a:lnTo>
                <a:lnTo>
                  <a:pt x="47" y="97"/>
                </a:lnTo>
                <a:lnTo>
                  <a:pt x="47" y="97"/>
                </a:lnTo>
                <a:close/>
                <a:moveTo>
                  <a:pt x="47" y="73"/>
                </a:moveTo>
                <a:lnTo>
                  <a:pt x="47" y="73"/>
                </a:lnTo>
                <a:lnTo>
                  <a:pt x="51" y="69"/>
                </a:lnTo>
                <a:lnTo>
                  <a:pt x="51" y="69"/>
                </a:lnTo>
                <a:lnTo>
                  <a:pt x="51" y="62"/>
                </a:lnTo>
                <a:lnTo>
                  <a:pt x="51" y="62"/>
                </a:lnTo>
                <a:lnTo>
                  <a:pt x="49" y="60"/>
                </a:lnTo>
                <a:lnTo>
                  <a:pt x="45" y="60"/>
                </a:lnTo>
                <a:lnTo>
                  <a:pt x="39" y="64"/>
                </a:lnTo>
                <a:lnTo>
                  <a:pt x="39" y="64"/>
                </a:lnTo>
                <a:lnTo>
                  <a:pt x="36" y="71"/>
                </a:lnTo>
                <a:lnTo>
                  <a:pt x="36" y="73"/>
                </a:lnTo>
                <a:lnTo>
                  <a:pt x="36" y="75"/>
                </a:lnTo>
                <a:lnTo>
                  <a:pt x="36" y="75"/>
                </a:lnTo>
                <a:lnTo>
                  <a:pt x="39" y="77"/>
                </a:lnTo>
                <a:lnTo>
                  <a:pt x="41" y="77"/>
                </a:lnTo>
                <a:lnTo>
                  <a:pt x="47" y="73"/>
                </a:lnTo>
                <a:lnTo>
                  <a:pt x="47" y="7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38"/>
          <p:cNvSpPr>
            <a:spLocks/>
          </p:cNvSpPr>
          <p:nvPr/>
        </p:nvSpPr>
        <p:spPr bwMode="auto">
          <a:xfrm>
            <a:off x="6388344" y="4392181"/>
            <a:ext cx="264913" cy="302273"/>
          </a:xfrm>
          <a:custGeom>
            <a:avLst/>
            <a:gdLst>
              <a:gd name="T0" fmla="*/ 0 w 78"/>
              <a:gd name="T1" fmla="*/ 36 h 89"/>
              <a:gd name="T2" fmla="*/ 0 w 78"/>
              <a:gd name="T3" fmla="*/ 83 h 89"/>
              <a:gd name="T4" fmla="*/ 0 w 78"/>
              <a:gd name="T5" fmla="*/ 83 h 89"/>
              <a:gd name="T6" fmla="*/ 0 w 78"/>
              <a:gd name="T7" fmla="*/ 85 h 89"/>
              <a:gd name="T8" fmla="*/ 2 w 78"/>
              <a:gd name="T9" fmla="*/ 87 h 89"/>
              <a:gd name="T10" fmla="*/ 2 w 78"/>
              <a:gd name="T11" fmla="*/ 87 h 89"/>
              <a:gd name="T12" fmla="*/ 3 w 78"/>
              <a:gd name="T13" fmla="*/ 89 h 89"/>
              <a:gd name="T14" fmla="*/ 26 w 78"/>
              <a:gd name="T15" fmla="*/ 89 h 89"/>
              <a:gd name="T16" fmla="*/ 26 w 78"/>
              <a:gd name="T17" fmla="*/ 89 h 89"/>
              <a:gd name="T18" fmla="*/ 28 w 78"/>
              <a:gd name="T19" fmla="*/ 87 h 89"/>
              <a:gd name="T20" fmla="*/ 28 w 78"/>
              <a:gd name="T21" fmla="*/ 87 h 89"/>
              <a:gd name="T22" fmla="*/ 28 w 78"/>
              <a:gd name="T23" fmla="*/ 85 h 89"/>
              <a:gd name="T24" fmla="*/ 28 w 78"/>
              <a:gd name="T25" fmla="*/ 62 h 89"/>
              <a:gd name="T26" fmla="*/ 50 w 78"/>
              <a:gd name="T27" fmla="*/ 62 h 89"/>
              <a:gd name="T28" fmla="*/ 50 w 78"/>
              <a:gd name="T29" fmla="*/ 85 h 89"/>
              <a:gd name="T30" fmla="*/ 50 w 78"/>
              <a:gd name="T31" fmla="*/ 85 h 89"/>
              <a:gd name="T32" fmla="*/ 50 w 78"/>
              <a:gd name="T33" fmla="*/ 87 h 89"/>
              <a:gd name="T34" fmla="*/ 50 w 78"/>
              <a:gd name="T35" fmla="*/ 87 h 89"/>
              <a:gd name="T36" fmla="*/ 52 w 78"/>
              <a:gd name="T37" fmla="*/ 89 h 89"/>
              <a:gd name="T38" fmla="*/ 75 w 78"/>
              <a:gd name="T39" fmla="*/ 89 h 89"/>
              <a:gd name="T40" fmla="*/ 75 w 78"/>
              <a:gd name="T41" fmla="*/ 89 h 89"/>
              <a:gd name="T42" fmla="*/ 76 w 78"/>
              <a:gd name="T43" fmla="*/ 87 h 89"/>
              <a:gd name="T44" fmla="*/ 76 w 78"/>
              <a:gd name="T45" fmla="*/ 87 h 89"/>
              <a:gd name="T46" fmla="*/ 78 w 78"/>
              <a:gd name="T47" fmla="*/ 85 h 89"/>
              <a:gd name="T48" fmla="*/ 78 w 78"/>
              <a:gd name="T49" fmla="*/ 83 h 89"/>
              <a:gd name="T50" fmla="*/ 78 w 78"/>
              <a:gd name="T51" fmla="*/ 36 h 89"/>
              <a:gd name="T52" fmla="*/ 39 w 78"/>
              <a:gd name="T53" fmla="*/ 0 h 89"/>
              <a:gd name="T54" fmla="*/ 0 w 78"/>
              <a:gd name="T55" fmla="*/ 3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" h="89">
                <a:moveTo>
                  <a:pt x="0" y="36"/>
                </a:moveTo>
                <a:lnTo>
                  <a:pt x="0" y="83"/>
                </a:lnTo>
                <a:lnTo>
                  <a:pt x="0" y="83"/>
                </a:lnTo>
                <a:lnTo>
                  <a:pt x="0" y="85"/>
                </a:lnTo>
                <a:lnTo>
                  <a:pt x="2" y="87"/>
                </a:lnTo>
                <a:lnTo>
                  <a:pt x="2" y="87"/>
                </a:lnTo>
                <a:lnTo>
                  <a:pt x="3" y="89"/>
                </a:lnTo>
                <a:lnTo>
                  <a:pt x="26" y="89"/>
                </a:lnTo>
                <a:lnTo>
                  <a:pt x="26" y="89"/>
                </a:lnTo>
                <a:lnTo>
                  <a:pt x="28" y="87"/>
                </a:lnTo>
                <a:lnTo>
                  <a:pt x="28" y="87"/>
                </a:lnTo>
                <a:lnTo>
                  <a:pt x="28" y="85"/>
                </a:lnTo>
                <a:lnTo>
                  <a:pt x="28" y="62"/>
                </a:lnTo>
                <a:lnTo>
                  <a:pt x="50" y="62"/>
                </a:lnTo>
                <a:lnTo>
                  <a:pt x="50" y="85"/>
                </a:lnTo>
                <a:lnTo>
                  <a:pt x="50" y="85"/>
                </a:lnTo>
                <a:lnTo>
                  <a:pt x="50" y="87"/>
                </a:lnTo>
                <a:lnTo>
                  <a:pt x="50" y="87"/>
                </a:lnTo>
                <a:lnTo>
                  <a:pt x="52" y="89"/>
                </a:lnTo>
                <a:lnTo>
                  <a:pt x="75" y="89"/>
                </a:lnTo>
                <a:lnTo>
                  <a:pt x="75" y="89"/>
                </a:lnTo>
                <a:lnTo>
                  <a:pt x="76" y="87"/>
                </a:lnTo>
                <a:lnTo>
                  <a:pt x="76" y="87"/>
                </a:lnTo>
                <a:lnTo>
                  <a:pt x="78" y="85"/>
                </a:lnTo>
                <a:lnTo>
                  <a:pt x="78" y="83"/>
                </a:lnTo>
                <a:lnTo>
                  <a:pt x="78" y="36"/>
                </a:lnTo>
                <a:lnTo>
                  <a:pt x="39" y="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39"/>
          <p:cNvSpPr>
            <a:spLocks/>
          </p:cNvSpPr>
          <p:nvPr/>
        </p:nvSpPr>
        <p:spPr bwMode="auto">
          <a:xfrm>
            <a:off x="6323816" y="4303878"/>
            <a:ext cx="393972" cy="210571"/>
          </a:xfrm>
          <a:custGeom>
            <a:avLst/>
            <a:gdLst>
              <a:gd name="T0" fmla="*/ 114 w 116"/>
              <a:gd name="T1" fmla="*/ 49 h 62"/>
              <a:gd name="T2" fmla="*/ 64 w 116"/>
              <a:gd name="T3" fmla="*/ 2 h 62"/>
              <a:gd name="T4" fmla="*/ 64 w 116"/>
              <a:gd name="T5" fmla="*/ 2 h 62"/>
              <a:gd name="T6" fmla="*/ 58 w 116"/>
              <a:gd name="T7" fmla="*/ 0 h 62"/>
              <a:gd name="T8" fmla="*/ 52 w 116"/>
              <a:gd name="T9" fmla="*/ 2 h 62"/>
              <a:gd name="T10" fmla="*/ 2 w 116"/>
              <a:gd name="T11" fmla="*/ 49 h 62"/>
              <a:gd name="T12" fmla="*/ 2 w 116"/>
              <a:gd name="T13" fmla="*/ 49 h 62"/>
              <a:gd name="T14" fmla="*/ 0 w 116"/>
              <a:gd name="T15" fmla="*/ 51 h 62"/>
              <a:gd name="T16" fmla="*/ 0 w 116"/>
              <a:gd name="T17" fmla="*/ 55 h 62"/>
              <a:gd name="T18" fmla="*/ 0 w 116"/>
              <a:gd name="T19" fmla="*/ 56 h 62"/>
              <a:gd name="T20" fmla="*/ 2 w 116"/>
              <a:gd name="T21" fmla="*/ 60 h 62"/>
              <a:gd name="T22" fmla="*/ 2 w 116"/>
              <a:gd name="T23" fmla="*/ 60 h 62"/>
              <a:gd name="T24" fmla="*/ 2 w 116"/>
              <a:gd name="T25" fmla="*/ 60 h 62"/>
              <a:gd name="T26" fmla="*/ 4 w 116"/>
              <a:gd name="T27" fmla="*/ 62 h 62"/>
              <a:gd name="T28" fmla="*/ 7 w 116"/>
              <a:gd name="T29" fmla="*/ 62 h 62"/>
              <a:gd name="T30" fmla="*/ 7 w 116"/>
              <a:gd name="T31" fmla="*/ 62 h 62"/>
              <a:gd name="T32" fmla="*/ 13 w 116"/>
              <a:gd name="T33" fmla="*/ 60 h 62"/>
              <a:gd name="T34" fmla="*/ 58 w 116"/>
              <a:gd name="T35" fmla="*/ 19 h 62"/>
              <a:gd name="T36" fmla="*/ 103 w 116"/>
              <a:gd name="T37" fmla="*/ 60 h 62"/>
              <a:gd name="T38" fmla="*/ 103 w 116"/>
              <a:gd name="T39" fmla="*/ 60 h 62"/>
              <a:gd name="T40" fmla="*/ 107 w 116"/>
              <a:gd name="T41" fmla="*/ 62 h 62"/>
              <a:gd name="T42" fmla="*/ 109 w 116"/>
              <a:gd name="T43" fmla="*/ 62 h 62"/>
              <a:gd name="T44" fmla="*/ 112 w 116"/>
              <a:gd name="T45" fmla="*/ 62 h 62"/>
              <a:gd name="T46" fmla="*/ 114 w 116"/>
              <a:gd name="T47" fmla="*/ 60 h 62"/>
              <a:gd name="T48" fmla="*/ 114 w 116"/>
              <a:gd name="T49" fmla="*/ 60 h 62"/>
              <a:gd name="T50" fmla="*/ 116 w 116"/>
              <a:gd name="T51" fmla="*/ 56 h 62"/>
              <a:gd name="T52" fmla="*/ 116 w 116"/>
              <a:gd name="T53" fmla="*/ 55 h 62"/>
              <a:gd name="T54" fmla="*/ 116 w 116"/>
              <a:gd name="T55" fmla="*/ 51 h 62"/>
              <a:gd name="T56" fmla="*/ 114 w 116"/>
              <a:gd name="T57" fmla="*/ 49 h 62"/>
              <a:gd name="T58" fmla="*/ 114 w 116"/>
              <a:gd name="T59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6" h="62">
                <a:moveTo>
                  <a:pt x="114" y="49"/>
                </a:moveTo>
                <a:lnTo>
                  <a:pt x="64" y="2"/>
                </a:lnTo>
                <a:lnTo>
                  <a:pt x="64" y="2"/>
                </a:lnTo>
                <a:lnTo>
                  <a:pt x="58" y="0"/>
                </a:lnTo>
                <a:lnTo>
                  <a:pt x="52" y="2"/>
                </a:lnTo>
                <a:lnTo>
                  <a:pt x="2" y="49"/>
                </a:lnTo>
                <a:lnTo>
                  <a:pt x="2" y="49"/>
                </a:lnTo>
                <a:lnTo>
                  <a:pt x="0" y="51"/>
                </a:lnTo>
                <a:lnTo>
                  <a:pt x="0" y="55"/>
                </a:lnTo>
                <a:lnTo>
                  <a:pt x="0" y="56"/>
                </a:lnTo>
                <a:lnTo>
                  <a:pt x="2" y="60"/>
                </a:lnTo>
                <a:lnTo>
                  <a:pt x="2" y="60"/>
                </a:lnTo>
                <a:lnTo>
                  <a:pt x="2" y="60"/>
                </a:lnTo>
                <a:lnTo>
                  <a:pt x="4" y="62"/>
                </a:lnTo>
                <a:lnTo>
                  <a:pt x="7" y="62"/>
                </a:lnTo>
                <a:lnTo>
                  <a:pt x="7" y="62"/>
                </a:lnTo>
                <a:lnTo>
                  <a:pt x="13" y="60"/>
                </a:lnTo>
                <a:lnTo>
                  <a:pt x="58" y="19"/>
                </a:lnTo>
                <a:lnTo>
                  <a:pt x="103" y="60"/>
                </a:lnTo>
                <a:lnTo>
                  <a:pt x="103" y="60"/>
                </a:lnTo>
                <a:lnTo>
                  <a:pt x="107" y="62"/>
                </a:lnTo>
                <a:lnTo>
                  <a:pt x="109" y="62"/>
                </a:lnTo>
                <a:lnTo>
                  <a:pt x="112" y="62"/>
                </a:lnTo>
                <a:lnTo>
                  <a:pt x="114" y="60"/>
                </a:lnTo>
                <a:lnTo>
                  <a:pt x="114" y="60"/>
                </a:lnTo>
                <a:lnTo>
                  <a:pt x="116" y="56"/>
                </a:lnTo>
                <a:lnTo>
                  <a:pt x="116" y="55"/>
                </a:lnTo>
                <a:lnTo>
                  <a:pt x="116" y="51"/>
                </a:lnTo>
                <a:lnTo>
                  <a:pt x="114" y="49"/>
                </a:lnTo>
                <a:lnTo>
                  <a:pt x="114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40"/>
          <p:cNvSpPr>
            <a:spLocks noEditPoints="1"/>
          </p:cNvSpPr>
          <p:nvPr/>
        </p:nvSpPr>
        <p:spPr bwMode="auto">
          <a:xfrm>
            <a:off x="2710139" y="4303878"/>
            <a:ext cx="360008" cy="363407"/>
          </a:xfrm>
          <a:custGeom>
            <a:avLst/>
            <a:gdLst>
              <a:gd name="T0" fmla="*/ 30 w 106"/>
              <a:gd name="T1" fmla="*/ 62 h 107"/>
              <a:gd name="T2" fmla="*/ 78 w 106"/>
              <a:gd name="T3" fmla="*/ 105 h 107"/>
              <a:gd name="T4" fmla="*/ 80 w 106"/>
              <a:gd name="T5" fmla="*/ 107 h 107"/>
              <a:gd name="T6" fmla="*/ 88 w 106"/>
              <a:gd name="T7" fmla="*/ 90 h 107"/>
              <a:gd name="T8" fmla="*/ 97 w 106"/>
              <a:gd name="T9" fmla="*/ 83 h 107"/>
              <a:gd name="T10" fmla="*/ 106 w 106"/>
              <a:gd name="T11" fmla="*/ 81 h 107"/>
              <a:gd name="T12" fmla="*/ 82 w 106"/>
              <a:gd name="T13" fmla="*/ 55 h 107"/>
              <a:gd name="T14" fmla="*/ 84 w 106"/>
              <a:gd name="T15" fmla="*/ 51 h 107"/>
              <a:gd name="T16" fmla="*/ 86 w 106"/>
              <a:gd name="T17" fmla="*/ 47 h 107"/>
              <a:gd name="T18" fmla="*/ 45 w 106"/>
              <a:gd name="T19" fmla="*/ 4 h 107"/>
              <a:gd name="T20" fmla="*/ 45 w 106"/>
              <a:gd name="T21" fmla="*/ 4 h 107"/>
              <a:gd name="T22" fmla="*/ 37 w 106"/>
              <a:gd name="T23" fmla="*/ 4 h 107"/>
              <a:gd name="T24" fmla="*/ 33 w 106"/>
              <a:gd name="T25" fmla="*/ 8 h 107"/>
              <a:gd name="T26" fmla="*/ 33 w 106"/>
              <a:gd name="T27" fmla="*/ 8 h 107"/>
              <a:gd name="T28" fmla="*/ 20 w 106"/>
              <a:gd name="T29" fmla="*/ 0 h 107"/>
              <a:gd name="T30" fmla="*/ 0 w 106"/>
              <a:gd name="T31" fmla="*/ 21 h 107"/>
              <a:gd name="T32" fmla="*/ 0 w 106"/>
              <a:gd name="T33" fmla="*/ 23 h 107"/>
              <a:gd name="T34" fmla="*/ 7 w 106"/>
              <a:gd name="T35" fmla="*/ 38 h 107"/>
              <a:gd name="T36" fmla="*/ 20 w 106"/>
              <a:gd name="T37" fmla="*/ 55 h 107"/>
              <a:gd name="T38" fmla="*/ 35 w 106"/>
              <a:gd name="T39" fmla="*/ 8 h 107"/>
              <a:gd name="T40" fmla="*/ 35 w 106"/>
              <a:gd name="T41" fmla="*/ 8 h 107"/>
              <a:gd name="T42" fmla="*/ 35 w 106"/>
              <a:gd name="T43" fmla="*/ 8 h 107"/>
              <a:gd name="T44" fmla="*/ 78 w 106"/>
              <a:gd name="T45" fmla="*/ 51 h 107"/>
              <a:gd name="T46" fmla="*/ 52 w 106"/>
              <a:gd name="T47" fmla="*/ 23 h 107"/>
              <a:gd name="T48" fmla="*/ 37 w 106"/>
              <a:gd name="T49" fmla="*/ 10 h 107"/>
              <a:gd name="T50" fmla="*/ 41 w 106"/>
              <a:gd name="T51" fmla="*/ 8 h 107"/>
              <a:gd name="T52" fmla="*/ 82 w 106"/>
              <a:gd name="T53" fmla="*/ 47 h 107"/>
              <a:gd name="T54" fmla="*/ 82 w 106"/>
              <a:gd name="T55" fmla="*/ 49 h 107"/>
              <a:gd name="T56" fmla="*/ 39 w 106"/>
              <a:gd name="T57" fmla="*/ 64 h 107"/>
              <a:gd name="T58" fmla="*/ 41 w 106"/>
              <a:gd name="T59" fmla="*/ 62 h 107"/>
              <a:gd name="T60" fmla="*/ 75 w 106"/>
              <a:gd name="T61" fmla="*/ 90 h 107"/>
              <a:gd name="T62" fmla="*/ 76 w 106"/>
              <a:gd name="T63" fmla="*/ 92 h 107"/>
              <a:gd name="T64" fmla="*/ 75 w 106"/>
              <a:gd name="T65" fmla="*/ 96 h 107"/>
              <a:gd name="T66" fmla="*/ 41 w 106"/>
              <a:gd name="T67" fmla="*/ 66 h 107"/>
              <a:gd name="T68" fmla="*/ 39 w 106"/>
              <a:gd name="T69" fmla="*/ 6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107">
                <a:moveTo>
                  <a:pt x="20" y="55"/>
                </a:moveTo>
                <a:lnTo>
                  <a:pt x="30" y="62"/>
                </a:lnTo>
                <a:lnTo>
                  <a:pt x="78" y="105"/>
                </a:lnTo>
                <a:lnTo>
                  <a:pt x="78" y="105"/>
                </a:lnTo>
                <a:lnTo>
                  <a:pt x="80" y="107"/>
                </a:lnTo>
                <a:lnTo>
                  <a:pt x="80" y="107"/>
                </a:lnTo>
                <a:lnTo>
                  <a:pt x="82" y="98"/>
                </a:lnTo>
                <a:lnTo>
                  <a:pt x="88" y="90"/>
                </a:lnTo>
                <a:lnTo>
                  <a:pt x="88" y="90"/>
                </a:lnTo>
                <a:lnTo>
                  <a:pt x="97" y="83"/>
                </a:lnTo>
                <a:lnTo>
                  <a:pt x="106" y="81"/>
                </a:lnTo>
                <a:lnTo>
                  <a:pt x="106" y="81"/>
                </a:lnTo>
                <a:lnTo>
                  <a:pt x="105" y="77"/>
                </a:lnTo>
                <a:lnTo>
                  <a:pt x="82" y="55"/>
                </a:lnTo>
                <a:lnTo>
                  <a:pt x="84" y="51"/>
                </a:lnTo>
                <a:lnTo>
                  <a:pt x="84" y="51"/>
                </a:lnTo>
                <a:lnTo>
                  <a:pt x="84" y="51"/>
                </a:lnTo>
                <a:lnTo>
                  <a:pt x="86" y="47"/>
                </a:lnTo>
                <a:lnTo>
                  <a:pt x="84" y="43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1" y="2"/>
                </a:lnTo>
                <a:lnTo>
                  <a:pt x="37" y="4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24" y="2"/>
                </a:lnTo>
                <a:lnTo>
                  <a:pt x="20" y="0"/>
                </a:lnTo>
                <a:lnTo>
                  <a:pt x="18" y="2"/>
                </a:lnTo>
                <a:lnTo>
                  <a:pt x="0" y="21"/>
                </a:lnTo>
                <a:lnTo>
                  <a:pt x="0" y="21"/>
                </a:lnTo>
                <a:lnTo>
                  <a:pt x="0" y="23"/>
                </a:lnTo>
                <a:lnTo>
                  <a:pt x="2" y="26"/>
                </a:lnTo>
                <a:lnTo>
                  <a:pt x="7" y="38"/>
                </a:lnTo>
                <a:lnTo>
                  <a:pt x="20" y="55"/>
                </a:lnTo>
                <a:lnTo>
                  <a:pt x="20" y="55"/>
                </a:lnTo>
                <a:close/>
                <a:moveTo>
                  <a:pt x="35" y="8"/>
                </a:move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close/>
                <a:moveTo>
                  <a:pt x="35" y="8"/>
                </a:moveTo>
                <a:lnTo>
                  <a:pt x="35" y="8"/>
                </a:lnTo>
                <a:lnTo>
                  <a:pt x="35" y="8"/>
                </a:lnTo>
                <a:close/>
                <a:moveTo>
                  <a:pt x="78" y="51"/>
                </a:moveTo>
                <a:lnTo>
                  <a:pt x="61" y="30"/>
                </a:lnTo>
                <a:lnTo>
                  <a:pt x="52" y="23"/>
                </a:lnTo>
                <a:lnTo>
                  <a:pt x="52" y="23"/>
                </a:lnTo>
                <a:lnTo>
                  <a:pt x="37" y="10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78" y="51"/>
                </a:lnTo>
                <a:close/>
                <a:moveTo>
                  <a:pt x="39" y="64"/>
                </a:moveTo>
                <a:lnTo>
                  <a:pt x="41" y="62"/>
                </a:lnTo>
                <a:lnTo>
                  <a:pt x="41" y="62"/>
                </a:lnTo>
                <a:lnTo>
                  <a:pt x="45" y="62"/>
                </a:lnTo>
                <a:lnTo>
                  <a:pt x="75" y="90"/>
                </a:lnTo>
                <a:lnTo>
                  <a:pt x="75" y="90"/>
                </a:lnTo>
                <a:lnTo>
                  <a:pt x="76" y="92"/>
                </a:lnTo>
                <a:lnTo>
                  <a:pt x="75" y="96"/>
                </a:lnTo>
                <a:lnTo>
                  <a:pt x="75" y="96"/>
                </a:lnTo>
                <a:lnTo>
                  <a:pt x="71" y="94"/>
                </a:lnTo>
                <a:lnTo>
                  <a:pt x="41" y="66"/>
                </a:lnTo>
                <a:lnTo>
                  <a:pt x="41" y="66"/>
                </a:lnTo>
                <a:lnTo>
                  <a:pt x="39" y="64"/>
                </a:lnTo>
                <a:lnTo>
                  <a:pt x="39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41"/>
          <p:cNvSpPr>
            <a:spLocks noEditPoints="1"/>
          </p:cNvSpPr>
          <p:nvPr/>
        </p:nvSpPr>
        <p:spPr bwMode="auto">
          <a:xfrm>
            <a:off x="2988637" y="4592563"/>
            <a:ext cx="101890" cy="95097"/>
          </a:xfrm>
          <a:custGeom>
            <a:avLst/>
            <a:gdLst>
              <a:gd name="T0" fmla="*/ 0 w 30"/>
              <a:gd name="T1" fmla="*/ 22 h 28"/>
              <a:gd name="T2" fmla="*/ 0 w 30"/>
              <a:gd name="T3" fmla="*/ 22 h 28"/>
              <a:gd name="T4" fmla="*/ 2 w 30"/>
              <a:gd name="T5" fmla="*/ 22 h 28"/>
              <a:gd name="T6" fmla="*/ 2 w 30"/>
              <a:gd name="T7" fmla="*/ 22 h 28"/>
              <a:gd name="T8" fmla="*/ 4 w 30"/>
              <a:gd name="T9" fmla="*/ 22 h 28"/>
              <a:gd name="T10" fmla="*/ 23 w 30"/>
              <a:gd name="T11" fmla="*/ 28 h 28"/>
              <a:gd name="T12" fmla="*/ 23 w 30"/>
              <a:gd name="T13" fmla="*/ 28 h 28"/>
              <a:gd name="T14" fmla="*/ 26 w 30"/>
              <a:gd name="T15" fmla="*/ 28 h 28"/>
              <a:gd name="T16" fmla="*/ 28 w 30"/>
              <a:gd name="T17" fmla="*/ 26 h 28"/>
              <a:gd name="T18" fmla="*/ 30 w 30"/>
              <a:gd name="T19" fmla="*/ 24 h 28"/>
              <a:gd name="T20" fmla="*/ 30 w 30"/>
              <a:gd name="T21" fmla="*/ 20 h 28"/>
              <a:gd name="T22" fmla="*/ 23 w 30"/>
              <a:gd name="T23" fmla="*/ 1 h 28"/>
              <a:gd name="T24" fmla="*/ 23 w 30"/>
              <a:gd name="T25" fmla="*/ 0 h 28"/>
              <a:gd name="T26" fmla="*/ 23 w 30"/>
              <a:gd name="T27" fmla="*/ 0 h 28"/>
              <a:gd name="T28" fmla="*/ 23 w 30"/>
              <a:gd name="T29" fmla="*/ 0 h 28"/>
              <a:gd name="T30" fmla="*/ 15 w 30"/>
              <a:gd name="T31" fmla="*/ 1 h 28"/>
              <a:gd name="T32" fmla="*/ 8 w 30"/>
              <a:gd name="T33" fmla="*/ 7 h 28"/>
              <a:gd name="T34" fmla="*/ 8 w 30"/>
              <a:gd name="T35" fmla="*/ 7 h 28"/>
              <a:gd name="T36" fmla="*/ 4 w 30"/>
              <a:gd name="T37" fmla="*/ 15 h 28"/>
              <a:gd name="T38" fmla="*/ 0 w 30"/>
              <a:gd name="T39" fmla="*/ 22 h 28"/>
              <a:gd name="T40" fmla="*/ 0 w 30"/>
              <a:gd name="T41" fmla="*/ 22 h 28"/>
              <a:gd name="T42" fmla="*/ 8 w 30"/>
              <a:gd name="T43" fmla="*/ 18 h 28"/>
              <a:gd name="T44" fmla="*/ 8 w 30"/>
              <a:gd name="T45" fmla="*/ 18 h 28"/>
              <a:gd name="T46" fmla="*/ 8 w 30"/>
              <a:gd name="T47" fmla="*/ 18 h 28"/>
              <a:gd name="T48" fmla="*/ 8 w 30"/>
              <a:gd name="T49" fmla="*/ 18 h 28"/>
              <a:gd name="T50" fmla="*/ 21 w 30"/>
              <a:gd name="T51" fmla="*/ 24 h 28"/>
              <a:gd name="T52" fmla="*/ 21 w 30"/>
              <a:gd name="T53" fmla="*/ 24 h 28"/>
              <a:gd name="T54" fmla="*/ 21 w 30"/>
              <a:gd name="T55" fmla="*/ 24 h 28"/>
              <a:gd name="T56" fmla="*/ 21 w 30"/>
              <a:gd name="T57" fmla="*/ 24 h 28"/>
              <a:gd name="T58" fmla="*/ 21 w 30"/>
              <a:gd name="T59" fmla="*/ 24 h 28"/>
              <a:gd name="T60" fmla="*/ 21 w 30"/>
              <a:gd name="T61" fmla="*/ 24 h 28"/>
              <a:gd name="T62" fmla="*/ 8 w 30"/>
              <a:gd name="T63" fmla="*/ 20 h 28"/>
              <a:gd name="T64" fmla="*/ 8 w 30"/>
              <a:gd name="T65" fmla="*/ 20 h 28"/>
              <a:gd name="T66" fmla="*/ 8 w 30"/>
              <a:gd name="T67" fmla="*/ 18 h 28"/>
              <a:gd name="T68" fmla="*/ 8 w 30"/>
              <a:gd name="T69" fmla="*/ 1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" h="28">
                <a:moveTo>
                  <a:pt x="0" y="22"/>
                </a:moveTo>
                <a:lnTo>
                  <a:pt x="0" y="22"/>
                </a:lnTo>
                <a:lnTo>
                  <a:pt x="2" y="22"/>
                </a:lnTo>
                <a:lnTo>
                  <a:pt x="2" y="22"/>
                </a:lnTo>
                <a:lnTo>
                  <a:pt x="4" y="22"/>
                </a:lnTo>
                <a:lnTo>
                  <a:pt x="23" y="28"/>
                </a:lnTo>
                <a:lnTo>
                  <a:pt x="23" y="28"/>
                </a:lnTo>
                <a:lnTo>
                  <a:pt x="26" y="28"/>
                </a:lnTo>
                <a:lnTo>
                  <a:pt x="28" y="26"/>
                </a:lnTo>
                <a:lnTo>
                  <a:pt x="30" y="24"/>
                </a:lnTo>
                <a:lnTo>
                  <a:pt x="30" y="20"/>
                </a:lnTo>
                <a:lnTo>
                  <a:pt x="23" y="1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15" y="1"/>
                </a:lnTo>
                <a:lnTo>
                  <a:pt x="8" y="7"/>
                </a:lnTo>
                <a:lnTo>
                  <a:pt x="8" y="7"/>
                </a:lnTo>
                <a:lnTo>
                  <a:pt x="4" y="15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8" y="18"/>
                </a:move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21" y="24"/>
                </a:lnTo>
                <a:lnTo>
                  <a:pt x="8" y="20"/>
                </a:lnTo>
                <a:lnTo>
                  <a:pt x="8" y="20"/>
                </a:lnTo>
                <a:lnTo>
                  <a:pt x="8" y="18"/>
                </a:lnTo>
                <a:lnTo>
                  <a:pt x="8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42"/>
          <p:cNvSpPr>
            <a:spLocks/>
          </p:cNvSpPr>
          <p:nvPr/>
        </p:nvSpPr>
        <p:spPr bwMode="auto">
          <a:xfrm>
            <a:off x="3352041" y="3689144"/>
            <a:ext cx="370200" cy="366801"/>
          </a:xfrm>
          <a:custGeom>
            <a:avLst/>
            <a:gdLst>
              <a:gd name="T0" fmla="*/ 0 w 109"/>
              <a:gd name="T1" fmla="*/ 54 h 108"/>
              <a:gd name="T2" fmla="*/ 4 w 109"/>
              <a:gd name="T3" fmla="*/ 33 h 108"/>
              <a:gd name="T4" fmla="*/ 15 w 109"/>
              <a:gd name="T5" fmla="*/ 15 h 108"/>
              <a:gd name="T6" fmla="*/ 34 w 109"/>
              <a:gd name="T7" fmla="*/ 3 h 108"/>
              <a:gd name="T8" fmla="*/ 54 w 109"/>
              <a:gd name="T9" fmla="*/ 0 h 108"/>
              <a:gd name="T10" fmla="*/ 54 w 109"/>
              <a:gd name="T11" fmla="*/ 5 h 108"/>
              <a:gd name="T12" fmla="*/ 45 w 109"/>
              <a:gd name="T13" fmla="*/ 7 h 108"/>
              <a:gd name="T14" fmla="*/ 28 w 109"/>
              <a:gd name="T15" fmla="*/ 15 h 108"/>
              <a:gd name="T16" fmla="*/ 15 w 109"/>
              <a:gd name="T17" fmla="*/ 28 h 108"/>
              <a:gd name="T18" fmla="*/ 7 w 109"/>
              <a:gd name="T19" fmla="*/ 45 h 108"/>
              <a:gd name="T20" fmla="*/ 6 w 109"/>
              <a:gd name="T21" fmla="*/ 54 h 108"/>
              <a:gd name="T22" fmla="*/ 9 w 109"/>
              <a:gd name="T23" fmla="*/ 73 h 108"/>
              <a:gd name="T24" fmla="*/ 21 w 109"/>
              <a:gd name="T25" fmla="*/ 88 h 108"/>
              <a:gd name="T26" fmla="*/ 35 w 109"/>
              <a:gd name="T27" fmla="*/ 97 h 108"/>
              <a:gd name="T28" fmla="*/ 54 w 109"/>
              <a:gd name="T29" fmla="*/ 103 h 108"/>
              <a:gd name="T30" fmla="*/ 64 w 109"/>
              <a:gd name="T31" fmla="*/ 101 h 108"/>
              <a:gd name="T32" fmla="*/ 80 w 109"/>
              <a:gd name="T33" fmla="*/ 93 h 108"/>
              <a:gd name="T34" fmla="*/ 94 w 109"/>
              <a:gd name="T35" fmla="*/ 80 h 108"/>
              <a:gd name="T36" fmla="*/ 101 w 109"/>
              <a:gd name="T37" fmla="*/ 63 h 108"/>
              <a:gd name="T38" fmla="*/ 103 w 109"/>
              <a:gd name="T39" fmla="*/ 54 h 108"/>
              <a:gd name="T40" fmla="*/ 97 w 109"/>
              <a:gd name="T41" fmla="*/ 35 h 108"/>
              <a:gd name="T42" fmla="*/ 88 w 109"/>
              <a:gd name="T43" fmla="*/ 20 h 108"/>
              <a:gd name="T44" fmla="*/ 73 w 109"/>
              <a:gd name="T45" fmla="*/ 9 h 108"/>
              <a:gd name="T46" fmla="*/ 54 w 109"/>
              <a:gd name="T47" fmla="*/ 5 h 108"/>
              <a:gd name="T48" fmla="*/ 54 w 109"/>
              <a:gd name="T49" fmla="*/ 0 h 108"/>
              <a:gd name="T50" fmla="*/ 65 w 109"/>
              <a:gd name="T51" fmla="*/ 0 h 108"/>
              <a:gd name="T52" fmla="*/ 84 w 109"/>
              <a:gd name="T53" fmla="*/ 9 h 108"/>
              <a:gd name="T54" fmla="*/ 99 w 109"/>
              <a:gd name="T55" fmla="*/ 24 h 108"/>
              <a:gd name="T56" fmla="*/ 109 w 109"/>
              <a:gd name="T57" fmla="*/ 43 h 108"/>
              <a:gd name="T58" fmla="*/ 109 w 109"/>
              <a:gd name="T59" fmla="*/ 54 h 108"/>
              <a:gd name="T60" fmla="*/ 105 w 109"/>
              <a:gd name="T61" fmla="*/ 74 h 108"/>
              <a:gd name="T62" fmla="*/ 94 w 109"/>
              <a:gd name="T63" fmla="*/ 93 h 108"/>
              <a:gd name="T64" fmla="*/ 75 w 109"/>
              <a:gd name="T65" fmla="*/ 104 h 108"/>
              <a:gd name="T66" fmla="*/ 54 w 109"/>
              <a:gd name="T67" fmla="*/ 108 h 108"/>
              <a:gd name="T68" fmla="*/ 43 w 109"/>
              <a:gd name="T69" fmla="*/ 108 h 108"/>
              <a:gd name="T70" fmla="*/ 24 w 109"/>
              <a:gd name="T71" fmla="*/ 99 h 108"/>
              <a:gd name="T72" fmla="*/ 9 w 109"/>
              <a:gd name="T73" fmla="*/ 84 h 108"/>
              <a:gd name="T74" fmla="*/ 0 w 109"/>
              <a:gd name="T75" fmla="*/ 65 h 108"/>
              <a:gd name="T76" fmla="*/ 0 w 109"/>
              <a:gd name="T77" fmla="*/ 5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08">
                <a:moveTo>
                  <a:pt x="0" y="54"/>
                </a:moveTo>
                <a:lnTo>
                  <a:pt x="0" y="54"/>
                </a:lnTo>
                <a:lnTo>
                  <a:pt x="0" y="43"/>
                </a:lnTo>
                <a:lnTo>
                  <a:pt x="4" y="33"/>
                </a:lnTo>
                <a:lnTo>
                  <a:pt x="9" y="24"/>
                </a:lnTo>
                <a:lnTo>
                  <a:pt x="15" y="15"/>
                </a:lnTo>
                <a:lnTo>
                  <a:pt x="24" y="9"/>
                </a:lnTo>
                <a:lnTo>
                  <a:pt x="34" y="3"/>
                </a:lnTo>
                <a:lnTo>
                  <a:pt x="43" y="0"/>
                </a:lnTo>
                <a:lnTo>
                  <a:pt x="54" y="0"/>
                </a:lnTo>
                <a:lnTo>
                  <a:pt x="54" y="3"/>
                </a:lnTo>
                <a:lnTo>
                  <a:pt x="54" y="5"/>
                </a:lnTo>
                <a:lnTo>
                  <a:pt x="54" y="5"/>
                </a:lnTo>
                <a:lnTo>
                  <a:pt x="45" y="7"/>
                </a:lnTo>
                <a:lnTo>
                  <a:pt x="35" y="9"/>
                </a:lnTo>
                <a:lnTo>
                  <a:pt x="28" y="15"/>
                </a:lnTo>
                <a:lnTo>
                  <a:pt x="21" y="20"/>
                </a:lnTo>
                <a:lnTo>
                  <a:pt x="15" y="28"/>
                </a:lnTo>
                <a:lnTo>
                  <a:pt x="9" y="35"/>
                </a:lnTo>
                <a:lnTo>
                  <a:pt x="7" y="45"/>
                </a:lnTo>
                <a:lnTo>
                  <a:pt x="6" y="54"/>
                </a:lnTo>
                <a:lnTo>
                  <a:pt x="6" y="54"/>
                </a:lnTo>
                <a:lnTo>
                  <a:pt x="7" y="63"/>
                </a:lnTo>
                <a:lnTo>
                  <a:pt x="9" y="73"/>
                </a:lnTo>
                <a:lnTo>
                  <a:pt x="15" y="80"/>
                </a:lnTo>
                <a:lnTo>
                  <a:pt x="21" y="88"/>
                </a:lnTo>
                <a:lnTo>
                  <a:pt x="28" y="93"/>
                </a:lnTo>
                <a:lnTo>
                  <a:pt x="35" y="97"/>
                </a:lnTo>
                <a:lnTo>
                  <a:pt x="45" y="101"/>
                </a:lnTo>
                <a:lnTo>
                  <a:pt x="54" y="103"/>
                </a:lnTo>
                <a:lnTo>
                  <a:pt x="54" y="103"/>
                </a:lnTo>
                <a:lnTo>
                  <a:pt x="64" y="101"/>
                </a:lnTo>
                <a:lnTo>
                  <a:pt x="73" y="97"/>
                </a:lnTo>
                <a:lnTo>
                  <a:pt x="80" y="93"/>
                </a:lnTo>
                <a:lnTo>
                  <a:pt x="88" y="88"/>
                </a:lnTo>
                <a:lnTo>
                  <a:pt x="94" y="80"/>
                </a:lnTo>
                <a:lnTo>
                  <a:pt x="97" y="73"/>
                </a:lnTo>
                <a:lnTo>
                  <a:pt x="101" y="63"/>
                </a:lnTo>
                <a:lnTo>
                  <a:pt x="103" y="54"/>
                </a:lnTo>
                <a:lnTo>
                  <a:pt x="103" y="54"/>
                </a:lnTo>
                <a:lnTo>
                  <a:pt x="101" y="45"/>
                </a:lnTo>
                <a:lnTo>
                  <a:pt x="97" y="35"/>
                </a:lnTo>
                <a:lnTo>
                  <a:pt x="94" y="28"/>
                </a:lnTo>
                <a:lnTo>
                  <a:pt x="88" y="20"/>
                </a:lnTo>
                <a:lnTo>
                  <a:pt x="80" y="15"/>
                </a:lnTo>
                <a:lnTo>
                  <a:pt x="73" y="9"/>
                </a:lnTo>
                <a:lnTo>
                  <a:pt x="64" y="7"/>
                </a:lnTo>
                <a:lnTo>
                  <a:pt x="54" y="5"/>
                </a:lnTo>
                <a:lnTo>
                  <a:pt x="54" y="3"/>
                </a:lnTo>
                <a:lnTo>
                  <a:pt x="54" y="0"/>
                </a:lnTo>
                <a:lnTo>
                  <a:pt x="54" y="0"/>
                </a:lnTo>
                <a:lnTo>
                  <a:pt x="65" y="0"/>
                </a:lnTo>
                <a:lnTo>
                  <a:pt x="75" y="3"/>
                </a:lnTo>
                <a:lnTo>
                  <a:pt x="84" y="9"/>
                </a:lnTo>
                <a:lnTo>
                  <a:pt x="94" y="15"/>
                </a:lnTo>
                <a:lnTo>
                  <a:pt x="99" y="24"/>
                </a:lnTo>
                <a:lnTo>
                  <a:pt x="105" y="33"/>
                </a:lnTo>
                <a:lnTo>
                  <a:pt x="109" y="43"/>
                </a:lnTo>
                <a:lnTo>
                  <a:pt x="109" y="54"/>
                </a:lnTo>
                <a:lnTo>
                  <a:pt x="109" y="54"/>
                </a:lnTo>
                <a:lnTo>
                  <a:pt x="109" y="65"/>
                </a:lnTo>
                <a:lnTo>
                  <a:pt x="105" y="74"/>
                </a:lnTo>
                <a:lnTo>
                  <a:pt x="99" y="84"/>
                </a:lnTo>
                <a:lnTo>
                  <a:pt x="94" y="93"/>
                </a:lnTo>
                <a:lnTo>
                  <a:pt x="84" y="99"/>
                </a:lnTo>
                <a:lnTo>
                  <a:pt x="75" y="104"/>
                </a:lnTo>
                <a:lnTo>
                  <a:pt x="65" y="108"/>
                </a:lnTo>
                <a:lnTo>
                  <a:pt x="54" y="108"/>
                </a:lnTo>
                <a:lnTo>
                  <a:pt x="54" y="108"/>
                </a:lnTo>
                <a:lnTo>
                  <a:pt x="43" y="108"/>
                </a:lnTo>
                <a:lnTo>
                  <a:pt x="34" y="104"/>
                </a:lnTo>
                <a:lnTo>
                  <a:pt x="24" y="99"/>
                </a:lnTo>
                <a:lnTo>
                  <a:pt x="15" y="93"/>
                </a:lnTo>
                <a:lnTo>
                  <a:pt x="9" y="84"/>
                </a:lnTo>
                <a:lnTo>
                  <a:pt x="4" y="74"/>
                </a:lnTo>
                <a:lnTo>
                  <a:pt x="0" y="65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43"/>
          <p:cNvSpPr>
            <a:spLocks noEditPoints="1"/>
          </p:cNvSpPr>
          <p:nvPr/>
        </p:nvSpPr>
        <p:spPr bwMode="auto">
          <a:xfrm>
            <a:off x="3460722" y="3757071"/>
            <a:ext cx="169815" cy="241139"/>
          </a:xfrm>
          <a:custGeom>
            <a:avLst/>
            <a:gdLst>
              <a:gd name="T0" fmla="*/ 28 w 50"/>
              <a:gd name="T1" fmla="*/ 49 h 71"/>
              <a:gd name="T2" fmla="*/ 13 w 50"/>
              <a:gd name="T3" fmla="*/ 49 h 71"/>
              <a:gd name="T4" fmla="*/ 13 w 50"/>
              <a:gd name="T5" fmla="*/ 41 h 71"/>
              <a:gd name="T6" fmla="*/ 13 w 50"/>
              <a:gd name="T7" fmla="*/ 39 h 71"/>
              <a:gd name="T8" fmla="*/ 17 w 50"/>
              <a:gd name="T9" fmla="*/ 34 h 71"/>
              <a:gd name="T10" fmla="*/ 26 w 50"/>
              <a:gd name="T11" fmla="*/ 26 h 71"/>
              <a:gd name="T12" fmla="*/ 30 w 50"/>
              <a:gd name="T13" fmla="*/ 23 h 71"/>
              <a:gd name="T14" fmla="*/ 30 w 50"/>
              <a:gd name="T15" fmla="*/ 21 h 71"/>
              <a:gd name="T16" fmla="*/ 28 w 50"/>
              <a:gd name="T17" fmla="*/ 17 h 71"/>
              <a:gd name="T18" fmla="*/ 24 w 50"/>
              <a:gd name="T19" fmla="*/ 15 h 71"/>
              <a:gd name="T20" fmla="*/ 18 w 50"/>
              <a:gd name="T21" fmla="*/ 17 h 71"/>
              <a:gd name="T22" fmla="*/ 17 w 50"/>
              <a:gd name="T23" fmla="*/ 21 h 71"/>
              <a:gd name="T24" fmla="*/ 11 w 50"/>
              <a:gd name="T25" fmla="*/ 25 h 71"/>
              <a:gd name="T26" fmla="*/ 5 w 50"/>
              <a:gd name="T27" fmla="*/ 23 h 71"/>
              <a:gd name="T28" fmla="*/ 0 w 50"/>
              <a:gd name="T29" fmla="*/ 15 h 71"/>
              <a:gd name="T30" fmla="*/ 0 w 50"/>
              <a:gd name="T31" fmla="*/ 10 h 71"/>
              <a:gd name="T32" fmla="*/ 3 w 50"/>
              <a:gd name="T33" fmla="*/ 6 h 71"/>
              <a:gd name="T34" fmla="*/ 24 w 50"/>
              <a:gd name="T35" fmla="*/ 0 h 71"/>
              <a:gd name="T36" fmla="*/ 33 w 50"/>
              <a:gd name="T37" fmla="*/ 0 h 71"/>
              <a:gd name="T38" fmla="*/ 41 w 50"/>
              <a:gd name="T39" fmla="*/ 4 h 71"/>
              <a:gd name="T40" fmla="*/ 48 w 50"/>
              <a:gd name="T41" fmla="*/ 11 h 71"/>
              <a:gd name="T42" fmla="*/ 50 w 50"/>
              <a:gd name="T43" fmla="*/ 19 h 71"/>
              <a:gd name="T44" fmla="*/ 50 w 50"/>
              <a:gd name="T45" fmla="*/ 25 h 71"/>
              <a:gd name="T46" fmla="*/ 48 w 50"/>
              <a:gd name="T47" fmla="*/ 28 h 71"/>
              <a:gd name="T48" fmla="*/ 39 w 50"/>
              <a:gd name="T49" fmla="*/ 38 h 71"/>
              <a:gd name="T50" fmla="*/ 32 w 50"/>
              <a:gd name="T51" fmla="*/ 43 h 71"/>
              <a:gd name="T52" fmla="*/ 32 w 50"/>
              <a:gd name="T53" fmla="*/ 49 h 71"/>
              <a:gd name="T54" fmla="*/ 13 w 50"/>
              <a:gd name="T55" fmla="*/ 62 h 71"/>
              <a:gd name="T56" fmla="*/ 15 w 50"/>
              <a:gd name="T57" fmla="*/ 56 h 71"/>
              <a:gd name="T58" fmla="*/ 22 w 50"/>
              <a:gd name="T59" fmla="*/ 54 h 71"/>
              <a:gd name="T60" fmla="*/ 26 w 50"/>
              <a:gd name="T61" fmla="*/ 54 h 71"/>
              <a:gd name="T62" fmla="*/ 32 w 50"/>
              <a:gd name="T63" fmla="*/ 58 h 71"/>
              <a:gd name="T64" fmla="*/ 32 w 50"/>
              <a:gd name="T65" fmla="*/ 62 h 71"/>
              <a:gd name="T66" fmla="*/ 30 w 50"/>
              <a:gd name="T67" fmla="*/ 68 h 71"/>
              <a:gd name="T68" fmla="*/ 22 w 50"/>
              <a:gd name="T69" fmla="*/ 71 h 71"/>
              <a:gd name="T70" fmla="*/ 18 w 50"/>
              <a:gd name="T71" fmla="*/ 69 h 71"/>
              <a:gd name="T72" fmla="*/ 13 w 50"/>
              <a:gd name="T73" fmla="*/ 66 h 71"/>
              <a:gd name="T74" fmla="*/ 13 w 50"/>
              <a:gd name="T75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" h="71">
                <a:moveTo>
                  <a:pt x="32" y="49"/>
                </a:moveTo>
                <a:lnTo>
                  <a:pt x="28" y="49"/>
                </a:lnTo>
                <a:lnTo>
                  <a:pt x="28" y="49"/>
                </a:lnTo>
                <a:lnTo>
                  <a:pt x="13" y="49"/>
                </a:lnTo>
                <a:lnTo>
                  <a:pt x="13" y="49"/>
                </a:lnTo>
                <a:lnTo>
                  <a:pt x="13" y="41"/>
                </a:lnTo>
                <a:lnTo>
                  <a:pt x="13" y="41"/>
                </a:lnTo>
                <a:lnTo>
                  <a:pt x="13" y="39"/>
                </a:lnTo>
                <a:lnTo>
                  <a:pt x="13" y="39"/>
                </a:lnTo>
                <a:lnTo>
                  <a:pt x="17" y="34"/>
                </a:lnTo>
                <a:lnTo>
                  <a:pt x="17" y="34"/>
                </a:lnTo>
                <a:lnTo>
                  <a:pt x="26" y="26"/>
                </a:lnTo>
                <a:lnTo>
                  <a:pt x="26" y="26"/>
                </a:lnTo>
                <a:lnTo>
                  <a:pt x="30" y="23"/>
                </a:lnTo>
                <a:lnTo>
                  <a:pt x="30" y="21"/>
                </a:lnTo>
                <a:lnTo>
                  <a:pt x="30" y="21"/>
                </a:lnTo>
                <a:lnTo>
                  <a:pt x="28" y="17"/>
                </a:lnTo>
                <a:lnTo>
                  <a:pt x="28" y="17"/>
                </a:lnTo>
                <a:lnTo>
                  <a:pt x="24" y="15"/>
                </a:lnTo>
                <a:lnTo>
                  <a:pt x="24" y="15"/>
                </a:lnTo>
                <a:lnTo>
                  <a:pt x="20" y="15"/>
                </a:lnTo>
                <a:lnTo>
                  <a:pt x="18" y="17"/>
                </a:lnTo>
                <a:lnTo>
                  <a:pt x="18" y="17"/>
                </a:lnTo>
                <a:lnTo>
                  <a:pt x="17" y="21"/>
                </a:lnTo>
                <a:lnTo>
                  <a:pt x="15" y="25"/>
                </a:lnTo>
                <a:lnTo>
                  <a:pt x="11" y="25"/>
                </a:lnTo>
                <a:lnTo>
                  <a:pt x="11" y="25"/>
                </a:lnTo>
                <a:lnTo>
                  <a:pt x="5" y="23"/>
                </a:lnTo>
                <a:lnTo>
                  <a:pt x="2" y="19"/>
                </a:lnTo>
                <a:lnTo>
                  <a:pt x="0" y="15"/>
                </a:lnTo>
                <a:lnTo>
                  <a:pt x="0" y="10"/>
                </a:lnTo>
                <a:lnTo>
                  <a:pt x="0" y="10"/>
                </a:lnTo>
                <a:lnTo>
                  <a:pt x="3" y="6"/>
                </a:lnTo>
                <a:lnTo>
                  <a:pt x="3" y="6"/>
                </a:lnTo>
                <a:lnTo>
                  <a:pt x="13" y="2"/>
                </a:lnTo>
                <a:lnTo>
                  <a:pt x="24" y="0"/>
                </a:lnTo>
                <a:lnTo>
                  <a:pt x="24" y="0"/>
                </a:lnTo>
                <a:lnTo>
                  <a:pt x="33" y="0"/>
                </a:lnTo>
                <a:lnTo>
                  <a:pt x="41" y="4"/>
                </a:lnTo>
                <a:lnTo>
                  <a:pt x="41" y="4"/>
                </a:lnTo>
                <a:lnTo>
                  <a:pt x="45" y="8"/>
                </a:lnTo>
                <a:lnTo>
                  <a:pt x="48" y="11"/>
                </a:lnTo>
                <a:lnTo>
                  <a:pt x="50" y="15"/>
                </a:lnTo>
                <a:lnTo>
                  <a:pt x="50" y="19"/>
                </a:lnTo>
                <a:lnTo>
                  <a:pt x="50" y="19"/>
                </a:lnTo>
                <a:lnTo>
                  <a:pt x="50" y="25"/>
                </a:lnTo>
                <a:lnTo>
                  <a:pt x="48" y="28"/>
                </a:lnTo>
                <a:lnTo>
                  <a:pt x="48" y="28"/>
                </a:lnTo>
                <a:lnTo>
                  <a:pt x="39" y="38"/>
                </a:lnTo>
                <a:lnTo>
                  <a:pt x="39" y="38"/>
                </a:lnTo>
                <a:lnTo>
                  <a:pt x="32" y="43"/>
                </a:lnTo>
                <a:lnTo>
                  <a:pt x="32" y="43"/>
                </a:lnTo>
                <a:lnTo>
                  <a:pt x="32" y="49"/>
                </a:lnTo>
                <a:lnTo>
                  <a:pt x="32" y="49"/>
                </a:lnTo>
                <a:close/>
                <a:moveTo>
                  <a:pt x="13" y="62"/>
                </a:moveTo>
                <a:lnTo>
                  <a:pt x="13" y="62"/>
                </a:lnTo>
                <a:lnTo>
                  <a:pt x="13" y="58"/>
                </a:lnTo>
                <a:lnTo>
                  <a:pt x="15" y="56"/>
                </a:lnTo>
                <a:lnTo>
                  <a:pt x="18" y="54"/>
                </a:lnTo>
                <a:lnTo>
                  <a:pt x="22" y="54"/>
                </a:lnTo>
                <a:lnTo>
                  <a:pt x="22" y="54"/>
                </a:lnTo>
                <a:lnTo>
                  <a:pt x="26" y="54"/>
                </a:lnTo>
                <a:lnTo>
                  <a:pt x="30" y="56"/>
                </a:lnTo>
                <a:lnTo>
                  <a:pt x="32" y="58"/>
                </a:lnTo>
                <a:lnTo>
                  <a:pt x="32" y="62"/>
                </a:lnTo>
                <a:lnTo>
                  <a:pt x="32" y="62"/>
                </a:lnTo>
                <a:lnTo>
                  <a:pt x="32" y="66"/>
                </a:lnTo>
                <a:lnTo>
                  <a:pt x="30" y="68"/>
                </a:lnTo>
                <a:lnTo>
                  <a:pt x="26" y="69"/>
                </a:lnTo>
                <a:lnTo>
                  <a:pt x="22" y="71"/>
                </a:lnTo>
                <a:lnTo>
                  <a:pt x="22" y="71"/>
                </a:lnTo>
                <a:lnTo>
                  <a:pt x="18" y="69"/>
                </a:lnTo>
                <a:lnTo>
                  <a:pt x="15" y="68"/>
                </a:lnTo>
                <a:lnTo>
                  <a:pt x="13" y="66"/>
                </a:lnTo>
                <a:lnTo>
                  <a:pt x="13" y="62"/>
                </a:lnTo>
                <a:lnTo>
                  <a:pt x="13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544"/>
          <p:cNvSpPr>
            <a:spLocks noEditPoints="1"/>
          </p:cNvSpPr>
          <p:nvPr/>
        </p:nvSpPr>
        <p:spPr bwMode="auto">
          <a:xfrm>
            <a:off x="3460722" y="3757071"/>
            <a:ext cx="169815" cy="241139"/>
          </a:xfrm>
          <a:custGeom>
            <a:avLst/>
            <a:gdLst>
              <a:gd name="T0" fmla="*/ 28 w 50"/>
              <a:gd name="T1" fmla="*/ 49 h 71"/>
              <a:gd name="T2" fmla="*/ 13 w 50"/>
              <a:gd name="T3" fmla="*/ 49 h 71"/>
              <a:gd name="T4" fmla="*/ 13 w 50"/>
              <a:gd name="T5" fmla="*/ 41 h 71"/>
              <a:gd name="T6" fmla="*/ 13 w 50"/>
              <a:gd name="T7" fmla="*/ 39 h 71"/>
              <a:gd name="T8" fmla="*/ 17 w 50"/>
              <a:gd name="T9" fmla="*/ 34 h 71"/>
              <a:gd name="T10" fmla="*/ 26 w 50"/>
              <a:gd name="T11" fmla="*/ 26 h 71"/>
              <a:gd name="T12" fmla="*/ 30 w 50"/>
              <a:gd name="T13" fmla="*/ 23 h 71"/>
              <a:gd name="T14" fmla="*/ 30 w 50"/>
              <a:gd name="T15" fmla="*/ 21 h 71"/>
              <a:gd name="T16" fmla="*/ 28 w 50"/>
              <a:gd name="T17" fmla="*/ 17 h 71"/>
              <a:gd name="T18" fmla="*/ 24 w 50"/>
              <a:gd name="T19" fmla="*/ 15 h 71"/>
              <a:gd name="T20" fmla="*/ 18 w 50"/>
              <a:gd name="T21" fmla="*/ 17 h 71"/>
              <a:gd name="T22" fmla="*/ 17 w 50"/>
              <a:gd name="T23" fmla="*/ 21 h 71"/>
              <a:gd name="T24" fmla="*/ 11 w 50"/>
              <a:gd name="T25" fmla="*/ 25 h 71"/>
              <a:gd name="T26" fmla="*/ 5 w 50"/>
              <a:gd name="T27" fmla="*/ 23 h 71"/>
              <a:gd name="T28" fmla="*/ 0 w 50"/>
              <a:gd name="T29" fmla="*/ 15 h 71"/>
              <a:gd name="T30" fmla="*/ 0 w 50"/>
              <a:gd name="T31" fmla="*/ 10 h 71"/>
              <a:gd name="T32" fmla="*/ 3 w 50"/>
              <a:gd name="T33" fmla="*/ 6 h 71"/>
              <a:gd name="T34" fmla="*/ 24 w 50"/>
              <a:gd name="T35" fmla="*/ 0 h 71"/>
              <a:gd name="T36" fmla="*/ 33 w 50"/>
              <a:gd name="T37" fmla="*/ 0 h 71"/>
              <a:gd name="T38" fmla="*/ 41 w 50"/>
              <a:gd name="T39" fmla="*/ 4 h 71"/>
              <a:gd name="T40" fmla="*/ 48 w 50"/>
              <a:gd name="T41" fmla="*/ 11 h 71"/>
              <a:gd name="T42" fmla="*/ 50 w 50"/>
              <a:gd name="T43" fmla="*/ 19 h 71"/>
              <a:gd name="T44" fmla="*/ 50 w 50"/>
              <a:gd name="T45" fmla="*/ 25 h 71"/>
              <a:gd name="T46" fmla="*/ 48 w 50"/>
              <a:gd name="T47" fmla="*/ 28 h 71"/>
              <a:gd name="T48" fmla="*/ 39 w 50"/>
              <a:gd name="T49" fmla="*/ 38 h 71"/>
              <a:gd name="T50" fmla="*/ 32 w 50"/>
              <a:gd name="T51" fmla="*/ 43 h 71"/>
              <a:gd name="T52" fmla="*/ 32 w 50"/>
              <a:gd name="T53" fmla="*/ 49 h 71"/>
              <a:gd name="T54" fmla="*/ 13 w 50"/>
              <a:gd name="T55" fmla="*/ 62 h 71"/>
              <a:gd name="T56" fmla="*/ 15 w 50"/>
              <a:gd name="T57" fmla="*/ 56 h 71"/>
              <a:gd name="T58" fmla="*/ 22 w 50"/>
              <a:gd name="T59" fmla="*/ 54 h 71"/>
              <a:gd name="T60" fmla="*/ 26 w 50"/>
              <a:gd name="T61" fmla="*/ 54 h 71"/>
              <a:gd name="T62" fmla="*/ 32 w 50"/>
              <a:gd name="T63" fmla="*/ 58 h 71"/>
              <a:gd name="T64" fmla="*/ 32 w 50"/>
              <a:gd name="T65" fmla="*/ 62 h 71"/>
              <a:gd name="T66" fmla="*/ 30 w 50"/>
              <a:gd name="T67" fmla="*/ 68 h 71"/>
              <a:gd name="T68" fmla="*/ 22 w 50"/>
              <a:gd name="T69" fmla="*/ 71 h 71"/>
              <a:gd name="T70" fmla="*/ 18 w 50"/>
              <a:gd name="T71" fmla="*/ 69 h 71"/>
              <a:gd name="T72" fmla="*/ 13 w 50"/>
              <a:gd name="T73" fmla="*/ 66 h 71"/>
              <a:gd name="T74" fmla="*/ 13 w 50"/>
              <a:gd name="T75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0" h="71">
                <a:moveTo>
                  <a:pt x="32" y="49"/>
                </a:moveTo>
                <a:lnTo>
                  <a:pt x="28" y="49"/>
                </a:lnTo>
                <a:lnTo>
                  <a:pt x="28" y="49"/>
                </a:lnTo>
                <a:lnTo>
                  <a:pt x="13" y="49"/>
                </a:lnTo>
                <a:lnTo>
                  <a:pt x="13" y="49"/>
                </a:lnTo>
                <a:lnTo>
                  <a:pt x="13" y="41"/>
                </a:lnTo>
                <a:lnTo>
                  <a:pt x="13" y="41"/>
                </a:lnTo>
                <a:lnTo>
                  <a:pt x="13" y="39"/>
                </a:lnTo>
                <a:lnTo>
                  <a:pt x="13" y="39"/>
                </a:lnTo>
                <a:lnTo>
                  <a:pt x="17" y="34"/>
                </a:lnTo>
                <a:lnTo>
                  <a:pt x="17" y="34"/>
                </a:lnTo>
                <a:lnTo>
                  <a:pt x="26" y="26"/>
                </a:lnTo>
                <a:lnTo>
                  <a:pt x="26" y="26"/>
                </a:lnTo>
                <a:lnTo>
                  <a:pt x="30" y="23"/>
                </a:lnTo>
                <a:lnTo>
                  <a:pt x="30" y="21"/>
                </a:lnTo>
                <a:lnTo>
                  <a:pt x="30" y="21"/>
                </a:lnTo>
                <a:lnTo>
                  <a:pt x="28" y="17"/>
                </a:lnTo>
                <a:lnTo>
                  <a:pt x="28" y="17"/>
                </a:lnTo>
                <a:lnTo>
                  <a:pt x="24" y="15"/>
                </a:lnTo>
                <a:lnTo>
                  <a:pt x="24" y="15"/>
                </a:lnTo>
                <a:lnTo>
                  <a:pt x="20" y="15"/>
                </a:lnTo>
                <a:lnTo>
                  <a:pt x="18" y="17"/>
                </a:lnTo>
                <a:lnTo>
                  <a:pt x="18" y="17"/>
                </a:lnTo>
                <a:lnTo>
                  <a:pt x="17" y="21"/>
                </a:lnTo>
                <a:lnTo>
                  <a:pt x="15" y="25"/>
                </a:lnTo>
                <a:lnTo>
                  <a:pt x="11" y="25"/>
                </a:lnTo>
                <a:lnTo>
                  <a:pt x="11" y="25"/>
                </a:lnTo>
                <a:lnTo>
                  <a:pt x="5" y="23"/>
                </a:lnTo>
                <a:lnTo>
                  <a:pt x="2" y="19"/>
                </a:lnTo>
                <a:lnTo>
                  <a:pt x="0" y="15"/>
                </a:lnTo>
                <a:lnTo>
                  <a:pt x="0" y="10"/>
                </a:lnTo>
                <a:lnTo>
                  <a:pt x="0" y="10"/>
                </a:lnTo>
                <a:lnTo>
                  <a:pt x="3" y="6"/>
                </a:lnTo>
                <a:lnTo>
                  <a:pt x="3" y="6"/>
                </a:lnTo>
                <a:lnTo>
                  <a:pt x="13" y="2"/>
                </a:lnTo>
                <a:lnTo>
                  <a:pt x="24" y="0"/>
                </a:lnTo>
                <a:lnTo>
                  <a:pt x="24" y="0"/>
                </a:lnTo>
                <a:lnTo>
                  <a:pt x="33" y="0"/>
                </a:lnTo>
                <a:lnTo>
                  <a:pt x="41" y="4"/>
                </a:lnTo>
                <a:lnTo>
                  <a:pt x="41" y="4"/>
                </a:lnTo>
                <a:lnTo>
                  <a:pt x="45" y="8"/>
                </a:lnTo>
                <a:lnTo>
                  <a:pt x="48" y="11"/>
                </a:lnTo>
                <a:lnTo>
                  <a:pt x="50" y="15"/>
                </a:lnTo>
                <a:lnTo>
                  <a:pt x="50" y="19"/>
                </a:lnTo>
                <a:lnTo>
                  <a:pt x="50" y="19"/>
                </a:lnTo>
                <a:lnTo>
                  <a:pt x="50" y="25"/>
                </a:lnTo>
                <a:lnTo>
                  <a:pt x="48" y="28"/>
                </a:lnTo>
                <a:lnTo>
                  <a:pt x="48" y="28"/>
                </a:lnTo>
                <a:lnTo>
                  <a:pt x="39" y="38"/>
                </a:lnTo>
                <a:lnTo>
                  <a:pt x="39" y="38"/>
                </a:lnTo>
                <a:lnTo>
                  <a:pt x="32" y="43"/>
                </a:lnTo>
                <a:lnTo>
                  <a:pt x="32" y="43"/>
                </a:lnTo>
                <a:lnTo>
                  <a:pt x="32" y="49"/>
                </a:lnTo>
                <a:lnTo>
                  <a:pt x="32" y="49"/>
                </a:lnTo>
                <a:close/>
                <a:moveTo>
                  <a:pt x="13" y="62"/>
                </a:moveTo>
                <a:lnTo>
                  <a:pt x="13" y="62"/>
                </a:lnTo>
                <a:lnTo>
                  <a:pt x="13" y="58"/>
                </a:lnTo>
                <a:lnTo>
                  <a:pt x="15" y="56"/>
                </a:lnTo>
                <a:lnTo>
                  <a:pt x="18" y="54"/>
                </a:lnTo>
                <a:lnTo>
                  <a:pt x="22" y="54"/>
                </a:lnTo>
                <a:lnTo>
                  <a:pt x="22" y="54"/>
                </a:lnTo>
                <a:lnTo>
                  <a:pt x="26" y="54"/>
                </a:lnTo>
                <a:lnTo>
                  <a:pt x="30" y="56"/>
                </a:lnTo>
                <a:lnTo>
                  <a:pt x="32" y="58"/>
                </a:lnTo>
                <a:lnTo>
                  <a:pt x="32" y="62"/>
                </a:lnTo>
                <a:lnTo>
                  <a:pt x="32" y="62"/>
                </a:lnTo>
                <a:lnTo>
                  <a:pt x="32" y="66"/>
                </a:lnTo>
                <a:lnTo>
                  <a:pt x="30" y="68"/>
                </a:lnTo>
                <a:lnTo>
                  <a:pt x="26" y="69"/>
                </a:lnTo>
                <a:lnTo>
                  <a:pt x="22" y="71"/>
                </a:lnTo>
                <a:lnTo>
                  <a:pt x="22" y="71"/>
                </a:lnTo>
                <a:lnTo>
                  <a:pt x="18" y="69"/>
                </a:lnTo>
                <a:lnTo>
                  <a:pt x="15" y="68"/>
                </a:lnTo>
                <a:lnTo>
                  <a:pt x="13" y="66"/>
                </a:lnTo>
                <a:lnTo>
                  <a:pt x="13" y="62"/>
                </a:lnTo>
                <a:lnTo>
                  <a:pt x="13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545"/>
          <p:cNvSpPr>
            <a:spLocks/>
          </p:cNvSpPr>
          <p:nvPr/>
        </p:nvSpPr>
        <p:spPr bwMode="auto">
          <a:xfrm>
            <a:off x="4632452" y="3740090"/>
            <a:ext cx="353217" cy="207176"/>
          </a:xfrm>
          <a:custGeom>
            <a:avLst/>
            <a:gdLst>
              <a:gd name="T0" fmla="*/ 69 w 104"/>
              <a:gd name="T1" fmla="*/ 61 h 61"/>
              <a:gd name="T2" fmla="*/ 69 w 104"/>
              <a:gd name="T3" fmla="*/ 61 h 61"/>
              <a:gd name="T4" fmla="*/ 74 w 104"/>
              <a:gd name="T5" fmla="*/ 59 h 61"/>
              <a:gd name="T6" fmla="*/ 82 w 104"/>
              <a:gd name="T7" fmla="*/ 58 h 61"/>
              <a:gd name="T8" fmla="*/ 86 w 104"/>
              <a:gd name="T9" fmla="*/ 52 h 61"/>
              <a:gd name="T10" fmla="*/ 89 w 104"/>
              <a:gd name="T11" fmla="*/ 46 h 61"/>
              <a:gd name="T12" fmla="*/ 103 w 104"/>
              <a:gd name="T13" fmla="*/ 15 h 61"/>
              <a:gd name="T14" fmla="*/ 103 w 104"/>
              <a:gd name="T15" fmla="*/ 15 h 61"/>
              <a:gd name="T16" fmla="*/ 104 w 104"/>
              <a:gd name="T17" fmla="*/ 9 h 61"/>
              <a:gd name="T18" fmla="*/ 103 w 104"/>
              <a:gd name="T19" fmla="*/ 3 h 61"/>
              <a:gd name="T20" fmla="*/ 99 w 104"/>
              <a:gd name="T21" fmla="*/ 1 h 61"/>
              <a:gd name="T22" fmla="*/ 93 w 104"/>
              <a:gd name="T23" fmla="*/ 0 h 61"/>
              <a:gd name="T24" fmla="*/ 67 w 104"/>
              <a:gd name="T25" fmla="*/ 0 h 61"/>
              <a:gd name="T26" fmla="*/ 67 w 104"/>
              <a:gd name="T27" fmla="*/ 0 h 61"/>
              <a:gd name="T28" fmla="*/ 37 w 104"/>
              <a:gd name="T29" fmla="*/ 0 h 61"/>
              <a:gd name="T30" fmla="*/ 11 w 104"/>
              <a:gd name="T31" fmla="*/ 0 h 61"/>
              <a:gd name="T32" fmla="*/ 11 w 104"/>
              <a:gd name="T33" fmla="*/ 0 h 61"/>
              <a:gd name="T34" fmla="*/ 5 w 104"/>
              <a:gd name="T35" fmla="*/ 1 h 61"/>
              <a:gd name="T36" fmla="*/ 1 w 104"/>
              <a:gd name="T37" fmla="*/ 3 h 61"/>
              <a:gd name="T38" fmla="*/ 0 w 104"/>
              <a:gd name="T39" fmla="*/ 9 h 61"/>
              <a:gd name="T40" fmla="*/ 1 w 104"/>
              <a:gd name="T41" fmla="*/ 15 h 61"/>
              <a:gd name="T42" fmla="*/ 14 w 104"/>
              <a:gd name="T43" fmla="*/ 46 h 61"/>
              <a:gd name="T44" fmla="*/ 14 w 104"/>
              <a:gd name="T45" fmla="*/ 46 h 61"/>
              <a:gd name="T46" fmla="*/ 18 w 104"/>
              <a:gd name="T47" fmla="*/ 52 h 61"/>
              <a:gd name="T48" fmla="*/ 22 w 104"/>
              <a:gd name="T49" fmla="*/ 58 h 61"/>
              <a:gd name="T50" fmla="*/ 29 w 104"/>
              <a:gd name="T51" fmla="*/ 59 h 61"/>
              <a:gd name="T52" fmla="*/ 35 w 104"/>
              <a:gd name="T53" fmla="*/ 61 h 61"/>
              <a:gd name="T54" fmla="*/ 69 w 104"/>
              <a:gd name="T5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4" h="61">
                <a:moveTo>
                  <a:pt x="69" y="61"/>
                </a:moveTo>
                <a:lnTo>
                  <a:pt x="69" y="61"/>
                </a:lnTo>
                <a:lnTo>
                  <a:pt x="74" y="59"/>
                </a:lnTo>
                <a:lnTo>
                  <a:pt x="82" y="58"/>
                </a:lnTo>
                <a:lnTo>
                  <a:pt x="86" y="52"/>
                </a:lnTo>
                <a:lnTo>
                  <a:pt x="89" y="46"/>
                </a:lnTo>
                <a:lnTo>
                  <a:pt x="103" y="15"/>
                </a:lnTo>
                <a:lnTo>
                  <a:pt x="103" y="15"/>
                </a:lnTo>
                <a:lnTo>
                  <a:pt x="104" y="9"/>
                </a:lnTo>
                <a:lnTo>
                  <a:pt x="103" y="3"/>
                </a:lnTo>
                <a:lnTo>
                  <a:pt x="99" y="1"/>
                </a:lnTo>
                <a:lnTo>
                  <a:pt x="93" y="0"/>
                </a:lnTo>
                <a:lnTo>
                  <a:pt x="67" y="0"/>
                </a:lnTo>
                <a:lnTo>
                  <a:pt x="67" y="0"/>
                </a:lnTo>
                <a:lnTo>
                  <a:pt x="37" y="0"/>
                </a:lnTo>
                <a:lnTo>
                  <a:pt x="11" y="0"/>
                </a:lnTo>
                <a:lnTo>
                  <a:pt x="11" y="0"/>
                </a:lnTo>
                <a:lnTo>
                  <a:pt x="5" y="1"/>
                </a:lnTo>
                <a:lnTo>
                  <a:pt x="1" y="3"/>
                </a:lnTo>
                <a:lnTo>
                  <a:pt x="0" y="9"/>
                </a:lnTo>
                <a:lnTo>
                  <a:pt x="1" y="15"/>
                </a:lnTo>
                <a:lnTo>
                  <a:pt x="14" y="46"/>
                </a:lnTo>
                <a:lnTo>
                  <a:pt x="14" y="46"/>
                </a:lnTo>
                <a:lnTo>
                  <a:pt x="18" y="52"/>
                </a:lnTo>
                <a:lnTo>
                  <a:pt x="22" y="58"/>
                </a:lnTo>
                <a:lnTo>
                  <a:pt x="29" y="59"/>
                </a:lnTo>
                <a:lnTo>
                  <a:pt x="35" y="61"/>
                </a:lnTo>
                <a:lnTo>
                  <a:pt x="69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546"/>
          <p:cNvSpPr>
            <a:spLocks/>
          </p:cNvSpPr>
          <p:nvPr/>
        </p:nvSpPr>
        <p:spPr bwMode="auto">
          <a:xfrm>
            <a:off x="4686792" y="4005003"/>
            <a:ext cx="64531" cy="64531"/>
          </a:xfrm>
          <a:custGeom>
            <a:avLst/>
            <a:gdLst>
              <a:gd name="T0" fmla="*/ 19 w 19"/>
              <a:gd name="T1" fmla="*/ 10 h 19"/>
              <a:gd name="T2" fmla="*/ 19 w 19"/>
              <a:gd name="T3" fmla="*/ 10 h 19"/>
              <a:gd name="T4" fmla="*/ 17 w 19"/>
              <a:gd name="T5" fmla="*/ 13 h 19"/>
              <a:gd name="T6" fmla="*/ 15 w 19"/>
              <a:gd name="T7" fmla="*/ 17 h 19"/>
              <a:gd name="T8" fmla="*/ 13 w 19"/>
              <a:gd name="T9" fmla="*/ 19 h 19"/>
              <a:gd name="T10" fmla="*/ 10 w 19"/>
              <a:gd name="T11" fmla="*/ 19 h 19"/>
              <a:gd name="T12" fmla="*/ 10 w 19"/>
              <a:gd name="T13" fmla="*/ 19 h 19"/>
              <a:gd name="T14" fmla="*/ 6 w 19"/>
              <a:gd name="T15" fmla="*/ 19 h 19"/>
              <a:gd name="T16" fmla="*/ 2 w 19"/>
              <a:gd name="T17" fmla="*/ 17 h 19"/>
              <a:gd name="T18" fmla="*/ 0 w 19"/>
              <a:gd name="T19" fmla="*/ 13 h 19"/>
              <a:gd name="T20" fmla="*/ 0 w 19"/>
              <a:gd name="T21" fmla="*/ 10 h 19"/>
              <a:gd name="T22" fmla="*/ 0 w 19"/>
              <a:gd name="T23" fmla="*/ 10 h 19"/>
              <a:gd name="T24" fmla="*/ 0 w 19"/>
              <a:gd name="T25" fmla="*/ 6 h 19"/>
              <a:gd name="T26" fmla="*/ 2 w 19"/>
              <a:gd name="T27" fmla="*/ 4 h 19"/>
              <a:gd name="T28" fmla="*/ 6 w 19"/>
              <a:gd name="T29" fmla="*/ 2 h 19"/>
              <a:gd name="T30" fmla="*/ 10 w 19"/>
              <a:gd name="T31" fmla="*/ 0 h 19"/>
              <a:gd name="T32" fmla="*/ 10 w 19"/>
              <a:gd name="T33" fmla="*/ 0 h 19"/>
              <a:gd name="T34" fmla="*/ 13 w 19"/>
              <a:gd name="T35" fmla="*/ 2 h 19"/>
              <a:gd name="T36" fmla="*/ 15 w 19"/>
              <a:gd name="T37" fmla="*/ 4 h 19"/>
              <a:gd name="T38" fmla="*/ 17 w 19"/>
              <a:gd name="T39" fmla="*/ 6 h 19"/>
              <a:gd name="T40" fmla="*/ 19 w 19"/>
              <a:gd name="T41" fmla="*/ 10 h 19"/>
              <a:gd name="T42" fmla="*/ 19 w 19"/>
              <a:gd name="T4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19" y="10"/>
                </a:moveTo>
                <a:lnTo>
                  <a:pt x="19" y="10"/>
                </a:lnTo>
                <a:lnTo>
                  <a:pt x="17" y="13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6" y="19"/>
                </a:lnTo>
                <a:lnTo>
                  <a:pt x="2" y="17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2" y="4"/>
                </a:lnTo>
                <a:lnTo>
                  <a:pt x="6" y="2"/>
                </a:lnTo>
                <a:lnTo>
                  <a:pt x="10" y="0"/>
                </a:lnTo>
                <a:lnTo>
                  <a:pt x="10" y="0"/>
                </a:lnTo>
                <a:lnTo>
                  <a:pt x="13" y="2"/>
                </a:lnTo>
                <a:lnTo>
                  <a:pt x="15" y="4"/>
                </a:lnTo>
                <a:lnTo>
                  <a:pt x="17" y="6"/>
                </a:lnTo>
                <a:lnTo>
                  <a:pt x="19" y="10"/>
                </a:lnTo>
                <a:lnTo>
                  <a:pt x="1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547"/>
          <p:cNvSpPr>
            <a:spLocks/>
          </p:cNvSpPr>
          <p:nvPr/>
        </p:nvSpPr>
        <p:spPr bwMode="auto">
          <a:xfrm>
            <a:off x="4853211" y="4005003"/>
            <a:ext cx="64531" cy="64531"/>
          </a:xfrm>
          <a:custGeom>
            <a:avLst/>
            <a:gdLst>
              <a:gd name="T0" fmla="*/ 19 w 19"/>
              <a:gd name="T1" fmla="*/ 10 h 19"/>
              <a:gd name="T2" fmla="*/ 19 w 19"/>
              <a:gd name="T3" fmla="*/ 10 h 19"/>
              <a:gd name="T4" fmla="*/ 19 w 19"/>
              <a:gd name="T5" fmla="*/ 13 h 19"/>
              <a:gd name="T6" fmla="*/ 17 w 19"/>
              <a:gd name="T7" fmla="*/ 17 h 19"/>
              <a:gd name="T8" fmla="*/ 13 w 19"/>
              <a:gd name="T9" fmla="*/ 19 h 19"/>
              <a:gd name="T10" fmla="*/ 9 w 19"/>
              <a:gd name="T11" fmla="*/ 19 h 19"/>
              <a:gd name="T12" fmla="*/ 9 w 19"/>
              <a:gd name="T13" fmla="*/ 19 h 19"/>
              <a:gd name="T14" fmla="*/ 6 w 19"/>
              <a:gd name="T15" fmla="*/ 19 h 19"/>
              <a:gd name="T16" fmla="*/ 4 w 19"/>
              <a:gd name="T17" fmla="*/ 17 h 19"/>
              <a:gd name="T18" fmla="*/ 2 w 19"/>
              <a:gd name="T19" fmla="*/ 13 h 19"/>
              <a:gd name="T20" fmla="*/ 0 w 19"/>
              <a:gd name="T21" fmla="*/ 10 h 19"/>
              <a:gd name="T22" fmla="*/ 0 w 19"/>
              <a:gd name="T23" fmla="*/ 10 h 19"/>
              <a:gd name="T24" fmla="*/ 2 w 19"/>
              <a:gd name="T25" fmla="*/ 6 h 19"/>
              <a:gd name="T26" fmla="*/ 4 w 19"/>
              <a:gd name="T27" fmla="*/ 4 h 19"/>
              <a:gd name="T28" fmla="*/ 6 w 19"/>
              <a:gd name="T29" fmla="*/ 2 h 19"/>
              <a:gd name="T30" fmla="*/ 9 w 19"/>
              <a:gd name="T31" fmla="*/ 0 h 19"/>
              <a:gd name="T32" fmla="*/ 9 w 19"/>
              <a:gd name="T33" fmla="*/ 0 h 19"/>
              <a:gd name="T34" fmla="*/ 13 w 19"/>
              <a:gd name="T35" fmla="*/ 2 h 19"/>
              <a:gd name="T36" fmla="*/ 17 w 19"/>
              <a:gd name="T37" fmla="*/ 4 h 19"/>
              <a:gd name="T38" fmla="*/ 19 w 19"/>
              <a:gd name="T39" fmla="*/ 6 h 19"/>
              <a:gd name="T40" fmla="*/ 19 w 19"/>
              <a:gd name="T41" fmla="*/ 10 h 19"/>
              <a:gd name="T42" fmla="*/ 19 w 19"/>
              <a:gd name="T4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19" y="10"/>
                </a:moveTo>
                <a:lnTo>
                  <a:pt x="19" y="10"/>
                </a:lnTo>
                <a:lnTo>
                  <a:pt x="19" y="13"/>
                </a:lnTo>
                <a:lnTo>
                  <a:pt x="17" y="17"/>
                </a:lnTo>
                <a:lnTo>
                  <a:pt x="13" y="19"/>
                </a:lnTo>
                <a:lnTo>
                  <a:pt x="9" y="19"/>
                </a:lnTo>
                <a:lnTo>
                  <a:pt x="9" y="19"/>
                </a:lnTo>
                <a:lnTo>
                  <a:pt x="6" y="19"/>
                </a:lnTo>
                <a:lnTo>
                  <a:pt x="4" y="17"/>
                </a:lnTo>
                <a:lnTo>
                  <a:pt x="2" y="13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9" y="0"/>
                </a:lnTo>
                <a:lnTo>
                  <a:pt x="9" y="0"/>
                </a:lnTo>
                <a:lnTo>
                  <a:pt x="13" y="2"/>
                </a:lnTo>
                <a:lnTo>
                  <a:pt x="17" y="4"/>
                </a:lnTo>
                <a:lnTo>
                  <a:pt x="19" y="6"/>
                </a:lnTo>
                <a:lnTo>
                  <a:pt x="19" y="10"/>
                </a:lnTo>
                <a:lnTo>
                  <a:pt x="1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548"/>
          <p:cNvSpPr>
            <a:spLocks/>
          </p:cNvSpPr>
          <p:nvPr/>
        </p:nvSpPr>
        <p:spPr bwMode="auto">
          <a:xfrm>
            <a:off x="4489806" y="3791034"/>
            <a:ext cx="441520" cy="207176"/>
          </a:xfrm>
          <a:custGeom>
            <a:avLst/>
            <a:gdLst>
              <a:gd name="T0" fmla="*/ 53 w 130"/>
              <a:gd name="T1" fmla="*/ 61 h 61"/>
              <a:gd name="T2" fmla="*/ 47 w 130"/>
              <a:gd name="T3" fmla="*/ 59 h 61"/>
              <a:gd name="T4" fmla="*/ 27 w 130"/>
              <a:gd name="T5" fmla="*/ 9 h 61"/>
              <a:gd name="T6" fmla="*/ 6 w 130"/>
              <a:gd name="T7" fmla="*/ 9 h 61"/>
              <a:gd name="T8" fmla="*/ 6 w 130"/>
              <a:gd name="T9" fmla="*/ 9 h 61"/>
              <a:gd name="T10" fmla="*/ 2 w 130"/>
              <a:gd name="T11" fmla="*/ 7 h 61"/>
              <a:gd name="T12" fmla="*/ 0 w 130"/>
              <a:gd name="T13" fmla="*/ 3 h 61"/>
              <a:gd name="T14" fmla="*/ 0 w 130"/>
              <a:gd name="T15" fmla="*/ 3 h 61"/>
              <a:gd name="T16" fmla="*/ 2 w 130"/>
              <a:gd name="T17" fmla="*/ 0 h 61"/>
              <a:gd name="T18" fmla="*/ 6 w 130"/>
              <a:gd name="T19" fmla="*/ 0 h 61"/>
              <a:gd name="T20" fmla="*/ 30 w 130"/>
              <a:gd name="T21" fmla="*/ 0 h 61"/>
              <a:gd name="T22" fmla="*/ 36 w 130"/>
              <a:gd name="T23" fmla="*/ 1 h 61"/>
              <a:gd name="T24" fmla="*/ 56 w 130"/>
              <a:gd name="T25" fmla="*/ 52 h 61"/>
              <a:gd name="T26" fmla="*/ 124 w 130"/>
              <a:gd name="T27" fmla="*/ 52 h 61"/>
              <a:gd name="T28" fmla="*/ 124 w 130"/>
              <a:gd name="T29" fmla="*/ 52 h 61"/>
              <a:gd name="T30" fmla="*/ 128 w 130"/>
              <a:gd name="T31" fmla="*/ 52 h 61"/>
              <a:gd name="T32" fmla="*/ 130 w 130"/>
              <a:gd name="T33" fmla="*/ 58 h 61"/>
              <a:gd name="T34" fmla="*/ 130 w 130"/>
              <a:gd name="T35" fmla="*/ 58 h 61"/>
              <a:gd name="T36" fmla="*/ 128 w 130"/>
              <a:gd name="T37" fmla="*/ 61 h 61"/>
              <a:gd name="T38" fmla="*/ 124 w 130"/>
              <a:gd name="T39" fmla="*/ 61 h 61"/>
              <a:gd name="T40" fmla="*/ 53 w 130"/>
              <a:gd name="T41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0" h="61">
                <a:moveTo>
                  <a:pt x="53" y="61"/>
                </a:moveTo>
                <a:lnTo>
                  <a:pt x="47" y="59"/>
                </a:lnTo>
                <a:lnTo>
                  <a:pt x="27" y="9"/>
                </a:lnTo>
                <a:lnTo>
                  <a:pt x="6" y="9"/>
                </a:lnTo>
                <a:lnTo>
                  <a:pt x="6" y="9"/>
                </a:lnTo>
                <a:lnTo>
                  <a:pt x="2" y="7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6" y="0"/>
                </a:lnTo>
                <a:lnTo>
                  <a:pt x="30" y="0"/>
                </a:lnTo>
                <a:lnTo>
                  <a:pt x="36" y="1"/>
                </a:lnTo>
                <a:lnTo>
                  <a:pt x="56" y="52"/>
                </a:lnTo>
                <a:lnTo>
                  <a:pt x="124" y="52"/>
                </a:lnTo>
                <a:lnTo>
                  <a:pt x="124" y="52"/>
                </a:lnTo>
                <a:lnTo>
                  <a:pt x="128" y="52"/>
                </a:lnTo>
                <a:lnTo>
                  <a:pt x="130" y="58"/>
                </a:lnTo>
                <a:lnTo>
                  <a:pt x="130" y="58"/>
                </a:lnTo>
                <a:lnTo>
                  <a:pt x="128" y="61"/>
                </a:lnTo>
                <a:lnTo>
                  <a:pt x="124" y="61"/>
                </a:lnTo>
                <a:lnTo>
                  <a:pt x="53" y="6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549"/>
          <p:cNvSpPr>
            <a:spLocks noEditPoints="1"/>
          </p:cNvSpPr>
          <p:nvPr/>
        </p:nvSpPr>
        <p:spPr bwMode="auto">
          <a:xfrm>
            <a:off x="3919227" y="3692541"/>
            <a:ext cx="360008" cy="363407"/>
          </a:xfrm>
          <a:custGeom>
            <a:avLst/>
            <a:gdLst>
              <a:gd name="T0" fmla="*/ 54 w 106"/>
              <a:gd name="T1" fmla="*/ 34 h 107"/>
              <a:gd name="T2" fmla="*/ 61 w 106"/>
              <a:gd name="T3" fmla="*/ 30 h 107"/>
              <a:gd name="T4" fmla="*/ 65 w 106"/>
              <a:gd name="T5" fmla="*/ 23 h 107"/>
              <a:gd name="T6" fmla="*/ 61 w 106"/>
              <a:gd name="T7" fmla="*/ 14 h 107"/>
              <a:gd name="T8" fmla="*/ 52 w 106"/>
              <a:gd name="T9" fmla="*/ 10 h 107"/>
              <a:gd name="T10" fmla="*/ 46 w 106"/>
              <a:gd name="T11" fmla="*/ 17 h 107"/>
              <a:gd name="T12" fmla="*/ 41 w 106"/>
              <a:gd name="T13" fmla="*/ 17 h 107"/>
              <a:gd name="T14" fmla="*/ 41 w 106"/>
              <a:gd name="T15" fmla="*/ 27 h 107"/>
              <a:gd name="T16" fmla="*/ 48 w 106"/>
              <a:gd name="T17" fmla="*/ 34 h 107"/>
              <a:gd name="T18" fmla="*/ 65 w 106"/>
              <a:gd name="T19" fmla="*/ 87 h 107"/>
              <a:gd name="T20" fmla="*/ 65 w 106"/>
              <a:gd name="T21" fmla="*/ 87 h 107"/>
              <a:gd name="T22" fmla="*/ 35 w 106"/>
              <a:gd name="T23" fmla="*/ 36 h 107"/>
              <a:gd name="T24" fmla="*/ 39 w 106"/>
              <a:gd name="T25" fmla="*/ 45 h 107"/>
              <a:gd name="T26" fmla="*/ 41 w 106"/>
              <a:gd name="T27" fmla="*/ 45 h 107"/>
              <a:gd name="T28" fmla="*/ 41 w 106"/>
              <a:gd name="T29" fmla="*/ 81 h 107"/>
              <a:gd name="T30" fmla="*/ 41 w 106"/>
              <a:gd name="T31" fmla="*/ 87 h 107"/>
              <a:gd name="T32" fmla="*/ 35 w 106"/>
              <a:gd name="T33" fmla="*/ 87 h 107"/>
              <a:gd name="T34" fmla="*/ 71 w 106"/>
              <a:gd name="T35" fmla="*/ 92 h 107"/>
              <a:gd name="T36" fmla="*/ 67 w 106"/>
              <a:gd name="T37" fmla="*/ 87 h 107"/>
              <a:gd name="T38" fmla="*/ 65 w 106"/>
              <a:gd name="T39" fmla="*/ 87 h 107"/>
              <a:gd name="T40" fmla="*/ 43 w 106"/>
              <a:gd name="T41" fmla="*/ 0 h 107"/>
              <a:gd name="T42" fmla="*/ 15 w 106"/>
              <a:gd name="T43" fmla="*/ 15 h 107"/>
              <a:gd name="T44" fmla="*/ 2 w 106"/>
              <a:gd name="T45" fmla="*/ 42 h 107"/>
              <a:gd name="T46" fmla="*/ 2 w 106"/>
              <a:gd name="T47" fmla="*/ 64 h 107"/>
              <a:gd name="T48" fmla="*/ 15 w 106"/>
              <a:gd name="T49" fmla="*/ 90 h 107"/>
              <a:gd name="T50" fmla="*/ 43 w 106"/>
              <a:gd name="T51" fmla="*/ 105 h 107"/>
              <a:gd name="T52" fmla="*/ 63 w 106"/>
              <a:gd name="T53" fmla="*/ 105 h 107"/>
              <a:gd name="T54" fmla="*/ 91 w 106"/>
              <a:gd name="T55" fmla="*/ 90 h 107"/>
              <a:gd name="T56" fmla="*/ 105 w 106"/>
              <a:gd name="T57" fmla="*/ 64 h 107"/>
              <a:gd name="T58" fmla="*/ 105 w 106"/>
              <a:gd name="T59" fmla="*/ 42 h 107"/>
              <a:gd name="T60" fmla="*/ 91 w 106"/>
              <a:gd name="T61" fmla="*/ 15 h 107"/>
              <a:gd name="T62" fmla="*/ 63 w 106"/>
              <a:gd name="T63" fmla="*/ 0 h 107"/>
              <a:gd name="T64" fmla="*/ 52 w 106"/>
              <a:gd name="T65" fmla="*/ 100 h 107"/>
              <a:gd name="T66" fmla="*/ 35 w 106"/>
              <a:gd name="T67" fmla="*/ 96 h 107"/>
              <a:gd name="T68" fmla="*/ 15 w 106"/>
              <a:gd name="T69" fmla="*/ 79 h 107"/>
              <a:gd name="T70" fmla="*/ 7 w 106"/>
              <a:gd name="T71" fmla="*/ 53 h 107"/>
              <a:gd name="T72" fmla="*/ 11 w 106"/>
              <a:gd name="T73" fmla="*/ 34 h 107"/>
              <a:gd name="T74" fmla="*/ 28 w 106"/>
              <a:gd name="T75" fmla="*/ 15 h 107"/>
              <a:gd name="T76" fmla="*/ 52 w 106"/>
              <a:gd name="T77" fmla="*/ 6 h 107"/>
              <a:gd name="T78" fmla="*/ 71 w 106"/>
              <a:gd name="T79" fmla="*/ 10 h 107"/>
              <a:gd name="T80" fmla="*/ 91 w 106"/>
              <a:gd name="T81" fmla="*/ 27 h 107"/>
              <a:gd name="T82" fmla="*/ 99 w 106"/>
              <a:gd name="T83" fmla="*/ 53 h 107"/>
              <a:gd name="T84" fmla="*/ 95 w 106"/>
              <a:gd name="T85" fmla="*/ 72 h 107"/>
              <a:gd name="T86" fmla="*/ 78 w 106"/>
              <a:gd name="T87" fmla="*/ 92 h 107"/>
              <a:gd name="T88" fmla="*/ 52 w 106"/>
              <a:gd name="T89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07">
                <a:moveTo>
                  <a:pt x="52" y="34"/>
                </a:moveTo>
                <a:lnTo>
                  <a:pt x="54" y="34"/>
                </a:lnTo>
                <a:lnTo>
                  <a:pt x="54" y="34"/>
                </a:lnTo>
                <a:lnTo>
                  <a:pt x="58" y="34"/>
                </a:lnTo>
                <a:lnTo>
                  <a:pt x="61" y="30"/>
                </a:lnTo>
                <a:lnTo>
                  <a:pt x="61" y="30"/>
                </a:lnTo>
                <a:lnTo>
                  <a:pt x="63" y="27"/>
                </a:lnTo>
                <a:lnTo>
                  <a:pt x="65" y="23"/>
                </a:lnTo>
                <a:lnTo>
                  <a:pt x="65" y="23"/>
                </a:lnTo>
                <a:lnTo>
                  <a:pt x="63" y="17"/>
                </a:lnTo>
                <a:lnTo>
                  <a:pt x="61" y="14"/>
                </a:lnTo>
                <a:lnTo>
                  <a:pt x="61" y="14"/>
                </a:lnTo>
                <a:lnTo>
                  <a:pt x="58" y="12"/>
                </a:lnTo>
                <a:lnTo>
                  <a:pt x="52" y="10"/>
                </a:lnTo>
                <a:lnTo>
                  <a:pt x="52" y="10"/>
                </a:lnTo>
                <a:lnTo>
                  <a:pt x="48" y="12"/>
                </a:lnTo>
                <a:lnTo>
                  <a:pt x="45" y="14"/>
                </a:lnTo>
                <a:lnTo>
                  <a:pt x="46" y="17"/>
                </a:lnTo>
                <a:lnTo>
                  <a:pt x="45" y="14"/>
                </a:lnTo>
                <a:lnTo>
                  <a:pt x="45" y="14"/>
                </a:lnTo>
                <a:lnTo>
                  <a:pt x="41" y="17"/>
                </a:lnTo>
                <a:lnTo>
                  <a:pt x="41" y="23"/>
                </a:lnTo>
                <a:lnTo>
                  <a:pt x="41" y="23"/>
                </a:lnTo>
                <a:lnTo>
                  <a:pt x="41" y="27"/>
                </a:lnTo>
                <a:lnTo>
                  <a:pt x="45" y="30"/>
                </a:lnTo>
                <a:lnTo>
                  <a:pt x="45" y="30"/>
                </a:lnTo>
                <a:lnTo>
                  <a:pt x="48" y="34"/>
                </a:lnTo>
                <a:lnTo>
                  <a:pt x="52" y="34"/>
                </a:lnTo>
                <a:lnTo>
                  <a:pt x="52" y="34"/>
                </a:lnTo>
                <a:close/>
                <a:moveTo>
                  <a:pt x="65" y="87"/>
                </a:moveTo>
                <a:lnTo>
                  <a:pt x="65" y="87"/>
                </a:lnTo>
                <a:lnTo>
                  <a:pt x="65" y="87"/>
                </a:lnTo>
                <a:lnTo>
                  <a:pt x="65" y="87"/>
                </a:lnTo>
                <a:lnTo>
                  <a:pt x="63" y="81"/>
                </a:lnTo>
                <a:lnTo>
                  <a:pt x="63" y="36"/>
                </a:lnTo>
                <a:lnTo>
                  <a:pt x="35" y="36"/>
                </a:lnTo>
                <a:lnTo>
                  <a:pt x="35" y="45"/>
                </a:lnTo>
                <a:lnTo>
                  <a:pt x="39" y="45"/>
                </a:lnTo>
                <a:lnTo>
                  <a:pt x="39" y="45"/>
                </a:lnTo>
                <a:lnTo>
                  <a:pt x="41" y="45"/>
                </a:lnTo>
                <a:lnTo>
                  <a:pt x="41" y="45"/>
                </a:lnTo>
                <a:lnTo>
                  <a:pt x="41" y="45"/>
                </a:lnTo>
                <a:lnTo>
                  <a:pt x="41" y="45"/>
                </a:lnTo>
                <a:lnTo>
                  <a:pt x="41" y="51"/>
                </a:lnTo>
                <a:lnTo>
                  <a:pt x="41" y="81"/>
                </a:lnTo>
                <a:lnTo>
                  <a:pt x="41" y="81"/>
                </a:lnTo>
                <a:lnTo>
                  <a:pt x="41" y="85"/>
                </a:lnTo>
                <a:lnTo>
                  <a:pt x="41" y="87"/>
                </a:lnTo>
                <a:lnTo>
                  <a:pt x="41" y="87"/>
                </a:lnTo>
                <a:lnTo>
                  <a:pt x="39" y="87"/>
                </a:lnTo>
                <a:lnTo>
                  <a:pt x="35" y="87"/>
                </a:lnTo>
                <a:lnTo>
                  <a:pt x="35" y="96"/>
                </a:lnTo>
                <a:lnTo>
                  <a:pt x="71" y="96"/>
                </a:lnTo>
                <a:lnTo>
                  <a:pt x="71" y="92"/>
                </a:lnTo>
                <a:lnTo>
                  <a:pt x="71" y="90"/>
                </a:lnTo>
                <a:lnTo>
                  <a:pt x="71" y="87"/>
                </a:lnTo>
                <a:lnTo>
                  <a:pt x="67" y="87"/>
                </a:lnTo>
                <a:lnTo>
                  <a:pt x="67" y="87"/>
                </a:lnTo>
                <a:lnTo>
                  <a:pt x="65" y="87"/>
                </a:lnTo>
                <a:lnTo>
                  <a:pt x="65" y="87"/>
                </a:lnTo>
                <a:close/>
                <a:moveTo>
                  <a:pt x="52" y="0"/>
                </a:moveTo>
                <a:lnTo>
                  <a:pt x="52" y="0"/>
                </a:lnTo>
                <a:lnTo>
                  <a:pt x="43" y="0"/>
                </a:lnTo>
                <a:lnTo>
                  <a:pt x="32" y="4"/>
                </a:lnTo>
                <a:lnTo>
                  <a:pt x="24" y="10"/>
                </a:lnTo>
                <a:lnTo>
                  <a:pt x="15" y="15"/>
                </a:lnTo>
                <a:lnTo>
                  <a:pt x="9" y="23"/>
                </a:lnTo>
                <a:lnTo>
                  <a:pt x="3" y="32"/>
                </a:lnTo>
                <a:lnTo>
                  <a:pt x="2" y="42"/>
                </a:lnTo>
                <a:lnTo>
                  <a:pt x="0" y="53"/>
                </a:lnTo>
                <a:lnTo>
                  <a:pt x="0" y="53"/>
                </a:lnTo>
                <a:lnTo>
                  <a:pt x="2" y="64"/>
                </a:lnTo>
                <a:lnTo>
                  <a:pt x="3" y="73"/>
                </a:lnTo>
                <a:lnTo>
                  <a:pt x="9" y="83"/>
                </a:lnTo>
                <a:lnTo>
                  <a:pt x="15" y="90"/>
                </a:lnTo>
                <a:lnTo>
                  <a:pt x="24" y="98"/>
                </a:lnTo>
                <a:lnTo>
                  <a:pt x="32" y="102"/>
                </a:lnTo>
                <a:lnTo>
                  <a:pt x="43" y="105"/>
                </a:lnTo>
                <a:lnTo>
                  <a:pt x="52" y="107"/>
                </a:lnTo>
                <a:lnTo>
                  <a:pt x="52" y="107"/>
                </a:lnTo>
                <a:lnTo>
                  <a:pt x="63" y="105"/>
                </a:lnTo>
                <a:lnTo>
                  <a:pt x="75" y="102"/>
                </a:lnTo>
                <a:lnTo>
                  <a:pt x="82" y="98"/>
                </a:lnTo>
                <a:lnTo>
                  <a:pt x="91" y="90"/>
                </a:lnTo>
                <a:lnTo>
                  <a:pt x="97" y="83"/>
                </a:lnTo>
                <a:lnTo>
                  <a:pt x="103" y="73"/>
                </a:lnTo>
                <a:lnTo>
                  <a:pt x="105" y="64"/>
                </a:lnTo>
                <a:lnTo>
                  <a:pt x="106" y="53"/>
                </a:lnTo>
                <a:lnTo>
                  <a:pt x="106" y="53"/>
                </a:lnTo>
                <a:lnTo>
                  <a:pt x="105" y="42"/>
                </a:lnTo>
                <a:lnTo>
                  <a:pt x="103" y="32"/>
                </a:lnTo>
                <a:lnTo>
                  <a:pt x="97" y="23"/>
                </a:lnTo>
                <a:lnTo>
                  <a:pt x="91" y="15"/>
                </a:lnTo>
                <a:lnTo>
                  <a:pt x="82" y="10"/>
                </a:lnTo>
                <a:lnTo>
                  <a:pt x="75" y="4"/>
                </a:lnTo>
                <a:lnTo>
                  <a:pt x="63" y="0"/>
                </a:lnTo>
                <a:lnTo>
                  <a:pt x="52" y="0"/>
                </a:lnTo>
                <a:lnTo>
                  <a:pt x="52" y="0"/>
                </a:lnTo>
                <a:close/>
                <a:moveTo>
                  <a:pt x="52" y="100"/>
                </a:moveTo>
                <a:lnTo>
                  <a:pt x="52" y="100"/>
                </a:lnTo>
                <a:lnTo>
                  <a:pt x="43" y="98"/>
                </a:lnTo>
                <a:lnTo>
                  <a:pt x="35" y="96"/>
                </a:lnTo>
                <a:lnTo>
                  <a:pt x="28" y="92"/>
                </a:lnTo>
                <a:lnTo>
                  <a:pt x="20" y="87"/>
                </a:lnTo>
                <a:lnTo>
                  <a:pt x="15" y="79"/>
                </a:lnTo>
                <a:lnTo>
                  <a:pt x="11" y="72"/>
                </a:lnTo>
                <a:lnTo>
                  <a:pt x="7" y="62"/>
                </a:lnTo>
                <a:lnTo>
                  <a:pt x="7" y="53"/>
                </a:lnTo>
                <a:lnTo>
                  <a:pt x="7" y="53"/>
                </a:lnTo>
                <a:lnTo>
                  <a:pt x="7" y="44"/>
                </a:lnTo>
                <a:lnTo>
                  <a:pt x="11" y="34"/>
                </a:lnTo>
                <a:lnTo>
                  <a:pt x="15" y="27"/>
                </a:lnTo>
                <a:lnTo>
                  <a:pt x="20" y="21"/>
                </a:lnTo>
                <a:lnTo>
                  <a:pt x="28" y="15"/>
                </a:lnTo>
                <a:lnTo>
                  <a:pt x="35" y="10"/>
                </a:lnTo>
                <a:lnTo>
                  <a:pt x="43" y="8"/>
                </a:lnTo>
                <a:lnTo>
                  <a:pt x="52" y="6"/>
                </a:lnTo>
                <a:lnTo>
                  <a:pt x="52" y="6"/>
                </a:lnTo>
                <a:lnTo>
                  <a:pt x="61" y="8"/>
                </a:lnTo>
                <a:lnTo>
                  <a:pt x="71" y="10"/>
                </a:lnTo>
                <a:lnTo>
                  <a:pt x="78" y="15"/>
                </a:lnTo>
                <a:lnTo>
                  <a:pt x="86" y="21"/>
                </a:lnTo>
                <a:lnTo>
                  <a:pt x="91" y="27"/>
                </a:lnTo>
                <a:lnTo>
                  <a:pt x="95" y="34"/>
                </a:lnTo>
                <a:lnTo>
                  <a:pt x="99" y="44"/>
                </a:lnTo>
                <a:lnTo>
                  <a:pt x="99" y="53"/>
                </a:lnTo>
                <a:lnTo>
                  <a:pt x="99" y="53"/>
                </a:lnTo>
                <a:lnTo>
                  <a:pt x="99" y="62"/>
                </a:lnTo>
                <a:lnTo>
                  <a:pt x="95" y="72"/>
                </a:lnTo>
                <a:lnTo>
                  <a:pt x="91" y="79"/>
                </a:lnTo>
                <a:lnTo>
                  <a:pt x="86" y="87"/>
                </a:lnTo>
                <a:lnTo>
                  <a:pt x="78" y="92"/>
                </a:lnTo>
                <a:lnTo>
                  <a:pt x="71" y="96"/>
                </a:lnTo>
                <a:lnTo>
                  <a:pt x="61" y="98"/>
                </a:lnTo>
                <a:lnTo>
                  <a:pt x="52" y="100"/>
                </a:lnTo>
                <a:lnTo>
                  <a:pt x="52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550"/>
          <p:cNvSpPr>
            <a:spLocks/>
          </p:cNvSpPr>
          <p:nvPr/>
        </p:nvSpPr>
        <p:spPr bwMode="auto">
          <a:xfrm>
            <a:off x="5247183" y="4018588"/>
            <a:ext cx="64531" cy="64531"/>
          </a:xfrm>
          <a:custGeom>
            <a:avLst/>
            <a:gdLst>
              <a:gd name="T0" fmla="*/ 19 w 19"/>
              <a:gd name="T1" fmla="*/ 9 h 19"/>
              <a:gd name="T2" fmla="*/ 19 w 19"/>
              <a:gd name="T3" fmla="*/ 9 h 19"/>
              <a:gd name="T4" fmla="*/ 19 w 19"/>
              <a:gd name="T5" fmla="*/ 13 h 19"/>
              <a:gd name="T6" fmla="*/ 17 w 19"/>
              <a:gd name="T7" fmla="*/ 15 h 19"/>
              <a:gd name="T8" fmla="*/ 13 w 19"/>
              <a:gd name="T9" fmla="*/ 17 h 19"/>
              <a:gd name="T10" fmla="*/ 10 w 19"/>
              <a:gd name="T11" fmla="*/ 19 h 19"/>
              <a:gd name="T12" fmla="*/ 10 w 19"/>
              <a:gd name="T13" fmla="*/ 19 h 19"/>
              <a:gd name="T14" fmla="*/ 6 w 19"/>
              <a:gd name="T15" fmla="*/ 17 h 19"/>
              <a:gd name="T16" fmla="*/ 4 w 19"/>
              <a:gd name="T17" fmla="*/ 15 h 19"/>
              <a:gd name="T18" fmla="*/ 2 w 19"/>
              <a:gd name="T19" fmla="*/ 13 h 19"/>
              <a:gd name="T20" fmla="*/ 0 w 19"/>
              <a:gd name="T21" fmla="*/ 9 h 19"/>
              <a:gd name="T22" fmla="*/ 0 w 19"/>
              <a:gd name="T23" fmla="*/ 9 h 19"/>
              <a:gd name="T24" fmla="*/ 2 w 19"/>
              <a:gd name="T25" fmla="*/ 6 h 19"/>
              <a:gd name="T26" fmla="*/ 4 w 19"/>
              <a:gd name="T27" fmla="*/ 2 h 19"/>
              <a:gd name="T28" fmla="*/ 6 w 19"/>
              <a:gd name="T29" fmla="*/ 0 h 19"/>
              <a:gd name="T30" fmla="*/ 10 w 19"/>
              <a:gd name="T31" fmla="*/ 0 h 19"/>
              <a:gd name="T32" fmla="*/ 10 w 19"/>
              <a:gd name="T33" fmla="*/ 0 h 19"/>
              <a:gd name="T34" fmla="*/ 13 w 19"/>
              <a:gd name="T35" fmla="*/ 0 h 19"/>
              <a:gd name="T36" fmla="*/ 17 w 19"/>
              <a:gd name="T37" fmla="*/ 2 h 19"/>
              <a:gd name="T38" fmla="*/ 19 w 19"/>
              <a:gd name="T39" fmla="*/ 6 h 19"/>
              <a:gd name="T40" fmla="*/ 19 w 19"/>
              <a:gd name="T41" fmla="*/ 9 h 19"/>
              <a:gd name="T42" fmla="*/ 19 w 19"/>
              <a:gd name="T4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19" y="9"/>
                </a:moveTo>
                <a:lnTo>
                  <a:pt x="19" y="9"/>
                </a:lnTo>
                <a:lnTo>
                  <a:pt x="19" y="13"/>
                </a:lnTo>
                <a:lnTo>
                  <a:pt x="17" y="15"/>
                </a:lnTo>
                <a:lnTo>
                  <a:pt x="13" y="17"/>
                </a:lnTo>
                <a:lnTo>
                  <a:pt x="10" y="19"/>
                </a:lnTo>
                <a:lnTo>
                  <a:pt x="10" y="19"/>
                </a:lnTo>
                <a:lnTo>
                  <a:pt x="6" y="17"/>
                </a:lnTo>
                <a:lnTo>
                  <a:pt x="4" y="15"/>
                </a:lnTo>
                <a:lnTo>
                  <a:pt x="2" y="13"/>
                </a:lnTo>
                <a:lnTo>
                  <a:pt x="0" y="9"/>
                </a:lnTo>
                <a:lnTo>
                  <a:pt x="0" y="9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3" y="0"/>
                </a:lnTo>
                <a:lnTo>
                  <a:pt x="17" y="2"/>
                </a:lnTo>
                <a:lnTo>
                  <a:pt x="19" y="6"/>
                </a:lnTo>
                <a:lnTo>
                  <a:pt x="19" y="9"/>
                </a:lnTo>
                <a:lnTo>
                  <a:pt x="19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551"/>
          <p:cNvSpPr>
            <a:spLocks/>
          </p:cNvSpPr>
          <p:nvPr/>
        </p:nvSpPr>
        <p:spPr bwMode="auto">
          <a:xfrm>
            <a:off x="5420395" y="4018588"/>
            <a:ext cx="64531" cy="64531"/>
          </a:xfrm>
          <a:custGeom>
            <a:avLst/>
            <a:gdLst>
              <a:gd name="T0" fmla="*/ 19 w 19"/>
              <a:gd name="T1" fmla="*/ 9 h 19"/>
              <a:gd name="T2" fmla="*/ 19 w 19"/>
              <a:gd name="T3" fmla="*/ 9 h 19"/>
              <a:gd name="T4" fmla="*/ 17 w 19"/>
              <a:gd name="T5" fmla="*/ 13 h 19"/>
              <a:gd name="T6" fmla="*/ 15 w 19"/>
              <a:gd name="T7" fmla="*/ 15 h 19"/>
              <a:gd name="T8" fmla="*/ 13 w 19"/>
              <a:gd name="T9" fmla="*/ 17 h 19"/>
              <a:gd name="T10" fmla="*/ 9 w 19"/>
              <a:gd name="T11" fmla="*/ 19 h 19"/>
              <a:gd name="T12" fmla="*/ 9 w 19"/>
              <a:gd name="T13" fmla="*/ 19 h 19"/>
              <a:gd name="T14" fmla="*/ 5 w 19"/>
              <a:gd name="T15" fmla="*/ 17 h 19"/>
              <a:gd name="T16" fmla="*/ 2 w 19"/>
              <a:gd name="T17" fmla="*/ 15 h 19"/>
              <a:gd name="T18" fmla="*/ 0 w 19"/>
              <a:gd name="T19" fmla="*/ 13 h 19"/>
              <a:gd name="T20" fmla="*/ 0 w 19"/>
              <a:gd name="T21" fmla="*/ 9 h 19"/>
              <a:gd name="T22" fmla="*/ 0 w 19"/>
              <a:gd name="T23" fmla="*/ 9 h 19"/>
              <a:gd name="T24" fmla="*/ 0 w 19"/>
              <a:gd name="T25" fmla="*/ 6 h 19"/>
              <a:gd name="T26" fmla="*/ 2 w 19"/>
              <a:gd name="T27" fmla="*/ 2 h 19"/>
              <a:gd name="T28" fmla="*/ 5 w 19"/>
              <a:gd name="T29" fmla="*/ 0 h 19"/>
              <a:gd name="T30" fmla="*/ 9 w 19"/>
              <a:gd name="T31" fmla="*/ 0 h 19"/>
              <a:gd name="T32" fmla="*/ 9 w 19"/>
              <a:gd name="T33" fmla="*/ 0 h 19"/>
              <a:gd name="T34" fmla="*/ 13 w 19"/>
              <a:gd name="T35" fmla="*/ 0 h 19"/>
              <a:gd name="T36" fmla="*/ 15 w 19"/>
              <a:gd name="T37" fmla="*/ 2 h 19"/>
              <a:gd name="T38" fmla="*/ 17 w 19"/>
              <a:gd name="T39" fmla="*/ 6 h 19"/>
              <a:gd name="T40" fmla="*/ 19 w 19"/>
              <a:gd name="T41" fmla="*/ 9 h 19"/>
              <a:gd name="T42" fmla="*/ 19 w 19"/>
              <a:gd name="T4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19" y="9"/>
                </a:moveTo>
                <a:lnTo>
                  <a:pt x="19" y="9"/>
                </a:lnTo>
                <a:lnTo>
                  <a:pt x="17" y="13"/>
                </a:lnTo>
                <a:lnTo>
                  <a:pt x="15" y="15"/>
                </a:lnTo>
                <a:lnTo>
                  <a:pt x="13" y="17"/>
                </a:lnTo>
                <a:lnTo>
                  <a:pt x="9" y="19"/>
                </a:lnTo>
                <a:lnTo>
                  <a:pt x="9" y="19"/>
                </a:lnTo>
                <a:lnTo>
                  <a:pt x="5" y="17"/>
                </a:lnTo>
                <a:lnTo>
                  <a:pt x="2" y="15"/>
                </a:lnTo>
                <a:lnTo>
                  <a:pt x="0" y="13"/>
                </a:lnTo>
                <a:lnTo>
                  <a:pt x="0" y="9"/>
                </a:lnTo>
                <a:lnTo>
                  <a:pt x="0" y="9"/>
                </a:lnTo>
                <a:lnTo>
                  <a:pt x="0" y="6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7" y="6"/>
                </a:lnTo>
                <a:lnTo>
                  <a:pt x="19" y="9"/>
                </a:lnTo>
                <a:lnTo>
                  <a:pt x="19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552"/>
          <p:cNvSpPr>
            <a:spLocks/>
          </p:cNvSpPr>
          <p:nvPr/>
        </p:nvSpPr>
        <p:spPr bwMode="auto">
          <a:xfrm>
            <a:off x="5050197" y="3794431"/>
            <a:ext cx="438125" cy="217364"/>
          </a:xfrm>
          <a:custGeom>
            <a:avLst/>
            <a:gdLst>
              <a:gd name="T0" fmla="*/ 53 w 129"/>
              <a:gd name="T1" fmla="*/ 64 h 64"/>
              <a:gd name="T2" fmla="*/ 49 w 129"/>
              <a:gd name="T3" fmla="*/ 60 h 64"/>
              <a:gd name="T4" fmla="*/ 28 w 129"/>
              <a:gd name="T5" fmla="*/ 12 h 64"/>
              <a:gd name="T6" fmla="*/ 6 w 129"/>
              <a:gd name="T7" fmla="*/ 12 h 64"/>
              <a:gd name="T8" fmla="*/ 6 w 129"/>
              <a:gd name="T9" fmla="*/ 12 h 64"/>
              <a:gd name="T10" fmla="*/ 2 w 129"/>
              <a:gd name="T11" fmla="*/ 10 h 64"/>
              <a:gd name="T12" fmla="*/ 0 w 129"/>
              <a:gd name="T13" fmla="*/ 6 h 64"/>
              <a:gd name="T14" fmla="*/ 0 w 129"/>
              <a:gd name="T15" fmla="*/ 6 h 64"/>
              <a:gd name="T16" fmla="*/ 2 w 129"/>
              <a:gd name="T17" fmla="*/ 2 h 64"/>
              <a:gd name="T18" fmla="*/ 6 w 129"/>
              <a:gd name="T19" fmla="*/ 0 h 64"/>
              <a:gd name="T20" fmla="*/ 30 w 129"/>
              <a:gd name="T21" fmla="*/ 0 h 64"/>
              <a:gd name="T22" fmla="*/ 36 w 129"/>
              <a:gd name="T23" fmla="*/ 4 h 64"/>
              <a:gd name="T24" fmla="*/ 56 w 129"/>
              <a:gd name="T25" fmla="*/ 53 h 64"/>
              <a:gd name="T26" fmla="*/ 126 w 129"/>
              <a:gd name="T27" fmla="*/ 53 h 64"/>
              <a:gd name="T28" fmla="*/ 126 w 129"/>
              <a:gd name="T29" fmla="*/ 53 h 64"/>
              <a:gd name="T30" fmla="*/ 129 w 129"/>
              <a:gd name="T31" fmla="*/ 55 h 64"/>
              <a:gd name="T32" fmla="*/ 129 w 129"/>
              <a:gd name="T33" fmla="*/ 58 h 64"/>
              <a:gd name="T34" fmla="*/ 129 w 129"/>
              <a:gd name="T35" fmla="*/ 58 h 64"/>
              <a:gd name="T36" fmla="*/ 129 w 129"/>
              <a:gd name="T37" fmla="*/ 62 h 64"/>
              <a:gd name="T38" fmla="*/ 126 w 129"/>
              <a:gd name="T39" fmla="*/ 64 h 64"/>
              <a:gd name="T40" fmla="*/ 53 w 129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64">
                <a:moveTo>
                  <a:pt x="53" y="64"/>
                </a:moveTo>
                <a:lnTo>
                  <a:pt x="49" y="60"/>
                </a:lnTo>
                <a:lnTo>
                  <a:pt x="28" y="12"/>
                </a:lnTo>
                <a:lnTo>
                  <a:pt x="6" y="12"/>
                </a:lnTo>
                <a:lnTo>
                  <a:pt x="6" y="12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30" y="0"/>
                </a:lnTo>
                <a:lnTo>
                  <a:pt x="36" y="4"/>
                </a:lnTo>
                <a:lnTo>
                  <a:pt x="56" y="53"/>
                </a:lnTo>
                <a:lnTo>
                  <a:pt x="126" y="53"/>
                </a:lnTo>
                <a:lnTo>
                  <a:pt x="126" y="53"/>
                </a:lnTo>
                <a:lnTo>
                  <a:pt x="129" y="55"/>
                </a:lnTo>
                <a:lnTo>
                  <a:pt x="129" y="58"/>
                </a:lnTo>
                <a:lnTo>
                  <a:pt x="129" y="58"/>
                </a:lnTo>
                <a:lnTo>
                  <a:pt x="129" y="62"/>
                </a:lnTo>
                <a:lnTo>
                  <a:pt x="126" y="64"/>
                </a:lnTo>
                <a:lnTo>
                  <a:pt x="53" y="6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553"/>
          <p:cNvSpPr>
            <a:spLocks/>
          </p:cNvSpPr>
          <p:nvPr/>
        </p:nvSpPr>
        <p:spPr bwMode="auto">
          <a:xfrm>
            <a:off x="5189446" y="3743485"/>
            <a:ext cx="356615" cy="217364"/>
          </a:xfrm>
          <a:custGeom>
            <a:avLst/>
            <a:gdLst>
              <a:gd name="T0" fmla="*/ 72 w 105"/>
              <a:gd name="T1" fmla="*/ 34 h 64"/>
              <a:gd name="T2" fmla="*/ 72 w 105"/>
              <a:gd name="T3" fmla="*/ 34 h 64"/>
              <a:gd name="T4" fmla="*/ 73 w 105"/>
              <a:gd name="T5" fmla="*/ 27 h 64"/>
              <a:gd name="T6" fmla="*/ 77 w 105"/>
              <a:gd name="T7" fmla="*/ 19 h 64"/>
              <a:gd name="T8" fmla="*/ 85 w 105"/>
              <a:gd name="T9" fmla="*/ 15 h 64"/>
              <a:gd name="T10" fmla="*/ 92 w 105"/>
              <a:gd name="T11" fmla="*/ 14 h 64"/>
              <a:gd name="T12" fmla="*/ 92 w 105"/>
              <a:gd name="T13" fmla="*/ 14 h 64"/>
              <a:gd name="T14" fmla="*/ 98 w 105"/>
              <a:gd name="T15" fmla="*/ 15 h 64"/>
              <a:gd name="T16" fmla="*/ 103 w 105"/>
              <a:gd name="T17" fmla="*/ 17 h 64"/>
              <a:gd name="T18" fmla="*/ 105 w 105"/>
              <a:gd name="T19" fmla="*/ 15 h 64"/>
              <a:gd name="T20" fmla="*/ 105 w 105"/>
              <a:gd name="T21" fmla="*/ 15 h 64"/>
              <a:gd name="T22" fmla="*/ 105 w 105"/>
              <a:gd name="T23" fmla="*/ 10 h 64"/>
              <a:gd name="T24" fmla="*/ 103 w 105"/>
              <a:gd name="T25" fmla="*/ 6 h 64"/>
              <a:gd name="T26" fmla="*/ 100 w 105"/>
              <a:gd name="T27" fmla="*/ 2 h 64"/>
              <a:gd name="T28" fmla="*/ 94 w 105"/>
              <a:gd name="T29" fmla="*/ 0 h 64"/>
              <a:gd name="T30" fmla="*/ 70 w 105"/>
              <a:gd name="T31" fmla="*/ 0 h 64"/>
              <a:gd name="T32" fmla="*/ 70 w 105"/>
              <a:gd name="T33" fmla="*/ 0 h 64"/>
              <a:gd name="T34" fmla="*/ 38 w 105"/>
              <a:gd name="T35" fmla="*/ 0 h 64"/>
              <a:gd name="T36" fmla="*/ 12 w 105"/>
              <a:gd name="T37" fmla="*/ 0 h 64"/>
              <a:gd name="T38" fmla="*/ 12 w 105"/>
              <a:gd name="T39" fmla="*/ 0 h 64"/>
              <a:gd name="T40" fmla="*/ 6 w 105"/>
              <a:gd name="T41" fmla="*/ 2 h 64"/>
              <a:gd name="T42" fmla="*/ 2 w 105"/>
              <a:gd name="T43" fmla="*/ 6 h 64"/>
              <a:gd name="T44" fmla="*/ 0 w 105"/>
              <a:gd name="T45" fmla="*/ 10 h 64"/>
              <a:gd name="T46" fmla="*/ 2 w 105"/>
              <a:gd name="T47" fmla="*/ 15 h 64"/>
              <a:gd name="T48" fmla="*/ 15 w 105"/>
              <a:gd name="T49" fmla="*/ 49 h 64"/>
              <a:gd name="T50" fmla="*/ 15 w 105"/>
              <a:gd name="T51" fmla="*/ 49 h 64"/>
              <a:gd name="T52" fmla="*/ 19 w 105"/>
              <a:gd name="T53" fmla="*/ 55 h 64"/>
              <a:gd name="T54" fmla="*/ 25 w 105"/>
              <a:gd name="T55" fmla="*/ 58 h 64"/>
              <a:gd name="T56" fmla="*/ 30 w 105"/>
              <a:gd name="T57" fmla="*/ 62 h 64"/>
              <a:gd name="T58" fmla="*/ 38 w 105"/>
              <a:gd name="T59" fmla="*/ 64 h 64"/>
              <a:gd name="T60" fmla="*/ 70 w 105"/>
              <a:gd name="T61" fmla="*/ 64 h 64"/>
              <a:gd name="T62" fmla="*/ 70 w 105"/>
              <a:gd name="T63" fmla="*/ 64 h 64"/>
              <a:gd name="T64" fmla="*/ 75 w 105"/>
              <a:gd name="T65" fmla="*/ 62 h 64"/>
              <a:gd name="T66" fmla="*/ 81 w 105"/>
              <a:gd name="T67" fmla="*/ 60 h 64"/>
              <a:gd name="T68" fmla="*/ 85 w 105"/>
              <a:gd name="T69" fmla="*/ 57 h 64"/>
              <a:gd name="T70" fmla="*/ 88 w 105"/>
              <a:gd name="T71" fmla="*/ 53 h 64"/>
              <a:gd name="T72" fmla="*/ 88 w 105"/>
              <a:gd name="T73" fmla="*/ 53 h 64"/>
              <a:gd name="T74" fmla="*/ 83 w 105"/>
              <a:gd name="T75" fmla="*/ 51 h 64"/>
              <a:gd name="T76" fmla="*/ 77 w 105"/>
              <a:gd name="T77" fmla="*/ 47 h 64"/>
              <a:gd name="T78" fmla="*/ 73 w 105"/>
              <a:gd name="T79" fmla="*/ 42 h 64"/>
              <a:gd name="T80" fmla="*/ 72 w 105"/>
              <a:gd name="T81" fmla="*/ 34 h 64"/>
              <a:gd name="T82" fmla="*/ 72 w 105"/>
              <a:gd name="T83" fmla="*/ 3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5" h="64">
                <a:moveTo>
                  <a:pt x="72" y="34"/>
                </a:moveTo>
                <a:lnTo>
                  <a:pt x="72" y="34"/>
                </a:lnTo>
                <a:lnTo>
                  <a:pt x="73" y="27"/>
                </a:lnTo>
                <a:lnTo>
                  <a:pt x="77" y="19"/>
                </a:lnTo>
                <a:lnTo>
                  <a:pt x="85" y="15"/>
                </a:lnTo>
                <a:lnTo>
                  <a:pt x="92" y="14"/>
                </a:lnTo>
                <a:lnTo>
                  <a:pt x="92" y="14"/>
                </a:lnTo>
                <a:lnTo>
                  <a:pt x="98" y="15"/>
                </a:lnTo>
                <a:lnTo>
                  <a:pt x="103" y="17"/>
                </a:lnTo>
                <a:lnTo>
                  <a:pt x="105" y="15"/>
                </a:lnTo>
                <a:lnTo>
                  <a:pt x="105" y="15"/>
                </a:lnTo>
                <a:lnTo>
                  <a:pt x="105" y="10"/>
                </a:lnTo>
                <a:lnTo>
                  <a:pt x="103" y="6"/>
                </a:lnTo>
                <a:lnTo>
                  <a:pt x="100" y="2"/>
                </a:lnTo>
                <a:lnTo>
                  <a:pt x="94" y="0"/>
                </a:lnTo>
                <a:lnTo>
                  <a:pt x="70" y="0"/>
                </a:lnTo>
                <a:lnTo>
                  <a:pt x="70" y="0"/>
                </a:lnTo>
                <a:lnTo>
                  <a:pt x="38" y="0"/>
                </a:lnTo>
                <a:lnTo>
                  <a:pt x="12" y="0"/>
                </a:lnTo>
                <a:lnTo>
                  <a:pt x="12" y="0"/>
                </a:lnTo>
                <a:lnTo>
                  <a:pt x="6" y="2"/>
                </a:lnTo>
                <a:lnTo>
                  <a:pt x="2" y="6"/>
                </a:lnTo>
                <a:lnTo>
                  <a:pt x="0" y="10"/>
                </a:lnTo>
                <a:lnTo>
                  <a:pt x="2" y="15"/>
                </a:lnTo>
                <a:lnTo>
                  <a:pt x="15" y="49"/>
                </a:lnTo>
                <a:lnTo>
                  <a:pt x="15" y="49"/>
                </a:lnTo>
                <a:lnTo>
                  <a:pt x="19" y="55"/>
                </a:lnTo>
                <a:lnTo>
                  <a:pt x="25" y="58"/>
                </a:lnTo>
                <a:lnTo>
                  <a:pt x="30" y="62"/>
                </a:lnTo>
                <a:lnTo>
                  <a:pt x="38" y="64"/>
                </a:lnTo>
                <a:lnTo>
                  <a:pt x="70" y="64"/>
                </a:lnTo>
                <a:lnTo>
                  <a:pt x="70" y="64"/>
                </a:lnTo>
                <a:lnTo>
                  <a:pt x="75" y="62"/>
                </a:lnTo>
                <a:lnTo>
                  <a:pt x="81" y="60"/>
                </a:lnTo>
                <a:lnTo>
                  <a:pt x="85" y="57"/>
                </a:lnTo>
                <a:lnTo>
                  <a:pt x="88" y="53"/>
                </a:lnTo>
                <a:lnTo>
                  <a:pt x="88" y="53"/>
                </a:lnTo>
                <a:lnTo>
                  <a:pt x="83" y="51"/>
                </a:lnTo>
                <a:lnTo>
                  <a:pt x="77" y="47"/>
                </a:lnTo>
                <a:lnTo>
                  <a:pt x="73" y="42"/>
                </a:lnTo>
                <a:lnTo>
                  <a:pt x="72" y="34"/>
                </a:lnTo>
                <a:lnTo>
                  <a:pt x="72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554"/>
          <p:cNvSpPr>
            <a:spLocks noEditPoints="1"/>
          </p:cNvSpPr>
          <p:nvPr/>
        </p:nvSpPr>
        <p:spPr bwMode="auto">
          <a:xfrm>
            <a:off x="5444169" y="3801224"/>
            <a:ext cx="115475" cy="115475"/>
          </a:xfrm>
          <a:custGeom>
            <a:avLst/>
            <a:gdLst>
              <a:gd name="T0" fmla="*/ 28 w 34"/>
              <a:gd name="T1" fmla="*/ 4 h 34"/>
              <a:gd name="T2" fmla="*/ 28 w 34"/>
              <a:gd name="T3" fmla="*/ 4 h 34"/>
              <a:gd name="T4" fmla="*/ 23 w 34"/>
              <a:gd name="T5" fmla="*/ 2 h 34"/>
              <a:gd name="T6" fmla="*/ 17 w 34"/>
              <a:gd name="T7" fmla="*/ 0 h 34"/>
              <a:gd name="T8" fmla="*/ 17 w 34"/>
              <a:gd name="T9" fmla="*/ 0 h 34"/>
              <a:gd name="T10" fmla="*/ 10 w 34"/>
              <a:gd name="T11" fmla="*/ 2 h 34"/>
              <a:gd name="T12" fmla="*/ 6 w 34"/>
              <a:gd name="T13" fmla="*/ 6 h 34"/>
              <a:gd name="T14" fmla="*/ 2 w 34"/>
              <a:gd name="T15" fmla="*/ 10 h 34"/>
              <a:gd name="T16" fmla="*/ 0 w 34"/>
              <a:gd name="T17" fmla="*/ 17 h 34"/>
              <a:gd name="T18" fmla="*/ 0 w 34"/>
              <a:gd name="T19" fmla="*/ 17 h 34"/>
              <a:gd name="T20" fmla="*/ 2 w 34"/>
              <a:gd name="T21" fmla="*/ 23 h 34"/>
              <a:gd name="T22" fmla="*/ 4 w 34"/>
              <a:gd name="T23" fmla="*/ 28 h 34"/>
              <a:gd name="T24" fmla="*/ 10 w 34"/>
              <a:gd name="T25" fmla="*/ 32 h 34"/>
              <a:gd name="T26" fmla="*/ 15 w 34"/>
              <a:gd name="T27" fmla="*/ 34 h 34"/>
              <a:gd name="T28" fmla="*/ 17 w 34"/>
              <a:gd name="T29" fmla="*/ 34 h 34"/>
              <a:gd name="T30" fmla="*/ 17 w 34"/>
              <a:gd name="T31" fmla="*/ 34 h 34"/>
              <a:gd name="T32" fmla="*/ 23 w 34"/>
              <a:gd name="T33" fmla="*/ 32 h 34"/>
              <a:gd name="T34" fmla="*/ 28 w 34"/>
              <a:gd name="T35" fmla="*/ 28 h 34"/>
              <a:gd name="T36" fmla="*/ 32 w 34"/>
              <a:gd name="T37" fmla="*/ 23 h 34"/>
              <a:gd name="T38" fmla="*/ 34 w 34"/>
              <a:gd name="T39" fmla="*/ 17 h 34"/>
              <a:gd name="T40" fmla="*/ 34 w 34"/>
              <a:gd name="T41" fmla="*/ 17 h 34"/>
              <a:gd name="T42" fmla="*/ 32 w 34"/>
              <a:gd name="T43" fmla="*/ 10 h 34"/>
              <a:gd name="T44" fmla="*/ 28 w 34"/>
              <a:gd name="T45" fmla="*/ 4 h 34"/>
              <a:gd name="T46" fmla="*/ 28 w 34"/>
              <a:gd name="T47" fmla="*/ 4 h 34"/>
              <a:gd name="T48" fmla="*/ 23 w 34"/>
              <a:gd name="T49" fmla="*/ 19 h 34"/>
              <a:gd name="T50" fmla="*/ 28 w 34"/>
              <a:gd name="T51" fmla="*/ 25 h 34"/>
              <a:gd name="T52" fmla="*/ 28 w 34"/>
              <a:gd name="T53" fmla="*/ 25 h 34"/>
              <a:gd name="T54" fmla="*/ 28 w 34"/>
              <a:gd name="T55" fmla="*/ 26 h 34"/>
              <a:gd name="T56" fmla="*/ 28 w 34"/>
              <a:gd name="T57" fmla="*/ 28 h 34"/>
              <a:gd name="T58" fmla="*/ 28 w 34"/>
              <a:gd name="T59" fmla="*/ 28 h 34"/>
              <a:gd name="T60" fmla="*/ 27 w 34"/>
              <a:gd name="T61" fmla="*/ 28 h 34"/>
              <a:gd name="T62" fmla="*/ 27 w 34"/>
              <a:gd name="T63" fmla="*/ 28 h 34"/>
              <a:gd name="T64" fmla="*/ 25 w 34"/>
              <a:gd name="T65" fmla="*/ 28 h 34"/>
              <a:gd name="T66" fmla="*/ 19 w 34"/>
              <a:gd name="T67" fmla="*/ 23 h 34"/>
              <a:gd name="T68" fmla="*/ 17 w 34"/>
              <a:gd name="T69" fmla="*/ 21 h 34"/>
              <a:gd name="T70" fmla="*/ 10 w 34"/>
              <a:gd name="T71" fmla="*/ 28 h 34"/>
              <a:gd name="T72" fmla="*/ 10 w 34"/>
              <a:gd name="T73" fmla="*/ 28 h 34"/>
              <a:gd name="T74" fmla="*/ 8 w 34"/>
              <a:gd name="T75" fmla="*/ 28 h 34"/>
              <a:gd name="T76" fmla="*/ 8 w 34"/>
              <a:gd name="T77" fmla="*/ 28 h 34"/>
              <a:gd name="T78" fmla="*/ 6 w 34"/>
              <a:gd name="T79" fmla="*/ 28 h 34"/>
              <a:gd name="T80" fmla="*/ 6 w 34"/>
              <a:gd name="T81" fmla="*/ 28 h 34"/>
              <a:gd name="T82" fmla="*/ 6 w 34"/>
              <a:gd name="T83" fmla="*/ 26 h 34"/>
              <a:gd name="T84" fmla="*/ 6 w 34"/>
              <a:gd name="T85" fmla="*/ 25 h 34"/>
              <a:gd name="T86" fmla="*/ 13 w 34"/>
              <a:gd name="T87" fmla="*/ 17 h 34"/>
              <a:gd name="T88" fmla="*/ 6 w 34"/>
              <a:gd name="T89" fmla="*/ 10 h 34"/>
              <a:gd name="T90" fmla="*/ 6 w 34"/>
              <a:gd name="T91" fmla="*/ 10 h 34"/>
              <a:gd name="T92" fmla="*/ 6 w 34"/>
              <a:gd name="T93" fmla="*/ 8 h 34"/>
              <a:gd name="T94" fmla="*/ 6 w 34"/>
              <a:gd name="T95" fmla="*/ 6 h 34"/>
              <a:gd name="T96" fmla="*/ 6 w 34"/>
              <a:gd name="T97" fmla="*/ 6 h 34"/>
              <a:gd name="T98" fmla="*/ 8 w 34"/>
              <a:gd name="T99" fmla="*/ 6 h 34"/>
              <a:gd name="T100" fmla="*/ 10 w 34"/>
              <a:gd name="T101" fmla="*/ 6 h 34"/>
              <a:gd name="T102" fmla="*/ 17 w 34"/>
              <a:gd name="T103" fmla="*/ 13 h 34"/>
              <a:gd name="T104" fmla="*/ 25 w 34"/>
              <a:gd name="T105" fmla="*/ 6 h 34"/>
              <a:gd name="T106" fmla="*/ 25 w 34"/>
              <a:gd name="T107" fmla="*/ 6 h 34"/>
              <a:gd name="T108" fmla="*/ 27 w 34"/>
              <a:gd name="T109" fmla="*/ 6 h 34"/>
              <a:gd name="T110" fmla="*/ 28 w 34"/>
              <a:gd name="T111" fmla="*/ 6 h 34"/>
              <a:gd name="T112" fmla="*/ 28 w 34"/>
              <a:gd name="T113" fmla="*/ 6 h 34"/>
              <a:gd name="T114" fmla="*/ 28 w 34"/>
              <a:gd name="T115" fmla="*/ 8 h 34"/>
              <a:gd name="T116" fmla="*/ 28 w 34"/>
              <a:gd name="T117" fmla="*/ 10 h 34"/>
              <a:gd name="T118" fmla="*/ 25 w 34"/>
              <a:gd name="T119" fmla="*/ 13 h 34"/>
              <a:gd name="T120" fmla="*/ 21 w 34"/>
              <a:gd name="T121" fmla="*/ 17 h 34"/>
              <a:gd name="T122" fmla="*/ 23 w 34"/>
              <a:gd name="T123" fmla="*/ 1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" h="34">
                <a:moveTo>
                  <a:pt x="28" y="4"/>
                </a:moveTo>
                <a:lnTo>
                  <a:pt x="28" y="4"/>
                </a:lnTo>
                <a:lnTo>
                  <a:pt x="23" y="2"/>
                </a:lnTo>
                <a:lnTo>
                  <a:pt x="17" y="0"/>
                </a:lnTo>
                <a:lnTo>
                  <a:pt x="17" y="0"/>
                </a:lnTo>
                <a:lnTo>
                  <a:pt x="10" y="2"/>
                </a:lnTo>
                <a:lnTo>
                  <a:pt x="6" y="6"/>
                </a:lnTo>
                <a:lnTo>
                  <a:pt x="2" y="10"/>
                </a:lnTo>
                <a:lnTo>
                  <a:pt x="0" y="17"/>
                </a:lnTo>
                <a:lnTo>
                  <a:pt x="0" y="17"/>
                </a:lnTo>
                <a:lnTo>
                  <a:pt x="2" y="23"/>
                </a:lnTo>
                <a:lnTo>
                  <a:pt x="4" y="28"/>
                </a:lnTo>
                <a:lnTo>
                  <a:pt x="10" y="32"/>
                </a:lnTo>
                <a:lnTo>
                  <a:pt x="15" y="34"/>
                </a:lnTo>
                <a:lnTo>
                  <a:pt x="17" y="34"/>
                </a:lnTo>
                <a:lnTo>
                  <a:pt x="17" y="34"/>
                </a:lnTo>
                <a:lnTo>
                  <a:pt x="23" y="32"/>
                </a:lnTo>
                <a:lnTo>
                  <a:pt x="28" y="28"/>
                </a:lnTo>
                <a:lnTo>
                  <a:pt x="32" y="23"/>
                </a:lnTo>
                <a:lnTo>
                  <a:pt x="34" y="17"/>
                </a:lnTo>
                <a:lnTo>
                  <a:pt x="34" y="17"/>
                </a:lnTo>
                <a:lnTo>
                  <a:pt x="32" y="10"/>
                </a:lnTo>
                <a:lnTo>
                  <a:pt x="28" y="4"/>
                </a:lnTo>
                <a:lnTo>
                  <a:pt x="28" y="4"/>
                </a:lnTo>
                <a:close/>
                <a:moveTo>
                  <a:pt x="23" y="19"/>
                </a:moveTo>
                <a:lnTo>
                  <a:pt x="28" y="25"/>
                </a:lnTo>
                <a:lnTo>
                  <a:pt x="28" y="25"/>
                </a:lnTo>
                <a:lnTo>
                  <a:pt x="28" y="26"/>
                </a:lnTo>
                <a:lnTo>
                  <a:pt x="28" y="28"/>
                </a:lnTo>
                <a:lnTo>
                  <a:pt x="28" y="28"/>
                </a:lnTo>
                <a:lnTo>
                  <a:pt x="27" y="28"/>
                </a:lnTo>
                <a:lnTo>
                  <a:pt x="27" y="28"/>
                </a:lnTo>
                <a:lnTo>
                  <a:pt x="25" y="28"/>
                </a:lnTo>
                <a:lnTo>
                  <a:pt x="19" y="23"/>
                </a:lnTo>
                <a:lnTo>
                  <a:pt x="17" y="21"/>
                </a:lnTo>
                <a:lnTo>
                  <a:pt x="10" y="28"/>
                </a:lnTo>
                <a:lnTo>
                  <a:pt x="10" y="28"/>
                </a:lnTo>
                <a:lnTo>
                  <a:pt x="8" y="28"/>
                </a:lnTo>
                <a:lnTo>
                  <a:pt x="8" y="28"/>
                </a:lnTo>
                <a:lnTo>
                  <a:pt x="6" y="28"/>
                </a:lnTo>
                <a:lnTo>
                  <a:pt x="6" y="28"/>
                </a:lnTo>
                <a:lnTo>
                  <a:pt x="6" y="26"/>
                </a:lnTo>
                <a:lnTo>
                  <a:pt x="6" y="25"/>
                </a:lnTo>
                <a:lnTo>
                  <a:pt x="13" y="17"/>
                </a:lnTo>
                <a:lnTo>
                  <a:pt x="6" y="10"/>
                </a:lnTo>
                <a:lnTo>
                  <a:pt x="6" y="10"/>
                </a:lnTo>
                <a:lnTo>
                  <a:pt x="6" y="8"/>
                </a:lnTo>
                <a:lnTo>
                  <a:pt x="6" y="6"/>
                </a:lnTo>
                <a:lnTo>
                  <a:pt x="6" y="6"/>
                </a:lnTo>
                <a:lnTo>
                  <a:pt x="8" y="6"/>
                </a:lnTo>
                <a:lnTo>
                  <a:pt x="10" y="6"/>
                </a:lnTo>
                <a:lnTo>
                  <a:pt x="17" y="13"/>
                </a:lnTo>
                <a:lnTo>
                  <a:pt x="25" y="6"/>
                </a:lnTo>
                <a:lnTo>
                  <a:pt x="25" y="6"/>
                </a:lnTo>
                <a:lnTo>
                  <a:pt x="27" y="6"/>
                </a:lnTo>
                <a:lnTo>
                  <a:pt x="28" y="6"/>
                </a:lnTo>
                <a:lnTo>
                  <a:pt x="28" y="6"/>
                </a:lnTo>
                <a:lnTo>
                  <a:pt x="28" y="8"/>
                </a:lnTo>
                <a:lnTo>
                  <a:pt x="28" y="10"/>
                </a:lnTo>
                <a:lnTo>
                  <a:pt x="25" y="13"/>
                </a:lnTo>
                <a:lnTo>
                  <a:pt x="21" y="17"/>
                </a:lnTo>
                <a:lnTo>
                  <a:pt x="23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555"/>
          <p:cNvSpPr>
            <a:spLocks noEditPoints="1"/>
          </p:cNvSpPr>
          <p:nvPr/>
        </p:nvSpPr>
        <p:spPr bwMode="auto">
          <a:xfrm>
            <a:off x="5712479" y="3699334"/>
            <a:ext cx="129059" cy="390576"/>
          </a:xfrm>
          <a:custGeom>
            <a:avLst/>
            <a:gdLst>
              <a:gd name="T0" fmla="*/ 32 w 38"/>
              <a:gd name="T1" fmla="*/ 0 h 115"/>
              <a:gd name="T2" fmla="*/ 6 w 38"/>
              <a:gd name="T3" fmla="*/ 0 h 115"/>
              <a:gd name="T4" fmla="*/ 6 w 38"/>
              <a:gd name="T5" fmla="*/ 0 h 115"/>
              <a:gd name="T6" fmla="*/ 2 w 38"/>
              <a:gd name="T7" fmla="*/ 0 h 115"/>
              <a:gd name="T8" fmla="*/ 0 w 38"/>
              <a:gd name="T9" fmla="*/ 0 h 115"/>
              <a:gd name="T10" fmla="*/ 0 w 38"/>
              <a:gd name="T11" fmla="*/ 113 h 115"/>
              <a:gd name="T12" fmla="*/ 0 w 38"/>
              <a:gd name="T13" fmla="*/ 113 h 115"/>
              <a:gd name="T14" fmla="*/ 2 w 38"/>
              <a:gd name="T15" fmla="*/ 113 h 115"/>
              <a:gd name="T16" fmla="*/ 6 w 38"/>
              <a:gd name="T17" fmla="*/ 115 h 115"/>
              <a:gd name="T18" fmla="*/ 32 w 38"/>
              <a:gd name="T19" fmla="*/ 115 h 115"/>
              <a:gd name="T20" fmla="*/ 32 w 38"/>
              <a:gd name="T21" fmla="*/ 115 h 115"/>
              <a:gd name="T22" fmla="*/ 36 w 38"/>
              <a:gd name="T23" fmla="*/ 113 h 115"/>
              <a:gd name="T24" fmla="*/ 38 w 38"/>
              <a:gd name="T25" fmla="*/ 113 h 115"/>
              <a:gd name="T26" fmla="*/ 38 w 38"/>
              <a:gd name="T27" fmla="*/ 0 h 115"/>
              <a:gd name="T28" fmla="*/ 38 w 38"/>
              <a:gd name="T29" fmla="*/ 0 h 115"/>
              <a:gd name="T30" fmla="*/ 36 w 38"/>
              <a:gd name="T31" fmla="*/ 0 h 115"/>
              <a:gd name="T32" fmla="*/ 32 w 38"/>
              <a:gd name="T33" fmla="*/ 0 h 115"/>
              <a:gd name="T34" fmla="*/ 32 w 38"/>
              <a:gd name="T35" fmla="*/ 0 h 115"/>
              <a:gd name="T36" fmla="*/ 34 w 38"/>
              <a:gd name="T37" fmla="*/ 100 h 115"/>
              <a:gd name="T38" fmla="*/ 34 w 38"/>
              <a:gd name="T39" fmla="*/ 101 h 115"/>
              <a:gd name="T40" fmla="*/ 6 w 38"/>
              <a:gd name="T41" fmla="*/ 101 h 115"/>
              <a:gd name="T42" fmla="*/ 6 w 38"/>
              <a:gd name="T43" fmla="*/ 100 h 115"/>
              <a:gd name="T44" fmla="*/ 6 w 38"/>
              <a:gd name="T45" fmla="*/ 98 h 115"/>
              <a:gd name="T46" fmla="*/ 6 w 38"/>
              <a:gd name="T47" fmla="*/ 96 h 115"/>
              <a:gd name="T48" fmla="*/ 34 w 38"/>
              <a:gd name="T49" fmla="*/ 96 h 115"/>
              <a:gd name="T50" fmla="*/ 34 w 38"/>
              <a:gd name="T51" fmla="*/ 98 h 115"/>
              <a:gd name="T52" fmla="*/ 34 w 38"/>
              <a:gd name="T53" fmla="*/ 100 h 115"/>
              <a:gd name="T54" fmla="*/ 34 w 38"/>
              <a:gd name="T55" fmla="*/ 32 h 115"/>
              <a:gd name="T56" fmla="*/ 34 w 38"/>
              <a:gd name="T57" fmla="*/ 34 h 115"/>
              <a:gd name="T58" fmla="*/ 6 w 38"/>
              <a:gd name="T59" fmla="*/ 34 h 115"/>
              <a:gd name="T60" fmla="*/ 6 w 38"/>
              <a:gd name="T61" fmla="*/ 32 h 115"/>
              <a:gd name="T62" fmla="*/ 6 w 38"/>
              <a:gd name="T63" fmla="*/ 30 h 115"/>
              <a:gd name="T64" fmla="*/ 6 w 38"/>
              <a:gd name="T65" fmla="*/ 28 h 115"/>
              <a:gd name="T66" fmla="*/ 34 w 38"/>
              <a:gd name="T67" fmla="*/ 28 h 115"/>
              <a:gd name="T68" fmla="*/ 34 w 38"/>
              <a:gd name="T69" fmla="*/ 30 h 115"/>
              <a:gd name="T70" fmla="*/ 34 w 38"/>
              <a:gd name="T71" fmla="*/ 32 h 115"/>
              <a:gd name="T72" fmla="*/ 34 w 38"/>
              <a:gd name="T73" fmla="*/ 19 h 115"/>
              <a:gd name="T74" fmla="*/ 34 w 38"/>
              <a:gd name="T75" fmla="*/ 19 h 115"/>
              <a:gd name="T76" fmla="*/ 6 w 38"/>
              <a:gd name="T77" fmla="*/ 19 h 115"/>
              <a:gd name="T78" fmla="*/ 6 w 38"/>
              <a:gd name="T79" fmla="*/ 19 h 115"/>
              <a:gd name="T80" fmla="*/ 6 w 38"/>
              <a:gd name="T81" fmla="*/ 15 h 115"/>
              <a:gd name="T82" fmla="*/ 6 w 38"/>
              <a:gd name="T83" fmla="*/ 15 h 115"/>
              <a:gd name="T84" fmla="*/ 34 w 38"/>
              <a:gd name="T85" fmla="*/ 15 h 115"/>
              <a:gd name="T86" fmla="*/ 34 w 38"/>
              <a:gd name="T87" fmla="*/ 15 h 115"/>
              <a:gd name="T88" fmla="*/ 34 w 38"/>
              <a:gd name="T89" fmla="*/ 1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" h="115">
                <a:moveTo>
                  <a:pt x="32" y="0"/>
                </a:moveTo>
                <a:lnTo>
                  <a:pt x="6" y="0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113"/>
                </a:lnTo>
                <a:lnTo>
                  <a:pt x="0" y="113"/>
                </a:lnTo>
                <a:lnTo>
                  <a:pt x="2" y="113"/>
                </a:lnTo>
                <a:lnTo>
                  <a:pt x="6" y="115"/>
                </a:lnTo>
                <a:lnTo>
                  <a:pt x="32" y="115"/>
                </a:lnTo>
                <a:lnTo>
                  <a:pt x="32" y="115"/>
                </a:lnTo>
                <a:lnTo>
                  <a:pt x="36" y="113"/>
                </a:lnTo>
                <a:lnTo>
                  <a:pt x="38" y="113"/>
                </a:lnTo>
                <a:lnTo>
                  <a:pt x="38" y="0"/>
                </a:lnTo>
                <a:lnTo>
                  <a:pt x="38" y="0"/>
                </a:lnTo>
                <a:lnTo>
                  <a:pt x="36" y="0"/>
                </a:lnTo>
                <a:lnTo>
                  <a:pt x="32" y="0"/>
                </a:lnTo>
                <a:lnTo>
                  <a:pt x="32" y="0"/>
                </a:lnTo>
                <a:close/>
                <a:moveTo>
                  <a:pt x="34" y="100"/>
                </a:moveTo>
                <a:lnTo>
                  <a:pt x="34" y="101"/>
                </a:lnTo>
                <a:lnTo>
                  <a:pt x="6" y="101"/>
                </a:lnTo>
                <a:lnTo>
                  <a:pt x="6" y="100"/>
                </a:lnTo>
                <a:lnTo>
                  <a:pt x="6" y="98"/>
                </a:lnTo>
                <a:lnTo>
                  <a:pt x="6" y="96"/>
                </a:lnTo>
                <a:lnTo>
                  <a:pt x="34" y="96"/>
                </a:lnTo>
                <a:lnTo>
                  <a:pt x="34" y="98"/>
                </a:lnTo>
                <a:lnTo>
                  <a:pt x="34" y="100"/>
                </a:lnTo>
                <a:close/>
                <a:moveTo>
                  <a:pt x="34" y="32"/>
                </a:moveTo>
                <a:lnTo>
                  <a:pt x="34" y="34"/>
                </a:lnTo>
                <a:lnTo>
                  <a:pt x="6" y="34"/>
                </a:lnTo>
                <a:lnTo>
                  <a:pt x="6" y="32"/>
                </a:lnTo>
                <a:lnTo>
                  <a:pt x="6" y="30"/>
                </a:lnTo>
                <a:lnTo>
                  <a:pt x="6" y="28"/>
                </a:lnTo>
                <a:lnTo>
                  <a:pt x="34" y="28"/>
                </a:lnTo>
                <a:lnTo>
                  <a:pt x="34" y="30"/>
                </a:lnTo>
                <a:lnTo>
                  <a:pt x="34" y="32"/>
                </a:lnTo>
                <a:close/>
                <a:moveTo>
                  <a:pt x="34" y="19"/>
                </a:moveTo>
                <a:lnTo>
                  <a:pt x="34" y="19"/>
                </a:lnTo>
                <a:lnTo>
                  <a:pt x="6" y="19"/>
                </a:lnTo>
                <a:lnTo>
                  <a:pt x="6" y="19"/>
                </a:lnTo>
                <a:lnTo>
                  <a:pt x="6" y="15"/>
                </a:lnTo>
                <a:lnTo>
                  <a:pt x="6" y="15"/>
                </a:lnTo>
                <a:lnTo>
                  <a:pt x="34" y="15"/>
                </a:lnTo>
                <a:lnTo>
                  <a:pt x="34" y="15"/>
                </a:lnTo>
                <a:lnTo>
                  <a:pt x="34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556"/>
          <p:cNvSpPr>
            <a:spLocks noEditPoints="1"/>
          </p:cNvSpPr>
          <p:nvPr/>
        </p:nvSpPr>
        <p:spPr bwMode="auto">
          <a:xfrm>
            <a:off x="5844935" y="3682351"/>
            <a:ext cx="261517" cy="400764"/>
          </a:xfrm>
          <a:custGeom>
            <a:avLst/>
            <a:gdLst>
              <a:gd name="T0" fmla="*/ 77 w 77"/>
              <a:gd name="T1" fmla="*/ 103 h 118"/>
              <a:gd name="T2" fmla="*/ 34 w 77"/>
              <a:gd name="T3" fmla="*/ 0 h 118"/>
              <a:gd name="T4" fmla="*/ 34 w 77"/>
              <a:gd name="T5" fmla="*/ 0 h 118"/>
              <a:gd name="T6" fmla="*/ 32 w 77"/>
              <a:gd name="T7" fmla="*/ 0 h 118"/>
              <a:gd name="T8" fmla="*/ 28 w 77"/>
              <a:gd name="T9" fmla="*/ 2 h 118"/>
              <a:gd name="T10" fmla="*/ 4 w 77"/>
              <a:gd name="T11" fmla="*/ 11 h 118"/>
              <a:gd name="T12" fmla="*/ 4 w 77"/>
              <a:gd name="T13" fmla="*/ 11 h 118"/>
              <a:gd name="T14" fmla="*/ 0 w 77"/>
              <a:gd name="T15" fmla="*/ 13 h 118"/>
              <a:gd name="T16" fmla="*/ 0 w 77"/>
              <a:gd name="T17" fmla="*/ 15 h 118"/>
              <a:gd name="T18" fmla="*/ 43 w 77"/>
              <a:gd name="T19" fmla="*/ 118 h 118"/>
              <a:gd name="T20" fmla="*/ 43 w 77"/>
              <a:gd name="T21" fmla="*/ 118 h 118"/>
              <a:gd name="T22" fmla="*/ 45 w 77"/>
              <a:gd name="T23" fmla="*/ 118 h 118"/>
              <a:gd name="T24" fmla="*/ 49 w 77"/>
              <a:gd name="T25" fmla="*/ 116 h 118"/>
              <a:gd name="T26" fmla="*/ 73 w 77"/>
              <a:gd name="T27" fmla="*/ 106 h 118"/>
              <a:gd name="T28" fmla="*/ 73 w 77"/>
              <a:gd name="T29" fmla="*/ 106 h 118"/>
              <a:gd name="T30" fmla="*/ 77 w 77"/>
              <a:gd name="T31" fmla="*/ 105 h 118"/>
              <a:gd name="T32" fmla="*/ 77 w 77"/>
              <a:gd name="T33" fmla="*/ 103 h 118"/>
              <a:gd name="T34" fmla="*/ 77 w 77"/>
              <a:gd name="T35" fmla="*/ 103 h 118"/>
              <a:gd name="T36" fmla="*/ 12 w 77"/>
              <a:gd name="T37" fmla="*/ 30 h 118"/>
              <a:gd name="T38" fmla="*/ 10 w 77"/>
              <a:gd name="T39" fmla="*/ 26 h 118"/>
              <a:gd name="T40" fmla="*/ 10 w 77"/>
              <a:gd name="T41" fmla="*/ 26 h 118"/>
              <a:gd name="T42" fmla="*/ 36 w 77"/>
              <a:gd name="T43" fmla="*/ 15 h 118"/>
              <a:gd name="T44" fmla="*/ 38 w 77"/>
              <a:gd name="T45" fmla="*/ 15 h 118"/>
              <a:gd name="T46" fmla="*/ 38 w 77"/>
              <a:gd name="T47" fmla="*/ 18 h 118"/>
              <a:gd name="T48" fmla="*/ 38 w 77"/>
              <a:gd name="T49" fmla="*/ 18 h 118"/>
              <a:gd name="T50" fmla="*/ 12 w 77"/>
              <a:gd name="T51" fmla="*/ 30 h 118"/>
              <a:gd name="T52" fmla="*/ 12 w 77"/>
              <a:gd name="T53" fmla="*/ 30 h 118"/>
              <a:gd name="T54" fmla="*/ 17 w 77"/>
              <a:gd name="T55" fmla="*/ 41 h 118"/>
              <a:gd name="T56" fmla="*/ 15 w 77"/>
              <a:gd name="T57" fmla="*/ 39 h 118"/>
              <a:gd name="T58" fmla="*/ 15 w 77"/>
              <a:gd name="T59" fmla="*/ 37 h 118"/>
              <a:gd name="T60" fmla="*/ 42 w 77"/>
              <a:gd name="T61" fmla="*/ 28 h 118"/>
              <a:gd name="T62" fmla="*/ 42 w 77"/>
              <a:gd name="T63" fmla="*/ 28 h 118"/>
              <a:gd name="T64" fmla="*/ 43 w 77"/>
              <a:gd name="T65" fmla="*/ 30 h 118"/>
              <a:gd name="T66" fmla="*/ 43 w 77"/>
              <a:gd name="T67" fmla="*/ 32 h 118"/>
              <a:gd name="T68" fmla="*/ 17 w 77"/>
              <a:gd name="T69" fmla="*/ 43 h 118"/>
              <a:gd name="T70" fmla="*/ 17 w 77"/>
              <a:gd name="T71" fmla="*/ 41 h 118"/>
              <a:gd name="T72" fmla="*/ 70 w 77"/>
              <a:gd name="T73" fmla="*/ 93 h 118"/>
              <a:gd name="T74" fmla="*/ 43 w 77"/>
              <a:gd name="T75" fmla="*/ 105 h 118"/>
              <a:gd name="T76" fmla="*/ 43 w 77"/>
              <a:gd name="T77" fmla="*/ 105 h 118"/>
              <a:gd name="T78" fmla="*/ 42 w 77"/>
              <a:gd name="T79" fmla="*/ 101 h 118"/>
              <a:gd name="T80" fmla="*/ 42 w 77"/>
              <a:gd name="T81" fmla="*/ 101 h 118"/>
              <a:gd name="T82" fmla="*/ 68 w 77"/>
              <a:gd name="T83" fmla="*/ 90 h 118"/>
              <a:gd name="T84" fmla="*/ 68 w 77"/>
              <a:gd name="T85" fmla="*/ 90 h 118"/>
              <a:gd name="T86" fmla="*/ 70 w 77"/>
              <a:gd name="T87" fmla="*/ 93 h 118"/>
              <a:gd name="T88" fmla="*/ 70 w 77"/>
              <a:gd name="T89" fmla="*/ 9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" h="118">
                <a:moveTo>
                  <a:pt x="77" y="103"/>
                </a:moveTo>
                <a:lnTo>
                  <a:pt x="34" y="0"/>
                </a:lnTo>
                <a:lnTo>
                  <a:pt x="34" y="0"/>
                </a:lnTo>
                <a:lnTo>
                  <a:pt x="32" y="0"/>
                </a:lnTo>
                <a:lnTo>
                  <a:pt x="28" y="2"/>
                </a:lnTo>
                <a:lnTo>
                  <a:pt x="4" y="11"/>
                </a:lnTo>
                <a:lnTo>
                  <a:pt x="4" y="11"/>
                </a:lnTo>
                <a:lnTo>
                  <a:pt x="0" y="13"/>
                </a:lnTo>
                <a:lnTo>
                  <a:pt x="0" y="15"/>
                </a:lnTo>
                <a:lnTo>
                  <a:pt x="43" y="118"/>
                </a:lnTo>
                <a:lnTo>
                  <a:pt x="43" y="118"/>
                </a:lnTo>
                <a:lnTo>
                  <a:pt x="45" y="118"/>
                </a:lnTo>
                <a:lnTo>
                  <a:pt x="49" y="116"/>
                </a:lnTo>
                <a:lnTo>
                  <a:pt x="73" y="106"/>
                </a:lnTo>
                <a:lnTo>
                  <a:pt x="73" y="106"/>
                </a:lnTo>
                <a:lnTo>
                  <a:pt x="77" y="105"/>
                </a:lnTo>
                <a:lnTo>
                  <a:pt x="77" y="103"/>
                </a:lnTo>
                <a:lnTo>
                  <a:pt x="77" y="103"/>
                </a:lnTo>
                <a:close/>
                <a:moveTo>
                  <a:pt x="12" y="30"/>
                </a:moveTo>
                <a:lnTo>
                  <a:pt x="10" y="26"/>
                </a:lnTo>
                <a:lnTo>
                  <a:pt x="10" y="26"/>
                </a:lnTo>
                <a:lnTo>
                  <a:pt x="36" y="15"/>
                </a:lnTo>
                <a:lnTo>
                  <a:pt x="38" y="15"/>
                </a:lnTo>
                <a:lnTo>
                  <a:pt x="38" y="18"/>
                </a:lnTo>
                <a:lnTo>
                  <a:pt x="38" y="18"/>
                </a:lnTo>
                <a:lnTo>
                  <a:pt x="12" y="30"/>
                </a:lnTo>
                <a:lnTo>
                  <a:pt x="12" y="30"/>
                </a:lnTo>
                <a:close/>
                <a:moveTo>
                  <a:pt x="17" y="41"/>
                </a:moveTo>
                <a:lnTo>
                  <a:pt x="15" y="39"/>
                </a:lnTo>
                <a:lnTo>
                  <a:pt x="15" y="37"/>
                </a:lnTo>
                <a:lnTo>
                  <a:pt x="42" y="28"/>
                </a:lnTo>
                <a:lnTo>
                  <a:pt x="42" y="28"/>
                </a:lnTo>
                <a:lnTo>
                  <a:pt x="43" y="30"/>
                </a:lnTo>
                <a:lnTo>
                  <a:pt x="43" y="32"/>
                </a:lnTo>
                <a:lnTo>
                  <a:pt x="17" y="43"/>
                </a:lnTo>
                <a:lnTo>
                  <a:pt x="17" y="41"/>
                </a:lnTo>
                <a:close/>
                <a:moveTo>
                  <a:pt x="70" y="93"/>
                </a:moveTo>
                <a:lnTo>
                  <a:pt x="43" y="105"/>
                </a:lnTo>
                <a:lnTo>
                  <a:pt x="43" y="105"/>
                </a:lnTo>
                <a:lnTo>
                  <a:pt x="42" y="101"/>
                </a:lnTo>
                <a:lnTo>
                  <a:pt x="42" y="101"/>
                </a:lnTo>
                <a:lnTo>
                  <a:pt x="68" y="90"/>
                </a:lnTo>
                <a:lnTo>
                  <a:pt x="68" y="90"/>
                </a:lnTo>
                <a:lnTo>
                  <a:pt x="70" y="93"/>
                </a:lnTo>
                <a:lnTo>
                  <a:pt x="70" y="9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557"/>
          <p:cNvSpPr>
            <a:spLocks/>
          </p:cNvSpPr>
          <p:nvPr/>
        </p:nvSpPr>
        <p:spPr bwMode="auto">
          <a:xfrm>
            <a:off x="1175005" y="4018588"/>
            <a:ext cx="64531" cy="64531"/>
          </a:xfrm>
          <a:custGeom>
            <a:avLst/>
            <a:gdLst>
              <a:gd name="T0" fmla="*/ 0 w 19"/>
              <a:gd name="T1" fmla="*/ 9 h 19"/>
              <a:gd name="T2" fmla="*/ 0 w 19"/>
              <a:gd name="T3" fmla="*/ 9 h 19"/>
              <a:gd name="T4" fmla="*/ 0 w 19"/>
              <a:gd name="T5" fmla="*/ 13 h 19"/>
              <a:gd name="T6" fmla="*/ 2 w 19"/>
              <a:gd name="T7" fmla="*/ 17 h 19"/>
              <a:gd name="T8" fmla="*/ 6 w 19"/>
              <a:gd name="T9" fmla="*/ 19 h 19"/>
              <a:gd name="T10" fmla="*/ 9 w 19"/>
              <a:gd name="T11" fmla="*/ 19 h 19"/>
              <a:gd name="T12" fmla="*/ 9 w 19"/>
              <a:gd name="T13" fmla="*/ 19 h 19"/>
              <a:gd name="T14" fmla="*/ 13 w 19"/>
              <a:gd name="T15" fmla="*/ 19 h 19"/>
              <a:gd name="T16" fmla="*/ 15 w 19"/>
              <a:gd name="T17" fmla="*/ 17 h 19"/>
              <a:gd name="T18" fmla="*/ 17 w 19"/>
              <a:gd name="T19" fmla="*/ 13 h 19"/>
              <a:gd name="T20" fmla="*/ 19 w 19"/>
              <a:gd name="T21" fmla="*/ 9 h 19"/>
              <a:gd name="T22" fmla="*/ 19 w 19"/>
              <a:gd name="T23" fmla="*/ 9 h 19"/>
              <a:gd name="T24" fmla="*/ 17 w 19"/>
              <a:gd name="T25" fmla="*/ 6 h 19"/>
              <a:gd name="T26" fmla="*/ 15 w 19"/>
              <a:gd name="T27" fmla="*/ 4 h 19"/>
              <a:gd name="T28" fmla="*/ 13 w 19"/>
              <a:gd name="T29" fmla="*/ 2 h 19"/>
              <a:gd name="T30" fmla="*/ 9 w 19"/>
              <a:gd name="T31" fmla="*/ 0 h 19"/>
              <a:gd name="T32" fmla="*/ 9 w 19"/>
              <a:gd name="T33" fmla="*/ 0 h 19"/>
              <a:gd name="T34" fmla="*/ 6 w 19"/>
              <a:gd name="T35" fmla="*/ 2 h 19"/>
              <a:gd name="T36" fmla="*/ 2 w 19"/>
              <a:gd name="T37" fmla="*/ 4 h 19"/>
              <a:gd name="T38" fmla="*/ 0 w 19"/>
              <a:gd name="T39" fmla="*/ 6 h 19"/>
              <a:gd name="T40" fmla="*/ 0 w 19"/>
              <a:gd name="T41" fmla="*/ 9 h 19"/>
              <a:gd name="T42" fmla="*/ 0 w 19"/>
              <a:gd name="T4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0" y="9"/>
                </a:moveTo>
                <a:lnTo>
                  <a:pt x="0" y="9"/>
                </a:lnTo>
                <a:lnTo>
                  <a:pt x="0" y="13"/>
                </a:lnTo>
                <a:lnTo>
                  <a:pt x="2" y="17"/>
                </a:lnTo>
                <a:lnTo>
                  <a:pt x="6" y="19"/>
                </a:lnTo>
                <a:lnTo>
                  <a:pt x="9" y="19"/>
                </a:lnTo>
                <a:lnTo>
                  <a:pt x="9" y="19"/>
                </a:lnTo>
                <a:lnTo>
                  <a:pt x="13" y="19"/>
                </a:lnTo>
                <a:lnTo>
                  <a:pt x="15" y="17"/>
                </a:lnTo>
                <a:lnTo>
                  <a:pt x="17" y="13"/>
                </a:lnTo>
                <a:lnTo>
                  <a:pt x="19" y="9"/>
                </a:lnTo>
                <a:lnTo>
                  <a:pt x="19" y="9"/>
                </a:lnTo>
                <a:lnTo>
                  <a:pt x="17" y="6"/>
                </a:lnTo>
                <a:lnTo>
                  <a:pt x="15" y="4"/>
                </a:lnTo>
                <a:lnTo>
                  <a:pt x="13" y="2"/>
                </a:lnTo>
                <a:lnTo>
                  <a:pt x="9" y="0"/>
                </a:lnTo>
                <a:lnTo>
                  <a:pt x="9" y="0"/>
                </a:ln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558"/>
          <p:cNvSpPr>
            <a:spLocks/>
          </p:cNvSpPr>
          <p:nvPr/>
        </p:nvSpPr>
        <p:spPr bwMode="auto">
          <a:xfrm>
            <a:off x="1001793" y="4018588"/>
            <a:ext cx="64531" cy="64531"/>
          </a:xfrm>
          <a:custGeom>
            <a:avLst/>
            <a:gdLst>
              <a:gd name="T0" fmla="*/ 0 w 19"/>
              <a:gd name="T1" fmla="*/ 9 h 19"/>
              <a:gd name="T2" fmla="*/ 0 w 19"/>
              <a:gd name="T3" fmla="*/ 9 h 19"/>
              <a:gd name="T4" fmla="*/ 2 w 19"/>
              <a:gd name="T5" fmla="*/ 13 h 19"/>
              <a:gd name="T6" fmla="*/ 4 w 19"/>
              <a:gd name="T7" fmla="*/ 17 h 19"/>
              <a:gd name="T8" fmla="*/ 8 w 19"/>
              <a:gd name="T9" fmla="*/ 19 h 19"/>
              <a:gd name="T10" fmla="*/ 10 w 19"/>
              <a:gd name="T11" fmla="*/ 19 h 19"/>
              <a:gd name="T12" fmla="*/ 10 w 19"/>
              <a:gd name="T13" fmla="*/ 19 h 19"/>
              <a:gd name="T14" fmla="*/ 14 w 19"/>
              <a:gd name="T15" fmla="*/ 19 h 19"/>
              <a:gd name="T16" fmla="*/ 17 w 19"/>
              <a:gd name="T17" fmla="*/ 17 h 19"/>
              <a:gd name="T18" fmla="*/ 19 w 19"/>
              <a:gd name="T19" fmla="*/ 13 h 19"/>
              <a:gd name="T20" fmla="*/ 19 w 19"/>
              <a:gd name="T21" fmla="*/ 9 h 19"/>
              <a:gd name="T22" fmla="*/ 19 w 19"/>
              <a:gd name="T23" fmla="*/ 9 h 19"/>
              <a:gd name="T24" fmla="*/ 19 w 19"/>
              <a:gd name="T25" fmla="*/ 6 h 19"/>
              <a:gd name="T26" fmla="*/ 17 w 19"/>
              <a:gd name="T27" fmla="*/ 4 h 19"/>
              <a:gd name="T28" fmla="*/ 14 w 19"/>
              <a:gd name="T29" fmla="*/ 2 h 19"/>
              <a:gd name="T30" fmla="*/ 10 w 19"/>
              <a:gd name="T31" fmla="*/ 0 h 19"/>
              <a:gd name="T32" fmla="*/ 10 w 19"/>
              <a:gd name="T33" fmla="*/ 0 h 19"/>
              <a:gd name="T34" fmla="*/ 8 w 19"/>
              <a:gd name="T35" fmla="*/ 2 h 19"/>
              <a:gd name="T36" fmla="*/ 4 w 19"/>
              <a:gd name="T37" fmla="*/ 4 h 19"/>
              <a:gd name="T38" fmla="*/ 2 w 19"/>
              <a:gd name="T39" fmla="*/ 6 h 19"/>
              <a:gd name="T40" fmla="*/ 0 w 19"/>
              <a:gd name="T41" fmla="*/ 9 h 19"/>
              <a:gd name="T42" fmla="*/ 0 w 19"/>
              <a:gd name="T4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0" y="9"/>
                </a:moveTo>
                <a:lnTo>
                  <a:pt x="0" y="9"/>
                </a:lnTo>
                <a:lnTo>
                  <a:pt x="2" y="13"/>
                </a:lnTo>
                <a:lnTo>
                  <a:pt x="4" y="17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4" y="19"/>
                </a:lnTo>
                <a:lnTo>
                  <a:pt x="17" y="17"/>
                </a:lnTo>
                <a:lnTo>
                  <a:pt x="19" y="13"/>
                </a:lnTo>
                <a:lnTo>
                  <a:pt x="19" y="9"/>
                </a:lnTo>
                <a:lnTo>
                  <a:pt x="19" y="9"/>
                </a:lnTo>
                <a:lnTo>
                  <a:pt x="19" y="6"/>
                </a:lnTo>
                <a:lnTo>
                  <a:pt x="17" y="4"/>
                </a:lnTo>
                <a:lnTo>
                  <a:pt x="14" y="2"/>
                </a:lnTo>
                <a:lnTo>
                  <a:pt x="10" y="0"/>
                </a:lnTo>
                <a:lnTo>
                  <a:pt x="10" y="0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559"/>
          <p:cNvSpPr>
            <a:spLocks/>
          </p:cNvSpPr>
          <p:nvPr/>
        </p:nvSpPr>
        <p:spPr bwMode="auto">
          <a:xfrm>
            <a:off x="998398" y="3801224"/>
            <a:ext cx="431332" cy="210571"/>
          </a:xfrm>
          <a:custGeom>
            <a:avLst/>
            <a:gdLst>
              <a:gd name="T0" fmla="*/ 75 w 127"/>
              <a:gd name="T1" fmla="*/ 62 h 62"/>
              <a:gd name="T2" fmla="*/ 80 w 127"/>
              <a:gd name="T3" fmla="*/ 60 h 62"/>
              <a:gd name="T4" fmla="*/ 101 w 127"/>
              <a:gd name="T5" fmla="*/ 12 h 62"/>
              <a:gd name="T6" fmla="*/ 121 w 127"/>
              <a:gd name="T7" fmla="*/ 12 h 62"/>
              <a:gd name="T8" fmla="*/ 121 w 127"/>
              <a:gd name="T9" fmla="*/ 12 h 62"/>
              <a:gd name="T10" fmla="*/ 125 w 127"/>
              <a:gd name="T11" fmla="*/ 10 h 62"/>
              <a:gd name="T12" fmla="*/ 127 w 127"/>
              <a:gd name="T13" fmla="*/ 6 h 62"/>
              <a:gd name="T14" fmla="*/ 127 w 127"/>
              <a:gd name="T15" fmla="*/ 6 h 62"/>
              <a:gd name="T16" fmla="*/ 125 w 127"/>
              <a:gd name="T17" fmla="*/ 2 h 62"/>
              <a:gd name="T18" fmla="*/ 121 w 127"/>
              <a:gd name="T19" fmla="*/ 0 h 62"/>
              <a:gd name="T20" fmla="*/ 97 w 127"/>
              <a:gd name="T21" fmla="*/ 0 h 62"/>
              <a:gd name="T22" fmla="*/ 91 w 127"/>
              <a:gd name="T23" fmla="*/ 4 h 62"/>
              <a:gd name="T24" fmla="*/ 71 w 127"/>
              <a:gd name="T25" fmla="*/ 53 h 62"/>
              <a:gd name="T26" fmla="*/ 5 w 127"/>
              <a:gd name="T27" fmla="*/ 53 h 62"/>
              <a:gd name="T28" fmla="*/ 5 w 127"/>
              <a:gd name="T29" fmla="*/ 53 h 62"/>
              <a:gd name="T30" fmla="*/ 1 w 127"/>
              <a:gd name="T31" fmla="*/ 55 h 62"/>
              <a:gd name="T32" fmla="*/ 0 w 127"/>
              <a:gd name="T33" fmla="*/ 58 h 62"/>
              <a:gd name="T34" fmla="*/ 0 w 127"/>
              <a:gd name="T35" fmla="*/ 58 h 62"/>
              <a:gd name="T36" fmla="*/ 1 w 127"/>
              <a:gd name="T37" fmla="*/ 62 h 62"/>
              <a:gd name="T38" fmla="*/ 5 w 127"/>
              <a:gd name="T39" fmla="*/ 62 h 62"/>
              <a:gd name="T40" fmla="*/ 75 w 127"/>
              <a:gd name="T41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7" h="62">
                <a:moveTo>
                  <a:pt x="75" y="62"/>
                </a:moveTo>
                <a:lnTo>
                  <a:pt x="80" y="60"/>
                </a:lnTo>
                <a:lnTo>
                  <a:pt x="101" y="12"/>
                </a:lnTo>
                <a:lnTo>
                  <a:pt x="121" y="12"/>
                </a:lnTo>
                <a:lnTo>
                  <a:pt x="121" y="12"/>
                </a:lnTo>
                <a:lnTo>
                  <a:pt x="125" y="10"/>
                </a:lnTo>
                <a:lnTo>
                  <a:pt x="127" y="6"/>
                </a:lnTo>
                <a:lnTo>
                  <a:pt x="127" y="6"/>
                </a:lnTo>
                <a:lnTo>
                  <a:pt x="125" y="2"/>
                </a:lnTo>
                <a:lnTo>
                  <a:pt x="121" y="0"/>
                </a:lnTo>
                <a:lnTo>
                  <a:pt x="97" y="0"/>
                </a:lnTo>
                <a:lnTo>
                  <a:pt x="91" y="4"/>
                </a:lnTo>
                <a:lnTo>
                  <a:pt x="71" y="53"/>
                </a:lnTo>
                <a:lnTo>
                  <a:pt x="5" y="53"/>
                </a:lnTo>
                <a:lnTo>
                  <a:pt x="5" y="53"/>
                </a:lnTo>
                <a:lnTo>
                  <a:pt x="1" y="55"/>
                </a:lnTo>
                <a:lnTo>
                  <a:pt x="0" y="58"/>
                </a:lnTo>
                <a:lnTo>
                  <a:pt x="0" y="58"/>
                </a:lnTo>
                <a:lnTo>
                  <a:pt x="1" y="62"/>
                </a:lnTo>
                <a:lnTo>
                  <a:pt x="5" y="62"/>
                </a:lnTo>
                <a:lnTo>
                  <a:pt x="75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560"/>
          <p:cNvSpPr>
            <a:spLocks noEditPoints="1"/>
          </p:cNvSpPr>
          <p:nvPr/>
        </p:nvSpPr>
        <p:spPr bwMode="auto">
          <a:xfrm>
            <a:off x="940659" y="3757071"/>
            <a:ext cx="349822" cy="203778"/>
          </a:xfrm>
          <a:custGeom>
            <a:avLst/>
            <a:gdLst>
              <a:gd name="T0" fmla="*/ 67 w 103"/>
              <a:gd name="T1" fmla="*/ 0 h 60"/>
              <a:gd name="T2" fmla="*/ 35 w 103"/>
              <a:gd name="T3" fmla="*/ 0 h 60"/>
              <a:gd name="T4" fmla="*/ 11 w 103"/>
              <a:gd name="T5" fmla="*/ 0 h 60"/>
              <a:gd name="T6" fmla="*/ 2 w 103"/>
              <a:gd name="T7" fmla="*/ 4 h 60"/>
              <a:gd name="T8" fmla="*/ 2 w 103"/>
              <a:gd name="T9" fmla="*/ 15 h 60"/>
              <a:gd name="T10" fmla="*/ 13 w 103"/>
              <a:gd name="T11" fmla="*/ 45 h 60"/>
              <a:gd name="T12" fmla="*/ 22 w 103"/>
              <a:gd name="T13" fmla="*/ 56 h 60"/>
              <a:gd name="T14" fmla="*/ 35 w 103"/>
              <a:gd name="T15" fmla="*/ 60 h 60"/>
              <a:gd name="T16" fmla="*/ 67 w 103"/>
              <a:gd name="T17" fmla="*/ 60 h 60"/>
              <a:gd name="T18" fmla="*/ 80 w 103"/>
              <a:gd name="T19" fmla="*/ 56 h 60"/>
              <a:gd name="T20" fmla="*/ 90 w 103"/>
              <a:gd name="T21" fmla="*/ 45 h 60"/>
              <a:gd name="T22" fmla="*/ 103 w 103"/>
              <a:gd name="T23" fmla="*/ 15 h 60"/>
              <a:gd name="T24" fmla="*/ 101 w 103"/>
              <a:gd name="T25" fmla="*/ 4 h 60"/>
              <a:gd name="T26" fmla="*/ 92 w 103"/>
              <a:gd name="T27" fmla="*/ 0 h 60"/>
              <a:gd name="T28" fmla="*/ 78 w 103"/>
              <a:gd name="T29" fmla="*/ 49 h 60"/>
              <a:gd name="T30" fmla="*/ 24 w 103"/>
              <a:gd name="T31" fmla="*/ 49 h 60"/>
              <a:gd name="T32" fmla="*/ 22 w 103"/>
              <a:gd name="T33" fmla="*/ 45 h 60"/>
              <a:gd name="T34" fmla="*/ 22 w 103"/>
              <a:gd name="T35" fmla="*/ 43 h 60"/>
              <a:gd name="T36" fmla="*/ 78 w 103"/>
              <a:gd name="T37" fmla="*/ 41 h 60"/>
              <a:gd name="T38" fmla="*/ 78 w 103"/>
              <a:gd name="T39" fmla="*/ 43 h 60"/>
              <a:gd name="T40" fmla="*/ 80 w 103"/>
              <a:gd name="T41" fmla="*/ 45 h 60"/>
              <a:gd name="T42" fmla="*/ 78 w 103"/>
              <a:gd name="T43" fmla="*/ 49 h 60"/>
              <a:gd name="T44" fmla="*/ 84 w 103"/>
              <a:gd name="T45" fmla="*/ 32 h 60"/>
              <a:gd name="T46" fmla="*/ 17 w 103"/>
              <a:gd name="T47" fmla="*/ 32 h 60"/>
              <a:gd name="T48" fmla="*/ 15 w 103"/>
              <a:gd name="T49" fmla="*/ 28 h 60"/>
              <a:gd name="T50" fmla="*/ 15 w 103"/>
              <a:gd name="T51" fmla="*/ 26 h 60"/>
              <a:gd name="T52" fmla="*/ 84 w 103"/>
              <a:gd name="T53" fmla="*/ 25 h 60"/>
              <a:gd name="T54" fmla="*/ 86 w 103"/>
              <a:gd name="T55" fmla="*/ 26 h 60"/>
              <a:gd name="T56" fmla="*/ 88 w 103"/>
              <a:gd name="T57" fmla="*/ 28 h 60"/>
              <a:gd name="T58" fmla="*/ 84 w 103"/>
              <a:gd name="T59" fmla="*/ 32 h 60"/>
              <a:gd name="T60" fmla="*/ 90 w 103"/>
              <a:gd name="T61" fmla="*/ 15 h 60"/>
              <a:gd name="T62" fmla="*/ 11 w 103"/>
              <a:gd name="T63" fmla="*/ 15 h 60"/>
              <a:gd name="T64" fmla="*/ 9 w 103"/>
              <a:gd name="T65" fmla="*/ 11 h 60"/>
              <a:gd name="T66" fmla="*/ 9 w 103"/>
              <a:gd name="T67" fmla="*/ 10 h 60"/>
              <a:gd name="T68" fmla="*/ 90 w 103"/>
              <a:gd name="T69" fmla="*/ 8 h 60"/>
              <a:gd name="T70" fmla="*/ 92 w 103"/>
              <a:gd name="T71" fmla="*/ 10 h 60"/>
              <a:gd name="T72" fmla="*/ 93 w 103"/>
              <a:gd name="T73" fmla="*/ 11 h 60"/>
              <a:gd name="T74" fmla="*/ 90 w 103"/>
              <a:gd name="T75" fmla="*/ 1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3" h="60">
                <a:moveTo>
                  <a:pt x="92" y="0"/>
                </a:moveTo>
                <a:lnTo>
                  <a:pt x="67" y="0"/>
                </a:lnTo>
                <a:lnTo>
                  <a:pt x="67" y="0"/>
                </a:lnTo>
                <a:lnTo>
                  <a:pt x="35" y="0"/>
                </a:lnTo>
                <a:lnTo>
                  <a:pt x="11" y="0"/>
                </a:lnTo>
                <a:lnTo>
                  <a:pt x="11" y="0"/>
                </a:lnTo>
                <a:lnTo>
                  <a:pt x="5" y="0"/>
                </a:lnTo>
                <a:lnTo>
                  <a:pt x="2" y="4"/>
                </a:lnTo>
                <a:lnTo>
                  <a:pt x="0" y="8"/>
                </a:lnTo>
                <a:lnTo>
                  <a:pt x="2" y="15"/>
                </a:lnTo>
                <a:lnTo>
                  <a:pt x="13" y="45"/>
                </a:lnTo>
                <a:lnTo>
                  <a:pt x="13" y="45"/>
                </a:lnTo>
                <a:lnTo>
                  <a:pt x="17" y="51"/>
                </a:lnTo>
                <a:lnTo>
                  <a:pt x="22" y="56"/>
                </a:lnTo>
                <a:lnTo>
                  <a:pt x="30" y="60"/>
                </a:lnTo>
                <a:lnTo>
                  <a:pt x="35" y="60"/>
                </a:lnTo>
                <a:lnTo>
                  <a:pt x="67" y="60"/>
                </a:lnTo>
                <a:lnTo>
                  <a:pt x="67" y="60"/>
                </a:lnTo>
                <a:lnTo>
                  <a:pt x="75" y="60"/>
                </a:lnTo>
                <a:lnTo>
                  <a:pt x="80" y="56"/>
                </a:lnTo>
                <a:lnTo>
                  <a:pt x="86" y="51"/>
                </a:lnTo>
                <a:lnTo>
                  <a:pt x="90" y="45"/>
                </a:lnTo>
                <a:lnTo>
                  <a:pt x="103" y="15"/>
                </a:lnTo>
                <a:lnTo>
                  <a:pt x="103" y="15"/>
                </a:lnTo>
                <a:lnTo>
                  <a:pt x="103" y="8"/>
                </a:lnTo>
                <a:lnTo>
                  <a:pt x="101" y="4"/>
                </a:lnTo>
                <a:lnTo>
                  <a:pt x="97" y="0"/>
                </a:lnTo>
                <a:lnTo>
                  <a:pt x="92" y="0"/>
                </a:lnTo>
                <a:lnTo>
                  <a:pt x="92" y="0"/>
                </a:lnTo>
                <a:close/>
                <a:moveTo>
                  <a:pt x="78" y="49"/>
                </a:moveTo>
                <a:lnTo>
                  <a:pt x="24" y="49"/>
                </a:lnTo>
                <a:lnTo>
                  <a:pt x="24" y="49"/>
                </a:lnTo>
                <a:lnTo>
                  <a:pt x="22" y="47"/>
                </a:lnTo>
                <a:lnTo>
                  <a:pt x="22" y="45"/>
                </a:lnTo>
                <a:lnTo>
                  <a:pt x="22" y="45"/>
                </a:lnTo>
                <a:lnTo>
                  <a:pt x="22" y="43"/>
                </a:lnTo>
                <a:lnTo>
                  <a:pt x="24" y="41"/>
                </a:lnTo>
                <a:lnTo>
                  <a:pt x="78" y="41"/>
                </a:lnTo>
                <a:lnTo>
                  <a:pt x="78" y="41"/>
                </a:lnTo>
                <a:lnTo>
                  <a:pt x="78" y="43"/>
                </a:lnTo>
                <a:lnTo>
                  <a:pt x="80" y="45"/>
                </a:lnTo>
                <a:lnTo>
                  <a:pt x="80" y="45"/>
                </a:lnTo>
                <a:lnTo>
                  <a:pt x="78" y="47"/>
                </a:lnTo>
                <a:lnTo>
                  <a:pt x="78" y="49"/>
                </a:lnTo>
                <a:lnTo>
                  <a:pt x="78" y="49"/>
                </a:lnTo>
                <a:close/>
                <a:moveTo>
                  <a:pt x="84" y="32"/>
                </a:moveTo>
                <a:lnTo>
                  <a:pt x="17" y="32"/>
                </a:lnTo>
                <a:lnTo>
                  <a:pt x="17" y="32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7" y="25"/>
                </a:lnTo>
                <a:lnTo>
                  <a:pt x="84" y="25"/>
                </a:lnTo>
                <a:lnTo>
                  <a:pt x="84" y="25"/>
                </a:lnTo>
                <a:lnTo>
                  <a:pt x="86" y="26"/>
                </a:lnTo>
                <a:lnTo>
                  <a:pt x="88" y="28"/>
                </a:lnTo>
                <a:lnTo>
                  <a:pt x="88" y="28"/>
                </a:lnTo>
                <a:lnTo>
                  <a:pt x="86" y="30"/>
                </a:lnTo>
                <a:lnTo>
                  <a:pt x="84" y="32"/>
                </a:lnTo>
                <a:lnTo>
                  <a:pt x="84" y="32"/>
                </a:lnTo>
                <a:close/>
                <a:moveTo>
                  <a:pt x="90" y="15"/>
                </a:moveTo>
                <a:lnTo>
                  <a:pt x="11" y="15"/>
                </a:lnTo>
                <a:lnTo>
                  <a:pt x="11" y="15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9" y="10"/>
                </a:lnTo>
                <a:lnTo>
                  <a:pt x="11" y="8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11"/>
                </a:lnTo>
                <a:lnTo>
                  <a:pt x="93" y="11"/>
                </a:lnTo>
                <a:lnTo>
                  <a:pt x="92" y="13"/>
                </a:lnTo>
                <a:lnTo>
                  <a:pt x="90" y="15"/>
                </a:lnTo>
                <a:lnTo>
                  <a:pt x="9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561"/>
          <p:cNvSpPr>
            <a:spLocks noEditPoints="1"/>
          </p:cNvSpPr>
          <p:nvPr/>
        </p:nvSpPr>
        <p:spPr bwMode="auto">
          <a:xfrm>
            <a:off x="4554335" y="4901629"/>
            <a:ext cx="326047" cy="400764"/>
          </a:xfrm>
          <a:custGeom>
            <a:avLst/>
            <a:gdLst>
              <a:gd name="T0" fmla="*/ 79 w 96"/>
              <a:gd name="T1" fmla="*/ 73 h 118"/>
              <a:gd name="T2" fmla="*/ 90 w 96"/>
              <a:gd name="T3" fmla="*/ 36 h 118"/>
              <a:gd name="T4" fmla="*/ 62 w 96"/>
              <a:gd name="T5" fmla="*/ 15 h 118"/>
              <a:gd name="T6" fmla="*/ 30 w 96"/>
              <a:gd name="T7" fmla="*/ 23 h 118"/>
              <a:gd name="T8" fmla="*/ 23 w 96"/>
              <a:gd name="T9" fmla="*/ 27 h 118"/>
              <a:gd name="T10" fmla="*/ 21 w 96"/>
              <a:gd name="T11" fmla="*/ 51 h 118"/>
              <a:gd name="T12" fmla="*/ 39 w 96"/>
              <a:gd name="T13" fmla="*/ 87 h 118"/>
              <a:gd name="T14" fmla="*/ 37 w 96"/>
              <a:gd name="T15" fmla="*/ 107 h 118"/>
              <a:gd name="T16" fmla="*/ 43 w 96"/>
              <a:gd name="T17" fmla="*/ 115 h 118"/>
              <a:gd name="T18" fmla="*/ 90 w 96"/>
              <a:gd name="T19" fmla="*/ 118 h 118"/>
              <a:gd name="T20" fmla="*/ 30 w 96"/>
              <a:gd name="T21" fmla="*/ 27 h 118"/>
              <a:gd name="T22" fmla="*/ 26 w 96"/>
              <a:gd name="T23" fmla="*/ 27 h 118"/>
              <a:gd name="T24" fmla="*/ 30 w 96"/>
              <a:gd name="T25" fmla="*/ 25 h 118"/>
              <a:gd name="T26" fmla="*/ 71 w 96"/>
              <a:gd name="T27" fmla="*/ 77 h 118"/>
              <a:gd name="T28" fmla="*/ 62 w 96"/>
              <a:gd name="T29" fmla="*/ 81 h 118"/>
              <a:gd name="T30" fmla="*/ 62 w 96"/>
              <a:gd name="T31" fmla="*/ 81 h 118"/>
              <a:gd name="T32" fmla="*/ 71 w 96"/>
              <a:gd name="T33" fmla="*/ 73 h 118"/>
              <a:gd name="T34" fmla="*/ 86 w 96"/>
              <a:gd name="T35" fmla="*/ 55 h 118"/>
              <a:gd name="T36" fmla="*/ 36 w 96"/>
              <a:gd name="T37" fmla="*/ 58 h 118"/>
              <a:gd name="T38" fmla="*/ 37 w 96"/>
              <a:gd name="T39" fmla="*/ 55 h 118"/>
              <a:gd name="T40" fmla="*/ 32 w 96"/>
              <a:gd name="T41" fmla="*/ 34 h 118"/>
              <a:gd name="T42" fmla="*/ 43 w 96"/>
              <a:gd name="T43" fmla="*/ 43 h 118"/>
              <a:gd name="T44" fmla="*/ 39 w 96"/>
              <a:gd name="T45" fmla="*/ 34 h 118"/>
              <a:gd name="T46" fmla="*/ 37 w 96"/>
              <a:gd name="T47" fmla="*/ 30 h 118"/>
              <a:gd name="T48" fmla="*/ 58 w 96"/>
              <a:gd name="T49" fmla="*/ 36 h 118"/>
              <a:gd name="T50" fmla="*/ 52 w 96"/>
              <a:gd name="T51" fmla="*/ 32 h 118"/>
              <a:gd name="T52" fmla="*/ 75 w 96"/>
              <a:gd name="T53" fmla="*/ 27 h 118"/>
              <a:gd name="T54" fmla="*/ 79 w 96"/>
              <a:gd name="T55" fmla="*/ 38 h 118"/>
              <a:gd name="T56" fmla="*/ 47 w 96"/>
              <a:gd name="T57" fmla="*/ 75 h 118"/>
              <a:gd name="T58" fmla="*/ 34 w 96"/>
              <a:gd name="T59" fmla="*/ 75 h 118"/>
              <a:gd name="T60" fmla="*/ 32 w 96"/>
              <a:gd name="T61" fmla="*/ 43 h 118"/>
              <a:gd name="T62" fmla="*/ 32 w 96"/>
              <a:gd name="T63" fmla="*/ 83 h 118"/>
              <a:gd name="T64" fmla="*/ 23 w 96"/>
              <a:gd name="T65" fmla="*/ 62 h 118"/>
              <a:gd name="T66" fmla="*/ 36 w 96"/>
              <a:gd name="T67" fmla="*/ 79 h 118"/>
              <a:gd name="T68" fmla="*/ 56 w 96"/>
              <a:gd name="T69" fmla="*/ 73 h 118"/>
              <a:gd name="T70" fmla="*/ 67 w 96"/>
              <a:gd name="T71" fmla="*/ 66 h 118"/>
              <a:gd name="T72" fmla="*/ 81 w 96"/>
              <a:gd name="T73" fmla="*/ 32 h 118"/>
              <a:gd name="T74" fmla="*/ 64 w 96"/>
              <a:gd name="T75" fmla="*/ 21 h 118"/>
              <a:gd name="T76" fmla="*/ 82 w 96"/>
              <a:gd name="T77" fmla="*/ 23 h 118"/>
              <a:gd name="T78" fmla="*/ 86 w 96"/>
              <a:gd name="T79" fmla="*/ 40 h 118"/>
              <a:gd name="T80" fmla="*/ 67 w 96"/>
              <a:gd name="T81" fmla="*/ 72 h 118"/>
              <a:gd name="T82" fmla="*/ 54 w 96"/>
              <a:gd name="T83" fmla="*/ 79 h 118"/>
              <a:gd name="T84" fmla="*/ 41 w 96"/>
              <a:gd name="T85" fmla="*/ 113 h 118"/>
              <a:gd name="T86" fmla="*/ 52 w 96"/>
              <a:gd name="T87" fmla="*/ 87 h 118"/>
              <a:gd name="T88" fmla="*/ 75 w 96"/>
              <a:gd name="T89" fmla="*/ 115 h 118"/>
              <a:gd name="T90" fmla="*/ 45 w 96"/>
              <a:gd name="T91" fmla="*/ 115 h 118"/>
              <a:gd name="T92" fmla="*/ 69 w 96"/>
              <a:gd name="T93" fmla="*/ 81 h 118"/>
              <a:gd name="T94" fmla="*/ 92 w 96"/>
              <a:gd name="T95" fmla="*/ 113 h 118"/>
              <a:gd name="T96" fmla="*/ 17 w 96"/>
              <a:gd name="T97" fmla="*/ 23 h 118"/>
              <a:gd name="T98" fmla="*/ 26 w 96"/>
              <a:gd name="T99" fmla="*/ 15 h 118"/>
              <a:gd name="T100" fmla="*/ 21 w 96"/>
              <a:gd name="T101" fmla="*/ 13 h 118"/>
              <a:gd name="T102" fmla="*/ 15 w 96"/>
              <a:gd name="T103" fmla="*/ 27 h 118"/>
              <a:gd name="T104" fmla="*/ 4 w 96"/>
              <a:gd name="T105" fmla="*/ 19 h 118"/>
              <a:gd name="T106" fmla="*/ 24 w 96"/>
              <a:gd name="T107" fmla="*/ 4 h 118"/>
              <a:gd name="T108" fmla="*/ 13 w 96"/>
              <a:gd name="T109" fmla="*/ 2 h 118"/>
              <a:gd name="T110" fmla="*/ 4 w 96"/>
              <a:gd name="T111" fmla="*/ 27 h 118"/>
              <a:gd name="T112" fmla="*/ 11 w 96"/>
              <a:gd name="T113" fmla="*/ 21 h 118"/>
              <a:gd name="T114" fmla="*/ 24 w 96"/>
              <a:gd name="T115" fmla="*/ 10 h 118"/>
              <a:gd name="T116" fmla="*/ 11 w 96"/>
              <a:gd name="T117" fmla="*/ 12 h 118"/>
              <a:gd name="T118" fmla="*/ 9 w 96"/>
              <a:gd name="T119" fmla="*/ 2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18">
                <a:moveTo>
                  <a:pt x="94" y="111"/>
                </a:moveTo>
                <a:lnTo>
                  <a:pt x="86" y="98"/>
                </a:lnTo>
                <a:lnTo>
                  <a:pt x="86" y="98"/>
                </a:lnTo>
                <a:lnTo>
                  <a:pt x="81" y="87"/>
                </a:lnTo>
                <a:lnTo>
                  <a:pt x="75" y="77"/>
                </a:lnTo>
                <a:lnTo>
                  <a:pt x="75" y="77"/>
                </a:lnTo>
                <a:lnTo>
                  <a:pt x="79" y="73"/>
                </a:lnTo>
                <a:lnTo>
                  <a:pt x="79" y="73"/>
                </a:lnTo>
                <a:lnTo>
                  <a:pt x="84" y="68"/>
                </a:lnTo>
                <a:lnTo>
                  <a:pt x="88" y="60"/>
                </a:lnTo>
                <a:lnTo>
                  <a:pt x="90" y="53"/>
                </a:lnTo>
                <a:lnTo>
                  <a:pt x="92" y="47"/>
                </a:lnTo>
                <a:lnTo>
                  <a:pt x="92" y="47"/>
                </a:lnTo>
                <a:lnTo>
                  <a:pt x="90" y="40"/>
                </a:lnTo>
                <a:lnTo>
                  <a:pt x="90" y="40"/>
                </a:lnTo>
                <a:lnTo>
                  <a:pt x="90" y="36"/>
                </a:lnTo>
                <a:lnTo>
                  <a:pt x="90" y="36"/>
                </a:lnTo>
                <a:lnTo>
                  <a:pt x="88" y="28"/>
                </a:lnTo>
                <a:lnTo>
                  <a:pt x="84" y="21"/>
                </a:lnTo>
                <a:lnTo>
                  <a:pt x="84" y="21"/>
                </a:lnTo>
                <a:lnTo>
                  <a:pt x="77" y="15"/>
                </a:lnTo>
                <a:lnTo>
                  <a:pt x="69" y="15"/>
                </a:lnTo>
                <a:lnTo>
                  <a:pt x="69" y="15"/>
                </a:lnTo>
                <a:lnTo>
                  <a:pt x="62" y="15"/>
                </a:lnTo>
                <a:lnTo>
                  <a:pt x="52" y="19"/>
                </a:lnTo>
                <a:lnTo>
                  <a:pt x="45" y="23"/>
                </a:lnTo>
                <a:lnTo>
                  <a:pt x="37" y="28"/>
                </a:lnTo>
                <a:lnTo>
                  <a:pt x="34" y="27"/>
                </a:lnTo>
                <a:lnTo>
                  <a:pt x="34" y="27"/>
                </a:lnTo>
                <a:lnTo>
                  <a:pt x="34" y="27"/>
                </a:lnTo>
                <a:lnTo>
                  <a:pt x="32" y="23"/>
                </a:lnTo>
                <a:lnTo>
                  <a:pt x="30" y="23"/>
                </a:lnTo>
                <a:lnTo>
                  <a:pt x="32" y="23"/>
                </a:lnTo>
                <a:lnTo>
                  <a:pt x="32" y="23"/>
                </a:lnTo>
                <a:lnTo>
                  <a:pt x="28" y="21"/>
                </a:lnTo>
                <a:lnTo>
                  <a:pt x="28" y="21"/>
                </a:lnTo>
                <a:lnTo>
                  <a:pt x="24" y="23"/>
                </a:lnTo>
                <a:lnTo>
                  <a:pt x="24" y="23"/>
                </a:lnTo>
                <a:lnTo>
                  <a:pt x="23" y="27"/>
                </a:lnTo>
                <a:lnTo>
                  <a:pt x="23" y="27"/>
                </a:lnTo>
                <a:lnTo>
                  <a:pt x="24" y="30"/>
                </a:lnTo>
                <a:lnTo>
                  <a:pt x="24" y="30"/>
                </a:lnTo>
                <a:lnTo>
                  <a:pt x="28" y="30"/>
                </a:lnTo>
                <a:lnTo>
                  <a:pt x="28" y="30"/>
                </a:lnTo>
                <a:lnTo>
                  <a:pt x="30" y="36"/>
                </a:lnTo>
                <a:lnTo>
                  <a:pt x="30" y="36"/>
                </a:lnTo>
                <a:lnTo>
                  <a:pt x="24" y="43"/>
                </a:lnTo>
                <a:lnTo>
                  <a:pt x="21" y="51"/>
                </a:lnTo>
                <a:lnTo>
                  <a:pt x="19" y="58"/>
                </a:lnTo>
                <a:lnTo>
                  <a:pt x="19" y="64"/>
                </a:lnTo>
                <a:lnTo>
                  <a:pt x="19" y="64"/>
                </a:lnTo>
                <a:lnTo>
                  <a:pt x="21" y="73"/>
                </a:lnTo>
                <a:lnTo>
                  <a:pt x="24" y="81"/>
                </a:lnTo>
                <a:lnTo>
                  <a:pt x="24" y="81"/>
                </a:lnTo>
                <a:lnTo>
                  <a:pt x="32" y="85"/>
                </a:lnTo>
                <a:lnTo>
                  <a:pt x="39" y="87"/>
                </a:lnTo>
                <a:lnTo>
                  <a:pt x="39" y="87"/>
                </a:lnTo>
                <a:lnTo>
                  <a:pt x="39" y="87"/>
                </a:lnTo>
                <a:lnTo>
                  <a:pt x="43" y="87"/>
                </a:lnTo>
                <a:lnTo>
                  <a:pt x="43" y="87"/>
                </a:lnTo>
                <a:lnTo>
                  <a:pt x="49" y="87"/>
                </a:lnTo>
                <a:lnTo>
                  <a:pt x="49" y="87"/>
                </a:lnTo>
                <a:lnTo>
                  <a:pt x="45" y="94"/>
                </a:lnTo>
                <a:lnTo>
                  <a:pt x="37" y="107"/>
                </a:lnTo>
                <a:lnTo>
                  <a:pt x="37" y="107"/>
                </a:lnTo>
                <a:lnTo>
                  <a:pt x="36" y="111"/>
                </a:lnTo>
                <a:lnTo>
                  <a:pt x="36" y="111"/>
                </a:lnTo>
                <a:lnTo>
                  <a:pt x="37" y="115"/>
                </a:lnTo>
                <a:lnTo>
                  <a:pt x="37" y="115"/>
                </a:lnTo>
                <a:lnTo>
                  <a:pt x="41" y="115"/>
                </a:lnTo>
                <a:lnTo>
                  <a:pt x="43" y="115"/>
                </a:lnTo>
                <a:lnTo>
                  <a:pt x="43" y="115"/>
                </a:lnTo>
                <a:lnTo>
                  <a:pt x="43" y="117"/>
                </a:lnTo>
                <a:lnTo>
                  <a:pt x="43" y="117"/>
                </a:lnTo>
                <a:lnTo>
                  <a:pt x="47" y="118"/>
                </a:lnTo>
                <a:lnTo>
                  <a:pt x="64" y="118"/>
                </a:lnTo>
                <a:lnTo>
                  <a:pt x="64" y="118"/>
                </a:lnTo>
                <a:lnTo>
                  <a:pt x="75" y="118"/>
                </a:lnTo>
                <a:lnTo>
                  <a:pt x="90" y="118"/>
                </a:lnTo>
                <a:lnTo>
                  <a:pt x="90" y="118"/>
                </a:lnTo>
                <a:lnTo>
                  <a:pt x="94" y="117"/>
                </a:lnTo>
                <a:lnTo>
                  <a:pt x="94" y="117"/>
                </a:lnTo>
                <a:lnTo>
                  <a:pt x="96" y="115"/>
                </a:lnTo>
                <a:lnTo>
                  <a:pt x="96" y="115"/>
                </a:lnTo>
                <a:lnTo>
                  <a:pt x="94" y="111"/>
                </a:lnTo>
                <a:lnTo>
                  <a:pt x="94" y="111"/>
                </a:lnTo>
                <a:close/>
                <a:moveTo>
                  <a:pt x="30" y="27"/>
                </a:move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30" y="27"/>
                </a:lnTo>
                <a:lnTo>
                  <a:pt x="28" y="28"/>
                </a:lnTo>
                <a:lnTo>
                  <a:pt x="28" y="28"/>
                </a:lnTo>
                <a:lnTo>
                  <a:pt x="28" y="28"/>
                </a:lnTo>
                <a:lnTo>
                  <a:pt x="26" y="27"/>
                </a:lnTo>
                <a:lnTo>
                  <a:pt x="26" y="27"/>
                </a:lnTo>
                <a:lnTo>
                  <a:pt x="26" y="27"/>
                </a:lnTo>
                <a:lnTo>
                  <a:pt x="26" y="27"/>
                </a:lnTo>
                <a:lnTo>
                  <a:pt x="26" y="25"/>
                </a:lnTo>
                <a:lnTo>
                  <a:pt x="26" y="25"/>
                </a:lnTo>
                <a:lnTo>
                  <a:pt x="28" y="25"/>
                </a:lnTo>
                <a:lnTo>
                  <a:pt x="28" y="25"/>
                </a:lnTo>
                <a:lnTo>
                  <a:pt x="30" y="25"/>
                </a:lnTo>
                <a:lnTo>
                  <a:pt x="30" y="25"/>
                </a:lnTo>
                <a:lnTo>
                  <a:pt x="30" y="27"/>
                </a:lnTo>
                <a:lnTo>
                  <a:pt x="30" y="27"/>
                </a:lnTo>
                <a:close/>
                <a:moveTo>
                  <a:pt x="75" y="72"/>
                </a:moveTo>
                <a:lnTo>
                  <a:pt x="75" y="72"/>
                </a:lnTo>
                <a:lnTo>
                  <a:pt x="73" y="75"/>
                </a:lnTo>
                <a:lnTo>
                  <a:pt x="71" y="75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7" y="79"/>
                </a:lnTo>
                <a:lnTo>
                  <a:pt x="67" y="79"/>
                </a:lnTo>
                <a:lnTo>
                  <a:pt x="64" y="81"/>
                </a:lnTo>
                <a:lnTo>
                  <a:pt x="64" y="81"/>
                </a:lnTo>
                <a:lnTo>
                  <a:pt x="62" y="81"/>
                </a:lnTo>
                <a:lnTo>
                  <a:pt x="62" y="81"/>
                </a:lnTo>
                <a:lnTo>
                  <a:pt x="60" y="83"/>
                </a:lnTo>
                <a:lnTo>
                  <a:pt x="60" y="83"/>
                </a:lnTo>
                <a:lnTo>
                  <a:pt x="54" y="85"/>
                </a:lnTo>
                <a:lnTo>
                  <a:pt x="54" y="83"/>
                </a:lnTo>
                <a:lnTo>
                  <a:pt x="54" y="83"/>
                </a:lnTo>
                <a:lnTo>
                  <a:pt x="62" y="81"/>
                </a:lnTo>
                <a:lnTo>
                  <a:pt x="62" y="81"/>
                </a:lnTo>
                <a:lnTo>
                  <a:pt x="64" y="79"/>
                </a:lnTo>
                <a:lnTo>
                  <a:pt x="64" y="79"/>
                </a:lnTo>
                <a:lnTo>
                  <a:pt x="67" y="77"/>
                </a:lnTo>
                <a:lnTo>
                  <a:pt x="67" y="77"/>
                </a:lnTo>
                <a:lnTo>
                  <a:pt x="67" y="75"/>
                </a:lnTo>
                <a:lnTo>
                  <a:pt x="69" y="75"/>
                </a:lnTo>
                <a:lnTo>
                  <a:pt x="69" y="75"/>
                </a:lnTo>
                <a:lnTo>
                  <a:pt x="71" y="73"/>
                </a:lnTo>
                <a:lnTo>
                  <a:pt x="71" y="72"/>
                </a:lnTo>
                <a:lnTo>
                  <a:pt x="71" y="72"/>
                </a:lnTo>
                <a:lnTo>
                  <a:pt x="73" y="70"/>
                </a:lnTo>
                <a:lnTo>
                  <a:pt x="73" y="70"/>
                </a:lnTo>
                <a:lnTo>
                  <a:pt x="82" y="60"/>
                </a:lnTo>
                <a:lnTo>
                  <a:pt x="88" y="47"/>
                </a:lnTo>
                <a:lnTo>
                  <a:pt x="88" y="47"/>
                </a:lnTo>
                <a:lnTo>
                  <a:pt x="86" y="55"/>
                </a:lnTo>
                <a:lnTo>
                  <a:pt x="84" y="60"/>
                </a:lnTo>
                <a:lnTo>
                  <a:pt x="81" y="66"/>
                </a:lnTo>
                <a:lnTo>
                  <a:pt x="75" y="72"/>
                </a:lnTo>
                <a:lnTo>
                  <a:pt x="75" y="72"/>
                </a:lnTo>
                <a:close/>
                <a:moveTo>
                  <a:pt x="32" y="43"/>
                </a:moveTo>
                <a:lnTo>
                  <a:pt x="34" y="51"/>
                </a:lnTo>
                <a:lnTo>
                  <a:pt x="36" y="57"/>
                </a:lnTo>
                <a:lnTo>
                  <a:pt x="36" y="58"/>
                </a:lnTo>
                <a:lnTo>
                  <a:pt x="37" y="60"/>
                </a:lnTo>
                <a:lnTo>
                  <a:pt x="41" y="73"/>
                </a:lnTo>
                <a:lnTo>
                  <a:pt x="41" y="73"/>
                </a:lnTo>
                <a:lnTo>
                  <a:pt x="41" y="73"/>
                </a:lnTo>
                <a:lnTo>
                  <a:pt x="43" y="73"/>
                </a:lnTo>
                <a:lnTo>
                  <a:pt x="43" y="73"/>
                </a:lnTo>
                <a:lnTo>
                  <a:pt x="39" y="57"/>
                </a:lnTo>
                <a:lnTo>
                  <a:pt x="37" y="55"/>
                </a:lnTo>
                <a:lnTo>
                  <a:pt x="37" y="53"/>
                </a:lnTo>
                <a:lnTo>
                  <a:pt x="37" y="5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lnTo>
                  <a:pt x="34" y="34"/>
                </a:lnTo>
                <a:lnTo>
                  <a:pt x="32" y="34"/>
                </a:lnTo>
                <a:lnTo>
                  <a:pt x="32" y="32"/>
                </a:lnTo>
                <a:lnTo>
                  <a:pt x="34" y="32"/>
                </a:lnTo>
                <a:lnTo>
                  <a:pt x="34" y="34"/>
                </a:lnTo>
                <a:lnTo>
                  <a:pt x="34" y="34"/>
                </a:lnTo>
                <a:lnTo>
                  <a:pt x="36" y="34"/>
                </a:lnTo>
                <a:lnTo>
                  <a:pt x="36" y="36"/>
                </a:lnTo>
                <a:lnTo>
                  <a:pt x="37" y="36"/>
                </a:lnTo>
                <a:lnTo>
                  <a:pt x="43" y="43"/>
                </a:lnTo>
                <a:lnTo>
                  <a:pt x="45" y="45"/>
                </a:lnTo>
                <a:lnTo>
                  <a:pt x="47" y="45"/>
                </a:lnTo>
                <a:lnTo>
                  <a:pt x="52" y="53"/>
                </a:lnTo>
                <a:lnTo>
                  <a:pt x="54" y="49"/>
                </a:lnTo>
                <a:lnTo>
                  <a:pt x="49" y="43"/>
                </a:lnTo>
                <a:lnTo>
                  <a:pt x="47" y="43"/>
                </a:lnTo>
                <a:lnTo>
                  <a:pt x="45" y="42"/>
                </a:lnTo>
                <a:lnTo>
                  <a:pt x="39" y="34"/>
                </a:lnTo>
                <a:lnTo>
                  <a:pt x="37" y="34"/>
                </a:lnTo>
                <a:lnTo>
                  <a:pt x="37" y="32"/>
                </a:lnTo>
                <a:lnTo>
                  <a:pt x="37" y="32"/>
                </a:lnTo>
                <a:lnTo>
                  <a:pt x="36" y="32"/>
                </a:lnTo>
                <a:lnTo>
                  <a:pt x="36" y="30"/>
                </a:lnTo>
                <a:lnTo>
                  <a:pt x="34" y="30"/>
                </a:lnTo>
                <a:lnTo>
                  <a:pt x="36" y="30"/>
                </a:lnTo>
                <a:lnTo>
                  <a:pt x="37" y="30"/>
                </a:lnTo>
                <a:lnTo>
                  <a:pt x="37" y="30"/>
                </a:lnTo>
                <a:lnTo>
                  <a:pt x="39" y="32"/>
                </a:lnTo>
                <a:lnTo>
                  <a:pt x="39" y="32"/>
                </a:lnTo>
                <a:lnTo>
                  <a:pt x="41" y="32"/>
                </a:lnTo>
                <a:lnTo>
                  <a:pt x="52" y="36"/>
                </a:lnTo>
                <a:lnTo>
                  <a:pt x="54" y="36"/>
                </a:lnTo>
                <a:lnTo>
                  <a:pt x="56" y="36"/>
                </a:lnTo>
                <a:lnTo>
                  <a:pt x="58" y="36"/>
                </a:lnTo>
                <a:lnTo>
                  <a:pt x="75" y="42"/>
                </a:lnTo>
                <a:lnTo>
                  <a:pt x="75" y="42"/>
                </a:lnTo>
                <a:lnTo>
                  <a:pt x="75" y="40"/>
                </a:lnTo>
                <a:lnTo>
                  <a:pt x="77" y="38"/>
                </a:lnTo>
                <a:lnTo>
                  <a:pt x="62" y="34"/>
                </a:lnTo>
                <a:lnTo>
                  <a:pt x="60" y="34"/>
                </a:lnTo>
                <a:lnTo>
                  <a:pt x="56" y="34"/>
                </a:lnTo>
                <a:lnTo>
                  <a:pt x="52" y="32"/>
                </a:lnTo>
                <a:lnTo>
                  <a:pt x="45" y="30"/>
                </a:lnTo>
                <a:lnTo>
                  <a:pt x="45" y="30"/>
                </a:lnTo>
                <a:lnTo>
                  <a:pt x="54" y="25"/>
                </a:lnTo>
                <a:lnTo>
                  <a:pt x="64" y="23"/>
                </a:lnTo>
                <a:lnTo>
                  <a:pt x="64" y="23"/>
                </a:lnTo>
                <a:lnTo>
                  <a:pt x="69" y="25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7" y="30"/>
                </a:lnTo>
                <a:lnTo>
                  <a:pt x="77" y="30"/>
                </a:lnTo>
                <a:lnTo>
                  <a:pt x="77" y="32"/>
                </a:lnTo>
                <a:lnTo>
                  <a:pt x="77" y="32"/>
                </a:lnTo>
                <a:lnTo>
                  <a:pt x="79" y="38"/>
                </a:lnTo>
                <a:lnTo>
                  <a:pt x="79" y="38"/>
                </a:lnTo>
                <a:lnTo>
                  <a:pt x="77" y="43"/>
                </a:lnTo>
                <a:lnTo>
                  <a:pt x="75" y="51"/>
                </a:lnTo>
                <a:lnTo>
                  <a:pt x="71" y="57"/>
                </a:lnTo>
                <a:lnTo>
                  <a:pt x="66" y="64"/>
                </a:lnTo>
                <a:lnTo>
                  <a:pt x="66" y="64"/>
                </a:lnTo>
                <a:lnTo>
                  <a:pt x="60" y="70"/>
                </a:lnTo>
                <a:lnTo>
                  <a:pt x="52" y="73"/>
                </a:lnTo>
                <a:lnTo>
                  <a:pt x="47" y="75"/>
                </a:lnTo>
                <a:lnTo>
                  <a:pt x="39" y="75"/>
                </a:lnTo>
                <a:lnTo>
                  <a:pt x="39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4" y="75"/>
                </a:lnTo>
                <a:lnTo>
                  <a:pt x="34" y="75"/>
                </a:lnTo>
                <a:lnTo>
                  <a:pt x="30" y="72"/>
                </a:lnTo>
                <a:lnTo>
                  <a:pt x="30" y="72"/>
                </a:lnTo>
                <a:lnTo>
                  <a:pt x="26" y="68"/>
                </a:lnTo>
                <a:lnTo>
                  <a:pt x="26" y="62"/>
                </a:lnTo>
                <a:lnTo>
                  <a:pt x="26" y="62"/>
                </a:lnTo>
                <a:lnTo>
                  <a:pt x="26" y="53"/>
                </a:lnTo>
                <a:lnTo>
                  <a:pt x="32" y="43"/>
                </a:lnTo>
                <a:lnTo>
                  <a:pt x="32" y="43"/>
                </a:lnTo>
                <a:close/>
                <a:moveTo>
                  <a:pt x="43" y="83"/>
                </a:moveTo>
                <a:lnTo>
                  <a:pt x="43" y="83"/>
                </a:lnTo>
                <a:lnTo>
                  <a:pt x="41" y="83"/>
                </a:lnTo>
                <a:lnTo>
                  <a:pt x="39" y="83"/>
                </a:lnTo>
                <a:lnTo>
                  <a:pt x="39" y="83"/>
                </a:lnTo>
                <a:lnTo>
                  <a:pt x="37" y="83"/>
                </a:lnTo>
                <a:lnTo>
                  <a:pt x="37" y="83"/>
                </a:lnTo>
                <a:lnTo>
                  <a:pt x="32" y="83"/>
                </a:lnTo>
                <a:lnTo>
                  <a:pt x="26" y="79"/>
                </a:lnTo>
                <a:lnTo>
                  <a:pt x="26" y="79"/>
                </a:lnTo>
                <a:lnTo>
                  <a:pt x="23" y="73"/>
                </a:lnTo>
                <a:lnTo>
                  <a:pt x="21" y="64"/>
                </a:lnTo>
                <a:lnTo>
                  <a:pt x="21" y="64"/>
                </a:lnTo>
                <a:lnTo>
                  <a:pt x="24" y="53"/>
                </a:lnTo>
                <a:lnTo>
                  <a:pt x="24" y="53"/>
                </a:lnTo>
                <a:lnTo>
                  <a:pt x="23" y="62"/>
                </a:lnTo>
                <a:lnTo>
                  <a:pt x="23" y="62"/>
                </a:lnTo>
                <a:lnTo>
                  <a:pt x="24" y="68"/>
                </a:lnTo>
                <a:lnTo>
                  <a:pt x="28" y="73"/>
                </a:lnTo>
                <a:lnTo>
                  <a:pt x="28" y="73"/>
                </a:lnTo>
                <a:lnTo>
                  <a:pt x="34" y="79"/>
                </a:lnTo>
                <a:lnTo>
                  <a:pt x="34" y="79"/>
                </a:lnTo>
                <a:lnTo>
                  <a:pt x="36" y="79"/>
                </a:lnTo>
                <a:lnTo>
                  <a:pt x="36" y="79"/>
                </a:lnTo>
                <a:lnTo>
                  <a:pt x="37" y="79"/>
                </a:lnTo>
                <a:lnTo>
                  <a:pt x="37" y="79"/>
                </a:lnTo>
                <a:lnTo>
                  <a:pt x="39" y="79"/>
                </a:lnTo>
                <a:lnTo>
                  <a:pt x="39" y="79"/>
                </a:lnTo>
                <a:lnTo>
                  <a:pt x="39" y="79"/>
                </a:lnTo>
                <a:lnTo>
                  <a:pt x="49" y="77"/>
                </a:lnTo>
                <a:lnTo>
                  <a:pt x="56" y="73"/>
                </a:lnTo>
                <a:lnTo>
                  <a:pt x="56" y="73"/>
                </a:lnTo>
                <a:lnTo>
                  <a:pt x="60" y="73"/>
                </a:lnTo>
                <a:lnTo>
                  <a:pt x="60" y="73"/>
                </a:lnTo>
                <a:lnTo>
                  <a:pt x="64" y="70"/>
                </a:lnTo>
                <a:lnTo>
                  <a:pt x="64" y="70"/>
                </a:lnTo>
                <a:lnTo>
                  <a:pt x="66" y="70"/>
                </a:lnTo>
                <a:lnTo>
                  <a:pt x="66" y="70"/>
                </a:lnTo>
                <a:lnTo>
                  <a:pt x="67" y="66"/>
                </a:lnTo>
                <a:lnTo>
                  <a:pt x="67" y="66"/>
                </a:lnTo>
                <a:lnTo>
                  <a:pt x="73" y="58"/>
                </a:lnTo>
                <a:lnTo>
                  <a:pt x="77" y="53"/>
                </a:lnTo>
                <a:lnTo>
                  <a:pt x="81" y="45"/>
                </a:lnTo>
                <a:lnTo>
                  <a:pt x="81" y="38"/>
                </a:lnTo>
                <a:lnTo>
                  <a:pt x="81" y="38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81" y="32"/>
                </a:lnTo>
                <a:lnTo>
                  <a:pt x="79" y="30"/>
                </a:lnTo>
                <a:lnTo>
                  <a:pt x="79" y="30"/>
                </a:lnTo>
                <a:lnTo>
                  <a:pt x="77" y="25"/>
                </a:lnTo>
                <a:lnTo>
                  <a:pt x="77" y="25"/>
                </a:lnTo>
                <a:lnTo>
                  <a:pt x="71" y="21"/>
                </a:lnTo>
                <a:lnTo>
                  <a:pt x="64" y="21"/>
                </a:lnTo>
                <a:lnTo>
                  <a:pt x="64" y="21"/>
                </a:lnTo>
                <a:lnTo>
                  <a:pt x="54" y="23"/>
                </a:lnTo>
                <a:lnTo>
                  <a:pt x="45" y="27"/>
                </a:lnTo>
                <a:lnTo>
                  <a:pt x="45" y="27"/>
                </a:lnTo>
                <a:lnTo>
                  <a:pt x="56" y="19"/>
                </a:lnTo>
                <a:lnTo>
                  <a:pt x="69" y="17"/>
                </a:lnTo>
                <a:lnTo>
                  <a:pt x="69" y="17"/>
                </a:lnTo>
                <a:lnTo>
                  <a:pt x="77" y="19"/>
                </a:lnTo>
                <a:lnTo>
                  <a:pt x="82" y="23"/>
                </a:lnTo>
                <a:lnTo>
                  <a:pt x="82" y="23"/>
                </a:lnTo>
                <a:lnTo>
                  <a:pt x="86" y="28"/>
                </a:lnTo>
                <a:lnTo>
                  <a:pt x="88" y="34"/>
                </a:lnTo>
                <a:lnTo>
                  <a:pt x="88" y="34"/>
                </a:lnTo>
                <a:lnTo>
                  <a:pt x="88" y="36"/>
                </a:lnTo>
                <a:lnTo>
                  <a:pt x="88" y="38"/>
                </a:lnTo>
                <a:lnTo>
                  <a:pt x="88" y="38"/>
                </a:lnTo>
                <a:lnTo>
                  <a:pt x="86" y="40"/>
                </a:lnTo>
                <a:lnTo>
                  <a:pt x="86" y="40"/>
                </a:lnTo>
                <a:lnTo>
                  <a:pt x="86" y="47"/>
                </a:lnTo>
                <a:lnTo>
                  <a:pt x="82" y="55"/>
                </a:lnTo>
                <a:lnTo>
                  <a:pt x="79" y="62"/>
                </a:lnTo>
                <a:lnTo>
                  <a:pt x="71" y="68"/>
                </a:lnTo>
                <a:lnTo>
                  <a:pt x="71" y="68"/>
                </a:lnTo>
                <a:lnTo>
                  <a:pt x="69" y="72"/>
                </a:lnTo>
                <a:lnTo>
                  <a:pt x="67" y="72"/>
                </a:lnTo>
                <a:lnTo>
                  <a:pt x="66" y="73"/>
                </a:lnTo>
                <a:lnTo>
                  <a:pt x="66" y="73"/>
                </a:lnTo>
                <a:lnTo>
                  <a:pt x="64" y="75"/>
                </a:lnTo>
                <a:lnTo>
                  <a:pt x="64" y="75"/>
                </a:lnTo>
                <a:lnTo>
                  <a:pt x="58" y="79"/>
                </a:lnTo>
                <a:lnTo>
                  <a:pt x="58" y="79"/>
                </a:lnTo>
                <a:lnTo>
                  <a:pt x="54" y="79"/>
                </a:lnTo>
                <a:lnTo>
                  <a:pt x="54" y="79"/>
                </a:lnTo>
                <a:lnTo>
                  <a:pt x="52" y="81"/>
                </a:lnTo>
                <a:lnTo>
                  <a:pt x="52" y="81"/>
                </a:lnTo>
                <a:lnTo>
                  <a:pt x="43" y="83"/>
                </a:lnTo>
                <a:lnTo>
                  <a:pt x="43" y="83"/>
                </a:lnTo>
                <a:close/>
                <a:moveTo>
                  <a:pt x="43" y="111"/>
                </a:moveTo>
                <a:lnTo>
                  <a:pt x="43" y="111"/>
                </a:lnTo>
                <a:lnTo>
                  <a:pt x="43" y="113"/>
                </a:lnTo>
                <a:lnTo>
                  <a:pt x="41" y="113"/>
                </a:lnTo>
                <a:lnTo>
                  <a:pt x="41" y="113"/>
                </a:lnTo>
                <a:lnTo>
                  <a:pt x="39" y="113"/>
                </a:lnTo>
                <a:lnTo>
                  <a:pt x="39" y="111"/>
                </a:lnTo>
                <a:lnTo>
                  <a:pt x="39" y="111"/>
                </a:lnTo>
                <a:lnTo>
                  <a:pt x="39" y="109"/>
                </a:lnTo>
                <a:lnTo>
                  <a:pt x="47" y="96"/>
                </a:lnTo>
                <a:lnTo>
                  <a:pt x="47" y="96"/>
                </a:lnTo>
                <a:lnTo>
                  <a:pt x="52" y="87"/>
                </a:lnTo>
                <a:lnTo>
                  <a:pt x="52" y="87"/>
                </a:lnTo>
                <a:lnTo>
                  <a:pt x="58" y="87"/>
                </a:lnTo>
                <a:lnTo>
                  <a:pt x="56" y="87"/>
                </a:lnTo>
                <a:lnTo>
                  <a:pt x="56" y="87"/>
                </a:lnTo>
                <a:lnTo>
                  <a:pt x="51" y="98"/>
                </a:lnTo>
                <a:lnTo>
                  <a:pt x="43" y="111"/>
                </a:lnTo>
                <a:close/>
                <a:moveTo>
                  <a:pt x="90" y="115"/>
                </a:moveTo>
                <a:lnTo>
                  <a:pt x="75" y="115"/>
                </a:lnTo>
                <a:lnTo>
                  <a:pt x="75" y="115"/>
                </a:lnTo>
                <a:lnTo>
                  <a:pt x="64" y="115"/>
                </a:lnTo>
                <a:lnTo>
                  <a:pt x="47" y="115"/>
                </a:lnTo>
                <a:lnTo>
                  <a:pt x="47" y="115"/>
                </a:lnTo>
                <a:lnTo>
                  <a:pt x="47" y="115"/>
                </a:lnTo>
                <a:lnTo>
                  <a:pt x="45" y="115"/>
                </a:lnTo>
                <a:lnTo>
                  <a:pt x="45" y="115"/>
                </a:lnTo>
                <a:lnTo>
                  <a:pt x="45" y="115"/>
                </a:lnTo>
                <a:lnTo>
                  <a:pt x="45" y="113"/>
                </a:lnTo>
                <a:lnTo>
                  <a:pt x="47" y="113"/>
                </a:lnTo>
                <a:lnTo>
                  <a:pt x="54" y="100"/>
                </a:lnTo>
                <a:lnTo>
                  <a:pt x="54" y="100"/>
                </a:lnTo>
                <a:lnTo>
                  <a:pt x="60" y="88"/>
                </a:lnTo>
                <a:lnTo>
                  <a:pt x="62" y="85"/>
                </a:lnTo>
                <a:lnTo>
                  <a:pt x="62" y="85"/>
                </a:lnTo>
                <a:lnTo>
                  <a:pt x="69" y="81"/>
                </a:lnTo>
                <a:lnTo>
                  <a:pt x="69" y="81"/>
                </a:lnTo>
                <a:lnTo>
                  <a:pt x="71" y="81"/>
                </a:lnTo>
                <a:lnTo>
                  <a:pt x="71" y="79"/>
                </a:lnTo>
                <a:lnTo>
                  <a:pt x="73" y="79"/>
                </a:lnTo>
                <a:lnTo>
                  <a:pt x="79" y="88"/>
                </a:lnTo>
                <a:lnTo>
                  <a:pt x="79" y="88"/>
                </a:lnTo>
                <a:lnTo>
                  <a:pt x="84" y="100"/>
                </a:lnTo>
                <a:lnTo>
                  <a:pt x="92" y="113"/>
                </a:lnTo>
                <a:lnTo>
                  <a:pt x="92" y="113"/>
                </a:lnTo>
                <a:lnTo>
                  <a:pt x="92" y="115"/>
                </a:lnTo>
                <a:lnTo>
                  <a:pt x="92" y="115"/>
                </a:lnTo>
                <a:lnTo>
                  <a:pt x="92" y="115"/>
                </a:lnTo>
                <a:lnTo>
                  <a:pt x="90" y="115"/>
                </a:lnTo>
                <a:lnTo>
                  <a:pt x="90" y="115"/>
                </a:lnTo>
                <a:close/>
                <a:moveTo>
                  <a:pt x="17" y="23"/>
                </a:moveTo>
                <a:lnTo>
                  <a:pt x="17" y="23"/>
                </a:lnTo>
                <a:lnTo>
                  <a:pt x="17" y="19"/>
                </a:lnTo>
                <a:lnTo>
                  <a:pt x="19" y="17"/>
                </a:lnTo>
                <a:lnTo>
                  <a:pt x="19" y="17"/>
                </a:lnTo>
                <a:lnTo>
                  <a:pt x="21" y="15"/>
                </a:lnTo>
                <a:lnTo>
                  <a:pt x="24" y="15"/>
                </a:lnTo>
                <a:lnTo>
                  <a:pt x="24" y="15"/>
                </a:lnTo>
                <a:lnTo>
                  <a:pt x="26" y="15"/>
                </a:lnTo>
                <a:lnTo>
                  <a:pt x="26" y="15"/>
                </a:lnTo>
                <a:lnTo>
                  <a:pt x="28" y="15"/>
                </a:lnTo>
                <a:lnTo>
                  <a:pt x="28" y="15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4" y="12"/>
                </a:lnTo>
                <a:lnTo>
                  <a:pt x="24" y="12"/>
                </a:lnTo>
                <a:lnTo>
                  <a:pt x="21" y="13"/>
                </a:lnTo>
                <a:lnTo>
                  <a:pt x="17" y="15"/>
                </a:lnTo>
                <a:lnTo>
                  <a:pt x="17" y="15"/>
                </a:lnTo>
                <a:lnTo>
                  <a:pt x="15" y="19"/>
                </a:lnTo>
                <a:lnTo>
                  <a:pt x="13" y="23"/>
                </a:lnTo>
                <a:lnTo>
                  <a:pt x="13" y="23"/>
                </a:lnTo>
                <a:lnTo>
                  <a:pt x="13" y="27"/>
                </a:lnTo>
                <a:lnTo>
                  <a:pt x="13" y="27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7" y="25"/>
                </a:lnTo>
                <a:lnTo>
                  <a:pt x="17" y="25"/>
                </a:lnTo>
                <a:lnTo>
                  <a:pt x="17" y="23"/>
                </a:lnTo>
                <a:lnTo>
                  <a:pt x="17" y="23"/>
                </a:lnTo>
                <a:close/>
                <a:moveTo>
                  <a:pt x="4" y="19"/>
                </a:moveTo>
                <a:lnTo>
                  <a:pt x="4" y="19"/>
                </a:lnTo>
                <a:lnTo>
                  <a:pt x="6" y="13"/>
                </a:lnTo>
                <a:lnTo>
                  <a:pt x="8" y="8"/>
                </a:lnTo>
                <a:lnTo>
                  <a:pt x="8" y="8"/>
                </a:lnTo>
                <a:lnTo>
                  <a:pt x="13" y="4"/>
                </a:lnTo>
                <a:lnTo>
                  <a:pt x="21" y="4"/>
                </a:lnTo>
                <a:lnTo>
                  <a:pt x="21" y="4"/>
                </a:lnTo>
                <a:lnTo>
                  <a:pt x="24" y="4"/>
                </a:lnTo>
                <a:lnTo>
                  <a:pt x="24" y="4"/>
                </a:lnTo>
                <a:lnTo>
                  <a:pt x="26" y="2"/>
                </a:lnTo>
                <a:lnTo>
                  <a:pt x="26" y="2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1" y="0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6" y="6"/>
                </a:lnTo>
                <a:lnTo>
                  <a:pt x="2" y="12"/>
                </a:lnTo>
                <a:lnTo>
                  <a:pt x="0" y="19"/>
                </a:lnTo>
                <a:lnTo>
                  <a:pt x="0" y="19"/>
                </a:lnTo>
                <a:lnTo>
                  <a:pt x="2" y="25"/>
                </a:lnTo>
                <a:lnTo>
                  <a:pt x="2" y="25"/>
                </a:lnTo>
                <a:lnTo>
                  <a:pt x="4" y="27"/>
                </a:lnTo>
                <a:lnTo>
                  <a:pt x="4" y="27"/>
                </a:lnTo>
                <a:lnTo>
                  <a:pt x="4" y="27"/>
                </a:lnTo>
                <a:lnTo>
                  <a:pt x="4" y="25"/>
                </a:lnTo>
                <a:lnTo>
                  <a:pt x="4" y="25"/>
                </a:lnTo>
                <a:lnTo>
                  <a:pt x="4" y="19"/>
                </a:lnTo>
                <a:lnTo>
                  <a:pt x="4" y="19"/>
                </a:lnTo>
                <a:close/>
                <a:moveTo>
                  <a:pt x="11" y="21"/>
                </a:moveTo>
                <a:lnTo>
                  <a:pt x="11" y="21"/>
                </a:lnTo>
                <a:lnTo>
                  <a:pt x="11" y="17"/>
                </a:lnTo>
                <a:lnTo>
                  <a:pt x="13" y="13"/>
                </a:lnTo>
                <a:lnTo>
                  <a:pt x="13" y="13"/>
                </a:lnTo>
                <a:lnTo>
                  <a:pt x="17" y="10"/>
                </a:lnTo>
                <a:lnTo>
                  <a:pt x="21" y="10"/>
                </a:lnTo>
                <a:lnTo>
                  <a:pt x="21" y="10"/>
                </a:lnTo>
                <a:lnTo>
                  <a:pt x="24" y="10"/>
                </a:lnTo>
                <a:lnTo>
                  <a:pt x="24" y="10"/>
                </a:lnTo>
                <a:lnTo>
                  <a:pt x="26" y="10"/>
                </a:lnTo>
                <a:lnTo>
                  <a:pt x="26" y="10"/>
                </a:lnTo>
                <a:lnTo>
                  <a:pt x="26" y="8"/>
                </a:lnTo>
                <a:lnTo>
                  <a:pt x="26" y="8"/>
                </a:lnTo>
                <a:lnTo>
                  <a:pt x="21" y="6"/>
                </a:lnTo>
                <a:lnTo>
                  <a:pt x="21" y="6"/>
                </a:lnTo>
                <a:lnTo>
                  <a:pt x="17" y="8"/>
                </a:lnTo>
                <a:lnTo>
                  <a:pt x="11" y="12"/>
                </a:lnTo>
                <a:lnTo>
                  <a:pt x="11" y="12"/>
                </a:lnTo>
                <a:lnTo>
                  <a:pt x="8" y="15"/>
                </a:lnTo>
                <a:lnTo>
                  <a:pt x="8" y="21"/>
                </a:lnTo>
                <a:lnTo>
                  <a:pt x="8" y="21"/>
                </a:lnTo>
                <a:lnTo>
                  <a:pt x="8" y="25"/>
                </a:lnTo>
                <a:lnTo>
                  <a:pt x="8" y="25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11" y="25"/>
                </a:lnTo>
                <a:lnTo>
                  <a:pt x="11" y="25"/>
                </a:lnTo>
                <a:lnTo>
                  <a:pt x="11" y="21"/>
                </a:lnTo>
                <a:lnTo>
                  <a:pt x="11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562"/>
          <p:cNvSpPr>
            <a:spLocks noEditPoints="1"/>
          </p:cNvSpPr>
          <p:nvPr/>
        </p:nvSpPr>
        <p:spPr bwMode="auto">
          <a:xfrm>
            <a:off x="3280719" y="4381992"/>
            <a:ext cx="509447" cy="271705"/>
          </a:xfrm>
          <a:custGeom>
            <a:avLst/>
            <a:gdLst>
              <a:gd name="T0" fmla="*/ 94 w 150"/>
              <a:gd name="T1" fmla="*/ 2 h 80"/>
              <a:gd name="T2" fmla="*/ 90 w 150"/>
              <a:gd name="T3" fmla="*/ 2 h 80"/>
              <a:gd name="T4" fmla="*/ 124 w 150"/>
              <a:gd name="T5" fmla="*/ 33 h 80"/>
              <a:gd name="T6" fmla="*/ 90 w 150"/>
              <a:gd name="T7" fmla="*/ 35 h 80"/>
              <a:gd name="T8" fmla="*/ 79 w 150"/>
              <a:gd name="T9" fmla="*/ 50 h 80"/>
              <a:gd name="T10" fmla="*/ 71 w 150"/>
              <a:gd name="T11" fmla="*/ 50 h 80"/>
              <a:gd name="T12" fmla="*/ 66 w 150"/>
              <a:gd name="T13" fmla="*/ 39 h 80"/>
              <a:gd name="T14" fmla="*/ 27 w 150"/>
              <a:gd name="T15" fmla="*/ 33 h 80"/>
              <a:gd name="T16" fmla="*/ 60 w 150"/>
              <a:gd name="T17" fmla="*/ 3 h 80"/>
              <a:gd name="T18" fmla="*/ 58 w 150"/>
              <a:gd name="T19" fmla="*/ 0 h 80"/>
              <a:gd name="T20" fmla="*/ 17 w 150"/>
              <a:gd name="T21" fmla="*/ 33 h 80"/>
              <a:gd name="T22" fmla="*/ 4 w 150"/>
              <a:gd name="T23" fmla="*/ 43 h 80"/>
              <a:gd name="T24" fmla="*/ 0 w 150"/>
              <a:gd name="T25" fmla="*/ 50 h 80"/>
              <a:gd name="T26" fmla="*/ 0 w 150"/>
              <a:gd name="T27" fmla="*/ 63 h 80"/>
              <a:gd name="T28" fmla="*/ 6 w 150"/>
              <a:gd name="T29" fmla="*/ 75 h 80"/>
              <a:gd name="T30" fmla="*/ 55 w 150"/>
              <a:gd name="T31" fmla="*/ 80 h 80"/>
              <a:gd name="T32" fmla="*/ 66 w 150"/>
              <a:gd name="T33" fmla="*/ 75 h 80"/>
              <a:gd name="T34" fmla="*/ 71 w 150"/>
              <a:gd name="T35" fmla="*/ 63 h 80"/>
              <a:gd name="T36" fmla="*/ 79 w 150"/>
              <a:gd name="T37" fmla="*/ 63 h 80"/>
              <a:gd name="T38" fmla="*/ 90 w 150"/>
              <a:gd name="T39" fmla="*/ 78 h 80"/>
              <a:gd name="T40" fmla="*/ 131 w 150"/>
              <a:gd name="T41" fmla="*/ 80 h 80"/>
              <a:gd name="T42" fmla="*/ 148 w 150"/>
              <a:gd name="T43" fmla="*/ 69 h 80"/>
              <a:gd name="T44" fmla="*/ 150 w 150"/>
              <a:gd name="T45" fmla="*/ 50 h 80"/>
              <a:gd name="T46" fmla="*/ 139 w 150"/>
              <a:gd name="T47" fmla="*/ 35 h 80"/>
              <a:gd name="T48" fmla="*/ 66 w 150"/>
              <a:gd name="T49" fmla="*/ 63 h 80"/>
              <a:gd name="T50" fmla="*/ 62 w 150"/>
              <a:gd name="T51" fmla="*/ 71 h 80"/>
              <a:gd name="T52" fmla="*/ 17 w 150"/>
              <a:gd name="T53" fmla="*/ 75 h 80"/>
              <a:gd name="T54" fmla="*/ 10 w 150"/>
              <a:gd name="T55" fmla="*/ 71 h 80"/>
              <a:gd name="T56" fmla="*/ 6 w 150"/>
              <a:gd name="T57" fmla="*/ 50 h 80"/>
              <a:gd name="T58" fmla="*/ 8 w 150"/>
              <a:gd name="T59" fmla="*/ 45 h 80"/>
              <a:gd name="T60" fmla="*/ 13 w 150"/>
              <a:gd name="T61" fmla="*/ 41 h 80"/>
              <a:gd name="T62" fmla="*/ 19 w 150"/>
              <a:gd name="T63" fmla="*/ 39 h 80"/>
              <a:gd name="T64" fmla="*/ 58 w 150"/>
              <a:gd name="T65" fmla="*/ 41 h 80"/>
              <a:gd name="T66" fmla="*/ 66 w 150"/>
              <a:gd name="T67" fmla="*/ 50 h 80"/>
              <a:gd name="T68" fmla="*/ 66 w 150"/>
              <a:gd name="T69" fmla="*/ 63 h 80"/>
              <a:gd name="T70" fmla="*/ 143 w 150"/>
              <a:gd name="T71" fmla="*/ 67 h 80"/>
              <a:gd name="T72" fmla="*/ 131 w 150"/>
              <a:gd name="T73" fmla="*/ 75 h 80"/>
              <a:gd name="T74" fmla="*/ 92 w 150"/>
              <a:gd name="T75" fmla="*/ 73 h 80"/>
              <a:gd name="T76" fmla="*/ 85 w 150"/>
              <a:gd name="T77" fmla="*/ 63 h 80"/>
              <a:gd name="T78" fmla="*/ 85 w 150"/>
              <a:gd name="T79" fmla="*/ 50 h 80"/>
              <a:gd name="T80" fmla="*/ 88 w 150"/>
              <a:gd name="T81" fmla="*/ 43 h 80"/>
              <a:gd name="T82" fmla="*/ 131 w 150"/>
              <a:gd name="T83" fmla="*/ 39 h 80"/>
              <a:gd name="T84" fmla="*/ 137 w 150"/>
              <a:gd name="T85" fmla="*/ 41 h 80"/>
              <a:gd name="T86" fmla="*/ 143 w 150"/>
              <a:gd name="T87" fmla="*/ 45 h 80"/>
              <a:gd name="T88" fmla="*/ 143 w 150"/>
              <a:gd name="T89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0" h="80">
                <a:moveTo>
                  <a:pt x="133" y="33"/>
                </a:moveTo>
                <a:lnTo>
                  <a:pt x="94" y="2"/>
                </a:lnTo>
                <a:lnTo>
                  <a:pt x="94" y="2"/>
                </a:lnTo>
                <a:lnTo>
                  <a:pt x="92" y="0"/>
                </a:lnTo>
                <a:lnTo>
                  <a:pt x="90" y="2"/>
                </a:lnTo>
                <a:lnTo>
                  <a:pt x="90" y="2"/>
                </a:lnTo>
                <a:lnTo>
                  <a:pt x="90" y="3"/>
                </a:lnTo>
                <a:lnTo>
                  <a:pt x="90" y="5"/>
                </a:lnTo>
                <a:lnTo>
                  <a:pt x="124" y="33"/>
                </a:lnTo>
                <a:lnTo>
                  <a:pt x="96" y="33"/>
                </a:lnTo>
                <a:lnTo>
                  <a:pt x="96" y="33"/>
                </a:lnTo>
                <a:lnTo>
                  <a:pt x="90" y="35"/>
                </a:lnTo>
                <a:lnTo>
                  <a:pt x="85" y="39"/>
                </a:lnTo>
                <a:lnTo>
                  <a:pt x="81" y="45"/>
                </a:lnTo>
                <a:lnTo>
                  <a:pt x="79" y="50"/>
                </a:lnTo>
                <a:lnTo>
                  <a:pt x="79" y="50"/>
                </a:lnTo>
                <a:lnTo>
                  <a:pt x="71" y="50"/>
                </a:lnTo>
                <a:lnTo>
                  <a:pt x="71" y="50"/>
                </a:lnTo>
                <a:lnTo>
                  <a:pt x="71" y="50"/>
                </a:lnTo>
                <a:lnTo>
                  <a:pt x="70" y="45"/>
                </a:lnTo>
                <a:lnTo>
                  <a:pt x="66" y="39"/>
                </a:lnTo>
                <a:lnTo>
                  <a:pt x="60" y="35"/>
                </a:lnTo>
                <a:lnTo>
                  <a:pt x="55" y="33"/>
                </a:lnTo>
                <a:lnTo>
                  <a:pt x="27" y="33"/>
                </a:lnTo>
                <a:lnTo>
                  <a:pt x="60" y="5"/>
                </a:lnTo>
                <a:lnTo>
                  <a:pt x="60" y="5"/>
                </a:lnTo>
                <a:lnTo>
                  <a:pt x="60" y="3"/>
                </a:lnTo>
                <a:lnTo>
                  <a:pt x="60" y="2"/>
                </a:lnTo>
                <a:lnTo>
                  <a:pt x="60" y="2"/>
                </a:lnTo>
                <a:lnTo>
                  <a:pt x="58" y="0"/>
                </a:lnTo>
                <a:lnTo>
                  <a:pt x="56" y="2"/>
                </a:lnTo>
                <a:lnTo>
                  <a:pt x="17" y="33"/>
                </a:lnTo>
                <a:lnTo>
                  <a:pt x="17" y="33"/>
                </a:lnTo>
                <a:lnTo>
                  <a:pt x="12" y="35"/>
                </a:lnTo>
                <a:lnTo>
                  <a:pt x="6" y="39"/>
                </a:lnTo>
                <a:lnTo>
                  <a:pt x="4" y="43"/>
                </a:lnTo>
                <a:lnTo>
                  <a:pt x="0" y="48"/>
                </a:lnTo>
                <a:lnTo>
                  <a:pt x="0" y="48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0" y="63"/>
                </a:lnTo>
                <a:lnTo>
                  <a:pt x="0" y="63"/>
                </a:lnTo>
                <a:lnTo>
                  <a:pt x="2" y="69"/>
                </a:lnTo>
                <a:lnTo>
                  <a:pt x="6" y="75"/>
                </a:lnTo>
                <a:lnTo>
                  <a:pt x="12" y="78"/>
                </a:lnTo>
                <a:lnTo>
                  <a:pt x="17" y="80"/>
                </a:lnTo>
                <a:lnTo>
                  <a:pt x="55" y="80"/>
                </a:lnTo>
                <a:lnTo>
                  <a:pt x="55" y="80"/>
                </a:lnTo>
                <a:lnTo>
                  <a:pt x="60" y="78"/>
                </a:lnTo>
                <a:lnTo>
                  <a:pt x="66" y="75"/>
                </a:lnTo>
                <a:lnTo>
                  <a:pt x="70" y="69"/>
                </a:lnTo>
                <a:lnTo>
                  <a:pt x="71" y="63"/>
                </a:lnTo>
                <a:lnTo>
                  <a:pt x="71" y="63"/>
                </a:lnTo>
                <a:lnTo>
                  <a:pt x="79" y="63"/>
                </a:lnTo>
                <a:lnTo>
                  <a:pt x="79" y="63"/>
                </a:lnTo>
                <a:lnTo>
                  <a:pt x="79" y="63"/>
                </a:lnTo>
                <a:lnTo>
                  <a:pt x="81" y="69"/>
                </a:lnTo>
                <a:lnTo>
                  <a:pt x="85" y="75"/>
                </a:lnTo>
                <a:lnTo>
                  <a:pt x="90" y="78"/>
                </a:lnTo>
                <a:lnTo>
                  <a:pt x="96" y="80"/>
                </a:lnTo>
                <a:lnTo>
                  <a:pt x="131" y="80"/>
                </a:lnTo>
                <a:lnTo>
                  <a:pt x="131" y="80"/>
                </a:lnTo>
                <a:lnTo>
                  <a:pt x="139" y="78"/>
                </a:lnTo>
                <a:lnTo>
                  <a:pt x="145" y="75"/>
                </a:lnTo>
                <a:lnTo>
                  <a:pt x="148" y="69"/>
                </a:lnTo>
                <a:lnTo>
                  <a:pt x="150" y="63"/>
                </a:lnTo>
                <a:lnTo>
                  <a:pt x="150" y="50"/>
                </a:lnTo>
                <a:lnTo>
                  <a:pt x="150" y="50"/>
                </a:lnTo>
                <a:lnTo>
                  <a:pt x="148" y="45"/>
                </a:lnTo>
                <a:lnTo>
                  <a:pt x="145" y="39"/>
                </a:lnTo>
                <a:lnTo>
                  <a:pt x="139" y="35"/>
                </a:lnTo>
                <a:lnTo>
                  <a:pt x="133" y="33"/>
                </a:lnTo>
                <a:lnTo>
                  <a:pt x="133" y="33"/>
                </a:lnTo>
                <a:close/>
                <a:moveTo>
                  <a:pt x="66" y="63"/>
                </a:moveTo>
                <a:lnTo>
                  <a:pt x="66" y="63"/>
                </a:lnTo>
                <a:lnTo>
                  <a:pt x="64" y="67"/>
                </a:lnTo>
                <a:lnTo>
                  <a:pt x="62" y="71"/>
                </a:lnTo>
                <a:lnTo>
                  <a:pt x="58" y="73"/>
                </a:lnTo>
                <a:lnTo>
                  <a:pt x="55" y="75"/>
                </a:lnTo>
                <a:lnTo>
                  <a:pt x="17" y="75"/>
                </a:lnTo>
                <a:lnTo>
                  <a:pt x="17" y="75"/>
                </a:lnTo>
                <a:lnTo>
                  <a:pt x="13" y="73"/>
                </a:lnTo>
                <a:lnTo>
                  <a:pt x="10" y="71"/>
                </a:lnTo>
                <a:lnTo>
                  <a:pt x="8" y="67"/>
                </a:lnTo>
                <a:lnTo>
                  <a:pt x="6" y="63"/>
                </a:lnTo>
                <a:lnTo>
                  <a:pt x="6" y="50"/>
                </a:lnTo>
                <a:lnTo>
                  <a:pt x="6" y="50"/>
                </a:lnTo>
                <a:lnTo>
                  <a:pt x="6" y="50"/>
                </a:lnTo>
                <a:lnTo>
                  <a:pt x="8" y="45"/>
                </a:lnTo>
                <a:lnTo>
                  <a:pt x="8" y="45"/>
                </a:lnTo>
                <a:lnTo>
                  <a:pt x="12" y="43"/>
                </a:lnTo>
                <a:lnTo>
                  <a:pt x="13" y="41"/>
                </a:lnTo>
                <a:lnTo>
                  <a:pt x="13" y="41"/>
                </a:lnTo>
                <a:lnTo>
                  <a:pt x="17" y="39"/>
                </a:lnTo>
                <a:lnTo>
                  <a:pt x="19" y="39"/>
                </a:lnTo>
                <a:lnTo>
                  <a:pt x="55" y="39"/>
                </a:lnTo>
                <a:lnTo>
                  <a:pt x="55" y="39"/>
                </a:lnTo>
                <a:lnTo>
                  <a:pt x="58" y="41"/>
                </a:lnTo>
                <a:lnTo>
                  <a:pt x="62" y="43"/>
                </a:lnTo>
                <a:lnTo>
                  <a:pt x="64" y="47"/>
                </a:lnTo>
                <a:lnTo>
                  <a:pt x="66" y="50"/>
                </a:lnTo>
                <a:lnTo>
                  <a:pt x="66" y="54"/>
                </a:lnTo>
                <a:lnTo>
                  <a:pt x="66" y="60"/>
                </a:lnTo>
                <a:lnTo>
                  <a:pt x="66" y="63"/>
                </a:lnTo>
                <a:close/>
                <a:moveTo>
                  <a:pt x="143" y="63"/>
                </a:moveTo>
                <a:lnTo>
                  <a:pt x="143" y="63"/>
                </a:lnTo>
                <a:lnTo>
                  <a:pt x="143" y="67"/>
                </a:lnTo>
                <a:lnTo>
                  <a:pt x="141" y="71"/>
                </a:lnTo>
                <a:lnTo>
                  <a:pt x="137" y="73"/>
                </a:lnTo>
                <a:lnTo>
                  <a:pt x="131" y="75"/>
                </a:lnTo>
                <a:lnTo>
                  <a:pt x="96" y="75"/>
                </a:lnTo>
                <a:lnTo>
                  <a:pt x="96" y="75"/>
                </a:lnTo>
                <a:lnTo>
                  <a:pt x="92" y="73"/>
                </a:lnTo>
                <a:lnTo>
                  <a:pt x="88" y="71"/>
                </a:lnTo>
                <a:lnTo>
                  <a:pt x="86" y="67"/>
                </a:lnTo>
                <a:lnTo>
                  <a:pt x="85" y="63"/>
                </a:lnTo>
                <a:lnTo>
                  <a:pt x="85" y="60"/>
                </a:lnTo>
                <a:lnTo>
                  <a:pt x="85" y="54"/>
                </a:lnTo>
                <a:lnTo>
                  <a:pt x="85" y="50"/>
                </a:lnTo>
                <a:lnTo>
                  <a:pt x="85" y="50"/>
                </a:lnTo>
                <a:lnTo>
                  <a:pt x="86" y="47"/>
                </a:lnTo>
                <a:lnTo>
                  <a:pt x="88" y="43"/>
                </a:lnTo>
                <a:lnTo>
                  <a:pt x="92" y="41"/>
                </a:lnTo>
                <a:lnTo>
                  <a:pt x="96" y="39"/>
                </a:lnTo>
                <a:lnTo>
                  <a:pt x="131" y="39"/>
                </a:lnTo>
                <a:lnTo>
                  <a:pt x="131" y="39"/>
                </a:lnTo>
                <a:lnTo>
                  <a:pt x="131" y="39"/>
                </a:lnTo>
                <a:lnTo>
                  <a:pt x="137" y="41"/>
                </a:lnTo>
                <a:lnTo>
                  <a:pt x="137" y="41"/>
                </a:lnTo>
                <a:lnTo>
                  <a:pt x="139" y="43"/>
                </a:lnTo>
                <a:lnTo>
                  <a:pt x="143" y="45"/>
                </a:lnTo>
                <a:lnTo>
                  <a:pt x="143" y="45"/>
                </a:lnTo>
                <a:lnTo>
                  <a:pt x="143" y="50"/>
                </a:lnTo>
                <a:lnTo>
                  <a:pt x="143" y="50"/>
                </a:lnTo>
                <a:lnTo>
                  <a:pt x="143" y="6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563"/>
          <p:cNvSpPr>
            <a:spLocks/>
          </p:cNvSpPr>
          <p:nvPr/>
        </p:nvSpPr>
        <p:spPr bwMode="auto">
          <a:xfrm>
            <a:off x="5165671" y="4392181"/>
            <a:ext cx="271705" cy="302273"/>
          </a:xfrm>
          <a:custGeom>
            <a:avLst/>
            <a:gdLst>
              <a:gd name="T0" fmla="*/ 0 w 80"/>
              <a:gd name="T1" fmla="*/ 36 h 89"/>
              <a:gd name="T2" fmla="*/ 0 w 80"/>
              <a:gd name="T3" fmla="*/ 83 h 89"/>
              <a:gd name="T4" fmla="*/ 0 w 80"/>
              <a:gd name="T5" fmla="*/ 83 h 89"/>
              <a:gd name="T6" fmla="*/ 2 w 80"/>
              <a:gd name="T7" fmla="*/ 85 h 89"/>
              <a:gd name="T8" fmla="*/ 4 w 80"/>
              <a:gd name="T9" fmla="*/ 87 h 89"/>
              <a:gd name="T10" fmla="*/ 4 w 80"/>
              <a:gd name="T11" fmla="*/ 87 h 89"/>
              <a:gd name="T12" fmla="*/ 6 w 80"/>
              <a:gd name="T13" fmla="*/ 89 h 89"/>
              <a:gd name="T14" fmla="*/ 28 w 80"/>
              <a:gd name="T15" fmla="*/ 89 h 89"/>
              <a:gd name="T16" fmla="*/ 28 w 80"/>
              <a:gd name="T17" fmla="*/ 89 h 89"/>
              <a:gd name="T18" fmla="*/ 30 w 80"/>
              <a:gd name="T19" fmla="*/ 87 h 89"/>
              <a:gd name="T20" fmla="*/ 30 w 80"/>
              <a:gd name="T21" fmla="*/ 87 h 89"/>
              <a:gd name="T22" fmla="*/ 30 w 80"/>
              <a:gd name="T23" fmla="*/ 85 h 89"/>
              <a:gd name="T24" fmla="*/ 30 w 80"/>
              <a:gd name="T25" fmla="*/ 62 h 89"/>
              <a:gd name="T26" fmla="*/ 52 w 80"/>
              <a:gd name="T27" fmla="*/ 62 h 89"/>
              <a:gd name="T28" fmla="*/ 52 w 80"/>
              <a:gd name="T29" fmla="*/ 85 h 89"/>
              <a:gd name="T30" fmla="*/ 52 w 80"/>
              <a:gd name="T31" fmla="*/ 85 h 89"/>
              <a:gd name="T32" fmla="*/ 52 w 80"/>
              <a:gd name="T33" fmla="*/ 87 h 89"/>
              <a:gd name="T34" fmla="*/ 52 w 80"/>
              <a:gd name="T35" fmla="*/ 87 h 89"/>
              <a:gd name="T36" fmla="*/ 54 w 80"/>
              <a:gd name="T37" fmla="*/ 89 h 89"/>
              <a:gd name="T38" fmla="*/ 75 w 80"/>
              <a:gd name="T39" fmla="*/ 89 h 89"/>
              <a:gd name="T40" fmla="*/ 75 w 80"/>
              <a:gd name="T41" fmla="*/ 89 h 89"/>
              <a:gd name="T42" fmla="*/ 79 w 80"/>
              <a:gd name="T43" fmla="*/ 87 h 89"/>
              <a:gd name="T44" fmla="*/ 79 w 80"/>
              <a:gd name="T45" fmla="*/ 87 h 89"/>
              <a:gd name="T46" fmla="*/ 80 w 80"/>
              <a:gd name="T47" fmla="*/ 85 h 89"/>
              <a:gd name="T48" fmla="*/ 80 w 80"/>
              <a:gd name="T49" fmla="*/ 83 h 89"/>
              <a:gd name="T50" fmla="*/ 80 w 80"/>
              <a:gd name="T51" fmla="*/ 36 h 89"/>
              <a:gd name="T52" fmla="*/ 41 w 80"/>
              <a:gd name="T53" fmla="*/ 0 h 89"/>
              <a:gd name="T54" fmla="*/ 0 w 80"/>
              <a:gd name="T55" fmla="*/ 3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89">
                <a:moveTo>
                  <a:pt x="0" y="36"/>
                </a:moveTo>
                <a:lnTo>
                  <a:pt x="0" y="83"/>
                </a:lnTo>
                <a:lnTo>
                  <a:pt x="0" y="83"/>
                </a:lnTo>
                <a:lnTo>
                  <a:pt x="2" y="85"/>
                </a:lnTo>
                <a:lnTo>
                  <a:pt x="4" y="87"/>
                </a:lnTo>
                <a:lnTo>
                  <a:pt x="4" y="87"/>
                </a:lnTo>
                <a:lnTo>
                  <a:pt x="6" y="89"/>
                </a:lnTo>
                <a:lnTo>
                  <a:pt x="28" y="89"/>
                </a:lnTo>
                <a:lnTo>
                  <a:pt x="28" y="89"/>
                </a:lnTo>
                <a:lnTo>
                  <a:pt x="30" y="87"/>
                </a:lnTo>
                <a:lnTo>
                  <a:pt x="30" y="87"/>
                </a:lnTo>
                <a:lnTo>
                  <a:pt x="30" y="85"/>
                </a:lnTo>
                <a:lnTo>
                  <a:pt x="30" y="62"/>
                </a:lnTo>
                <a:lnTo>
                  <a:pt x="52" y="62"/>
                </a:lnTo>
                <a:lnTo>
                  <a:pt x="52" y="85"/>
                </a:lnTo>
                <a:lnTo>
                  <a:pt x="52" y="85"/>
                </a:lnTo>
                <a:lnTo>
                  <a:pt x="52" y="87"/>
                </a:lnTo>
                <a:lnTo>
                  <a:pt x="52" y="87"/>
                </a:lnTo>
                <a:lnTo>
                  <a:pt x="54" y="89"/>
                </a:lnTo>
                <a:lnTo>
                  <a:pt x="75" y="89"/>
                </a:lnTo>
                <a:lnTo>
                  <a:pt x="75" y="89"/>
                </a:lnTo>
                <a:lnTo>
                  <a:pt x="79" y="87"/>
                </a:lnTo>
                <a:lnTo>
                  <a:pt x="79" y="87"/>
                </a:lnTo>
                <a:lnTo>
                  <a:pt x="80" y="85"/>
                </a:lnTo>
                <a:lnTo>
                  <a:pt x="80" y="83"/>
                </a:lnTo>
                <a:lnTo>
                  <a:pt x="80" y="36"/>
                </a:lnTo>
                <a:lnTo>
                  <a:pt x="41" y="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564"/>
          <p:cNvSpPr>
            <a:spLocks/>
          </p:cNvSpPr>
          <p:nvPr/>
        </p:nvSpPr>
        <p:spPr bwMode="auto">
          <a:xfrm>
            <a:off x="5107936" y="4303878"/>
            <a:ext cx="393972" cy="210571"/>
          </a:xfrm>
          <a:custGeom>
            <a:avLst/>
            <a:gdLst>
              <a:gd name="T0" fmla="*/ 114 w 116"/>
              <a:gd name="T1" fmla="*/ 49 h 62"/>
              <a:gd name="T2" fmla="*/ 96 w 116"/>
              <a:gd name="T3" fmla="*/ 32 h 62"/>
              <a:gd name="T4" fmla="*/ 96 w 116"/>
              <a:gd name="T5" fmla="*/ 6 h 62"/>
              <a:gd name="T6" fmla="*/ 96 w 116"/>
              <a:gd name="T7" fmla="*/ 6 h 62"/>
              <a:gd name="T8" fmla="*/ 94 w 116"/>
              <a:gd name="T9" fmla="*/ 4 h 62"/>
              <a:gd name="T10" fmla="*/ 92 w 116"/>
              <a:gd name="T11" fmla="*/ 2 h 62"/>
              <a:gd name="T12" fmla="*/ 84 w 116"/>
              <a:gd name="T13" fmla="*/ 2 h 62"/>
              <a:gd name="T14" fmla="*/ 84 w 116"/>
              <a:gd name="T15" fmla="*/ 2 h 62"/>
              <a:gd name="T16" fmla="*/ 82 w 116"/>
              <a:gd name="T17" fmla="*/ 4 h 62"/>
              <a:gd name="T18" fmla="*/ 82 w 116"/>
              <a:gd name="T19" fmla="*/ 6 h 62"/>
              <a:gd name="T20" fmla="*/ 82 w 116"/>
              <a:gd name="T21" fmla="*/ 21 h 62"/>
              <a:gd name="T22" fmla="*/ 64 w 116"/>
              <a:gd name="T23" fmla="*/ 2 h 62"/>
              <a:gd name="T24" fmla="*/ 64 w 116"/>
              <a:gd name="T25" fmla="*/ 2 h 62"/>
              <a:gd name="T26" fmla="*/ 58 w 116"/>
              <a:gd name="T27" fmla="*/ 0 h 62"/>
              <a:gd name="T28" fmla="*/ 53 w 116"/>
              <a:gd name="T29" fmla="*/ 2 h 62"/>
              <a:gd name="T30" fmla="*/ 2 w 116"/>
              <a:gd name="T31" fmla="*/ 49 h 62"/>
              <a:gd name="T32" fmla="*/ 2 w 116"/>
              <a:gd name="T33" fmla="*/ 49 h 62"/>
              <a:gd name="T34" fmla="*/ 0 w 116"/>
              <a:gd name="T35" fmla="*/ 51 h 62"/>
              <a:gd name="T36" fmla="*/ 0 w 116"/>
              <a:gd name="T37" fmla="*/ 55 h 62"/>
              <a:gd name="T38" fmla="*/ 0 w 116"/>
              <a:gd name="T39" fmla="*/ 56 h 62"/>
              <a:gd name="T40" fmla="*/ 2 w 116"/>
              <a:gd name="T41" fmla="*/ 60 h 62"/>
              <a:gd name="T42" fmla="*/ 2 w 116"/>
              <a:gd name="T43" fmla="*/ 60 h 62"/>
              <a:gd name="T44" fmla="*/ 4 w 116"/>
              <a:gd name="T45" fmla="*/ 62 h 62"/>
              <a:gd name="T46" fmla="*/ 8 w 116"/>
              <a:gd name="T47" fmla="*/ 62 h 62"/>
              <a:gd name="T48" fmla="*/ 8 w 116"/>
              <a:gd name="T49" fmla="*/ 62 h 62"/>
              <a:gd name="T50" fmla="*/ 13 w 116"/>
              <a:gd name="T51" fmla="*/ 60 h 62"/>
              <a:gd name="T52" fmla="*/ 58 w 116"/>
              <a:gd name="T53" fmla="*/ 19 h 62"/>
              <a:gd name="T54" fmla="*/ 103 w 116"/>
              <a:gd name="T55" fmla="*/ 60 h 62"/>
              <a:gd name="T56" fmla="*/ 103 w 116"/>
              <a:gd name="T57" fmla="*/ 60 h 62"/>
              <a:gd name="T58" fmla="*/ 107 w 116"/>
              <a:gd name="T59" fmla="*/ 62 h 62"/>
              <a:gd name="T60" fmla="*/ 109 w 116"/>
              <a:gd name="T61" fmla="*/ 62 h 62"/>
              <a:gd name="T62" fmla="*/ 112 w 116"/>
              <a:gd name="T63" fmla="*/ 62 h 62"/>
              <a:gd name="T64" fmla="*/ 114 w 116"/>
              <a:gd name="T65" fmla="*/ 60 h 62"/>
              <a:gd name="T66" fmla="*/ 114 w 116"/>
              <a:gd name="T67" fmla="*/ 60 h 62"/>
              <a:gd name="T68" fmla="*/ 116 w 116"/>
              <a:gd name="T69" fmla="*/ 56 h 62"/>
              <a:gd name="T70" fmla="*/ 116 w 116"/>
              <a:gd name="T71" fmla="*/ 55 h 62"/>
              <a:gd name="T72" fmla="*/ 116 w 116"/>
              <a:gd name="T73" fmla="*/ 51 h 62"/>
              <a:gd name="T74" fmla="*/ 114 w 116"/>
              <a:gd name="T75" fmla="*/ 49 h 62"/>
              <a:gd name="T76" fmla="*/ 114 w 116"/>
              <a:gd name="T77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" h="62">
                <a:moveTo>
                  <a:pt x="114" y="49"/>
                </a:moveTo>
                <a:lnTo>
                  <a:pt x="96" y="32"/>
                </a:lnTo>
                <a:lnTo>
                  <a:pt x="96" y="6"/>
                </a:lnTo>
                <a:lnTo>
                  <a:pt x="96" y="6"/>
                </a:lnTo>
                <a:lnTo>
                  <a:pt x="94" y="4"/>
                </a:lnTo>
                <a:lnTo>
                  <a:pt x="92" y="2"/>
                </a:lnTo>
                <a:lnTo>
                  <a:pt x="84" y="2"/>
                </a:lnTo>
                <a:lnTo>
                  <a:pt x="84" y="2"/>
                </a:lnTo>
                <a:lnTo>
                  <a:pt x="82" y="4"/>
                </a:lnTo>
                <a:lnTo>
                  <a:pt x="82" y="6"/>
                </a:lnTo>
                <a:lnTo>
                  <a:pt x="82" y="21"/>
                </a:lnTo>
                <a:lnTo>
                  <a:pt x="64" y="2"/>
                </a:lnTo>
                <a:lnTo>
                  <a:pt x="64" y="2"/>
                </a:lnTo>
                <a:lnTo>
                  <a:pt x="58" y="0"/>
                </a:lnTo>
                <a:lnTo>
                  <a:pt x="53" y="2"/>
                </a:lnTo>
                <a:lnTo>
                  <a:pt x="2" y="49"/>
                </a:lnTo>
                <a:lnTo>
                  <a:pt x="2" y="49"/>
                </a:lnTo>
                <a:lnTo>
                  <a:pt x="0" y="51"/>
                </a:lnTo>
                <a:lnTo>
                  <a:pt x="0" y="55"/>
                </a:lnTo>
                <a:lnTo>
                  <a:pt x="0" y="56"/>
                </a:lnTo>
                <a:lnTo>
                  <a:pt x="2" y="60"/>
                </a:lnTo>
                <a:lnTo>
                  <a:pt x="2" y="60"/>
                </a:lnTo>
                <a:lnTo>
                  <a:pt x="4" y="62"/>
                </a:lnTo>
                <a:lnTo>
                  <a:pt x="8" y="62"/>
                </a:lnTo>
                <a:lnTo>
                  <a:pt x="8" y="62"/>
                </a:lnTo>
                <a:lnTo>
                  <a:pt x="13" y="60"/>
                </a:lnTo>
                <a:lnTo>
                  <a:pt x="58" y="19"/>
                </a:lnTo>
                <a:lnTo>
                  <a:pt x="103" y="60"/>
                </a:lnTo>
                <a:lnTo>
                  <a:pt x="103" y="60"/>
                </a:lnTo>
                <a:lnTo>
                  <a:pt x="107" y="62"/>
                </a:lnTo>
                <a:lnTo>
                  <a:pt x="109" y="62"/>
                </a:lnTo>
                <a:lnTo>
                  <a:pt x="112" y="62"/>
                </a:lnTo>
                <a:lnTo>
                  <a:pt x="114" y="60"/>
                </a:lnTo>
                <a:lnTo>
                  <a:pt x="114" y="60"/>
                </a:lnTo>
                <a:lnTo>
                  <a:pt x="116" y="56"/>
                </a:lnTo>
                <a:lnTo>
                  <a:pt x="116" y="55"/>
                </a:lnTo>
                <a:lnTo>
                  <a:pt x="116" y="51"/>
                </a:lnTo>
                <a:lnTo>
                  <a:pt x="114" y="49"/>
                </a:lnTo>
                <a:lnTo>
                  <a:pt x="114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565"/>
          <p:cNvSpPr>
            <a:spLocks/>
          </p:cNvSpPr>
          <p:nvPr/>
        </p:nvSpPr>
        <p:spPr bwMode="auto">
          <a:xfrm>
            <a:off x="1066324" y="4986536"/>
            <a:ext cx="237742" cy="234346"/>
          </a:xfrm>
          <a:custGeom>
            <a:avLst/>
            <a:gdLst>
              <a:gd name="T0" fmla="*/ 43 w 70"/>
              <a:gd name="T1" fmla="*/ 0 h 69"/>
              <a:gd name="T2" fmla="*/ 43 w 70"/>
              <a:gd name="T3" fmla="*/ 11 h 69"/>
              <a:gd name="T4" fmla="*/ 43 w 70"/>
              <a:gd name="T5" fmla="*/ 11 h 69"/>
              <a:gd name="T6" fmla="*/ 51 w 70"/>
              <a:gd name="T7" fmla="*/ 15 h 69"/>
              <a:gd name="T8" fmla="*/ 55 w 70"/>
              <a:gd name="T9" fmla="*/ 20 h 69"/>
              <a:gd name="T10" fmla="*/ 58 w 70"/>
              <a:gd name="T11" fmla="*/ 26 h 69"/>
              <a:gd name="T12" fmla="*/ 60 w 70"/>
              <a:gd name="T13" fmla="*/ 33 h 69"/>
              <a:gd name="T14" fmla="*/ 60 w 70"/>
              <a:gd name="T15" fmla="*/ 33 h 69"/>
              <a:gd name="T16" fmla="*/ 58 w 70"/>
              <a:gd name="T17" fmla="*/ 45 h 69"/>
              <a:gd name="T18" fmla="*/ 53 w 70"/>
              <a:gd name="T19" fmla="*/ 52 h 69"/>
              <a:gd name="T20" fmla="*/ 45 w 70"/>
              <a:gd name="T21" fmla="*/ 58 h 69"/>
              <a:gd name="T22" fmla="*/ 36 w 70"/>
              <a:gd name="T23" fmla="*/ 60 h 69"/>
              <a:gd name="T24" fmla="*/ 36 w 70"/>
              <a:gd name="T25" fmla="*/ 60 h 69"/>
              <a:gd name="T26" fmla="*/ 26 w 70"/>
              <a:gd name="T27" fmla="*/ 58 h 69"/>
              <a:gd name="T28" fmla="*/ 17 w 70"/>
              <a:gd name="T29" fmla="*/ 52 h 69"/>
              <a:gd name="T30" fmla="*/ 11 w 70"/>
              <a:gd name="T31" fmla="*/ 45 h 69"/>
              <a:gd name="T32" fmla="*/ 10 w 70"/>
              <a:gd name="T33" fmla="*/ 33 h 69"/>
              <a:gd name="T34" fmla="*/ 10 w 70"/>
              <a:gd name="T35" fmla="*/ 33 h 69"/>
              <a:gd name="T36" fmla="*/ 11 w 70"/>
              <a:gd name="T37" fmla="*/ 26 h 69"/>
              <a:gd name="T38" fmla="*/ 15 w 70"/>
              <a:gd name="T39" fmla="*/ 20 h 69"/>
              <a:gd name="T40" fmla="*/ 21 w 70"/>
              <a:gd name="T41" fmla="*/ 15 h 69"/>
              <a:gd name="T42" fmla="*/ 28 w 70"/>
              <a:gd name="T43" fmla="*/ 11 h 69"/>
              <a:gd name="T44" fmla="*/ 28 w 70"/>
              <a:gd name="T45" fmla="*/ 0 h 69"/>
              <a:gd name="T46" fmla="*/ 28 w 70"/>
              <a:gd name="T47" fmla="*/ 0 h 69"/>
              <a:gd name="T48" fmla="*/ 17 w 70"/>
              <a:gd name="T49" fmla="*/ 5 h 69"/>
              <a:gd name="T50" fmla="*/ 8 w 70"/>
              <a:gd name="T51" fmla="*/ 13 h 69"/>
              <a:gd name="T52" fmla="*/ 2 w 70"/>
              <a:gd name="T53" fmla="*/ 22 h 69"/>
              <a:gd name="T54" fmla="*/ 0 w 70"/>
              <a:gd name="T55" fmla="*/ 33 h 69"/>
              <a:gd name="T56" fmla="*/ 0 w 70"/>
              <a:gd name="T57" fmla="*/ 33 h 69"/>
              <a:gd name="T58" fmla="*/ 2 w 70"/>
              <a:gd name="T59" fmla="*/ 41 h 69"/>
              <a:gd name="T60" fmla="*/ 4 w 70"/>
              <a:gd name="T61" fmla="*/ 48 h 69"/>
              <a:gd name="T62" fmla="*/ 6 w 70"/>
              <a:gd name="T63" fmla="*/ 54 h 69"/>
              <a:gd name="T64" fmla="*/ 11 w 70"/>
              <a:gd name="T65" fmla="*/ 58 h 69"/>
              <a:gd name="T66" fmla="*/ 15 w 70"/>
              <a:gd name="T67" fmla="*/ 63 h 69"/>
              <a:gd name="T68" fmla="*/ 23 w 70"/>
              <a:gd name="T69" fmla="*/ 65 h 69"/>
              <a:gd name="T70" fmla="*/ 28 w 70"/>
              <a:gd name="T71" fmla="*/ 67 h 69"/>
              <a:gd name="T72" fmla="*/ 36 w 70"/>
              <a:gd name="T73" fmla="*/ 69 h 69"/>
              <a:gd name="T74" fmla="*/ 36 w 70"/>
              <a:gd name="T75" fmla="*/ 69 h 69"/>
              <a:gd name="T76" fmla="*/ 41 w 70"/>
              <a:gd name="T77" fmla="*/ 67 h 69"/>
              <a:gd name="T78" fmla="*/ 49 w 70"/>
              <a:gd name="T79" fmla="*/ 65 h 69"/>
              <a:gd name="T80" fmla="*/ 55 w 70"/>
              <a:gd name="T81" fmla="*/ 63 h 69"/>
              <a:gd name="T82" fmla="*/ 60 w 70"/>
              <a:gd name="T83" fmla="*/ 58 h 69"/>
              <a:gd name="T84" fmla="*/ 64 w 70"/>
              <a:gd name="T85" fmla="*/ 54 h 69"/>
              <a:gd name="T86" fmla="*/ 68 w 70"/>
              <a:gd name="T87" fmla="*/ 48 h 69"/>
              <a:gd name="T88" fmla="*/ 70 w 70"/>
              <a:gd name="T89" fmla="*/ 41 h 69"/>
              <a:gd name="T90" fmla="*/ 70 w 70"/>
              <a:gd name="T91" fmla="*/ 33 h 69"/>
              <a:gd name="T92" fmla="*/ 70 w 70"/>
              <a:gd name="T93" fmla="*/ 33 h 69"/>
              <a:gd name="T94" fmla="*/ 68 w 70"/>
              <a:gd name="T95" fmla="*/ 22 h 69"/>
              <a:gd name="T96" fmla="*/ 62 w 70"/>
              <a:gd name="T97" fmla="*/ 13 h 69"/>
              <a:gd name="T98" fmla="*/ 55 w 70"/>
              <a:gd name="T99" fmla="*/ 5 h 69"/>
              <a:gd name="T100" fmla="*/ 43 w 70"/>
              <a:gd name="T101" fmla="*/ 0 h 69"/>
              <a:gd name="T102" fmla="*/ 43 w 70"/>
              <a:gd name="T10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0" h="69">
                <a:moveTo>
                  <a:pt x="43" y="0"/>
                </a:moveTo>
                <a:lnTo>
                  <a:pt x="43" y="11"/>
                </a:lnTo>
                <a:lnTo>
                  <a:pt x="43" y="11"/>
                </a:lnTo>
                <a:lnTo>
                  <a:pt x="51" y="15"/>
                </a:lnTo>
                <a:lnTo>
                  <a:pt x="55" y="20"/>
                </a:lnTo>
                <a:lnTo>
                  <a:pt x="58" y="26"/>
                </a:lnTo>
                <a:lnTo>
                  <a:pt x="60" y="33"/>
                </a:lnTo>
                <a:lnTo>
                  <a:pt x="60" y="33"/>
                </a:lnTo>
                <a:lnTo>
                  <a:pt x="58" y="45"/>
                </a:lnTo>
                <a:lnTo>
                  <a:pt x="53" y="52"/>
                </a:lnTo>
                <a:lnTo>
                  <a:pt x="45" y="58"/>
                </a:lnTo>
                <a:lnTo>
                  <a:pt x="36" y="60"/>
                </a:lnTo>
                <a:lnTo>
                  <a:pt x="36" y="60"/>
                </a:lnTo>
                <a:lnTo>
                  <a:pt x="26" y="58"/>
                </a:lnTo>
                <a:lnTo>
                  <a:pt x="17" y="52"/>
                </a:lnTo>
                <a:lnTo>
                  <a:pt x="11" y="45"/>
                </a:lnTo>
                <a:lnTo>
                  <a:pt x="10" y="33"/>
                </a:lnTo>
                <a:lnTo>
                  <a:pt x="10" y="33"/>
                </a:lnTo>
                <a:lnTo>
                  <a:pt x="11" y="26"/>
                </a:lnTo>
                <a:lnTo>
                  <a:pt x="15" y="20"/>
                </a:lnTo>
                <a:lnTo>
                  <a:pt x="21" y="15"/>
                </a:lnTo>
                <a:lnTo>
                  <a:pt x="28" y="11"/>
                </a:lnTo>
                <a:lnTo>
                  <a:pt x="28" y="0"/>
                </a:lnTo>
                <a:lnTo>
                  <a:pt x="28" y="0"/>
                </a:lnTo>
                <a:lnTo>
                  <a:pt x="17" y="5"/>
                </a:lnTo>
                <a:lnTo>
                  <a:pt x="8" y="13"/>
                </a:lnTo>
                <a:lnTo>
                  <a:pt x="2" y="22"/>
                </a:lnTo>
                <a:lnTo>
                  <a:pt x="0" y="33"/>
                </a:lnTo>
                <a:lnTo>
                  <a:pt x="0" y="33"/>
                </a:lnTo>
                <a:lnTo>
                  <a:pt x="2" y="41"/>
                </a:lnTo>
                <a:lnTo>
                  <a:pt x="4" y="48"/>
                </a:lnTo>
                <a:lnTo>
                  <a:pt x="6" y="54"/>
                </a:lnTo>
                <a:lnTo>
                  <a:pt x="11" y="58"/>
                </a:lnTo>
                <a:lnTo>
                  <a:pt x="15" y="63"/>
                </a:lnTo>
                <a:lnTo>
                  <a:pt x="23" y="65"/>
                </a:lnTo>
                <a:lnTo>
                  <a:pt x="28" y="67"/>
                </a:lnTo>
                <a:lnTo>
                  <a:pt x="36" y="69"/>
                </a:lnTo>
                <a:lnTo>
                  <a:pt x="36" y="69"/>
                </a:lnTo>
                <a:lnTo>
                  <a:pt x="41" y="67"/>
                </a:lnTo>
                <a:lnTo>
                  <a:pt x="49" y="65"/>
                </a:lnTo>
                <a:lnTo>
                  <a:pt x="55" y="63"/>
                </a:lnTo>
                <a:lnTo>
                  <a:pt x="60" y="58"/>
                </a:lnTo>
                <a:lnTo>
                  <a:pt x="64" y="54"/>
                </a:lnTo>
                <a:lnTo>
                  <a:pt x="68" y="48"/>
                </a:lnTo>
                <a:lnTo>
                  <a:pt x="70" y="41"/>
                </a:lnTo>
                <a:lnTo>
                  <a:pt x="70" y="33"/>
                </a:lnTo>
                <a:lnTo>
                  <a:pt x="70" y="33"/>
                </a:lnTo>
                <a:lnTo>
                  <a:pt x="68" y="22"/>
                </a:lnTo>
                <a:lnTo>
                  <a:pt x="62" y="13"/>
                </a:lnTo>
                <a:lnTo>
                  <a:pt x="55" y="5"/>
                </a:lnTo>
                <a:lnTo>
                  <a:pt x="43" y="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566"/>
          <p:cNvSpPr>
            <a:spLocks/>
          </p:cNvSpPr>
          <p:nvPr/>
        </p:nvSpPr>
        <p:spPr bwMode="auto">
          <a:xfrm>
            <a:off x="1161420" y="4935592"/>
            <a:ext cx="44153" cy="132458"/>
          </a:xfrm>
          <a:custGeom>
            <a:avLst/>
            <a:gdLst>
              <a:gd name="T0" fmla="*/ 12 w 13"/>
              <a:gd name="T1" fmla="*/ 0 h 39"/>
              <a:gd name="T2" fmla="*/ 4 w 13"/>
              <a:gd name="T3" fmla="*/ 0 h 39"/>
              <a:gd name="T4" fmla="*/ 4 w 13"/>
              <a:gd name="T5" fmla="*/ 0 h 39"/>
              <a:gd name="T6" fmla="*/ 2 w 13"/>
              <a:gd name="T7" fmla="*/ 2 h 39"/>
              <a:gd name="T8" fmla="*/ 0 w 13"/>
              <a:gd name="T9" fmla="*/ 3 h 39"/>
              <a:gd name="T10" fmla="*/ 0 w 13"/>
              <a:gd name="T11" fmla="*/ 15 h 39"/>
              <a:gd name="T12" fmla="*/ 0 w 13"/>
              <a:gd name="T13" fmla="*/ 22 h 39"/>
              <a:gd name="T14" fmla="*/ 0 w 13"/>
              <a:gd name="T15" fmla="*/ 37 h 39"/>
              <a:gd name="T16" fmla="*/ 0 w 13"/>
              <a:gd name="T17" fmla="*/ 37 h 39"/>
              <a:gd name="T18" fmla="*/ 2 w 13"/>
              <a:gd name="T19" fmla="*/ 39 h 39"/>
              <a:gd name="T20" fmla="*/ 4 w 13"/>
              <a:gd name="T21" fmla="*/ 39 h 39"/>
              <a:gd name="T22" fmla="*/ 12 w 13"/>
              <a:gd name="T23" fmla="*/ 39 h 39"/>
              <a:gd name="T24" fmla="*/ 12 w 13"/>
              <a:gd name="T25" fmla="*/ 39 h 39"/>
              <a:gd name="T26" fmla="*/ 13 w 13"/>
              <a:gd name="T27" fmla="*/ 39 h 39"/>
              <a:gd name="T28" fmla="*/ 13 w 13"/>
              <a:gd name="T29" fmla="*/ 37 h 39"/>
              <a:gd name="T30" fmla="*/ 13 w 13"/>
              <a:gd name="T31" fmla="*/ 22 h 39"/>
              <a:gd name="T32" fmla="*/ 13 w 13"/>
              <a:gd name="T33" fmla="*/ 15 h 39"/>
              <a:gd name="T34" fmla="*/ 13 w 13"/>
              <a:gd name="T35" fmla="*/ 3 h 39"/>
              <a:gd name="T36" fmla="*/ 13 w 13"/>
              <a:gd name="T37" fmla="*/ 3 h 39"/>
              <a:gd name="T38" fmla="*/ 13 w 13"/>
              <a:gd name="T39" fmla="*/ 2 h 39"/>
              <a:gd name="T40" fmla="*/ 12 w 13"/>
              <a:gd name="T41" fmla="*/ 0 h 39"/>
              <a:gd name="T42" fmla="*/ 12 w 13"/>
              <a:gd name="T4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39">
                <a:moveTo>
                  <a:pt x="12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3"/>
                </a:lnTo>
                <a:lnTo>
                  <a:pt x="0" y="15"/>
                </a:lnTo>
                <a:lnTo>
                  <a:pt x="0" y="22"/>
                </a:lnTo>
                <a:lnTo>
                  <a:pt x="0" y="37"/>
                </a:lnTo>
                <a:lnTo>
                  <a:pt x="0" y="37"/>
                </a:lnTo>
                <a:lnTo>
                  <a:pt x="2" y="39"/>
                </a:lnTo>
                <a:lnTo>
                  <a:pt x="4" y="39"/>
                </a:lnTo>
                <a:lnTo>
                  <a:pt x="12" y="39"/>
                </a:lnTo>
                <a:lnTo>
                  <a:pt x="12" y="39"/>
                </a:lnTo>
                <a:lnTo>
                  <a:pt x="13" y="39"/>
                </a:lnTo>
                <a:lnTo>
                  <a:pt x="13" y="37"/>
                </a:lnTo>
                <a:lnTo>
                  <a:pt x="13" y="22"/>
                </a:lnTo>
                <a:lnTo>
                  <a:pt x="13" y="15"/>
                </a:lnTo>
                <a:lnTo>
                  <a:pt x="13" y="3"/>
                </a:lnTo>
                <a:lnTo>
                  <a:pt x="13" y="3"/>
                </a:lnTo>
                <a:lnTo>
                  <a:pt x="13" y="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567"/>
          <p:cNvSpPr>
            <a:spLocks/>
          </p:cNvSpPr>
          <p:nvPr/>
        </p:nvSpPr>
        <p:spPr bwMode="auto">
          <a:xfrm>
            <a:off x="6347587" y="4959365"/>
            <a:ext cx="84909" cy="237742"/>
          </a:xfrm>
          <a:custGeom>
            <a:avLst/>
            <a:gdLst>
              <a:gd name="T0" fmla="*/ 23 w 25"/>
              <a:gd name="T1" fmla="*/ 40 h 70"/>
              <a:gd name="T2" fmla="*/ 19 w 25"/>
              <a:gd name="T3" fmla="*/ 40 h 70"/>
              <a:gd name="T4" fmla="*/ 19 w 25"/>
              <a:gd name="T5" fmla="*/ 0 h 70"/>
              <a:gd name="T6" fmla="*/ 6 w 25"/>
              <a:gd name="T7" fmla="*/ 0 h 70"/>
              <a:gd name="T8" fmla="*/ 6 w 25"/>
              <a:gd name="T9" fmla="*/ 40 h 70"/>
              <a:gd name="T10" fmla="*/ 2 w 25"/>
              <a:gd name="T11" fmla="*/ 40 h 70"/>
              <a:gd name="T12" fmla="*/ 2 w 25"/>
              <a:gd name="T13" fmla="*/ 40 h 70"/>
              <a:gd name="T14" fmla="*/ 0 w 25"/>
              <a:gd name="T15" fmla="*/ 40 h 70"/>
              <a:gd name="T16" fmla="*/ 0 w 25"/>
              <a:gd name="T17" fmla="*/ 41 h 70"/>
              <a:gd name="T18" fmla="*/ 0 w 25"/>
              <a:gd name="T19" fmla="*/ 49 h 70"/>
              <a:gd name="T20" fmla="*/ 0 w 25"/>
              <a:gd name="T21" fmla="*/ 49 h 70"/>
              <a:gd name="T22" fmla="*/ 0 w 25"/>
              <a:gd name="T23" fmla="*/ 51 h 70"/>
              <a:gd name="T24" fmla="*/ 2 w 25"/>
              <a:gd name="T25" fmla="*/ 51 h 70"/>
              <a:gd name="T26" fmla="*/ 6 w 25"/>
              <a:gd name="T27" fmla="*/ 51 h 70"/>
              <a:gd name="T28" fmla="*/ 6 w 25"/>
              <a:gd name="T29" fmla="*/ 70 h 70"/>
              <a:gd name="T30" fmla="*/ 19 w 25"/>
              <a:gd name="T31" fmla="*/ 70 h 70"/>
              <a:gd name="T32" fmla="*/ 19 w 25"/>
              <a:gd name="T33" fmla="*/ 51 h 70"/>
              <a:gd name="T34" fmla="*/ 23 w 25"/>
              <a:gd name="T35" fmla="*/ 51 h 70"/>
              <a:gd name="T36" fmla="*/ 23 w 25"/>
              <a:gd name="T37" fmla="*/ 51 h 70"/>
              <a:gd name="T38" fmla="*/ 23 w 25"/>
              <a:gd name="T39" fmla="*/ 51 h 70"/>
              <a:gd name="T40" fmla="*/ 25 w 25"/>
              <a:gd name="T41" fmla="*/ 49 h 70"/>
              <a:gd name="T42" fmla="*/ 25 w 25"/>
              <a:gd name="T43" fmla="*/ 41 h 70"/>
              <a:gd name="T44" fmla="*/ 25 w 25"/>
              <a:gd name="T45" fmla="*/ 41 h 70"/>
              <a:gd name="T46" fmla="*/ 23 w 25"/>
              <a:gd name="T47" fmla="*/ 40 h 70"/>
              <a:gd name="T48" fmla="*/ 23 w 25"/>
              <a:gd name="T49" fmla="*/ 40 h 70"/>
              <a:gd name="T50" fmla="*/ 23 w 25"/>
              <a:gd name="T51" fmla="*/ 4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70">
                <a:moveTo>
                  <a:pt x="23" y="40"/>
                </a:moveTo>
                <a:lnTo>
                  <a:pt x="19" y="40"/>
                </a:lnTo>
                <a:lnTo>
                  <a:pt x="19" y="0"/>
                </a:lnTo>
                <a:lnTo>
                  <a:pt x="6" y="0"/>
                </a:lnTo>
                <a:lnTo>
                  <a:pt x="6" y="40"/>
                </a:lnTo>
                <a:lnTo>
                  <a:pt x="2" y="40"/>
                </a:lnTo>
                <a:lnTo>
                  <a:pt x="2" y="40"/>
                </a:lnTo>
                <a:lnTo>
                  <a:pt x="0" y="40"/>
                </a:lnTo>
                <a:lnTo>
                  <a:pt x="0" y="41"/>
                </a:lnTo>
                <a:lnTo>
                  <a:pt x="0" y="49"/>
                </a:lnTo>
                <a:lnTo>
                  <a:pt x="0" y="49"/>
                </a:lnTo>
                <a:lnTo>
                  <a:pt x="0" y="51"/>
                </a:lnTo>
                <a:lnTo>
                  <a:pt x="2" y="51"/>
                </a:lnTo>
                <a:lnTo>
                  <a:pt x="6" y="51"/>
                </a:lnTo>
                <a:lnTo>
                  <a:pt x="6" y="70"/>
                </a:lnTo>
                <a:lnTo>
                  <a:pt x="19" y="70"/>
                </a:lnTo>
                <a:lnTo>
                  <a:pt x="19" y="51"/>
                </a:lnTo>
                <a:lnTo>
                  <a:pt x="23" y="51"/>
                </a:lnTo>
                <a:lnTo>
                  <a:pt x="23" y="51"/>
                </a:lnTo>
                <a:lnTo>
                  <a:pt x="23" y="51"/>
                </a:lnTo>
                <a:lnTo>
                  <a:pt x="25" y="49"/>
                </a:lnTo>
                <a:lnTo>
                  <a:pt x="25" y="41"/>
                </a:lnTo>
                <a:lnTo>
                  <a:pt x="25" y="41"/>
                </a:lnTo>
                <a:lnTo>
                  <a:pt x="23" y="40"/>
                </a:lnTo>
                <a:lnTo>
                  <a:pt x="23" y="40"/>
                </a:lnTo>
                <a:lnTo>
                  <a:pt x="23" y="4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568"/>
          <p:cNvSpPr>
            <a:spLocks/>
          </p:cNvSpPr>
          <p:nvPr/>
        </p:nvSpPr>
        <p:spPr bwMode="auto">
          <a:xfrm>
            <a:off x="6439289" y="4959365"/>
            <a:ext cx="81512" cy="237742"/>
          </a:xfrm>
          <a:custGeom>
            <a:avLst/>
            <a:gdLst>
              <a:gd name="T0" fmla="*/ 20 w 24"/>
              <a:gd name="T1" fmla="*/ 17 h 70"/>
              <a:gd name="T2" fmla="*/ 18 w 24"/>
              <a:gd name="T3" fmla="*/ 17 h 70"/>
              <a:gd name="T4" fmla="*/ 18 w 24"/>
              <a:gd name="T5" fmla="*/ 0 h 70"/>
              <a:gd name="T6" fmla="*/ 5 w 24"/>
              <a:gd name="T7" fmla="*/ 0 h 70"/>
              <a:gd name="T8" fmla="*/ 5 w 24"/>
              <a:gd name="T9" fmla="*/ 17 h 70"/>
              <a:gd name="T10" fmla="*/ 2 w 24"/>
              <a:gd name="T11" fmla="*/ 17 h 70"/>
              <a:gd name="T12" fmla="*/ 2 w 24"/>
              <a:gd name="T13" fmla="*/ 17 h 70"/>
              <a:gd name="T14" fmla="*/ 0 w 24"/>
              <a:gd name="T15" fmla="*/ 19 h 70"/>
              <a:gd name="T16" fmla="*/ 0 w 24"/>
              <a:gd name="T17" fmla="*/ 19 h 70"/>
              <a:gd name="T18" fmla="*/ 0 w 24"/>
              <a:gd name="T19" fmla="*/ 26 h 70"/>
              <a:gd name="T20" fmla="*/ 0 w 24"/>
              <a:gd name="T21" fmla="*/ 26 h 70"/>
              <a:gd name="T22" fmla="*/ 0 w 24"/>
              <a:gd name="T23" fmla="*/ 28 h 70"/>
              <a:gd name="T24" fmla="*/ 2 w 24"/>
              <a:gd name="T25" fmla="*/ 28 h 70"/>
              <a:gd name="T26" fmla="*/ 5 w 24"/>
              <a:gd name="T27" fmla="*/ 28 h 70"/>
              <a:gd name="T28" fmla="*/ 5 w 24"/>
              <a:gd name="T29" fmla="*/ 70 h 70"/>
              <a:gd name="T30" fmla="*/ 18 w 24"/>
              <a:gd name="T31" fmla="*/ 70 h 70"/>
              <a:gd name="T32" fmla="*/ 18 w 24"/>
              <a:gd name="T33" fmla="*/ 28 h 70"/>
              <a:gd name="T34" fmla="*/ 20 w 24"/>
              <a:gd name="T35" fmla="*/ 28 h 70"/>
              <a:gd name="T36" fmla="*/ 20 w 24"/>
              <a:gd name="T37" fmla="*/ 28 h 70"/>
              <a:gd name="T38" fmla="*/ 22 w 24"/>
              <a:gd name="T39" fmla="*/ 28 h 70"/>
              <a:gd name="T40" fmla="*/ 24 w 24"/>
              <a:gd name="T41" fmla="*/ 26 h 70"/>
              <a:gd name="T42" fmla="*/ 24 w 24"/>
              <a:gd name="T43" fmla="*/ 19 h 70"/>
              <a:gd name="T44" fmla="*/ 24 w 24"/>
              <a:gd name="T45" fmla="*/ 19 h 70"/>
              <a:gd name="T46" fmla="*/ 22 w 24"/>
              <a:gd name="T47" fmla="*/ 19 h 70"/>
              <a:gd name="T48" fmla="*/ 20 w 24"/>
              <a:gd name="T49" fmla="*/ 17 h 70"/>
              <a:gd name="T50" fmla="*/ 20 w 24"/>
              <a:gd name="T51" fmla="*/ 1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" h="70">
                <a:moveTo>
                  <a:pt x="20" y="17"/>
                </a:moveTo>
                <a:lnTo>
                  <a:pt x="18" y="17"/>
                </a:lnTo>
                <a:lnTo>
                  <a:pt x="18" y="0"/>
                </a:lnTo>
                <a:lnTo>
                  <a:pt x="5" y="0"/>
                </a:lnTo>
                <a:lnTo>
                  <a:pt x="5" y="17"/>
                </a:lnTo>
                <a:lnTo>
                  <a:pt x="2" y="17"/>
                </a:lnTo>
                <a:lnTo>
                  <a:pt x="2" y="17"/>
                </a:lnTo>
                <a:lnTo>
                  <a:pt x="0" y="19"/>
                </a:lnTo>
                <a:lnTo>
                  <a:pt x="0" y="19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2" y="28"/>
                </a:lnTo>
                <a:lnTo>
                  <a:pt x="5" y="28"/>
                </a:lnTo>
                <a:lnTo>
                  <a:pt x="5" y="70"/>
                </a:lnTo>
                <a:lnTo>
                  <a:pt x="18" y="70"/>
                </a:lnTo>
                <a:lnTo>
                  <a:pt x="18" y="28"/>
                </a:lnTo>
                <a:lnTo>
                  <a:pt x="20" y="28"/>
                </a:lnTo>
                <a:lnTo>
                  <a:pt x="20" y="28"/>
                </a:lnTo>
                <a:lnTo>
                  <a:pt x="22" y="28"/>
                </a:lnTo>
                <a:lnTo>
                  <a:pt x="24" y="26"/>
                </a:lnTo>
                <a:lnTo>
                  <a:pt x="24" y="19"/>
                </a:lnTo>
                <a:lnTo>
                  <a:pt x="24" y="19"/>
                </a:lnTo>
                <a:lnTo>
                  <a:pt x="22" y="19"/>
                </a:lnTo>
                <a:lnTo>
                  <a:pt x="20" y="17"/>
                </a:lnTo>
                <a:lnTo>
                  <a:pt x="2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569"/>
          <p:cNvSpPr>
            <a:spLocks/>
          </p:cNvSpPr>
          <p:nvPr/>
        </p:nvSpPr>
        <p:spPr bwMode="auto">
          <a:xfrm>
            <a:off x="6520802" y="4959365"/>
            <a:ext cx="81512" cy="237742"/>
          </a:xfrm>
          <a:custGeom>
            <a:avLst/>
            <a:gdLst>
              <a:gd name="T0" fmla="*/ 22 w 24"/>
              <a:gd name="T1" fmla="*/ 32 h 70"/>
              <a:gd name="T2" fmla="*/ 19 w 24"/>
              <a:gd name="T3" fmla="*/ 32 h 70"/>
              <a:gd name="T4" fmla="*/ 19 w 24"/>
              <a:gd name="T5" fmla="*/ 0 h 70"/>
              <a:gd name="T6" fmla="*/ 8 w 24"/>
              <a:gd name="T7" fmla="*/ 0 h 70"/>
              <a:gd name="T8" fmla="*/ 8 w 24"/>
              <a:gd name="T9" fmla="*/ 32 h 70"/>
              <a:gd name="T10" fmla="*/ 4 w 24"/>
              <a:gd name="T11" fmla="*/ 32 h 70"/>
              <a:gd name="T12" fmla="*/ 4 w 24"/>
              <a:gd name="T13" fmla="*/ 32 h 70"/>
              <a:gd name="T14" fmla="*/ 2 w 24"/>
              <a:gd name="T15" fmla="*/ 32 h 70"/>
              <a:gd name="T16" fmla="*/ 0 w 24"/>
              <a:gd name="T17" fmla="*/ 34 h 70"/>
              <a:gd name="T18" fmla="*/ 0 w 24"/>
              <a:gd name="T19" fmla="*/ 41 h 70"/>
              <a:gd name="T20" fmla="*/ 0 w 24"/>
              <a:gd name="T21" fmla="*/ 41 h 70"/>
              <a:gd name="T22" fmla="*/ 2 w 24"/>
              <a:gd name="T23" fmla="*/ 43 h 70"/>
              <a:gd name="T24" fmla="*/ 4 w 24"/>
              <a:gd name="T25" fmla="*/ 43 h 70"/>
              <a:gd name="T26" fmla="*/ 8 w 24"/>
              <a:gd name="T27" fmla="*/ 43 h 70"/>
              <a:gd name="T28" fmla="*/ 8 w 24"/>
              <a:gd name="T29" fmla="*/ 70 h 70"/>
              <a:gd name="T30" fmla="*/ 19 w 24"/>
              <a:gd name="T31" fmla="*/ 70 h 70"/>
              <a:gd name="T32" fmla="*/ 19 w 24"/>
              <a:gd name="T33" fmla="*/ 43 h 70"/>
              <a:gd name="T34" fmla="*/ 22 w 24"/>
              <a:gd name="T35" fmla="*/ 43 h 70"/>
              <a:gd name="T36" fmla="*/ 22 w 24"/>
              <a:gd name="T37" fmla="*/ 43 h 70"/>
              <a:gd name="T38" fmla="*/ 24 w 24"/>
              <a:gd name="T39" fmla="*/ 43 h 70"/>
              <a:gd name="T40" fmla="*/ 24 w 24"/>
              <a:gd name="T41" fmla="*/ 41 h 70"/>
              <a:gd name="T42" fmla="*/ 24 w 24"/>
              <a:gd name="T43" fmla="*/ 34 h 70"/>
              <a:gd name="T44" fmla="*/ 24 w 24"/>
              <a:gd name="T45" fmla="*/ 34 h 70"/>
              <a:gd name="T46" fmla="*/ 24 w 24"/>
              <a:gd name="T47" fmla="*/ 32 h 70"/>
              <a:gd name="T48" fmla="*/ 22 w 24"/>
              <a:gd name="T49" fmla="*/ 32 h 70"/>
              <a:gd name="T50" fmla="*/ 22 w 24"/>
              <a:gd name="T51" fmla="*/ 3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" h="70">
                <a:moveTo>
                  <a:pt x="22" y="32"/>
                </a:moveTo>
                <a:lnTo>
                  <a:pt x="19" y="32"/>
                </a:lnTo>
                <a:lnTo>
                  <a:pt x="19" y="0"/>
                </a:lnTo>
                <a:lnTo>
                  <a:pt x="8" y="0"/>
                </a:lnTo>
                <a:lnTo>
                  <a:pt x="8" y="32"/>
                </a:lnTo>
                <a:lnTo>
                  <a:pt x="4" y="32"/>
                </a:lnTo>
                <a:lnTo>
                  <a:pt x="4" y="32"/>
                </a:lnTo>
                <a:lnTo>
                  <a:pt x="2" y="32"/>
                </a:lnTo>
                <a:lnTo>
                  <a:pt x="0" y="34"/>
                </a:lnTo>
                <a:lnTo>
                  <a:pt x="0" y="41"/>
                </a:lnTo>
                <a:lnTo>
                  <a:pt x="0" y="41"/>
                </a:lnTo>
                <a:lnTo>
                  <a:pt x="2" y="43"/>
                </a:lnTo>
                <a:lnTo>
                  <a:pt x="4" y="43"/>
                </a:lnTo>
                <a:lnTo>
                  <a:pt x="8" y="43"/>
                </a:lnTo>
                <a:lnTo>
                  <a:pt x="8" y="70"/>
                </a:lnTo>
                <a:lnTo>
                  <a:pt x="19" y="70"/>
                </a:lnTo>
                <a:lnTo>
                  <a:pt x="19" y="43"/>
                </a:lnTo>
                <a:lnTo>
                  <a:pt x="22" y="43"/>
                </a:lnTo>
                <a:lnTo>
                  <a:pt x="22" y="43"/>
                </a:lnTo>
                <a:lnTo>
                  <a:pt x="24" y="43"/>
                </a:lnTo>
                <a:lnTo>
                  <a:pt x="24" y="41"/>
                </a:lnTo>
                <a:lnTo>
                  <a:pt x="24" y="34"/>
                </a:lnTo>
                <a:lnTo>
                  <a:pt x="24" y="34"/>
                </a:lnTo>
                <a:lnTo>
                  <a:pt x="24" y="32"/>
                </a:lnTo>
                <a:lnTo>
                  <a:pt x="22" y="32"/>
                </a:lnTo>
                <a:lnTo>
                  <a:pt x="22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570"/>
          <p:cNvSpPr>
            <a:spLocks/>
          </p:cNvSpPr>
          <p:nvPr/>
        </p:nvSpPr>
        <p:spPr bwMode="auto">
          <a:xfrm>
            <a:off x="6609105" y="4959365"/>
            <a:ext cx="84909" cy="237742"/>
          </a:xfrm>
          <a:custGeom>
            <a:avLst/>
            <a:gdLst>
              <a:gd name="T0" fmla="*/ 23 w 25"/>
              <a:gd name="T1" fmla="*/ 19 h 70"/>
              <a:gd name="T2" fmla="*/ 19 w 25"/>
              <a:gd name="T3" fmla="*/ 19 h 70"/>
              <a:gd name="T4" fmla="*/ 19 w 25"/>
              <a:gd name="T5" fmla="*/ 0 h 70"/>
              <a:gd name="T6" fmla="*/ 6 w 25"/>
              <a:gd name="T7" fmla="*/ 0 h 70"/>
              <a:gd name="T8" fmla="*/ 6 w 25"/>
              <a:gd name="T9" fmla="*/ 19 h 70"/>
              <a:gd name="T10" fmla="*/ 4 w 25"/>
              <a:gd name="T11" fmla="*/ 19 h 70"/>
              <a:gd name="T12" fmla="*/ 4 w 25"/>
              <a:gd name="T13" fmla="*/ 19 h 70"/>
              <a:gd name="T14" fmla="*/ 2 w 25"/>
              <a:gd name="T15" fmla="*/ 19 h 70"/>
              <a:gd name="T16" fmla="*/ 0 w 25"/>
              <a:gd name="T17" fmla="*/ 21 h 70"/>
              <a:gd name="T18" fmla="*/ 0 w 25"/>
              <a:gd name="T19" fmla="*/ 28 h 70"/>
              <a:gd name="T20" fmla="*/ 0 w 25"/>
              <a:gd name="T21" fmla="*/ 28 h 70"/>
              <a:gd name="T22" fmla="*/ 2 w 25"/>
              <a:gd name="T23" fmla="*/ 28 h 70"/>
              <a:gd name="T24" fmla="*/ 4 w 25"/>
              <a:gd name="T25" fmla="*/ 30 h 70"/>
              <a:gd name="T26" fmla="*/ 6 w 25"/>
              <a:gd name="T27" fmla="*/ 30 h 70"/>
              <a:gd name="T28" fmla="*/ 6 w 25"/>
              <a:gd name="T29" fmla="*/ 70 h 70"/>
              <a:gd name="T30" fmla="*/ 19 w 25"/>
              <a:gd name="T31" fmla="*/ 70 h 70"/>
              <a:gd name="T32" fmla="*/ 19 w 25"/>
              <a:gd name="T33" fmla="*/ 30 h 70"/>
              <a:gd name="T34" fmla="*/ 23 w 25"/>
              <a:gd name="T35" fmla="*/ 30 h 70"/>
              <a:gd name="T36" fmla="*/ 23 w 25"/>
              <a:gd name="T37" fmla="*/ 30 h 70"/>
              <a:gd name="T38" fmla="*/ 25 w 25"/>
              <a:gd name="T39" fmla="*/ 28 h 70"/>
              <a:gd name="T40" fmla="*/ 25 w 25"/>
              <a:gd name="T41" fmla="*/ 28 h 70"/>
              <a:gd name="T42" fmla="*/ 25 w 25"/>
              <a:gd name="T43" fmla="*/ 21 h 70"/>
              <a:gd name="T44" fmla="*/ 25 w 25"/>
              <a:gd name="T45" fmla="*/ 21 h 70"/>
              <a:gd name="T46" fmla="*/ 25 w 25"/>
              <a:gd name="T47" fmla="*/ 19 h 70"/>
              <a:gd name="T48" fmla="*/ 23 w 25"/>
              <a:gd name="T49" fmla="*/ 19 h 70"/>
              <a:gd name="T50" fmla="*/ 23 w 25"/>
              <a:gd name="T51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70">
                <a:moveTo>
                  <a:pt x="23" y="19"/>
                </a:moveTo>
                <a:lnTo>
                  <a:pt x="19" y="19"/>
                </a:lnTo>
                <a:lnTo>
                  <a:pt x="19" y="0"/>
                </a:lnTo>
                <a:lnTo>
                  <a:pt x="6" y="0"/>
                </a:lnTo>
                <a:lnTo>
                  <a:pt x="6" y="19"/>
                </a:lnTo>
                <a:lnTo>
                  <a:pt x="4" y="19"/>
                </a:lnTo>
                <a:lnTo>
                  <a:pt x="4" y="19"/>
                </a:lnTo>
                <a:lnTo>
                  <a:pt x="2" y="19"/>
                </a:lnTo>
                <a:lnTo>
                  <a:pt x="0" y="21"/>
                </a:lnTo>
                <a:lnTo>
                  <a:pt x="0" y="28"/>
                </a:lnTo>
                <a:lnTo>
                  <a:pt x="0" y="28"/>
                </a:lnTo>
                <a:lnTo>
                  <a:pt x="2" y="28"/>
                </a:lnTo>
                <a:lnTo>
                  <a:pt x="4" y="30"/>
                </a:lnTo>
                <a:lnTo>
                  <a:pt x="6" y="30"/>
                </a:lnTo>
                <a:lnTo>
                  <a:pt x="6" y="70"/>
                </a:lnTo>
                <a:lnTo>
                  <a:pt x="19" y="70"/>
                </a:lnTo>
                <a:lnTo>
                  <a:pt x="19" y="30"/>
                </a:lnTo>
                <a:lnTo>
                  <a:pt x="23" y="30"/>
                </a:lnTo>
                <a:lnTo>
                  <a:pt x="23" y="30"/>
                </a:lnTo>
                <a:lnTo>
                  <a:pt x="25" y="28"/>
                </a:lnTo>
                <a:lnTo>
                  <a:pt x="25" y="28"/>
                </a:lnTo>
                <a:lnTo>
                  <a:pt x="25" y="21"/>
                </a:lnTo>
                <a:lnTo>
                  <a:pt x="25" y="21"/>
                </a:lnTo>
                <a:lnTo>
                  <a:pt x="25" y="19"/>
                </a:lnTo>
                <a:lnTo>
                  <a:pt x="23" y="19"/>
                </a:lnTo>
                <a:lnTo>
                  <a:pt x="23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571"/>
          <p:cNvSpPr>
            <a:spLocks noEditPoints="1"/>
          </p:cNvSpPr>
          <p:nvPr/>
        </p:nvSpPr>
        <p:spPr bwMode="auto">
          <a:xfrm>
            <a:off x="2829008" y="4979743"/>
            <a:ext cx="275102" cy="271705"/>
          </a:xfrm>
          <a:custGeom>
            <a:avLst/>
            <a:gdLst>
              <a:gd name="T0" fmla="*/ 10 w 81"/>
              <a:gd name="T1" fmla="*/ 22 h 80"/>
              <a:gd name="T2" fmla="*/ 8 w 81"/>
              <a:gd name="T3" fmla="*/ 28 h 80"/>
              <a:gd name="T4" fmla="*/ 2 w 81"/>
              <a:gd name="T5" fmla="*/ 28 h 80"/>
              <a:gd name="T6" fmla="*/ 0 w 81"/>
              <a:gd name="T7" fmla="*/ 35 h 80"/>
              <a:gd name="T8" fmla="*/ 6 w 81"/>
              <a:gd name="T9" fmla="*/ 41 h 80"/>
              <a:gd name="T10" fmla="*/ 6 w 81"/>
              <a:gd name="T11" fmla="*/ 45 h 80"/>
              <a:gd name="T12" fmla="*/ 0 w 81"/>
              <a:gd name="T13" fmla="*/ 49 h 80"/>
              <a:gd name="T14" fmla="*/ 2 w 81"/>
              <a:gd name="T15" fmla="*/ 56 h 80"/>
              <a:gd name="T16" fmla="*/ 10 w 81"/>
              <a:gd name="T17" fmla="*/ 58 h 80"/>
              <a:gd name="T18" fmla="*/ 11 w 81"/>
              <a:gd name="T19" fmla="*/ 62 h 80"/>
              <a:gd name="T20" fmla="*/ 10 w 81"/>
              <a:gd name="T21" fmla="*/ 67 h 80"/>
              <a:gd name="T22" fmla="*/ 15 w 81"/>
              <a:gd name="T23" fmla="*/ 73 h 80"/>
              <a:gd name="T24" fmla="*/ 23 w 81"/>
              <a:gd name="T25" fmla="*/ 71 h 80"/>
              <a:gd name="T26" fmla="*/ 26 w 81"/>
              <a:gd name="T27" fmla="*/ 73 h 80"/>
              <a:gd name="T28" fmla="*/ 28 w 81"/>
              <a:gd name="T29" fmla="*/ 79 h 80"/>
              <a:gd name="T30" fmla="*/ 36 w 81"/>
              <a:gd name="T31" fmla="*/ 80 h 80"/>
              <a:gd name="T32" fmla="*/ 40 w 81"/>
              <a:gd name="T33" fmla="*/ 77 h 80"/>
              <a:gd name="T34" fmla="*/ 45 w 81"/>
              <a:gd name="T35" fmla="*/ 75 h 80"/>
              <a:gd name="T36" fmla="*/ 49 w 81"/>
              <a:gd name="T37" fmla="*/ 80 h 80"/>
              <a:gd name="T38" fmla="*/ 56 w 81"/>
              <a:gd name="T39" fmla="*/ 79 h 80"/>
              <a:gd name="T40" fmla="*/ 58 w 81"/>
              <a:gd name="T41" fmla="*/ 71 h 80"/>
              <a:gd name="T42" fmla="*/ 62 w 81"/>
              <a:gd name="T43" fmla="*/ 69 h 80"/>
              <a:gd name="T44" fmla="*/ 68 w 81"/>
              <a:gd name="T45" fmla="*/ 71 h 80"/>
              <a:gd name="T46" fmla="*/ 73 w 81"/>
              <a:gd name="T47" fmla="*/ 65 h 80"/>
              <a:gd name="T48" fmla="*/ 70 w 81"/>
              <a:gd name="T49" fmla="*/ 58 h 80"/>
              <a:gd name="T50" fmla="*/ 73 w 81"/>
              <a:gd name="T51" fmla="*/ 54 h 80"/>
              <a:gd name="T52" fmla="*/ 79 w 81"/>
              <a:gd name="T53" fmla="*/ 52 h 80"/>
              <a:gd name="T54" fmla="*/ 81 w 81"/>
              <a:gd name="T55" fmla="*/ 45 h 80"/>
              <a:gd name="T56" fmla="*/ 75 w 81"/>
              <a:gd name="T57" fmla="*/ 41 h 80"/>
              <a:gd name="T58" fmla="*/ 75 w 81"/>
              <a:gd name="T59" fmla="*/ 35 h 80"/>
              <a:gd name="T60" fmla="*/ 79 w 81"/>
              <a:gd name="T61" fmla="*/ 32 h 80"/>
              <a:gd name="T62" fmla="*/ 77 w 81"/>
              <a:gd name="T63" fmla="*/ 24 h 80"/>
              <a:gd name="T64" fmla="*/ 70 w 81"/>
              <a:gd name="T65" fmla="*/ 24 h 80"/>
              <a:gd name="T66" fmla="*/ 68 w 81"/>
              <a:gd name="T67" fmla="*/ 19 h 80"/>
              <a:gd name="T68" fmla="*/ 70 w 81"/>
              <a:gd name="T69" fmla="*/ 13 h 80"/>
              <a:gd name="T70" fmla="*/ 64 w 81"/>
              <a:gd name="T71" fmla="*/ 9 h 80"/>
              <a:gd name="T72" fmla="*/ 58 w 81"/>
              <a:gd name="T73" fmla="*/ 11 h 80"/>
              <a:gd name="T74" fmla="*/ 53 w 81"/>
              <a:gd name="T75" fmla="*/ 9 h 80"/>
              <a:gd name="T76" fmla="*/ 53 w 81"/>
              <a:gd name="T77" fmla="*/ 2 h 80"/>
              <a:gd name="T78" fmla="*/ 45 w 81"/>
              <a:gd name="T79" fmla="*/ 0 h 80"/>
              <a:gd name="T80" fmla="*/ 40 w 81"/>
              <a:gd name="T81" fmla="*/ 5 h 80"/>
              <a:gd name="T82" fmla="*/ 36 w 81"/>
              <a:gd name="T83" fmla="*/ 5 h 80"/>
              <a:gd name="T84" fmla="*/ 32 w 81"/>
              <a:gd name="T85" fmla="*/ 2 h 80"/>
              <a:gd name="T86" fmla="*/ 25 w 81"/>
              <a:gd name="T87" fmla="*/ 4 h 80"/>
              <a:gd name="T88" fmla="*/ 23 w 81"/>
              <a:gd name="T89" fmla="*/ 11 h 80"/>
              <a:gd name="T90" fmla="*/ 19 w 81"/>
              <a:gd name="T91" fmla="*/ 13 h 80"/>
              <a:gd name="T92" fmla="*/ 13 w 81"/>
              <a:gd name="T93" fmla="*/ 11 h 80"/>
              <a:gd name="T94" fmla="*/ 8 w 81"/>
              <a:gd name="T95" fmla="*/ 17 h 80"/>
              <a:gd name="T96" fmla="*/ 32 w 81"/>
              <a:gd name="T97" fmla="*/ 19 h 80"/>
              <a:gd name="T98" fmla="*/ 51 w 81"/>
              <a:gd name="T99" fmla="*/ 20 h 80"/>
              <a:gd name="T100" fmla="*/ 62 w 81"/>
              <a:gd name="T101" fmla="*/ 34 h 80"/>
              <a:gd name="T102" fmla="*/ 56 w 81"/>
              <a:gd name="T103" fmla="*/ 58 h 80"/>
              <a:gd name="T104" fmla="*/ 38 w 81"/>
              <a:gd name="T105" fmla="*/ 64 h 80"/>
              <a:gd name="T106" fmla="*/ 17 w 81"/>
              <a:gd name="T107" fmla="*/ 49 h 80"/>
              <a:gd name="T108" fmla="*/ 19 w 81"/>
              <a:gd name="T109" fmla="*/ 30 h 80"/>
              <a:gd name="T110" fmla="*/ 32 w 81"/>
              <a:gd name="T111" fmla="*/ 1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1" h="80">
                <a:moveTo>
                  <a:pt x="10" y="20"/>
                </a:moveTo>
                <a:lnTo>
                  <a:pt x="10" y="20"/>
                </a:lnTo>
                <a:lnTo>
                  <a:pt x="10" y="22"/>
                </a:lnTo>
                <a:lnTo>
                  <a:pt x="10" y="26"/>
                </a:lnTo>
                <a:lnTo>
                  <a:pt x="10" y="26"/>
                </a:lnTo>
                <a:lnTo>
                  <a:pt x="8" y="28"/>
                </a:lnTo>
                <a:lnTo>
                  <a:pt x="4" y="28"/>
                </a:lnTo>
                <a:lnTo>
                  <a:pt x="4" y="28"/>
                </a:lnTo>
                <a:lnTo>
                  <a:pt x="2" y="28"/>
                </a:lnTo>
                <a:lnTo>
                  <a:pt x="0" y="32"/>
                </a:lnTo>
                <a:lnTo>
                  <a:pt x="0" y="32"/>
                </a:lnTo>
                <a:lnTo>
                  <a:pt x="0" y="35"/>
                </a:lnTo>
                <a:lnTo>
                  <a:pt x="2" y="37"/>
                </a:lnTo>
                <a:lnTo>
                  <a:pt x="2" y="37"/>
                </a:lnTo>
                <a:lnTo>
                  <a:pt x="6" y="41"/>
                </a:lnTo>
                <a:lnTo>
                  <a:pt x="6" y="43"/>
                </a:lnTo>
                <a:lnTo>
                  <a:pt x="6" y="43"/>
                </a:lnTo>
                <a:lnTo>
                  <a:pt x="6" y="45"/>
                </a:lnTo>
                <a:lnTo>
                  <a:pt x="2" y="47"/>
                </a:lnTo>
                <a:lnTo>
                  <a:pt x="2" y="47"/>
                </a:lnTo>
                <a:lnTo>
                  <a:pt x="0" y="49"/>
                </a:lnTo>
                <a:lnTo>
                  <a:pt x="0" y="54"/>
                </a:lnTo>
                <a:lnTo>
                  <a:pt x="0" y="54"/>
                </a:lnTo>
                <a:lnTo>
                  <a:pt x="2" y="56"/>
                </a:lnTo>
                <a:lnTo>
                  <a:pt x="6" y="58"/>
                </a:lnTo>
                <a:lnTo>
                  <a:pt x="6" y="58"/>
                </a:lnTo>
                <a:lnTo>
                  <a:pt x="10" y="58"/>
                </a:lnTo>
                <a:lnTo>
                  <a:pt x="11" y="58"/>
                </a:lnTo>
                <a:lnTo>
                  <a:pt x="11" y="58"/>
                </a:lnTo>
                <a:lnTo>
                  <a:pt x="11" y="62"/>
                </a:lnTo>
                <a:lnTo>
                  <a:pt x="11" y="65"/>
                </a:lnTo>
                <a:lnTo>
                  <a:pt x="11" y="65"/>
                </a:lnTo>
                <a:lnTo>
                  <a:pt x="10" y="67"/>
                </a:lnTo>
                <a:lnTo>
                  <a:pt x="11" y="71"/>
                </a:lnTo>
                <a:lnTo>
                  <a:pt x="11" y="71"/>
                </a:lnTo>
                <a:lnTo>
                  <a:pt x="15" y="73"/>
                </a:lnTo>
                <a:lnTo>
                  <a:pt x="19" y="73"/>
                </a:lnTo>
                <a:lnTo>
                  <a:pt x="19" y="73"/>
                </a:lnTo>
                <a:lnTo>
                  <a:pt x="23" y="71"/>
                </a:lnTo>
                <a:lnTo>
                  <a:pt x="26" y="71"/>
                </a:lnTo>
                <a:lnTo>
                  <a:pt x="26" y="71"/>
                </a:lnTo>
                <a:lnTo>
                  <a:pt x="26" y="73"/>
                </a:lnTo>
                <a:lnTo>
                  <a:pt x="26" y="77"/>
                </a:lnTo>
                <a:lnTo>
                  <a:pt x="26" y="77"/>
                </a:lnTo>
                <a:lnTo>
                  <a:pt x="28" y="79"/>
                </a:lnTo>
                <a:lnTo>
                  <a:pt x="32" y="80"/>
                </a:lnTo>
                <a:lnTo>
                  <a:pt x="32" y="80"/>
                </a:lnTo>
                <a:lnTo>
                  <a:pt x="36" y="80"/>
                </a:lnTo>
                <a:lnTo>
                  <a:pt x="38" y="79"/>
                </a:lnTo>
                <a:lnTo>
                  <a:pt x="38" y="79"/>
                </a:lnTo>
                <a:lnTo>
                  <a:pt x="40" y="77"/>
                </a:lnTo>
                <a:lnTo>
                  <a:pt x="43" y="75"/>
                </a:lnTo>
                <a:lnTo>
                  <a:pt x="43" y="75"/>
                </a:lnTo>
                <a:lnTo>
                  <a:pt x="45" y="75"/>
                </a:lnTo>
                <a:lnTo>
                  <a:pt x="47" y="79"/>
                </a:lnTo>
                <a:lnTo>
                  <a:pt x="47" y="79"/>
                </a:lnTo>
                <a:lnTo>
                  <a:pt x="49" y="80"/>
                </a:lnTo>
                <a:lnTo>
                  <a:pt x="53" y="80"/>
                </a:lnTo>
                <a:lnTo>
                  <a:pt x="53" y="80"/>
                </a:lnTo>
                <a:lnTo>
                  <a:pt x="56" y="79"/>
                </a:lnTo>
                <a:lnTo>
                  <a:pt x="56" y="75"/>
                </a:lnTo>
                <a:lnTo>
                  <a:pt x="56" y="75"/>
                </a:lnTo>
                <a:lnTo>
                  <a:pt x="58" y="71"/>
                </a:lnTo>
                <a:lnTo>
                  <a:pt x="60" y="69"/>
                </a:lnTo>
                <a:lnTo>
                  <a:pt x="60" y="69"/>
                </a:lnTo>
                <a:lnTo>
                  <a:pt x="62" y="69"/>
                </a:lnTo>
                <a:lnTo>
                  <a:pt x="64" y="69"/>
                </a:lnTo>
                <a:lnTo>
                  <a:pt x="64" y="69"/>
                </a:lnTo>
                <a:lnTo>
                  <a:pt x="68" y="71"/>
                </a:lnTo>
                <a:lnTo>
                  <a:pt x="71" y="69"/>
                </a:lnTo>
                <a:lnTo>
                  <a:pt x="71" y="69"/>
                </a:lnTo>
                <a:lnTo>
                  <a:pt x="73" y="65"/>
                </a:lnTo>
                <a:lnTo>
                  <a:pt x="71" y="62"/>
                </a:lnTo>
                <a:lnTo>
                  <a:pt x="71" y="62"/>
                </a:lnTo>
                <a:lnTo>
                  <a:pt x="70" y="58"/>
                </a:lnTo>
                <a:lnTo>
                  <a:pt x="71" y="56"/>
                </a:lnTo>
                <a:lnTo>
                  <a:pt x="71" y="56"/>
                </a:lnTo>
                <a:lnTo>
                  <a:pt x="73" y="54"/>
                </a:lnTo>
                <a:lnTo>
                  <a:pt x="75" y="54"/>
                </a:lnTo>
                <a:lnTo>
                  <a:pt x="75" y="54"/>
                </a:lnTo>
                <a:lnTo>
                  <a:pt x="79" y="52"/>
                </a:lnTo>
                <a:lnTo>
                  <a:pt x="81" y="49"/>
                </a:lnTo>
                <a:lnTo>
                  <a:pt x="81" y="49"/>
                </a:lnTo>
                <a:lnTo>
                  <a:pt x="81" y="45"/>
                </a:lnTo>
                <a:lnTo>
                  <a:pt x="77" y="43"/>
                </a:lnTo>
                <a:lnTo>
                  <a:pt x="77" y="43"/>
                </a:lnTo>
                <a:lnTo>
                  <a:pt x="75" y="41"/>
                </a:lnTo>
                <a:lnTo>
                  <a:pt x="73" y="37"/>
                </a:lnTo>
                <a:lnTo>
                  <a:pt x="73" y="37"/>
                </a:lnTo>
                <a:lnTo>
                  <a:pt x="75" y="35"/>
                </a:lnTo>
                <a:lnTo>
                  <a:pt x="77" y="34"/>
                </a:lnTo>
                <a:lnTo>
                  <a:pt x="77" y="34"/>
                </a:lnTo>
                <a:lnTo>
                  <a:pt x="79" y="32"/>
                </a:lnTo>
                <a:lnTo>
                  <a:pt x="79" y="28"/>
                </a:lnTo>
                <a:lnTo>
                  <a:pt x="79" y="28"/>
                </a:lnTo>
                <a:lnTo>
                  <a:pt x="77" y="24"/>
                </a:lnTo>
                <a:lnTo>
                  <a:pt x="73" y="24"/>
                </a:lnTo>
                <a:lnTo>
                  <a:pt x="73" y="24"/>
                </a:lnTo>
                <a:lnTo>
                  <a:pt x="70" y="24"/>
                </a:lnTo>
                <a:lnTo>
                  <a:pt x="68" y="22"/>
                </a:lnTo>
                <a:lnTo>
                  <a:pt x="68" y="22"/>
                </a:lnTo>
                <a:lnTo>
                  <a:pt x="68" y="19"/>
                </a:lnTo>
                <a:lnTo>
                  <a:pt x="70" y="17"/>
                </a:lnTo>
                <a:lnTo>
                  <a:pt x="70" y="17"/>
                </a:lnTo>
                <a:lnTo>
                  <a:pt x="70" y="13"/>
                </a:lnTo>
                <a:lnTo>
                  <a:pt x="68" y="9"/>
                </a:lnTo>
                <a:lnTo>
                  <a:pt x="68" y="9"/>
                </a:lnTo>
                <a:lnTo>
                  <a:pt x="64" y="9"/>
                </a:lnTo>
                <a:lnTo>
                  <a:pt x="62" y="9"/>
                </a:lnTo>
                <a:lnTo>
                  <a:pt x="62" y="9"/>
                </a:lnTo>
                <a:lnTo>
                  <a:pt x="58" y="11"/>
                </a:lnTo>
                <a:lnTo>
                  <a:pt x="55" y="9"/>
                </a:lnTo>
                <a:lnTo>
                  <a:pt x="55" y="9"/>
                </a:lnTo>
                <a:lnTo>
                  <a:pt x="53" y="9"/>
                </a:lnTo>
                <a:lnTo>
                  <a:pt x="53" y="5"/>
                </a:lnTo>
                <a:lnTo>
                  <a:pt x="53" y="5"/>
                </a:lnTo>
                <a:lnTo>
                  <a:pt x="53" y="2"/>
                </a:lnTo>
                <a:lnTo>
                  <a:pt x="49" y="0"/>
                </a:lnTo>
                <a:lnTo>
                  <a:pt x="49" y="0"/>
                </a:lnTo>
                <a:lnTo>
                  <a:pt x="45" y="0"/>
                </a:lnTo>
                <a:lnTo>
                  <a:pt x="43" y="4"/>
                </a:lnTo>
                <a:lnTo>
                  <a:pt x="43" y="4"/>
                </a:lnTo>
                <a:lnTo>
                  <a:pt x="40" y="5"/>
                </a:lnTo>
                <a:lnTo>
                  <a:pt x="38" y="7"/>
                </a:lnTo>
                <a:lnTo>
                  <a:pt x="38" y="7"/>
                </a:lnTo>
                <a:lnTo>
                  <a:pt x="36" y="5"/>
                </a:lnTo>
                <a:lnTo>
                  <a:pt x="34" y="4"/>
                </a:lnTo>
                <a:lnTo>
                  <a:pt x="34" y="4"/>
                </a:lnTo>
                <a:lnTo>
                  <a:pt x="32" y="2"/>
                </a:lnTo>
                <a:lnTo>
                  <a:pt x="28" y="2"/>
                </a:lnTo>
                <a:lnTo>
                  <a:pt x="28" y="2"/>
                </a:lnTo>
                <a:lnTo>
                  <a:pt x="25" y="4"/>
                </a:lnTo>
                <a:lnTo>
                  <a:pt x="23" y="7"/>
                </a:lnTo>
                <a:lnTo>
                  <a:pt x="23" y="7"/>
                </a:lnTo>
                <a:lnTo>
                  <a:pt x="23" y="11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5" y="11"/>
                </a:lnTo>
                <a:lnTo>
                  <a:pt x="15" y="11"/>
                </a:lnTo>
                <a:lnTo>
                  <a:pt x="13" y="11"/>
                </a:lnTo>
                <a:lnTo>
                  <a:pt x="10" y="13"/>
                </a:lnTo>
                <a:lnTo>
                  <a:pt x="10" y="13"/>
                </a:lnTo>
                <a:lnTo>
                  <a:pt x="8" y="17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32" y="19"/>
                </a:moveTo>
                <a:lnTo>
                  <a:pt x="32" y="19"/>
                </a:lnTo>
                <a:lnTo>
                  <a:pt x="41" y="17"/>
                </a:lnTo>
                <a:lnTo>
                  <a:pt x="51" y="20"/>
                </a:lnTo>
                <a:lnTo>
                  <a:pt x="58" y="26"/>
                </a:lnTo>
                <a:lnTo>
                  <a:pt x="62" y="34"/>
                </a:lnTo>
                <a:lnTo>
                  <a:pt x="62" y="34"/>
                </a:lnTo>
                <a:lnTo>
                  <a:pt x="64" y="43"/>
                </a:lnTo>
                <a:lnTo>
                  <a:pt x="62" y="52"/>
                </a:lnTo>
                <a:lnTo>
                  <a:pt x="56" y="58"/>
                </a:lnTo>
                <a:lnTo>
                  <a:pt x="47" y="64"/>
                </a:lnTo>
                <a:lnTo>
                  <a:pt x="47" y="64"/>
                </a:lnTo>
                <a:lnTo>
                  <a:pt x="38" y="64"/>
                </a:lnTo>
                <a:lnTo>
                  <a:pt x="28" y="62"/>
                </a:lnTo>
                <a:lnTo>
                  <a:pt x="23" y="56"/>
                </a:lnTo>
                <a:lnTo>
                  <a:pt x="17" y="49"/>
                </a:lnTo>
                <a:lnTo>
                  <a:pt x="17" y="49"/>
                </a:lnTo>
                <a:lnTo>
                  <a:pt x="17" y="39"/>
                </a:lnTo>
                <a:lnTo>
                  <a:pt x="19" y="30"/>
                </a:lnTo>
                <a:lnTo>
                  <a:pt x="25" y="22"/>
                </a:lnTo>
                <a:lnTo>
                  <a:pt x="32" y="19"/>
                </a:lnTo>
                <a:lnTo>
                  <a:pt x="32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572"/>
          <p:cNvSpPr>
            <a:spLocks noEditPoints="1"/>
          </p:cNvSpPr>
          <p:nvPr/>
        </p:nvSpPr>
        <p:spPr bwMode="auto">
          <a:xfrm>
            <a:off x="2696554" y="4894836"/>
            <a:ext cx="169815" cy="180005"/>
          </a:xfrm>
          <a:custGeom>
            <a:avLst/>
            <a:gdLst>
              <a:gd name="T0" fmla="*/ 6 w 50"/>
              <a:gd name="T1" fmla="*/ 15 h 53"/>
              <a:gd name="T2" fmla="*/ 2 w 50"/>
              <a:gd name="T3" fmla="*/ 19 h 53"/>
              <a:gd name="T4" fmla="*/ 0 w 50"/>
              <a:gd name="T5" fmla="*/ 21 h 53"/>
              <a:gd name="T6" fmla="*/ 2 w 50"/>
              <a:gd name="T7" fmla="*/ 27 h 53"/>
              <a:gd name="T8" fmla="*/ 4 w 50"/>
              <a:gd name="T9" fmla="*/ 29 h 53"/>
              <a:gd name="T10" fmla="*/ 2 w 50"/>
              <a:gd name="T11" fmla="*/ 32 h 53"/>
              <a:gd name="T12" fmla="*/ 0 w 50"/>
              <a:gd name="T13" fmla="*/ 36 h 53"/>
              <a:gd name="T14" fmla="*/ 4 w 50"/>
              <a:gd name="T15" fmla="*/ 38 h 53"/>
              <a:gd name="T16" fmla="*/ 7 w 50"/>
              <a:gd name="T17" fmla="*/ 40 h 53"/>
              <a:gd name="T18" fmla="*/ 6 w 50"/>
              <a:gd name="T19" fmla="*/ 45 h 53"/>
              <a:gd name="T20" fmla="*/ 9 w 50"/>
              <a:gd name="T21" fmla="*/ 49 h 53"/>
              <a:gd name="T22" fmla="*/ 13 w 50"/>
              <a:gd name="T23" fmla="*/ 47 h 53"/>
              <a:gd name="T24" fmla="*/ 17 w 50"/>
              <a:gd name="T25" fmla="*/ 51 h 53"/>
              <a:gd name="T26" fmla="*/ 19 w 50"/>
              <a:gd name="T27" fmla="*/ 53 h 53"/>
              <a:gd name="T28" fmla="*/ 24 w 50"/>
              <a:gd name="T29" fmla="*/ 51 h 53"/>
              <a:gd name="T30" fmla="*/ 26 w 50"/>
              <a:gd name="T31" fmla="*/ 49 h 53"/>
              <a:gd name="T32" fmla="*/ 30 w 50"/>
              <a:gd name="T33" fmla="*/ 51 h 53"/>
              <a:gd name="T34" fmla="*/ 34 w 50"/>
              <a:gd name="T35" fmla="*/ 53 h 53"/>
              <a:gd name="T36" fmla="*/ 35 w 50"/>
              <a:gd name="T37" fmla="*/ 49 h 53"/>
              <a:gd name="T38" fmla="*/ 37 w 50"/>
              <a:gd name="T39" fmla="*/ 45 h 53"/>
              <a:gd name="T40" fmla="*/ 43 w 50"/>
              <a:gd name="T41" fmla="*/ 47 h 53"/>
              <a:gd name="T42" fmla="*/ 47 w 50"/>
              <a:gd name="T43" fmla="*/ 44 h 53"/>
              <a:gd name="T44" fmla="*/ 45 w 50"/>
              <a:gd name="T45" fmla="*/ 38 h 53"/>
              <a:gd name="T46" fmla="*/ 49 w 50"/>
              <a:gd name="T47" fmla="*/ 36 h 53"/>
              <a:gd name="T48" fmla="*/ 50 w 50"/>
              <a:gd name="T49" fmla="*/ 32 h 53"/>
              <a:gd name="T50" fmla="*/ 49 w 50"/>
              <a:gd name="T51" fmla="*/ 29 h 53"/>
              <a:gd name="T52" fmla="*/ 47 w 50"/>
              <a:gd name="T53" fmla="*/ 25 h 53"/>
              <a:gd name="T54" fmla="*/ 49 w 50"/>
              <a:gd name="T55" fmla="*/ 23 h 53"/>
              <a:gd name="T56" fmla="*/ 50 w 50"/>
              <a:gd name="T57" fmla="*/ 19 h 53"/>
              <a:gd name="T58" fmla="*/ 47 w 50"/>
              <a:gd name="T59" fmla="*/ 17 h 53"/>
              <a:gd name="T60" fmla="*/ 43 w 50"/>
              <a:gd name="T61" fmla="*/ 15 h 53"/>
              <a:gd name="T62" fmla="*/ 45 w 50"/>
              <a:gd name="T63" fmla="*/ 10 h 53"/>
              <a:gd name="T64" fmla="*/ 41 w 50"/>
              <a:gd name="T65" fmla="*/ 6 h 53"/>
              <a:gd name="T66" fmla="*/ 37 w 50"/>
              <a:gd name="T67" fmla="*/ 8 h 53"/>
              <a:gd name="T68" fmla="*/ 34 w 50"/>
              <a:gd name="T69" fmla="*/ 4 h 53"/>
              <a:gd name="T70" fmla="*/ 30 w 50"/>
              <a:gd name="T71" fmla="*/ 0 h 53"/>
              <a:gd name="T72" fmla="*/ 26 w 50"/>
              <a:gd name="T73" fmla="*/ 2 h 53"/>
              <a:gd name="T74" fmla="*/ 24 w 50"/>
              <a:gd name="T75" fmla="*/ 6 h 53"/>
              <a:gd name="T76" fmla="*/ 21 w 50"/>
              <a:gd name="T77" fmla="*/ 4 h 53"/>
              <a:gd name="T78" fmla="*/ 17 w 50"/>
              <a:gd name="T79" fmla="*/ 2 h 53"/>
              <a:gd name="T80" fmla="*/ 15 w 50"/>
              <a:gd name="T81" fmla="*/ 6 h 53"/>
              <a:gd name="T82" fmla="*/ 13 w 50"/>
              <a:gd name="T83" fmla="*/ 10 h 53"/>
              <a:gd name="T84" fmla="*/ 7 w 50"/>
              <a:gd name="T85" fmla="*/ 8 h 53"/>
              <a:gd name="T86" fmla="*/ 4 w 50"/>
              <a:gd name="T87" fmla="*/ 12 h 53"/>
              <a:gd name="T88" fmla="*/ 21 w 50"/>
              <a:gd name="T89" fmla="*/ 14 h 53"/>
              <a:gd name="T90" fmla="*/ 32 w 50"/>
              <a:gd name="T91" fmla="*/ 14 h 53"/>
              <a:gd name="T92" fmla="*/ 39 w 50"/>
              <a:gd name="T93" fmla="*/ 23 h 53"/>
              <a:gd name="T94" fmla="*/ 35 w 50"/>
              <a:gd name="T95" fmla="*/ 40 h 53"/>
              <a:gd name="T96" fmla="*/ 24 w 50"/>
              <a:gd name="T97" fmla="*/ 44 h 53"/>
              <a:gd name="T98" fmla="*/ 11 w 50"/>
              <a:gd name="T99" fmla="*/ 32 h 53"/>
              <a:gd name="T100" fmla="*/ 11 w 50"/>
              <a:gd name="T101" fmla="*/ 21 h 53"/>
              <a:gd name="T102" fmla="*/ 21 w 50"/>
              <a:gd name="T103" fmla="*/ 1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" h="53">
                <a:moveTo>
                  <a:pt x="6" y="14"/>
                </a:moveTo>
                <a:lnTo>
                  <a:pt x="6" y="14"/>
                </a:lnTo>
                <a:lnTo>
                  <a:pt x="6" y="15"/>
                </a:lnTo>
                <a:lnTo>
                  <a:pt x="6" y="17"/>
                </a:lnTo>
                <a:lnTo>
                  <a:pt x="6" y="17"/>
                </a:lnTo>
                <a:lnTo>
                  <a:pt x="2" y="19"/>
                </a:lnTo>
                <a:lnTo>
                  <a:pt x="2" y="19"/>
                </a:lnTo>
                <a:lnTo>
                  <a:pt x="0" y="19"/>
                </a:lnTo>
                <a:lnTo>
                  <a:pt x="0" y="21"/>
                </a:lnTo>
                <a:lnTo>
                  <a:pt x="0" y="21"/>
                </a:lnTo>
                <a:lnTo>
                  <a:pt x="0" y="25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4" y="29"/>
                </a:lnTo>
                <a:lnTo>
                  <a:pt x="4" y="29"/>
                </a:lnTo>
                <a:lnTo>
                  <a:pt x="2" y="32"/>
                </a:lnTo>
                <a:lnTo>
                  <a:pt x="2" y="32"/>
                </a:lnTo>
                <a:lnTo>
                  <a:pt x="0" y="32"/>
                </a:lnTo>
                <a:lnTo>
                  <a:pt x="0" y="36"/>
                </a:lnTo>
                <a:lnTo>
                  <a:pt x="0" y="36"/>
                </a:lnTo>
                <a:lnTo>
                  <a:pt x="2" y="38"/>
                </a:lnTo>
                <a:lnTo>
                  <a:pt x="4" y="38"/>
                </a:lnTo>
                <a:lnTo>
                  <a:pt x="4" y="38"/>
                </a:lnTo>
                <a:lnTo>
                  <a:pt x="7" y="38"/>
                </a:lnTo>
                <a:lnTo>
                  <a:pt x="7" y="38"/>
                </a:lnTo>
                <a:lnTo>
                  <a:pt x="7" y="40"/>
                </a:lnTo>
                <a:lnTo>
                  <a:pt x="6" y="44"/>
                </a:lnTo>
                <a:lnTo>
                  <a:pt x="6" y="44"/>
                </a:lnTo>
                <a:lnTo>
                  <a:pt x="6" y="45"/>
                </a:lnTo>
                <a:lnTo>
                  <a:pt x="7" y="47"/>
                </a:lnTo>
                <a:lnTo>
                  <a:pt x="7" y="47"/>
                </a:lnTo>
                <a:lnTo>
                  <a:pt x="9" y="49"/>
                </a:lnTo>
                <a:lnTo>
                  <a:pt x="11" y="47"/>
                </a:lnTo>
                <a:lnTo>
                  <a:pt x="11" y="47"/>
                </a:lnTo>
                <a:lnTo>
                  <a:pt x="13" y="47"/>
                </a:lnTo>
                <a:lnTo>
                  <a:pt x="17" y="47"/>
                </a:lnTo>
                <a:lnTo>
                  <a:pt x="17" y="47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9" y="53"/>
                </a:lnTo>
                <a:lnTo>
                  <a:pt x="19" y="53"/>
                </a:lnTo>
                <a:lnTo>
                  <a:pt x="22" y="53"/>
                </a:lnTo>
                <a:lnTo>
                  <a:pt x="24" y="51"/>
                </a:lnTo>
                <a:lnTo>
                  <a:pt x="24" y="51"/>
                </a:lnTo>
                <a:lnTo>
                  <a:pt x="24" y="49"/>
                </a:lnTo>
                <a:lnTo>
                  <a:pt x="26" y="49"/>
                </a:lnTo>
                <a:lnTo>
                  <a:pt x="26" y="49"/>
                </a:lnTo>
                <a:lnTo>
                  <a:pt x="30" y="51"/>
                </a:lnTo>
                <a:lnTo>
                  <a:pt x="30" y="51"/>
                </a:lnTo>
                <a:lnTo>
                  <a:pt x="30" y="53"/>
                </a:lnTo>
                <a:lnTo>
                  <a:pt x="34" y="53"/>
                </a:lnTo>
                <a:lnTo>
                  <a:pt x="34" y="53"/>
                </a:lnTo>
                <a:lnTo>
                  <a:pt x="35" y="51"/>
                </a:lnTo>
                <a:lnTo>
                  <a:pt x="35" y="49"/>
                </a:lnTo>
                <a:lnTo>
                  <a:pt x="35" y="49"/>
                </a:lnTo>
                <a:lnTo>
                  <a:pt x="35" y="47"/>
                </a:lnTo>
                <a:lnTo>
                  <a:pt x="37" y="45"/>
                </a:lnTo>
                <a:lnTo>
                  <a:pt x="37" y="45"/>
                </a:lnTo>
                <a:lnTo>
                  <a:pt x="41" y="45"/>
                </a:lnTo>
                <a:lnTo>
                  <a:pt x="41" y="45"/>
                </a:lnTo>
                <a:lnTo>
                  <a:pt x="43" y="47"/>
                </a:lnTo>
                <a:lnTo>
                  <a:pt x="45" y="45"/>
                </a:lnTo>
                <a:lnTo>
                  <a:pt x="45" y="45"/>
                </a:lnTo>
                <a:lnTo>
                  <a:pt x="47" y="44"/>
                </a:lnTo>
                <a:lnTo>
                  <a:pt x="45" y="42"/>
                </a:lnTo>
                <a:lnTo>
                  <a:pt x="45" y="42"/>
                </a:lnTo>
                <a:lnTo>
                  <a:pt x="45" y="38"/>
                </a:lnTo>
                <a:lnTo>
                  <a:pt x="45" y="36"/>
                </a:lnTo>
                <a:lnTo>
                  <a:pt x="45" y="36"/>
                </a:lnTo>
                <a:lnTo>
                  <a:pt x="49" y="36"/>
                </a:lnTo>
                <a:lnTo>
                  <a:pt x="49" y="36"/>
                </a:lnTo>
                <a:lnTo>
                  <a:pt x="50" y="36"/>
                </a:lnTo>
                <a:lnTo>
                  <a:pt x="50" y="32"/>
                </a:lnTo>
                <a:lnTo>
                  <a:pt x="50" y="32"/>
                </a:lnTo>
                <a:lnTo>
                  <a:pt x="50" y="30"/>
                </a:lnTo>
                <a:lnTo>
                  <a:pt x="49" y="29"/>
                </a:lnTo>
                <a:lnTo>
                  <a:pt x="49" y="29"/>
                </a:lnTo>
                <a:lnTo>
                  <a:pt x="49" y="27"/>
                </a:lnTo>
                <a:lnTo>
                  <a:pt x="47" y="25"/>
                </a:lnTo>
                <a:lnTo>
                  <a:pt x="47" y="25"/>
                </a:lnTo>
                <a:lnTo>
                  <a:pt x="49" y="23"/>
                </a:lnTo>
                <a:lnTo>
                  <a:pt x="49" y="23"/>
                </a:lnTo>
                <a:lnTo>
                  <a:pt x="50" y="21"/>
                </a:lnTo>
                <a:lnTo>
                  <a:pt x="50" y="19"/>
                </a:lnTo>
                <a:lnTo>
                  <a:pt x="50" y="19"/>
                </a:lnTo>
                <a:lnTo>
                  <a:pt x="49" y="17"/>
                </a:lnTo>
                <a:lnTo>
                  <a:pt x="47" y="17"/>
                </a:lnTo>
                <a:lnTo>
                  <a:pt x="47" y="17"/>
                </a:lnTo>
                <a:lnTo>
                  <a:pt x="45" y="15"/>
                </a:lnTo>
                <a:lnTo>
                  <a:pt x="43" y="15"/>
                </a:lnTo>
                <a:lnTo>
                  <a:pt x="43" y="15"/>
                </a:lnTo>
                <a:lnTo>
                  <a:pt x="45" y="12"/>
                </a:lnTo>
                <a:lnTo>
                  <a:pt x="45" y="12"/>
                </a:lnTo>
                <a:lnTo>
                  <a:pt x="45" y="10"/>
                </a:lnTo>
                <a:lnTo>
                  <a:pt x="43" y="8"/>
                </a:lnTo>
                <a:lnTo>
                  <a:pt x="43" y="8"/>
                </a:lnTo>
                <a:lnTo>
                  <a:pt x="41" y="6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4" y="8"/>
                </a:lnTo>
                <a:lnTo>
                  <a:pt x="34" y="8"/>
                </a:lnTo>
                <a:lnTo>
                  <a:pt x="34" y="4"/>
                </a:lnTo>
                <a:lnTo>
                  <a:pt x="34" y="4"/>
                </a:lnTo>
                <a:lnTo>
                  <a:pt x="34" y="2"/>
                </a:lnTo>
                <a:lnTo>
                  <a:pt x="30" y="0"/>
                </a:lnTo>
                <a:lnTo>
                  <a:pt x="30" y="0"/>
                </a:lnTo>
                <a:lnTo>
                  <a:pt x="28" y="2"/>
                </a:lnTo>
                <a:lnTo>
                  <a:pt x="26" y="2"/>
                </a:lnTo>
                <a:lnTo>
                  <a:pt x="26" y="2"/>
                </a:lnTo>
                <a:lnTo>
                  <a:pt x="26" y="4"/>
                </a:lnTo>
                <a:lnTo>
                  <a:pt x="24" y="6"/>
                </a:lnTo>
                <a:lnTo>
                  <a:pt x="24" y="6"/>
                </a:lnTo>
                <a:lnTo>
                  <a:pt x="21" y="4"/>
                </a:lnTo>
                <a:lnTo>
                  <a:pt x="21" y="4"/>
                </a:lnTo>
                <a:lnTo>
                  <a:pt x="21" y="2"/>
                </a:lnTo>
                <a:lnTo>
                  <a:pt x="17" y="2"/>
                </a:lnTo>
                <a:lnTo>
                  <a:pt x="17" y="2"/>
                </a:lnTo>
                <a:lnTo>
                  <a:pt x="15" y="4"/>
                </a:lnTo>
                <a:lnTo>
                  <a:pt x="15" y="6"/>
                </a:lnTo>
                <a:lnTo>
                  <a:pt x="15" y="6"/>
                </a:lnTo>
                <a:lnTo>
                  <a:pt x="15" y="8"/>
                </a:lnTo>
                <a:lnTo>
                  <a:pt x="13" y="10"/>
                </a:lnTo>
                <a:lnTo>
                  <a:pt x="13" y="10"/>
                </a:lnTo>
                <a:lnTo>
                  <a:pt x="9" y="8"/>
                </a:lnTo>
                <a:lnTo>
                  <a:pt x="9" y="8"/>
                </a:lnTo>
                <a:lnTo>
                  <a:pt x="7" y="8"/>
                </a:lnTo>
                <a:lnTo>
                  <a:pt x="6" y="10"/>
                </a:lnTo>
                <a:lnTo>
                  <a:pt x="6" y="10"/>
                </a:lnTo>
                <a:lnTo>
                  <a:pt x="4" y="12"/>
                </a:lnTo>
                <a:lnTo>
                  <a:pt x="6" y="14"/>
                </a:lnTo>
                <a:lnTo>
                  <a:pt x="6" y="14"/>
                </a:lnTo>
                <a:close/>
                <a:moveTo>
                  <a:pt x="21" y="14"/>
                </a:moveTo>
                <a:lnTo>
                  <a:pt x="21" y="14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39" y="23"/>
                </a:lnTo>
                <a:lnTo>
                  <a:pt x="39" y="23"/>
                </a:lnTo>
                <a:lnTo>
                  <a:pt x="41" y="29"/>
                </a:lnTo>
                <a:lnTo>
                  <a:pt x="39" y="34"/>
                </a:lnTo>
                <a:lnTo>
                  <a:pt x="35" y="40"/>
                </a:lnTo>
                <a:lnTo>
                  <a:pt x="30" y="42"/>
                </a:lnTo>
                <a:lnTo>
                  <a:pt x="30" y="42"/>
                </a:lnTo>
                <a:lnTo>
                  <a:pt x="24" y="44"/>
                </a:lnTo>
                <a:lnTo>
                  <a:pt x="19" y="42"/>
                </a:lnTo>
                <a:lnTo>
                  <a:pt x="13" y="38"/>
                </a:lnTo>
                <a:lnTo>
                  <a:pt x="11" y="32"/>
                </a:lnTo>
                <a:lnTo>
                  <a:pt x="11" y="32"/>
                </a:lnTo>
                <a:lnTo>
                  <a:pt x="9" y="27"/>
                </a:lnTo>
                <a:lnTo>
                  <a:pt x="11" y="21"/>
                </a:lnTo>
                <a:lnTo>
                  <a:pt x="15" y="15"/>
                </a:lnTo>
                <a:lnTo>
                  <a:pt x="21" y="14"/>
                </a:lnTo>
                <a:lnTo>
                  <a:pt x="21" y="1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573"/>
          <p:cNvSpPr>
            <a:spLocks noEditPoints="1"/>
          </p:cNvSpPr>
          <p:nvPr/>
        </p:nvSpPr>
        <p:spPr bwMode="auto">
          <a:xfrm>
            <a:off x="2696554" y="5081632"/>
            <a:ext cx="132458" cy="132458"/>
          </a:xfrm>
          <a:custGeom>
            <a:avLst/>
            <a:gdLst>
              <a:gd name="T0" fmla="*/ 4 w 39"/>
              <a:gd name="T1" fmla="*/ 11 h 39"/>
              <a:gd name="T2" fmla="*/ 2 w 39"/>
              <a:gd name="T3" fmla="*/ 13 h 39"/>
              <a:gd name="T4" fmla="*/ 0 w 39"/>
              <a:gd name="T5" fmla="*/ 15 h 39"/>
              <a:gd name="T6" fmla="*/ 0 w 39"/>
              <a:gd name="T7" fmla="*/ 19 h 39"/>
              <a:gd name="T8" fmla="*/ 2 w 39"/>
              <a:gd name="T9" fmla="*/ 22 h 39"/>
              <a:gd name="T10" fmla="*/ 0 w 39"/>
              <a:gd name="T11" fmla="*/ 26 h 39"/>
              <a:gd name="T12" fmla="*/ 2 w 39"/>
              <a:gd name="T13" fmla="*/ 28 h 39"/>
              <a:gd name="T14" fmla="*/ 6 w 39"/>
              <a:gd name="T15" fmla="*/ 28 h 39"/>
              <a:gd name="T16" fmla="*/ 6 w 39"/>
              <a:gd name="T17" fmla="*/ 32 h 39"/>
              <a:gd name="T18" fmla="*/ 7 w 39"/>
              <a:gd name="T19" fmla="*/ 35 h 39"/>
              <a:gd name="T20" fmla="*/ 13 w 39"/>
              <a:gd name="T21" fmla="*/ 34 h 39"/>
              <a:gd name="T22" fmla="*/ 13 w 39"/>
              <a:gd name="T23" fmla="*/ 37 h 39"/>
              <a:gd name="T24" fmla="*/ 15 w 39"/>
              <a:gd name="T25" fmla="*/ 39 h 39"/>
              <a:gd name="T26" fmla="*/ 19 w 39"/>
              <a:gd name="T27" fmla="*/ 37 h 39"/>
              <a:gd name="T28" fmla="*/ 22 w 39"/>
              <a:gd name="T29" fmla="*/ 37 h 39"/>
              <a:gd name="T30" fmla="*/ 26 w 39"/>
              <a:gd name="T31" fmla="*/ 39 h 39"/>
              <a:gd name="T32" fmla="*/ 28 w 39"/>
              <a:gd name="T33" fmla="*/ 35 h 39"/>
              <a:gd name="T34" fmla="*/ 28 w 39"/>
              <a:gd name="T35" fmla="*/ 34 h 39"/>
              <a:gd name="T36" fmla="*/ 34 w 39"/>
              <a:gd name="T37" fmla="*/ 34 h 39"/>
              <a:gd name="T38" fmla="*/ 35 w 39"/>
              <a:gd name="T39" fmla="*/ 32 h 39"/>
              <a:gd name="T40" fmla="*/ 34 w 39"/>
              <a:gd name="T41" fmla="*/ 26 h 39"/>
              <a:gd name="T42" fmla="*/ 37 w 39"/>
              <a:gd name="T43" fmla="*/ 26 h 39"/>
              <a:gd name="T44" fmla="*/ 39 w 39"/>
              <a:gd name="T45" fmla="*/ 24 h 39"/>
              <a:gd name="T46" fmla="*/ 37 w 39"/>
              <a:gd name="T47" fmla="*/ 20 h 39"/>
              <a:gd name="T48" fmla="*/ 37 w 39"/>
              <a:gd name="T49" fmla="*/ 17 h 39"/>
              <a:gd name="T50" fmla="*/ 39 w 39"/>
              <a:gd name="T51" fmla="*/ 13 h 39"/>
              <a:gd name="T52" fmla="*/ 35 w 39"/>
              <a:gd name="T53" fmla="*/ 11 h 39"/>
              <a:gd name="T54" fmla="*/ 34 w 39"/>
              <a:gd name="T55" fmla="*/ 9 h 39"/>
              <a:gd name="T56" fmla="*/ 34 w 39"/>
              <a:gd name="T57" fmla="*/ 5 h 39"/>
              <a:gd name="T58" fmla="*/ 32 w 39"/>
              <a:gd name="T59" fmla="*/ 4 h 39"/>
              <a:gd name="T60" fmla="*/ 26 w 39"/>
              <a:gd name="T61" fmla="*/ 4 h 39"/>
              <a:gd name="T62" fmla="*/ 26 w 39"/>
              <a:gd name="T63" fmla="*/ 2 h 39"/>
              <a:gd name="T64" fmla="*/ 24 w 39"/>
              <a:gd name="T65" fmla="*/ 0 h 39"/>
              <a:gd name="T66" fmla="*/ 21 w 39"/>
              <a:gd name="T67" fmla="*/ 0 h 39"/>
              <a:gd name="T68" fmla="*/ 17 w 39"/>
              <a:gd name="T69" fmla="*/ 0 h 39"/>
              <a:gd name="T70" fmla="*/ 13 w 39"/>
              <a:gd name="T71" fmla="*/ 0 h 39"/>
              <a:gd name="T72" fmla="*/ 11 w 39"/>
              <a:gd name="T73" fmla="*/ 2 h 39"/>
              <a:gd name="T74" fmla="*/ 9 w 39"/>
              <a:gd name="T75" fmla="*/ 5 h 39"/>
              <a:gd name="T76" fmla="*/ 6 w 39"/>
              <a:gd name="T77" fmla="*/ 4 h 39"/>
              <a:gd name="T78" fmla="*/ 4 w 39"/>
              <a:gd name="T79" fmla="*/ 7 h 39"/>
              <a:gd name="T80" fmla="*/ 15 w 39"/>
              <a:gd name="T81" fmla="*/ 7 h 39"/>
              <a:gd name="T82" fmla="*/ 24 w 39"/>
              <a:gd name="T83" fmla="*/ 9 h 39"/>
              <a:gd name="T84" fmla="*/ 30 w 39"/>
              <a:gd name="T85" fmla="*/ 15 h 39"/>
              <a:gd name="T86" fmla="*/ 26 w 39"/>
              <a:gd name="T87" fmla="*/ 28 h 39"/>
              <a:gd name="T88" fmla="*/ 19 w 39"/>
              <a:gd name="T89" fmla="*/ 30 h 39"/>
              <a:gd name="T90" fmla="*/ 7 w 39"/>
              <a:gd name="T91" fmla="*/ 22 h 39"/>
              <a:gd name="T92" fmla="*/ 9 w 39"/>
              <a:gd name="T93" fmla="*/ 13 h 39"/>
              <a:gd name="T94" fmla="*/ 15 w 39"/>
              <a:gd name="T95" fmla="*/ 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" h="39">
                <a:moveTo>
                  <a:pt x="4" y="9"/>
                </a:moveTo>
                <a:lnTo>
                  <a:pt x="4" y="9"/>
                </a:lnTo>
                <a:lnTo>
                  <a:pt x="4" y="11"/>
                </a:lnTo>
                <a:lnTo>
                  <a:pt x="4" y="11"/>
                </a:lnTo>
                <a:lnTo>
                  <a:pt x="2" y="13"/>
                </a:lnTo>
                <a:lnTo>
                  <a:pt x="2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9"/>
                </a:lnTo>
                <a:lnTo>
                  <a:pt x="0" y="19"/>
                </a:lnTo>
                <a:lnTo>
                  <a:pt x="2" y="20"/>
                </a:lnTo>
                <a:lnTo>
                  <a:pt x="2" y="20"/>
                </a:lnTo>
                <a:lnTo>
                  <a:pt x="2" y="22"/>
                </a:lnTo>
                <a:lnTo>
                  <a:pt x="2" y="22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8"/>
                </a:lnTo>
                <a:lnTo>
                  <a:pt x="2" y="28"/>
                </a:lnTo>
                <a:lnTo>
                  <a:pt x="6" y="28"/>
                </a:lnTo>
                <a:lnTo>
                  <a:pt x="6" y="28"/>
                </a:lnTo>
                <a:lnTo>
                  <a:pt x="6" y="32"/>
                </a:lnTo>
                <a:lnTo>
                  <a:pt x="6" y="32"/>
                </a:lnTo>
                <a:lnTo>
                  <a:pt x="6" y="32"/>
                </a:lnTo>
                <a:lnTo>
                  <a:pt x="6" y="34"/>
                </a:lnTo>
                <a:lnTo>
                  <a:pt x="6" y="34"/>
                </a:lnTo>
                <a:lnTo>
                  <a:pt x="7" y="35"/>
                </a:lnTo>
                <a:lnTo>
                  <a:pt x="9" y="35"/>
                </a:lnTo>
                <a:lnTo>
                  <a:pt x="9" y="35"/>
                </a:lnTo>
                <a:lnTo>
                  <a:pt x="13" y="34"/>
                </a:lnTo>
                <a:lnTo>
                  <a:pt x="13" y="34"/>
                </a:lnTo>
                <a:lnTo>
                  <a:pt x="13" y="37"/>
                </a:lnTo>
                <a:lnTo>
                  <a:pt x="13" y="37"/>
                </a:lnTo>
                <a:lnTo>
                  <a:pt x="13" y="37"/>
                </a:lnTo>
                <a:lnTo>
                  <a:pt x="15" y="39"/>
                </a:lnTo>
                <a:lnTo>
                  <a:pt x="15" y="39"/>
                </a:lnTo>
                <a:lnTo>
                  <a:pt x="17" y="39"/>
                </a:lnTo>
                <a:lnTo>
                  <a:pt x="19" y="37"/>
                </a:lnTo>
                <a:lnTo>
                  <a:pt x="19" y="37"/>
                </a:lnTo>
                <a:lnTo>
                  <a:pt x="21" y="35"/>
                </a:lnTo>
                <a:lnTo>
                  <a:pt x="21" y="35"/>
                </a:lnTo>
                <a:lnTo>
                  <a:pt x="22" y="37"/>
                </a:lnTo>
                <a:lnTo>
                  <a:pt x="22" y="37"/>
                </a:lnTo>
                <a:lnTo>
                  <a:pt x="24" y="39"/>
                </a:lnTo>
                <a:lnTo>
                  <a:pt x="26" y="39"/>
                </a:lnTo>
                <a:lnTo>
                  <a:pt x="26" y="39"/>
                </a:lnTo>
                <a:lnTo>
                  <a:pt x="28" y="37"/>
                </a:lnTo>
                <a:lnTo>
                  <a:pt x="28" y="35"/>
                </a:lnTo>
                <a:lnTo>
                  <a:pt x="28" y="35"/>
                </a:lnTo>
                <a:lnTo>
                  <a:pt x="28" y="34"/>
                </a:lnTo>
                <a:lnTo>
                  <a:pt x="28" y="34"/>
                </a:lnTo>
                <a:lnTo>
                  <a:pt x="32" y="34"/>
                </a:lnTo>
                <a:lnTo>
                  <a:pt x="32" y="34"/>
                </a:lnTo>
                <a:lnTo>
                  <a:pt x="34" y="34"/>
                </a:lnTo>
                <a:lnTo>
                  <a:pt x="34" y="34"/>
                </a:lnTo>
                <a:lnTo>
                  <a:pt x="34" y="34"/>
                </a:lnTo>
                <a:lnTo>
                  <a:pt x="35" y="32"/>
                </a:lnTo>
                <a:lnTo>
                  <a:pt x="35" y="30"/>
                </a:lnTo>
                <a:lnTo>
                  <a:pt x="35" y="30"/>
                </a:lnTo>
                <a:lnTo>
                  <a:pt x="34" y="26"/>
                </a:lnTo>
                <a:lnTo>
                  <a:pt x="34" y="26"/>
                </a:lnTo>
                <a:lnTo>
                  <a:pt x="37" y="26"/>
                </a:lnTo>
                <a:lnTo>
                  <a:pt x="37" y="26"/>
                </a:lnTo>
                <a:lnTo>
                  <a:pt x="39" y="24"/>
                </a:lnTo>
                <a:lnTo>
                  <a:pt x="39" y="24"/>
                </a:lnTo>
                <a:lnTo>
                  <a:pt x="39" y="24"/>
                </a:lnTo>
                <a:lnTo>
                  <a:pt x="39" y="20"/>
                </a:lnTo>
                <a:lnTo>
                  <a:pt x="37" y="20"/>
                </a:lnTo>
                <a:lnTo>
                  <a:pt x="37" y="20"/>
                </a:lnTo>
                <a:lnTo>
                  <a:pt x="35" y="17"/>
                </a:lnTo>
                <a:lnTo>
                  <a:pt x="35" y="17"/>
                </a:lnTo>
                <a:lnTo>
                  <a:pt x="37" y="17"/>
                </a:lnTo>
                <a:lnTo>
                  <a:pt x="37" y="17"/>
                </a:lnTo>
                <a:lnTo>
                  <a:pt x="39" y="15"/>
                </a:lnTo>
                <a:lnTo>
                  <a:pt x="39" y="13"/>
                </a:lnTo>
                <a:lnTo>
                  <a:pt x="39" y="13"/>
                </a:lnTo>
                <a:lnTo>
                  <a:pt x="37" y="11"/>
                </a:lnTo>
                <a:lnTo>
                  <a:pt x="35" y="11"/>
                </a:lnTo>
                <a:lnTo>
                  <a:pt x="35" y="11"/>
                </a:lnTo>
                <a:lnTo>
                  <a:pt x="34" y="9"/>
                </a:lnTo>
                <a:lnTo>
                  <a:pt x="34" y="9"/>
                </a:lnTo>
                <a:lnTo>
                  <a:pt x="34" y="7"/>
                </a:lnTo>
                <a:lnTo>
                  <a:pt x="34" y="7"/>
                </a:lnTo>
                <a:lnTo>
                  <a:pt x="34" y="5"/>
                </a:lnTo>
                <a:lnTo>
                  <a:pt x="34" y="4"/>
                </a:lnTo>
                <a:lnTo>
                  <a:pt x="34" y="4"/>
                </a:lnTo>
                <a:lnTo>
                  <a:pt x="32" y="4"/>
                </a:lnTo>
                <a:lnTo>
                  <a:pt x="30" y="4"/>
                </a:lnTo>
                <a:lnTo>
                  <a:pt x="30" y="4"/>
                </a:lnTo>
                <a:lnTo>
                  <a:pt x="26" y="4"/>
                </a:lnTo>
                <a:lnTo>
                  <a:pt x="26" y="4"/>
                </a:lnTo>
                <a:lnTo>
                  <a:pt x="26" y="2"/>
                </a:lnTo>
                <a:lnTo>
                  <a:pt x="26" y="2"/>
                </a:lnTo>
                <a:lnTo>
                  <a:pt x="26" y="0"/>
                </a:lnTo>
                <a:lnTo>
                  <a:pt x="24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1" y="0"/>
                </a:lnTo>
                <a:lnTo>
                  <a:pt x="19" y="2"/>
                </a:lnTo>
                <a:lnTo>
                  <a:pt x="19" y="2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3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9" y="5"/>
                </a:lnTo>
                <a:lnTo>
                  <a:pt x="9" y="5"/>
                </a:lnTo>
                <a:lnTo>
                  <a:pt x="7" y="5"/>
                </a:lnTo>
                <a:lnTo>
                  <a:pt x="7" y="5"/>
                </a:lnTo>
                <a:lnTo>
                  <a:pt x="6" y="4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15" y="7"/>
                </a:moveTo>
                <a:lnTo>
                  <a:pt x="15" y="7"/>
                </a:lnTo>
                <a:lnTo>
                  <a:pt x="21" y="7"/>
                </a:lnTo>
                <a:lnTo>
                  <a:pt x="24" y="9"/>
                </a:lnTo>
                <a:lnTo>
                  <a:pt x="28" y="11"/>
                </a:lnTo>
                <a:lnTo>
                  <a:pt x="30" y="15"/>
                </a:lnTo>
                <a:lnTo>
                  <a:pt x="30" y="15"/>
                </a:lnTo>
                <a:lnTo>
                  <a:pt x="32" y="20"/>
                </a:lnTo>
                <a:lnTo>
                  <a:pt x="30" y="24"/>
                </a:lnTo>
                <a:lnTo>
                  <a:pt x="26" y="28"/>
                </a:lnTo>
                <a:lnTo>
                  <a:pt x="22" y="30"/>
                </a:lnTo>
                <a:lnTo>
                  <a:pt x="22" y="30"/>
                </a:lnTo>
                <a:lnTo>
                  <a:pt x="19" y="30"/>
                </a:lnTo>
                <a:lnTo>
                  <a:pt x="15" y="30"/>
                </a:lnTo>
                <a:lnTo>
                  <a:pt x="11" y="26"/>
                </a:lnTo>
                <a:lnTo>
                  <a:pt x="7" y="22"/>
                </a:lnTo>
                <a:lnTo>
                  <a:pt x="7" y="22"/>
                </a:lnTo>
                <a:lnTo>
                  <a:pt x="7" y="19"/>
                </a:lnTo>
                <a:lnTo>
                  <a:pt x="9" y="13"/>
                </a:lnTo>
                <a:lnTo>
                  <a:pt x="11" y="9"/>
                </a:lnTo>
                <a:lnTo>
                  <a:pt x="15" y="7"/>
                </a:lnTo>
                <a:lnTo>
                  <a:pt x="1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574"/>
          <p:cNvSpPr>
            <a:spLocks noEditPoints="1"/>
          </p:cNvSpPr>
          <p:nvPr/>
        </p:nvSpPr>
        <p:spPr bwMode="auto">
          <a:xfrm>
            <a:off x="2377300" y="4959365"/>
            <a:ext cx="166420" cy="166420"/>
          </a:xfrm>
          <a:custGeom>
            <a:avLst/>
            <a:gdLst>
              <a:gd name="T0" fmla="*/ 43 w 49"/>
              <a:gd name="T1" fmla="*/ 36 h 49"/>
              <a:gd name="T2" fmla="*/ 47 w 49"/>
              <a:gd name="T3" fmla="*/ 34 h 49"/>
              <a:gd name="T4" fmla="*/ 49 w 49"/>
              <a:gd name="T5" fmla="*/ 30 h 49"/>
              <a:gd name="T6" fmla="*/ 49 w 49"/>
              <a:gd name="T7" fmla="*/ 26 h 49"/>
              <a:gd name="T8" fmla="*/ 45 w 49"/>
              <a:gd name="T9" fmla="*/ 23 h 49"/>
              <a:gd name="T10" fmla="*/ 47 w 49"/>
              <a:gd name="T11" fmla="*/ 21 h 49"/>
              <a:gd name="T12" fmla="*/ 49 w 49"/>
              <a:gd name="T13" fmla="*/ 17 h 49"/>
              <a:gd name="T14" fmla="*/ 45 w 49"/>
              <a:gd name="T15" fmla="*/ 15 h 49"/>
              <a:gd name="T16" fmla="*/ 41 w 49"/>
              <a:gd name="T17" fmla="*/ 13 h 49"/>
              <a:gd name="T18" fmla="*/ 43 w 49"/>
              <a:gd name="T19" fmla="*/ 8 h 49"/>
              <a:gd name="T20" fmla="*/ 40 w 49"/>
              <a:gd name="T21" fmla="*/ 6 h 49"/>
              <a:gd name="T22" fmla="*/ 36 w 49"/>
              <a:gd name="T23" fmla="*/ 6 h 49"/>
              <a:gd name="T24" fmla="*/ 34 w 49"/>
              <a:gd name="T25" fmla="*/ 4 h 49"/>
              <a:gd name="T26" fmla="*/ 30 w 49"/>
              <a:gd name="T27" fmla="*/ 0 h 49"/>
              <a:gd name="T28" fmla="*/ 26 w 49"/>
              <a:gd name="T29" fmla="*/ 2 h 49"/>
              <a:gd name="T30" fmla="*/ 23 w 49"/>
              <a:gd name="T31" fmla="*/ 4 h 49"/>
              <a:gd name="T32" fmla="*/ 21 w 49"/>
              <a:gd name="T33" fmla="*/ 2 h 49"/>
              <a:gd name="T34" fmla="*/ 17 w 49"/>
              <a:gd name="T35" fmla="*/ 0 h 49"/>
              <a:gd name="T36" fmla="*/ 15 w 49"/>
              <a:gd name="T37" fmla="*/ 4 h 49"/>
              <a:gd name="T38" fmla="*/ 13 w 49"/>
              <a:gd name="T39" fmla="*/ 8 h 49"/>
              <a:gd name="T40" fmla="*/ 8 w 49"/>
              <a:gd name="T41" fmla="*/ 6 h 49"/>
              <a:gd name="T42" fmla="*/ 6 w 49"/>
              <a:gd name="T43" fmla="*/ 10 h 49"/>
              <a:gd name="T44" fmla="*/ 6 w 49"/>
              <a:gd name="T45" fmla="*/ 13 h 49"/>
              <a:gd name="T46" fmla="*/ 4 w 49"/>
              <a:gd name="T47" fmla="*/ 17 h 49"/>
              <a:gd name="T48" fmla="*/ 0 w 49"/>
              <a:gd name="T49" fmla="*/ 19 h 49"/>
              <a:gd name="T50" fmla="*/ 2 w 49"/>
              <a:gd name="T51" fmla="*/ 23 h 49"/>
              <a:gd name="T52" fmla="*/ 4 w 49"/>
              <a:gd name="T53" fmla="*/ 26 h 49"/>
              <a:gd name="T54" fmla="*/ 2 w 49"/>
              <a:gd name="T55" fmla="*/ 28 h 49"/>
              <a:gd name="T56" fmla="*/ 0 w 49"/>
              <a:gd name="T57" fmla="*/ 32 h 49"/>
              <a:gd name="T58" fmla="*/ 4 w 49"/>
              <a:gd name="T59" fmla="*/ 34 h 49"/>
              <a:gd name="T60" fmla="*/ 8 w 49"/>
              <a:gd name="T61" fmla="*/ 36 h 49"/>
              <a:gd name="T62" fmla="*/ 6 w 49"/>
              <a:gd name="T63" fmla="*/ 41 h 49"/>
              <a:gd name="T64" fmla="*/ 10 w 49"/>
              <a:gd name="T65" fmla="*/ 45 h 49"/>
              <a:gd name="T66" fmla="*/ 13 w 49"/>
              <a:gd name="T67" fmla="*/ 43 h 49"/>
              <a:gd name="T68" fmla="*/ 17 w 49"/>
              <a:gd name="T69" fmla="*/ 47 h 49"/>
              <a:gd name="T70" fmla="*/ 19 w 49"/>
              <a:gd name="T71" fmla="*/ 49 h 49"/>
              <a:gd name="T72" fmla="*/ 23 w 49"/>
              <a:gd name="T73" fmla="*/ 49 h 49"/>
              <a:gd name="T74" fmla="*/ 26 w 49"/>
              <a:gd name="T75" fmla="*/ 45 h 49"/>
              <a:gd name="T76" fmla="*/ 28 w 49"/>
              <a:gd name="T77" fmla="*/ 47 h 49"/>
              <a:gd name="T78" fmla="*/ 32 w 49"/>
              <a:gd name="T79" fmla="*/ 49 h 49"/>
              <a:gd name="T80" fmla="*/ 34 w 49"/>
              <a:gd name="T81" fmla="*/ 45 h 49"/>
              <a:gd name="T82" fmla="*/ 36 w 49"/>
              <a:gd name="T83" fmla="*/ 41 h 49"/>
              <a:gd name="T84" fmla="*/ 41 w 49"/>
              <a:gd name="T85" fmla="*/ 43 h 49"/>
              <a:gd name="T86" fmla="*/ 45 w 49"/>
              <a:gd name="T87" fmla="*/ 40 h 49"/>
              <a:gd name="T88" fmla="*/ 15 w 49"/>
              <a:gd name="T89" fmla="*/ 36 h 49"/>
              <a:gd name="T90" fmla="*/ 10 w 49"/>
              <a:gd name="T91" fmla="*/ 25 h 49"/>
              <a:gd name="T92" fmla="*/ 13 w 49"/>
              <a:gd name="T93" fmla="*/ 15 h 49"/>
              <a:gd name="T94" fmla="*/ 30 w 49"/>
              <a:gd name="T95" fmla="*/ 11 h 49"/>
              <a:gd name="T96" fmla="*/ 38 w 49"/>
              <a:gd name="T97" fmla="*/ 19 h 49"/>
              <a:gd name="T98" fmla="*/ 36 w 49"/>
              <a:gd name="T99" fmla="*/ 34 h 49"/>
              <a:gd name="T100" fmla="*/ 25 w 49"/>
              <a:gd name="T101" fmla="*/ 40 h 49"/>
              <a:gd name="T102" fmla="*/ 15 w 49"/>
              <a:gd name="T103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" h="49">
                <a:moveTo>
                  <a:pt x="43" y="38"/>
                </a:moveTo>
                <a:lnTo>
                  <a:pt x="43" y="38"/>
                </a:lnTo>
                <a:lnTo>
                  <a:pt x="43" y="36"/>
                </a:lnTo>
                <a:lnTo>
                  <a:pt x="43" y="34"/>
                </a:lnTo>
                <a:lnTo>
                  <a:pt x="43" y="34"/>
                </a:lnTo>
                <a:lnTo>
                  <a:pt x="47" y="34"/>
                </a:lnTo>
                <a:lnTo>
                  <a:pt x="47" y="34"/>
                </a:lnTo>
                <a:lnTo>
                  <a:pt x="49" y="32"/>
                </a:lnTo>
                <a:lnTo>
                  <a:pt x="49" y="30"/>
                </a:lnTo>
                <a:lnTo>
                  <a:pt x="49" y="30"/>
                </a:lnTo>
                <a:lnTo>
                  <a:pt x="49" y="28"/>
                </a:lnTo>
                <a:lnTo>
                  <a:pt x="49" y="26"/>
                </a:lnTo>
                <a:lnTo>
                  <a:pt x="49" y="26"/>
                </a:lnTo>
                <a:lnTo>
                  <a:pt x="47" y="25"/>
                </a:lnTo>
                <a:lnTo>
                  <a:pt x="45" y="23"/>
                </a:lnTo>
                <a:lnTo>
                  <a:pt x="45" y="23"/>
                </a:lnTo>
                <a:lnTo>
                  <a:pt x="47" y="21"/>
                </a:lnTo>
                <a:lnTo>
                  <a:pt x="47" y="21"/>
                </a:lnTo>
                <a:lnTo>
                  <a:pt x="49" y="19"/>
                </a:lnTo>
                <a:lnTo>
                  <a:pt x="49" y="17"/>
                </a:lnTo>
                <a:lnTo>
                  <a:pt x="49" y="17"/>
                </a:lnTo>
                <a:lnTo>
                  <a:pt x="47" y="15"/>
                </a:lnTo>
                <a:lnTo>
                  <a:pt x="45" y="15"/>
                </a:lnTo>
                <a:lnTo>
                  <a:pt x="45" y="15"/>
                </a:lnTo>
                <a:lnTo>
                  <a:pt x="43" y="15"/>
                </a:lnTo>
                <a:lnTo>
                  <a:pt x="41" y="13"/>
                </a:lnTo>
                <a:lnTo>
                  <a:pt x="41" y="13"/>
                </a:lnTo>
                <a:lnTo>
                  <a:pt x="43" y="10"/>
                </a:lnTo>
                <a:lnTo>
                  <a:pt x="43" y="10"/>
                </a:lnTo>
                <a:lnTo>
                  <a:pt x="43" y="8"/>
                </a:lnTo>
                <a:lnTo>
                  <a:pt x="41" y="6"/>
                </a:lnTo>
                <a:lnTo>
                  <a:pt x="41" y="6"/>
                </a:lnTo>
                <a:lnTo>
                  <a:pt x="40" y="6"/>
                </a:lnTo>
                <a:lnTo>
                  <a:pt x="38" y="6"/>
                </a:lnTo>
                <a:lnTo>
                  <a:pt x="38" y="6"/>
                </a:lnTo>
                <a:lnTo>
                  <a:pt x="36" y="6"/>
                </a:lnTo>
                <a:lnTo>
                  <a:pt x="36" y="6"/>
                </a:lnTo>
                <a:lnTo>
                  <a:pt x="34" y="6"/>
                </a:lnTo>
                <a:lnTo>
                  <a:pt x="34" y="4"/>
                </a:lnTo>
                <a:lnTo>
                  <a:pt x="34" y="4"/>
                </a:lnTo>
                <a:lnTo>
                  <a:pt x="32" y="0"/>
                </a:lnTo>
                <a:lnTo>
                  <a:pt x="30" y="0"/>
                </a:lnTo>
                <a:lnTo>
                  <a:pt x="30" y="0"/>
                </a:lnTo>
                <a:lnTo>
                  <a:pt x="28" y="0"/>
                </a:lnTo>
                <a:lnTo>
                  <a:pt x="26" y="2"/>
                </a:lnTo>
                <a:lnTo>
                  <a:pt x="26" y="2"/>
                </a:lnTo>
                <a:lnTo>
                  <a:pt x="25" y="4"/>
                </a:lnTo>
                <a:lnTo>
                  <a:pt x="23" y="4"/>
                </a:lnTo>
                <a:lnTo>
                  <a:pt x="23" y="4"/>
                </a:lnTo>
                <a:lnTo>
                  <a:pt x="21" y="2"/>
                </a:lnTo>
                <a:lnTo>
                  <a:pt x="21" y="2"/>
                </a:lnTo>
                <a:lnTo>
                  <a:pt x="19" y="0"/>
                </a:lnTo>
                <a:lnTo>
                  <a:pt x="17" y="0"/>
                </a:lnTo>
                <a:lnTo>
                  <a:pt x="17" y="0"/>
                </a:lnTo>
                <a:lnTo>
                  <a:pt x="15" y="2"/>
                </a:lnTo>
                <a:lnTo>
                  <a:pt x="15" y="4"/>
                </a:lnTo>
                <a:lnTo>
                  <a:pt x="15" y="4"/>
                </a:lnTo>
                <a:lnTo>
                  <a:pt x="15" y="6"/>
                </a:lnTo>
                <a:lnTo>
                  <a:pt x="13" y="8"/>
                </a:lnTo>
                <a:lnTo>
                  <a:pt x="13" y="8"/>
                </a:lnTo>
                <a:lnTo>
                  <a:pt x="10" y="6"/>
                </a:lnTo>
                <a:lnTo>
                  <a:pt x="10" y="6"/>
                </a:lnTo>
                <a:lnTo>
                  <a:pt x="8" y="6"/>
                </a:lnTo>
                <a:lnTo>
                  <a:pt x="6" y="8"/>
                </a:lnTo>
                <a:lnTo>
                  <a:pt x="6" y="8"/>
                </a:lnTo>
                <a:lnTo>
                  <a:pt x="6" y="10"/>
                </a:lnTo>
                <a:lnTo>
                  <a:pt x="6" y="11"/>
                </a:lnTo>
                <a:lnTo>
                  <a:pt x="6" y="11"/>
                </a:lnTo>
                <a:lnTo>
                  <a:pt x="6" y="13"/>
                </a:lnTo>
                <a:lnTo>
                  <a:pt x="6" y="15"/>
                </a:lnTo>
                <a:lnTo>
                  <a:pt x="6" y="15"/>
                </a:lnTo>
                <a:lnTo>
                  <a:pt x="4" y="17"/>
                </a:lnTo>
                <a:lnTo>
                  <a:pt x="4" y="17"/>
                </a:lnTo>
                <a:lnTo>
                  <a:pt x="2" y="17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2" y="23"/>
                </a:lnTo>
                <a:lnTo>
                  <a:pt x="2" y="23"/>
                </a:lnTo>
                <a:lnTo>
                  <a:pt x="4" y="25"/>
                </a:lnTo>
                <a:lnTo>
                  <a:pt x="4" y="26"/>
                </a:lnTo>
                <a:lnTo>
                  <a:pt x="4" y="26"/>
                </a:lnTo>
                <a:lnTo>
                  <a:pt x="2" y="28"/>
                </a:lnTo>
                <a:lnTo>
                  <a:pt x="2" y="28"/>
                </a:lnTo>
                <a:lnTo>
                  <a:pt x="0" y="30"/>
                </a:lnTo>
                <a:lnTo>
                  <a:pt x="0" y="32"/>
                </a:lnTo>
                <a:lnTo>
                  <a:pt x="0" y="32"/>
                </a:lnTo>
                <a:lnTo>
                  <a:pt x="2" y="34"/>
                </a:lnTo>
                <a:lnTo>
                  <a:pt x="4" y="34"/>
                </a:lnTo>
                <a:lnTo>
                  <a:pt x="4" y="34"/>
                </a:lnTo>
                <a:lnTo>
                  <a:pt x="6" y="36"/>
                </a:lnTo>
                <a:lnTo>
                  <a:pt x="8" y="36"/>
                </a:lnTo>
                <a:lnTo>
                  <a:pt x="8" y="36"/>
                </a:lnTo>
                <a:lnTo>
                  <a:pt x="6" y="40"/>
                </a:lnTo>
                <a:lnTo>
                  <a:pt x="6" y="40"/>
                </a:lnTo>
                <a:lnTo>
                  <a:pt x="6" y="41"/>
                </a:lnTo>
                <a:lnTo>
                  <a:pt x="8" y="43"/>
                </a:lnTo>
                <a:lnTo>
                  <a:pt x="8" y="43"/>
                </a:lnTo>
                <a:lnTo>
                  <a:pt x="10" y="45"/>
                </a:lnTo>
                <a:lnTo>
                  <a:pt x="11" y="43"/>
                </a:lnTo>
                <a:lnTo>
                  <a:pt x="11" y="43"/>
                </a:lnTo>
                <a:lnTo>
                  <a:pt x="13" y="43"/>
                </a:lnTo>
                <a:lnTo>
                  <a:pt x="15" y="43"/>
                </a:lnTo>
                <a:lnTo>
                  <a:pt x="15" y="43"/>
                </a:lnTo>
                <a:lnTo>
                  <a:pt x="17" y="47"/>
                </a:lnTo>
                <a:lnTo>
                  <a:pt x="17" y="47"/>
                </a:lnTo>
                <a:lnTo>
                  <a:pt x="17" y="49"/>
                </a:lnTo>
                <a:lnTo>
                  <a:pt x="19" y="49"/>
                </a:lnTo>
                <a:lnTo>
                  <a:pt x="19" y="49"/>
                </a:lnTo>
                <a:lnTo>
                  <a:pt x="21" y="49"/>
                </a:lnTo>
                <a:lnTo>
                  <a:pt x="23" y="49"/>
                </a:lnTo>
                <a:lnTo>
                  <a:pt x="23" y="49"/>
                </a:lnTo>
                <a:lnTo>
                  <a:pt x="25" y="47"/>
                </a:lnTo>
                <a:lnTo>
                  <a:pt x="26" y="45"/>
                </a:lnTo>
                <a:lnTo>
                  <a:pt x="26" y="45"/>
                </a:lnTo>
                <a:lnTo>
                  <a:pt x="28" y="47"/>
                </a:lnTo>
                <a:lnTo>
                  <a:pt x="28" y="47"/>
                </a:lnTo>
                <a:lnTo>
                  <a:pt x="30" y="49"/>
                </a:lnTo>
                <a:lnTo>
                  <a:pt x="32" y="49"/>
                </a:lnTo>
                <a:lnTo>
                  <a:pt x="32" y="49"/>
                </a:lnTo>
                <a:lnTo>
                  <a:pt x="34" y="47"/>
                </a:lnTo>
                <a:lnTo>
                  <a:pt x="34" y="45"/>
                </a:lnTo>
                <a:lnTo>
                  <a:pt x="34" y="45"/>
                </a:lnTo>
                <a:lnTo>
                  <a:pt x="36" y="43"/>
                </a:lnTo>
                <a:lnTo>
                  <a:pt x="36" y="41"/>
                </a:lnTo>
                <a:lnTo>
                  <a:pt x="36" y="41"/>
                </a:lnTo>
                <a:lnTo>
                  <a:pt x="40" y="43"/>
                </a:lnTo>
                <a:lnTo>
                  <a:pt x="40" y="43"/>
                </a:lnTo>
                <a:lnTo>
                  <a:pt x="41" y="43"/>
                </a:lnTo>
                <a:lnTo>
                  <a:pt x="43" y="41"/>
                </a:lnTo>
                <a:lnTo>
                  <a:pt x="43" y="41"/>
                </a:lnTo>
                <a:lnTo>
                  <a:pt x="45" y="40"/>
                </a:lnTo>
                <a:lnTo>
                  <a:pt x="43" y="38"/>
                </a:lnTo>
                <a:lnTo>
                  <a:pt x="43" y="38"/>
                </a:lnTo>
                <a:close/>
                <a:moveTo>
                  <a:pt x="15" y="36"/>
                </a:moveTo>
                <a:lnTo>
                  <a:pt x="15" y="36"/>
                </a:lnTo>
                <a:lnTo>
                  <a:pt x="11" y="30"/>
                </a:lnTo>
                <a:lnTo>
                  <a:pt x="10" y="25"/>
                </a:lnTo>
                <a:lnTo>
                  <a:pt x="11" y="19"/>
                </a:lnTo>
                <a:lnTo>
                  <a:pt x="13" y="15"/>
                </a:lnTo>
                <a:lnTo>
                  <a:pt x="13" y="15"/>
                </a:lnTo>
                <a:lnTo>
                  <a:pt x="19" y="11"/>
                </a:lnTo>
                <a:lnTo>
                  <a:pt x="25" y="10"/>
                </a:lnTo>
                <a:lnTo>
                  <a:pt x="30" y="11"/>
                </a:lnTo>
                <a:lnTo>
                  <a:pt x="34" y="13"/>
                </a:lnTo>
                <a:lnTo>
                  <a:pt x="34" y="13"/>
                </a:lnTo>
                <a:lnTo>
                  <a:pt x="38" y="19"/>
                </a:lnTo>
                <a:lnTo>
                  <a:pt x="40" y="25"/>
                </a:lnTo>
                <a:lnTo>
                  <a:pt x="40" y="30"/>
                </a:lnTo>
                <a:lnTo>
                  <a:pt x="36" y="34"/>
                </a:lnTo>
                <a:lnTo>
                  <a:pt x="36" y="34"/>
                </a:lnTo>
                <a:lnTo>
                  <a:pt x="30" y="38"/>
                </a:lnTo>
                <a:lnTo>
                  <a:pt x="25" y="40"/>
                </a:lnTo>
                <a:lnTo>
                  <a:pt x="19" y="38"/>
                </a:lnTo>
                <a:lnTo>
                  <a:pt x="15" y="36"/>
                </a:lnTo>
                <a:lnTo>
                  <a:pt x="15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575"/>
          <p:cNvSpPr>
            <a:spLocks noEditPoints="1"/>
          </p:cNvSpPr>
          <p:nvPr/>
        </p:nvSpPr>
        <p:spPr bwMode="auto">
          <a:xfrm>
            <a:off x="2115783" y="4945780"/>
            <a:ext cx="261517" cy="261517"/>
          </a:xfrm>
          <a:custGeom>
            <a:avLst/>
            <a:gdLst>
              <a:gd name="T0" fmla="*/ 68 w 77"/>
              <a:gd name="T1" fmla="*/ 57 h 77"/>
              <a:gd name="T2" fmla="*/ 70 w 77"/>
              <a:gd name="T3" fmla="*/ 51 h 77"/>
              <a:gd name="T4" fmla="*/ 75 w 77"/>
              <a:gd name="T5" fmla="*/ 51 h 77"/>
              <a:gd name="T6" fmla="*/ 77 w 77"/>
              <a:gd name="T7" fmla="*/ 44 h 77"/>
              <a:gd name="T8" fmla="*/ 73 w 77"/>
              <a:gd name="T9" fmla="*/ 40 h 77"/>
              <a:gd name="T10" fmla="*/ 72 w 77"/>
              <a:gd name="T11" fmla="*/ 34 h 77"/>
              <a:gd name="T12" fmla="*/ 77 w 77"/>
              <a:gd name="T13" fmla="*/ 30 h 77"/>
              <a:gd name="T14" fmla="*/ 75 w 77"/>
              <a:gd name="T15" fmla="*/ 25 h 77"/>
              <a:gd name="T16" fmla="*/ 68 w 77"/>
              <a:gd name="T17" fmla="*/ 23 h 77"/>
              <a:gd name="T18" fmla="*/ 66 w 77"/>
              <a:gd name="T19" fmla="*/ 19 h 77"/>
              <a:gd name="T20" fmla="*/ 68 w 77"/>
              <a:gd name="T21" fmla="*/ 14 h 77"/>
              <a:gd name="T22" fmla="*/ 62 w 77"/>
              <a:gd name="T23" fmla="*/ 8 h 77"/>
              <a:gd name="T24" fmla="*/ 57 w 77"/>
              <a:gd name="T25" fmla="*/ 10 h 77"/>
              <a:gd name="T26" fmla="*/ 53 w 77"/>
              <a:gd name="T27" fmla="*/ 8 h 77"/>
              <a:gd name="T28" fmla="*/ 51 w 77"/>
              <a:gd name="T29" fmla="*/ 2 h 77"/>
              <a:gd name="T30" fmla="*/ 43 w 77"/>
              <a:gd name="T31" fmla="*/ 0 h 77"/>
              <a:gd name="T32" fmla="*/ 40 w 77"/>
              <a:gd name="T33" fmla="*/ 6 h 77"/>
              <a:gd name="T34" fmla="*/ 34 w 77"/>
              <a:gd name="T35" fmla="*/ 6 h 77"/>
              <a:gd name="T36" fmla="*/ 30 w 77"/>
              <a:gd name="T37" fmla="*/ 0 h 77"/>
              <a:gd name="T38" fmla="*/ 25 w 77"/>
              <a:gd name="T39" fmla="*/ 2 h 77"/>
              <a:gd name="T40" fmla="*/ 23 w 77"/>
              <a:gd name="T41" fmla="*/ 10 h 77"/>
              <a:gd name="T42" fmla="*/ 19 w 77"/>
              <a:gd name="T43" fmla="*/ 12 h 77"/>
              <a:gd name="T44" fmla="*/ 14 w 77"/>
              <a:gd name="T45" fmla="*/ 10 h 77"/>
              <a:gd name="T46" fmla="*/ 8 w 77"/>
              <a:gd name="T47" fmla="*/ 15 h 77"/>
              <a:gd name="T48" fmla="*/ 10 w 77"/>
              <a:gd name="T49" fmla="*/ 21 h 77"/>
              <a:gd name="T50" fmla="*/ 8 w 77"/>
              <a:gd name="T51" fmla="*/ 25 h 77"/>
              <a:gd name="T52" fmla="*/ 2 w 77"/>
              <a:gd name="T53" fmla="*/ 27 h 77"/>
              <a:gd name="T54" fmla="*/ 0 w 77"/>
              <a:gd name="T55" fmla="*/ 34 h 77"/>
              <a:gd name="T56" fmla="*/ 6 w 77"/>
              <a:gd name="T57" fmla="*/ 38 h 77"/>
              <a:gd name="T58" fmla="*/ 6 w 77"/>
              <a:gd name="T59" fmla="*/ 44 h 77"/>
              <a:gd name="T60" fmla="*/ 0 w 77"/>
              <a:gd name="T61" fmla="*/ 47 h 77"/>
              <a:gd name="T62" fmla="*/ 4 w 77"/>
              <a:gd name="T63" fmla="*/ 53 h 77"/>
              <a:gd name="T64" fmla="*/ 10 w 77"/>
              <a:gd name="T65" fmla="*/ 55 h 77"/>
              <a:gd name="T66" fmla="*/ 12 w 77"/>
              <a:gd name="T67" fmla="*/ 59 h 77"/>
              <a:gd name="T68" fmla="*/ 10 w 77"/>
              <a:gd name="T69" fmla="*/ 64 h 77"/>
              <a:gd name="T70" fmla="*/ 15 w 77"/>
              <a:gd name="T71" fmla="*/ 70 h 77"/>
              <a:gd name="T72" fmla="*/ 21 w 77"/>
              <a:gd name="T73" fmla="*/ 68 h 77"/>
              <a:gd name="T74" fmla="*/ 27 w 77"/>
              <a:gd name="T75" fmla="*/ 70 h 77"/>
              <a:gd name="T76" fmla="*/ 27 w 77"/>
              <a:gd name="T77" fmla="*/ 75 h 77"/>
              <a:gd name="T78" fmla="*/ 34 w 77"/>
              <a:gd name="T79" fmla="*/ 77 h 77"/>
              <a:gd name="T80" fmla="*/ 38 w 77"/>
              <a:gd name="T81" fmla="*/ 72 h 77"/>
              <a:gd name="T82" fmla="*/ 43 w 77"/>
              <a:gd name="T83" fmla="*/ 72 h 77"/>
              <a:gd name="T84" fmla="*/ 47 w 77"/>
              <a:gd name="T85" fmla="*/ 77 h 77"/>
              <a:gd name="T86" fmla="*/ 55 w 77"/>
              <a:gd name="T87" fmla="*/ 75 h 77"/>
              <a:gd name="T88" fmla="*/ 55 w 77"/>
              <a:gd name="T89" fmla="*/ 68 h 77"/>
              <a:gd name="T90" fmla="*/ 58 w 77"/>
              <a:gd name="T91" fmla="*/ 66 h 77"/>
              <a:gd name="T92" fmla="*/ 64 w 77"/>
              <a:gd name="T93" fmla="*/ 68 h 77"/>
              <a:gd name="T94" fmla="*/ 70 w 77"/>
              <a:gd name="T95" fmla="*/ 62 h 77"/>
              <a:gd name="T96" fmla="*/ 23 w 77"/>
              <a:gd name="T97" fmla="*/ 55 h 77"/>
              <a:gd name="T98" fmla="*/ 15 w 77"/>
              <a:gd name="T99" fmla="*/ 40 h 77"/>
              <a:gd name="T100" fmla="*/ 23 w 77"/>
              <a:gd name="T101" fmla="*/ 23 h 77"/>
              <a:gd name="T102" fmla="*/ 47 w 77"/>
              <a:gd name="T103" fmla="*/ 17 h 77"/>
              <a:gd name="T104" fmla="*/ 60 w 77"/>
              <a:gd name="T105" fmla="*/ 29 h 77"/>
              <a:gd name="T106" fmla="*/ 57 w 77"/>
              <a:gd name="T107" fmla="*/ 55 h 77"/>
              <a:gd name="T108" fmla="*/ 40 w 77"/>
              <a:gd name="T109" fmla="*/ 62 h 77"/>
              <a:gd name="T110" fmla="*/ 23 w 77"/>
              <a:gd name="T111" fmla="*/ 5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0" y="59"/>
                </a:moveTo>
                <a:lnTo>
                  <a:pt x="70" y="59"/>
                </a:lnTo>
                <a:lnTo>
                  <a:pt x="68" y="57"/>
                </a:lnTo>
                <a:lnTo>
                  <a:pt x="68" y="53"/>
                </a:lnTo>
                <a:lnTo>
                  <a:pt x="68" y="53"/>
                </a:lnTo>
                <a:lnTo>
                  <a:pt x="70" y="51"/>
                </a:lnTo>
                <a:lnTo>
                  <a:pt x="73" y="51"/>
                </a:lnTo>
                <a:lnTo>
                  <a:pt x="73" y="51"/>
                </a:lnTo>
                <a:lnTo>
                  <a:pt x="75" y="51"/>
                </a:lnTo>
                <a:lnTo>
                  <a:pt x="77" y="47"/>
                </a:lnTo>
                <a:lnTo>
                  <a:pt x="77" y="47"/>
                </a:lnTo>
                <a:lnTo>
                  <a:pt x="77" y="44"/>
                </a:lnTo>
                <a:lnTo>
                  <a:pt x="75" y="42"/>
                </a:lnTo>
                <a:lnTo>
                  <a:pt x="75" y="42"/>
                </a:lnTo>
                <a:lnTo>
                  <a:pt x="73" y="40"/>
                </a:lnTo>
                <a:lnTo>
                  <a:pt x="72" y="36"/>
                </a:lnTo>
                <a:lnTo>
                  <a:pt x="72" y="36"/>
                </a:lnTo>
                <a:lnTo>
                  <a:pt x="72" y="34"/>
                </a:lnTo>
                <a:lnTo>
                  <a:pt x="75" y="34"/>
                </a:lnTo>
                <a:lnTo>
                  <a:pt x="75" y="34"/>
                </a:lnTo>
                <a:lnTo>
                  <a:pt x="77" y="30"/>
                </a:lnTo>
                <a:lnTo>
                  <a:pt x="77" y="27"/>
                </a:lnTo>
                <a:lnTo>
                  <a:pt x="77" y="27"/>
                </a:lnTo>
                <a:lnTo>
                  <a:pt x="75" y="25"/>
                </a:lnTo>
                <a:lnTo>
                  <a:pt x="72" y="23"/>
                </a:lnTo>
                <a:lnTo>
                  <a:pt x="72" y="23"/>
                </a:lnTo>
                <a:lnTo>
                  <a:pt x="68" y="23"/>
                </a:lnTo>
                <a:lnTo>
                  <a:pt x="66" y="21"/>
                </a:lnTo>
                <a:lnTo>
                  <a:pt x="66" y="21"/>
                </a:lnTo>
                <a:lnTo>
                  <a:pt x="66" y="19"/>
                </a:lnTo>
                <a:lnTo>
                  <a:pt x="68" y="15"/>
                </a:lnTo>
                <a:lnTo>
                  <a:pt x="68" y="15"/>
                </a:lnTo>
                <a:lnTo>
                  <a:pt x="68" y="14"/>
                </a:lnTo>
                <a:lnTo>
                  <a:pt x="66" y="10"/>
                </a:lnTo>
                <a:lnTo>
                  <a:pt x="66" y="10"/>
                </a:lnTo>
                <a:lnTo>
                  <a:pt x="62" y="8"/>
                </a:lnTo>
                <a:lnTo>
                  <a:pt x="60" y="10"/>
                </a:lnTo>
                <a:lnTo>
                  <a:pt x="60" y="10"/>
                </a:lnTo>
                <a:lnTo>
                  <a:pt x="57" y="10"/>
                </a:lnTo>
                <a:lnTo>
                  <a:pt x="55" y="10"/>
                </a:lnTo>
                <a:lnTo>
                  <a:pt x="55" y="10"/>
                </a:lnTo>
                <a:lnTo>
                  <a:pt x="53" y="8"/>
                </a:lnTo>
                <a:lnTo>
                  <a:pt x="53" y="4"/>
                </a:lnTo>
                <a:lnTo>
                  <a:pt x="53" y="4"/>
                </a:lnTo>
                <a:lnTo>
                  <a:pt x="51" y="2"/>
                </a:lnTo>
                <a:lnTo>
                  <a:pt x="47" y="0"/>
                </a:lnTo>
                <a:lnTo>
                  <a:pt x="47" y="0"/>
                </a:lnTo>
                <a:lnTo>
                  <a:pt x="43" y="0"/>
                </a:lnTo>
                <a:lnTo>
                  <a:pt x="42" y="2"/>
                </a:lnTo>
                <a:lnTo>
                  <a:pt x="42" y="2"/>
                </a:lnTo>
                <a:lnTo>
                  <a:pt x="40" y="6"/>
                </a:lnTo>
                <a:lnTo>
                  <a:pt x="36" y="6"/>
                </a:lnTo>
                <a:lnTo>
                  <a:pt x="36" y="6"/>
                </a:lnTo>
                <a:lnTo>
                  <a:pt x="34" y="6"/>
                </a:lnTo>
                <a:lnTo>
                  <a:pt x="34" y="2"/>
                </a:lnTo>
                <a:lnTo>
                  <a:pt x="34" y="2"/>
                </a:lnTo>
                <a:lnTo>
                  <a:pt x="30" y="0"/>
                </a:lnTo>
                <a:lnTo>
                  <a:pt x="27" y="0"/>
                </a:lnTo>
                <a:lnTo>
                  <a:pt x="27" y="0"/>
                </a:lnTo>
                <a:lnTo>
                  <a:pt x="25" y="2"/>
                </a:lnTo>
                <a:lnTo>
                  <a:pt x="23" y="6"/>
                </a:lnTo>
                <a:lnTo>
                  <a:pt x="23" y="6"/>
                </a:lnTo>
                <a:lnTo>
                  <a:pt x="23" y="10"/>
                </a:lnTo>
                <a:lnTo>
                  <a:pt x="21" y="12"/>
                </a:lnTo>
                <a:lnTo>
                  <a:pt x="21" y="12"/>
                </a:lnTo>
                <a:lnTo>
                  <a:pt x="19" y="12"/>
                </a:lnTo>
                <a:lnTo>
                  <a:pt x="15" y="10"/>
                </a:lnTo>
                <a:lnTo>
                  <a:pt x="15" y="10"/>
                </a:lnTo>
                <a:lnTo>
                  <a:pt x="14" y="10"/>
                </a:lnTo>
                <a:lnTo>
                  <a:pt x="10" y="12"/>
                </a:lnTo>
                <a:lnTo>
                  <a:pt x="10" y="12"/>
                </a:lnTo>
                <a:lnTo>
                  <a:pt x="8" y="15"/>
                </a:lnTo>
                <a:lnTo>
                  <a:pt x="10" y="17"/>
                </a:lnTo>
                <a:lnTo>
                  <a:pt x="10" y="17"/>
                </a:lnTo>
                <a:lnTo>
                  <a:pt x="10" y="21"/>
                </a:lnTo>
                <a:lnTo>
                  <a:pt x="10" y="25"/>
                </a:lnTo>
                <a:lnTo>
                  <a:pt x="10" y="25"/>
                </a:lnTo>
                <a:lnTo>
                  <a:pt x="8" y="25"/>
                </a:lnTo>
                <a:lnTo>
                  <a:pt x="6" y="25"/>
                </a:lnTo>
                <a:lnTo>
                  <a:pt x="6" y="25"/>
                </a:lnTo>
                <a:lnTo>
                  <a:pt x="2" y="27"/>
                </a:lnTo>
                <a:lnTo>
                  <a:pt x="0" y="30"/>
                </a:lnTo>
                <a:lnTo>
                  <a:pt x="0" y="30"/>
                </a:lnTo>
                <a:lnTo>
                  <a:pt x="0" y="34"/>
                </a:lnTo>
                <a:lnTo>
                  <a:pt x="2" y="36"/>
                </a:lnTo>
                <a:lnTo>
                  <a:pt x="2" y="36"/>
                </a:lnTo>
                <a:lnTo>
                  <a:pt x="6" y="38"/>
                </a:lnTo>
                <a:lnTo>
                  <a:pt x="6" y="42"/>
                </a:lnTo>
                <a:lnTo>
                  <a:pt x="6" y="42"/>
                </a:lnTo>
                <a:lnTo>
                  <a:pt x="6" y="44"/>
                </a:lnTo>
                <a:lnTo>
                  <a:pt x="2" y="44"/>
                </a:lnTo>
                <a:lnTo>
                  <a:pt x="2" y="44"/>
                </a:lnTo>
                <a:lnTo>
                  <a:pt x="0" y="47"/>
                </a:lnTo>
                <a:lnTo>
                  <a:pt x="0" y="51"/>
                </a:lnTo>
                <a:lnTo>
                  <a:pt x="0" y="51"/>
                </a:lnTo>
                <a:lnTo>
                  <a:pt x="4" y="53"/>
                </a:lnTo>
                <a:lnTo>
                  <a:pt x="6" y="55"/>
                </a:lnTo>
                <a:lnTo>
                  <a:pt x="6" y="55"/>
                </a:lnTo>
                <a:lnTo>
                  <a:pt x="10" y="55"/>
                </a:lnTo>
                <a:lnTo>
                  <a:pt x="12" y="57"/>
                </a:lnTo>
                <a:lnTo>
                  <a:pt x="12" y="57"/>
                </a:lnTo>
                <a:lnTo>
                  <a:pt x="12" y="59"/>
                </a:lnTo>
                <a:lnTo>
                  <a:pt x="12" y="62"/>
                </a:lnTo>
                <a:lnTo>
                  <a:pt x="12" y="62"/>
                </a:lnTo>
                <a:lnTo>
                  <a:pt x="10" y="64"/>
                </a:lnTo>
                <a:lnTo>
                  <a:pt x="12" y="68"/>
                </a:lnTo>
                <a:lnTo>
                  <a:pt x="12" y="68"/>
                </a:lnTo>
                <a:lnTo>
                  <a:pt x="15" y="70"/>
                </a:lnTo>
                <a:lnTo>
                  <a:pt x="19" y="68"/>
                </a:lnTo>
                <a:lnTo>
                  <a:pt x="19" y="68"/>
                </a:lnTo>
                <a:lnTo>
                  <a:pt x="21" y="68"/>
                </a:lnTo>
                <a:lnTo>
                  <a:pt x="25" y="68"/>
                </a:lnTo>
                <a:lnTo>
                  <a:pt x="25" y="68"/>
                </a:lnTo>
                <a:lnTo>
                  <a:pt x="27" y="70"/>
                </a:lnTo>
                <a:lnTo>
                  <a:pt x="27" y="74"/>
                </a:lnTo>
                <a:lnTo>
                  <a:pt x="27" y="74"/>
                </a:lnTo>
                <a:lnTo>
                  <a:pt x="27" y="75"/>
                </a:lnTo>
                <a:lnTo>
                  <a:pt x="30" y="77"/>
                </a:lnTo>
                <a:lnTo>
                  <a:pt x="30" y="77"/>
                </a:lnTo>
                <a:lnTo>
                  <a:pt x="34" y="77"/>
                </a:lnTo>
                <a:lnTo>
                  <a:pt x="36" y="75"/>
                </a:lnTo>
                <a:lnTo>
                  <a:pt x="36" y="75"/>
                </a:lnTo>
                <a:lnTo>
                  <a:pt x="38" y="72"/>
                </a:lnTo>
                <a:lnTo>
                  <a:pt x="42" y="72"/>
                </a:lnTo>
                <a:lnTo>
                  <a:pt x="42" y="72"/>
                </a:lnTo>
                <a:lnTo>
                  <a:pt x="43" y="72"/>
                </a:lnTo>
                <a:lnTo>
                  <a:pt x="45" y="75"/>
                </a:lnTo>
                <a:lnTo>
                  <a:pt x="45" y="75"/>
                </a:lnTo>
                <a:lnTo>
                  <a:pt x="47" y="77"/>
                </a:lnTo>
                <a:lnTo>
                  <a:pt x="51" y="77"/>
                </a:lnTo>
                <a:lnTo>
                  <a:pt x="51" y="77"/>
                </a:lnTo>
                <a:lnTo>
                  <a:pt x="55" y="75"/>
                </a:lnTo>
                <a:lnTo>
                  <a:pt x="55" y="72"/>
                </a:lnTo>
                <a:lnTo>
                  <a:pt x="55" y="72"/>
                </a:lnTo>
                <a:lnTo>
                  <a:pt x="55" y="68"/>
                </a:lnTo>
                <a:lnTo>
                  <a:pt x="57" y="66"/>
                </a:lnTo>
                <a:lnTo>
                  <a:pt x="57" y="66"/>
                </a:lnTo>
                <a:lnTo>
                  <a:pt x="58" y="66"/>
                </a:lnTo>
                <a:lnTo>
                  <a:pt x="62" y="68"/>
                </a:lnTo>
                <a:lnTo>
                  <a:pt x="62" y="68"/>
                </a:lnTo>
                <a:lnTo>
                  <a:pt x="64" y="68"/>
                </a:lnTo>
                <a:lnTo>
                  <a:pt x="68" y="66"/>
                </a:lnTo>
                <a:lnTo>
                  <a:pt x="68" y="66"/>
                </a:lnTo>
                <a:lnTo>
                  <a:pt x="70" y="62"/>
                </a:lnTo>
                <a:lnTo>
                  <a:pt x="70" y="59"/>
                </a:lnTo>
                <a:lnTo>
                  <a:pt x="70" y="59"/>
                </a:lnTo>
                <a:close/>
                <a:moveTo>
                  <a:pt x="23" y="55"/>
                </a:moveTo>
                <a:lnTo>
                  <a:pt x="23" y="55"/>
                </a:lnTo>
                <a:lnTo>
                  <a:pt x="19" y="47"/>
                </a:lnTo>
                <a:lnTo>
                  <a:pt x="15" y="40"/>
                </a:lnTo>
                <a:lnTo>
                  <a:pt x="17" y="30"/>
                </a:lnTo>
                <a:lnTo>
                  <a:pt x="23" y="23"/>
                </a:lnTo>
                <a:lnTo>
                  <a:pt x="23" y="23"/>
                </a:lnTo>
                <a:lnTo>
                  <a:pt x="30" y="17"/>
                </a:lnTo>
                <a:lnTo>
                  <a:pt x="38" y="15"/>
                </a:lnTo>
                <a:lnTo>
                  <a:pt x="47" y="17"/>
                </a:lnTo>
                <a:lnTo>
                  <a:pt x="55" y="23"/>
                </a:lnTo>
                <a:lnTo>
                  <a:pt x="55" y="23"/>
                </a:lnTo>
                <a:lnTo>
                  <a:pt x="60" y="29"/>
                </a:lnTo>
                <a:lnTo>
                  <a:pt x="62" y="38"/>
                </a:lnTo>
                <a:lnTo>
                  <a:pt x="60" y="47"/>
                </a:lnTo>
                <a:lnTo>
                  <a:pt x="57" y="55"/>
                </a:lnTo>
                <a:lnTo>
                  <a:pt x="57" y="55"/>
                </a:lnTo>
                <a:lnTo>
                  <a:pt x="49" y="60"/>
                </a:lnTo>
                <a:lnTo>
                  <a:pt x="40" y="62"/>
                </a:lnTo>
                <a:lnTo>
                  <a:pt x="30" y="60"/>
                </a:lnTo>
                <a:lnTo>
                  <a:pt x="23" y="55"/>
                </a:lnTo>
                <a:lnTo>
                  <a:pt x="23" y="5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576"/>
          <p:cNvSpPr>
            <a:spLocks/>
          </p:cNvSpPr>
          <p:nvPr/>
        </p:nvSpPr>
        <p:spPr bwMode="auto">
          <a:xfrm>
            <a:off x="2193900" y="5023897"/>
            <a:ext cx="108683" cy="108683"/>
          </a:xfrm>
          <a:custGeom>
            <a:avLst/>
            <a:gdLst>
              <a:gd name="T0" fmla="*/ 28 w 32"/>
              <a:gd name="T1" fmla="*/ 28 h 32"/>
              <a:gd name="T2" fmla="*/ 28 w 32"/>
              <a:gd name="T3" fmla="*/ 28 h 32"/>
              <a:gd name="T4" fmla="*/ 22 w 32"/>
              <a:gd name="T5" fmla="*/ 30 h 32"/>
              <a:gd name="T6" fmla="*/ 17 w 32"/>
              <a:gd name="T7" fmla="*/ 32 h 32"/>
              <a:gd name="T8" fmla="*/ 9 w 32"/>
              <a:gd name="T9" fmla="*/ 30 h 32"/>
              <a:gd name="T10" fmla="*/ 5 w 32"/>
              <a:gd name="T11" fmla="*/ 28 h 32"/>
              <a:gd name="T12" fmla="*/ 5 w 32"/>
              <a:gd name="T13" fmla="*/ 28 h 32"/>
              <a:gd name="T14" fmla="*/ 2 w 32"/>
              <a:gd name="T15" fmla="*/ 22 h 32"/>
              <a:gd name="T16" fmla="*/ 0 w 32"/>
              <a:gd name="T17" fmla="*/ 15 h 32"/>
              <a:gd name="T18" fmla="*/ 2 w 32"/>
              <a:gd name="T19" fmla="*/ 9 h 32"/>
              <a:gd name="T20" fmla="*/ 5 w 32"/>
              <a:gd name="T21" fmla="*/ 4 h 32"/>
              <a:gd name="T22" fmla="*/ 5 w 32"/>
              <a:gd name="T23" fmla="*/ 4 h 32"/>
              <a:gd name="T24" fmla="*/ 9 w 32"/>
              <a:gd name="T25" fmla="*/ 2 h 32"/>
              <a:gd name="T26" fmla="*/ 17 w 32"/>
              <a:gd name="T27" fmla="*/ 0 h 32"/>
              <a:gd name="T28" fmla="*/ 22 w 32"/>
              <a:gd name="T29" fmla="*/ 2 h 32"/>
              <a:gd name="T30" fmla="*/ 28 w 32"/>
              <a:gd name="T31" fmla="*/ 4 h 32"/>
              <a:gd name="T32" fmla="*/ 28 w 32"/>
              <a:gd name="T33" fmla="*/ 4 h 32"/>
              <a:gd name="T34" fmla="*/ 32 w 32"/>
              <a:gd name="T35" fmla="*/ 9 h 32"/>
              <a:gd name="T36" fmla="*/ 32 w 32"/>
              <a:gd name="T37" fmla="*/ 15 h 32"/>
              <a:gd name="T38" fmla="*/ 32 w 32"/>
              <a:gd name="T39" fmla="*/ 22 h 32"/>
              <a:gd name="T40" fmla="*/ 28 w 32"/>
              <a:gd name="T41" fmla="*/ 28 h 32"/>
              <a:gd name="T42" fmla="*/ 28 w 32"/>
              <a:gd name="T43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28" y="28"/>
                </a:moveTo>
                <a:lnTo>
                  <a:pt x="28" y="28"/>
                </a:lnTo>
                <a:lnTo>
                  <a:pt x="22" y="30"/>
                </a:lnTo>
                <a:lnTo>
                  <a:pt x="17" y="32"/>
                </a:lnTo>
                <a:lnTo>
                  <a:pt x="9" y="30"/>
                </a:lnTo>
                <a:lnTo>
                  <a:pt x="5" y="28"/>
                </a:lnTo>
                <a:lnTo>
                  <a:pt x="5" y="28"/>
                </a:lnTo>
                <a:lnTo>
                  <a:pt x="2" y="22"/>
                </a:lnTo>
                <a:lnTo>
                  <a:pt x="0" y="15"/>
                </a:lnTo>
                <a:lnTo>
                  <a:pt x="2" y="9"/>
                </a:lnTo>
                <a:lnTo>
                  <a:pt x="5" y="4"/>
                </a:lnTo>
                <a:lnTo>
                  <a:pt x="5" y="4"/>
                </a:lnTo>
                <a:lnTo>
                  <a:pt x="9" y="2"/>
                </a:lnTo>
                <a:lnTo>
                  <a:pt x="17" y="0"/>
                </a:lnTo>
                <a:lnTo>
                  <a:pt x="22" y="2"/>
                </a:lnTo>
                <a:lnTo>
                  <a:pt x="28" y="4"/>
                </a:lnTo>
                <a:lnTo>
                  <a:pt x="28" y="4"/>
                </a:lnTo>
                <a:lnTo>
                  <a:pt x="32" y="9"/>
                </a:lnTo>
                <a:lnTo>
                  <a:pt x="32" y="15"/>
                </a:lnTo>
                <a:lnTo>
                  <a:pt x="32" y="22"/>
                </a:lnTo>
                <a:lnTo>
                  <a:pt x="28" y="28"/>
                </a:lnTo>
                <a:lnTo>
                  <a:pt x="28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577"/>
          <p:cNvSpPr>
            <a:spLocks noEditPoints="1"/>
          </p:cNvSpPr>
          <p:nvPr/>
        </p:nvSpPr>
        <p:spPr bwMode="auto">
          <a:xfrm>
            <a:off x="1606336" y="4928799"/>
            <a:ext cx="312461" cy="298876"/>
          </a:xfrm>
          <a:custGeom>
            <a:avLst/>
            <a:gdLst>
              <a:gd name="T0" fmla="*/ 92 w 92"/>
              <a:gd name="T1" fmla="*/ 65 h 88"/>
              <a:gd name="T2" fmla="*/ 68 w 92"/>
              <a:gd name="T3" fmla="*/ 60 h 88"/>
              <a:gd name="T4" fmla="*/ 89 w 92"/>
              <a:gd name="T5" fmla="*/ 28 h 88"/>
              <a:gd name="T6" fmla="*/ 92 w 92"/>
              <a:gd name="T7" fmla="*/ 5 h 88"/>
              <a:gd name="T8" fmla="*/ 89 w 92"/>
              <a:gd name="T9" fmla="*/ 0 h 88"/>
              <a:gd name="T10" fmla="*/ 2 w 92"/>
              <a:gd name="T11" fmla="*/ 2 h 88"/>
              <a:gd name="T12" fmla="*/ 0 w 92"/>
              <a:gd name="T13" fmla="*/ 22 h 88"/>
              <a:gd name="T14" fmla="*/ 21 w 92"/>
              <a:gd name="T15" fmla="*/ 28 h 88"/>
              <a:gd name="T16" fmla="*/ 4 w 92"/>
              <a:gd name="T17" fmla="*/ 60 h 88"/>
              <a:gd name="T18" fmla="*/ 0 w 92"/>
              <a:gd name="T19" fmla="*/ 82 h 88"/>
              <a:gd name="T20" fmla="*/ 4 w 92"/>
              <a:gd name="T21" fmla="*/ 88 h 88"/>
              <a:gd name="T22" fmla="*/ 92 w 92"/>
              <a:gd name="T23" fmla="*/ 86 h 88"/>
              <a:gd name="T24" fmla="*/ 77 w 92"/>
              <a:gd name="T25" fmla="*/ 5 h 88"/>
              <a:gd name="T26" fmla="*/ 83 w 92"/>
              <a:gd name="T27" fmla="*/ 11 h 88"/>
              <a:gd name="T28" fmla="*/ 81 w 92"/>
              <a:gd name="T29" fmla="*/ 20 h 88"/>
              <a:gd name="T30" fmla="*/ 75 w 92"/>
              <a:gd name="T31" fmla="*/ 22 h 88"/>
              <a:gd name="T32" fmla="*/ 70 w 92"/>
              <a:gd name="T33" fmla="*/ 11 h 88"/>
              <a:gd name="T34" fmla="*/ 75 w 92"/>
              <a:gd name="T35" fmla="*/ 5 h 88"/>
              <a:gd name="T36" fmla="*/ 57 w 92"/>
              <a:gd name="T37" fmla="*/ 5 h 88"/>
              <a:gd name="T38" fmla="*/ 62 w 92"/>
              <a:gd name="T39" fmla="*/ 17 h 88"/>
              <a:gd name="T40" fmla="*/ 57 w 92"/>
              <a:gd name="T41" fmla="*/ 22 h 88"/>
              <a:gd name="T42" fmla="*/ 51 w 92"/>
              <a:gd name="T43" fmla="*/ 20 h 88"/>
              <a:gd name="T44" fmla="*/ 49 w 92"/>
              <a:gd name="T45" fmla="*/ 11 h 88"/>
              <a:gd name="T46" fmla="*/ 57 w 92"/>
              <a:gd name="T47" fmla="*/ 5 h 88"/>
              <a:gd name="T48" fmla="*/ 40 w 92"/>
              <a:gd name="T49" fmla="*/ 7 h 88"/>
              <a:gd name="T50" fmla="*/ 42 w 92"/>
              <a:gd name="T51" fmla="*/ 17 h 88"/>
              <a:gd name="T52" fmla="*/ 34 w 92"/>
              <a:gd name="T53" fmla="*/ 22 h 88"/>
              <a:gd name="T54" fmla="*/ 30 w 92"/>
              <a:gd name="T55" fmla="*/ 17 h 88"/>
              <a:gd name="T56" fmla="*/ 30 w 92"/>
              <a:gd name="T57" fmla="*/ 7 h 88"/>
              <a:gd name="T58" fmla="*/ 14 w 92"/>
              <a:gd name="T59" fmla="*/ 22 h 88"/>
              <a:gd name="T60" fmla="*/ 10 w 92"/>
              <a:gd name="T61" fmla="*/ 17 h 88"/>
              <a:gd name="T62" fmla="*/ 10 w 92"/>
              <a:gd name="T63" fmla="*/ 7 h 88"/>
              <a:gd name="T64" fmla="*/ 15 w 92"/>
              <a:gd name="T65" fmla="*/ 5 h 88"/>
              <a:gd name="T66" fmla="*/ 21 w 92"/>
              <a:gd name="T67" fmla="*/ 17 h 88"/>
              <a:gd name="T68" fmla="*/ 15 w 92"/>
              <a:gd name="T69" fmla="*/ 22 h 88"/>
              <a:gd name="T70" fmla="*/ 60 w 92"/>
              <a:gd name="T71" fmla="*/ 28 h 88"/>
              <a:gd name="T72" fmla="*/ 29 w 92"/>
              <a:gd name="T73" fmla="*/ 28 h 88"/>
              <a:gd name="T74" fmla="*/ 10 w 92"/>
              <a:gd name="T75" fmla="*/ 80 h 88"/>
              <a:gd name="T76" fmla="*/ 10 w 92"/>
              <a:gd name="T77" fmla="*/ 71 h 88"/>
              <a:gd name="T78" fmla="*/ 15 w 92"/>
              <a:gd name="T79" fmla="*/ 65 h 88"/>
              <a:gd name="T80" fmla="*/ 21 w 92"/>
              <a:gd name="T81" fmla="*/ 71 h 88"/>
              <a:gd name="T82" fmla="*/ 19 w 92"/>
              <a:gd name="T83" fmla="*/ 80 h 88"/>
              <a:gd name="T84" fmla="*/ 34 w 92"/>
              <a:gd name="T85" fmla="*/ 82 h 88"/>
              <a:gd name="T86" fmla="*/ 30 w 92"/>
              <a:gd name="T87" fmla="*/ 77 h 88"/>
              <a:gd name="T88" fmla="*/ 30 w 92"/>
              <a:gd name="T89" fmla="*/ 67 h 88"/>
              <a:gd name="T90" fmla="*/ 36 w 92"/>
              <a:gd name="T91" fmla="*/ 65 h 88"/>
              <a:gd name="T92" fmla="*/ 42 w 92"/>
              <a:gd name="T93" fmla="*/ 77 h 88"/>
              <a:gd name="T94" fmla="*/ 36 w 92"/>
              <a:gd name="T95" fmla="*/ 82 h 88"/>
              <a:gd name="T96" fmla="*/ 55 w 92"/>
              <a:gd name="T97" fmla="*/ 82 h 88"/>
              <a:gd name="T98" fmla="*/ 49 w 92"/>
              <a:gd name="T99" fmla="*/ 71 h 88"/>
              <a:gd name="T100" fmla="*/ 55 w 92"/>
              <a:gd name="T101" fmla="*/ 65 h 88"/>
              <a:gd name="T102" fmla="*/ 60 w 92"/>
              <a:gd name="T103" fmla="*/ 67 h 88"/>
              <a:gd name="T104" fmla="*/ 62 w 92"/>
              <a:gd name="T105" fmla="*/ 77 h 88"/>
              <a:gd name="T106" fmla="*/ 55 w 92"/>
              <a:gd name="T107" fmla="*/ 82 h 88"/>
              <a:gd name="T108" fmla="*/ 72 w 92"/>
              <a:gd name="T109" fmla="*/ 80 h 88"/>
              <a:gd name="T110" fmla="*/ 70 w 92"/>
              <a:gd name="T111" fmla="*/ 71 h 88"/>
              <a:gd name="T112" fmla="*/ 77 w 92"/>
              <a:gd name="T113" fmla="*/ 65 h 88"/>
              <a:gd name="T114" fmla="*/ 83 w 92"/>
              <a:gd name="T115" fmla="*/ 71 h 88"/>
              <a:gd name="T116" fmla="*/ 81 w 92"/>
              <a:gd name="T117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" h="88">
                <a:moveTo>
                  <a:pt x="92" y="82"/>
                </a:moveTo>
                <a:lnTo>
                  <a:pt x="92" y="65"/>
                </a:lnTo>
                <a:lnTo>
                  <a:pt x="92" y="65"/>
                </a:lnTo>
                <a:lnTo>
                  <a:pt x="92" y="62"/>
                </a:lnTo>
                <a:lnTo>
                  <a:pt x="89" y="60"/>
                </a:lnTo>
                <a:lnTo>
                  <a:pt x="68" y="60"/>
                </a:lnTo>
                <a:lnTo>
                  <a:pt x="68" y="28"/>
                </a:lnTo>
                <a:lnTo>
                  <a:pt x="89" y="28"/>
                </a:lnTo>
                <a:lnTo>
                  <a:pt x="89" y="28"/>
                </a:lnTo>
                <a:lnTo>
                  <a:pt x="92" y="26"/>
                </a:lnTo>
                <a:lnTo>
                  <a:pt x="92" y="22"/>
                </a:lnTo>
                <a:lnTo>
                  <a:pt x="92" y="5"/>
                </a:lnTo>
                <a:lnTo>
                  <a:pt x="92" y="5"/>
                </a:lnTo>
                <a:lnTo>
                  <a:pt x="92" y="2"/>
                </a:lnTo>
                <a:lnTo>
                  <a:pt x="89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5"/>
                </a:lnTo>
                <a:lnTo>
                  <a:pt x="0" y="22"/>
                </a:lnTo>
                <a:lnTo>
                  <a:pt x="0" y="22"/>
                </a:lnTo>
                <a:lnTo>
                  <a:pt x="2" y="26"/>
                </a:lnTo>
                <a:lnTo>
                  <a:pt x="4" y="28"/>
                </a:lnTo>
                <a:lnTo>
                  <a:pt x="21" y="28"/>
                </a:lnTo>
                <a:lnTo>
                  <a:pt x="21" y="60"/>
                </a:lnTo>
                <a:lnTo>
                  <a:pt x="4" y="60"/>
                </a:lnTo>
                <a:lnTo>
                  <a:pt x="4" y="60"/>
                </a:lnTo>
                <a:lnTo>
                  <a:pt x="2" y="62"/>
                </a:lnTo>
                <a:lnTo>
                  <a:pt x="0" y="65"/>
                </a:lnTo>
                <a:lnTo>
                  <a:pt x="0" y="82"/>
                </a:lnTo>
                <a:lnTo>
                  <a:pt x="0" y="82"/>
                </a:lnTo>
                <a:lnTo>
                  <a:pt x="2" y="86"/>
                </a:lnTo>
                <a:lnTo>
                  <a:pt x="4" y="88"/>
                </a:lnTo>
                <a:lnTo>
                  <a:pt x="89" y="88"/>
                </a:lnTo>
                <a:lnTo>
                  <a:pt x="89" y="88"/>
                </a:lnTo>
                <a:lnTo>
                  <a:pt x="92" y="86"/>
                </a:lnTo>
                <a:lnTo>
                  <a:pt x="92" y="82"/>
                </a:lnTo>
                <a:lnTo>
                  <a:pt x="92" y="82"/>
                </a:lnTo>
                <a:close/>
                <a:moveTo>
                  <a:pt x="77" y="5"/>
                </a:moveTo>
                <a:lnTo>
                  <a:pt x="77" y="5"/>
                </a:lnTo>
                <a:lnTo>
                  <a:pt x="81" y="7"/>
                </a:lnTo>
                <a:lnTo>
                  <a:pt x="83" y="11"/>
                </a:lnTo>
                <a:lnTo>
                  <a:pt x="83" y="17"/>
                </a:lnTo>
                <a:lnTo>
                  <a:pt x="83" y="17"/>
                </a:lnTo>
                <a:lnTo>
                  <a:pt x="81" y="20"/>
                </a:lnTo>
                <a:lnTo>
                  <a:pt x="77" y="22"/>
                </a:lnTo>
                <a:lnTo>
                  <a:pt x="75" y="22"/>
                </a:lnTo>
                <a:lnTo>
                  <a:pt x="75" y="22"/>
                </a:lnTo>
                <a:lnTo>
                  <a:pt x="72" y="20"/>
                </a:lnTo>
                <a:lnTo>
                  <a:pt x="70" y="17"/>
                </a:lnTo>
                <a:lnTo>
                  <a:pt x="70" y="11"/>
                </a:lnTo>
                <a:lnTo>
                  <a:pt x="70" y="11"/>
                </a:lnTo>
                <a:lnTo>
                  <a:pt x="72" y="7"/>
                </a:lnTo>
                <a:lnTo>
                  <a:pt x="75" y="5"/>
                </a:lnTo>
                <a:lnTo>
                  <a:pt x="77" y="5"/>
                </a:lnTo>
                <a:close/>
                <a:moveTo>
                  <a:pt x="57" y="5"/>
                </a:moveTo>
                <a:lnTo>
                  <a:pt x="57" y="5"/>
                </a:lnTo>
                <a:lnTo>
                  <a:pt x="60" y="7"/>
                </a:lnTo>
                <a:lnTo>
                  <a:pt x="62" y="11"/>
                </a:lnTo>
                <a:lnTo>
                  <a:pt x="62" y="17"/>
                </a:lnTo>
                <a:lnTo>
                  <a:pt x="62" y="17"/>
                </a:lnTo>
                <a:lnTo>
                  <a:pt x="60" y="20"/>
                </a:lnTo>
                <a:lnTo>
                  <a:pt x="57" y="22"/>
                </a:lnTo>
                <a:lnTo>
                  <a:pt x="55" y="22"/>
                </a:lnTo>
                <a:lnTo>
                  <a:pt x="55" y="22"/>
                </a:lnTo>
                <a:lnTo>
                  <a:pt x="51" y="20"/>
                </a:lnTo>
                <a:lnTo>
                  <a:pt x="49" y="17"/>
                </a:lnTo>
                <a:lnTo>
                  <a:pt x="49" y="11"/>
                </a:lnTo>
                <a:lnTo>
                  <a:pt x="49" y="11"/>
                </a:lnTo>
                <a:lnTo>
                  <a:pt x="51" y="7"/>
                </a:lnTo>
                <a:lnTo>
                  <a:pt x="55" y="5"/>
                </a:lnTo>
                <a:lnTo>
                  <a:pt x="57" y="5"/>
                </a:lnTo>
                <a:close/>
                <a:moveTo>
                  <a:pt x="36" y="5"/>
                </a:moveTo>
                <a:lnTo>
                  <a:pt x="36" y="5"/>
                </a:lnTo>
                <a:lnTo>
                  <a:pt x="40" y="7"/>
                </a:lnTo>
                <a:lnTo>
                  <a:pt x="42" y="11"/>
                </a:lnTo>
                <a:lnTo>
                  <a:pt x="42" y="17"/>
                </a:lnTo>
                <a:lnTo>
                  <a:pt x="42" y="17"/>
                </a:lnTo>
                <a:lnTo>
                  <a:pt x="40" y="20"/>
                </a:lnTo>
                <a:lnTo>
                  <a:pt x="36" y="22"/>
                </a:lnTo>
                <a:lnTo>
                  <a:pt x="34" y="22"/>
                </a:lnTo>
                <a:lnTo>
                  <a:pt x="34" y="22"/>
                </a:lnTo>
                <a:lnTo>
                  <a:pt x="30" y="20"/>
                </a:lnTo>
                <a:lnTo>
                  <a:pt x="30" y="17"/>
                </a:lnTo>
                <a:lnTo>
                  <a:pt x="30" y="11"/>
                </a:lnTo>
                <a:lnTo>
                  <a:pt x="30" y="11"/>
                </a:lnTo>
                <a:lnTo>
                  <a:pt x="30" y="7"/>
                </a:lnTo>
                <a:lnTo>
                  <a:pt x="34" y="5"/>
                </a:lnTo>
                <a:lnTo>
                  <a:pt x="36" y="5"/>
                </a:lnTo>
                <a:close/>
                <a:moveTo>
                  <a:pt x="14" y="22"/>
                </a:moveTo>
                <a:lnTo>
                  <a:pt x="14" y="22"/>
                </a:lnTo>
                <a:lnTo>
                  <a:pt x="10" y="20"/>
                </a:lnTo>
                <a:lnTo>
                  <a:pt x="10" y="17"/>
                </a:lnTo>
                <a:lnTo>
                  <a:pt x="10" y="11"/>
                </a:lnTo>
                <a:lnTo>
                  <a:pt x="10" y="11"/>
                </a:lnTo>
                <a:lnTo>
                  <a:pt x="10" y="7"/>
                </a:lnTo>
                <a:lnTo>
                  <a:pt x="14" y="5"/>
                </a:lnTo>
                <a:lnTo>
                  <a:pt x="15" y="5"/>
                </a:lnTo>
                <a:lnTo>
                  <a:pt x="15" y="5"/>
                </a:lnTo>
                <a:lnTo>
                  <a:pt x="19" y="7"/>
                </a:lnTo>
                <a:lnTo>
                  <a:pt x="21" y="11"/>
                </a:lnTo>
                <a:lnTo>
                  <a:pt x="21" y="17"/>
                </a:lnTo>
                <a:lnTo>
                  <a:pt x="21" y="17"/>
                </a:lnTo>
                <a:lnTo>
                  <a:pt x="19" y="20"/>
                </a:lnTo>
                <a:lnTo>
                  <a:pt x="15" y="22"/>
                </a:lnTo>
                <a:lnTo>
                  <a:pt x="14" y="22"/>
                </a:lnTo>
                <a:close/>
                <a:moveTo>
                  <a:pt x="29" y="28"/>
                </a:moveTo>
                <a:lnTo>
                  <a:pt x="60" y="28"/>
                </a:lnTo>
                <a:lnTo>
                  <a:pt x="60" y="60"/>
                </a:lnTo>
                <a:lnTo>
                  <a:pt x="29" y="60"/>
                </a:lnTo>
                <a:lnTo>
                  <a:pt x="29" y="28"/>
                </a:lnTo>
                <a:close/>
                <a:moveTo>
                  <a:pt x="14" y="82"/>
                </a:moveTo>
                <a:lnTo>
                  <a:pt x="14" y="82"/>
                </a:lnTo>
                <a:lnTo>
                  <a:pt x="10" y="80"/>
                </a:lnTo>
                <a:lnTo>
                  <a:pt x="10" y="77"/>
                </a:lnTo>
                <a:lnTo>
                  <a:pt x="10" y="71"/>
                </a:lnTo>
                <a:lnTo>
                  <a:pt x="10" y="71"/>
                </a:lnTo>
                <a:lnTo>
                  <a:pt x="10" y="67"/>
                </a:lnTo>
                <a:lnTo>
                  <a:pt x="14" y="65"/>
                </a:lnTo>
                <a:lnTo>
                  <a:pt x="15" y="65"/>
                </a:lnTo>
                <a:lnTo>
                  <a:pt x="15" y="65"/>
                </a:lnTo>
                <a:lnTo>
                  <a:pt x="19" y="67"/>
                </a:lnTo>
                <a:lnTo>
                  <a:pt x="21" y="71"/>
                </a:lnTo>
                <a:lnTo>
                  <a:pt x="21" y="77"/>
                </a:lnTo>
                <a:lnTo>
                  <a:pt x="21" y="77"/>
                </a:lnTo>
                <a:lnTo>
                  <a:pt x="19" y="80"/>
                </a:lnTo>
                <a:lnTo>
                  <a:pt x="15" y="82"/>
                </a:lnTo>
                <a:lnTo>
                  <a:pt x="14" y="82"/>
                </a:lnTo>
                <a:close/>
                <a:moveTo>
                  <a:pt x="34" y="82"/>
                </a:moveTo>
                <a:lnTo>
                  <a:pt x="34" y="82"/>
                </a:lnTo>
                <a:lnTo>
                  <a:pt x="30" y="80"/>
                </a:lnTo>
                <a:lnTo>
                  <a:pt x="30" y="77"/>
                </a:lnTo>
                <a:lnTo>
                  <a:pt x="30" y="71"/>
                </a:lnTo>
                <a:lnTo>
                  <a:pt x="30" y="71"/>
                </a:lnTo>
                <a:lnTo>
                  <a:pt x="30" y="67"/>
                </a:lnTo>
                <a:lnTo>
                  <a:pt x="34" y="65"/>
                </a:lnTo>
                <a:lnTo>
                  <a:pt x="36" y="65"/>
                </a:lnTo>
                <a:lnTo>
                  <a:pt x="36" y="65"/>
                </a:lnTo>
                <a:lnTo>
                  <a:pt x="40" y="67"/>
                </a:lnTo>
                <a:lnTo>
                  <a:pt x="42" y="71"/>
                </a:lnTo>
                <a:lnTo>
                  <a:pt x="42" y="77"/>
                </a:lnTo>
                <a:lnTo>
                  <a:pt x="42" y="77"/>
                </a:lnTo>
                <a:lnTo>
                  <a:pt x="40" y="80"/>
                </a:lnTo>
                <a:lnTo>
                  <a:pt x="36" y="82"/>
                </a:lnTo>
                <a:lnTo>
                  <a:pt x="34" y="82"/>
                </a:lnTo>
                <a:close/>
                <a:moveTo>
                  <a:pt x="55" y="82"/>
                </a:moveTo>
                <a:lnTo>
                  <a:pt x="55" y="82"/>
                </a:lnTo>
                <a:lnTo>
                  <a:pt x="51" y="80"/>
                </a:lnTo>
                <a:lnTo>
                  <a:pt x="49" y="77"/>
                </a:lnTo>
                <a:lnTo>
                  <a:pt x="49" y="71"/>
                </a:lnTo>
                <a:lnTo>
                  <a:pt x="49" y="71"/>
                </a:lnTo>
                <a:lnTo>
                  <a:pt x="51" y="67"/>
                </a:lnTo>
                <a:lnTo>
                  <a:pt x="55" y="65"/>
                </a:lnTo>
                <a:lnTo>
                  <a:pt x="57" y="65"/>
                </a:lnTo>
                <a:lnTo>
                  <a:pt x="57" y="65"/>
                </a:lnTo>
                <a:lnTo>
                  <a:pt x="60" y="67"/>
                </a:lnTo>
                <a:lnTo>
                  <a:pt x="62" y="71"/>
                </a:lnTo>
                <a:lnTo>
                  <a:pt x="62" y="77"/>
                </a:lnTo>
                <a:lnTo>
                  <a:pt x="62" y="77"/>
                </a:lnTo>
                <a:lnTo>
                  <a:pt x="60" y="80"/>
                </a:lnTo>
                <a:lnTo>
                  <a:pt x="57" y="82"/>
                </a:lnTo>
                <a:lnTo>
                  <a:pt x="55" y="82"/>
                </a:lnTo>
                <a:close/>
                <a:moveTo>
                  <a:pt x="75" y="82"/>
                </a:moveTo>
                <a:lnTo>
                  <a:pt x="75" y="82"/>
                </a:lnTo>
                <a:lnTo>
                  <a:pt x="72" y="80"/>
                </a:lnTo>
                <a:lnTo>
                  <a:pt x="70" y="77"/>
                </a:lnTo>
                <a:lnTo>
                  <a:pt x="70" y="71"/>
                </a:lnTo>
                <a:lnTo>
                  <a:pt x="70" y="71"/>
                </a:lnTo>
                <a:lnTo>
                  <a:pt x="72" y="67"/>
                </a:lnTo>
                <a:lnTo>
                  <a:pt x="75" y="65"/>
                </a:lnTo>
                <a:lnTo>
                  <a:pt x="77" y="65"/>
                </a:lnTo>
                <a:lnTo>
                  <a:pt x="77" y="65"/>
                </a:lnTo>
                <a:lnTo>
                  <a:pt x="81" y="67"/>
                </a:lnTo>
                <a:lnTo>
                  <a:pt x="83" y="71"/>
                </a:lnTo>
                <a:lnTo>
                  <a:pt x="83" y="77"/>
                </a:lnTo>
                <a:lnTo>
                  <a:pt x="83" y="77"/>
                </a:lnTo>
                <a:lnTo>
                  <a:pt x="81" y="80"/>
                </a:lnTo>
                <a:lnTo>
                  <a:pt x="77" y="82"/>
                </a:lnTo>
                <a:lnTo>
                  <a:pt x="75" y="8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578"/>
          <p:cNvSpPr>
            <a:spLocks/>
          </p:cNvSpPr>
          <p:nvPr/>
        </p:nvSpPr>
        <p:spPr bwMode="auto">
          <a:xfrm>
            <a:off x="3504875" y="4928799"/>
            <a:ext cx="64531" cy="183400"/>
          </a:xfrm>
          <a:custGeom>
            <a:avLst/>
            <a:gdLst>
              <a:gd name="T0" fmla="*/ 13 w 19"/>
              <a:gd name="T1" fmla="*/ 35 h 54"/>
              <a:gd name="T2" fmla="*/ 13 w 19"/>
              <a:gd name="T3" fmla="*/ 35 h 54"/>
              <a:gd name="T4" fmla="*/ 13 w 19"/>
              <a:gd name="T5" fmla="*/ 24 h 54"/>
              <a:gd name="T6" fmla="*/ 13 w 19"/>
              <a:gd name="T7" fmla="*/ 22 h 54"/>
              <a:gd name="T8" fmla="*/ 13 w 19"/>
              <a:gd name="T9" fmla="*/ 2 h 54"/>
              <a:gd name="T10" fmla="*/ 13 w 19"/>
              <a:gd name="T11" fmla="*/ 2 h 54"/>
              <a:gd name="T12" fmla="*/ 13 w 19"/>
              <a:gd name="T13" fmla="*/ 0 h 54"/>
              <a:gd name="T14" fmla="*/ 5 w 19"/>
              <a:gd name="T15" fmla="*/ 0 h 54"/>
              <a:gd name="T16" fmla="*/ 5 w 19"/>
              <a:gd name="T17" fmla="*/ 0 h 54"/>
              <a:gd name="T18" fmla="*/ 4 w 19"/>
              <a:gd name="T19" fmla="*/ 2 h 54"/>
              <a:gd name="T20" fmla="*/ 4 w 19"/>
              <a:gd name="T21" fmla="*/ 22 h 54"/>
              <a:gd name="T22" fmla="*/ 4 w 19"/>
              <a:gd name="T23" fmla="*/ 24 h 54"/>
              <a:gd name="T24" fmla="*/ 4 w 19"/>
              <a:gd name="T25" fmla="*/ 35 h 54"/>
              <a:gd name="T26" fmla="*/ 4 w 19"/>
              <a:gd name="T27" fmla="*/ 35 h 54"/>
              <a:gd name="T28" fmla="*/ 4 w 19"/>
              <a:gd name="T29" fmla="*/ 35 h 54"/>
              <a:gd name="T30" fmla="*/ 2 w 19"/>
              <a:gd name="T31" fmla="*/ 39 h 54"/>
              <a:gd name="T32" fmla="*/ 0 w 19"/>
              <a:gd name="T33" fmla="*/ 45 h 54"/>
              <a:gd name="T34" fmla="*/ 0 w 19"/>
              <a:gd name="T35" fmla="*/ 45 h 54"/>
              <a:gd name="T36" fmla="*/ 0 w 19"/>
              <a:gd name="T37" fmla="*/ 47 h 54"/>
              <a:gd name="T38" fmla="*/ 2 w 19"/>
              <a:gd name="T39" fmla="*/ 50 h 54"/>
              <a:gd name="T40" fmla="*/ 5 w 19"/>
              <a:gd name="T41" fmla="*/ 52 h 54"/>
              <a:gd name="T42" fmla="*/ 9 w 19"/>
              <a:gd name="T43" fmla="*/ 54 h 54"/>
              <a:gd name="T44" fmla="*/ 9 w 19"/>
              <a:gd name="T45" fmla="*/ 54 h 54"/>
              <a:gd name="T46" fmla="*/ 13 w 19"/>
              <a:gd name="T47" fmla="*/ 52 h 54"/>
              <a:gd name="T48" fmla="*/ 15 w 19"/>
              <a:gd name="T49" fmla="*/ 50 h 54"/>
              <a:gd name="T50" fmla="*/ 17 w 19"/>
              <a:gd name="T51" fmla="*/ 47 h 54"/>
              <a:gd name="T52" fmla="*/ 19 w 19"/>
              <a:gd name="T53" fmla="*/ 45 h 54"/>
              <a:gd name="T54" fmla="*/ 19 w 19"/>
              <a:gd name="T55" fmla="*/ 45 h 54"/>
              <a:gd name="T56" fmla="*/ 17 w 19"/>
              <a:gd name="T57" fmla="*/ 39 h 54"/>
              <a:gd name="T58" fmla="*/ 13 w 19"/>
              <a:gd name="T59" fmla="*/ 35 h 54"/>
              <a:gd name="T60" fmla="*/ 13 w 19"/>
              <a:gd name="T61" fmla="*/ 3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" h="54">
                <a:moveTo>
                  <a:pt x="13" y="35"/>
                </a:moveTo>
                <a:lnTo>
                  <a:pt x="13" y="35"/>
                </a:lnTo>
                <a:lnTo>
                  <a:pt x="13" y="24"/>
                </a:lnTo>
                <a:lnTo>
                  <a:pt x="13" y="22"/>
                </a:lnTo>
                <a:lnTo>
                  <a:pt x="13" y="2"/>
                </a:lnTo>
                <a:lnTo>
                  <a:pt x="13" y="2"/>
                </a:lnTo>
                <a:lnTo>
                  <a:pt x="13" y="0"/>
                </a:lnTo>
                <a:lnTo>
                  <a:pt x="5" y="0"/>
                </a:lnTo>
                <a:lnTo>
                  <a:pt x="5" y="0"/>
                </a:lnTo>
                <a:lnTo>
                  <a:pt x="4" y="2"/>
                </a:lnTo>
                <a:lnTo>
                  <a:pt x="4" y="22"/>
                </a:lnTo>
                <a:lnTo>
                  <a:pt x="4" y="24"/>
                </a:lnTo>
                <a:lnTo>
                  <a:pt x="4" y="35"/>
                </a:lnTo>
                <a:lnTo>
                  <a:pt x="4" y="35"/>
                </a:lnTo>
                <a:lnTo>
                  <a:pt x="4" y="35"/>
                </a:lnTo>
                <a:lnTo>
                  <a:pt x="2" y="39"/>
                </a:lnTo>
                <a:lnTo>
                  <a:pt x="0" y="45"/>
                </a:lnTo>
                <a:lnTo>
                  <a:pt x="0" y="45"/>
                </a:lnTo>
                <a:lnTo>
                  <a:pt x="0" y="47"/>
                </a:lnTo>
                <a:lnTo>
                  <a:pt x="2" y="50"/>
                </a:lnTo>
                <a:lnTo>
                  <a:pt x="5" y="52"/>
                </a:lnTo>
                <a:lnTo>
                  <a:pt x="9" y="54"/>
                </a:lnTo>
                <a:lnTo>
                  <a:pt x="9" y="54"/>
                </a:lnTo>
                <a:lnTo>
                  <a:pt x="13" y="52"/>
                </a:lnTo>
                <a:lnTo>
                  <a:pt x="15" y="50"/>
                </a:lnTo>
                <a:lnTo>
                  <a:pt x="17" y="47"/>
                </a:lnTo>
                <a:lnTo>
                  <a:pt x="19" y="45"/>
                </a:lnTo>
                <a:lnTo>
                  <a:pt x="19" y="45"/>
                </a:lnTo>
                <a:lnTo>
                  <a:pt x="17" y="39"/>
                </a:lnTo>
                <a:lnTo>
                  <a:pt x="13" y="35"/>
                </a:lnTo>
                <a:lnTo>
                  <a:pt x="13" y="3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579"/>
          <p:cNvSpPr>
            <a:spLocks/>
          </p:cNvSpPr>
          <p:nvPr/>
        </p:nvSpPr>
        <p:spPr bwMode="auto">
          <a:xfrm>
            <a:off x="3447138" y="5088424"/>
            <a:ext cx="173212" cy="81512"/>
          </a:xfrm>
          <a:custGeom>
            <a:avLst/>
            <a:gdLst>
              <a:gd name="T0" fmla="*/ 26 w 51"/>
              <a:gd name="T1" fmla="*/ 13 h 24"/>
              <a:gd name="T2" fmla="*/ 26 w 51"/>
              <a:gd name="T3" fmla="*/ 13 h 24"/>
              <a:gd name="T4" fmla="*/ 21 w 51"/>
              <a:gd name="T5" fmla="*/ 13 h 24"/>
              <a:gd name="T6" fmla="*/ 15 w 51"/>
              <a:gd name="T7" fmla="*/ 9 h 24"/>
              <a:gd name="T8" fmla="*/ 13 w 51"/>
              <a:gd name="T9" fmla="*/ 5 h 24"/>
              <a:gd name="T10" fmla="*/ 11 w 51"/>
              <a:gd name="T11" fmla="*/ 0 h 24"/>
              <a:gd name="T12" fmla="*/ 0 w 51"/>
              <a:gd name="T13" fmla="*/ 0 h 24"/>
              <a:gd name="T14" fmla="*/ 0 w 51"/>
              <a:gd name="T15" fmla="*/ 0 h 24"/>
              <a:gd name="T16" fmla="*/ 4 w 51"/>
              <a:gd name="T17" fmla="*/ 9 h 24"/>
              <a:gd name="T18" fmla="*/ 9 w 51"/>
              <a:gd name="T19" fmla="*/ 17 h 24"/>
              <a:gd name="T20" fmla="*/ 17 w 51"/>
              <a:gd name="T21" fmla="*/ 22 h 24"/>
              <a:gd name="T22" fmla="*/ 26 w 51"/>
              <a:gd name="T23" fmla="*/ 24 h 24"/>
              <a:gd name="T24" fmla="*/ 26 w 51"/>
              <a:gd name="T25" fmla="*/ 24 h 24"/>
              <a:gd name="T26" fmla="*/ 36 w 51"/>
              <a:gd name="T27" fmla="*/ 22 h 24"/>
              <a:gd name="T28" fmla="*/ 43 w 51"/>
              <a:gd name="T29" fmla="*/ 17 h 24"/>
              <a:gd name="T30" fmla="*/ 49 w 51"/>
              <a:gd name="T31" fmla="*/ 9 h 24"/>
              <a:gd name="T32" fmla="*/ 51 w 51"/>
              <a:gd name="T33" fmla="*/ 0 h 24"/>
              <a:gd name="T34" fmla="*/ 41 w 51"/>
              <a:gd name="T35" fmla="*/ 0 h 24"/>
              <a:gd name="T36" fmla="*/ 41 w 51"/>
              <a:gd name="T37" fmla="*/ 0 h 24"/>
              <a:gd name="T38" fmla="*/ 39 w 51"/>
              <a:gd name="T39" fmla="*/ 5 h 24"/>
              <a:gd name="T40" fmla="*/ 37 w 51"/>
              <a:gd name="T41" fmla="*/ 9 h 24"/>
              <a:gd name="T42" fmla="*/ 32 w 51"/>
              <a:gd name="T43" fmla="*/ 13 h 24"/>
              <a:gd name="T44" fmla="*/ 26 w 51"/>
              <a:gd name="T45" fmla="*/ 13 h 24"/>
              <a:gd name="T46" fmla="*/ 26 w 51"/>
              <a:gd name="T47" fmla="*/ 1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" h="24">
                <a:moveTo>
                  <a:pt x="26" y="13"/>
                </a:moveTo>
                <a:lnTo>
                  <a:pt x="26" y="13"/>
                </a:lnTo>
                <a:lnTo>
                  <a:pt x="21" y="13"/>
                </a:lnTo>
                <a:lnTo>
                  <a:pt x="15" y="9"/>
                </a:lnTo>
                <a:lnTo>
                  <a:pt x="13" y="5"/>
                </a:lnTo>
                <a:lnTo>
                  <a:pt x="11" y="0"/>
                </a:lnTo>
                <a:lnTo>
                  <a:pt x="0" y="0"/>
                </a:lnTo>
                <a:lnTo>
                  <a:pt x="0" y="0"/>
                </a:lnTo>
                <a:lnTo>
                  <a:pt x="4" y="9"/>
                </a:lnTo>
                <a:lnTo>
                  <a:pt x="9" y="17"/>
                </a:lnTo>
                <a:lnTo>
                  <a:pt x="17" y="22"/>
                </a:lnTo>
                <a:lnTo>
                  <a:pt x="26" y="24"/>
                </a:lnTo>
                <a:lnTo>
                  <a:pt x="26" y="24"/>
                </a:lnTo>
                <a:lnTo>
                  <a:pt x="36" y="22"/>
                </a:lnTo>
                <a:lnTo>
                  <a:pt x="43" y="17"/>
                </a:lnTo>
                <a:lnTo>
                  <a:pt x="49" y="9"/>
                </a:lnTo>
                <a:lnTo>
                  <a:pt x="51" y="0"/>
                </a:lnTo>
                <a:lnTo>
                  <a:pt x="41" y="0"/>
                </a:lnTo>
                <a:lnTo>
                  <a:pt x="41" y="0"/>
                </a:lnTo>
                <a:lnTo>
                  <a:pt x="39" y="5"/>
                </a:lnTo>
                <a:lnTo>
                  <a:pt x="37" y="9"/>
                </a:lnTo>
                <a:lnTo>
                  <a:pt x="32" y="13"/>
                </a:lnTo>
                <a:lnTo>
                  <a:pt x="26" y="13"/>
                </a:lnTo>
                <a:lnTo>
                  <a:pt x="26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580"/>
          <p:cNvSpPr>
            <a:spLocks/>
          </p:cNvSpPr>
          <p:nvPr/>
        </p:nvSpPr>
        <p:spPr bwMode="auto">
          <a:xfrm>
            <a:off x="3389401" y="5088424"/>
            <a:ext cx="292083" cy="139251"/>
          </a:xfrm>
          <a:custGeom>
            <a:avLst/>
            <a:gdLst>
              <a:gd name="T0" fmla="*/ 43 w 86"/>
              <a:gd name="T1" fmla="*/ 30 h 41"/>
              <a:gd name="T2" fmla="*/ 43 w 86"/>
              <a:gd name="T3" fmla="*/ 30 h 41"/>
              <a:gd name="T4" fmla="*/ 38 w 86"/>
              <a:gd name="T5" fmla="*/ 30 h 41"/>
              <a:gd name="T6" fmla="*/ 30 w 86"/>
              <a:gd name="T7" fmla="*/ 28 h 41"/>
              <a:gd name="T8" fmla="*/ 24 w 86"/>
              <a:gd name="T9" fmla="*/ 26 h 41"/>
              <a:gd name="T10" fmla="*/ 21 w 86"/>
              <a:gd name="T11" fmla="*/ 22 h 41"/>
              <a:gd name="T12" fmla="*/ 17 w 86"/>
              <a:gd name="T13" fmla="*/ 17 h 41"/>
              <a:gd name="T14" fmla="*/ 13 w 86"/>
              <a:gd name="T15" fmla="*/ 11 h 41"/>
              <a:gd name="T16" fmla="*/ 11 w 86"/>
              <a:gd name="T17" fmla="*/ 5 h 41"/>
              <a:gd name="T18" fmla="*/ 11 w 86"/>
              <a:gd name="T19" fmla="*/ 0 h 41"/>
              <a:gd name="T20" fmla="*/ 0 w 86"/>
              <a:gd name="T21" fmla="*/ 0 h 41"/>
              <a:gd name="T22" fmla="*/ 0 w 86"/>
              <a:gd name="T23" fmla="*/ 0 h 41"/>
              <a:gd name="T24" fmla="*/ 2 w 86"/>
              <a:gd name="T25" fmla="*/ 7 h 41"/>
              <a:gd name="T26" fmla="*/ 4 w 86"/>
              <a:gd name="T27" fmla="*/ 15 h 41"/>
              <a:gd name="T28" fmla="*/ 8 w 86"/>
              <a:gd name="T29" fmla="*/ 22 h 41"/>
              <a:gd name="T30" fmla="*/ 13 w 86"/>
              <a:gd name="T31" fmla="*/ 28 h 41"/>
              <a:gd name="T32" fmla="*/ 19 w 86"/>
              <a:gd name="T33" fmla="*/ 33 h 41"/>
              <a:gd name="T34" fmla="*/ 26 w 86"/>
              <a:gd name="T35" fmla="*/ 37 h 41"/>
              <a:gd name="T36" fmla="*/ 34 w 86"/>
              <a:gd name="T37" fmla="*/ 39 h 41"/>
              <a:gd name="T38" fmla="*/ 43 w 86"/>
              <a:gd name="T39" fmla="*/ 41 h 41"/>
              <a:gd name="T40" fmla="*/ 43 w 86"/>
              <a:gd name="T41" fmla="*/ 41 h 41"/>
              <a:gd name="T42" fmla="*/ 51 w 86"/>
              <a:gd name="T43" fmla="*/ 39 h 41"/>
              <a:gd name="T44" fmla="*/ 60 w 86"/>
              <a:gd name="T45" fmla="*/ 37 h 41"/>
              <a:gd name="T46" fmla="*/ 66 w 86"/>
              <a:gd name="T47" fmla="*/ 33 h 41"/>
              <a:gd name="T48" fmla="*/ 73 w 86"/>
              <a:gd name="T49" fmla="*/ 28 h 41"/>
              <a:gd name="T50" fmla="*/ 79 w 86"/>
              <a:gd name="T51" fmla="*/ 22 h 41"/>
              <a:gd name="T52" fmla="*/ 83 w 86"/>
              <a:gd name="T53" fmla="*/ 15 h 41"/>
              <a:gd name="T54" fmla="*/ 84 w 86"/>
              <a:gd name="T55" fmla="*/ 7 h 41"/>
              <a:gd name="T56" fmla="*/ 86 w 86"/>
              <a:gd name="T57" fmla="*/ 0 h 41"/>
              <a:gd name="T58" fmla="*/ 75 w 86"/>
              <a:gd name="T59" fmla="*/ 0 h 41"/>
              <a:gd name="T60" fmla="*/ 75 w 86"/>
              <a:gd name="T61" fmla="*/ 0 h 41"/>
              <a:gd name="T62" fmla="*/ 75 w 86"/>
              <a:gd name="T63" fmla="*/ 5 h 41"/>
              <a:gd name="T64" fmla="*/ 73 w 86"/>
              <a:gd name="T65" fmla="*/ 11 h 41"/>
              <a:gd name="T66" fmla="*/ 69 w 86"/>
              <a:gd name="T67" fmla="*/ 17 h 41"/>
              <a:gd name="T68" fmla="*/ 66 w 86"/>
              <a:gd name="T69" fmla="*/ 22 h 41"/>
              <a:gd name="T70" fmla="*/ 60 w 86"/>
              <a:gd name="T71" fmla="*/ 26 h 41"/>
              <a:gd name="T72" fmla="*/ 56 w 86"/>
              <a:gd name="T73" fmla="*/ 28 h 41"/>
              <a:gd name="T74" fmla="*/ 49 w 86"/>
              <a:gd name="T75" fmla="*/ 30 h 41"/>
              <a:gd name="T76" fmla="*/ 43 w 86"/>
              <a:gd name="T77" fmla="*/ 30 h 41"/>
              <a:gd name="T78" fmla="*/ 43 w 86"/>
              <a:gd name="T79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41">
                <a:moveTo>
                  <a:pt x="43" y="30"/>
                </a:moveTo>
                <a:lnTo>
                  <a:pt x="43" y="30"/>
                </a:lnTo>
                <a:lnTo>
                  <a:pt x="38" y="30"/>
                </a:lnTo>
                <a:lnTo>
                  <a:pt x="30" y="28"/>
                </a:lnTo>
                <a:lnTo>
                  <a:pt x="24" y="26"/>
                </a:lnTo>
                <a:lnTo>
                  <a:pt x="21" y="22"/>
                </a:lnTo>
                <a:lnTo>
                  <a:pt x="17" y="17"/>
                </a:lnTo>
                <a:lnTo>
                  <a:pt x="13" y="11"/>
                </a:lnTo>
                <a:lnTo>
                  <a:pt x="11" y="5"/>
                </a:lnTo>
                <a:lnTo>
                  <a:pt x="11" y="0"/>
                </a:lnTo>
                <a:lnTo>
                  <a:pt x="0" y="0"/>
                </a:lnTo>
                <a:lnTo>
                  <a:pt x="0" y="0"/>
                </a:lnTo>
                <a:lnTo>
                  <a:pt x="2" y="7"/>
                </a:lnTo>
                <a:lnTo>
                  <a:pt x="4" y="15"/>
                </a:lnTo>
                <a:lnTo>
                  <a:pt x="8" y="22"/>
                </a:lnTo>
                <a:lnTo>
                  <a:pt x="13" y="28"/>
                </a:lnTo>
                <a:lnTo>
                  <a:pt x="19" y="33"/>
                </a:lnTo>
                <a:lnTo>
                  <a:pt x="26" y="37"/>
                </a:lnTo>
                <a:lnTo>
                  <a:pt x="34" y="39"/>
                </a:lnTo>
                <a:lnTo>
                  <a:pt x="43" y="41"/>
                </a:lnTo>
                <a:lnTo>
                  <a:pt x="43" y="41"/>
                </a:lnTo>
                <a:lnTo>
                  <a:pt x="51" y="39"/>
                </a:lnTo>
                <a:lnTo>
                  <a:pt x="60" y="37"/>
                </a:lnTo>
                <a:lnTo>
                  <a:pt x="66" y="33"/>
                </a:lnTo>
                <a:lnTo>
                  <a:pt x="73" y="28"/>
                </a:lnTo>
                <a:lnTo>
                  <a:pt x="79" y="22"/>
                </a:lnTo>
                <a:lnTo>
                  <a:pt x="83" y="15"/>
                </a:lnTo>
                <a:lnTo>
                  <a:pt x="84" y="7"/>
                </a:lnTo>
                <a:lnTo>
                  <a:pt x="86" y="0"/>
                </a:lnTo>
                <a:lnTo>
                  <a:pt x="75" y="0"/>
                </a:lnTo>
                <a:lnTo>
                  <a:pt x="75" y="0"/>
                </a:lnTo>
                <a:lnTo>
                  <a:pt x="75" y="5"/>
                </a:lnTo>
                <a:lnTo>
                  <a:pt x="73" y="11"/>
                </a:lnTo>
                <a:lnTo>
                  <a:pt x="69" y="17"/>
                </a:lnTo>
                <a:lnTo>
                  <a:pt x="66" y="22"/>
                </a:lnTo>
                <a:lnTo>
                  <a:pt x="60" y="26"/>
                </a:lnTo>
                <a:lnTo>
                  <a:pt x="56" y="28"/>
                </a:lnTo>
                <a:lnTo>
                  <a:pt x="49" y="30"/>
                </a:lnTo>
                <a:lnTo>
                  <a:pt x="43" y="30"/>
                </a:lnTo>
                <a:lnTo>
                  <a:pt x="43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581"/>
          <p:cNvSpPr>
            <a:spLocks/>
          </p:cNvSpPr>
          <p:nvPr/>
        </p:nvSpPr>
        <p:spPr bwMode="auto">
          <a:xfrm>
            <a:off x="4000737" y="4908421"/>
            <a:ext cx="196986" cy="71324"/>
          </a:xfrm>
          <a:custGeom>
            <a:avLst/>
            <a:gdLst>
              <a:gd name="T0" fmla="*/ 47 w 58"/>
              <a:gd name="T1" fmla="*/ 19 h 21"/>
              <a:gd name="T2" fmla="*/ 47 w 58"/>
              <a:gd name="T3" fmla="*/ 19 h 21"/>
              <a:gd name="T4" fmla="*/ 45 w 58"/>
              <a:gd name="T5" fmla="*/ 17 h 21"/>
              <a:gd name="T6" fmla="*/ 58 w 58"/>
              <a:gd name="T7" fmla="*/ 4 h 21"/>
              <a:gd name="T8" fmla="*/ 58 w 58"/>
              <a:gd name="T9" fmla="*/ 4 h 21"/>
              <a:gd name="T10" fmla="*/ 58 w 58"/>
              <a:gd name="T11" fmla="*/ 2 h 21"/>
              <a:gd name="T12" fmla="*/ 58 w 58"/>
              <a:gd name="T13" fmla="*/ 0 h 21"/>
              <a:gd name="T14" fmla="*/ 58 w 58"/>
              <a:gd name="T15" fmla="*/ 0 h 21"/>
              <a:gd name="T16" fmla="*/ 56 w 58"/>
              <a:gd name="T17" fmla="*/ 0 h 21"/>
              <a:gd name="T18" fmla="*/ 56 w 58"/>
              <a:gd name="T19" fmla="*/ 0 h 21"/>
              <a:gd name="T20" fmla="*/ 41 w 58"/>
              <a:gd name="T21" fmla="*/ 15 h 21"/>
              <a:gd name="T22" fmla="*/ 19 w 58"/>
              <a:gd name="T23" fmla="*/ 15 h 21"/>
              <a:gd name="T24" fmla="*/ 4 w 58"/>
              <a:gd name="T25" fmla="*/ 0 h 21"/>
              <a:gd name="T26" fmla="*/ 4 w 58"/>
              <a:gd name="T27" fmla="*/ 0 h 21"/>
              <a:gd name="T28" fmla="*/ 2 w 58"/>
              <a:gd name="T29" fmla="*/ 0 h 21"/>
              <a:gd name="T30" fmla="*/ 2 w 58"/>
              <a:gd name="T31" fmla="*/ 0 h 21"/>
              <a:gd name="T32" fmla="*/ 2 w 58"/>
              <a:gd name="T33" fmla="*/ 0 h 21"/>
              <a:gd name="T34" fmla="*/ 0 w 58"/>
              <a:gd name="T35" fmla="*/ 2 h 21"/>
              <a:gd name="T36" fmla="*/ 2 w 58"/>
              <a:gd name="T37" fmla="*/ 4 h 21"/>
              <a:gd name="T38" fmla="*/ 15 w 58"/>
              <a:gd name="T39" fmla="*/ 17 h 21"/>
              <a:gd name="T40" fmla="*/ 15 w 58"/>
              <a:gd name="T41" fmla="*/ 17 h 21"/>
              <a:gd name="T42" fmla="*/ 13 w 58"/>
              <a:gd name="T43" fmla="*/ 19 h 21"/>
              <a:gd name="T44" fmla="*/ 13 w 58"/>
              <a:gd name="T45" fmla="*/ 21 h 21"/>
              <a:gd name="T46" fmla="*/ 47 w 58"/>
              <a:gd name="T47" fmla="*/ 21 h 21"/>
              <a:gd name="T48" fmla="*/ 47 w 58"/>
              <a:gd name="T4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8" h="21">
                <a:moveTo>
                  <a:pt x="47" y="19"/>
                </a:moveTo>
                <a:lnTo>
                  <a:pt x="47" y="19"/>
                </a:lnTo>
                <a:lnTo>
                  <a:pt x="45" y="17"/>
                </a:lnTo>
                <a:lnTo>
                  <a:pt x="58" y="4"/>
                </a:lnTo>
                <a:lnTo>
                  <a:pt x="58" y="4"/>
                </a:lnTo>
                <a:lnTo>
                  <a:pt x="58" y="2"/>
                </a:lnTo>
                <a:lnTo>
                  <a:pt x="58" y="0"/>
                </a:lnTo>
                <a:lnTo>
                  <a:pt x="58" y="0"/>
                </a:lnTo>
                <a:lnTo>
                  <a:pt x="56" y="0"/>
                </a:lnTo>
                <a:lnTo>
                  <a:pt x="56" y="0"/>
                </a:lnTo>
                <a:lnTo>
                  <a:pt x="41" y="15"/>
                </a:lnTo>
                <a:lnTo>
                  <a:pt x="19" y="15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3" y="21"/>
                </a:lnTo>
                <a:lnTo>
                  <a:pt x="47" y="21"/>
                </a:lnTo>
                <a:lnTo>
                  <a:pt x="47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582"/>
          <p:cNvSpPr>
            <a:spLocks noEditPoints="1"/>
          </p:cNvSpPr>
          <p:nvPr/>
        </p:nvSpPr>
        <p:spPr bwMode="auto">
          <a:xfrm>
            <a:off x="3936207" y="4993329"/>
            <a:ext cx="319254" cy="254724"/>
          </a:xfrm>
          <a:custGeom>
            <a:avLst/>
            <a:gdLst>
              <a:gd name="T0" fmla="*/ 66 w 94"/>
              <a:gd name="T1" fmla="*/ 0 h 75"/>
              <a:gd name="T2" fmla="*/ 32 w 94"/>
              <a:gd name="T3" fmla="*/ 0 h 75"/>
              <a:gd name="T4" fmla="*/ 6 w 94"/>
              <a:gd name="T5" fmla="*/ 0 h 75"/>
              <a:gd name="T6" fmla="*/ 2 w 94"/>
              <a:gd name="T7" fmla="*/ 0 h 75"/>
              <a:gd name="T8" fmla="*/ 0 w 94"/>
              <a:gd name="T9" fmla="*/ 71 h 75"/>
              <a:gd name="T10" fmla="*/ 2 w 94"/>
              <a:gd name="T11" fmla="*/ 73 h 75"/>
              <a:gd name="T12" fmla="*/ 90 w 94"/>
              <a:gd name="T13" fmla="*/ 75 h 75"/>
              <a:gd name="T14" fmla="*/ 94 w 94"/>
              <a:gd name="T15" fmla="*/ 73 h 75"/>
              <a:gd name="T16" fmla="*/ 94 w 94"/>
              <a:gd name="T17" fmla="*/ 3 h 75"/>
              <a:gd name="T18" fmla="*/ 94 w 94"/>
              <a:gd name="T19" fmla="*/ 0 h 75"/>
              <a:gd name="T20" fmla="*/ 90 w 94"/>
              <a:gd name="T21" fmla="*/ 0 h 75"/>
              <a:gd name="T22" fmla="*/ 28 w 94"/>
              <a:gd name="T23" fmla="*/ 69 h 75"/>
              <a:gd name="T24" fmla="*/ 25 w 94"/>
              <a:gd name="T25" fmla="*/ 67 h 75"/>
              <a:gd name="T26" fmla="*/ 27 w 94"/>
              <a:gd name="T27" fmla="*/ 65 h 75"/>
              <a:gd name="T28" fmla="*/ 28 w 94"/>
              <a:gd name="T29" fmla="*/ 63 h 75"/>
              <a:gd name="T30" fmla="*/ 30 w 94"/>
              <a:gd name="T31" fmla="*/ 67 h 75"/>
              <a:gd name="T32" fmla="*/ 30 w 94"/>
              <a:gd name="T33" fmla="*/ 69 h 75"/>
              <a:gd name="T34" fmla="*/ 28 w 94"/>
              <a:gd name="T35" fmla="*/ 69 h 75"/>
              <a:gd name="T36" fmla="*/ 38 w 94"/>
              <a:gd name="T37" fmla="*/ 69 h 75"/>
              <a:gd name="T38" fmla="*/ 36 w 94"/>
              <a:gd name="T39" fmla="*/ 67 h 75"/>
              <a:gd name="T40" fmla="*/ 36 w 94"/>
              <a:gd name="T41" fmla="*/ 65 h 75"/>
              <a:gd name="T42" fmla="*/ 38 w 94"/>
              <a:gd name="T43" fmla="*/ 63 h 75"/>
              <a:gd name="T44" fmla="*/ 41 w 94"/>
              <a:gd name="T45" fmla="*/ 67 h 75"/>
              <a:gd name="T46" fmla="*/ 40 w 94"/>
              <a:gd name="T47" fmla="*/ 69 h 75"/>
              <a:gd name="T48" fmla="*/ 38 w 94"/>
              <a:gd name="T49" fmla="*/ 69 h 75"/>
              <a:gd name="T50" fmla="*/ 47 w 94"/>
              <a:gd name="T51" fmla="*/ 71 h 75"/>
              <a:gd name="T52" fmla="*/ 43 w 94"/>
              <a:gd name="T53" fmla="*/ 67 h 75"/>
              <a:gd name="T54" fmla="*/ 45 w 94"/>
              <a:gd name="T55" fmla="*/ 63 h 75"/>
              <a:gd name="T56" fmla="*/ 47 w 94"/>
              <a:gd name="T57" fmla="*/ 61 h 75"/>
              <a:gd name="T58" fmla="*/ 53 w 94"/>
              <a:gd name="T59" fmla="*/ 67 h 75"/>
              <a:gd name="T60" fmla="*/ 51 w 94"/>
              <a:gd name="T61" fmla="*/ 71 h 75"/>
              <a:gd name="T62" fmla="*/ 47 w 94"/>
              <a:gd name="T63" fmla="*/ 71 h 75"/>
              <a:gd name="T64" fmla="*/ 58 w 94"/>
              <a:gd name="T65" fmla="*/ 69 h 75"/>
              <a:gd name="T66" fmla="*/ 55 w 94"/>
              <a:gd name="T67" fmla="*/ 67 h 75"/>
              <a:gd name="T68" fmla="*/ 56 w 94"/>
              <a:gd name="T69" fmla="*/ 65 h 75"/>
              <a:gd name="T70" fmla="*/ 58 w 94"/>
              <a:gd name="T71" fmla="*/ 63 h 75"/>
              <a:gd name="T72" fmla="*/ 60 w 94"/>
              <a:gd name="T73" fmla="*/ 67 h 75"/>
              <a:gd name="T74" fmla="*/ 60 w 94"/>
              <a:gd name="T75" fmla="*/ 69 h 75"/>
              <a:gd name="T76" fmla="*/ 58 w 94"/>
              <a:gd name="T77" fmla="*/ 69 h 75"/>
              <a:gd name="T78" fmla="*/ 68 w 94"/>
              <a:gd name="T79" fmla="*/ 69 h 75"/>
              <a:gd name="T80" fmla="*/ 66 w 94"/>
              <a:gd name="T81" fmla="*/ 67 h 75"/>
              <a:gd name="T82" fmla="*/ 66 w 94"/>
              <a:gd name="T83" fmla="*/ 65 h 75"/>
              <a:gd name="T84" fmla="*/ 68 w 94"/>
              <a:gd name="T85" fmla="*/ 63 h 75"/>
              <a:gd name="T86" fmla="*/ 71 w 94"/>
              <a:gd name="T87" fmla="*/ 67 h 75"/>
              <a:gd name="T88" fmla="*/ 70 w 94"/>
              <a:gd name="T89" fmla="*/ 69 h 75"/>
              <a:gd name="T90" fmla="*/ 68 w 94"/>
              <a:gd name="T91" fmla="*/ 69 h 75"/>
              <a:gd name="T92" fmla="*/ 90 w 94"/>
              <a:gd name="T93" fmla="*/ 54 h 75"/>
              <a:gd name="T94" fmla="*/ 86 w 94"/>
              <a:gd name="T95" fmla="*/ 60 h 75"/>
              <a:gd name="T96" fmla="*/ 10 w 94"/>
              <a:gd name="T97" fmla="*/ 60 h 75"/>
              <a:gd name="T98" fmla="*/ 6 w 94"/>
              <a:gd name="T99" fmla="*/ 54 h 75"/>
              <a:gd name="T100" fmla="*/ 6 w 94"/>
              <a:gd name="T101" fmla="*/ 9 h 75"/>
              <a:gd name="T102" fmla="*/ 10 w 94"/>
              <a:gd name="T103" fmla="*/ 5 h 75"/>
              <a:gd name="T104" fmla="*/ 68 w 94"/>
              <a:gd name="T105" fmla="*/ 5 h 75"/>
              <a:gd name="T106" fmla="*/ 86 w 94"/>
              <a:gd name="T107" fmla="*/ 5 h 75"/>
              <a:gd name="T108" fmla="*/ 90 w 94"/>
              <a:gd name="T109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" h="75">
                <a:moveTo>
                  <a:pt x="90" y="0"/>
                </a:moveTo>
                <a:lnTo>
                  <a:pt x="66" y="0"/>
                </a:lnTo>
                <a:lnTo>
                  <a:pt x="66" y="0"/>
                </a:lnTo>
                <a:lnTo>
                  <a:pt x="32" y="0"/>
                </a:lnTo>
                <a:lnTo>
                  <a:pt x="30" y="0"/>
                </a:lnTo>
                <a:lnTo>
                  <a:pt x="6" y="0"/>
                </a:lnTo>
                <a:lnTo>
                  <a:pt x="6" y="0"/>
                </a:lnTo>
                <a:lnTo>
                  <a:pt x="2" y="0"/>
                </a:lnTo>
                <a:lnTo>
                  <a:pt x="0" y="3"/>
                </a:lnTo>
                <a:lnTo>
                  <a:pt x="0" y="71"/>
                </a:lnTo>
                <a:lnTo>
                  <a:pt x="0" y="71"/>
                </a:lnTo>
                <a:lnTo>
                  <a:pt x="2" y="73"/>
                </a:lnTo>
                <a:lnTo>
                  <a:pt x="6" y="75"/>
                </a:lnTo>
                <a:lnTo>
                  <a:pt x="90" y="75"/>
                </a:lnTo>
                <a:lnTo>
                  <a:pt x="90" y="75"/>
                </a:lnTo>
                <a:lnTo>
                  <a:pt x="94" y="73"/>
                </a:lnTo>
                <a:lnTo>
                  <a:pt x="94" y="71"/>
                </a:lnTo>
                <a:lnTo>
                  <a:pt x="94" y="3"/>
                </a:lnTo>
                <a:lnTo>
                  <a:pt x="94" y="3"/>
                </a:lnTo>
                <a:lnTo>
                  <a:pt x="94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28" y="69"/>
                </a:moveTo>
                <a:lnTo>
                  <a:pt x="28" y="69"/>
                </a:lnTo>
                <a:lnTo>
                  <a:pt x="27" y="69"/>
                </a:lnTo>
                <a:lnTo>
                  <a:pt x="25" y="67"/>
                </a:lnTo>
                <a:lnTo>
                  <a:pt x="25" y="67"/>
                </a:lnTo>
                <a:lnTo>
                  <a:pt x="27" y="65"/>
                </a:lnTo>
                <a:lnTo>
                  <a:pt x="28" y="63"/>
                </a:lnTo>
                <a:lnTo>
                  <a:pt x="28" y="63"/>
                </a:lnTo>
                <a:lnTo>
                  <a:pt x="30" y="65"/>
                </a:lnTo>
                <a:lnTo>
                  <a:pt x="30" y="67"/>
                </a:lnTo>
                <a:lnTo>
                  <a:pt x="30" y="67"/>
                </a:lnTo>
                <a:lnTo>
                  <a:pt x="30" y="69"/>
                </a:lnTo>
                <a:lnTo>
                  <a:pt x="28" y="69"/>
                </a:lnTo>
                <a:lnTo>
                  <a:pt x="28" y="69"/>
                </a:lnTo>
                <a:close/>
                <a:moveTo>
                  <a:pt x="38" y="69"/>
                </a:moveTo>
                <a:lnTo>
                  <a:pt x="38" y="69"/>
                </a:lnTo>
                <a:lnTo>
                  <a:pt x="36" y="69"/>
                </a:lnTo>
                <a:lnTo>
                  <a:pt x="36" y="67"/>
                </a:lnTo>
                <a:lnTo>
                  <a:pt x="36" y="67"/>
                </a:lnTo>
                <a:lnTo>
                  <a:pt x="36" y="65"/>
                </a:lnTo>
                <a:lnTo>
                  <a:pt x="38" y="63"/>
                </a:lnTo>
                <a:lnTo>
                  <a:pt x="38" y="63"/>
                </a:lnTo>
                <a:lnTo>
                  <a:pt x="40" y="65"/>
                </a:lnTo>
                <a:lnTo>
                  <a:pt x="41" y="67"/>
                </a:lnTo>
                <a:lnTo>
                  <a:pt x="41" y="67"/>
                </a:lnTo>
                <a:lnTo>
                  <a:pt x="40" y="69"/>
                </a:lnTo>
                <a:lnTo>
                  <a:pt x="38" y="69"/>
                </a:lnTo>
                <a:lnTo>
                  <a:pt x="38" y="69"/>
                </a:lnTo>
                <a:close/>
                <a:moveTo>
                  <a:pt x="47" y="71"/>
                </a:moveTo>
                <a:lnTo>
                  <a:pt x="47" y="71"/>
                </a:lnTo>
                <a:lnTo>
                  <a:pt x="45" y="71"/>
                </a:lnTo>
                <a:lnTo>
                  <a:pt x="43" y="67"/>
                </a:lnTo>
                <a:lnTo>
                  <a:pt x="43" y="67"/>
                </a:lnTo>
                <a:lnTo>
                  <a:pt x="45" y="63"/>
                </a:lnTo>
                <a:lnTo>
                  <a:pt x="47" y="61"/>
                </a:lnTo>
                <a:lnTo>
                  <a:pt x="47" y="61"/>
                </a:lnTo>
                <a:lnTo>
                  <a:pt x="51" y="63"/>
                </a:lnTo>
                <a:lnTo>
                  <a:pt x="53" y="67"/>
                </a:lnTo>
                <a:lnTo>
                  <a:pt x="53" y="67"/>
                </a:lnTo>
                <a:lnTo>
                  <a:pt x="51" y="71"/>
                </a:lnTo>
                <a:lnTo>
                  <a:pt x="47" y="71"/>
                </a:lnTo>
                <a:lnTo>
                  <a:pt x="47" y="71"/>
                </a:lnTo>
                <a:close/>
                <a:moveTo>
                  <a:pt x="58" y="69"/>
                </a:moveTo>
                <a:lnTo>
                  <a:pt x="58" y="69"/>
                </a:lnTo>
                <a:lnTo>
                  <a:pt x="56" y="69"/>
                </a:lnTo>
                <a:lnTo>
                  <a:pt x="55" y="67"/>
                </a:lnTo>
                <a:lnTo>
                  <a:pt x="55" y="67"/>
                </a:lnTo>
                <a:lnTo>
                  <a:pt x="56" y="65"/>
                </a:lnTo>
                <a:lnTo>
                  <a:pt x="58" y="63"/>
                </a:lnTo>
                <a:lnTo>
                  <a:pt x="58" y="63"/>
                </a:lnTo>
                <a:lnTo>
                  <a:pt x="60" y="65"/>
                </a:lnTo>
                <a:lnTo>
                  <a:pt x="60" y="67"/>
                </a:lnTo>
                <a:lnTo>
                  <a:pt x="60" y="67"/>
                </a:lnTo>
                <a:lnTo>
                  <a:pt x="60" y="69"/>
                </a:lnTo>
                <a:lnTo>
                  <a:pt x="58" y="69"/>
                </a:lnTo>
                <a:lnTo>
                  <a:pt x="58" y="69"/>
                </a:lnTo>
                <a:close/>
                <a:moveTo>
                  <a:pt x="68" y="69"/>
                </a:moveTo>
                <a:lnTo>
                  <a:pt x="68" y="69"/>
                </a:lnTo>
                <a:lnTo>
                  <a:pt x="66" y="69"/>
                </a:lnTo>
                <a:lnTo>
                  <a:pt x="66" y="67"/>
                </a:lnTo>
                <a:lnTo>
                  <a:pt x="66" y="67"/>
                </a:lnTo>
                <a:lnTo>
                  <a:pt x="66" y="65"/>
                </a:lnTo>
                <a:lnTo>
                  <a:pt x="68" y="63"/>
                </a:lnTo>
                <a:lnTo>
                  <a:pt x="68" y="63"/>
                </a:lnTo>
                <a:lnTo>
                  <a:pt x="70" y="65"/>
                </a:lnTo>
                <a:lnTo>
                  <a:pt x="71" y="67"/>
                </a:lnTo>
                <a:lnTo>
                  <a:pt x="71" y="67"/>
                </a:lnTo>
                <a:lnTo>
                  <a:pt x="70" y="69"/>
                </a:lnTo>
                <a:lnTo>
                  <a:pt x="68" y="69"/>
                </a:lnTo>
                <a:lnTo>
                  <a:pt x="68" y="69"/>
                </a:lnTo>
                <a:close/>
                <a:moveTo>
                  <a:pt x="90" y="54"/>
                </a:moveTo>
                <a:lnTo>
                  <a:pt x="90" y="54"/>
                </a:lnTo>
                <a:lnTo>
                  <a:pt x="88" y="58"/>
                </a:lnTo>
                <a:lnTo>
                  <a:pt x="86" y="60"/>
                </a:lnTo>
                <a:lnTo>
                  <a:pt x="10" y="60"/>
                </a:lnTo>
                <a:lnTo>
                  <a:pt x="10" y="60"/>
                </a:lnTo>
                <a:lnTo>
                  <a:pt x="8" y="58"/>
                </a:lnTo>
                <a:lnTo>
                  <a:pt x="6" y="54"/>
                </a:lnTo>
                <a:lnTo>
                  <a:pt x="6" y="9"/>
                </a:lnTo>
                <a:lnTo>
                  <a:pt x="6" y="9"/>
                </a:lnTo>
                <a:lnTo>
                  <a:pt x="8" y="5"/>
                </a:lnTo>
                <a:lnTo>
                  <a:pt x="10" y="5"/>
                </a:lnTo>
                <a:lnTo>
                  <a:pt x="28" y="5"/>
                </a:lnTo>
                <a:lnTo>
                  <a:pt x="68" y="5"/>
                </a:lnTo>
                <a:lnTo>
                  <a:pt x="86" y="5"/>
                </a:lnTo>
                <a:lnTo>
                  <a:pt x="86" y="5"/>
                </a:lnTo>
                <a:lnTo>
                  <a:pt x="88" y="5"/>
                </a:lnTo>
                <a:lnTo>
                  <a:pt x="90" y="9"/>
                </a:lnTo>
                <a:lnTo>
                  <a:pt x="90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583"/>
          <p:cNvSpPr>
            <a:spLocks/>
          </p:cNvSpPr>
          <p:nvPr/>
        </p:nvSpPr>
        <p:spPr bwMode="auto">
          <a:xfrm>
            <a:off x="4625659" y="5468813"/>
            <a:ext cx="258120" cy="254724"/>
          </a:xfrm>
          <a:custGeom>
            <a:avLst/>
            <a:gdLst>
              <a:gd name="T0" fmla="*/ 33 w 76"/>
              <a:gd name="T1" fmla="*/ 4 h 75"/>
              <a:gd name="T2" fmla="*/ 33 w 76"/>
              <a:gd name="T3" fmla="*/ 4 h 75"/>
              <a:gd name="T4" fmla="*/ 35 w 76"/>
              <a:gd name="T5" fmla="*/ 0 h 75"/>
              <a:gd name="T6" fmla="*/ 37 w 76"/>
              <a:gd name="T7" fmla="*/ 0 h 75"/>
              <a:gd name="T8" fmla="*/ 41 w 76"/>
              <a:gd name="T9" fmla="*/ 0 h 75"/>
              <a:gd name="T10" fmla="*/ 43 w 76"/>
              <a:gd name="T11" fmla="*/ 4 h 75"/>
              <a:gd name="T12" fmla="*/ 46 w 76"/>
              <a:gd name="T13" fmla="*/ 13 h 75"/>
              <a:gd name="T14" fmla="*/ 46 w 76"/>
              <a:gd name="T15" fmla="*/ 13 h 75"/>
              <a:gd name="T16" fmla="*/ 54 w 76"/>
              <a:gd name="T17" fmla="*/ 21 h 75"/>
              <a:gd name="T18" fmla="*/ 61 w 76"/>
              <a:gd name="T19" fmla="*/ 24 h 75"/>
              <a:gd name="T20" fmla="*/ 73 w 76"/>
              <a:gd name="T21" fmla="*/ 24 h 75"/>
              <a:gd name="T22" fmla="*/ 73 w 76"/>
              <a:gd name="T23" fmla="*/ 24 h 75"/>
              <a:gd name="T24" fmla="*/ 75 w 76"/>
              <a:gd name="T25" fmla="*/ 26 h 75"/>
              <a:gd name="T26" fmla="*/ 76 w 76"/>
              <a:gd name="T27" fmla="*/ 28 h 75"/>
              <a:gd name="T28" fmla="*/ 76 w 76"/>
              <a:gd name="T29" fmla="*/ 30 h 75"/>
              <a:gd name="T30" fmla="*/ 75 w 76"/>
              <a:gd name="T31" fmla="*/ 34 h 75"/>
              <a:gd name="T32" fmla="*/ 67 w 76"/>
              <a:gd name="T33" fmla="*/ 41 h 75"/>
              <a:gd name="T34" fmla="*/ 67 w 76"/>
              <a:gd name="T35" fmla="*/ 41 h 75"/>
              <a:gd name="T36" fmla="*/ 63 w 76"/>
              <a:gd name="T37" fmla="*/ 49 h 75"/>
              <a:gd name="T38" fmla="*/ 61 w 76"/>
              <a:gd name="T39" fmla="*/ 58 h 75"/>
              <a:gd name="T40" fmla="*/ 63 w 76"/>
              <a:gd name="T41" fmla="*/ 69 h 75"/>
              <a:gd name="T42" fmla="*/ 63 w 76"/>
              <a:gd name="T43" fmla="*/ 69 h 75"/>
              <a:gd name="T44" fmla="*/ 63 w 76"/>
              <a:gd name="T45" fmla="*/ 71 h 75"/>
              <a:gd name="T46" fmla="*/ 61 w 76"/>
              <a:gd name="T47" fmla="*/ 75 h 75"/>
              <a:gd name="T48" fmla="*/ 60 w 76"/>
              <a:gd name="T49" fmla="*/ 75 h 75"/>
              <a:gd name="T50" fmla="*/ 56 w 76"/>
              <a:gd name="T51" fmla="*/ 73 h 75"/>
              <a:gd name="T52" fmla="*/ 46 w 76"/>
              <a:gd name="T53" fmla="*/ 69 h 75"/>
              <a:gd name="T54" fmla="*/ 46 w 76"/>
              <a:gd name="T55" fmla="*/ 69 h 75"/>
              <a:gd name="T56" fmla="*/ 37 w 76"/>
              <a:gd name="T57" fmla="*/ 68 h 75"/>
              <a:gd name="T58" fmla="*/ 30 w 76"/>
              <a:gd name="T59" fmla="*/ 69 h 75"/>
              <a:gd name="T60" fmla="*/ 20 w 76"/>
              <a:gd name="T61" fmla="*/ 73 h 75"/>
              <a:gd name="T62" fmla="*/ 20 w 76"/>
              <a:gd name="T63" fmla="*/ 73 h 75"/>
              <a:gd name="T64" fmla="*/ 16 w 76"/>
              <a:gd name="T65" fmla="*/ 75 h 75"/>
              <a:gd name="T66" fmla="*/ 15 w 76"/>
              <a:gd name="T67" fmla="*/ 75 h 75"/>
              <a:gd name="T68" fmla="*/ 13 w 76"/>
              <a:gd name="T69" fmla="*/ 71 h 75"/>
              <a:gd name="T70" fmla="*/ 13 w 76"/>
              <a:gd name="T71" fmla="*/ 69 h 75"/>
              <a:gd name="T72" fmla="*/ 15 w 76"/>
              <a:gd name="T73" fmla="*/ 58 h 75"/>
              <a:gd name="T74" fmla="*/ 15 w 76"/>
              <a:gd name="T75" fmla="*/ 58 h 75"/>
              <a:gd name="T76" fmla="*/ 13 w 76"/>
              <a:gd name="T77" fmla="*/ 49 h 75"/>
              <a:gd name="T78" fmla="*/ 9 w 76"/>
              <a:gd name="T79" fmla="*/ 41 h 75"/>
              <a:gd name="T80" fmla="*/ 2 w 76"/>
              <a:gd name="T81" fmla="*/ 34 h 75"/>
              <a:gd name="T82" fmla="*/ 2 w 76"/>
              <a:gd name="T83" fmla="*/ 34 h 75"/>
              <a:gd name="T84" fmla="*/ 0 w 76"/>
              <a:gd name="T85" fmla="*/ 30 h 75"/>
              <a:gd name="T86" fmla="*/ 0 w 76"/>
              <a:gd name="T87" fmla="*/ 28 h 75"/>
              <a:gd name="T88" fmla="*/ 0 w 76"/>
              <a:gd name="T89" fmla="*/ 26 h 75"/>
              <a:gd name="T90" fmla="*/ 3 w 76"/>
              <a:gd name="T91" fmla="*/ 24 h 75"/>
              <a:gd name="T92" fmla="*/ 15 w 76"/>
              <a:gd name="T93" fmla="*/ 24 h 75"/>
              <a:gd name="T94" fmla="*/ 15 w 76"/>
              <a:gd name="T95" fmla="*/ 24 h 75"/>
              <a:gd name="T96" fmla="*/ 22 w 76"/>
              <a:gd name="T97" fmla="*/ 21 h 75"/>
              <a:gd name="T98" fmla="*/ 30 w 76"/>
              <a:gd name="T99" fmla="*/ 13 h 75"/>
              <a:gd name="T100" fmla="*/ 33 w 76"/>
              <a:gd name="T101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" h="75">
                <a:moveTo>
                  <a:pt x="33" y="4"/>
                </a:moveTo>
                <a:lnTo>
                  <a:pt x="33" y="4"/>
                </a:lnTo>
                <a:lnTo>
                  <a:pt x="35" y="0"/>
                </a:lnTo>
                <a:lnTo>
                  <a:pt x="37" y="0"/>
                </a:lnTo>
                <a:lnTo>
                  <a:pt x="41" y="0"/>
                </a:lnTo>
                <a:lnTo>
                  <a:pt x="43" y="4"/>
                </a:lnTo>
                <a:lnTo>
                  <a:pt x="46" y="13"/>
                </a:lnTo>
                <a:lnTo>
                  <a:pt x="46" y="13"/>
                </a:lnTo>
                <a:lnTo>
                  <a:pt x="54" y="21"/>
                </a:lnTo>
                <a:lnTo>
                  <a:pt x="61" y="24"/>
                </a:lnTo>
                <a:lnTo>
                  <a:pt x="73" y="24"/>
                </a:lnTo>
                <a:lnTo>
                  <a:pt x="73" y="24"/>
                </a:lnTo>
                <a:lnTo>
                  <a:pt x="75" y="26"/>
                </a:lnTo>
                <a:lnTo>
                  <a:pt x="76" y="28"/>
                </a:lnTo>
                <a:lnTo>
                  <a:pt x="76" y="30"/>
                </a:lnTo>
                <a:lnTo>
                  <a:pt x="75" y="34"/>
                </a:lnTo>
                <a:lnTo>
                  <a:pt x="67" y="41"/>
                </a:lnTo>
                <a:lnTo>
                  <a:pt x="67" y="41"/>
                </a:lnTo>
                <a:lnTo>
                  <a:pt x="63" y="49"/>
                </a:lnTo>
                <a:lnTo>
                  <a:pt x="61" y="58"/>
                </a:lnTo>
                <a:lnTo>
                  <a:pt x="63" y="69"/>
                </a:lnTo>
                <a:lnTo>
                  <a:pt x="63" y="69"/>
                </a:lnTo>
                <a:lnTo>
                  <a:pt x="63" y="71"/>
                </a:lnTo>
                <a:lnTo>
                  <a:pt x="61" y="75"/>
                </a:lnTo>
                <a:lnTo>
                  <a:pt x="60" y="75"/>
                </a:lnTo>
                <a:lnTo>
                  <a:pt x="56" y="73"/>
                </a:lnTo>
                <a:lnTo>
                  <a:pt x="46" y="69"/>
                </a:lnTo>
                <a:lnTo>
                  <a:pt x="46" y="69"/>
                </a:lnTo>
                <a:lnTo>
                  <a:pt x="37" y="68"/>
                </a:lnTo>
                <a:lnTo>
                  <a:pt x="30" y="69"/>
                </a:lnTo>
                <a:lnTo>
                  <a:pt x="20" y="73"/>
                </a:lnTo>
                <a:lnTo>
                  <a:pt x="20" y="73"/>
                </a:lnTo>
                <a:lnTo>
                  <a:pt x="16" y="75"/>
                </a:lnTo>
                <a:lnTo>
                  <a:pt x="15" y="75"/>
                </a:lnTo>
                <a:lnTo>
                  <a:pt x="13" y="71"/>
                </a:lnTo>
                <a:lnTo>
                  <a:pt x="13" y="69"/>
                </a:lnTo>
                <a:lnTo>
                  <a:pt x="15" y="58"/>
                </a:lnTo>
                <a:lnTo>
                  <a:pt x="15" y="58"/>
                </a:lnTo>
                <a:lnTo>
                  <a:pt x="13" y="49"/>
                </a:lnTo>
                <a:lnTo>
                  <a:pt x="9" y="41"/>
                </a:lnTo>
                <a:lnTo>
                  <a:pt x="2" y="34"/>
                </a:lnTo>
                <a:lnTo>
                  <a:pt x="2" y="34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3" y="24"/>
                </a:lnTo>
                <a:lnTo>
                  <a:pt x="15" y="24"/>
                </a:lnTo>
                <a:lnTo>
                  <a:pt x="15" y="24"/>
                </a:lnTo>
                <a:lnTo>
                  <a:pt x="22" y="21"/>
                </a:lnTo>
                <a:lnTo>
                  <a:pt x="30" y="13"/>
                </a:lnTo>
                <a:lnTo>
                  <a:pt x="3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584"/>
          <p:cNvSpPr>
            <a:spLocks/>
          </p:cNvSpPr>
          <p:nvPr/>
        </p:nvSpPr>
        <p:spPr bwMode="auto">
          <a:xfrm>
            <a:off x="3963376" y="5455227"/>
            <a:ext cx="305669" cy="281895"/>
          </a:xfrm>
          <a:custGeom>
            <a:avLst/>
            <a:gdLst>
              <a:gd name="T0" fmla="*/ 86 w 90"/>
              <a:gd name="T1" fmla="*/ 0 h 83"/>
              <a:gd name="T2" fmla="*/ 86 w 90"/>
              <a:gd name="T3" fmla="*/ 0 h 83"/>
              <a:gd name="T4" fmla="*/ 84 w 90"/>
              <a:gd name="T5" fmla="*/ 0 h 83"/>
              <a:gd name="T6" fmla="*/ 80 w 90"/>
              <a:gd name="T7" fmla="*/ 0 h 83"/>
              <a:gd name="T8" fmla="*/ 78 w 90"/>
              <a:gd name="T9" fmla="*/ 2 h 83"/>
              <a:gd name="T10" fmla="*/ 77 w 90"/>
              <a:gd name="T11" fmla="*/ 4 h 83"/>
              <a:gd name="T12" fmla="*/ 37 w 90"/>
              <a:gd name="T13" fmla="*/ 62 h 83"/>
              <a:gd name="T14" fmla="*/ 19 w 90"/>
              <a:gd name="T15" fmla="*/ 38 h 83"/>
              <a:gd name="T16" fmla="*/ 0 w 90"/>
              <a:gd name="T17" fmla="*/ 38 h 83"/>
              <a:gd name="T18" fmla="*/ 2 w 90"/>
              <a:gd name="T19" fmla="*/ 38 h 83"/>
              <a:gd name="T20" fmla="*/ 32 w 90"/>
              <a:gd name="T21" fmla="*/ 79 h 83"/>
              <a:gd name="T22" fmla="*/ 32 w 90"/>
              <a:gd name="T23" fmla="*/ 79 h 83"/>
              <a:gd name="T24" fmla="*/ 35 w 90"/>
              <a:gd name="T25" fmla="*/ 83 h 83"/>
              <a:gd name="T26" fmla="*/ 37 w 90"/>
              <a:gd name="T27" fmla="*/ 83 h 83"/>
              <a:gd name="T28" fmla="*/ 39 w 90"/>
              <a:gd name="T29" fmla="*/ 83 h 83"/>
              <a:gd name="T30" fmla="*/ 39 w 90"/>
              <a:gd name="T31" fmla="*/ 83 h 83"/>
              <a:gd name="T32" fmla="*/ 41 w 90"/>
              <a:gd name="T33" fmla="*/ 81 h 83"/>
              <a:gd name="T34" fmla="*/ 45 w 90"/>
              <a:gd name="T35" fmla="*/ 79 h 83"/>
              <a:gd name="T36" fmla="*/ 88 w 90"/>
              <a:gd name="T37" fmla="*/ 12 h 83"/>
              <a:gd name="T38" fmla="*/ 88 w 90"/>
              <a:gd name="T39" fmla="*/ 12 h 83"/>
              <a:gd name="T40" fmla="*/ 90 w 90"/>
              <a:gd name="T41" fmla="*/ 8 h 83"/>
              <a:gd name="T42" fmla="*/ 90 w 90"/>
              <a:gd name="T43" fmla="*/ 6 h 83"/>
              <a:gd name="T44" fmla="*/ 88 w 90"/>
              <a:gd name="T45" fmla="*/ 4 h 83"/>
              <a:gd name="T46" fmla="*/ 86 w 90"/>
              <a:gd name="T47" fmla="*/ 0 h 83"/>
              <a:gd name="T48" fmla="*/ 86 w 90"/>
              <a:gd name="T4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83">
                <a:moveTo>
                  <a:pt x="86" y="0"/>
                </a:moveTo>
                <a:lnTo>
                  <a:pt x="86" y="0"/>
                </a:lnTo>
                <a:lnTo>
                  <a:pt x="84" y="0"/>
                </a:lnTo>
                <a:lnTo>
                  <a:pt x="80" y="0"/>
                </a:lnTo>
                <a:lnTo>
                  <a:pt x="78" y="2"/>
                </a:lnTo>
                <a:lnTo>
                  <a:pt x="77" y="4"/>
                </a:lnTo>
                <a:lnTo>
                  <a:pt x="37" y="62"/>
                </a:lnTo>
                <a:lnTo>
                  <a:pt x="19" y="38"/>
                </a:lnTo>
                <a:lnTo>
                  <a:pt x="0" y="38"/>
                </a:lnTo>
                <a:lnTo>
                  <a:pt x="2" y="38"/>
                </a:lnTo>
                <a:lnTo>
                  <a:pt x="32" y="79"/>
                </a:lnTo>
                <a:lnTo>
                  <a:pt x="32" y="79"/>
                </a:lnTo>
                <a:lnTo>
                  <a:pt x="35" y="83"/>
                </a:lnTo>
                <a:lnTo>
                  <a:pt x="37" y="83"/>
                </a:lnTo>
                <a:lnTo>
                  <a:pt x="39" y="83"/>
                </a:lnTo>
                <a:lnTo>
                  <a:pt x="39" y="83"/>
                </a:lnTo>
                <a:lnTo>
                  <a:pt x="41" y="81"/>
                </a:lnTo>
                <a:lnTo>
                  <a:pt x="45" y="79"/>
                </a:lnTo>
                <a:lnTo>
                  <a:pt x="88" y="12"/>
                </a:lnTo>
                <a:lnTo>
                  <a:pt x="88" y="12"/>
                </a:lnTo>
                <a:lnTo>
                  <a:pt x="90" y="8"/>
                </a:lnTo>
                <a:lnTo>
                  <a:pt x="90" y="6"/>
                </a:lnTo>
                <a:lnTo>
                  <a:pt x="88" y="4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585"/>
          <p:cNvSpPr>
            <a:spLocks/>
          </p:cNvSpPr>
          <p:nvPr/>
        </p:nvSpPr>
        <p:spPr bwMode="auto">
          <a:xfrm>
            <a:off x="5946823" y="5608062"/>
            <a:ext cx="122266" cy="129059"/>
          </a:xfrm>
          <a:custGeom>
            <a:avLst/>
            <a:gdLst>
              <a:gd name="T0" fmla="*/ 36 w 36"/>
              <a:gd name="T1" fmla="*/ 6 h 38"/>
              <a:gd name="T2" fmla="*/ 36 w 36"/>
              <a:gd name="T3" fmla="*/ 6 h 38"/>
              <a:gd name="T4" fmla="*/ 32 w 36"/>
              <a:gd name="T5" fmla="*/ 8 h 38"/>
              <a:gd name="T6" fmla="*/ 28 w 36"/>
              <a:gd name="T7" fmla="*/ 10 h 38"/>
              <a:gd name="T8" fmla="*/ 28 w 36"/>
              <a:gd name="T9" fmla="*/ 10 h 38"/>
              <a:gd name="T10" fmla="*/ 10 w 36"/>
              <a:gd name="T11" fmla="*/ 10 h 38"/>
              <a:gd name="T12" fmla="*/ 10 w 36"/>
              <a:gd name="T13" fmla="*/ 0 h 38"/>
              <a:gd name="T14" fmla="*/ 0 w 36"/>
              <a:gd name="T15" fmla="*/ 19 h 38"/>
              <a:gd name="T16" fmla="*/ 10 w 36"/>
              <a:gd name="T17" fmla="*/ 38 h 38"/>
              <a:gd name="T18" fmla="*/ 10 w 36"/>
              <a:gd name="T19" fmla="*/ 28 h 38"/>
              <a:gd name="T20" fmla="*/ 19 w 36"/>
              <a:gd name="T21" fmla="*/ 28 h 38"/>
              <a:gd name="T22" fmla="*/ 19 w 36"/>
              <a:gd name="T23" fmla="*/ 28 h 38"/>
              <a:gd name="T24" fmla="*/ 21 w 36"/>
              <a:gd name="T25" fmla="*/ 28 h 38"/>
              <a:gd name="T26" fmla="*/ 25 w 36"/>
              <a:gd name="T27" fmla="*/ 27 h 38"/>
              <a:gd name="T28" fmla="*/ 28 w 36"/>
              <a:gd name="T29" fmla="*/ 19 h 38"/>
              <a:gd name="T30" fmla="*/ 36 w 36"/>
              <a:gd name="T31" fmla="*/ 6 h 38"/>
              <a:gd name="T32" fmla="*/ 36 w 36"/>
              <a:gd name="T33" fmla="*/ 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38">
                <a:moveTo>
                  <a:pt x="36" y="6"/>
                </a:moveTo>
                <a:lnTo>
                  <a:pt x="36" y="6"/>
                </a:lnTo>
                <a:lnTo>
                  <a:pt x="32" y="8"/>
                </a:lnTo>
                <a:lnTo>
                  <a:pt x="28" y="10"/>
                </a:lnTo>
                <a:lnTo>
                  <a:pt x="28" y="10"/>
                </a:lnTo>
                <a:lnTo>
                  <a:pt x="10" y="10"/>
                </a:lnTo>
                <a:lnTo>
                  <a:pt x="10" y="0"/>
                </a:lnTo>
                <a:lnTo>
                  <a:pt x="0" y="19"/>
                </a:lnTo>
                <a:lnTo>
                  <a:pt x="10" y="38"/>
                </a:lnTo>
                <a:lnTo>
                  <a:pt x="10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5" y="27"/>
                </a:lnTo>
                <a:lnTo>
                  <a:pt x="28" y="19"/>
                </a:lnTo>
                <a:lnTo>
                  <a:pt x="36" y="6"/>
                </a:lnTo>
                <a:lnTo>
                  <a:pt x="36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586"/>
          <p:cNvSpPr>
            <a:spLocks/>
          </p:cNvSpPr>
          <p:nvPr/>
        </p:nvSpPr>
        <p:spPr bwMode="auto">
          <a:xfrm>
            <a:off x="5980787" y="5533344"/>
            <a:ext cx="88305" cy="95097"/>
          </a:xfrm>
          <a:custGeom>
            <a:avLst/>
            <a:gdLst>
              <a:gd name="T0" fmla="*/ 0 w 26"/>
              <a:gd name="T1" fmla="*/ 7 h 28"/>
              <a:gd name="T2" fmla="*/ 15 w 26"/>
              <a:gd name="T3" fmla="*/ 0 h 28"/>
              <a:gd name="T4" fmla="*/ 24 w 26"/>
              <a:gd name="T5" fmla="*/ 15 h 28"/>
              <a:gd name="T6" fmla="*/ 24 w 26"/>
              <a:gd name="T7" fmla="*/ 15 h 28"/>
              <a:gd name="T8" fmla="*/ 26 w 26"/>
              <a:gd name="T9" fmla="*/ 19 h 28"/>
              <a:gd name="T10" fmla="*/ 24 w 26"/>
              <a:gd name="T11" fmla="*/ 22 h 28"/>
              <a:gd name="T12" fmla="*/ 22 w 26"/>
              <a:gd name="T13" fmla="*/ 28 h 28"/>
              <a:gd name="T14" fmla="*/ 22 w 26"/>
              <a:gd name="T15" fmla="*/ 28 h 28"/>
              <a:gd name="T16" fmla="*/ 17 w 26"/>
              <a:gd name="T17" fmla="*/ 28 h 28"/>
              <a:gd name="T18" fmla="*/ 13 w 26"/>
              <a:gd name="T19" fmla="*/ 28 h 28"/>
              <a:gd name="T20" fmla="*/ 9 w 26"/>
              <a:gd name="T21" fmla="*/ 24 h 28"/>
              <a:gd name="T22" fmla="*/ 0 w 26"/>
              <a:gd name="T23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8">
                <a:moveTo>
                  <a:pt x="0" y="7"/>
                </a:moveTo>
                <a:lnTo>
                  <a:pt x="15" y="0"/>
                </a:lnTo>
                <a:lnTo>
                  <a:pt x="24" y="15"/>
                </a:lnTo>
                <a:lnTo>
                  <a:pt x="24" y="15"/>
                </a:lnTo>
                <a:lnTo>
                  <a:pt x="26" y="19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17" y="28"/>
                </a:lnTo>
                <a:lnTo>
                  <a:pt x="13" y="28"/>
                </a:lnTo>
                <a:lnTo>
                  <a:pt x="9" y="24"/>
                </a:lnTo>
                <a:lnTo>
                  <a:pt x="0" y="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587"/>
          <p:cNvSpPr>
            <a:spLocks/>
          </p:cNvSpPr>
          <p:nvPr/>
        </p:nvSpPr>
        <p:spPr bwMode="auto">
          <a:xfrm>
            <a:off x="5790593" y="5557116"/>
            <a:ext cx="105287" cy="135852"/>
          </a:xfrm>
          <a:custGeom>
            <a:avLst/>
            <a:gdLst>
              <a:gd name="T0" fmla="*/ 15 w 31"/>
              <a:gd name="T1" fmla="*/ 40 h 40"/>
              <a:gd name="T2" fmla="*/ 15 w 31"/>
              <a:gd name="T3" fmla="*/ 40 h 40"/>
              <a:gd name="T4" fmla="*/ 13 w 31"/>
              <a:gd name="T5" fmla="*/ 36 h 40"/>
              <a:gd name="T6" fmla="*/ 13 w 31"/>
              <a:gd name="T7" fmla="*/ 30 h 40"/>
              <a:gd name="T8" fmla="*/ 13 w 31"/>
              <a:gd name="T9" fmla="*/ 30 h 40"/>
              <a:gd name="T10" fmla="*/ 22 w 31"/>
              <a:gd name="T11" fmla="*/ 13 h 40"/>
              <a:gd name="T12" fmla="*/ 31 w 31"/>
              <a:gd name="T13" fmla="*/ 19 h 40"/>
              <a:gd name="T14" fmla="*/ 20 w 31"/>
              <a:gd name="T15" fmla="*/ 2 h 40"/>
              <a:gd name="T16" fmla="*/ 0 w 31"/>
              <a:gd name="T17" fmla="*/ 0 h 40"/>
              <a:gd name="T18" fmla="*/ 7 w 31"/>
              <a:gd name="T19" fmla="*/ 4 h 40"/>
              <a:gd name="T20" fmla="*/ 3 w 31"/>
              <a:gd name="T21" fmla="*/ 13 h 40"/>
              <a:gd name="T22" fmla="*/ 3 w 31"/>
              <a:gd name="T23" fmla="*/ 13 h 40"/>
              <a:gd name="T24" fmla="*/ 1 w 31"/>
              <a:gd name="T25" fmla="*/ 15 h 40"/>
              <a:gd name="T26" fmla="*/ 1 w 31"/>
              <a:gd name="T27" fmla="*/ 19 h 40"/>
              <a:gd name="T28" fmla="*/ 5 w 31"/>
              <a:gd name="T29" fmla="*/ 27 h 40"/>
              <a:gd name="T30" fmla="*/ 15 w 31"/>
              <a:gd name="T31" fmla="*/ 40 h 40"/>
              <a:gd name="T32" fmla="*/ 15 w 31"/>
              <a:gd name="T3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" h="40">
                <a:moveTo>
                  <a:pt x="15" y="40"/>
                </a:moveTo>
                <a:lnTo>
                  <a:pt x="15" y="40"/>
                </a:lnTo>
                <a:lnTo>
                  <a:pt x="13" y="36"/>
                </a:lnTo>
                <a:lnTo>
                  <a:pt x="13" y="30"/>
                </a:lnTo>
                <a:lnTo>
                  <a:pt x="13" y="30"/>
                </a:lnTo>
                <a:lnTo>
                  <a:pt x="22" y="13"/>
                </a:lnTo>
                <a:lnTo>
                  <a:pt x="31" y="19"/>
                </a:lnTo>
                <a:lnTo>
                  <a:pt x="20" y="2"/>
                </a:lnTo>
                <a:lnTo>
                  <a:pt x="0" y="0"/>
                </a:lnTo>
                <a:lnTo>
                  <a:pt x="7" y="4"/>
                </a:lnTo>
                <a:lnTo>
                  <a:pt x="3" y="13"/>
                </a:lnTo>
                <a:lnTo>
                  <a:pt x="3" y="13"/>
                </a:lnTo>
                <a:lnTo>
                  <a:pt x="1" y="15"/>
                </a:lnTo>
                <a:lnTo>
                  <a:pt x="1" y="19"/>
                </a:lnTo>
                <a:lnTo>
                  <a:pt x="5" y="27"/>
                </a:lnTo>
                <a:lnTo>
                  <a:pt x="15" y="40"/>
                </a:lnTo>
                <a:lnTo>
                  <a:pt x="15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588"/>
          <p:cNvSpPr>
            <a:spLocks/>
          </p:cNvSpPr>
          <p:nvPr/>
        </p:nvSpPr>
        <p:spPr bwMode="auto">
          <a:xfrm>
            <a:off x="5844935" y="5648818"/>
            <a:ext cx="95097" cy="61134"/>
          </a:xfrm>
          <a:custGeom>
            <a:avLst/>
            <a:gdLst>
              <a:gd name="T0" fmla="*/ 28 w 28"/>
              <a:gd name="T1" fmla="*/ 0 h 18"/>
              <a:gd name="T2" fmla="*/ 28 w 28"/>
              <a:gd name="T3" fmla="*/ 18 h 18"/>
              <a:gd name="T4" fmla="*/ 10 w 28"/>
              <a:gd name="T5" fmla="*/ 18 h 18"/>
              <a:gd name="T6" fmla="*/ 10 w 28"/>
              <a:gd name="T7" fmla="*/ 18 h 18"/>
              <a:gd name="T8" fmla="*/ 6 w 28"/>
              <a:gd name="T9" fmla="*/ 16 h 18"/>
              <a:gd name="T10" fmla="*/ 2 w 28"/>
              <a:gd name="T11" fmla="*/ 15 h 18"/>
              <a:gd name="T12" fmla="*/ 0 w 28"/>
              <a:gd name="T13" fmla="*/ 9 h 18"/>
              <a:gd name="T14" fmla="*/ 0 w 28"/>
              <a:gd name="T15" fmla="*/ 9 h 18"/>
              <a:gd name="T16" fmla="*/ 2 w 28"/>
              <a:gd name="T17" fmla="*/ 5 h 18"/>
              <a:gd name="T18" fmla="*/ 4 w 28"/>
              <a:gd name="T19" fmla="*/ 1 h 18"/>
              <a:gd name="T20" fmla="*/ 10 w 28"/>
              <a:gd name="T21" fmla="*/ 0 h 18"/>
              <a:gd name="T22" fmla="*/ 28 w 28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18">
                <a:moveTo>
                  <a:pt x="28" y="0"/>
                </a:moveTo>
                <a:lnTo>
                  <a:pt x="28" y="18"/>
                </a:lnTo>
                <a:lnTo>
                  <a:pt x="10" y="18"/>
                </a:lnTo>
                <a:lnTo>
                  <a:pt x="10" y="18"/>
                </a:lnTo>
                <a:lnTo>
                  <a:pt x="6" y="16"/>
                </a:lnTo>
                <a:lnTo>
                  <a:pt x="2" y="15"/>
                </a:lnTo>
                <a:lnTo>
                  <a:pt x="0" y="9"/>
                </a:lnTo>
                <a:lnTo>
                  <a:pt x="0" y="9"/>
                </a:lnTo>
                <a:lnTo>
                  <a:pt x="2" y="5"/>
                </a:lnTo>
                <a:lnTo>
                  <a:pt x="4" y="1"/>
                </a:lnTo>
                <a:lnTo>
                  <a:pt x="10" y="0"/>
                </a:lnTo>
                <a:lnTo>
                  <a:pt x="2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589"/>
          <p:cNvSpPr>
            <a:spLocks/>
          </p:cNvSpPr>
          <p:nvPr/>
        </p:nvSpPr>
        <p:spPr bwMode="auto">
          <a:xfrm>
            <a:off x="5895879" y="5455227"/>
            <a:ext cx="142644" cy="91702"/>
          </a:xfrm>
          <a:custGeom>
            <a:avLst/>
            <a:gdLst>
              <a:gd name="T0" fmla="*/ 0 w 42"/>
              <a:gd name="T1" fmla="*/ 2 h 27"/>
              <a:gd name="T2" fmla="*/ 0 w 42"/>
              <a:gd name="T3" fmla="*/ 2 h 27"/>
              <a:gd name="T4" fmla="*/ 4 w 42"/>
              <a:gd name="T5" fmla="*/ 2 h 27"/>
              <a:gd name="T6" fmla="*/ 8 w 42"/>
              <a:gd name="T7" fmla="*/ 6 h 27"/>
              <a:gd name="T8" fmla="*/ 8 w 42"/>
              <a:gd name="T9" fmla="*/ 6 h 27"/>
              <a:gd name="T10" fmla="*/ 17 w 42"/>
              <a:gd name="T11" fmla="*/ 21 h 27"/>
              <a:gd name="T12" fmla="*/ 10 w 42"/>
              <a:gd name="T13" fmla="*/ 27 h 27"/>
              <a:gd name="T14" fmla="*/ 30 w 42"/>
              <a:gd name="T15" fmla="*/ 25 h 27"/>
              <a:gd name="T16" fmla="*/ 42 w 42"/>
              <a:gd name="T17" fmla="*/ 8 h 27"/>
              <a:gd name="T18" fmla="*/ 34 w 42"/>
              <a:gd name="T19" fmla="*/ 13 h 27"/>
              <a:gd name="T20" fmla="*/ 28 w 42"/>
              <a:gd name="T21" fmla="*/ 4 h 27"/>
              <a:gd name="T22" fmla="*/ 28 w 42"/>
              <a:gd name="T23" fmla="*/ 4 h 27"/>
              <a:gd name="T24" fmla="*/ 28 w 42"/>
              <a:gd name="T25" fmla="*/ 4 h 27"/>
              <a:gd name="T26" fmla="*/ 25 w 42"/>
              <a:gd name="T27" fmla="*/ 2 h 27"/>
              <a:gd name="T28" fmla="*/ 15 w 42"/>
              <a:gd name="T29" fmla="*/ 0 h 27"/>
              <a:gd name="T30" fmla="*/ 0 w 42"/>
              <a:gd name="T31" fmla="*/ 2 h 27"/>
              <a:gd name="T32" fmla="*/ 0 w 42"/>
              <a:gd name="T33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27">
                <a:moveTo>
                  <a:pt x="0" y="2"/>
                </a:moveTo>
                <a:lnTo>
                  <a:pt x="0" y="2"/>
                </a:lnTo>
                <a:lnTo>
                  <a:pt x="4" y="2"/>
                </a:lnTo>
                <a:lnTo>
                  <a:pt x="8" y="6"/>
                </a:lnTo>
                <a:lnTo>
                  <a:pt x="8" y="6"/>
                </a:lnTo>
                <a:lnTo>
                  <a:pt x="17" y="21"/>
                </a:lnTo>
                <a:lnTo>
                  <a:pt x="10" y="27"/>
                </a:lnTo>
                <a:lnTo>
                  <a:pt x="30" y="25"/>
                </a:lnTo>
                <a:lnTo>
                  <a:pt x="42" y="8"/>
                </a:lnTo>
                <a:lnTo>
                  <a:pt x="34" y="13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25" y="2"/>
                </a:lnTo>
                <a:lnTo>
                  <a:pt x="1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590"/>
          <p:cNvSpPr>
            <a:spLocks/>
          </p:cNvSpPr>
          <p:nvPr/>
        </p:nvSpPr>
        <p:spPr bwMode="auto">
          <a:xfrm>
            <a:off x="5834747" y="5468813"/>
            <a:ext cx="81512" cy="95097"/>
          </a:xfrm>
          <a:custGeom>
            <a:avLst/>
            <a:gdLst>
              <a:gd name="T0" fmla="*/ 15 w 24"/>
              <a:gd name="T1" fmla="*/ 28 h 28"/>
              <a:gd name="T2" fmla="*/ 0 w 24"/>
              <a:gd name="T3" fmla="*/ 19 h 28"/>
              <a:gd name="T4" fmla="*/ 9 w 24"/>
              <a:gd name="T5" fmla="*/ 4 h 28"/>
              <a:gd name="T6" fmla="*/ 9 w 24"/>
              <a:gd name="T7" fmla="*/ 4 h 28"/>
              <a:gd name="T8" fmla="*/ 11 w 24"/>
              <a:gd name="T9" fmla="*/ 0 h 28"/>
              <a:gd name="T10" fmla="*/ 15 w 24"/>
              <a:gd name="T11" fmla="*/ 0 h 28"/>
              <a:gd name="T12" fmla="*/ 20 w 24"/>
              <a:gd name="T13" fmla="*/ 0 h 28"/>
              <a:gd name="T14" fmla="*/ 20 w 24"/>
              <a:gd name="T15" fmla="*/ 0 h 28"/>
              <a:gd name="T16" fmla="*/ 24 w 24"/>
              <a:gd name="T17" fmla="*/ 4 h 28"/>
              <a:gd name="T18" fmla="*/ 24 w 24"/>
              <a:gd name="T19" fmla="*/ 8 h 28"/>
              <a:gd name="T20" fmla="*/ 24 w 24"/>
              <a:gd name="T21" fmla="*/ 11 h 28"/>
              <a:gd name="T22" fmla="*/ 15 w 24"/>
              <a:gd name="T2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28">
                <a:moveTo>
                  <a:pt x="15" y="28"/>
                </a:moveTo>
                <a:lnTo>
                  <a:pt x="0" y="19"/>
                </a:lnTo>
                <a:lnTo>
                  <a:pt x="9" y="4"/>
                </a:lnTo>
                <a:lnTo>
                  <a:pt x="9" y="4"/>
                </a:lnTo>
                <a:lnTo>
                  <a:pt x="11" y="0"/>
                </a:lnTo>
                <a:lnTo>
                  <a:pt x="15" y="0"/>
                </a:lnTo>
                <a:lnTo>
                  <a:pt x="20" y="0"/>
                </a:lnTo>
                <a:lnTo>
                  <a:pt x="20" y="0"/>
                </a:lnTo>
                <a:lnTo>
                  <a:pt x="24" y="4"/>
                </a:lnTo>
                <a:lnTo>
                  <a:pt x="24" y="8"/>
                </a:lnTo>
                <a:lnTo>
                  <a:pt x="24" y="11"/>
                </a:lnTo>
                <a:lnTo>
                  <a:pt x="15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591"/>
          <p:cNvSpPr>
            <a:spLocks noEditPoints="1"/>
          </p:cNvSpPr>
          <p:nvPr/>
        </p:nvSpPr>
        <p:spPr bwMode="auto">
          <a:xfrm>
            <a:off x="5189446" y="5468813"/>
            <a:ext cx="261517" cy="254724"/>
          </a:xfrm>
          <a:custGeom>
            <a:avLst/>
            <a:gdLst>
              <a:gd name="T0" fmla="*/ 40 w 77"/>
              <a:gd name="T1" fmla="*/ 0 h 75"/>
              <a:gd name="T2" fmla="*/ 25 w 77"/>
              <a:gd name="T3" fmla="*/ 2 h 75"/>
              <a:gd name="T4" fmla="*/ 12 w 77"/>
              <a:gd name="T5" fmla="*/ 11 h 75"/>
              <a:gd name="T6" fmla="*/ 4 w 77"/>
              <a:gd name="T7" fmla="*/ 23 h 75"/>
              <a:gd name="T8" fmla="*/ 0 w 77"/>
              <a:gd name="T9" fmla="*/ 38 h 75"/>
              <a:gd name="T10" fmla="*/ 2 w 77"/>
              <a:gd name="T11" fmla="*/ 45 h 75"/>
              <a:gd name="T12" fmla="*/ 8 w 77"/>
              <a:gd name="T13" fmla="*/ 58 h 75"/>
              <a:gd name="T14" fmla="*/ 17 w 77"/>
              <a:gd name="T15" fmla="*/ 69 h 75"/>
              <a:gd name="T16" fmla="*/ 30 w 77"/>
              <a:gd name="T17" fmla="*/ 75 h 75"/>
              <a:gd name="T18" fmla="*/ 40 w 77"/>
              <a:gd name="T19" fmla="*/ 75 h 75"/>
              <a:gd name="T20" fmla="*/ 53 w 77"/>
              <a:gd name="T21" fmla="*/ 71 h 75"/>
              <a:gd name="T22" fmla="*/ 66 w 77"/>
              <a:gd name="T23" fmla="*/ 64 h 75"/>
              <a:gd name="T24" fmla="*/ 73 w 77"/>
              <a:gd name="T25" fmla="*/ 53 h 75"/>
              <a:gd name="T26" fmla="*/ 77 w 77"/>
              <a:gd name="T27" fmla="*/ 38 h 75"/>
              <a:gd name="T28" fmla="*/ 75 w 77"/>
              <a:gd name="T29" fmla="*/ 30 h 75"/>
              <a:gd name="T30" fmla="*/ 70 w 77"/>
              <a:gd name="T31" fmla="*/ 17 h 75"/>
              <a:gd name="T32" fmla="*/ 60 w 77"/>
              <a:gd name="T33" fmla="*/ 6 h 75"/>
              <a:gd name="T34" fmla="*/ 47 w 77"/>
              <a:gd name="T35" fmla="*/ 0 h 75"/>
              <a:gd name="T36" fmla="*/ 40 w 77"/>
              <a:gd name="T37" fmla="*/ 0 h 75"/>
              <a:gd name="T38" fmla="*/ 10 w 77"/>
              <a:gd name="T39" fmla="*/ 38 h 75"/>
              <a:gd name="T40" fmla="*/ 12 w 77"/>
              <a:gd name="T41" fmla="*/ 26 h 75"/>
              <a:gd name="T42" fmla="*/ 29 w 77"/>
              <a:gd name="T43" fmla="*/ 11 h 75"/>
              <a:gd name="T44" fmla="*/ 40 w 77"/>
              <a:gd name="T45" fmla="*/ 9 h 75"/>
              <a:gd name="T46" fmla="*/ 47 w 77"/>
              <a:gd name="T47" fmla="*/ 9 h 75"/>
              <a:gd name="T48" fmla="*/ 15 w 77"/>
              <a:gd name="T49" fmla="*/ 54 h 75"/>
              <a:gd name="T50" fmla="*/ 12 w 77"/>
              <a:gd name="T51" fmla="*/ 47 h 75"/>
              <a:gd name="T52" fmla="*/ 10 w 77"/>
              <a:gd name="T53" fmla="*/ 38 h 75"/>
              <a:gd name="T54" fmla="*/ 40 w 77"/>
              <a:gd name="T55" fmla="*/ 66 h 75"/>
              <a:gd name="T56" fmla="*/ 23 w 77"/>
              <a:gd name="T57" fmla="*/ 60 h 75"/>
              <a:gd name="T58" fmla="*/ 62 w 77"/>
              <a:gd name="T59" fmla="*/ 21 h 75"/>
              <a:gd name="T60" fmla="*/ 68 w 77"/>
              <a:gd name="T61" fmla="*/ 38 h 75"/>
              <a:gd name="T62" fmla="*/ 66 w 77"/>
              <a:gd name="T63" fmla="*/ 43 h 75"/>
              <a:gd name="T64" fmla="*/ 58 w 77"/>
              <a:gd name="T65" fmla="*/ 58 h 75"/>
              <a:gd name="T66" fmla="*/ 45 w 77"/>
              <a:gd name="T67" fmla="*/ 66 h 75"/>
              <a:gd name="T68" fmla="*/ 40 w 77"/>
              <a:gd name="T69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" h="75">
                <a:moveTo>
                  <a:pt x="40" y="0"/>
                </a:moveTo>
                <a:lnTo>
                  <a:pt x="40" y="0"/>
                </a:lnTo>
                <a:lnTo>
                  <a:pt x="30" y="0"/>
                </a:lnTo>
                <a:lnTo>
                  <a:pt x="25" y="2"/>
                </a:lnTo>
                <a:lnTo>
                  <a:pt x="17" y="6"/>
                </a:lnTo>
                <a:lnTo>
                  <a:pt x="12" y="11"/>
                </a:lnTo>
                <a:lnTo>
                  <a:pt x="8" y="17"/>
                </a:lnTo>
                <a:lnTo>
                  <a:pt x="4" y="23"/>
                </a:lnTo>
                <a:lnTo>
                  <a:pt x="2" y="30"/>
                </a:lnTo>
                <a:lnTo>
                  <a:pt x="0" y="38"/>
                </a:lnTo>
                <a:lnTo>
                  <a:pt x="0" y="38"/>
                </a:lnTo>
                <a:lnTo>
                  <a:pt x="2" y="45"/>
                </a:lnTo>
                <a:lnTo>
                  <a:pt x="4" y="53"/>
                </a:lnTo>
                <a:lnTo>
                  <a:pt x="8" y="58"/>
                </a:lnTo>
                <a:lnTo>
                  <a:pt x="12" y="64"/>
                </a:lnTo>
                <a:lnTo>
                  <a:pt x="17" y="69"/>
                </a:lnTo>
                <a:lnTo>
                  <a:pt x="25" y="71"/>
                </a:lnTo>
                <a:lnTo>
                  <a:pt x="30" y="75"/>
                </a:lnTo>
                <a:lnTo>
                  <a:pt x="40" y="75"/>
                </a:lnTo>
                <a:lnTo>
                  <a:pt x="40" y="75"/>
                </a:lnTo>
                <a:lnTo>
                  <a:pt x="47" y="75"/>
                </a:lnTo>
                <a:lnTo>
                  <a:pt x="53" y="71"/>
                </a:lnTo>
                <a:lnTo>
                  <a:pt x="60" y="69"/>
                </a:lnTo>
                <a:lnTo>
                  <a:pt x="66" y="64"/>
                </a:lnTo>
                <a:lnTo>
                  <a:pt x="70" y="58"/>
                </a:lnTo>
                <a:lnTo>
                  <a:pt x="73" y="53"/>
                </a:lnTo>
                <a:lnTo>
                  <a:pt x="75" y="45"/>
                </a:lnTo>
                <a:lnTo>
                  <a:pt x="77" y="38"/>
                </a:lnTo>
                <a:lnTo>
                  <a:pt x="77" y="38"/>
                </a:lnTo>
                <a:lnTo>
                  <a:pt x="75" y="30"/>
                </a:lnTo>
                <a:lnTo>
                  <a:pt x="73" y="23"/>
                </a:lnTo>
                <a:lnTo>
                  <a:pt x="70" y="17"/>
                </a:lnTo>
                <a:lnTo>
                  <a:pt x="66" y="11"/>
                </a:lnTo>
                <a:lnTo>
                  <a:pt x="60" y="6"/>
                </a:lnTo>
                <a:lnTo>
                  <a:pt x="53" y="2"/>
                </a:lnTo>
                <a:lnTo>
                  <a:pt x="47" y="0"/>
                </a:lnTo>
                <a:lnTo>
                  <a:pt x="40" y="0"/>
                </a:lnTo>
                <a:lnTo>
                  <a:pt x="40" y="0"/>
                </a:lnTo>
                <a:close/>
                <a:moveTo>
                  <a:pt x="10" y="38"/>
                </a:moveTo>
                <a:lnTo>
                  <a:pt x="10" y="38"/>
                </a:lnTo>
                <a:lnTo>
                  <a:pt x="12" y="32"/>
                </a:lnTo>
                <a:lnTo>
                  <a:pt x="12" y="26"/>
                </a:lnTo>
                <a:lnTo>
                  <a:pt x="19" y="17"/>
                </a:lnTo>
                <a:lnTo>
                  <a:pt x="29" y="11"/>
                </a:lnTo>
                <a:lnTo>
                  <a:pt x="32" y="9"/>
                </a:lnTo>
                <a:lnTo>
                  <a:pt x="40" y="9"/>
                </a:lnTo>
                <a:lnTo>
                  <a:pt x="40" y="9"/>
                </a:lnTo>
                <a:lnTo>
                  <a:pt x="47" y="9"/>
                </a:lnTo>
                <a:lnTo>
                  <a:pt x="55" y="13"/>
                </a:lnTo>
                <a:lnTo>
                  <a:pt x="15" y="54"/>
                </a:lnTo>
                <a:lnTo>
                  <a:pt x="15" y="54"/>
                </a:lnTo>
                <a:lnTo>
                  <a:pt x="12" y="47"/>
                </a:lnTo>
                <a:lnTo>
                  <a:pt x="10" y="38"/>
                </a:lnTo>
                <a:lnTo>
                  <a:pt x="10" y="38"/>
                </a:lnTo>
                <a:close/>
                <a:moveTo>
                  <a:pt x="40" y="66"/>
                </a:moveTo>
                <a:lnTo>
                  <a:pt x="40" y="66"/>
                </a:lnTo>
                <a:lnTo>
                  <a:pt x="30" y="64"/>
                </a:lnTo>
                <a:lnTo>
                  <a:pt x="23" y="60"/>
                </a:lnTo>
                <a:lnTo>
                  <a:pt x="62" y="21"/>
                </a:lnTo>
                <a:lnTo>
                  <a:pt x="62" y="21"/>
                </a:lnTo>
                <a:lnTo>
                  <a:pt x="66" y="28"/>
                </a:lnTo>
                <a:lnTo>
                  <a:pt x="68" y="38"/>
                </a:lnTo>
                <a:lnTo>
                  <a:pt x="68" y="38"/>
                </a:lnTo>
                <a:lnTo>
                  <a:pt x="66" y="43"/>
                </a:lnTo>
                <a:lnTo>
                  <a:pt x="66" y="49"/>
                </a:lnTo>
                <a:lnTo>
                  <a:pt x="58" y="58"/>
                </a:lnTo>
                <a:lnTo>
                  <a:pt x="49" y="64"/>
                </a:lnTo>
                <a:lnTo>
                  <a:pt x="45" y="66"/>
                </a:lnTo>
                <a:lnTo>
                  <a:pt x="40" y="66"/>
                </a:lnTo>
                <a:lnTo>
                  <a:pt x="40" y="6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592"/>
          <p:cNvSpPr>
            <a:spLocks/>
          </p:cNvSpPr>
          <p:nvPr/>
        </p:nvSpPr>
        <p:spPr bwMode="auto">
          <a:xfrm>
            <a:off x="1028964" y="5512966"/>
            <a:ext cx="312461" cy="237742"/>
          </a:xfrm>
          <a:custGeom>
            <a:avLst/>
            <a:gdLst>
              <a:gd name="T0" fmla="*/ 92 w 92"/>
              <a:gd name="T1" fmla="*/ 17 h 70"/>
              <a:gd name="T2" fmla="*/ 92 w 92"/>
              <a:gd name="T3" fmla="*/ 17 h 70"/>
              <a:gd name="T4" fmla="*/ 92 w 92"/>
              <a:gd name="T5" fmla="*/ 11 h 70"/>
              <a:gd name="T6" fmla="*/ 88 w 92"/>
              <a:gd name="T7" fmla="*/ 6 h 70"/>
              <a:gd name="T8" fmla="*/ 82 w 92"/>
              <a:gd name="T9" fmla="*/ 2 h 70"/>
              <a:gd name="T10" fmla="*/ 77 w 92"/>
              <a:gd name="T11" fmla="*/ 0 h 70"/>
              <a:gd name="T12" fmla="*/ 56 w 92"/>
              <a:gd name="T13" fmla="*/ 0 h 70"/>
              <a:gd name="T14" fmla="*/ 58 w 92"/>
              <a:gd name="T15" fmla="*/ 13 h 70"/>
              <a:gd name="T16" fmla="*/ 77 w 92"/>
              <a:gd name="T17" fmla="*/ 13 h 70"/>
              <a:gd name="T18" fmla="*/ 77 w 92"/>
              <a:gd name="T19" fmla="*/ 13 h 70"/>
              <a:gd name="T20" fmla="*/ 79 w 92"/>
              <a:gd name="T21" fmla="*/ 13 h 70"/>
              <a:gd name="T22" fmla="*/ 81 w 92"/>
              <a:gd name="T23" fmla="*/ 17 h 70"/>
              <a:gd name="T24" fmla="*/ 81 w 92"/>
              <a:gd name="T25" fmla="*/ 53 h 70"/>
              <a:gd name="T26" fmla="*/ 81 w 92"/>
              <a:gd name="T27" fmla="*/ 53 h 70"/>
              <a:gd name="T28" fmla="*/ 79 w 92"/>
              <a:gd name="T29" fmla="*/ 56 h 70"/>
              <a:gd name="T30" fmla="*/ 77 w 92"/>
              <a:gd name="T31" fmla="*/ 58 h 70"/>
              <a:gd name="T32" fmla="*/ 17 w 92"/>
              <a:gd name="T33" fmla="*/ 58 h 70"/>
              <a:gd name="T34" fmla="*/ 17 w 92"/>
              <a:gd name="T35" fmla="*/ 58 h 70"/>
              <a:gd name="T36" fmla="*/ 13 w 92"/>
              <a:gd name="T37" fmla="*/ 56 h 70"/>
              <a:gd name="T38" fmla="*/ 11 w 92"/>
              <a:gd name="T39" fmla="*/ 53 h 70"/>
              <a:gd name="T40" fmla="*/ 11 w 92"/>
              <a:gd name="T41" fmla="*/ 17 h 70"/>
              <a:gd name="T42" fmla="*/ 11 w 92"/>
              <a:gd name="T43" fmla="*/ 17 h 70"/>
              <a:gd name="T44" fmla="*/ 13 w 92"/>
              <a:gd name="T45" fmla="*/ 13 h 70"/>
              <a:gd name="T46" fmla="*/ 17 w 92"/>
              <a:gd name="T47" fmla="*/ 13 h 70"/>
              <a:gd name="T48" fmla="*/ 36 w 92"/>
              <a:gd name="T49" fmla="*/ 13 h 70"/>
              <a:gd name="T50" fmla="*/ 36 w 92"/>
              <a:gd name="T51" fmla="*/ 0 h 70"/>
              <a:gd name="T52" fmla="*/ 17 w 92"/>
              <a:gd name="T53" fmla="*/ 0 h 70"/>
              <a:gd name="T54" fmla="*/ 17 w 92"/>
              <a:gd name="T55" fmla="*/ 0 h 70"/>
              <a:gd name="T56" fmla="*/ 9 w 92"/>
              <a:gd name="T57" fmla="*/ 2 h 70"/>
              <a:gd name="T58" fmla="*/ 6 w 92"/>
              <a:gd name="T59" fmla="*/ 6 h 70"/>
              <a:gd name="T60" fmla="*/ 2 w 92"/>
              <a:gd name="T61" fmla="*/ 11 h 70"/>
              <a:gd name="T62" fmla="*/ 0 w 92"/>
              <a:gd name="T63" fmla="*/ 17 h 70"/>
              <a:gd name="T64" fmla="*/ 0 w 92"/>
              <a:gd name="T65" fmla="*/ 53 h 70"/>
              <a:gd name="T66" fmla="*/ 0 w 92"/>
              <a:gd name="T67" fmla="*/ 53 h 70"/>
              <a:gd name="T68" fmla="*/ 2 w 92"/>
              <a:gd name="T69" fmla="*/ 60 h 70"/>
              <a:gd name="T70" fmla="*/ 6 w 92"/>
              <a:gd name="T71" fmla="*/ 66 h 70"/>
              <a:gd name="T72" fmla="*/ 9 w 92"/>
              <a:gd name="T73" fmla="*/ 70 h 70"/>
              <a:gd name="T74" fmla="*/ 17 w 92"/>
              <a:gd name="T75" fmla="*/ 70 h 70"/>
              <a:gd name="T76" fmla="*/ 77 w 92"/>
              <a:gd name="T77" fmla="*/ 70 h 70"/>
              <a:gd name="T78" fmla="*/ 77 w 92"/>
              <a:gd name="T79" fmla="*/ 70 h 70"/>
              <a:gd name="T80" fmla="*/ 82 w 92"/>
              <a:gd name="T81" fmla="*/ 70 h 70"/>
              <a:gd name="T82" fmla="*/ 88 w 92"/>
              <a:gd name="T83" fmla="*/ 66 h 70"/>
              <a:gd name="T84" fmla="*/ 92 w 92"/>
              <a:gd name="T85" fmla="*/ 60 h 70"/>
              <a:gd name="T86" fmla="*/ 92 w 92"/>
              <a:gd name="T87" fmla="*/ 53 h 70"/>
              <a:gd name="T88" fmla="*/ 92 w 92"/>
              <a:gd name="T89" fmla="*/ 1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2" h="70">
                <a:moveTo>
                  <a:pt x="92" y="17"/>
                </a:moveTo>
                <a:lnTo>
                  <a:pt x="92" y="17"/>
                </a:lnTo>
                <a:lnTo>
                  <a:pt x="92" y="11"/>
                </a:lnTo>
                <a:lnTo>
                  <a:pt x="88" y="6"/>
                </a:lnTo>
                <a:lnTo>
                  <a:pt x="82" y="2"/>
                </a:lnTo>
                <a:lnTo>
                  <a:pt x="77" y="0"/>
                </a:lnTo>
                <a:lnTo>
                  <a:pt x="56" y="0"/>
                </a:lnTo>
                <a:lnTo>
                  <a:pt x="58" y="13"/>
                </a:lnTo>
                <a:lnTo>
                  <a:pt x="77" y="13"/>
                </a:lnTo>
                <a:lnTo>
                  <a:pt x="77" y="13"/>
                </a:lnTo>
                <a:lnTo>
                  <a:pt x="79" y="13"/>
                </a:lnTo>
                <a:lnTo>
                  <a:pt x="81" y="17"/>
                </a:lnTo>
                <a:lnTo>
                  <a:pt x="81" y="53"/>
                </a:lnTo>
                <a:lnTo>
                  <a:pt x="81" y="53"/>
                </a:lnTo>
                <a:lnTo>
                  <a:pt x="79" y="56"/>
                </a:lnTo>
                <a:lnTo>
                  <a:pt x="77" y="58"/>
                </a:lnTo>
                <a:lnTo>
                  <a:pt x="17" y="58"/>
                </a:lnTo>
                <a:lnTo>
                  <a:pt x="17" y="58"/>
                </a:lnTo>
                <a:lnTo>
                  <a:pt x="13" y="56"/>
                </a:lnTo>
                <a:lnTo>
                  <a:pt x="11" y="53"/>
                </a:lnTo>
                <a:lnTo>
                  <a:pt x="11" y="17"/>
                </a:lnTo>
                <a:lnTo>
                  <a:pt x="11" y="17"/>
                </a:lnTo>
                <a:lnTo>
                  <a:pt x="13" y="13"/>
                </a:lnTo>
                <a:lnTo>
                  <a:pt x="17" y="13"/>
                </a:lnTo>
                <a:lnTo>
                  <a:pt x="36" y="13"/>
                </a:lnTo>
                <a:lnTo>
                  <a:pt x="36" y="0"/>
                </a:lnTo>
                <a:lnTo>
                  <a:pt x="17" y="0"/>
                </a:lnTo>
                <a:lnTo>
                  <a:pt x="17" y="0"/>
                </a:lnTo>
                <a:lnTo>
                  <a:pt x="9" y="2"/>
                </a:lnTo>
                <a:lnTo>
                  <a:pt x="6" y="6"/>
                </a:lnTo>
                <a:lnTo>
                  <a:pt x="2" y="11"/>
                </a:lnTo>
                <a:lnTo>
                  <a:pt x="0" y="17"/>
                </a:lnTo>
                <a:lnTo>
                  <a:pt x="0" y="53"/>
                </a:lnTo>
                <a:lnTo>
                  <a:pt x="0" y="53"/>
                </a:lnTo>
                <a:lnTo>
                  <a:pt x="2" y="60"/>
                </a:lnTo>
                <a:lnTo>
                  <a:pt x="6" y="66"/>
                </a:lnTo>
                <a:lnTo>
                  <a:pt x="9" y="70"/>
                </a:lnTo>
                <a:lnTo>
                  <a:pt x="17" y="70"/>
                </a:lnTo>
                <a:lnTo>
                  <a:pt x="77" y="70"/>
                </a:lnTo>
                <a:lnTo>
                  <a:pt x="77" y="70"/>
                </a:lnTo>
                <a:lnTo>
                  <a:pt x="82" y="70"/>
                </a:lnTo>
                <a:lnTo>
                  <a:pt x="88" y="66"/>
                </a:lnTo>
                <a:lnTo>
                  <a:pt x="92" y="60"/>
                </a:lnTo>
                <a:lnTo>
                  <a:pt x="92" y="53"/>
                </a:lnTo>
                <a:lnTo>
                  <a:pt x="9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593"/>
          <p:cNvSpPr>
            <a:spLocks/>
          </p:cNvSpPr>
          <p:nvPr/>
        </p:nvSpPr>
        <p:spPr bwMode="auto">
          <a:xfrm>
            <a:off x="1117267" y="5438246"/>
            <a:ext cx="139251" cy="254724"/>
          </a:xfrm>
          <a:custGeom>
            <a:avLst/>
            <a:gdLst>
              <a:gd name="T0" fmla="*/ 38 w 41"/>
              <a:gd name="T1" fmla="*/ 41 h 75"/>
              <a:gd name="T2" fmla="*/ 28 w 41"/>
              <a:gd name="T3" fmla="*/ 41 h 75"/>
              <a:gd name="T4" fmla="*/ 28 w 41"/>
              <a:gd name="T5" fmla="*/ 37 h 75"/>
              <a:gd name="T6" fmla="*/ 28 w 41"/>
              <a:gd name="T7" fmla="*/ 24 h 75"/>
              <a:gd name="T8" fmla="*/ 28 w 41"/>
              <a:gd name="T9" fmla="*/ 3 h 75"/>
              <a:gd name="T10" fmla="*/ 28 w 41"/>
              <a:gd name="T11" fmla="*/ 3 h 75"/>
              <a:gd name="T12" fmla="*/ 28 w 41"/>
              <a:gd name="T13" fmla="*/ 2 h 75"/>
              <a:gd name="T14" fmla="*/ 26 w 41"/>
              <a:gd name="T15" fmla="*/ 0 h 75"/>
              <a:gd name="T16" fmla="*/ 15 w 41"/>
              <a:gd name="T17" fmla="*/ 2 h 75"/>
              <a:gd name="T18" fmla="*/ 15 w 41"/>
              <a:gd name="T19" fmla="*/ 2 h 75"/>
              <a:gd name="T20" fmla="*/ 13 w 41"/>
              <a:gd name="T21" fmla="*/ 2 h 75"/>
              <a:gd name="T22" fmla="*/ 11 w 41"/>
              <a:gd name="T23" fmla="*/ 3 h 75"/>
              <a:gd name="T24" fmla="*/ 11 w 41"/>
              <a:gd name="T25" fmla="*/ 24 h 75"/>
              <a:gd name="T26" fmla="*/ 11 w 41"/>
              <a:gd name="T27" fmla="*/ 37 h 75"/>
              <a:gd name="T28" fmla="*/ 11 w 41"/>
              <a:gd name="T29" fmla="*/ 41 h 75"/>
              <a:gd name="T30" fmla="*/ 2 w 41"/>
              <a:gd name="T31" fmla="*/ 41 h 75"/>
              <a:gd name="T32" fmla="*/ 2 w 41"/>
              <a:gd name="T33" fmla="*/ 41 h 75"/>
              <a:gd name="T34" fmla="*/ 0 w 41"/>
              <a:gd name="T35" fmla="*/ 43 h 75"/>
              <a:gd name="T36" fmla="*/ 0 w 41"/>
              <a:gd name="T37" fmla="*/ 45 h 75"/>
              <a:gd name="T38" fmla="*/ 6 w 41"/>
              <a:gd name="T39" fmla="*/ 56 h 75"/>
              <a:gd name="T40" fmla="*/ 6 w 41"/>
              <a:gd name="T41" fmla="*/ 56 h 75"/>
              <a:gd name="T42" fmla="*/ 11 w 41"/>
              <a:gd name="T43" fmla="*/ 63 h 75"/>
              <a:gd name="T44" fmla="*/ 19 w 41"/>
              <a:gd name="T45" fmla="*/ 75 h 75"/>
              <a:gd name="T46" fmla="*/ 19 w 41"/>
              <a:gd name="T47" fmla="*/ 75 h 75"/>
              <a:gd name="T48" fmla="*/ 21 w 41"/>
              <a:gd name="T49" fmla="*/ 75 h 75"/>
              <a:gd name="T50" fmla="*/ 23 w 41"/>
              <a:gd name="T51" fmla="*/ 75 h 75"/>
              <a:gd name="T52" fmla="*/ 30 w 41"/>
              <a:gd name="T53" fmla="*/ 63 h 75"/>
              <a:gd name="T54" fmla="*/ 30 w 41"/>
              <a:gd name="T55" fmla="*/ 63 h 75"/>
              <a:gd name="T56" fmla="*/ 34 w 41"/>
              <a:gd name="T57" fmla="*/ 56 h 75"/>
              <a:gd name="T58" fmla="*/ 41 w 41"/>
              <a:gd name="T59" fmla="*/ 45 h 75"/>
              <a:gd name="T60" fmla="*/ 41 w 41"/>
              <a:gd name="T61" fmla="*/ 45 h 75"/>
              <a:gd name="T62" fmla="*/ 41 w 41"/>
              <a:gd name="T63" fmla="*/ 43 h 75"/>
              <a:gd name="T64" fmla="*/ 38 w 41"/>
              <a:gd name="T65" fmla="*/ 41 h 75"/>
              <a:gd name="T66" fmla="*/ 38 w 41"/>
              <a:gd name="T67" fmla="*/ 4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" h="75">
                <a:moveTo>
                  <a:pt x="38" y="41"/>
                </a:moveTo>
                <a:lnTo>
                  <a:pt x="28" y="41"/>
                </a:lnTo>
                <a:lnTo>
                  <a:pt x="28" y="37"/>
                </a:lnTo>
                <a:lnTo>
                  <a:pt x="28" y="24"/>
                </a:lnTo>
                <a:lnTo>
                  <a:pt x="28" y="3"/>
                </a:lnTo>
                <a:lnTo>
                  <a:pt x="28" y="3"/>
                </a:lnTo>
                <a:lnTo>
                  <a:pt x="28" y="2"/>
                </a:lnTo>
                <a:lnTo>
                  <a:pt x="26" y="0"/>
                </a:lnTo>
                <a:lnTo>
                  <a:pt x="15" y="2"/>
                </a:lnTo>
                <a:lnTo>
                  <a:pt x="15" y="2"/>
                </a:lnTo>
                <a:lnTo>
                  <a:pt x="13" y="2"/>
                </a:lnTo>
                <a:lnTo>
                  <a:pt x="11" y="3"/>
                </a:lnTo>
                <a:lnTo>
                  <a:pt x="11" y="24"/>
                </a:lnTo>
                <a:lnTo>
                  <a:pt x="11" y="37"/>
                </a:lnTo>
                <a:lnTo>
                  <a:pt x="11" y="41"/>
                </a:lnTo>
                <a:lnTo>
                  <a:pt x="2" y="41"/>
                </a:lnTo>
                <a:lnTo>
                  <a:pt x="2" y="41"/>
                </a:lnTo>
                <a:lnTo>
                  <a:pt x="0" y="43"/>
                </a:lnTo>
                <a:lnTo>
                  <a:pt x="0" y="45"/>
                </a:lnTo>
                <a:lnTo>
                  <a:pt x="6" y="56"/>
                </a:lnTo>
                <a:lnTo>
                  <a:pt x="6" y="56"/>
                </a:lnTo>
                <a:lnTo>
                  <a:pt x="11" y="63"/>
                </a:lnTo>
                <a:lnTo>
                  <a:pt x="19" y="75"/>
                </a:lnTo>
                <a:lnTo>
                  <a:pt x="19" y="75"/>
                </a:lnTo>
                <a:lnTo>
                  <a:pt x="21" y="75"/>
                </a:lnTo>
                <a:lnTo>
                  <a:pt x="23" y="75"/>
                </a:lnTo>
                <a:lnTo>
                  <a:pt x="30" y="63"/>
                </a:lnTo>
                <a:lnTo>
                  <a:pt x="30" y="63"/>
                </a:lnTo>
                <a:lnTo>
                  <a:pt x="34" y="56"/>
                </a:lnTo>
                <a:lnTo>
                  <a:pt x="41" y="45"/>
                </a:lnTo>
                <a:lnTo>
                  <a:pt x="41" y="45"/>
                </a:lnTo>
                <a:lnTo>
                  <a:pt x="41" y="43"/>
                </a:lnTo>
                <a:lnTo>
                  <a:pt x="38" y="41"/>
                </a:lnTo>
                <a:lnTo>
                  <a:pt x="38" y="4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594"/>
          <p:cNvSpPr>
            <a:spLocks/>
          </p:cNvSpPr>
          <p:nvPr/>
        </p:nvSpPr>
        <p:spPr bwMode="auto">
          <a:xfrm>
            <a:off x="6398533" y="5431454"/>
            <a:ext cx="281895" cy="210571"/>
          </a:xfrm>
          <a:custGeom>
            <a:avLst/>
            <a:gdLst>
              <a:gd name="T0" fmla="*/ 0 w 83"/>
              <a:gd name="T1" fmla="*/ 47 h 62"/>
              <a:gd name="T2" fmla="*/ 0 w 83"/>
              <a:gd name="T3" fmla="*/ 47 h 62"/>
              <a:gd name="T4" fmla="*/ 0 w 83"/>
              <a:gd name="T5" fmla="*/ 52 h 62"/>
              <a:gd name="T6" fmla="*/ 4 w 83"/>
              <a:gd name="T7" fmla="*/ 58 h 62"/>
              <a:gd name="T8" fmla="*/ 10 w 83"/>
              <a:gd name="T9" fmla="*/ 60 h 62"/>
              <a:gd name="T10" fmla="*/ 15 w 83"/>
              <a:gd name="T11" fmla="*/ 62 h 62"/>
              <a:gd name="T12" fmla="*/ 32 w 83"/>
              <a:gd name="T13" fmla="*/ 62 h 62"/>
              <a:gd name="T14" fmla="*/ 32 w 83"/>
              <a:gd name="T15" fmla="*/ 50 h 62"/>
              <a:gd name="T16" fmla="*/ 15 w 83"/>
              <a:gd name="T17" fmla="*/ 50 h 62"/>
              <a:gd name="T18" fmla="*/ 15 w 83"/>
              <a:gd name="T19" fmla="*/ 50 h 62"/>
              <a:gd name="T20" fmla="*/ 12 w 83"/>
              <a:gd name="T21" fmla="*/ 50 h 62"/>
              <a:gd name="T22" fmla="*/ 10 w 83"/>
              <a:gd name="T23" fmla="*/ 47 h 62"/>
              <a:gd name="T24" fmla="*/ 10 w 83"/>
              <a:gd name="T25" fmla="*/ 15 h 62"/>
              <a:gd name="T26" fmla="*/ 10 w 83"/>
              <a:gd name="T27" fmla="*/ 15 h 62"/>
              <a:gd name="T28" fmla="*/ 12 w 83"/>
              <a:gd name="T29" fmla="*/ 11 h 62"/>
              <a:gd name="T30" fmla="*/ 15 w 83"/>
              <a:gd name="T31" fmla="*/ 11 h 62"/>
              <a:gd name="T32" fmla="*/ 68 w 83"/>
              <a:gd name="T33" fmla="*/ 11 h 62"/>
              <a:gd name="T34" fmla="*/ 68 w 83"/>
              <a:gd name="T35" fmla="*/ 11 h 62"/>
              <a:gd name="T36" fmla="*/ 70 w 83"/>
              <a:gd name="T37" fmla="*/ 11 h 62"/>
              <a:gd name="T38" fmla="*/ 72 w 83"/>
              <a:gd name="T39" fmla="*/ 15 h 62"/>
              <a:gd name="T40" fmla="*/ 72 w 83"/>
              <a:gd name="T41" fmla="*/ 47 h 62"/>
              <a:gd name="T42" fmla="*/ 72 w 83"/>
              <a:gd name="T43" fmla="*/ 47 h 62"/>
              <a:gd name="T44" fmla="*/ 70 w 83"/>
              <a:gd name="T45" fmla="*/ 50 h 62"/>
              <a:gd name="T46" fmla="*/ 68 w 83"/>
              <a:gd name="T47" fmla="*/ 50 h 62"/>
              <a:gd name="T48" fmla="*/ 51 w 83"/>
              <a:gd name="T49" fmla="*/ 50 h 62"/>
              <a:gd name="T50" fmla="*/ 51 w 83"/>
              <a:gd name="T51" fmla="*/ 62 h 62"/>
              <a:gd name="T52" fmla="*/ 68 w 83"/>
              <a:gd name="T53" fmla="*/ 62 h 62"/>
              <a:gd name="T54" fmla="*/ 68 w 83"/>
              <a:gd name="T55" fmla="*/ 62 h 62"/>
              <a:gd name="T56" fmla="*/ 73 w 83"/>
              <a:gd name="T57" fmla="*/ 60 h 62"/>
              <a:gd name="T58" fmla="*/ 77 w 83"/>
              <a:gd name="T59" fmla="*/ 58 h 62"/>
              <a:gd name="T60" fmla="*/ 81 w 83"/>
              <a:gd name="T61" fmla="*/ 52 h 62"/>
              <a:gd name="T62" fmla="*/ 83 w 83"/>
              <a:gd name="T63" fmla="*/ 47 h 62"/>
              <a:gd name="T64" fmla="*/ 83 w 83"/>
              <a:gd name="T65" fmla="*/ 15 h 62"/>
              <a:gd name="T66" fmla="*/ 83 w 83"/>
              <a:gd name="T67" fmla="*/ 15 h 62"/>
              <a:gd name="T68" fmla="*/ 81 w 83"/>
              <a:gd name="T69" fmla="*/ 9 h 62"/>
              <a:gd name="T70" fmla="*/ 77 w 83"/>
              <a:gd name="T71" fmla="*/ 4 h 62"/>
              <a:gd name="T72" fmla="*/ 73 w 83"/>
              <a:gd name="T73" fmla="*/ 2 h 62"/>
              <a:gd name="T74" fmla="*/ 68 w 83"/>
              <a:gd name="T75" fmla="*/ 0 h 62"/>
              <a:gd name="T76" fmla="*/ 15 w 83"/>
              <a:gd name="T77" fmla="*/ 0 h 62"/>
              <a:gd name="T78" fmla="*/ 15 w 83"/>
              <a:gd name="T79" fmla="*/ 0 h 62"/>
              <a:gd name="T80" fmla="*/ 10 w 83"/>
              <a:gd name="T81" fmla="*/ 2 h 62"/>
              <a:gd name="T82" fmla="*/ 4 w 83"/>
              <a:gd name="T83" fmla="*/ 4 h 62"/>
              <a:gd name="T84" fmla="*/ 0 w 83"/>
              <a:gd name="T85" fmla="*/ 9 h 62"/>
              <a:gd name="T86" fmla="*/ 0 w 83"/>
              <a:gd name="T87" fmla="*/ 15 h 62"/>
              <a:gd name="T88" fmla="*/ 0 w 83"/>
              <a:gd name="T89" fmla="*/ 4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" h="62">
                <a:moveTo>
                  <a:pt x="0" y="47"/>
                </a:moveTo>
                <a:lnTo>
                  <a:pt x="0" y="47"/>
                </a:lnTo>
                <a:lnTo>
                  <a:pt x="0" y="52"/>
                </a:lnTo>
                <a:lnTo>
                  <a:pt x="4" y="58"/>
                </a:lnTo>
                <a:lnTo>
                  <a:pt x="10" y="60"/>
                </a:lnTo>
                <a:lnTo>
                  <a:pt x="15" y="62"/>
                </a:lnTo>
                <a:lnTo>
                  <a:pt x="32" y="62"/>
                </a:lnTo>
                <a:lnTo>
                  <a:pt x="32" y="50"/>
                </a:lnTo>
                <a:lnTo>
                  <a:pt x="15" y="50"/>
                </a:lnTo>
                <a:lnTo>
                  <a:pt x="15" y="50"/>
                </a:lnTo>
                <a:lnTo>
                  <a:pt x="12" y="50"/>
                </a:lnTo>
                <a:lnTo>
                  <a:pt x="10" y="47"/>
                </a:lnTo>
                <a:lnTo>
                  <a:pt x="10" y="15"/>
                </a:lnTo>
                <a:lnTo>
                  <a:pt x="10" y="15"/>
                </a:lnTo>
                <a:lnTo>
                  <a:pt x="12" y="11"/>
                </a:lnTo>
                <a:lnTo>
                  <a:pt x="15" y="11"/>
                </a:lnTo>
                <a:lnTo>
                  <a:pt x="68" y="11"/>
                </a:lnTo>
                <a:lnTo>
                  <a:pt x="68" y="11"/>
                </a:lnTo>
                <a:lnTo>
                  <a:pt x="70" y="11"/>
                </a:lnTo>
                <a:lnTo>
                  <a:pt x="72" y="15"/>
                </a:lnTo>
                <a:lnTo>
                  <a:pt x="72" y="47"/>
                </a:lnTo>
                <a:lnTo>
                  <a:pt x="72" y="47"/>
                </a:lnTo>
                <a:lnTo>
                  <a:pt x="70" y="50"/>
                </a:lnTo>
                <a:lnTo>
                  <a:pt x="68" y="50"/>
                </a:lnTo>
                <a:lnTo>
                  <a:pt x="51" y="50"/>
                </a:lnTo>
                <a:lnTo>
                  <a:pt x="51" y="62"/>
                </a:lnTo>
                <a:lnTo>
                  <a:pt x="68" y="62"/>
                </a:lnTo>
                <a:lnTo>
                  <a:pt x="68" y="62"/>
                </a:lnTo>
                <a:lnTo>
                  <a:pt x="73" y="60"/>
                </a:lnTo>
                <a:lnTo>
                  <a:pt x="77" y="58"/>
                </a:lnTo>
                <a:lnTo>
                  <a:pt x="81" y="52"/>
                </a:lnTo>
                <a:lnTo>
                  <a:pt x="83" y="47"/>
                </a:lnTo>
                <a:lnTo>
                  <a:pt x="83" y="15"/>
                </a:lnTo>
                <a:lnTo>
                  <a:pt x="83" y="15"/>
                </a:lnTo>
                <a:lnTo>
                  <a:pt x="81" y="9"/>
                </a:lnTo>
                <a:lnTo>
                  <a:pt x="77" y="4"/>
                </a:lnTo>
                <a:lnTo>
                  <a:pt x="73" y="2"/>
                </a:lnTo>
                <a:lnTo>
                  <a:pt x="68" y="0"/>
                </a:lnTo>
                <a:lnTo>
                  <a:pt x="15" y="0"/>
                </a:lnTo>
                <a:lnTo>
                  <a:pt x="15" y="0"/>
                </a:lnTo>
                <a:lnTo>
                  <a:pt x="10" y="2"/>
                </a:lnTo>
                <a:lnTo>
                  <a:pt x="4" y="4"/>
                </a:lnTo>
                <a:lnTo>
                  <a:pt x="0" y="9"/>
                </a:lnTo>
                <a:lnTo>
                  <a:pt x="0" y="15"/>
                </a:lnTo>
                <a:lnTo>
                  <a:pt x="0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595"/>
          <p:cNvSpPr>
            <a:spLocks/>
          </p:cNvSpPr>
          <p:nvPr/>
        </p:nvSpPr>
        <p:spPr bwMode="auto">
          <a:xfrm>
            <a:off x="6476648" y="5546927"/>
            <a:ext cx="125665" cy="220761"/>
          </a:xfrm>
          <a:custGeom>
            <a:avLst/>
            <a:gdLst>
              <a:gd name="T0" fmla="*/ 34 w 37"/>
              <a:gd name="T1" fmla="*/ 35 h 65"/>
              <a:gd name="T2" fmla="*/ 26 w 37"/>
              <a:gd name="T3" fmla="*/ 35 h 65"/>
              <a:gd name="T4" fmla="*/ 26 w 37"/>
              <a:gd name="T5" fmla="*/ 31 h 65"/>
              <a:gd name="T6" fmla="*/ 26 w 37"/>
              <a:gd name="T7" fmla="*/ 22 h 65"/>
              <a:gd name="T8" fmla="*/ 26 w 37"/>
              <a:gd name="T9" fmla="*/ 1 h 65"/>
              <a:gd name="T10" fmla="*/ 26 w 37"/>
              <a:gd name="T11" fmla="*/ 1 h 65"/>
              <a:gd name="T12" fmla="*/ 24 w 37"/>
              <a:gd name="T13" fmla="*/ 0 h 65"/>
              <a:gd name="T14" fmla="*/ 22 w 37"/>
              <a:gd name="T15" fmla="*/ 0 h 65"/>
              <a:gd name="T16" fmla="*/ 13 w 37"/>
              <a:gd name="T17" fmla="*/ 0 h 65"/>
              <a:gd name="T18" fmla="*/ 13 w 37"/>
              <a:gd name="T19" fmla="*/ 0 h 65"/>
              <a:gd name="T20" fmla="*/ 11 w 37"/>
              <a:gd name="T21" fmla="*/ 0 h 65"/>
              <a:gd name="T22" fmla="*/ 11 w 37"/>
              <a:gd name="T23" fmla="*/ 1 h 65"/>
              <a:gd name="T24" fmla="*/ 11 w 37"/>
              <a:gd name="T25" fmla="*/ 22 h 65"/>
              <a:gd name="T26" fmla="*/ 11 w 37"/>
              <a:gd name="T27" fmla="*/ 31 h 65"/>
              <a:gd name="T28" fmla="*/ 11 w 37"/>
              <a:gd name="T29" fmla="*/ 35 h 65"/>
              <a:gd name="T30" fmla="*/ 2 w 37"/>
              <a:gd name="T31" fmla="*/ 35 h 65"/>
              <a:gd name="T32" fmla="*/ 2 w 37"/>
              <a:gd name="T33" fmla="*/ 35 h 65"/>
              <a:gd name="T34" fmla="*/ 0 w 37"/>
              <a:gd name="T35" fmla="*/ 37 h 65"/>
              <a:gd name="T36" fmla="*/ 0 w 37"/>
              <a:gd name="T37" fmla="*/ 39 h 65"/>
              <a:gd name="T38" fmla="*/ 6 w 37"/>
              <a:gd name="T39" fmla="*/ 48 h 65"/>
              <a:gd name="T40" fmla="*/ 6 w 37"/>
              <a:gd name="T41" fmla="*/ 48 h 65"/>
              <a:gd name="T42" fmla="*/ 9 w 37"/>
              <a:gd name="T43" fmla="*/ 56 h 65"/>
              <a:gd name="T44" fmla="*/ 17 w 37"/>
              <a:gd name="T45" fmla="*/ 65 h 65"/>
              <a:gd name="T46" fmla="*/ 17 w 37"/>
              <a:gd name="T47" fmla="*/ 65 h 65"/>
              <a:gd name="T48" fmla="*/ 19 w 37"/>
              <a:gd name="T49" fmla="*/ 65 h 65"/>
              <a:gd name="T50" fmla="*/ 21 w 37"/>
              <a:gd name="T51" fmla="*/ 65 h 65"/>
              <a:gd name="T52" fmla="*/ 26 w 37"/>
              <a:gd name="T53" fmla="*/ 56 h 65"/>
              <a:gd name="T54" fmla="*/ 26 w 37"/>
              <a:gd name="T55" fmla="*/ 56 h 65"/>
              <a:gd name="T56" fmla="*/ 30 w 37"/>
              <a:gd name="T57" fmla="*/ 48 h 65"/>
              <a:gd name="T58" fmla="*/ 37 w 37"/>
              <a:gd name="T59" fmla="*/ 39 h 65"/>
              <a:gd name="T60" fmla="*/ 37 w 37"/>
              <a:gd name="T61" fmla="*/ 39 h 65"/>
              <a:gd name="T62" fmla="*/ 37 w 37"/>
              <a:gd name="T63" fmla="*/ 37 h 65"/>
              <a:gd name="T64" fmla="*/ 34 w 37"/>
              <a:gd name="T65" fmla="*/ 35 h 65"/>
              <a:gd name="T66" fmla="*/ 34 w 37"/>
              <a:gd name="T67" fmla="*/ 3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" h="65">
                <a:moveTo>
                  <a:pt x="34" y="35"/>
                </a:moveTo>
                <a:lnTo>
                  <a:pt x="26" y="35"/>
                </a:lnTo>
                <a:lnTo>
                  <a:pt x="26" y="31"/>
                </a:lnTo>
                <a:lnTo>
                  <a:pt x="26" y="22"/>
                </a:lnTo>
                <a:lnTo>
                  <a:pt x="26" y="1"/>
                </a:lnTo>
                <a:lnTo>
                  <a:pt x="26" y="1"/>
                </a:lnTo>
                <a:lnTo>
                  <a:pt x="24" y="0"/>
                </a:lnTo>
                <a:lnTo>
                  <a:pt x="22" y="0"/>
                </a:lnTo>
                <a:lnTo>
                  <a:pt x="13" y="0"/>
                </a:lnTo>
                <a:lnTo>
                  <a:pt x="13" y="0"/>
                </a:lnTo>
                <a:lnTo>
                  <a:pt x="11" y="0"/>
                </a:lnTo>
                <a:lnTo>
                  <a:pt x="11" y="1"/>
                </a:lnTo>
                <a:lnTo>
                  <a:pt x="11" y="22"/>
                </a:lnTo>
                <a:lnTo>
                  <a:pt x="11" y="31"/>
                </a:lnTo>
                <a:lnTo>
                  <a:pt x="11" y="35"/>
                </a:lnTo>
                <a:lnTo>
                  <a:pt x="2" y="35"/>
                </a:lnTo>
                <a:lnTo>
                  <a:pt x="2" y="35"/>
                </a:lnTo>
                <a:lnTo>
                  <a:pt x="0" y="37"/>
                </a:lnTo>
                <a:lnTo>
                  <a:pt x="0" y="39"/>
                </a:lnTo>
                <a:lnTo>
                  <a:pt x="6" y="48"/>
                </a:lnTo>
                <a:lnTo>
                  <a:pt x="6" y="48"/>
                </a:lnTo>
                <a:lnTo>
                  <a:pt x="9" y="56"/>
                </a:lnTo>
                <a:lnTo>
                  <a:pt x="17" y="65"/>
                </a:lnTo>
                <a:lnTo>
                  <a:pt x="17" y="65"/>
                </a:lnTo>
                <a:lnTo>
                  <a:pt x="19" y="65"/>
                </a:lnTo>
                <a:lnTo>
                  <a:pt x="21" y="65"/>
                </a:lnTo>
                <a:lnTo>
                  <a:pt x="26" y="56"/>
                </a:lnTo>
                <a:lnTo>
                  <a:pt x="26" y="56"/>
                </a:lnTo>
                <a:lnTo>
                  <a:pt x="30" y="48"/>
                </a:lnTo>
                <a:lnTo>
                  <a:pt x="37" y="39"/>
                </a:lnTo>
                <a:lnTo>
                  <a:pt x="37" y="39"/>
                </a:lnTo>
                <a:lnTo>
                  <a:pt x="37" y="37"/>
                </a:lnTo>
                <a:lnTo>
                  <a:pt x="34" y="35"/>
                </a:lnTo>
                <a:lnTo>
                  <a:pt x="34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596"/>
          <p:cNvSpPr>
            <a:spLocks/>
          </p:cNvSpPr>
          <p:nvPr/>
        </p:nvSpPr>
        <p:spPr bwMode="auto">
          <a:xfrm>
            <a:off x="1640299" y="5468813"/>
            <a:ext cx="285291" cy="254724"/>
          </a:xfrm>
          <a:custGeom>
            <a:avLst/>
            <a:gdLst>
              <a:gd name="T0" fmla="*/ 49 w 84"/>
              <a:gd name="T1" fmla="*/ 4 h 75"/>
              <a:gd name="T2" fmla="*/ 56 w 84"/>
              <a:gd name="T3" fmla="*/ 11 h 75"/>
              <a:gd name="T4" fmla="*/ 13 w 84"/>
              <a:gd name="T5" fmla="*/ 47 h 75"/>
              <a:gd name="T6" fmla="*/ 7 w 84"/>
              <a:gd name="T7" fmla="*/ 41 h 75"/>
              <a:gd name="T8" fmla="*/ 7 w 84"/>
              <a:gd name="T9" fmla="*/ 41 h 75"/>
              <a:gd name="T10" fmla="*/ 5 w 84"/>
              <a:gd name="T11" fmla="*/ 39 h 75"/>
              <a:gd name="T12" fmla="*/ 4 w 84"/>
              <a:gd name="T13" fmla="*/ 39 h 75"/>
              <a:gd name="T14" fmla="*/ 2 w 84"/>
              <a:gd name="T15" fmla="*/ 53 h 75"/>
              <a:gd name="T16" fmla="*/ 2 w 84"/>
              <a:gd name="T17" fmla="*/ 53 h 75"/>
              <a:gd name="T18" fmla="*/ 2 w 84"/>
              <a:gd name="T19" fmla="*/ 60 h 75"/>
              <a:gd name="T20" fmla="*/ 0 w 84"/>
              <a:gd name="T21" fmla="*/ 71 h 75"/>
              <a:gd name="T22" fmla="*/ 0 w 84"/>
              <a:gd name="T23" fmla="*/ 71 h 75"/>
              <a:gd name="T24" fmla="*/ 0 w 84"/>
              <a:gd name="T25" fmla="*/ 73 h 75"/>
              <a:gd name="T26" fmla="*/ 4 w 84"/>
              <a:gd name="T27" fmla="*/ 75 h 75"/>
              <a:gd name="T28" fmla="*/ 15 w 84"/>
              <a:gd name="T29" fmla="*/ 75 h 75"/>
              <a:gd name="T30" fmla="*/ 15 w 84"/>
              <a:gd name="T31" fmla="*/ 75 h 75"/>
              <a:gd name="T32" fmla="*/ 22 w 84"/>
              <a:gd name="T33" fmla="*/ 75 h 75"/>
              <a:gd name="T34" fmla="*/ 34 w 84"/>
              <a:gd name="T35" fmla="*/ 75 h 75"/>
              <a:gd name="T36" fmla="*/ 34 w 84"/>
              <a:gd name="T37" fmla="*/ 75 h 75"/>
              <a:gd name="T38" fmla="*/ 35 w 84"/>
              <a:gd name="T39" fmla="*/ 73 h 75"/>
              <a:gd name="T40" fmla="*/ 34 w 84"/>
              <a:gd name="T41" fmla="*/ 71 h 75"/>
              <a:gd name="T42" fmla="*/ 28 w 84"/>
              <a:gd name="T43" fmla="*/ 64 h 75"/>
              <a:gd name="T44" fmla="*/ 69 w 84"/>
              <a:gd name="T45" fmla="*/ 26 h 75"/>
              <a:gd name="T46" fmla="*/ 75 w 84"/>
              <a:gd name="T47" fmla="*/ 34 h 75"/>
              <a:gd name="T48" fmla="*/ 75 w 84"/>
              <a:gd name="T49" fmla="*/ 34 h 75"/>
              <a:gd name="T50" fmla="*/ 79 w 84"/>
              <a:gd name="T51" fmla="*/ 36 h 75"/>
              <a:gd name="T52" fmla="*/ 80 w 84"/>
              <a:gd name="T53" fmla="*/ 36 h 75"/>
              <a:gd name="T54" fmla="*/ 80 w 84"/>
              <a:gd name="T55" fmla="*/ 23 h 75"/>
              <a:gd name="T56" fmla="*/ 80 w 84"/>
              <a:gd name="T57" fmla="*/ 23 h 75"/>
              <a:gd name="T58" fmla="*/ 82 w 84"/>
              <a:gd name="T59" fmla="*/ 15 h 75"/>
              <a:gd name="T60" fmla="*/ 84 w 84"/>
              <a:gd name="T61" fmla="*/ 4 h 75"/>
              <a:gd name="T62" fmla="*/ 84 w 84"/>
              <a:gd name="T63" fmla="*/ 4 h 75"/>
              <a:gd name="T64" fmla="*/ 82 w 84"/>
              <a:gd name="T65" fmla="*/ 2 h 75"/>
              <a:gd name="T66" fmla="*/ 80 w 84"/>
              <a:gd name="T67" fmla="*/ 0 h 75"/>
              <a:gd name="T68" fmla="*/ 69 w 84"/>
              <a:gd name="T69" fmla="*/ 0 h 75"/>
              <a:gd name="T70" fmla="*/ 69 w 84"/>
              <a:gd name="T71" fmla="*/ 0 h 75"/>
              <a:gd name="T72" fmla="*/ 62 w 84"/>
              <a:gd name="T73" fmla="*/ 0 h 75"/>
              <a:gd name="T74" fmla="*/ 49 w 84"/>
              <a:gd name="T75" fmla="*/ 0 h 75"/>
              <a:gd name="T76" fmla="*/ 49 w 84"/>
              <a:gd name="T77" fmla="*/ 0 h 75"/>
              <a:gd name="T78" fmla="*/ 49 w 84"/>
              <a:gd name="T79" fmla="*/ 2 h 75"/>
              <a:gd name="T80" fmla="*/ 49 w 84"/>
              <a:gd name="T81" fmla="*/ 4 h 75"/>
              <a:gd name="T82" fmla="*/ 49 w 84"/>
              <a:gd name="T83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75">
                <a:moveTo>
                  <a:pt x="49" y="4"/>
                </a:moveTo>
                <a:lnTo>
                  <a:pt x="56" y="11"/>
                </a:lnTo>
                <a:lnTo>
                  <a:pt x="13" y="47"/>
                </a:lnTo>
                <a:lnTo>
                  <a:pt x="7" y="41"/>
                </a:lnTo>
                <a:lnTo>
                  <a:pt x="7" y="41"/>
                </a:lnTo>
                <a:lnTo>
                  <a:pt x="5" y="39"/>
                </a:lnTo>
                <a:lnTo>
                  <a:pt x="4" y="39"/>
                </a:lnTo>
                <a:lnTo>
                  <a:pt x="2" y="53"/>
                </a:lnTo>
                <a:lnTo>
                  <a:pt x="2" y="53"/>
                </a:lnTo>
                <a:lnTo>
                  <a:pt x="2" y="60"/>
                </a:lnTo>
                <a:lnTo>
                  <a:pt x="0" y="71"/>
                </a:lnTo>
                <a:lnTo>
                  <a:pt x="0" y="71"/>
                </a:lnTo>
                <a:lnTo>
                  <a:pt x="0" y="73"/>
                </a:lnTo>
                <a:lnTo>
                  <a:pt x="4" y="75"/>
                </a:lnTo>
                <a:lnTo>
                  <a:pt x="15" y="75"/>
                </a:lnTo>
                <a:lnTo>
                  <a:pt x="15" y="75"/>
                </a:lnTo>
                <a:lnTo>
                  <a:pt x="22" y="75"/>
                </a:lnTo>
                <a:lnTo>
                  <a:pt x="34" y="75"/>
                </a:lnTo>
                <a:lnTo>
                  <a:pt x="34" y="75"/>
                </a:lnTo>
                <a:lnTo>
                  <a:pt x="35" y="73"/>
                </a:lnTo>
                <a:lnTo>
                  <a:pt x="34" y="71"/>
                </a:lnTo>
                <a:lnTo>
                  <a:pt x="28" y="64"/>
                </a:lnTo>
                <a:lnTo>
                  <a:pt x="69" y="26"/>
                </a:lnTo>
                <a:lnTo>
                  <a:pt x="75" y="34"/>
                </a:lnTo>
                <a:lnTo>
                  <a:pt x="75" y="34"/>
                </a:lnTo>
                <a:lnTo>
                  <a:pt x="79" y="36"/>
                </a:lnTo>
                <a:lnTo>
                  <a:pt x="80" y="36"/>
                </a:lnTo>
                <a:lnTo>
                  <a:pt x="80" y="23"/>
                </a:lnTo>
                <a:lnTo>
                  <a:pt x="80" y="23"/>
                </a:lnTo>
                <a:lnTo>
                  <a:pt x="82" y="15"/>
                </a:lnTo>
                <a:lnTo>
                  <a:pt x="84" y="4"/>
                </a:lnTo>
                <a:lnTo>
                  <a:pt x="84" y="4"/>
                </a:lnTo>
                <a:lnTo>
                  <a:pt x="82" y="2"/>
                </a:lnTo>
                <a:lnTo>
                  <a:pt x="80" y="0"/>
                </a:lnTo>
                <a:lnTo>
                  <a:pt x="69" y="0"/>
                </a:lnTo>
                <a:lnTo>
                  <a:pt x="69" y="0"/>
                </a:lnTo>
                <a:lnTo>
                  <a:pt x="62" y="0"/>
                </a:ln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49" y="4"/>
                </a:lnTo>
                <a:lnTo>
                  <a:pt x="49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598"/>
          <p:cNvSpPr>
            <a:spLocks/>
          </p:cNvSpPr>
          <p:nvPr/>
        </p:nvSpPr>
        <p:spPr bwMode="auto">
          <a:xfrm>
            <a:off x="3919227" y="1868721"/>
            <a:ext cx="343029" cy="271705"/>
          </a:xfrm>
          <a:custGeom>
            <a:avLst/>
            <a:gdLst>
              <a:gd name="T0" fmla="*/ 80 w 101"/>
              <a:gd name="T1" fmla="*/ 50 h 80"/>
              <a:gd name="T2" fmla="*/ 80 w 101"/>
              <a:gd name="T3" fmla="*/ 50 h 80"/>
              <a:gd name="T4" fmla="*/ 80 w 101"/>
              <a:gd name="T5" fmla="*/ 45 h 80"/>
              <a:gd name="T6" fmla="*/ 84 w 101"/>
              <a:gd name="T7" fmla="*/ 39 h 80"/>
              <a:gd name="T8" fmla="*/ 90 w 101"/>
              <a:gd name="T9" fmla="*/ 35 h 80"/>
              <a:gd name="T10" fmla="*/ 95 w 101"/>
              <a:gd name="T11" fmla="*/ 35 h 80"/>
              <a:gd name="T12" fmla="*/ 95 w 101"/>
              <a:gd name="T13" fmla="*/ 35 h 80"/>
              <a:gd name="T14" fmla="*/ 101 w 101"/>
              <a:gd name="T15" fmla="*/ 35 h 80"/>
              <a:gd name="T16" fmla="*/ 101 w 101"/>
              <a:gd name="T17" fmla="*/ 22 h 80"/>
              <a:gd name="T18" fmla="*/ 101 w 101"/>
              <a:gd name="T19" fmla="*/ 22 h 80"/>
              <a:gd name="T20" fmla="*/ 101 w 101"/>
              <a:gd name="T21" fmla="*/ 18 h 80"/>
              <a:gd name="T22" fmla="*/ 97 w 101"/>
              <a:gd name="T23" fmla="*/ 15 h 80"/>
              <a:gd name="T24" fmla="*/ 93 w 101"/>
              <a:gd name="T25" fmla="*/ 11 h 80"/>
              <a:gd name="T26" fmla="*/ 90 w 101"/>
              <a:gd name="T27" fmla="*/ 11 h 80"/>
              <a:gd name="T28" fmla="*/ 48 w 101"/>
              <a:gd name="T29" fmla="*/ 11 h 80"/>
              <a:gd name="T30" fmla="*/ 48 w 101"/>
              <a:gd name="T31" fmla="*/ 11 h 80"/>
              <a:gd name="T32" fmla="*/ 46 w 101"/>
              <a:gd name="T33" fmla="*/ 5 h 80"/>
              <a:gd name="T34" fmla="*/ 45 w 101"/>
              <a:gd name="T35" fmla="*/ 2 h 80"/>
              <a:gd name="T36" fmla="*/ 41 w 101"/>
              <a:gd name="T37" fmla="*/ 0 h 80"/>
              <a:gd name="T38" fmla="*/ 37 w 101"/>
              <a:gd name="T39" fmla="*/ 0 h 80"/>
              <a:gd name="T40" fmla="*/ 13 w 101"/>
              <a:gd name="T41" fmla="*/ 0 h 80"/>
              <a:gd name="T42" fmla="*/ 13 w 101"/>
              <a:gd name="T43" fmla="*/ 0 h 80"/>
              <a:gd name="T44" fmla="*/ 5 w 101"/>
              <a:gd name="T45" fmla="*/ 2 h 80"/>
              <a:gd name="T46" fmla="*/ 2 w 101"/>
              <a:gd name="T47" fmla="*/ 5 h 80"/>
              <a:gd name="T48" fmla="*/ 2 w 101"/>
              <a:gd name="T49" fmla="*/ 5 h 80"/>
              <a:gd name="T50" fmla="*/ 0 w 101"/>
              <a:gd name="T51" fmla="*/ 11 h 80"/>
              <a:gd name="T52" fmla="*/ 0 w 101"/>
              <a:gd name="T53" fmla="*/ 13 h 80"/>
              <a:gd name="T54" fmla="*/ 0 w 101"/>
              <a:gd name="T55" fmla="*/ 13 h 80"/>
              <a:gd name="T56" fmla="*/ 0 w 101"/>
              <a:gd name="T57" fmla="*/ 13 h 80"/>
              <a:gd name="T58" fmla="*/ 0 w 101"/>
              <a:gd name="T59" fmla="*/ 13 h 80"/>
              <a:gd name="T60" fmla="*/ 0 w 101"/>
              <a:gd name="T61" fmla="*/ 15 h 80"/>
              <a:gd name="T62" fmla="*/ 0 w 101"/>
              <a:gd name="T63" fmla="*/ 32 h 80"/>
              <a:gd name="T64" fmla="*/ 0 w 101"/>
              <a:gd name="T65" fmla="*/ 69 h 80"/>
              <a:gd name="T66" fmla="*/ 0 w 101"/>
              <a:gd name="T67" fmla="*/ 69 h 80"/>
              <a:gd name="T68" fmla="*/ 0 w 101"/>
              <a:gd name="T69" fmla="*/ 73 h 80"/>
              <a:gd name="T70" fmla="*/ 3 w 101"/>
              <a:gd name="T71" fmla="*/ 77 h 80"/>
              <a:gd name="T72" fmla="*/ 7 w 101"/>
              <a:gd name="T73" fmla="*/ 80 h 80"/>
              <a:gd name="T74" fmla="*/ 11 w 101"/>
              <a:gd name="T75" fmla="*/ 80 h 80"/>
              <a:gd name="T76" fmla="*/ 90 w 101"/>
              <a:gd name="T77" fmla="*/ 80 h 80"/>
              <a:gd name="T78" fmla="*/ 90 w 101"/>
              <a:gd name="T79" fmla="*/ 80 h 80"/>
              <a:gd name="T80" fmla="*/ 93 w 101"/>
              <a:gd name="T81" fmla="*/ 80 h 80"/>
              <a:gd name="T82" fmla="*/ 97 w 101"/>
              <a:gd name="T83" fmla="*/ 77 h 80"/>
              <a:gd name="T84" fmla="*/ 101 w 101"/>
              <a:gd name="T85" fmla="*/ 73 h 80"/>
              <a:gd name="T86" fmla="*/ 101 w 101"/>
              <a:gd name="T87" fmla="*/ 69 h 80"/>
              <a:gd name="T88" fmla="*/ 101 w 101"/>
              <a:gd name="T89" fmla="*/ 67 h 80"/>
              <a:gd name="T90" fmla="*/ 101 w 101"/>
              <a:gd name="T91" fmla="*/ 67 h 80"/>
              <a:gd name="T92" fmla="*/ 95 w 101"/>
              <a:gd name="T93" fmla="*/ 67 h 80"/>
              <a:gd name="T94" fmla="*/ 95 w 101"/>
              <a:gd name="T95" fmla="*/ 67 h 80"/>
              <a:gd name="T96" fmla="*/ 90 w 101"/>
              <a:gd name="T97" fmla="*/ 65 h 80"/>
              <a:gd name="T98" fmla="*/ 84 w 101"/>
              <a:gd name="T99" fmla="*/ 63 h 80"/>
              <a:gd name="T100" fmla="*/ 80 w 101"/>
              <a:gd name="T101" fmla="*/ 58 h 80"/>
              <a:gd name="T102" fmla="*/ 80 w 101"/>
              <a:gd name="T103" fmla="*/ 50 h 80"/>
              <a:gd name="T104" fmla="*/ 80 w 101"/>
              <a:gd name="T105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" h="80">
                <a:moveTo>
                  <a:pt x="80" y="50"/>
                </a:moveTo>
                <a:lnTo>
                  <a:pt x="80" y="50"/>
                </a:lnTo>
                <a:lnTo>
                  <a:pt x="80" y="45"/>
                </a:lnTo>
                <a:lnTo>
                  <a:pt x="84" y="39"/>
                </a:lnTo>
                <a:lnTo>
                  <a:pt x="90" y="35"/>
                </a:lnTo>
                <a:lnTo>
                  <a:pt x="95" y="35"/>
                </a:lnTo>
                <a:lnTo>
                  <a:pt x="95" y="35"/>
                </a:lnTo>
                <a:lnTo>
                  <a:pt x="101" y="35"/>
                </a:lnTo>
                <a:lnTo>
                  <a:pt x="101" y="22"/>
                </a:lnTo>
                <a:lnTo>
                  <a:pt x="101" y="22"/>
                </a:lnTo>
                <a:lnTo>
                  <a:pt x="101" y="18"/>
                </a:lnTo>
                <a:lnTo>
                  <a:pt x="97" y="15"/>
                </a:lnTo>
                <a:lnTo>
                  <a:pt x="93" y="11"/>
                </a:lnTo>
                <a:lnTo>
                  <a:pt x="90" y="11"/>
                </a:lnTo>
                <a:lnTo>
                  <a:pt x="48" y="11"/>
                </a:lnTo>
                <a:lnTo>
                  <a:pt x="48" y="11"/>
                </a:lnTo>
                <a:lnTo>
                  <a:pt x="46" y="5"/>
                </a:lnTo>
                <a:lnTo>
                  <a:pt x="45" y="2"/>
                </a:lnTo>
                <a:lnTo>
                  <a:pt x="41" y="0"/>
                </a:lnTo>
                <a:lnTo>
                  <a:pt x="37" y="0"/>
                </a:lnTo>
                <a:lnTo>
                  <a:pt x="13" y="0"/>
                </a:lnTo>
                <a:lnTo>
                  <a:pt x="13" y="0"/>
                </a:lnTo>
                <a:lnTo>
                  <a:pt x="5" y="2"/>
                </a:lnTo>
                <a:lnTo>
                  <a:pt x="2" y="5"/>
                </a:lnTo>
                <a:lnTo>
                  <a:pt x="2" y="5"/>
                </a:lnTo>
                <a:lnTo>
                  <a:pt x="0" y="11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32"/>
                </a:lnTo>
                <a:lnTo>
                  <a:pt x="0" y="69"/>
                </a:lnTo>
                <a:lnTo>
                  <a:pt x="0" y="69"/>
                </a:lnTo>
                <a:lnTo>
                  <a:pt x="0" y="73"/>
                </a:lnTo>
                <a:lnTo>
                  <a:pt x="3" y="77"/>
                </a:lnTo>
                <a:lnTo>
                  <a:pt x="7" y="80"/>
                </a:lnTo>
                <a:lnTo>
                  <a:pt x="11" y="80"/>
                </a:lnTo>
                <a:lnTo>
                  <a:pt x="90" y="80"/>
                </a:lnTo>
                <a:lnTo>
                  <a:pt x="90" y="80"/>
                </a:lnTo>
                <a:lnTo>
                  <a:pt x="93" y="80"/>
                </a:lnTo>
                <a:lnTo>
                  <a:pt x="97" y="77"/>
                </a:lnTo>
                <a:lnTo>
                  <a:pt x="101" y="73"/>
                </a:lnTo>
                <a:lnTo>
                  <a:pt x="101" y="69"/>
                </a:lnTo>
                <a:lnTo>
                  <a:pt x="101" y="67"/>
                </a:lnTo>
                <a:lnTo>
                  <a:pt x="101" y="67"/>
                </a:lnTo>
                <a:lnTo>
                  <a:pt x="95" y="67"/>
                </a:lnTo>
                <a:lnTo>
                  <a:pt x="95" y="67"/>
                </a:lnTo>
                <a:lnTo>
                  <a:pt x="90" y="65"/>
                </a:lnTo>
                <a:lnTo>
                  <a:pt x="84" y="63"/>
                </a:lnTo>
                <a:lnTo>
                  <a:pt x="80" y="58"/>
                </a:lnTo>
                <a:lnTo>
                  <a:pt x="80" y="50"/>
                </a:lnTo>
                <a:lnTo>
                  <a:pt x="8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599"/>
          <p:cNvSpPr>
            <a:spLocks noEditPoints="1"/>
          </p:cNvSpPr>
          <p:nvPr/>
        </p:nvSpPr>
        <p:spPr bwMode="auto">
          <a:xfrm>
            <a:off x="4197724" y="1994385"/>
            <a:ext cx="95097" cy="88305"/>
          </a:xfrm>
          <a:custGeom>
            <a:avLst/>
            <a:gdLst>
              <a:gd name="T0" fmla="*/ 19 w 28"/>
              <a:gd name="T1" fmla="*/ 2 h 26"/>
              <a:gd name="T2" fmla="*/ 19 w 28"/>
              <a:gd name="T3" fmla="*/ 2 h 26"/>
              <a:gd name="T4" fmla="*/ 13 w 28"/>
              <a:gd name="T5" fmla="*/ 0 h 26"/>
              <a:gd name="T6" fmla="*/ 13 w 28"/>
              <a:gd name="T7" fmla="*/ 0 h 26"/>
              <a:gd name="T8" fmla="*/ 9 w 28"/>
              <a:gd name="T9" fmla="*/ 2 h 26"/>
              <a:gd name="T10" fmla="*/ 4 w 28"/>
              <a:gd name="T11" fmla="*/ 4 h 26"/>
              <a:gd name="T12" fmla="*/ 2 w 28"/>
              <a:gd name="T13" fmla="*/ 10 h 26"/>
              <a:gd name="T14" fmla="*/ 0 w 28"/>
              <a:gd name="T15" fmla="*/ 13 h 26"/>
              <a:gd name="T16" fmla="*/ 0 w 28"/>
              <a:gd name="T17" fmla="*/ 13 h 26"/>
              <a:gd name="T18" fmla="*/ 2 w 28"/>
              <a:gd name="T19" fmla="*/ 19 h 26"/>
              <a:gd name="T20" fmla="*/ 4 w 28"/>
              <a:gd name="T21" fmla="*/ 23 h 26"/>
              <a:gd name="T22" fmla="*/ 9 w 28"/>
              <a:gd name="T23" fmla="*/ 26 h 26"/>
              <a:gd name="T24" fmla="*/ 13 w 28"/>
              <a:gd name="T25" fmla="*/ 26 h 26"/>
              <a:gd name="T26" fmla="*/ 13 w 28"/>
              <a:gd name="T27" fmla="*/ 26 h 26"/>
              <a:gd name="T28" fmla="*/ 19 w 28"/>
              <a:gd name="T29" fmla="*/ 26 h 26"/>
              <a:gd name="T30" fmla="*/ 19 w 28"/>
              <a:gd name="T31" fmla="*/ 26 h 26"/>
              <a:gd name="T32" fmla="*/ 24 w 28"/>
              <a:gd name="T33" fmla="*/ 21 h 26"/>
              <a:gd name="T34" fmla="*/ 26 w 28"/>
              <a:gd name="T35" fmla="*/ 19 h 26"/>
              <a:gd name="T36" fmla="*/ 28 w 28"/>
              <a:gd name="T37" fmla="*/ 13 h 26"/>
              <a:gd name="T38" fmla="*/ 28 w 28"/>
              <a:gd name="T39" fmla="*/ 13 h 26"/>
              <a:gd name="T40" fmla="*/ 26 w 28"/>
              <a:gd name="T41" fmla="*/ 10 h 26"/>
              <a:gd name="T42" fmla="*/ 24 w 28"/>
              <a:gd name="T43" fmla="*/ 6 h 26"/>
              <a:gd name="T44" fmla="*/ 19 w 28"/>
              <a:gd name="T45" fmla="*/ 2 h 26"/>
              <a:gd name="T46" fmla="*/ 19 w 28"/>
              <a:gd name="T47" fmla="*/ 2 h 26"/>
              <a:gd name="T48" fmla="*/ 19 w 28"/>
              <a:gd name="T49" fmla="*/ 17 h 26"/>
              <a:gd name="T50" fmla="*/ 23 w 28"/>
              <a:gd name="T51" fmla="*/ 21 h 26"/>
              <a:gd name="T52" fmla="*/ 23 w 28"/>
              <a:gd name="T53" fmla="*/ 21 h 26"/>
              <a:gd name="T54" fmla="*/ 23 w 28"/>
              <a:gd name="T55" fmla="*/ 23 h 26"/>
              <a:gd name="T56" fmla="*/ 23 w 28"/>
              <a:gd name="T57" fmla="*/ 23 h 26"/>
              <a:gd name="T58" fmla="*/ 21 w 28"/>
              <a:gd name="T59" fmla="*/ 23 h 26"/>
              <a:gd name="T60" fmla="*/ 21 w 28"/>
              <a:gd name="T61" fmla="*/ 23 h 26"/>
              <a:gd name="T62" fmla="*/ 21 w 28"/>
              <a:gd name="T63" fmla="*/ 23 h 26"/>
              <a:gd name="T64" fmla="*/ 19 w 28"/>
              <a:gd name="T65" fmla="*/ 23 h 26"/>
              <a:gd name="T66" fmla="*/ 13 w 28"/>
              <a:gd name="T67" fmla="*/ 17 h 26"/>
              <a:gd name="T68" fmla="*/ 8 w 28"/>
              <a:gd name="T69" fmla="*/ 23 h 26"/>
              <a:gd name="T70" fmla="*/ 8 w 28"/>
              <a:gd name="T71" fmla="*/ 23 h 26"/>
              <a:gd name="T72" fmla="*/ 8 w 28"/>
              <a:gd name="T73" fmla="*/ 23 h 26"/>
              <a:gd name="T74" fmla="*/ 8 w 28"/>
              <a:gd name="T75" fmla="*/ 23 h 26"/>
              <a:gd name="T76" fmla="*/ 6 w 28"/>
              <a:gd name="T77" fmla="*/ 23 h 26"/>
              <a:gd name="T78" fmla="*/ 6 w 28"/>
              <a:gd name="T79" fmla="*/ 23 h 26"/>
              <a:gd name="T80" fmla="*/ 6 w 28"/>
              <a:gd name="T81" fmla="*/ 21 h 26"/>
              <a:gd name="T82" fmla="*/ 11 w 28"/>
              <a:gd name="T83" fmla="*/ 13 h 26"/>
              <a:gd name="T84" fmla="*/ 6 w 28"/>
              <a:gd name="T85" fmla="*/ 8 h 26"/>
              <a:gd name="T86" fmla="*/ 6 w 28"/>
              <a:gd name="T87" fmla="*/ 8 h 26"/>
              <a:gd name="T88" fmla="*/ 6 w 28"/>
              <a:gd name="T89" fmla="*/ 6 h 26"/>
              <a:gd name="T90" fmla="*/ 6 w 28"/>
              <a:gd name="T91" fmla="*/ 6 h 26"/>
              <a:gd name="T92" fmla="*/ 8 w 28"/>
              <a:gd name="T93" fmla="*/ 6 h 26"/>
              <a:gd name="T94" fmla="*/ 13 w 28"/>
              <a:gd name="T95" fmla="*/ 11 h 26"/>
              <a:gd name="T96" fmla="*/ 19 w 28"/>
              <a:gd name="T97" fmla="*/ 6 h 26"/>
              <a:gd name="T98" fmla="*/ 21 w 28"/>
              <a:gd name="T99" fmla="*/ 6 h 26"/>
              <a:gd name="T100" fmla="*/ 21 w 28"/>
              <a:gd name="T101" fmla="*/ 6 h 26"/>
              <a:gd name="T102" fmla="*/ 23 w 28"/>
              <a:gd name="T103" fmla="*/ 6 h 26"/>
              <a:gd name="T104" fmla="*/ 23 w 28"/>
              <a:gd name="T105" fmla="*/ 6 h 26"/>
              <a:gd name="T106" fmla="*/ 23 w 28"/>
              <a:gd name="T107" fmla="*/ 8 h 26"/>
              <a:gd name="T108" fmla="*/ 19 w 28"/>
              <a:gd name="T109" fmla="*/ 11 h 26"/>
              <a:gd name="T110" fmla="*/ 17 w 28"/>
              <a:gd name="T111" fmla="*/ 13 h 26"/>
              <a:gd name="T112" fmla="*/ 19 w 28"/>
              <a:gd name="T113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" h="26">
                <a:moveTo>
                  <a:pt x="19" y="2"/>
                </a:moveTo>
                <a:lnTo>
                  <a:pt x="19" y="2"/>
                </a:lnTo>
                <a:lnTo>
                  <a:pt x="13" y="0"/>
                </a:lnTo>
                <a:lnTo>
                  <a:pt x="13" y="0"/>
                </a:lnTo>
                <a:lnTo>
                  <a:pt x="9" y="2"/>
                </a:lnTo>
                <a:lnTo>
                  <a:pt x="4" y="4"/>
                </a:lnTo>
                <a:lnTo>
                  <a:pt x="2" y="10"/>
                </a:lnTo>
                <a:lnTo>
                  <a:pt x="0" y="13"/>
                </a:lnTo>
                <a:lnTo>
                  <a:pt x="0" y="13"/>
                </a:lnTo>
                <a:lnTo>
                  <a:pt x="2" y="19"/>
                </a:lnTo>
                <a:lnTo>
                  <a:pt x="4" y="23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9" y="26"/>
                </a:lnTo>
                <a:lnTo>
                  <a:pt x="19" y="26"/>
                </a:lnTo>
                <a:lnTo>
                  <a:pt x="24" y="21"/>
                </a:lnTo>
                <a:lnTo>
                  <a:pt x="26" y="19"/>
                </a:lnTo>
                <a:lnTo>
                  <a:pt x="28" y="13"/>
                </a:lnTo>
                <a:lnTo>
                  <a:pt x="28" y="13"/>
                </a:lnTo>
                <a:lnTo>
                  <a:pt x="26" y="10"/>
                </a:lnTo>
                <a:lnTo>
                  <a:pt x="24" y="6"/>
                </a:lnTo>
                <a:lnTo>
                  <a:pt x="19" y="2"/>
                </a:lnTo>
                <a:lnTo>
                  <a:pt x="19" y="2"/>
                </a:lnTo>
                <a:close/>
                <a:moveTo>
                  <a:pt x="19" y="17"/>
                </a:moveTo>
                <a:lnTo>
                  <a:pt x="23" y="21"/>
                </a:lnTo>
                <a:lnTo>
                  <a:pt x="23" y="21"/>
                </a:lnTo>
                <a:lnTo>
                  <a:pt x="23" y="23"/>
                </a:lnTo>
                <a:lnTo>
                  <a:pt x="23" y="23"/>
                </a:lnTo>
                <a:lnTo>
                  <a:pt x="21" y="23"/>
                </a:lnTo>
                <a:lnTo>
                  <a:pt x="21" y="23"/>
                </a:lnTo>
                <a:lnTo>
                  <a:pt x="21" y="23"/>
                </a:lnTo>
                <a:lnTo>
                  <a:pt x="19" y="23"/>
                </a:lnTo>
                <a:lnTo>
                  <a:pt x="13" y="17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6" y="23"/>
                </a:lnTo>
                <a:lnTo>
                  <a:pt x="6" y="23"/>
                </a:lnTo>
                <a:lnTo>
                  <a:pt x="6" y="21"/>
                </a:lnTo>
                <a:lnTo>
                  <a:pt x="11" y="13"/>
                </a:lnTo>
                <a:lnTo>
                  <a:pt x="6" y="8"/>
                </a:lnTo>
                <a:lnTo>
                  <a:pt x="6" y="8"/>
                </a:lnTo>
                <a:lnTo>
                  <a:pt x="6" y="6"/>
                </a:lnTo>
                <a:lnTo>
                  <a:pt x="6" y="6"/>
                </a:lnTo>
                <a:lnTo>
                  <a:pt x="8" y="6"/>
                </a:lnTo>
                <a:lnTo>
                  <a:pt x="13" y="11"/>
                </a:lnTo>
                <a:lnTo>
                  <a:pt x="19" y="6"/>
                </a:lnTo>
                <a:lnTo>
                  <a:pt x="21" y="6"/>
                </a:lnTo>
                <a:lnTo>
                  <a:pt x="21" y="6"/>
                </a:lnTo>
                <a:lnTo>
                  <a:pt x="23" y="6"/>
                </a:lnTo>
                <a:lnTo>
                  <a:pt x="23" y="6"/>
                </a:lnTo>
                <a:lnTo>
                  <a:pt x="23" y="8"/>
                </a:lnTo>
                <a:lnTo>
                  <a:pt x="19" y="11"/>
                </a:lnTo>
                <a:lnTo>
                  <a:pt x="17" y="13"/>
                </a:lnTo>
                <a:lnTo>
                  <a:pt x="19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600"/>
          <p:cNvSpPr>
            <a:spLocks/>
          </p:cNvSpPr>
          <p:nvPr/>
        </p:nvSpPr>
        <p:spPr bwMode="auto">
          <a:xfrm>
            <a:off x="1195383" y="914358"/>
            <a:ext cx="88305" cy="132458"/>
          </a:xfrm>
          <a:custGeom>
            <a:avLst/>
            <a:gdLst>
              <a:gd name="T0" fmla="*/ 3 w 26"/>
              <a:gd name="T1" fmla="*/ 17 h 39"/>
              <a:gd name="T2" fmla="*/ 3 w 26"/>
              <a:gd name="T3" fmla="*/ 17 h 39"/>
              <a:gd name="T4" fmla="*/ 5 w 26"/>
              <a:gd name="T5" fmla="*/ 24 h 39"/>
              <a:gd name="T6" fmla="*/ 5 w 26"/>
              <a:gd name="T7" fmla="*/ 24 h 39"/>
              <a:gd name="T8" fmla="*/ 3 w 26"/>
              <a:gd name="T9" fmla="*/ 30 h 39"/>
              <a:gd name="T10" fmla="*/ 0 w 26"/>
              <a:gd name="T11" fmla="*/ 33 h 39"/>
              <a:gd name="T12" fmla="*/ 0 w 26"/>
              <a:gd name="T13" fmla="*/ 39 h 39"/>
              <a:gd name="T14" fmla="*/ 26 w 26"/>
              <a:gd name="T15" fmla="*/ 39 h 39"/>
              <a:gd name="T16" fmla="*/ 26 w 26"/>
              <a:gd name="T17" fmla="*/ 39 h 39"/>
              <a:gd name="T18" fmla="*/ 22 w 26"/>
              <a:gd name="T19" fmla="*/ 26 h 39"/>
              <a:gd name="T20" fmla="*/ 15 w 26"/>
              <a:gd name="T21" fmla="*/ 13 h 39"/>
              <a:gd name="T22" fmla="*/ 15 w 26"/>
              <a:gd name="T23" fmla="*/ 13 h 39"/>
              <a:gd name="T24" fmla="*/ 7 w 26"/>
              <a:gd name="T25" fmla="*/ 4 h 39"/>
              <a:gd name="T26" fmla="*/ 3 w 26"/>
              <a:gd name="T27" fmla="*/ 2 h 39"/>
              <a:gd name="T28" fmla="*/ 0 w 26"/>
              <a:gd name="T29" fmla="*/ 0 h 39"/>
              <a:gd name="T30" fmla="*/ 0 w 26"/>
              <a:gd name="T31" fmla="*/ 13 h 39"/>
              <a:gd name="T32" fmla="*/ 0 w 26"/>
              <a:gd name="T33" fmla="*/ 13 h 39"/>
              <a:gd name="T34" fmla="*/ 3 w 26"/>
              <a:gd name="T35" fmla="*/ 17 h 39"/>
              <a:gd name="T36" fmla="*/ 3 w 26"/>
              <a:gd name="T37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39">
                <a:moveTo>
                  <a:pt x="3" y="17"/>
                </a:moveTo>
                <a:lnTo>
                  <a:pt x="3" y="17"/>
                </a:lnTo>
                <a:lnTo>
                  <a:pt x="5" y="24"/>
                </a:lnTo>
                <a:lnTo>
                  <a:pt x="5" y="24"/>
                </a:lnTo>
                <a:lnTo>
                  <a:pt x="3" y="30"/>
                </a:lnTo>
                <a:lnTo>
                  <a:pt x="0" y="33"/>
                </a:lnTo>
                <a:lnTo>
                  <a:pt x="0" y="39"/>
                </a:lnTo>
                <a:lnTo>
                  <a:pt x="26" y="39"/>
                </a:lnTo>
                <a:lnTo>
                  <a:pt x="26" y="39"/>
                </a:lnTo>
                <a:lnTo>
                  <a:pt x="22" y="26"/>
                </a:lnTo>
                <a:lnTo>
                  <a:pt x="15" y="13"/>
                </a:lnTo>
                <a:lnTo>
                  <a:pt x="15" y="13"/>
                </a:lnTo>
                <a:lnTo>
                  <a:pt x="7" y="4"/>
                </a:lnTo>
                <a:lnTo>
                  <a:pt x="3" y="2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lnTo>
                  <a:pt x="3" y="17"/>
                </a:lnTo>
                <a:lnTo>
                  <a:pt x="3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601"/>
          <p:cNvSpPr>
            <a:spLocks/>
          </p:cNvSpPr>
          <p:nvPr/>
        </p:nvSpPr>
        <p:spPr bwMode="auto">
          <a:xfrm>
            <a:off x="1181798" y="900773"/>
            <a:ext cx="6793" cy="0"/>
          </a:xfrm>
          <a:custGeom>
            <a:avLst/>
            <a:gdLst>
              <a:gd name="T0" fmla="*/ 2 w 2"/>
              <a:gd name="T1" fmla="*/ 0 w 2"/>
              <a:gd name="T2" fmla="*/ 0 w 2"/>
              <a:gd name="T3" fmla="*/ 0 w 2"/>
              <a:gd name="T4" fmla="*/ 0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602"/>
          <p:cNvSpPr>
            <a:spLocks noEditPoints="1"/>
          </p:cNvSpPr>
          <p:nvPr/>
        </p:nvSpPr>
        <p:spPr bwMode="auto">
          <a:xfrm>
            <a:off x="1093493" y="1067191"/>
            <a:ext cx="190193" cy="146042"/>
          </a:xfrm>
          <a:custGeom>
            <a:avLst/>
            <a:gdLst>
              <a:gd name="T0" fmla="*/ 0 w 56"/>
              <a:gd name="T1" fmla="*/ 0 h 43"/>
              <a:gd name="T2" fmla="*/ 0 w 56"/>
              <a:gd name="T3" fmla="*/ 0 h 43"/>
              <a:gd name="T4" fmla="*/ 0 w 56"/>
              <a:gd name="T5" fmla="*/ 3 h 43"/>
              <a:gd name="T6" fmla="*/ 0 w 56"/>
              <a:gd name="T7" fmla="*/ 3 h 43"/>
              <a:gd name="T8" fmla="*/ 0 w 56"/>
              <a:gd name="T9" fmla="*/ 11 h 43"/>
              <a:gd name="T10" fmla="*/ 2 w 56"/>
              <a:gd name="T11" fmla="*/ 20 h 43"/>
              <a:gd name="T12" fmla="*/ 3 w 56"/>
              <a:gd name="T13" fmla="*/ 26 h 43"/>
              <a:gd name="T14" fmla="*/ 7 w 56"/>
              <a:gd name="T15" fmla="*/ 32 h 43"/>
              <a:gd name="T16" fmla="*/ 7 w 56"/>
              <a:gd name="T17" fmla="*/ 32 h 43"/>
              <a:gd name="T18" fmla="*/ 11 w 56"/>
              <a:gd name="T19" fmla="*/ 35 h 43"/>
              <a:gd name="T20" fmla="*/ 17 w 56"/>
              <a:gd name="T21" fmla="*/ 39 h 43"/>
              <a:gd name="T22" fmla="*/ 22 w 56"/>
              <a:gd name="T23" fmla="*/ 41 h 43"/>
              <a:gd name="T24" fmla="*/ 28 w 56"/>
              <a:gd name="T25" fmla="*/ 43 h 43"/>
              <a:gd name="T26" fmla="*/ 28 w 56"/>
              <a:gd name="T27" fmla="*/ 43 h 43"/>
              <a:gd name="T28" fmla="*/ 33 w 56"/>
              <a:gd name="T29" fmla="*/ 41 h 43"/>
              <a:gd name="T30" fmla="*/ 39 w 56"/>
              <a:gd name="T31" fmla="*/ 39 h 43"/>
              <a:gd name="T32" fmla="*/ 43 w 56"/>
              <a:gd name="T33" fmla="*/ 35 h 43"/>
              <a:gd name="T34" fmla="*/ 47 w 56"/>
              <a:gd name="T35" fmla="*/ 32 h 43"/>
              <a:gd name="T36" fmla="*/ 47 w 56"/>
              <a:gd name="T37" fmla="*/ 32 h 43"/>
              <a:gd name="T38" fmla="*/ 50 w 56"/>
              <a:gd name="T39" fmla="*/ 26 h 43"/>
              <a:gd name="T40" fmla="*/ 54 w 56"/>
              <a:gd name="T41" fmla="*/ 20 h 43"/>
              <a:gd name="T42" fmla="*/ 56 w 56"/>
              <a:gd name="T43" fmla="*/ 11 h 43"/>
              <a:gd name="T44" fmla="*/ 56 w 56"/>
              <a:gd name="T45" fmla="*/ 3 h 43"/>
              <a:gd name="T46" fmla="*/ 56 w 56"/>
              <a:gd name="T47" fmla="*/ 3 h 43"/>
              <a:gd name="T48" fmla="*/ 56 w 56"/>
              <a:gd name="T49" fmla="*/ 0 h 43"/>
              <a:gd name="T50" fmla="*/ 0 w 56"/>
              <a:gd name="T51" fmla="*/ 0 h 43"/>
              <a:gd name="T52" fmla="*/ 32 w 56"/>
              <a:gd name="T53" fmla="*/ 33 h 43"/>
              <a:gd name="T54" fmla="*/ 32 w 56"/>
              <a:gd name="T55" fmla="*/ 33 h 43"/>
              <a:gd name="T56" fmla="*/ 32 w 56"/>
              <a:gd name="T57" fmla="*/ 33 h 43"/>
              <a:gd name="T58" fmla="*/ 32 w 56"/>
              <a:gd name="T59" fmla="*/ 33 h 43"/>
              <a:gd name="T60" fmla="*/ 30 w 56"/>
              <a:gd name="T61" fmla="*/ 32 h 43"/>
              <a:gd name="T62" fmla="*/ 30 w 56"/>
              <a:gd name="T63" fmla="*/ 32 h 43"/>
              <a:gd name="T64" fmla="*/ 32 w 56"/>
              <a:gd name="T65" fmla="*/ 30 h 43"/>
              <a:gd name="T66" fmla="*/ 32 w 56"/>
              <a:gd name="T67" fmla="*/ 30 h 43"/>
              <a:gd name="T68" fmla="*/ 39 w 56"/>
              <a:gd name="T69" fmla="*/ 28 h 43"/>
              <a:gd name="T70" fmla="*/ 45 w 56"/>
              <a:gd name="T71" fmla="*/ 24 h 43"/>
              <a:gd name="T72" fmla="*/ 48 w 56"/>
              <a:gd name="T73" fmla="*/ 17 h 43"/>
              <a:gd name="T74" fmla="*/ 48 w 56"/>
              <a:gd name="T75" fmla="*/ 7 h 43"/>
              <a:gd name="T76" fmla="*/ 48 w 56"/>
              <a:gd name="T77" fmla="*/ 7 h 43"/>
              <a:gd name="T78" fmla="*/ 48 w 56"/>
              <a:gd name="T79" fmla="*/ 7 h 43"/>
              <a:gd name="T80" fmla="*/ 50 w 56"/>
              <a:gd name="T81" fmla="*/ 5 h 43"/>
              <a:gd name="T82" fmla="*/ 50 w 56"/>
              <a:gd name="T83" fmla="*/ 5 h 43"/>
              <a:gd name="T84" fmla="*/ 52 w 56"/>
              <a:gd name="T85" fmla="*/ 7 h 43"/>
              <a:gd name="T86" fmla="*/ 52 w 56"/>
              <a:gd name="T87" fmla="*/ 7 h 43"/>
              <a:gd name="T88" fmla="*/ 52 w 56"/>
              <a:gd name="T89" fmla="*/ 7 h 43"/>
              <a:gd name="T90" fmla="*/ 50 w 56"/>
              <a:gd name="T91" fmla="*/ 17 h 43"/>
              <a:gd name="T92" fmla="*/ 47 w 56"/>
              <a:gd name="T93" fmla="*/ 26 h 43"/>
              <a:gd name="T94" fmla="*/ 39 w 56"/>
              <a:gd name="T95" fmla="*/ 32 h 43"/>
              <a:gd name="T96" fmla="*/ 32 w 56"/>
              <a:gd name="T97" fmla="*/ 33 h 43"/>
              <a:gd name="T98" fmla="*/ 32 w 56"/>
              <a:gd name="T99" fmla="*/ 3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" h="4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11"/>
                </a:lnTo>
                <a:lnTo>
                  <a:pt x="2" y="20"/>
                </a:lnTo>
                <a:lnTo>
                  <a:pt x="3" y="26"/>
                </a:lnTo>
                <a:lnTo>
                  <a:pt x="7" y="32"/>
                </a:lnTo>
                <a:lnTo>
                  <a:pt x="7" y="32"/>
                </a:lnTo>
                <a:lnTo>
                  <a:pt x="11" y="35"/>
                </a:lnTo>
                <a:lnTo>
                  <a:pt x="17" y="39"/>
                </a:lnTo>
                <a:lnTo>
                  <a:pt x="22" y="41"/>
                </a:lnTo>
                <a:lnTo>
                  <a:pt x="28" y="43"/>
                </a:lnTo>
                <a:lnTo>
                  <a:pt x="28" y="43"/>
                </a:lnTo>
                <a:lnTo>
                  <a:pt x="33" y="41"/>
                </a:lnTo>
                <a:lnTo>
                  <a:pt x="39" y="39"/>
                </a:lnTo>
                <a:lnTo>
                  <a:pt x="43" y="35"/>
                </a:lnTo>
                <a:lnTo>
                  <a:pt x="47" y="32"/>
                </a:lnTo>
                <a:lnTo>
                  <a:pt x="47" y="32"/>
                </a:lnTo>
                <a:lnTo>
                  <a:pt x="50" y="26"/>
                </a:lnTo>
                <a:lnTo>
                  <a:pt x="54" y="20"/>
                </a:lnTo>
                <a:lnTo>
                  <a:pt x="56" y="11"/>
                </a:lnTo>
                <a:lnTo>
                  <a:pt x="56" y="3"/>
                </a:lnTo>
                <a:lnTo>
                  <a:pt x="56" y="3"/>
                </a:lnTo>
                <a:lnTo>
                  <a:pt x="56" y="0"/>
                </a:lnTo>
                <a:lnTo>
                  <a:pt x="0" y="0"/>
                </a:lnTo>
                <a:close/>
                <a:moveTo>
                  <a:pt x="32" y="33"/>
                </a:moveTo>
                <a:lnTo>
                  <a:pt x="32" y="33"/>
                </a:lnTo>
                <a:lnTo>
                  <a:pt x="32" y="33"/>
                </a:lnTo>
                <a:lnTo>
                  <a:pt x="32" y="33"/>
                </a:lnTo>
                <a:lnTo>
                  <a:pt x="30" y="32"/>
                </a:lnTo>
                <a:lnTo>
                  <a:pt x="30" y="32"/>
                </a:lnTo>
                <a:lnTo>
                  <a:pt x="32" y="30"/>
                </a:lnTo>
                <a:lnTo>
                  <a:pt x="32" y="30"/>
                </a:lnTo>
                <a:lnTo>
                  <a:pt x="39" y="28"/>
                </a:lnTo>
                <a:lnTo>
                  <a:pt x="45" y="24"/>
                </a:lnTo>
                <a:lnTo>
                  <a:pt x="48" y="17"/>
                </a:ln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50" y="5"/>
                </a:lnTo>
                <a:lnTo>
                  <a:pt x="50" y="5"/>
                </a:lnTo>
                <a:lnTo>
                  <a:pt x="52" y="7"/>
                </a:lnTo>
                <a:lnTo>
                  <a:pt x="52" y="7"/>
                </a:lnTo>
                <a:lnTo>
                  <a:pt x="52" y="7"/>
                </a:lnTo>
                <a:lnTo>
                  <a:pt x="50" y="17"/>
                </a:lnTo>
                <a:lnTo>
                  <a:pt x="47" y="26"/>
                </a:lnTo>
                <a:lnTo>
                  <a:pt x="39" y="32"/>
                </a:lnTo>
                <a:lnTo>
                  <a:pt x="32" y="33"/>
                </a:lnTo>
                <a:lnTo>
                  <a:pt x="32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603"/>
          <p:cNvSpPr>
            <a:spLocks/>
          </p:cNvSpPr>
          <p:nvPr/>
        </p:nvSpPr>
        <p:spPr bwMode="auto">
          <a:xfrm>
            <a:off x="1093493" y="914358"/>
            <a:ext cx="81512" cy="132458"/>
          </a:xfrm>
          <a:custGeom>
            <a:avLst/>
            <a:gdLst>
              <a:gd name="T0" fmla="*/ 18 w 24"/>
              <a:gd name="T1" fmla="*/ 24 h 39"/>
              <a:gd name="T2" fmla="*/ 18 w 24"/>
              <a:gd name="T3" fmla="*/ 24 h 39"/>
              <a:gd name="T4" fmla="*/ 20 w 24"/>
              <a:gd name="T5" fmla="*/ 17 h 39"/>
              <a:gd name="T6" fmla="*/ 20 w 24"/>
              <a:gd name="T7" fmla="*/ 17 h 39"/>
              <a:gd name="T8" fmla="*/ 24 w 24"/>
              <a:gd name="T9" fmla="*/ 13 h 39"/>
              <a:gd name="T10" fmla="*/ 24 w 24"/>
              <a:gd name="T11" fmla="*/ 0 h 39"/>
              <a:gd name="T12" fmla="*/ 24 w 24"/>
              <a:gd name="T13" fmla="*/ 0 h 39"/>
              <a:gd name="T14" fmla="*/ 20 w 24"/>
              <a:gd name="T15" fmla="*/ 2 h 39"/>
              <a:gd name="T16" fmla="*/ 17 w 24"/>
              <a:gd name="T17" fmla="*/ 5 h 39"/>
              <a:gd name="T18" fmla="*/ 9 w 24"/>
              <a:gd name="T19" fmla="*/ 13 h 39"/>
              <a:gd name="T20" fmla="*/ 9 w 24"/>
              <a:gd name="T21" fmla="*/ 13 h 39"/>
              <a:gd name="T22" fmla="*/ 3 w 24"/>
              <a:gd name="T23" fmla="*/ 26 h 39"/>
              <a:gd name="T24" fmla="*/ 0 w 24"/>
              <a:gd name="T25" fmla="*/ 39 h 39"/>
              <a:gd name="T26" fmla="*/ 24 w 24"/>
              <a:gd name="T27" fmla="*/ 39 h 39"/>
              <a:gd name="T28" fmla="*/ 24 w 24"/>
              <a:gd name="T29" fmla="*/ 33 h 39"/>
              <a:gd name="T30" fmla="*/ 24 w 24"/>
              <a:gd name="T31" fmla="*/ 33 h 39"/>
              <a:gd name="T32" fmla="*/ 20 w 24"/>
              <a:gd name="T33" fmla="*/ 30 h 39"/>
              <a:gd name="T34" fmla="*/ 18 w 24"/>
              <a:gd name="T35" fmla="*/ 24 h 39"/>
              <a:gd name="T36" fmla="*/ 18 w 24"/>
              <a:gd name="T37" fmla="*/ 2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39">
                <a:moveTo>
                  <a:pt x="18" y="24"/>
                </a:moveTo>
                <a:lnTo>
                  <a:pt x="18" y="24"/>
                </a:lnTo>
                <a:lnTo>
                  <a:pt x="20" y="17"/>
                </a:lnTo>
                <a:lnTo>
                  <a:pt x="20" y="17"/>
                </a:lnTo>
                <a:lnTo>
                  <a:pt x="24" y="13"/>
                </a:lnTo>
                <a:lnTo>
                  <a:pt x="24" y="0"/>
                </a:lnTo>
                <a:lnTo>
                  <a:pt x="24" y="0"/>
                </a:lnTo>
                <a:lnTo>
                  <a:pt x="20" y="2"/>
                </a:lnTo>
                <a:lnTo>
                  <a:pt x="17" y="5"/>
                </a:lnTo>
                <a:lnTo>
                  <a:pt x="9" y="13"/>
                </a:lnTo>
                <a:lnTo>
                  <a:pt x="9" y="13"/>
                </a:lnTo>
                <a:lnTo>
                  <a:pt x="3" y="26"/>
                </a:lnTo>
                <a:lnTo>
                  <a:pt x="0" y="39"/>
                </a:lnTo>
                <a:lnTo>
                  <a:pt x="24" y="39"/>
                </a:lnTo>
                <a:lnTo>
                  <a:pt x="24" y="33"/>
                </a:lnTo>
                <a:lnTo>
                  <a:pt x="24" y="33"/>
                </a:lnTo>
                <a:lnTo>
                  <a:pt x="20" y="30"/>
                </a:lnTo>
                <a:lnTo>
                  <a:pt x="18" y="24"/>
                </a:lnTo>
                <a:lnTo>
                  <a:pt x="18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604"/>
          <p:cNvSpPr>
            <a:spLocks/>
          </p:cNvSpPr>
          <p:nvPr/>
        </p:nvSpPr>
        <p:spPr bwMode="auto">
          <a:xfrm>
            <a:off x="1188591" y="900773"/>
            <a:ext cx="6793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0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605"/>
          <p:cNvSpPr>
            <a:spLocks/>
          </p:cNvSpPr>
          <p:nvPr/>
        </p:nvSpPr>
        <p:spPr bwMode="auto">
          <a:xfrm>
            <a:off x="1144437" y="805675"/>
            <a:ext cx="57739" cy="95097"/>
          </a:xfrm>
          <a:custGeom>
            <a:avLst/>
            <a:gdLst>
              <a:gd name="T0" fmla="*/ 2 w 17"/>
              <a:gd name="T1" fmla="*/ 13 h 28"/>
              <a:gd name="T2" fmla="*/ 2 w 17"/>
              <a:gd name="T3" fmla="*/ 13 h 28"/>
              <a:gd name="T4" fmla="*/ 11 w 17"/>
              <a:gd name="T5" fmla="*/ 15 h 28"/>
              <a:gd name="T6" fmla="*/ 11 w 17"/>
              <a:gd name="T7" fmla="*/ 15 h 28"/>
              <a:gd name="T8" fmla="*/ 13 w 17"/>
              <a:gd name="T9" fmla="*/ 17 h 28"/>
              <a:gd name="T10" fmla="*/ 13 w 17"/>
              <a:gd name="T11" fmla="*/ 17 h 28"/>
              <a:gd name="T12" fmla="*/ 13 w 17"/>
              <a:gd name="T13" fmla="*/ 19 h 28"/>
              <a:gd name="T14" fmla="*/ 13 w 17"/>
              <a:gd name="T15" fmla="*/ 19 h 28"/>
              <a:gd name="T16" fmla="*/ 11 w 17"/>
              <a:gd name="T17" fmla="*/ 26 h 28"/>
              <a:gd name="T18" fmla="*/ 11 w 17"/>
              <a:gd name="T19" fmla="*/ 26 h 28"/>
              <a:gd name="T20" fmla="*/ 11 w 17"/>
              <a:gd name="T21" fmla="*/ 28 h 28"/>
              <a:gd name="T22" fmla="*/ 13 w 17"/>
              <a:gd name="T23" fmla="*/ 28 h 28"/>
              <a:gd name="T24" fmla="*/ 13 w 17"/>
              <a:gd name="T25" fmla="*/ 28 h 28"/>
              <a:gd name="T26" fmla="*/ 13 w 17"/>
              <a:gd name="T27" fmla="*/ 28 h 28"/>
              <a:gd name="T28" fmla="*/ 13 w 17"/>
              <a:gd name="T29" fmla="*/ 28 h 28"/>
              <a:gd name="T30" fmla="*/ 13 w 17"/>
              <a:gd name="T31" fmla="*/ 28 h 28"/>
              <a:gd name="T32" fmla="*/ 17 w 17"/>
              <a:gd name="T33" fmla="*/ 22 h 28"/>
              <a:gd name="T34" fmla="*/ 17 w 17"/>
              <a:gd name="T35" fmla="*/ 19 h 28"/>
              <a:gd name="T36" fmla="*/ 17 w 17"/>
              <a:gd name="T37" fmla="*/ 19 h 28"/>
              <a:gd name="T38" fmla="*/ 15 w 17"/>
              <a:gd name="T39" fmla="*/ 15 h 28"/>
              <a:gd name="T40" fmla="*/ 13 w 17"/>
              <a:gd name="T41" fmla="*/ 13 h 28"/>
              <a:gd name="T42" fmla="*/ 13 w 17"/>
              <a:gd name="T43" fmla="*/ 13 h 28"/>
              <a:gd name="T44" fmla="*/ 5 w 17"/>
              <a:gd name="T45" fmla="*/ 11 h 28"/>
              <a:gd name="T46" fmla="*/ 5 w 17"/>
              <a:gd name="T47" fmla="*/ 11 h 28"/>
              <a:gd name="T48" fmla="*/ 3 w 17"/>
              <a:gd name="T49" fmla="*/ 9 h 28"/>
              <a:gd name="T50" fmla="*/ 3 w 17"/>
              <a:gd name="T51" fmla="*/ 9 h 28"/>
              <a:gd name="T52" fmla="*/ 2 w 17"/>
              <a:gd name="T53" fmla="*/ 7 h 28"/>
              <a:gd name="T54" fmla="*/ 2 w 17"/>
              <a:gd name="T55" fmla="*/ 7 h 28"/>
              <a:gd name="T56" fmla="*/ 3 w 17"/>
              <a:gd name="T57" fmla="*/ 2 h 28"/>
              <a:gd name="T58" fmla="*/ 3 w 17"/>
              <a:gd name="T59" fmla="*/ 2 h 28"/>
              <a:gd name="T60" fmla="*/ 3 w 17"/>
              <a:gd name="T61" fmla="*/ 0 h 28"/>
              <a:gd name="T62" fmla="*/ 3 w 17"/>
              <a:gd name="T63" fmla="*/ 0 h 28"/>
              <a:gd name="T64" fmla="*/ 2 w 17"/>
              <a:gd name="T65" fmla="*/ 0 h 28"/>
              <a:gd name="T66" fmla="*/ 2 w 17"/>
              <a:gd name="T67" fmla="*/ 0 h 28"/>
              <a:gd name="T68" fmla="*/ 0 w 17"/>
              <a:gd name="T69" fmla="*/ 7 h 28"/>
              <a:gd name="T70" fmla="*/ 0 w 17"/>
              <a:gd name="T71" fmla="*/ 7 h 28"/>
              <a:gd name="T72" fmla="*/ 0 w 17"/>
              <a:gd name="T73" fmla="*/ 11 h 28"/>
              <a:gd name="T74" fmla="*/ 2 w 17"/>
              <a:gd name="T75" fmla="*/ 13 h 28"/>
              <a:gd name="T76" fmla="*/ 2 w 17"/>
              <a:gd name="T77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" h="28">
                <a:moveTo>
                  <a:pt x="2" y="13"/>
                </a:moveTo>
                <a:lnTo>
                  <a:pt x="2" y="13"/>
                </a:lnTo>
                <a:lnTo>
                  <a:pt x="11" y="15"/>
                </a:lnTo>
                <a:lnTo>
                  <a:pt x="11" y="15"/>
                </a:lnTo>
                <a:lnTo>
                  <a:pt x="13" y="17"/>
                </a:lnTo>
                <a:lnTo>
                  <a:pt x="13" y="17"/>
                </a:lnTo>
                <a:lnTo>
                  <a:pt x="13" y="19"/>
                </a:lnTo>
                <a:lnTo>
                  <a:pt x="13" y="19"/>
                </a:lnTo>
                <a:lnTo>
                  <a:pt x="11" y="26"/>
                </a:lnTo>
                <a:lnTo>
                  <a:pt x="11" y="26"/>
                </a:lnTo>
                <a:lnTo>
                  <a:pt x="11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3" y="28"/>
                </a:lnTo>
                <a:lnTo>
                  <a:pt x="17" y="22"/>
                </a:lnTo>
                <a:lnTo>
                  <a:pt x="17" y="19"/>
                </a:lnTo>
                <a:lnTo>
                  <a:pt x="17" y="19"/>
                </a:lnTo>
                <a:lnTo>
                  <a:pt x="15" y="15"/>
                </a:lnTo>
                <a:lnTo>
                  <a:pt x="13" y="13"/>
                </a:lnTo>
                <a:lnTo>
                  <a:pt x="13" y="13"/>
                </a:lnTo>
                <a:lnTo>
                  <a:pt x="5" y="11"/>
                </a:lnTo>
                <a:lnTo>
                  <a:pt x="5" y="11"/>
                </a:lnTo>
                <a:lnTo>
                  <a:pt x="3" y="9"/>
                </a:lnTo>
                <a:lnTo>
                  <a:pt x="3" y="9"/>
                </a:lnTo>
                <a:lnTo>
                  <a:pt x="2" y="7"/>
                </a:lnTo>
                <a:lnTo>
                  <a:pt x="2" y="7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2" y="0"/>
                </a:lnTo>
                <a:lnTo>
                  <a:pt x="0" y="7"/>
                </a:lnTo>
                <a:lnTo>
                  <a:pt x="0" y="7"/>
                </a:lnTo>
                <a:lnTo>
                  <a:pt x="0" y="11"/>
                </a:lnTo>
                <a:lnTo>
                  <a:pt x="2" y="13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606"/>
          <p:cNvSpPr>
            <a:spLocks/>
          </p:cNvSpPr>
          <p:nvPr/>
        </p:nvSpPr>
        <p:spPr bwMode="auto">
          <a:xfrm>
            <a:off x="5929842" y="893980"/>
            <a:ext cx="10190" cy="27171"/>
          </a:xfrm>
          <a:custGeom>
            <a:avLst/>
            <a:gdLst>
              <a:gd name="T0" fmla="*/ 2 w 3"/>
              <a:gd name="T1" fmla="*/ 2 h 8"/>
              <a:gd name="T2" fmla="*/ 2 w 3"/>
              <a:gd name="T3" fmla="*/ 2 h 8"/>
              <a:gd name="T4" fmla="*/ 2 w 3"/>
              <a:gd name="T5" fmla="*/ 2 h 8"/>
              <a:gd name="T6" fmla="*/ 0 w 3"/>
              <a:gd name="T7" fmla="*/ 0 h 8"/>
              <a:gd name="T8" fmla="*/ 3 w 3"/>
              <a:gd name="T9" fmla="*/ 0 h 8"/>
              <a:gd name="T10" fmla="*/ 3 w 3"/>
              <a:gd name="T11" fmla="*/ 0 h 8"/>
              <a:gd name="T12" fmla="*/ 3 w 3"/>
              <a:gd name="T13" fmla="*/ 8 h 8"/>
              <a:gd name="T14" fmla="*/ 2 w 3"/>
              <a:gd name="T15" fmla="*/ 8 h 8"/>
              <a:gd name="T16" fmla="*/ 2 w 3"/>
              <a:gd name="T1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8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lnTo>
                  <a:pt x="3" y="8"/>
                </a:lnTo>
                <a:lnTo>
                  <a:pt x="2" y="8"/>
                </a:lnTo>
                <a:lnTo>
                  <a:pt x="2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608"/>
          <p:cNvSpPr>
            <a:spLocks noEditPoints="1"/>
          </p:cNvSpPr>
          <p:nvPr/>
        </p:nvSpPr>
        <p:spPr bwMode="auto">
          <a:xfrm>
            <a:off x="5953616" y="893978"/>
            <a:ext cx="20378" cy="27171"/>
          </a:xfrm>
          <a:custGeom>
            <a:avLst/>
            <a:gdLst>
              <a:gd name="T0" fmla="*/ 6 w 6"/>
              <a:gd name="T1" fmla="*/ 4 h 8"/>
              <a:gd name="T2" fmla="*/ 6 w 6"/>
              <a:gd name="T3" fmla="*/ 4 h 8"/>
              <a:gd name="T4" fmla="*/ 6 w 6"/>
              <a:gd name="T5" fmla="*/ 6 h 8"/>
              <a:gd name="T6" fmla="*/ 2 w 6"/>
              <a:gd name="T7" fmla="*/ 8 h 8"/>
              <a:gd name="T8" fmla="*/ 2 w 6"/>
              <a:gd name="T9" fmla="*/ 8 h 8"/>
              <a:gd name="T10" fmla="*/ 0 w 6"/>
              <a:gd name="T11" fmla="*/ 6 h 8"/>
              <a:gd name="T12" fmla="*/ 0 w 6"/>
              <a:gd name="T13" fmla="*/ 4 h 8"/>
              <a:gd name="T14" fmla="*/ 0 w 6"/>
              <a:gd name="T15" fmla="*/ 4 h 8"/>
              <a:gd name="T16" fmla="*/ 0 w 6"/>
              <a:gd name="T17" fmla="*/ 0 h 8"/>
              <a:gd name="T18" fmla="*/ 2 w 6"/>
              <a:gd name="T19" fmla="*/ 0 h 8"/>
              <a:gd name="T20" fmla="*/ 2 w 6"/>
              <a:gd name="T21" fmla="*/ 0 h 8"/>
              <a:gd name="T22" fmla="*/ 6 w 6"/>
              <a:gd name="T23" fmla="*/ 0 h 8"/>
              <a:gd name="T24" fmla="*/ 6 w 6"/>
              <a:gd name="T25" fmla="*/ 4 h 8"/>
              <a:gd name="T26" fmla="*/ 6 w 6"/>
              <a:gd name="T27" fmla="*/ 4 h 8"/>
              <a:gd name="T28" fmla="*/ 2 w 6"/>
              <a:gd name="T29" fmla="*/ 4 h 8"/>
              <a:gd name="T30" fmla="*/ 2 w 6"/>
              <a:gd name="T31" fmla="*/ 4 h 8"/>
              <a:gd name="T32" fmla="*/ 2 w 6"/>
              <a:gd name="T33" fmla="*/ 6 h 8"/>
              <a:gd name="T34" fmla="*/ 2 w 6"/>
              <a:gd name="T35" fmla="*/ 6 h 8"/>
              <a:gd name="T36" fmla="*/ 4 w 6"/>
              <a:gd name="T37" fmla="*/ 4 h 8"/>
              <a:gd name="T38" fmla="*/ 4 w 6"/>
              <a:gd name="T39" fmla="*/ 4 h 8"/>
              <a:gd name="T40" fmla="*/ 2 w 6"/>
              <a:gd name="T41" fmla="*/ 0 h 8"/>
              <a:gd name="T42" fmla="*/ 2 w 6"/>
              <a:gd name="T43" fmla="*/ 0 h 8"/>
              <a:gd name="T44" fmla="*/ 2 w 6"/>
              <a:gd name="T45" fmla="*/ 4 h 8"/>
              <a:gd name="T46" fmla="*/ 2 w 6"/>
              <a:gd name="T4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" h="8">
                <a:moveTo>
                  <a:pt x="6" y="4"/>
                </a:moveTo>
                <a:lnTo>
                  <a:pt x="6" y="4"/>
                </a:lnTo>
                <a:lnTo>
                  <a:pt x="6" y="6"/>
                </a:lnTo>
                <a:lnTo>
                  <a:pt x="2" y="8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4"/>
                </a:lnTo>
                <a:lnTo>
                  <a:pt x="6" y="4"/>
                </a:lnTo>
                <a:close/>
                <a:moveTo>
                  <a:pt x="2" y="4"/>
                </a:moveTo>
                <a:lnTo>
                  <a:pt x="2" y="4"/>
                </a:lnTo>
                <a:lnTo>
                  <a:pt x="2" y="6"/>
                </a:lnTo>
                <a:lnTo>
                  <a:pt x="2" y="6"/>
                </a:lnTo>
                <a:lnTo>
                  <a:pt x="4" y="4"/>
                </a:lnTo>
                <a:lnTo>
                  <a:pt x="4" y="4"/>
                </a:lnTo>
                <a:lnTo>
                  <a:pt x="2" y="0"/>
                </a:lnTo>
                <a:lnTo>
                  <a:pt x="2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609"/>
          <p:cNvSpPr>
            <a:spLocks noEditPoints="1"/>
          </p:cNvSpPr>
          <p:nvPr/>
        </p:nvSpPr>
        <p:spPr bwMode="auto">
          <a:xfrm>
            <a:off x="5973994" y="893978"/>
            <a:ext cx="23775" cy="27171"/>
          </a:xfrm>
          <a:custGeom>
            <a:avLst/>
            <a:gdLst>
              <a:gd name="T0" fmla="*/ 7 w 7"/>
              <a:gd name="T1" fmla="*/ 4 h 8"/>
              <a:gd name="T2" fmla="*/ 7 w 7"/>
              <a:gd name="T3" fmla="*/ 4 h 8"/>
              <a:gd name="T4" fmla="*/ 5 w 7"/>
              <a:gd name="T5" fmla="*/ 6 h 8"/>
              <a:gd name="T6" fmla="*/ 4 w 7"/>
              <a:gd name="T7" fmla="*/ 8 h 8"/>
              <a:gd name="T8" fmla="*/ 4 w 7"/>
              <a:gd name="T9" fmla="*/ 8 h 8"/>
              <a:gd name="T10" fmla="*/ 2 w 7"/>
              <a:gd name="T11" fmla="*/ 6 h 8"/>
              <a:gd name="T12" fmla="*/ 0 w 7"/>
              <a:gd name="T13" fmla="*/ 4 h 8"/>
              <a:gd name="T14" fmla="*/ 0 w 7"/>
              <a:gd name="T15" fmla="*/ 4 h 8"/>
              <a:gd name="T16" fmla="*/ 2 w 7"/>
              <a:gd name="T17" fmla="*/ 0 h 8"/>
              <a:gd name="T18" fmla="*/ 4 w 7"/>
              <a:gd name="T19" fmla="*/ 0 h 8"/>
              <a:gd name="T20" fmla="*/ 4 w 7"/>
              <a:gd name="T21" fmla="*/ 0 h 8"/>
              <a:gd name="T22" fmla="*/ 5 w 7"/>
              <a:gd name="T23" fmla="*/ 0 h 8"/>
              <a:gd name="T24" fmla="*/ 7 w 7"/>
              <a:gd name="T25" fmla="*/ 4 h 8"/>
              <a:gd name="T26" fmla="*/ 7 w 7"/>
              <a:gd name="T27" fmla="*/ 4 h 8"/>
              <a:gd name="T28" fmla="*/ 2 w 7"/>
              <a:gd name="T29" fmla="*/ 4 h 8"/>
              <a:gd name="T30" fmla="*/ 2 w 7"/>
              <a:gd name="T31" fmla="*/ 4 h 8"/>
              <a:gd name="T32" fmla="*/ 4 w 7"/>
              <a:gd name="T33" fmla="*/ 6 h 8"/>
              <a:gd name="T34" fmla="*/ 4 w 7"/>
              <a:gd name="T35" fmla="*/ 6 h 8"/>
              <a:gd name="T36" fmla="*/ 5 w 7"/>
              <a:gd name="T37" fmla="*/ 4 h 8"/>
              <a:gd name="T38" fmla="*/ 5 w 7"/>
              <a:gd name="T39" fmla="*/ 4 h 8"/>
              <a:gd name="T40" fmla="*/ 4 w 7"/>
              <a:gd name="T41" fmla="*/ 0 h 8"/>
              <a:gd name="T42" fmla="*/ 4 w 7"/>
              <a:gd name="T43" fmla="*/ 0 h 8"/>
              <a:gd name="T44" fmla="*/ 2 w 7"/>
              <a:gd name="T45" fmla="*/ 4 h 8"/>
              <a:gd name="T46" fmla="*/ 2 w 7"/>
              <a:gd name="T47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" h="8">
                <a:moveTo>
                  <a:pt x="7" y="4"/>
                </a:moveTo>
                <a:lnTo>
                  <a:pt x="7" y="4"/>
                </a:lnTo>
                <a:lnTo>
                  <a:pt x="5" y="6"/>
                </a:lnTo>
                <a:lnTo>
                  <a:pt x="4" y="8"/>
                </a:lnTo>
                <a:lnTo>
                  <a:pt x="4" y="8"/>
                </a:lnTo>
                <a:lnTo>
                  <a:pt x="2" y="6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7" y="4"/>
                </a:lnTo>
                <a:lnTo>
                  <a:pt x="7" y="4"/>
                </a:lnTo>
                <a:close/>
                <a:moveTo>
                  <a:pt x="2" y="4"/>
                </a:moveTo>
                <a:lnTo>
                  <a:pt x="2" y="4"/>
                </a:lnTo>
                <a:lnTo>
                  <a:pt x="4" y="6"/>
                </a:lnTo>
                <a:lnTo>
                  <a:pt x="4" y="6"/>
                </a:lnTo>
                <a:lnTo>
                  <a:pt x="5" y="4"/>
                </a:lnTo>
                <a:lnTo>
                  <a:pt x="5" y="4"/>
                </a:lnTo>
                <a:lnTo>
                  <a:pt x="4" y="0"/>
                </a:lnTo>
                <a:lnTo>
                  <a:pt x="4" y="0"/>
                </a:lnTo>
                <a:lnTo>
                  <a:pt x="2" y="4"/>
                </a:lnTo>
                <a:lnTo>
                  <a:pt x="2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610"/>
          <p:cNvSpPr>
            <a:spLocks noEditPoints="1"/>
          </p:cNvSpPr>
          <p:nvPr/>
        </p:nvSpPr>
        <p:spPr bwMode="auto">
          <a:xfrm>
            <a:off x="5827954" y="843034"/>
            <a:ext cx="196986" cy="332839"/>
          </a:xfrm>
          <a:custGeom>
            <a:avLst/>
            <a:gdLst>
              <a:gd name="T0" fmla="*/ 7 w 58"/>
              <a:gd name="T1" fmla="*/ 0 h 98"/>
              <a:gd name="T2" fmla="*/ 0 w 58"/>
              <a:gd name="T3" fmla="*/ 88 h 98"/>
              <a:gd name="T4" fmla="*/ 7 w 58"/>
              <a:gd name="T5" fmla="*/ 98 h 98"/>
              <a:gd name="T6" fmla="*/ 52 w 58"/>
              <a:gd name="T7" fmla="*/ 98 h 98"/>
              <a:gd name="T8" fmla="*/ 58 w 58"/>
              <a:gd name="T9" fmla="*/ 10 h 98"/>
              <a:gd name="T10" fmla="*/ 52 w 58"/>
              <a:gd name="T11" fmla="*/ 0 h 98"/>
              <a:gd name="T12" fmla="*/ 15 w 58"/>
              <a:gd name="T13" fmla="*/ 86 h 98"/>
              <a:gd name="T14" fmla="*/ 11 w 58"/>
              <a:gd name="T15" fmla="*/ 77 h 98"/>
              <a:gd name="T16" fmla="*/ 20 w 58"/>
              <a:gd name="T17" fmla="*/ 81 h 98"/>
              <a:gd name="T18" fmla="*/ 15 w 58"/>
              <a:gd name="T19" fmla="*/ 86 h 98"/>
              <a:gd name="T20" fmla="*/ 9 w 58"/>
              <a:gd name="T21" fmla="*/ 66 h 98"/>
              <a:gd name="T22" fmla="*/ 15 w 58"/>
              <a:gd name="T23" fmla="*/ 60 h 98"/>
              <a:gd name="T24" fmla="*/ 19 w 58"/>
              <a:gd name="T25" fmla="*/ 69 h 98"/>
              <a:gd name="T26" fmla="*/ 15 w 58"/>
              <a:gd name="T27" fmla="*/ 56 h 98"/>
              <a:gd name="T28" fmla="*/ 11 w 58"/>
              <a:gd name="T29" fmla="*/ 47 h 98"/>
              <a:gd name="T30" fmla="*/ 20 w 58"/>
              <a:gd name="T31" fmla="*/ 51 h 98"/>
              <a:gd name="T32" fmla="*/ 15 w 58"/>
              <a:gd name="T33" fmla="*/ 56 h 98"/>
              <a:gd name="T34" fmla="*/ 11 w 58"/>
              <a:gd name="T35" fmla="*/ 34 h 98"/>
              <a:gd name="T36" fmla="*/ 26 w 58"/>
              <a:gd name="T37" fmla="*/ 34 h 98"/>
              <a:gd name="T38" fmla="*/ 26 w 58"/>
              <a:gd name="T39" fmla="*/ 39 h 98"/>
              <a:gd name="T40" fmla="*/ 11 w 58"/>
              <a:gd name="T41" fmla="*/ 39 h 98"/>
              <a:gd name="T42" fmla="*/ 30 w 58"/>
              <a:gd name="T43" fmla="*/ 86 h 98"/>
              <a:gd name="T44" fmla="*/ 26 w 58"/>
              <a:gd name="T45" fmla="*/ 77 h 98"/>
              <a:gd name="T46" fmla="*/ 35 w 58"/>
              <a:gd name="T47" fmla="*/ 81 h 98"/>
              <a:gd name="T48" fmla="*/ 30 w 58"/>
              <a:gd name="T49" fmla="*/ 86 h 98"/>
              <a:gd name="T50" fmla="*/ 24 w 58"/>
              <a:gd name="T51" fmla="*/ 66 h 98"/>
              <a:gd name="T52" fmla="*/ 30 w 58"/>
              <a:gd name="T53" fmla="*/ 60 h 98"/>
              <a:gd name="T54" fmla="*/ 33 w 58"/>
              <a:gd name="T55" fmla="*/ 69 h 98"/>
              <a:gd name="T56" fmla="*/ 30 w 58"/>
              <a:gd name="T57" fmla="*/ 56 h 98"/>
              <a:gd name="T58" fmla="*/ 26 w 58"/>
              <a:gd name="T59" fmla="*/ 47 h 98"/>
              <a:gd name="T60" fmla="*/ 35 w 58"/>
              <a:gd name="T61" fmla="*/ 51 h 98"/>
              <a:gd name="T62" fmla="*/ 30 w 58"/>
              <a:gd name="T63" fmla="*/ 56 h 98"/>
              <a:gd name="T64" fmla="*/ 33 w 58"/>
              <a:gd name="T65" fmla="*/ 34 h 98"/>
              <a:gd name="T66" fmla="*/ 48 w 58"/>
              <a:gd name="T67" fmla="*/ 34 h 98"/>
              <a:gd name="T68" fmla="*/ 48 w 58"/>
              <a:gd name="T69" fmla="*/ 39 h 98"/>
              <a:gd name="T70" fmla="*/ 33 w 58"/>
              <a:gd name="T71" fmla="*/ 39 h 98"/>
              <a:gd name="T72" fmla="*/ 43 w 58"/>
              <a:gd name="T73" fmla="*/ 86 h 98"/>
              <a:gd name="T74" fmla="*/ 39 w 58"/>
              <a:gd name="T75" fmla="*/ 77 h 98"/>
              <a:gd name="T76" fmla="*/ 50 w 58"/>
              <a:gd name="T77" fmla="*/ 81 h 98"/>
              <a:gd name="T78" fmla="*/ 43 w 58"/>
              <a:gd name="T79" fmla="*/ 86 h 98"/>
              <a:gd name="T80" fmla="*/ 37 w 58"/>
              <a:gd name="T81" fmla="*/ 66 h 98"/>
              <a:gd name="T82" fmla="*/ 43 w 58"/>
              <a:gd name="T83" fmla="*/ 60 h 98"/>
              <a:gd name="T84" fmla="*/ 48 w 58"/>
              <a:gd name="T85" fmla="*/ 69 h 98"/>
              <a:gd name="T86" fmla="*/ 43 w 58"/>
              <a:gd name="T87" fmla="*/ 56 h 98"/>
              <a:gd name="T88" fmla="*/ 39 w 58"/>
              <a:gd name="T89" fmla="*/ 47 h 98"/>
              <a:gd name="T90" fmla="*/ 50 w 58"/>
              <a:gd name="T91" fmla="*/ 51 h 98"/>
              <a:gd name="T92" fmla="*/ 43 w 58"/>
              <a:gd name="T93" fmla="*/ 56 h 98"/>
              <a:gd name="T94" fmla="*/ 47 w 58"/>
              <a:gd name="T95" fmla="*/ 26 h 98"/>
              <a:gd name="T96" fmla="*/ 5 w 58"/>
              <a:gd name="T97" fmla="*/ 19 h 98"/>
              <a:gd name="T98" fmla="*/ 13 w 58"/>
              <a:gd name="T99" fmla="*/ 8 h 98"/>
              <a:gd name="T100" fmla="*/ 54 w 58"/>
              <a:gd name="T101" fmla="*/ 1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8" h="98">
                <a:moveTo>
                  <a:pt x="48" y="0"/>
                </a:moveTo>
                <a:lnTo>
                  <a:pt x="11" y="0"/>
                </a:lnTo>
                <a:lnTo>
                  <a:pt x="11" y="0"/>
                </a:lnTo>
                <a:lnTo>
                  <a:pt x="7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88"/>
                </a:lnTo>
                <a:lnTo>
                  <a:pt x="0" y="88"/>
                </a:lnTo>
                <a:lnTo>
                  <a:pt x="2" y="92"/>
                </a:lnTo>
                <a:lnTo>
                  <a:pt x="4" y="94"/>
                </a:lnTo>
                <a:lnTo>
                  <a:pt x="7" y="98"/>
                </a:lnTo>
                <a:lnTo>
                  <a:pt x="11" y="98"/>
                </a:lnTo>
                <a:lnTo>
                  <a:pt x="48" y="98"/>
                </a:lnTo>
                <a:lnTo>
                  <a:pt x="48" y="98"/>
                </a:lnTo>
                <a:lnTo>
                  <a:pt x="52" y="98"/>
                </a:lnTo>
                <a:lnTo>
                  <a:pt x="56" y="94"/>
                </a:lnTo>
                <a:lnTo>
                  <a:pt x="58" y="92"/>
                </a:lnTo>
                <a:lnTo>
                  <a:pt x="58" y="88"/>
                </a:lnTo>
                <a:lnTo>
                  <a:pt x="58" y="10"/>
                </a:lnTo>
                <a:lnTo>
                  <a:pt x="58" y="10"/>
                </a:lnTo>
                <a:lnTo>
                  <a:pt x="58" y="6"/>
                </a:lnTo>
                <a:lnTo>
                  <a:pt x="56" y="2"/>
                </a:lnTo>
                <a:lnTo>
                  <a:pt x="52" y="0"/>
                </a:lnTo>
                <a:lnTo>
                  <a:pt x="48" y="0"/>
                </a:lnTo>
                <a:lnTo>
                  <a:pt x="48" y="0"/>
                </a:lnTo>
                <a:close/>
                <a:moveTo>
                  <a:pt x="15" y="86"/>
                </a:moveTo>
                <a:lnTo>
                  <a:pt x="15" y="86"/>
                </a:lnTo>
                <a:lnTo>
                  <a:pt x="11" y="84"/>
                </a:lnTo>
                <a:lnTo>
                  <a:pt x="9" y="81"/>
                </a:lnTo>
                <a:lnTo>
                  <a:pt x="9" y="81"/>
                </a:lnTo>
                <a:lnTo>
                  <a:pt x="11" y="77"/>
                </a:lnTo>
                <a:lnTo>
                  <a:pt x="15" y="75"/>
                </a:lnTo>
                <a:lnTo>
                  <a:pt x="15" y="75"/>
                </a:lnTo>
                <a:lnTo>
                  <a:pt x="19" y="77"/>
                </a:lnTo>
                <a:lnTo>
                  <a:pt x="20" y="81"/>
                </a:lnTo>
                <a:lnTo>
                  <a:pt x="20" y="81"/>
                </a:lnTo>
                <a:lnTo>
                  <a:pt x="19" y="84"/>
                </a:lnTo>
                <a:lnTo>
                  <a:pt x="15" y="86"/>
                </a:lnTo>
                <a:lnTo>
                  <a:pt x="15" y="86"/>
                </a:lnTo>
                <a:close/>
                <a:moveTo>
                  <a:pt x="15" y="71"/>
                </a:moveTo>
                <a:lnTo>
                  <a:pt x="15" y="71"/>
                </a:lnTo>
                <a:lnTo>
                  <a:pt x="11" y="69"/>
                </a:lnTo>
                <a:lnTo>
                  <a:pt x="9" y="66"/>
                </a:lnTo>
                <a:lnTo>
                  <a:pt x="9" y="66"/>
                </a:lnTo>
                <a:lnTo>
                  <a:pt x="11" y="60"/>
                </a:lnTo>
                <a:lnTo>
                  <a:pt x="15" y="60"/>
                </a:lnTo>
                <a:lnTo>
                  <a:pt x="15" y="60"/>
                </a:lnTo>
                <a:lnTo>
                  <a:pt x="19" y="60"/>
                </a:lnTo>
                <a:lnTo>
                  <a:pt x="20" y="66"/>
                </a:lnTo>
                <a:lnTo>
                  <a:pt x="20" y="66"/>
                </a:lnTo>
                <a:lnTo>
                  <a:pt x="19" y="69"/>
                </a:lnTo>
                <a:lnTo>
                  <a:pt x="15" y="71"/>
                </a:lnTo>
                <a:lnTo>
                  <a:pt x="15" y="71"/>
                </a:lnTo>
                <a:close/>
                <a:moveTo>
                  <a:pt x="15" y="56"/>
                </a:moveTo>
                <a:lnTo>
                  <a:pt x="15" y="56"/>
                </a:lnTo>
                <a:lnTo>
                  <a:pt x="11" y="56"/>
                </a:lnTo>
                <a:lnTo>
                  <a:pt x="9" y="51"/>
                </a:lnTo>
                <a:lnTo>
                  <a:pt x="9" y="51"/>
                </a:lnTo>
                <a:lnTo>
                  <a:pt x="11" y="47"/>
                </a:lnTo>
                <a:lnTo>
                  <a:pt x="15" y="45"/>
                </a:lnTo>
                <a:lnTo>
                  <a:pt x="15" y="45"/>
                </a:lnTo>
                <a:lnTo>
                  <a:pt x="19" y="47"/>
                </a:lnTo>
                <a:lnTo>
                  <a:pt x="20" y="51"/>
                </a:lnTo>
                <a:lnTo>
                  <a:pt x="20" y="51"/>
                </a:lnTo>
                <a:lnTo>
                  <a:pt x="19" y="56"/>
                </a:lnTo>
                <a:lnTo>
                  <a:pt x="15" y="56"/>
                </a:lnTo>
                <a:lnTo>
                  <a:pt x="15" y="56"/>
                </a:lnTo>
                <a:close/>
                <a:moveTo>
                  <a:pt x="11" y="38"/>
                </a:moveTo>
                <a:lnTo>
                  <a:pt x="11" y="36"/>
                </a:lnTo>
                <a:lnTo>
                  <a:pt x="11" y="36"/>
                </a:lnTo>
                <a:lnTo>
                  <a:pt x="11" y="34"/>
                </a:lnTo>
                <a:lnTo>
                  <a:pt x="13" y="32"/>
                </a:lnTo>
                <a:lnTo>
                  <a:pt x="24" y="32"/>
                </a:lnTo>
                <a:lnTo>
                  <a:pt x="24" y="32"/>
                </a:lnTo>
                <a:lnTo>
                  <a:pt x="26" y="34"/>
                </a:lnTo>
                <a:lnTo>
                  <a:pt x="28" y="36"/>
                </a:lnTo>
                <a:lnTo>
                  <a:pt x="28" y="38"/>
                </a:lnTo>
                <a:lnTo>
                  <a:pt x="28" y="38"/>
                </a:lnTo>
                <a:lnTo>
                  <a:pt x="26" y="39"/>
                </a:lnTo>
                <a:lnTo>
                  <a:pt x="24" y="41"/>
                </a:lnTo>
                <a:lnTo>
                  <a:pt x="13" y="41"/>
                </a:lnTo>
                <a:lnTo>
                  <a:pt x="13" y="41"/>
                </a:lnTo>
                <a:lnTo>
                  <a:pt x="11" y="39"/>
                </a:lnTo>
                <a:lnTo>
                  <a:pt x="11" y="38"/>
                </a:lnTo>
                <a:lnTo>
                  <a:pt x="11" y="38"/>
                </a:lnTo>
                <a:close/>
                <a:moveTo>
                  <a:pt x="30" y="86"/>
                </a:moveTo>
                <a:lnTo>
                  <a:pt x="30" y="86"/>
                </a:lnTo>
                <a:lnTo>
                  <a:pt x="26" y="84"/>
                </a:lnTo>
                <a:lnTo>
                  <a:pt x="24" y="81"/>
                </a:lnTo>
                <a:lnTo>
                  <a:pt x="24" y="81"/>
                </a:lnTo>
                <a:lnTo>
                  <a:pt x="26" y="77"/>
                </a:lnTo>
                <a:lnTo>
                  <a:pt x="30" y="75"/>
                </a:lnTo>
                <a:lnTo>
                  <a:pt x="30" y="75"/>
                </a:lnTo>
                <a:lnTo>
                  <a:pt x="33" y="77"/>
                </a:lnTo>
                <a:lnTo>
                  <a:pt x="35" y="81"/>
                </a:lnTo>
                <a:lnTo>
                  <a:pt x="35" y="81"/>
                </a:lnTo>
                <a:lnTo>
                  <a:pt x="33" y="84"/>
                </a:lnTo>
                <a:lnTo>
                  <a:pt x="30" y="86"/>
                </a:lnTo>
                <a:lnTo>
                  <a:pt x="30" y="86"/>
                </a:lnTo>
                <a:close/>
                <a:moveTo>
                  <a:pt x="30" y="71"/>
                </a:moveTo>
                <a:lnTo>
                  <a:pt x="30" y="71"/>
                </a:lnTo>
                <a:lnTo>
                  <a:pt x="26" y="69"/>
                </a:lnTo>
                <a:lnTo>
                  <a:pt x="24" y="66"/>
                </a:lnTo>
                <a:lnTo>
                  <a:pt x="24" y="66"/>
                </a:lnTo>
                <a:lnTo>
                  <a:pt x="26" y="60"/>
                </a:lnTo>
                <a:lnTo>
                  <a:pt x="30" y="60"/>
                </a:lnTo>
                <a:lnTo>
                  <a:pt x="30" y="60"/>
                </a:lnTo>
                <a:lnTo>
                  <a:pt x="33" y="60"/>
                </a:lnTo>
                <a:lnTo>
                  <a:pt x="35" y="66"/>
                </a:lnTo>
                <a:lnTo>
                  <a:pt x="35" y="66"/>
                </a:lnTo>
                <a:lnTo>
                  <a:pt x="33" y="69"/>
                </a:lnTo>
                <a:lnTo>
                  <a:pt x="30" y="71"/>
                </a:lnTo>
                <a:lnTo>
                  <a:pt x="30" y="71"/>
                </a:lnTo>
                <a:close/>
                <a:moveTo>
                  <a:pt x="30" y="56"/>
                </a:moveTo>
                <a:lnTo>
                  <a:pt x="30" y="56"/>
                </a:lnTo>
                <a:lnTo>
                  <a:pt x="26" y="56"/>
                </a:lnTo>
                <a:lnTo>
                  <a:pt x="24" y="51"/>
                </a:lnTo>
                <a:lnTo>
                  <a:pt x="24" y="51"/>
                </a:lnTo>
                <a:lnTo>
                  <a:pt x="26" y="47"/>
                </a:lnTo>
                <a:lnTo>
                  <a:pt x="30" y="45"/>
                </a:lnTo>
                <a:lnTo>
                  <a:pt x="30" y="45"/>
                </a:lnTo>
                <a:lnTo>
                  <a:pt x="33" y="47"/>
                </a:lnTo>
                <a:lnTo>
                  <a:pt x="35" y="51"/>
                </a:lnTo>
                <a:lnTo>
                  <a:pt x="35" y="51"/>
                </a:lnTo>
                <a:lnTo>
                  <a:pt x="33" y="56"/>
                </a:lnTo>
                <a:lnTo>
                  <a:pt x="30" y="56"/>
                </a:lnTo>
                <a:lnTo>
                  <a:pt x="30" y="56"/>
                </a:lnTo>
                <a:close/>
                <a:moveTo>
                  <a:pt x="33" y="38"/>
                </a:moveTo>
                <a:lnTo>
                  <a:pt x="33" y="36"/>
                </a:lnTo>
                <a:lnTo>
                  <a:pt x="33" y="36"/>
                </a:lnTo>
                <a:lnTo>
                  <a:pt x="33" y="34"/>
                </a:lnTo>
                <a:lnTo>
                  <a:pt x="35" y="32"/>
                </a:lnTo>
                <a:lnTo>
                  <a:pt x="47" y="32"/>
                </a:lnTo>
                <a:lnTo>
                  <a:pt x="47" y="32"/>
                </a:lnTo>
                <a:lnTo>
                  <a:pt x="48" y="34"/>
                </a:lnTo>
                <a:lnTo>
                  <a:pt x="48" y="36"/>
                </a:lnTo>
                <a:lnTo>
                  <a:pt x="48" y="38"/>
                </a:lnTo>
                <a:lnTo>
                  <a:pt x="48" y="38"/>
                </a:lnTo>
                <a:lnTo>
                  <a:pt x="48" y="39"/>
                </a:lnTo>
                <a:lnTo>
                  <a:pt x="47" y="41"/>
                </a:lnTo>
                <a:lnTo>
                  <a:pt x="35" y="41"/>
                </a:lnTo>
                <a:lnTo>
                  <a:pt x="35" y="41"/>
                </a:lnTo>
                <a:lnTo>
                  <a:pt x="33" y="39"/>
                </a:lnTo>
                <a:lnTo>
                  <a:pt x="33" y="38"/>
                </a:lnTo>
                <a:lnTo>
                  <a:pt x="33" y="38"/>
                </a:lnTo>
                <a:close/>
                <a:moveTo>
                  <a:pt x="43" y="86"/>
                </a:moveTo>
                <a:lnTo>
                  <a:pt x="43" y="86"/>
                </a:lnTo>
                <a:lnTo>
                  <a:pt x="39" y="84"/>
                </a:lnTo>
                <a:lnTo>
                  <a:pt x="37" y="81"/>
                </a:lnTo>
                <a:lnTo>
                  <a:pt x="37" y="81"/>
                </a:lnTo>
                <a:lnTo>
                  <a:pt x="39" y="77"/>
                </a:lnTo>
                <a:lnTo>
                  <a:pt x="43" y="75"/>
                </a:lnTo>
                <a:lnTo>
                  <a:pt x="43" y="75"/>
                </a:lnTo>
                <a:lnTo>
                  <a:pt x="48" y="77"/>
                </a:lnTo>
                <a:lnTo>
                  <a:pt x="50" y="81"/>
                </a:lnTo>
                <a:lnTo>
                  <a:pt x="50" y="81"/>
                </a:lnTo>
                <a:lnTo>
                  <a:pt x="48" y="84"/>
                </a:lnTo>
                <a:lnTo>
                  <a:pt x="43" y="86"/>
                </a:lnTo>
                <a:lnTo>
                  <a:pt x="43" y="86"/>
                </a:lnTo>
                <a:close/>
                <a:moveTo>
                  <a:pt x="43" y="71"/>
                </a:moveTo>
                <a:lnTo>
                  <a:pt x="43" y="71"/>
                </a:lnTo>
                <a:lnTo>
                  <a:pt x="39" y="69"/>
                </a:lnTo>
                <a:lnTo>
                  <a:pt x="37" y="66"/>
                </a:lnTo>
                <a:lnTo>
                  <a:pt x="37" y="66"/>
                </a:lnTo>
                <a:lnTo>
                  <a:pt x="39" y="60"/>
                </a:lnTo>
                <a:lnTo>
                  <a:pt x="43" y="60"/>
                </a:lnTo>
                <a:lnTo>
                  <a:pt x="43" y="60"/>
                </a:lnTo>
                <a:lnTo>
                  <a:pt x="48" y="60"/>
                </a:lnTo>
                <a:lnTo>
                  <a:pt x="50" y="66"/>
                </a:lnTo>
                <a:lnTo>
                  <a:pt x="50" y="66"/>
                </a:lnTo>
                <a:lnTo>
                  <a:pt x="48" y="69"/>
                </a:lnTo>
                <a:lnTo>
                  <a:pt x="43" y="71"/>
                </a:lnTo>
                <a:lnTo>
                  <a:pt x="43" y="71"/>
                </a:lnTo>
                <a:close/>
                <a:moveTo>
                  <a:pt x="43" y="56"/>
                </a:moveTo>
                <a:lnTo>
                  <a:pt x="43" y="56"/>
                </a:lnTo>
                <a:lnTo>
                  <a:pt x="39" y="56"/>
                </a:lnTo>
                <a:lnTo>
                  <a:pt x="37" y="51"/>
                </a:lnTo>
                <a:lnTo>
                  <a:pt x="37" y="51"/>
                </a:lnTo>
                <a:lnTo>
                  <a:pt x="39" y="47"/>
                </a:lnTo>
                <a:lnTo>
                  <a:pt x="43" y="45"/>
                </a:lnTo>
                <a:lnTo>
                  <a:pt x="43" y="45"/>
                </a:lnTo>
                <a:lnTo>
                  <a:pt x="48" y="47"/>
                </a:lnTo>
                <a:lnTo>
                  <a:pt x="50" y="51"/>
                </a:lnTo>
                <a:lnTo>
                  <a:pt x="50" y="51"/>
                </a:lnTo>
                <a:lnTo>
                  <a:pt x="48" y="56"/>
                </a:lnTo>
                <a:lnTo>
                  <a:pt x="43" y="56"/>
                </a:lnTo>
                <a:lnTo>
                  <a:pt x="43" y="56"/>
                </a:lnTo>
                <a:close/>
                <a:moveTo>
                  <a:pt x="54" y="19"/>
                </a:moveTo>
                <a:lnTo>
                  <a:pt x="54" y="19"/>
                </a:lnTo>
                <a:lnTo>
                  <a:pt x="52" y="25"/>
                </a:lnTo>
                <a:lnTo>
                  <a:pt x="47" y="26"/>
                </a:lnTo>
                <a:lnTo>
                  <a:pt x="13" y="26"/>
                </a:lnTo>
                <a:lnTo>
                  <a:pt x="13" y="26"/>
                </a:lnTo>
                <a:lnTo>
                  <a:pt x="7" y="25"/>
                </a:lnTo>
                <a:lnTo>
                  <a:pt x="5" y="19"/>
                </a:lnTo>
                <a:lnTo>
                  <a:pt x="5" y="13"/>
                </a:lnTo>
                <a:lnTo>
                  <a:pt x="5" y="13"/>
                </a:lnTo>
                <a:lnTo>
                  <a:pt x="7" y="10"/>
                </a:lnTo>
                <a:lnTo>
                  <a:pt x="13" y="8"/>
                </a:lnTo>
                <a:lnTo>
                  <a:pt x="47" y="8"/>
                </a:lnTo>
                <a:lnTo>
                  <a:pt x="47" y="8"/>
                </a:lnTo>
                <a:lnTo>
                  <a:pt x="52" y="10"/>
                </a:lnTo>
                <a:lnTo>
                  <a:pt x="54" y="13"/>
                </a:lnTo>
                <a:lnTo>
                  <a:pt x="54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611"/>
          <p:cNvSpPr>
            <a:spLocks noEditPoints="1"/>
          </p:cNvSpPr>
          <p:nvPr/>
        </p:nvSpPr>
        <p:spPr bwMode="auto">
          <a:xfrm>
            <a:off x="1653885" y="1841550"/>
            <a:ext cx="329444" cy="326047"/>
          </a:xfrm>
          <a:custGeom>
            <a:avLst/>
            <a:gdLst>
              <a:gd name="T0" fmla="*/ 48 w 97"/>
              <a:gd name="T1" fmla="*/ 0 h 96"/>
              <a:gd name="T2" fmla="*/ 48 w 97"/>
              <a:gd name="T3" fmla="*/ 0 h 96"/>
              <a:gd name="T4" fmla="*/ 39 w 97"/>
              <a:gd name="T5" fmla="*/ 0 h 96"/>
              <a:gd name="T6" fmla="*/ 30 w 97"/>
              <a:gd name="T7" fmla="*/ 4 h 96"/>
              <a:gd name="T8" fmla="*/ 22 w 97"/>
              <a:gd name="T9" fmla="*/ 8 h 96"/>
              <a:gd name="T10" fmla="*/ 15 w 97"/>
              <a:gd name="T11" fmla="*/ 13 h 96"/>
              <a:gd name="T12" fmla="*/ 9 w 97"/>
              <a:gd name="T13" fmla="*/ 21 h 96"/>
              <a:gd name="T14" fmla="*/ 3 w 97"/>
              <a:gd name="T15" fmla="*/ 28 h 96"/>
              <a:gd name="T16" fmla="*/ 1 w 97"/>
              <a:gd name="T17" fmla="*/ 38 h 96"/>
              <a:gd name="T18" fmla="*/ 0 w 97"/>
              <a:gd name="T19" fmla="*/ 47 h 96"/>
              <a:gd name="T20" fmla="*/ 0 w 97"/>
              <a:gd name="T21" fmla="*/ 47 h 96"/>
              <a:gd name="T22" fmla="*/ 1 w 97"/>
              <a:gd name="T23" fmla="*/ 58 h 96"/>
              <a:gd name="T24" fmla="*/ 3 w 97"/>
              <a:gd name="T25" fmla="*/ 66 h 96"/>
              <a:gd name="T26" fmla="*/ 9 w 97"/>
              <a:gd name="T27" fmla="*/ 75 h 96"/>
              <a:gd name="T28" fmla="*/ 15 w 97"/>
              <a:gd name="T29" fmla="*/ 83 h 96"/>
              <a:gd name="T30" fmla="*/ 22 w 97"/>
              <a:gd name="T31" fmla="*/ 88 h 96"/>
              <a:gd name="T32" fmla="*/ 30 w 97"/>
              <a:gd name="T33" fmla="*/ 92 h 96"/>
              <a:gd name="T34" fmla="*/ 39 w 97"/>
              <a:gd name="T35" fmla="*/ 96 h 96"/>
              <a:gd name="T36" fmla="*/ 48 w 97"/>
              <a:gd name="T37" fmla="*/ 96 h 96"/>
              <a:gd name="T38" fmla="*/ 48 w 97"/>
              <a:gd name="T39" fmla="*/ 96 h 96"/>
              <a:gd name="T40" fmla="*/ 58 w 97"/>
              <a:gd name="T41" fmla="*/ 96 h 96"/>
              <a:gd name="T42" fmla="*/ 67 w 97"/>
              <a:gd name="T43" fmla="*/ 92 h 96"/>
              <a:gd name="T44" fmla="*/ 76 w 97"/>
              <a:gd name="T45" fmla="*/ 88 h 96"/>
              <a:gd name="T46" fmla="*/ 82 w 97"/>
              <a:gd name="T47" fmla="*/ 83 h 96"/>
              <a:gd name="T48" fmla="*/ 90 w 97"/>
              <a:gd name="T49" fmla="*/ 75 h 96"/>
              <a:gd name="T50" fmla="*/ 93 w 97"/>
              <a:gd name="T51" fmla="*/ 66 h 96"/>
              <a:gd name="T52" fmla="*/ 95 w 97"/>
              <a:gd name="T53" fmla="*/ 58 h 96"/>
              <a:gd name="T54" fmla="*/ 97 w 97"/>
              <a:gd name="T55" fmla="*/ 47 h 96"/>
              <a:gd name="T56" fmla="*/ 97 w 97"/>
              <a:gd name="T57" fmla="*/ 47 h 96"/>
              <a:gd name="T58" fmla="*/ 95 w 97"/>
              <a:gd name="T59" fmla="*/ 38 h 96"/>
              <a:gd name="T60" fmla="*/ 93 w 97"/>
              <a:gd name="T61" fmla="*/ 28 h 96"/>
              <a:gd name="T62" fmla="*/ 90 w 97"/>
              <a:gd name="T63" fmla="*/ 21 h 96"/>
              <a:gd name="T64" fmla="*/ 82 w 97"/>
              <a:gd name="T65" fmla="*/ 13 h 96"/>
              <a:gd name="T66" fmla="*/ 76 w 97"/>
              <a:gd name="T67" fmla="*/ 8 h 96"/>
              <a:gd name="T68" fmla="*/ 67 w 97"/>
              <a:gd name="T69" fmla="*/ 4 h 96"/>
              <a:gd name="T70" fmla="*/ 58 w 97"/>
              <a:gd name="T71" fmla="*/ 0 h 96"/>
              <a:gd name="T72" fmla="*/ 48 w 97"/>
              <a:gd name="T73" fmla="*/ 0 h 96"/>
              <a:gd name="T74" fmla="*/ 48 w 97"/>
              <a:gd name="T75" fmla="*/ 0 h 96"/>
              <a:gd name="T76" fmla="*/ 48 w 97"/>
              <a:gd name="T77" fmla="*/ 70 h 96"/>
              <a:gd name="T78" fmla="*/ 48 w 97"/>
              <a:gd name="T79" fmla="*/ 70 h 96"/>
              <a:gd name="T80" fmla="*/ 41 w 97"/>
              <a:gd name="T81" fmla="*/ 68 h 96"/>
              <a:gd name="T82" fmla="*/ 33 w 97"/>
              <a:gd name="T83" fmla="*/ 62 h 96"/>
              <a:gd name="T84" fmla="*/ 30 w 97"/>
              <a:gd name="T85" fmla="*/ 56 h 96"/>
              <a:gd name="T86" fmla="*/ 28 w 97"/>
              <a:gd name="T87" fmla="*/ 47 h 96"/>
              <a:gd name="T88" fmla="*/ 28 w 97"/>
              <a:gd name="T89" fmla="*/ 47 h 96"/>
              <a:gd name="T90" fmla="*/ 30 w 97"/>
              <a:gd name="T91" fmla="*/ 40 h 96"/>
              <a:gd name="T92" fmla="*/ 33 w 97"/>
              <a:gd name="T93" fmla="*/ 32 h 96"/>
              <a:gd name="T94" fmla="*/ 41 w 97"/>
              <a:gd name="T95" fmla="*/ 28 h 96"/>
              <a:gd name="T96" fmla="*/ 48 w 97"/>
              <a:gd name="T97" fmla="*/ 26 h 96"/>
              <a:gd name="T98" fmla="*/ 48 w 97"/>
              <a:gd name="T99" fmla="*/ 26 h 96"/>
              <a:gd name="T100" fmla="*/ 58 w 97"/>
              <a:gd name="T101" fmla="*/ 28 h 96"/>
              <a:gd name="T102" fmla="*/ 63 w 97"/>
              <a:gd name="T103" fmla="*/ 32 h 96"/>
              <a:gd name="T104" fmla="*/ 69 w 97"/>
              <a:gd name="T105" fmla="*/ 40 h 96"/>
              <a:gd name="T106" fmla="*/ 69 w 97"/>
              <a:gd name="T107" fmla="*/ 47 h 96"/>
              <a:gd name="T108" fmla="*/ 69 w 97"/>
              <a:gd name="T109" fmla="*/ 47 h 96"/>
              <a:gd name="T110" fmla="*/ 69 w 97"/>
              <a:gd name="T111" fmla="*/ 56 h 96"/>
              <a:gd name="T112" fmla="*/ 63 w 97"/>
              <a:gd name="T113" fmla="*/ 62 h 96"/>
              <a:gd name="T114" fmla="*/ 58 w 97"/>
              <a:gd name="T115" fmla="*/ 68 h 96"/>
              <a:gd name="T116" fmla="*/ 48 w 97"/>
              <a:gd name="T117" fmla="*/ 70 h 96"/>
              <a:gd name="T118" fmla="*/ 48 w 97"/>
              <a:gd name="T119" fmla="*/ 7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7" h="96">
                <a:moveTo>
                  <a:pt x="48" y="0"/>
                </a:moveTo>
                <a:lnTo>
                  <a:pt x="48" y="0"/>
                </a:lnTo>
                <a:lnTo>
                  <a:pt x="39" y="0"/>
                </a:lnTo>
                <a:lnTo>
                  <a:pt x="30" y="4"/>
                </a:lnTo>
                <a:lnTo>
                  <a:pt x="22" y="8"/>
                </a:lnTo>
                <a:lnTo>
                  <a:pt x="15" y="13"/>
                </a:lnTo>
                <a:lnTo>
                  <a:pt x="9" y="21"/>
                </a:lnTo>
                <a:lnTo>
                  <a:pt x="3" y="28"/>
                </a:lnTo>
                <a:lnTo>
                  <a:pt x="1" y="38"/>
                </a:lnTo>
                <a:lnTo>
                  <a:pt x="0" y="47"/>
                </a:lnTo>
                <a:lnTo>
                  <a:pt x="0" y="47"/>
                </a:lnTo>
                <a:lnTo>
                  <a:pt x="1" y="58"/>
                </a:lnTo>
                <a:lnTo>
                  <a:pt x="3" y="66"/>
                </a:lnTo>
                <a:lnTo>
                  <a:pt x="9" y="75"/>
                </a:lnTo>
                <a:lnTo>
                  <a:pt x="15" y="83"/>
                </a:lnTo>
                <a:lnTo>
                  <a:pt x="22" y="88"/>
                </a:lnTo>
                <a:lnTo>
                  <a:pt x="30" y="92"/>
                </a:lnTo>
                <a:lnTo>
                  <a:pt x="39" y="96"/>
                </a:lnTo>
                <a:lnTo>
                  <a:pt x="48" y="96"/>
                </a:lnTo>
                <a:lnTo>
                  <a:pt x="48" y="96"/>
                </a:lnTo>
                <a:lnTo>
                  <a:pt x="58" y="96"/>
                </a:lnTo>
                <a:lnTo>
                  <a:pt x="67" y="92"/>
                </a:lnTo>
                <a:lnTo>
                  <a:pt x="76" y="88"/>
                </a:lnTo>
                <a:lnTo>
                  <a:pt x="82" y="83"/>
                </a:lnTo>
                <a:lnTo>
                  <a:pt x="90" y="75"/>
                </a:lnTo>
                <a:lnTo>
                  <a:pt x="93" y="66"/>
                </a:lnTo>
                <a:lnTo>
                  <a:pt x="95" y="58"/>
                </a:lnTo>
                <a:lnTo>
                  <a:pt x="97" y="47"/>
                </a:lnTo>
                <a:lnTo>
                  <a:pt x="97" y="47"/>
                </a:lnTo>
                <a:lnTo>
                  <a:pt x="95" y="38"/>
                </a:lnTo>
                <a:lnTo>
                  <a:pt x="93" y="28"/>
                </a:lnTo>
                <a:lnTo>
                  <a:pt x="90" y="21"/>
                </a:lnTo>
                <a:lnTo>
                  <a:pt x="82" y="13"/>
                </a:lnTo>
                <a:lnTo>
                  <a:pt x="76" y="8"/>
                </a:lnTo>
                <a:lnTo>
                  <a:pt x="67" y="4"/>
                </a:lnTo>
                <a:lnTo>
                  <a:pt x="58" y="0"/>
                </a:lnTo>
                <a:lnTo>
                  <a:pt x="48" y="0"/>
                </a:lnTo>
                <a:lnTo>
                  <a:pt x="48" y="0"/>
                </a:lnTo>
                <a:close/>
                <a:moveTo>
                  <a:pt x="48" y="70"/>
                </a:moveTo>
                <a:lnTo>
                  <a:pt x="48" y="70"/>
                </a:lnTo>
                <a:lnTo>
                  <a:pt x="41" y="68"/>
                </a:lnTo>
                <a:lnTo>
                  <a:pt x="33" y="62"/>
                </a:lnTo>
                <a:lnTo>
                  <a:pt x="30" y="56"/>
                </a:lnTo>
                <a:lnTo>
                  <a:pt x="28" y="47"/>
                </a:lnTo>
                <a:lnTo>
                  <a:pt x="28" y="47"/>
                </a:lnTo>
                <a:lnTo>
                  <a:pt x="30" y="40"/>
                </a:lnTo>
                <a:lnTo>
                  <a:pt x="33" y="32"/>
                </a:lnTo>
                <a:lnTo>
                  <a:pt x="41" y="28"/>
                </a:lnTo>
                <a:lnTo>
                  <a:pt x="48" y="26"/>
                </a:lnTo>
                <a:lnTo>
                  <a:pt x="48" y="26"/>
                </a:lnTo>
                <a:lnTo>
                  <a:pt x="58" y="28"/>
                </a:lnTo>
                <a:lnTo>
                  <a:pt x="63" y="32"/>
                </a:lnTo>
                <a:lnTo>
                  <a:pt x="69" y="40"/>
                </a:lnTo>
                <a:lnTo>
                  <a:pt x="69" y="47"/>
                </a:lnTo>
                <a:lnTo>
                  <a:pt x="69" y="47"/>
                </a:lnTo>
                <a:lnTo>
                  <a:pt x="69" y="56"/>
                </a:lnTo>
                <a:lnTo>
                  <a:pt x="63" y="62"/>
                </a:lnTo>
                <a:lnTo>
                  <a:pt x="58" y="68"/>
                </a:lnTo>
                <a:lnTo>
                  <a:pt x="48" y="70"/>
                </a:lnTo>
                <a:lnTo>
                  <a:pt x="48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612"/>
          <p:cNvSpPr>
            <a:spLocks noEditPoints="1"/>
          </p:cNvSpPr>
          <p:nvPr/>
        </p:nvSpPr>
        <p:spPr bwMode="auto">
          <a:xfrm>
            <a:off x="1755775" y="1936648"/>
            <a:ext cx="132458" cy="135852"/>
          </a:xfrm>
          <a:custGeom>
            <a:avLst/>
            <a:gdLst>
              <a:gd name="T0" fmla="*/ 18 w 39"/>
              <a:gd name="T1" fmla="*/ 0 h 40"/>
              <a:gd name="T2" fmla="*/ 18 w 39"/>
              <a:gd name="T3" fmla="*/ 0 h 40"/>
              <a:gd name="T4" fmla="*/ 11 w 39"/>
              <a:gd name="T5" fmla="*/ 2 h 40"/>
              <a:gd name="T6" fmla="*/ 5 w 39"/>
              <a:gd name="T7" fmla="*/ 6 h 40"/>
              <a:gd name="T8" fmla="*/ 1 w 39"/>
              <a:gd name="T9" fmla="*/ 12 h 40"/>
              <a:gd name="T10" fmla="*/ 0 w 39"/>
              <a:gd name="T11" fmla="*/ 19 h 40"/>
              <a:gd name="T12" fmla="*/ 0 w 39"/>
              <a:gd name="T13" fmla="*/ 19 h 40"/>
              <a:gd name="T14" fmla="*/ 1 w 39"/>
              <a:gd name="T15" fmla="*/ 27 h 40"/>
              <a:gd name="T16" fmla="*/ 5 w 39"/>
              <a:gd name="T17" fmla="*/ 34 h 40"/>
              <a:gd name="T18" fmla="*/ 11 w 39"/>
              <a:gd name="T19" fmla="*/ 38 h 40"/>
              <a:gd name="T20" fmla="*/ 18 w 39"/>
              <a:gd name="T21" fmla="*/ 40 h 40"/>
              <a:gd name="T22" fmla="*/ 18 w 39"/>
              <a:gd name="T23" fmla="*/ 40 h 40"/>
              <a:gd name="T24" fmla="*/ 26 w 39"/>
              <a:gd name="T25" fmla="*/ 38 h 40"/>
              <a:gd name="T26" fmla="*/ 33 w 39"/>
              <a:gd name="T27" fmla="*/ 34 h 40"/>
              <a:gd name="T28" fmla="*/ 37 w 39"/>
              <a:gd name="T29" fmla="*/ 27 h 40"/>
              <a:gd name="T30" fmla="*/ 39 w 39"/>
              <a:gd name="T31" fmla="*/ 19 h 40"/>
              <a:gd name="T32" fmla="*/ 39 w 39"/>
              <a:gd name="T33" fmla="*/ 19 h 40"/>
              <a:gd name="T34" fmla="*/ 37 w 39"/>
              <a:gd name="T35" fmla="*/ 12 h 40"/>
              <a:gd name="T36" fmla="*/ 33 w 39"/>
              <a:gd name="T37" fmla="*/ 6 h 40"/>
              <a:gd name="T38" fmla="*/ 26 w 39"/>
              <a:gd name="T39" fmla="*/ 2 h 40"/>
              <a:gd name="T40" fmla="*/ 18 w 39"/>
              <a:gd name="T41" fmla="*/ 0 h 40"/>
              <a:gd name="T42" fmla="*/ 18 w 39"/>
              <a:gd name="T43" fmla="*/ 0 h 40"/>
              <a:gd name="T44" fmla="*/ 18 w 39"/>
              <a:gd name="T45" fmla="*/ 32 h 40"/>
              <a:gd name="T46" fmla="*/ 18 w 39"/>
              <a:gd name="T47" fmla="*/ 32 h 40"/>
              <a:gd name="T48" fmla="*/ 15 w 39"/>
              <a:gd name="T49" fmla="*/ 30 h 40"/>
              <a:gd name="T50" fmla="*/ 11 w 39"/>
              <a:gd name="T51" fmla="*/ 28 h 40"/>
              <a:gd name="T52" fmla="*/ 7 w 39"/>
              <a:gd name="T53" fmla="*/ 25 h 40"/>
              <a:gd name="T54" fmla="*/ 7 w 39"/>
              <a:gd name="T55" fmla="*/ 19 h 40"/>
              <a:gd name="T56" fmla="*/ 7 w 39"/>
              <a:gd name="T57" fmla="*/ 19 h 40"/>
              <a:gd name="T58" fmla="*/ 7 w 39"/>
              <a:gd name="T59" fmla="*/ 15 h 40"/>
              <a:gd name="T60" fmla="*/ 11 w 39"/>
              <a:gd name="T61" fmla="*/ 12 h 40"/>
              <a:gd name="T62" fmla="*/ 15 w 39"/>
              <a:gd name="T63" fmla="*/ 10 h 40"/>
              <a:gd name="T64" fmla="*/ 18 w 39"/>
              <a:gd name="T65" fmla="*/ 8 h 40"/>
              <a:gd name="T66" fmla="*/ 18 w 39"/>
              <a:gd name="T67" fmla="*/ 8 h 40"/>
              <a:gd name="T68" fmla="*/ 24 w 39"/>
              <a:gd name="T69" fmla="*/ 10 h 40"/>
              <a:gd name="T70" fmla="*/ 28 w 39"/>
              <a:gd name="T71" fmla="*/ 12 h 40"/>
              <a:gd name="T72" fmla="*/ 30 w 39"/>
              <a:gd name="T73" fmla="*/ 15 h 40"/>
              <a:gd name="T74" fmla="*/ 30 w 39"/>
              <a:gd name="T75" fmla="*/ 19 h 40"/>
              <a:gd name="T76" fmla="*/ 30 w 39"/>
              <a:gd name="T77" fmla="*/ 19 h 40"/>
              <a:gd name="T78" fmla="*/ 30 w 39"/>
              <a:gd name="T79" fmla="*/ 19 h 40"/>
              <a:gd name="T80" fmla="*/ 30 w 39"/>
              <a:gd name="T81" fmla="*/ 25 h 40"/>
              <a:gd name="T82" fmla="*/ 28 w 39"/>
              <a:gd name="T83" fmla="*/ 28 h 40"/>
              <a:gd name="T84" fmla="*/ 24 w 39"/>
              <a:gd name="T85" fmla="*/ 30 h 40"/>
              <a:gd name="T86" fmla="*/ 18 w 39"/>
              <a:gd name="T87" fmla="*/ 32 h 40"/>
              <a:gd name="T88" fmla="*/ 18 w 39"/>
              <a:gd name="T89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" h="40">
                <a:moveTo>
                  <a:pt x="18" y="0"/>
                </a:moveTo>
                <a:lnTo>
                  <a:pt x="18" y="0"/>
                </a:lnTo>
                <a:lnTo>
                  <a:pt x="11" y="2"/>
                </a:lnTo>
                <a:lnTo>
                  <a:pt x="5" y="6"/>
                </a:lnTo>
                <a:lnTo>
                  <a:pt x="1" y="12"/>
                </a:lnTo>
                <a:lnTo>
                  <a:pt x="0" y="19"/>
                </a:lnTo>
                <a:lnTo>
                  <a:pt x="0" y="19"/>
                </a:lnTo>
                <a:lnTo>
                  <a:pt x="1" y="27"/>
                </a:lnTo>
                <a:lnTo>
                  <a:pt x="5" y="34"/>
                </a:lnTo>
                <a:lnTo>
                  <a:pt x="11" y="38"/>
                </a:lnTo>
                <a:lnTo>
                  <a:pt x="18" y="40"/>
                </a:lnTo>
                <a:lnTo>
                  <a:pt x="18" y="40"/>
                </a:lnTo>
                <a:lnTo>
                  <a:pt x="26" y="38"/>
                </a:lnTo>
                <a:lnTo>
                  <a:pt x="33" y="34"/>
                </a:lnTo>
                <a:lnTo>
                  <a:pt x="37" y="27"/>
                </a:lnTo>
                <a:lnTo>
                  <a:pt x="39" y="19"/>
                </a:lnTo>
                <a:lnTo>
                  <a:pt x="39" y="19"/>
                </a:lnTo>
                <a:lnTo>
                  <a:pt x="37" y="12"/>
                </a:lnTo>
                <a:lnTo>
                  <a:pt x="33" y="6"/>
                </a:lnTo>
                <a:lnTo>
                  <a:pt x="26" y="2"/>
                </a:lnTo>
                <a:lnTo>
                  <a:pt x="18" y="0"/>
                </a:lnTo>
                <a:lnTo>
                  <a:pt x="18" y="0"/>
                </a:lnTo>
                <a:close/>
                <a:moveTo>
                  <a:pt x="18" y="32"/>
                </a:moveTo>
                <a:lnTo>
                  <a:pt x="18" y="32"/>
                </a:lnTo>
                <a:lnTo>
                  <a:pt x="15" y="30"/>
                </a:lnTo>
                <a:lnTo>
                  <a:pt x="11" y="28"/>
                </a:lnTo>
                <a:lnTo>
                  <a:pt x="7" y="25"/>
                </a:lnTo>
                <a:lnTo>
                  <a:pt x="7" y="19"/>
                </a:lnTo>
                <a:lnTo>
                  <a:pt x="7" y="19"/>
                </a:lnTo>
                <a:lnTo>
                  <a:pt x="7" y="15"/>
                </a:lnTo>
                <a:lnTo>
                  <a:pt x="11" y="12"/>
                </a:lnTo>
                <a:lnTo>
                  <a:pt x="15" y="10"/>
                </a:lnTo>
                <a:lnTo>
                  <a:pt x="18" y="8"/>
                </a:lnTo>
                <a:lnTo>
                  <a:pt x="18" y="8"/>
                </a:lnTo>
                <a:lnTo>
                  <a:pt x="24" y="10"/>
                </a:lnTo>
                <a:lnTo>
                  <a:pt x="28" y="12"/>
                </a:lnTo>
                <a:lnTo>
                  <a:pt x="30" y="15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30" y="25"/>
                </a:lnTo>
                <a:lnTo>
                  <a:pt x="28" y="28"/>
                </a:lnTo>
                <a:lnTo>
                  <a:pt x="24" y="30"/>
                </a:lnTo>
                <a:lnTo>
                  <a:pt x="18" y="32"/>
                </a:lnTo>
                <a:lnTo>
                  <a:pt x="18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613"/>
          <p:cNvSpPr>
            <a:spLocks noEditPoints="1"/>
          </p:cNvSpPr>
          <p:nvPr/>
        </p:nvSpPr>
        <p:spPr bwMode="auto">
          <a:xfrm>
            <a:off x="1008586" y="1834758"/>
            <a:ext cx="349822" cy="339632"/>
          </a:xfrm>
          <a:custGeom>
            <a:avLst/>
            <a:gdLst>
              <a:gd name="T0" fmla="*/ 98 w 103"/>
              <a:gd name="T1" fmla="*/ 0 h 100"/>
              <a:gd name="T2" fmla="*/ 98 w 103"/>
              <a:gd name="T3" fmla="*/ 34 h 100"/>
              <a:gd name="T4" fmla="*/ 96 w 103"/>
              <a:gd name="T5" fmla="*/ 36 h 100"/>
              <a:gd name="T6" fmla="*/ 92 w 103"/>
              <a:gd name="T7" fmla="*/ 38 h 100"/>
              <a:gd name="T8" fmla="*/ 85 w 103"/>
              <a:gd name="T9" fmla="*/ 38 h 100"/>
              <a:gd name="T10" fmla="*/ 19 w 103"/>
              <a:gd name="T11" fmla="*/ 38 h 100"/>
              <a:gd name="T12" fmla="*/ 10 w 103"/>
              <a:gd name="T13" fmla="*/ 36 h 100"/>
              <a:gd name="T14" fmla="*/ 8 w 103"/>
              <a:gd name="T15" fmla="*/ 36 h 100"/>
              <a:gd name="T16" fmla="*/ 8 w 103"/>
              <a:gd name="T17" fmla="*/ 0 h 100"/>
              <a:gd name="T18" fmla="*/ 8 w 103"/>
              <a:gd name="T19" fmla="*/ 0 h 100"/>
              <a:gd name="T20" fmla="*/ 0 w 103"/>
              <a:gd name="T21" fmla="*/ 4 h 100"/>
              <a:gd name="T22" fmla="*/ 0 w 103"/>
              <a:gd name="T23" fmla="*/ 94 h 100"/>
              <a:gd name="T24" fmla="*/ 4 w 103"/>
              <a:gd name="T25" fmla="*/ 98 h 100"/>
              <a:gd name="T26" fmla="*/ 94 w 103"/>
              <a:gd name="T27" fmla="*/ 100 h 100"/>
              <a:gd name="T28" fmla="*/ 102 w 103"/>
              <a:gd name="T29" fmla="*/ 98 h 100"/>
              <a:gd name="T30" fmla="*/ 103 w 103"/>
              <a:gd name="T31" fmla="*/ 94 h 100"/>
              <a:gd name="T32" fmla="*/ 103 w 103"/>
              <a:gd name="T33" fmla="*/ 4 h 100"/>
              <a:gd name="T34" fmla="*/ 96 w 103"/>
              <a:gd name="T35" fmla="*/ 0 h 100"/>
              <a:gd name="T36" fmla="*/ 94 w 103"/>
              <a:gd name="T37" fmla="*/ 87 h 100"/>
              <a:gd name="T38" fmla="*/ 94 w 103"/>
              <a:gd name="T39" fmla="*/ 87 h 100"/>
              <a:gd name="T40" fmla="*/ 92 w 103"/>
              <a:gd name="T41" fmla="*/ 90 h 100"/>
              <a:gd name="T42" fmla="*/ 85 w 103"/>
              <a:gd name="T43" fmla="*/ 92 h 100"/>
              <a:gd name="T44" fmla="*/ 77 w 103"/>
              <a:gd name="T45" fmla="*/ 94 h 100"/>
              <a:gd name="T46" fmla="*/ 38 w 103"/>
              <a:gd name="T47" fmla="*/ 96 h 100"/>
              <a:gd name="T48" fmla="*/ 23 w 103"/>
              <a:gd name="T49" fmla="*/ 94 h 100"/>
              <a:gd name="T50" fmla="*/ 13 w 103"/>
              <a:gd name="T51" fmla="*/ 90 h 100"/>
              <a:gd name="T52" fmla="*/ 10 w 103"/>
              <a:gd name="T53" fmla="*/ 87 h 100"/>
              <a:gd name="T54" fmla="*/ 10 w 103"/>
              <a:gd name="T55" fmla="*/ 64 h 100"/>
              <a:gd name="T56" fmla="*/ 13 w 103"/>
              <a:gd name="T57" fmla="*/ 60 h 100"/>
              <a:gd name="T58" fmla="*/ 19 w 103"/>
              <a:gd name="T59" fmla="*/ 57 h 100"/>
              <a:gd name="T60" fmla="*/ 27 w 103"/>
              <a:gd name="T61" fmla="*/ 57 h 100"/>
              <a:gd name="T62" fmla="*/ 68 w 103"/>
              <a:gd name="T63" fmla="*/ 55 h 100"/>
              <a:gd name="T64" fmla="*/ 81 w 103"/>
              <a:gd name="T65" fmla="*/ 57 h 100"/>
              <a:gd name="T66" fmla="*/ 92 w 103"/>
              <a:gd name="T67" fmla="*/ 60 h 100"/>
              <a:gd name="T68" fmla="*/ 94 w 103"/>
              <a:gd name="T69" fmla="*/ 6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" h="100">
                <a:moveTo>
                  <a:pt x="96" y="0"/>
                </a:moveTo>
                <a:lnTo>
                  <a:pt x="98" y="0"/>
                </a:lnTo>
                <a:lnTo>
                  <a:pt x="98" y="34"/>
                </a:lnTo>
                <a:lnTo>
                  <a:pt x="98" y="34"/>
                </a:lnTo>
                <a:lnTo>
                  <a:pt x="96" y="36"/>
                </a:lnTo>
                <a:lnTo>
                  <a:pt x="96" y="36"/>
                </a:lnTo>
                <a:lnTo>
                  <a:pt x="96" y="36"/>
                </a:lnTo>
                <a:lnTo>
                  <a:pt x="92" y="38"/>
                </a:lnTo>
                <a:lnTo>
                  <a:pt x="92" y="38"/>
                </a:lnTo>
                <a:lnTo>
                  <a:pt x="85" y="38"/>
                </a:lnTo>
                <a:lnTo>
                  <a:pt x="19" y="38"/>
                </a:lnTo>
                <a:lnTo>
                  <a:pt x="19" y="38"/>
                </a:lnTo>
                <a:lnTo>
                  <a:pt x="13" y="38"/>
                </a:lnTo>
                <a:lnTo>
                  <a:pt x="10" y="36"/>
                </a:lnTo>
                <a:lnTo>
                  <a:pt x="10" y="36"/>
                </a:lnTo>
                <a:lnTo>
                  <a:pt x="8" y="36"/>
                </a:lnTo>
                <a:lnTo>
                  <a:pt x="8" y="34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0" y="4"/>
                </a:lnTo>
                <a:lnTo>
                  <a:pt x="0" y="94"/>
                </a:lnTo>
                <a:lnTo>
                  <a:pt x="0" y="94"/>
                </a:lnTo>
                <a:lnTo>
                  <a:pt x="2" y="98"/>
                </a:lnTo>
                <a:lnTo>
                  <a:pt x="4" y="98"/>
                </a:lnTo>
                <a:lnTo>
                  <a:pt x="12" y="100"/>
                </a:lnTo>
                <a:lnTo>
                  <a:pt x="94" y="100"/>
                </a:lnTo>
                <a:lnTo>
                  <a:pt x="94" y="100"/>
                </a:lnTo>
                <a:lnTo>
                  <a:pt x="102" y="98"/>
                </a:lnTo>
                <a:lnTo>
                  <a:pt x="103" y="98"/>
                </a:lnTo>
                <a:lnTo>
                  <a:pt x="103" y="94"/>
                </a:lnTo>
                <a:lnTo>
                  <a:pt x="103" y="4"/>
                </a:lnTo>
                <a:lnTo>
                  <a:pt x="103" y="4"/>
                </a:lnTo>
                <a:lnTo>
                  <a:pt x="102" y="2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4" y="87"/>
                </a:moveTo>
                <a:lnTo>
                  <a:pt x="94" y="87"/>
                </a:lnTo>
                <a:lnTo>
                  <a:pt x="94" y="87"/>
                </a:lnTo>
                <a:lnTo>
                  <a:pt x="94" y="88"/>
                </a:lnTo>
                <a:lnTo>
                  <a:pt x="92" y="90"/>
                </a:lnTo>
                <a:lnTo>
                  <a:pt x="92" y="90"/>
                </a:lnTo>
                <a:lnTo>
                  <a:pt x="85" y="92"/>
                </a:lnTo>
                <a:lnTo>
                  <a:pt x="85" y="92"/>
                </a:lnTo>
                <a:lnTo>
                  <a:pt x="77" y="94"/>
                </a:lnTo>
                <a:lnTo>
                  <a:pt x="68" y="96"/>
                </a:lnTo>
                <a:lnTo>
                  <a:pt x="38" y="96"/>
                </a:lnTo>
                <a:lnTo>
                  <a:pt x="38" y="96"/>
                </a:lnTo>
                <a:lnTo>
                  <a:pt x="23" y="94"/>
                </a:lnTo>
                <a:lnTo>
                  <a:pt x="13" y="90"/>
                </a:lnTo>
                <a:lnTo>
                  <a:pt x="13" y="90"/>
                </a:lnTo>
                <a:lnTo>
                  <a:pt x="12" y="88"/>
                </a:lnTo>
                <a:lnTo>
                  <a:pt x="10" y="87"/>
                </a:lnTo>
                <a:lnTo>
                  <a:pt x="10" y="64"/>
                </a:lnTo>
                <a:lnTo>
                  <a:pt x="10" y="64"/>
                </a:lnTo>
                <a:lnTo>
                  <a:pt x="12" y="62"/>
                </a:lnTo>
                <a:lnTo>
                  <a:pt x="13" y="60"/>
                </a:lnTo>
                <a:lnTo>
                  <a:pt x="13" y="60"/>
                </a:lnTo>
                <a:lnTo>
                  <a:pt x="19" y="57"/>
                </a:lnTo>
                <a:lnTo>
                  <a:pt x="19" y="57"/>
                </a:lnTo>
                <a:lnTo>
                  <a:pt x="27" y="57"/>
                </a:lnTo>
                <a:lnTo>
                  <a:pt x="38" y="55"/>
                </a:lnTo>
                <a:lnTo>
                  <a:pt x="68" y="55"/>
                </a:lnTo>
                <a:lnTo>
                  <a:pt x="68" y="55"/>
                </a:lnTo>
                <a:lnTo>
                  <a:pt x="81" y="57"/>
                </a:lnTo>
                <a:lnTo>
                  <a:pt x="92" y="60"/>
                </a:lnTo>
                <a:lnTo>
                  <a:pt x="92" y="60"/>
                </a:lnTo>
                <a:lnTo>
                  <a:pt x="94" y="62"/>
                </a:lnTo>
                <a:lnTo>
                  <a:pt x="94" y="64"/>
                </a:lnTo>
                <a:lnTo>
                  <a:pt x="94" y="8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614"/>
          <p:cNvSpPr>
            <a:spLocks/>
          </p:cNvSpPr>
          <p:nvPr/>
        </p:nvSpPr>
        <p:spPr bwMode="auto">
          <a:xfrm>
            <a:off x="1059532" y="2038536"/>
            <a:ext cx="254724" cy="101890"/>
          </a:xfrm>
          <a:custGeom>
            <a:avLst/>
            <a:gdLst>
              <a:gd name="T0" fmla="*/ 73 w 75"/>
              <a:gd name="T1" fmla="*/ 4 h 30"/>
              <a:gd name="T2" fmla="*/ 73 w 75"/>
              <a:gd name="T3" fmla="*/ 4 h 30"/>
              <a:gd name="T4" fmla="*/ 70 w 75"/>
              <a:gd name="T5" fmla="*/ 2 h 30"/>
              <a:gd name="T6" fmla="*/ 70 w 75"/>
              <a:gd name="T7" fmla="*/ 2 h 30"/>
              <a:gd name="T8" fmla="*/ 53 w 75"/>
              <a:gd name="T9" fmla="*/ 0 h 30"/>
              <a:gd name="T10" fmla="*/ 23 w 75"/>
              <a:gd name="T11" fmla="*/ 0 h 30"/>
              <a:gd name="T12" fmla="*/ 23 w 75"/>
              <a:gd name="T13" fmla="*/ 0 h 30"/>
              <a:gd name="T14" fmla="*/ 10 w 75"/>
              <a:gd name="T15" fmla="*/ 0 h 30"/>
              <a:gd name="T16" fmla="*/ 2 w 75"/>
              <a:gd name="T17" fmla="*/ 4 h 30"/>
              <a:gd name="T18" fmla="*/ 2 w 75"/>
              <a:gd name="T19" fmla="*/ 4 h 30"/>
              <a:gd name="T20" fmla="*/ 0 w 75"/>
              <a:gd name="T21" fmla="*/ 4 h 30"/>
              <a:gd name="T22" fmla="*/ 0 w 75"/>
              <a:gd name="T23" fmla="*/ 27 h 30"/>
              <a:gd name="T24" fmla="*/ 0 w 75"/>
              <a:gd name="T25" fmla="*/ 27 h 30"/>
              <a:gd name="T26" fmla="*/ 0 w 75"/>
              <a:gd name="T27" fmla="*/ 27 h 30"/>
              <a:gd name="T28" fmla="*/ 0 w 75"/>
              <a:gd name="T29" fmla="*/ 27 h 30"/>
              <a:gd name="T30" fmla="*/ 0 w 75"/>
              <a:gd name="T31" fmla="*/ 27 h 30"/>
              <a:gd name="T32" fmla="*/ 6 w 75"/>
              <a:gd name="T33" fmla="*/ 28 h 30"/>
              <a:gd name="T34" fmla="*/ 6 w 75"/>
              <a:gd name="T35" fmla="*/ 28 h 30"/>
              <a:gd name="T36" fmla="*/ 23 w 75"/>
              <a:gd name="T37" fmla="*/ 30 h 30"/>
              <a:gd name="T38" fmla="*/ 53 w 75"/>
              <a:gd name="T39" fmla="*/ 30 h 30"/>
              <a:gd name="T40" fmla="*/ 53 w 75"/>
              <a:gd name="T41" fmla="*/ 30 h 30"/>
              <a:gd name="T42" fmla="*/ 66 w 75"/>
              <a:gd name="T43" fmla="*/ 30 h 30"/>
              <a:gd name="T44" fmla="*/ 73 w 75"/>
              <a:gd name="T45" fmla="*/ 27 h 30"/>
              <a:gd name="T46" fmla="*/ 73 w 75"/>
              <a:gd name="T47" fmla="*/ 27 h 30"/>
              <a:gd name="T48" fmla="*/ 75 w 75"/>
              <a:gd name="T49" fmla="*/ 27 h 30"/>
              <a:gd name="T50" fmla="*/ 75 w 75"/>
              <a:gd name="T51" fmla="*/ 4 h 30"/>
              <a:gd name="T52" fmla="*/ 75 w 75"/>
              <a:gd name="T53" fmla="*/ 4 h 30"/>
              <a:gd name="T54" fmla="*/ 75 w 75"/>
              <a:gd name="T55" fmla="*/ 4 h 30"/>
              <a:gd name="T56" fmla="*/ 73 w 75"/>
              <a:gd name="T57" fmla="*/ 4 h 30"/>
              <a:gd name="T58" fmla="*/ 73 w 75"/>
              <a:gd name="T59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" h="30">
                <a:moveTo>
                  <a:pt x="73" y="4"/>
                </a:moveTo>
                <a:lnTo>
                  <a:pt x="73" y="4"/>
                </a:lnTo>
                <a:lnTo>
                  <a:pt x="70" y="2"/>
                </a:lnTo>
                <a:lnTo>
                  <a:pt x="70" y="2"/>
                </a:lnTo>
                <a:lnTo>
                  <a:pt x="53" y="0"/>
                </a:lnTo>
                <a:lnTo>
                  <a:pt x="23" y="0"/>
                </a:lnTo>
                <a:lnTo>
                  <a:pt x="23" y="0"/>
                </a:lnTo>
                <a:lnTo>
                  <a:pt x="10" y="0"/>
                </a:lnTo>
                <a:lnTo>
                  <a:pt x="2" y="4"/>
                </a:lnTo>
                <a:lnTo>
                  <a:pt x="2" y="4"/>
                </a:lnTo>
                <a:lnTo>
                  <a:pt x="0" y="4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6" y="28"/>
                </a:lnTo>
                <a:lnTo>
                  <a:pt x="6" y="28"/>
                </a:lnTo>
                <a:lnTo>
                  <a:pt x="23" y="30"/>
                </a:lnTo>
                <a:lnTo>
                  <a:pt x="53" y="30"/>
                </a:lnTo>
                <a:lnTo>
                  <a:pt x="53" y="30"/>
                </a:lnTo>
                <a:lnTo>
                  <a:pt x="66" y="30"/>
                </a:lnTo>
                <a:lnTo>
                  <a:pt x="73" y="27"/>
                </a:lnTo>
                <a:lnTo>
                  <a:pt x="73" y="27"/>
                </a:lnTo>
                <a:lnTo>
                  <a:pt x="75" y="27"/>
                </a:lnTo>
                <a:lnTo>
                  <a:pt x="75" y="4"/>
                </a:lnTo>
                <a:lnTo>
                  <a:pt x="75" y="4"/>
                </a:lnTo>
                <a:lnTo>
                  <a:pt x="75" y="4"/>
                </a:lnTo>
                <a:lnTo>
                  <a:pt x="73" y="4"/>
                </a:lnTo>
                <a:lnTo>
                  <a:pt x="7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615"/>
          <p:cNvSpPr>
            <a:spLocks noEditPoints="1"/>
          </p:cNvSpPr>
          <p:nvPr/>
        </p:nvSpPr>
        <p:spPr bwMode="auto">
          <a:xfrm>
            <a:off x="1049342" y="1834758"/>
            <a:ext cx="271705" cy="115475"/>
          </a:xfrm>
          <a:custGeom>
            <a:avLst/>
            <a:gdLst>
              <a:gd name="T0" fmla="*/ 73 w 80"/>
              <a:gd name="T1" fmla="*/ 0 h 34"/>
              <a:gd name="T2" fmla="*/ 7 w 80"/>
              <a:gd name="T3" fmla="*/ 0 h 34"/>
              <a:gd name="T4" fmla="*/ 7 w 80"/>
              <a:gd name="T5" fmla="*/ 0 h 34"/>
              <a:gd name="T6" fmla="*/ 1 w 80"/>
              <a:gd name="T7" fmla="*/ 0 h 34"/>
              <a:gd name="T8" fmla="*/ 0 w 80"/>
              <a:gd name="T9" fmla="*/ 0 h 34"/>
              <a:gd name="T10" fmla="*/ 0 w 80"/>
              <a:gd name="T11" fmla="*/ 32 h 34"/>
              <a:gd name="T12" fmla="*/ 0 w 80"/>
              <a:gd name="T13" fmla="*/ 32 h 34"/>
              <a:gd name="T14" fmla="*/ 1 w 80"/>
              <a:gd name="T15" fmla="*/ 34 h 34"/>
              <a:gd name="T16" fmla="*/ 1 w 80"/>
              <a:gd name="T17" fmla="*/ 34 h 34"/>
              <a:gd name="T18" fmla="*/ 7 w 80"/>
              <a:gd name="T19" fmla="*/ 34 h 34"/>
              <a:gd name="T20" fmla="*/ 73 w 80"/>
              <a:gd name="T21" fmla="*/ 34 h 34"/>
              <a:gd name="T22" fmla="*/ 73 w 80"/>
              <a:gd name="T23" fmla="*/ 34 h 34"/>
              <a:gd name="T24" fmla="*/ 80 w 80"/>
              <a:gd name="T25" fmla="*/ 32 h 34"/>
              <a:gd name="T26" fmla="*/ 80 w 80"/>
              <a:gd name="T27" fmla="*/ 32 h 34"/>
              <a:gd name="T28" fmla="*/ 80 w 80"/>
              <a:gd name="T29" fmla="*/ 0 h 34"/>
              <a:gd name="T30" fmla="*/ 80 w 80"/>
              <a:gd name="T31" fmla="*/ 0 h 34"/>
              <a:gd name="T32" fmla="*/ 80 w 80"/>
              <a:gd name="T33" fmla="*/ 0 h 34"/>
              <a:gd name="T34" fmla="*/ 80 w 80"/>
              <a:gd name="T35" fmla="*/ 0 h 34"/>
              <a:gd name="T36" fmla="*/ 73 w 80"/>
              <a:gd name="T37" fmla="*/ 0 h 34"/>
              <a:gd name="T38" fmla="*/ 73 w 80"/>
              <a:gd name="T39" fmla="*/ 0 h 34"/>
              <a:gd name="T40" fmla="*/ 13 w 80"/>
              <a:gd name="T41" fmla="*/ 25 h 34"/>
              <a:gd name="T42" fmla="*/ 13 w 80"/>
              <a:gd name="T43" fmla="*/ 25 h 34"/>
              <a:gd name="T44" fmla="*/ 13 w 80"/>
              <a:gd name="T45" fmla="*/ 25 h 34"/>
              <a:gd name="T46" fmla="*/ 13 w 80"/>
              <a:gd name="T47" fmla="*/ 27 h 34"/>
              <a:gd name="T48" fmla="*/ 13 w 80"/>
              <a:gd name="T49" fmla="*/ 27 h 34"/>
              <a:gd name="T50" fmla="*/ 13 w 80"/>
              <a:gd name="T51" fmla="*/ 27 h 34"/>
              <a:gd name="T52" fmla="*/ 11 w 80"/>
              <a:gd name="T53" fmla="*/ 27 h 34"/>
              <a:gd name="T54" fmla="*/ 5 w 80"/>
              <a:gd name="T55" fmla="*/ 27 h 34"/>
              <a:gd name="T56" fmla="*/ 5 w 80"/>
              <a:gd name="T57" fmla="*/ 27 h 34"/>
              <a:gd name="T58" fmla="*/ 3 w 80"/>
              <a:gd name="T59" fmla="*/ 27 h 34"/>
              <a:gd name="T60" fmla="*/ 3 w 80"/>
              <a:gd name="T61" fmla="*/ 27 h 34"/>
              <a:gd name="T62" fmla="*/ 3 w 80"/>
              <a:gd name="T63" fmla="*/ 27 h 34"/>
              <a:gd name="T64" fmla="*/ 3 w 80"/>
              <a:gd name="T65" fmla="*/ 25 h 34"/>
              <a:gd name="T66" fmla="*/ 3 w 80"/>
              <a:gd name="T67" fmla="*/ 6 h 34"/>
              <a:gd name="T68" fmla="*/ 3 w 80"/>
              <a:gd name="T69" fmla="*/ 6 h 34"/>
              <a:gd name="T70" fmla="*/ 3 w 80"/>
              <a:gd name="T71" fmla="*/ 2 h 34"/>
              <a:gd name="T72" fmla="*/ 3 w 80"/>
              <a:gd name="T73" fmla="*/ 2 h 34"/>
              <a:gd name="T74" fmla="*/ 3 w 80"/>
              <a:gd name="T75" fmla="*/ 2 h 34"/>
              <a:gd name="T76" fmla="*/ 5 w 80"/>
              <a:gd name="T77" fmla="*/ 2 h 34"/>
              <a:gd name="T78" fmla="*/ 11 w 80"/>
              <a:gd name="T79" fmla="*/ 2 h 34"/>
              <a:gd name="T80" fmla="*/ 11 w 80"/>
              <a:gd name="T81" fmla="*/ 2 h 34"/>
              <a:gd name="T82" fmla="*/ 13 w 80"/>
              <a:gd name="T83" fmla="*/ 2 h 34"/>
              <a:gd name="T84" fmla="*/ 13 w 80"/>
              <a:gd name="T85" fmla="*/ 2 h 34"/>
              <a:gd name="T86" fmla="*/ 13 w 80"/>
              <a:gd name="T87" fmla="*/ 2 h 34"/>
              <a:gd name="T88" fmla="*/ 13 w 80"/>
              <a:gd name="T89" fmla="*/ 6 h 34"/>
              <a:gd name="T90" fmla="*/ 13 w 80"/>
              <a:gd name="T91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" h="34">
                <a:moveTo>
                  <a:pt x="73" y="0"/>
                </a:moveTo>
                <a:lnTo>
                  <a:pt x="7" y="0"/>
                </a:lnTo>
                <a:lnTo>
                  <a:pt x="7" y="0"/>
                </a:lnTo>
                <a:lnTo>
                  <a:pt x="1" y="0"/>
                </a:lnTo>
                <a:lnTo>
                  <a:pt x="0" y="0"/>
                </a:lnTo>
                <a:lnTo>
                  <a:pt x="0" y="32"/>
                </a:lnTo>
                <a:lnTo>
                  <a:pt x="0" y="32"/>
                </a:lnTo>
                <a:lnTo>
                  <a:pt x="1" y="34"/>
                </a:lnTo>
                <a:lnTo>
                  <a:pt x="1" y="34"/>
                </a:lnTo>
                <a:lnTo>
                  <a:pt x="7" y="34"/>
                </a:lnTo>
                <a:lnTo>
                  <a:pt x="73" y="34"/>
                </a:lnTo>
                <a:lnTo>
                  <a:pt x="73" y="34"/>
                </a:lnTo>
                <a:lnTo>
                  <a:pt x="80" y="32"/>
                </a:lnTo>
                <a:lnTo>
                  <a:pt x="80" y="32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3" y="0"/>
                </a:lnTo>
                <a:lnTo>
                  <a:pt x="73" y="0"/>
                </a:lnTo>
                <a:close/>
                <a:moveTo>
                  <a:pt x="13" y="25"/>
                </a:moveTo>
                <a:lnTo>
                  <a:pt x="13" y="25"/>
                </a:lnTo>
                <a:lnTo>
                  <a:pt x="13" y="25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1" y="27"/>
                </a:lnTo>
                <a:lnTo>
                  <a:pt x="5" y="27"/>
                </a:lnTo>
                <a:lnTo>
                  <a:pt x="5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5"/>
                </a:lnTo>
                <a:lnTo>
                  <a:pt x="3" y="6"/>
                </a:lnTo>
                <a:lnTo>
                  <a:pt x="3" y="6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5" y="2"/>
                </a:lnTo>
                <a:lnTo>
                  <a:pt x="11" y="2"/>
                </a:lnTo>
                <a:lnTo>
                  <a:pt x="11" y="2"/>
                </a:lnTo>
                <a:lnTo>
                  <a:pt x="13" y="2"/>
                </a:lnTo>
                <a:lnTo>
                  <a:pt x="13" y="2"/>
                </a:lnTo>
                <a:lnTo>
                  <a:pt x="13" y="2"/>
                </a:lnTo>
                <a:lnTo>
                  <a:pt x="13" y="6"/>
                </a:lnTo>
                <a:lnTo>
                  <a:pt x="13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Rectangle 616"/>
          <p:cNvSpPr>
            <a:spLocks noChangeArrowheads="1"/>
          </p:cNvSpPr>
          <p:nvPr/>
        </p:nvSpPr>
        <p:spPr bwMode="auto">
          <a:xfrm>
            <a:off x="1073117" y="1855136"/>
            <a:ext cx="6793" cy="57739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617"/>
          <p:cNvSpPr>
            <a:spLocks noEditPoints="1"/>
          </p:cNvSpPr>
          <p:nvPr/>
        </p:nvSpPr>
        <p:spPr bwMode="auto">
          <a:xfrm>
            <a:off x="5101143" y="1861929"/>
            <a:ext cx="387179" cy="285291"/>
          </a:xfrm>
          <a:custGeom>
            <a:avLst/>
            <a:gdLst>
              <a:gd name="T0" fmla="*/ 84 w 114"/>
              <a:gd name="T1" fmla="*/ 54 h 84"/>
              <a:gd name="T2" fmla="*/ 88 w 114"/>
              <a:gd name="T3" fmla="*/ 41 h 84"/>
              <a:gd name="T4" fmla="*/ 101 w 114"/>
              <a:gd name="T5" fmla="*/ 37 h 84"/>
              <a:gd name="T6" fmla="*/ 107 w 114"/>
              <a:gd name="T7" fmla="*/ 37 h 84"/>
              <a:gd name="T8" fmla="*/ 107 w 114"/>
              <a:gd name="T9" fmla="*/ 24 h 84"/>
              <a:gd name="T10" fmla="*/ 103 w 114"/>
              <a:gd name="T11" fmla="*/ 15 h 84"/>
              <a:gd name="T12" fmla="*/ 94 w 114"/>
              <a:gd name="T13" fmla="*/ 11 h 84"/>
              <a:gd name="T14" fmla="*/ 51 w 114"/>
              <a:gd name="T15" fmla="*/ 11 h 84"/>
              <a:gd name="T16" fmla="*/ 45 w 114"/>
              <a:gd name="T17" fmla="*/ 2 h 84"/>
              <a:gd name="T18" fmla="*/ 40 w 114"/>
              <a:gd name="T19" fmla="*/ 0 h 84"/>
              <a:gd name="T20" fmla="*/ 13 w 114"/>
              <a:gd name="T21" fmla="*/ 0 h 84"/>
              <a:gd name="T22" fmla="*/ 2 w 114"/>
              <a:gd name="T23" fmla="*/ 6 h 84"/>
              <a:gd name="T24" fmla="*/ 0 w 114"/>
              <a:gd name="T25" fmla="*/ 13 h 84"/>
              <a:gd name="T26" fmla="*/ 0 w 114"/>
              <a:gd name="T27" fmla="*/ 13 h 84"/>
              <a:gd name="T28" fmla="*/ 0 w 114"/>
              <a:gd name="T29" fmla="*/ 15 h 84"/>
              <a:gd name="T30" fmla="*/ 0 w 114"/>
              <a:gd name="T31" fmla="*/ 34 h 84"/>
              <a:gd name="T32" fmla="*/ 0 w 114"/>
              <a:gd name="T33" fmla="*/ 73 h 84"/>
              <a:gd name="T34" fmla="*/ 0 w 114"/>
              <a:gd name="T35" fmla="*/ 77 h 84"/>
              <a:gd name="T36" fmla="*/ 8 w 114"/>
              <a:gd name="T37" fmla="*/ 84 h 84"/>
              <a:gd name="T38" fmla="*/ 94 w 114"/>
              <a:gd name="T39" fmla="*/ 84 h 84"/>
              <a:gd name="T40" fmla="*/ 99 w 114"/>
              <a:gd name="T41" fmla="*/ 84 h 84"/>
              <a:gd name="T42" fmla="*/ 105 w 114"/>
              <a:gd name="T43" fmla="*/ 77 h 84"/>
              <a:gd name="T44" fmla="*/ 107 w 114"/>
              <a:gd name="T45" fmla="*/ 69 h 84"/>
              <a:gd name="T46" fmla="*/ 101 w 114"/>
              <a:gd name="T47" fmla="*/ 71 h 84"/>
              <a:gd name="T48" fmla="*/ 94 w 114"/>
              <a:gd name="T49" fmla="*/ 69 h 84"/>
              <a:gd name="T50" fmla="*/ 84 w 114"/>
              <a:gd name="T51" fmla="*/ 60 h 84"/>
              <a:gd name="T52" fmla="*/ 84 w 114"/>
              <a:gd name="T53" fmla="*/ 54 h 84"/>
              <a:gd name="T54" fmla="*/ 107 w 114"/>
              <a:gd name="T55" fmla="*/ 41 h 84"/>
              <a:gd name="T56" fmla="*/ 101 w 114"/>
              <a:gd name="T57" fmla="*/ 39 h 84"/>
              <a:gd name="T58" fmla="*/ 92 w 114"/>
              <a:gd name="T59" fmla="*/ 43 h 84"/>
              <a:gd name="T60" fmla="*/ 86 w 114"/>
              <a:gd name="T61" fmla="*/ 54 h 84"/>
              <a:gd name="T62" fmla="*/ 88 w 114"/>
              <a:gd name="T63" fmla="*/ 60 h 84"/>
              <a:gd name="T64" fmla="*/ 96 w 114"/>
              <a:gd name="T65" fmla="*/ 67 h 84"/>
              <a:gd name="T66" fmla="*/ 101 w 114"/>
              <a:gd name="T67" fmla="*/ 67 h 84"/>
              <a:gd name="T68" fmla="*/ 107 w 114"/>
              <a:gd name="T69" fmla="*/ 67 h 84"/>
              <a:gd name="T70" fmla="*/ 113 w 114"/>
              <a:gd name="T71" fmla="*/ 62 h 84"/>
              <a:gd name="T72" fmla="*/ 114 w 114"/>
              <a:gd name="T73" fmla="*/ 54 h 84"/>
              <a:gd name="T74" fmla="*/ 114 w 114"/>
              <a:gd name="T75" fmla="*/ 49 h 84"/>
              <a:gd name="T76" fmla="*/ 109 w 114"/>
              <a:gd name="T77" fmla="*/ 43 h 84"/>
              <a:gd name="T78" fmla="*/ 107 w 114"/>
              <a:gd name="T79" fmla="*/ 41 h 84"/>
              <a:gd name="T80" fmla="*/ 101 w 114"/>
              <a:gd name="T81" fmla="*/ 64 h 84"/>
              <a:gd name="T82" fmla="*/ 99 w 114"/>
              <a:gd name="T83" fmla="*/ 65 h 84"/>
              <a:gd name="T84" fmla="*/ 99 w 114"/>
              <a:gd name="T85" fmla="*/ 65 h 84"/>
              <a:gd name="T86" fmla="*/ 92 w 114"/>
              <a:gd name="T87" fmla="*/ 54 h 84"/>
              <a:gd name="T88" fmla="*/ 96 w 114"/>
              <a:gd name="T89" fmla="*/ 54 h 84"/>
              <a:gd name="T90" fmla="*/ 107 w 114"/>
              <a:gd name="T91" fmla="*/ 50 h 84"/>
              <a:gd name="T92" fmla="*/ 109 w 114"/>
              <a:gd name="T93" fmla="*/ 45 h 84"/>
              <a:gd name="T94" fmla="*/ 111 w 114"/>
              <a:gd name="T95" fmla="*/ 45 h 84"/>
              <a:gd name="T96" fmla="*/ 107 w 114"/>
              <a:gd name="T97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" h="84">
                <a:moveTo>
                  <a:pt x="84" y="54"/>
                </a:moveTo>
                <a:lnTo>
                  <a:pt x="84" y="54"/>
                </a:lnTo>
                <a:lnTo>
                  <a:pt x="84" y="47"/>
                </a:lnTo>
                <a:lnTo>
                  <a:pt x="88" y="41"/>
                </a:lnTo>
                <a:lnTo>
                  <a:pt x="94" y="37"/>
                </a:lnTo>
                <a:lnTo>
                  <a:pt x="101" y="37"/>
                </a:lnTo>
                <a:lnTo>
                  <a:pt x="101" y="37"/>
                </a:lnTo>
                <a:lnTo>
                  <a:pt x="107" y="37"/>
                </a:lnTo>
                <a:lnTo>
                  <a:pt x="107" y="24"/>
                </a:lnTo>
                <a:lnTo>
                  <a:pt x="107" y="24"/>
                </a:lnTo>
                <a:lnTo>
                  <a:pt x="105" y="19"/>
                </a:lnTo>
                <a:lnTo>
                  <a:pt x="103" y="15"/>
                </a:lnTo>
                <a:lnTo>
                  <a:pt x="99" y="13"/>
                </a:lnTo>
                <a:lnTo>
                  <a:pt x="94" y="11"/>
                </a:lnTo>
                <a:lnTo>
                  <a:pt x="51" y="11"/>
                </a:lnTo>
                <a:lnTo>
                  <a:pt x="51" y="11"/>
                </a:lnTo>
                <a:lnTo>
                  <a:pt x="49" y="7"/>
                </a:lnTo>
                <a:lnTo>
                  <a:pt x="45" y="2"/>
                </a:lnTo>
                <a:lnTo>
                  <a:pt x="43" y="0"/>
                </a:lnTo>
                <a:lnTo>
                  <a:pt x="40" y="0"/>
                </a:lnTo>
                <a:lnTo>
                  <a:pt x="13" y="0"/>
                </a:lnTo>
                <a:lnTo>
                  <a:pt x="13" y="0"/>
                </a:lnTo>
                <a:lnTo>
                  <a:pt x="6" y="2"/>
                </a:lnTo>
                <a:lnTo>
                  <a:pt x="2" y="6"/>
                </a:lnTo>
                <a:lnTo>
                  <a:pt x="2" y="6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34"/>
                </a:lnTo>
                <a:lnTo>
                  <a:pt x="0" y="34"/>
                </a:lnTo>
                <a:lnTo>
                  <a:pt x="0" y="73"/>
                </a:lnTo>
                <a:lnTo>
                  <a:pt x="0" y="73"/>
                </a:lnTo>
                <a:lnTo>
                  <a:pt x="0" y="77"/>
                </a:lnTo>
                <a:lnTo>
                  <a:pt x="2" y="80"/>
                </a:lnTo>
                <a:lnTo>
                  <a:pt x="8" y="84"/>
                </a:lnTo>
                <a:lnTo>
                  <a:pt x="11" y="84"/>
                </a:lnTo>
                <a:lnTo>
                  <a:pt x="94" y="84"/>
                </a:lnTo>
                <a:lnTo>
                  <a:pt x="94" y="84"/>
                </a:lnTo>
                <a:lnTo>
                  <a:pt x="99" y="84"/>
                </a:lnTo>
                <a:lnTo>
                  <a:pt x="103" y="80"/>
                </a:lnTo>
                <a:lnTo>
                  <a:pt x="105" y="77"/>
                </a:lnTo>
                <a:lnTo>
                  <a:pt x="107" y="73"/>
                </a:lnTo>
                <a:lnTo>
                  <a:pt x="107" y="69"/>
                </a:lnTo>
                <a:lnTo>
                  <a:pt x="107" y="69"/>
                </a:lnTo>
                <a:lnTo>
                  <a:pt x="101" y="71"/>
                </a:lnTo>
                <a:lnTo>
                  <a:pt x="101" y="71"/>
                </a:lnTo>
                <a:lnTo>
                  <a:pt x="94" y="69"/>
                </a:lnTo>
                <a:lnTo>
                  <a:pt x="88" y="65"/>
                </a:lnTo>
                <a:lnTo>
                  <a:pt x="84" y="60"/>
                </a:lnTo>
                <a:lnTo>
                  <a:pt x="84" y="54"/>
                </a:lnTo>
                <a:lnTo>
                  <a:pt x="84" y="54"/>
                </a:lnTo>
                <a:close/>
                <a:moveTo>
                  <a:pt x="107" y="41"/>
                </a:moveTo>
                <a:lnTo>
                  <a:pt x="107" y="41"/>
                </a:lnTo>
                <a:lnTo>
                  <a:pt x="101" y="39"/>
                </a:lnTo>
                <a:lnTo>
                  <a:pt x="101" y="39"/>
                </a:lnTo>
                <a:lnTo>
                  <a:pt x="96" y="41"/>
                </a:lnTo>
                <a:lnTo>
                  <a:pt x="92" y="43"/>
                </a:lnTo>
                <a:lnTo>
                  <a:pt x="88" y="49"/>
                </a:lnTo>
                <a:lnTo>
                  <a:pt x="86" y="54"/>
                </a:lnTo>
                <a:lnTo>
                  <a:pt x="86" y="54"/>
                </a:lnTo>
                <a:lnTo>
                  <a:pt x="88" y="60"/>
                </a:lnTo>
                <a:lnTo>
                  <a:pt x="92" y="64"/>
                </a:lnTo>
                <a:lnTo>
                  <a:pt x="96" y="67"/>
                </a:lnTo>
                <a:lnTo>
                  <a:pt x="101" y="67"/>
                </a:lnTo>
                <a:lnTo>
                  <a:pt x="101" y="67"/>
                </a:lnTo>
                <a:lnTo>
                  <a:pt x="107" y="67"/>
                </a:lnTo>
                <a:lnTo>
                  <a:pt x="107" y="67"/>
                </a:lnTo>
                <a:lnTo>
                  <a:pt x="109" y="65"/>
                </a:lnTo>
                <a:lnTo>
                  <a:pt x="113" y="62"/>
                </a:lnTo>
                <a:lnTo>
                  <a:pt x="114" y="58"/>
                </a:lnTo>
                <a:lnTo>
                  <a:pt x="114" y="54"/>
                </a:lnTo>
                <a:lnTo>
                  <a:pt x="114" y="54"/>
                </a:lnTo>
                <a:lnTo>
                  <a:pt x="114" y="49"/>
                </a:lnTo>
                <a:lnTo>
                  <a:pt x="113" y="45"/>
                </a:lnTo>
                <a:lnTo>
                  <a:pt x="109" y="43"/>
                </a:lnTo>
                <a:lnTo>
                  <a:pt x="107" y="41"/>
                </a:lnTo>
                <a:lnTo>
                  <a:pt x="107" y="41"/>
                </a:lnTo>
                <a:close/>
                <a:moveTo>
                  <a:pt x="107" y="56"/>
                </a:moveTo>
                <a:lnTo>
                  <a:pt x="101" y="64"/>
                </a:lnTo>
                <a:lnTo>
                  <a:pt x="101" y="64"/>
                </a:lnTo>
                <a:lnTo>
                  <a:pt x="99" y="65"/>
                </a:lnTo>
                <a:lnTo>
                  <a:pt x="99" y="65"/>
                </a:lnTo>
                <a:lnTo>
                  <a:pt x="99" y="65"/>
                </a:lnTo>
                <a:lnTo>
                  <a:pt x="99" y="64"/>
                </a:lnTo>
                <a:lnTo>
                  <a:pt x="92" y="54"/>
                </a:lnTo>
                <a:lnTo>
                  <a:pt x="92" y="54"/>
                </a:lnTo>
                <a:lnTo>
                  <a:pt x="96" y="54"/>
                </a:lnTo>
                <a:lnTo>
                  <a:pt x="99" y="60"/>
                </a:lnTo>
                <a:lnTo>
                  <a:pt x="107" y="50"/>
                </a:lnTo>
                <a:lnTo>
                  <a:pt x="109" y="45"/>
                </a:lnTo>
                <a:lnTo>
                  <a:pt x="109" y="45"/>
                </a:lnTo>
                <a:lnTo>
                  <a:pt x="111" y="45"/>
                </a:lnTo>
                <a:lnTo>
                  <a:pt x="111" y="45"/>
                </a:lnTo>
                <a:lnTo>
                  <a:pt x="113" y="47"/>
                </a:lnTo>
                <a:lnTo>
                  <a:pt x="107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618"/>
          <p:cNvSpPr>
            <a:spLocks/>
          </p:cNvSpPr>
          <p:nvPr/>
        </p:nvSpPr>
        <p:spPr bwMode="auto">
          <a:xfrm>
            <a:off x="3885263" y="792088"/>
            <a:ext cx="434728" cy="434728"/>
          </a:xfrm>
          <a:custGeom>
            <a:avLst/>
            <a:gdLst>
              <a:gd name="T0" fmla="*/ 124 w 128"/>
              <a:gd name="T1" fmla="*/ 111 h 128"/>
              <a:gd name="T2" fmla="*/ 124 w 128"/>
              <a:gd name="T3" fmla="*/ 111 h 128"/>
              <a:gd name="T4" fmla="*/ 23 w 128"/>
              <a:gd name="T5" fmla="*/ 111 h 128"/>
              <a:gd name="T6" fmla="*/ 23 w 128"/>
              <a:gd name="T7" fmla="*/ 111 h 128"/>
              <a:gd name="T8" fmla="*/ 23 w 128"/>
              <a:gd name="T9" fmla="*/ 4 h 128"/>
              <a:gd name="T10" fmla="*/ 23 w 128"/>
              <a:gd name="T11" fmla="*/ 4 h 128"/>
              <a:gd name="T12" fmla="*/ 21 w 128"/>
              <a:gd name="T13" fmla="*/ 0 h 128"/>
              <a:gd name="T14" fmla="*/ 19 w 128"/>
              <a:gd name="T15" fmla="*/ 0 h 128"/>
              <a:gd name="T16" fmla="*/ 15 w 128"/>
              <a:gd name="T17" fmla="*/ 0 h 128"/>
              <a:gd name="T18" fmla="*/ 15 w 128"/>
              <a:gd name="T19" fmla="*/ 4 h 128"/>
              <a:gd name="T20" fmla="*/ 15 w 128"/>
              <a:gd name="T21" fmla="*/ 4 h 128"/>
              <a:gd name="T22" fmla="*/ 15 w 128"/>
              <a:gd name="T23" fmla="*/ 111 h 128"/>
              <a:gd name="T24" fmla="*/ 15 w 128"/>
              <a:gd name="T25" fmla="*/ 111 h 128"/>
              <a:gd name="T26" fmla="*/ 4 w 128"/>
              <a:gd name="T27" fmla="*/ 111 h 128"/>
              <a:gd name="T28" fmla="*/ 4 w 128"/>
              <a:gd name="T29" fmla="*/ 111 h 128"/>
              <a:gd name="T30" fmla="*/ 0 w 128"/>
              <a:gd name="T31" fmla="*/ 111 h 128"/>
              <a:gd name="T32" fmla="*/ 0 w 128"/>
              <a:gd name="T33" fmla="*/ 114 h 128"/>
              <a:gd name="T34" fmla="*/ 0 w 128"/>
              <a:gd name="T35" fmla="*/ 118 h 128"/>
              <a:gd name="T36" fmla="*/ 4 w 128"/>
              <a:gd name="T37" fmla="*/ 118 h 128"/>
              <a:gd name="T38" fmla="*/ 4 w 128"/>
              <a:gd name="T39" fmla="*/ 118 h 128"/>
              <a:gd name="T40" fmla="*/ 15 w 128"/>
              <a:gd name="T41" fmla="*/ 118 h 128"/>
              <a:gd name="T42" fmla="*/ 15 w 128"/>
              <a:gd name="T43" fmla="*/ 118 h 128"/>
              <a:gd name="T44" fmla="*/ 15 w 128"/>
              <a:gd name="T45" fmla="*/ 124 h 128"/>
              <a:gd name="T46" fmla="*/ 15 w 128"/>
              <a:gd name="T47" fmla="*/ 124 h 128"/>
              <a:gd name="T48" fmla="*/ 15 w 128"/>
              <a:gd name="T49" fmla="*/ 126 h 128"/>
              <a:gd name="T50" fmla="*/ 19 w 128"/>
              <a:gd name="T51" fmla="*/ 128 h 128"/>
              <a:gd name="T52" fmla="*/ 21 w 128"/>
              <a:gd name="T53" fmla="*/ 126 h 128"/>
              <a:gd name="T54" fmla="*/ 23 w 128"/>
              <a:gd name="T55" fmla="*/ 124 h 128"/>
              <a:gd name="T56" fmla="*/ 23 w 128"/>
              <a:gd name="T57" fmla="*/ 124 h 128"/>
              <a:gd name="T58" fmla="*/ 23 w 128"/>
              <a:gd name="T59" fmla="*/ 118 h 128"/>
              <a:gd name="T60" fmla="*/ 23 w 128"/>
              <a:gd name="T61" fmla="*/ 118 h 128"/>
              <a:gd name="T62" fmla="*/ 124 w 128"/>
              <a:gd name="T63" fmla="*/ 118 h 128"/>
              <a:gd name="T64" fmla="*/ 124 w 128"/>
              <a:gd name="T65" fmla="*/ 118 h 128"/>
              <a:gd name="T66" fmla="*/ 126 w 128"/>
              <a:gd name="T67" fmla="*/ 118 h 128"/>
              <a:gd name="T68" fmla="*/ 128 w 128"/>
              <a:gd name="T69" fmla="*/ 114 h 128"/>
              <a:gd name="T70" fmla="*/ 126 w 128"/>
              <a:gd name="T71" fmla="*/ 111 h 128"/>
              <a:gd name="T72" fmla="*/ 124 w 128"/>
              <a:gd name="T73" fmla="*/ 111 h 128"/>
              <a:gd name="T74" fmla="*/ 124 w 128"/>
              <a:gd name="T75" fmla="*/ 11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24" y="111"/>
                </a:moveTo>
                <a:lnTo>
                  <a:pt x="124" y="111"/>
                </a:lnTo>
                <a:lnTo>
                  <a:pt x="23" y="111"/>
                </a:lnTo>
                <a:lnTo>
                  <a:pt x="23" y="111"/>
                </a:lnTo>
                <a:lnTo>
                  <a:pt x="23" y="4"/>
                </a:lnTo>
                <a:lnTo>
                  <a:pt x="23" y="4"/>
                </a:lnTo>
                <a:lnTo>
                  <a:pt x="21" y="0"/>
                </a:lnTo>
                <a:lnTo>
                  <a:pt x="19" y="0"/>
                </a:lnTo>
                <a:lnTo>
                  <a:pt x="15" y="0"/>
                </a:lnTo>
                <a:lnTo>
                  <a:pt x="15" y="4"/>
                </a:lnTo>
                <a:lnTo>
                  <a:pt x="15" y="4"/>
                </a:lnTo>
                <a:lnTo>
                  <a:pt x="15" y="111"/>
                </a:lnTo>
                <a:lnTo>
                  <a:pt x="15" y="111"/>
                </a:lnTo>
                <a:lnTo>
                  <a:pt x="4" y="111"/>
                </a:lnTo>
                <a:lnTo>
                  <a:pt x="4" y="111"/>
                </a:lnTo>
                <a:lnTo>
                  <a:pt x="0" y="111"/>
                </a:lnTo>
                <a:lnTo>
                  <a:pt x="0" y="114"/>
                </a:lnTo>
                <a:lnTo>
                  <a:pt x="0" y="118"/>
                </a:lnTo>
                <a:lnTo>
                  <a:pt x="4" y="118"/>
                </a:lnTo>
                <a:lnTo>
                  <a:pt x="4" y="118"/>
                </a:lnTo>
                <a:lnTo>
                  <a:pt x="15" y="118"/>
                </a:lnTo>
                <a:lnTo>
                  <a:pt x="15" y="118"/>
                </a:lnTo>
                <a:lnTo>
                  <a:pt x="15" y="124"/>
                </a:lnTo>
                <a:lnTo>
                  <a:pt x="15" y="124"/>
                </a:lnTo>
                <a:lnTo>
                  <a:pt x="15" y="126"/>
                </a:lnTo>
                <a:lnTo>
                  <a:pt x="19" y="128"/>
                </a:lnTo>
                <a:lnTo>
                  <a:pt x="21" y="126"/>
                </a:lnTo>
                <a:lnTo>
                  <a:pt x="23" y="124"/>
                </a:lnTo>
                <a:lnTo>
                  <a:pt x="23" y="124"/>
                </a:lnTo>
                <a:lnTo>
                  <a:pt x="23" y="118"/>
                </a:lnTo>
                <a:lnTo>
                  <a:pt x="23" y="118"/>
                </a:lnTo>
                <a:lnTo>
                  <a:pt x="124" y="118"/>
                </a:lnTo>
                <a:lnTo>
                  <a:pt x="124" y="118"/>
                </a:lnTo>
                <a:lnTo>
                  <a:pt x="126" y="118"/>
                </a:lnTo>
                <a:lnTo>
                  <a:pt x="128" y="114"/>
                </a:lnTo>
                <a:lnTo>
                  <a:pt x="126" y="111"/>
                </a:lnTo>
                <a:lnTo>
                  <a:pt x="124" y="111"/>
                </a:lnTo>
                <a:lnTo>
                  <a:pt x="124" y="1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619"/>
          <p:cNvSpPr>
            <a:spLocks/>
          </p:cNvSpPr>
          <p:nvPr/>
        </p:nvSpPr>
        <p:spPr bwMode="auto">
          <a:xfrm>
            <a:off x="3970169" y="812466"/>
            <a:ext cx="356615" cy="322651"/>
          </a:xfrm>
          <a:custGeom>
            <a:avLst/>
            <a:gdLst>
              <a:gd name="T0" fmla="*/ 103 w 105"/>
              <a:gd name="T1" fmla="*/ 9 h 95"/>
              <a:gd name="T2" fmla="*/ 103 w 105"/>
              <a:gd name="T3" fmla="*/ 9 h 95"/>
              <a:gd name="T4" fmla="*/ 101 w 105"/>
              <a:gd name="T5" fmla="*/ 5 h 95"/>
              <a:gd name="T6" fmla="*/ 99 w 105"/>
              <a:gd name="T7" fmla="*/ 5 h 95"/>
              <a:gd name="T8" fmla="*/ 95 w 105"/>
              <a:gd name="T9" fmla="*/ 5 h 95"/>
              <a:gd name="T10" fmla="*/ 95 w 105"/>
              <a:gd name="T11" fmla="*/ 5 h 95"/>
              <a:gd name="T12" fmla="*/ 91 w 105"/>
              <a:gd name="T13" fmla="*/ 4 h 95"/>
              <a:gd name="T14" fmla="*/ 73 w 105"/>
              <a:gd name="T15" fmla="*/ 0 h 95"/>
              <a:gd name="T16" fmla="*/ 73 w 105"/>
              <a:gd name="T17" fmla="*/ 0 h 95"/>
              <a:gd name="T18" fmla="*/ 69 w 105"/>
              <a:gd name="T19" fmla="*/ 2 h 95"/>
              <a:gd name="T20" fmla="*/ 65 w 105"/>
              <a:gd name="T21" fmla="*/ 5 h 95"/>
              <a:gd name="T22" fmla="*/ 65 w 105"/>
              <a:gd name="T23" fmla="*/ 5 h 95"/>
              <a:gd name="T24" fmla="*/ 65 w 105"/>
              <a:gd name="T25" fmla="*/ 11 h 95"/>
              <a:gd name="T26" fmla="*/ 71 w 105"/>
              <a:gd name="T27" fmla="*/ 15 h 95"/>
              <a:gd name="T28" fmla="*/ 71 w 105"/>
              <a:gd name="T29" fmla="*/ 15 h 95"/>
              <a:gd name="T30" fmla="*/ 58 w 105"/>
              <a:gd name="T31" fmla="*/ 26 h 95"/>
              <a:gd name="T32" fmla="*/ 48 w 105"/>
              <a:gd name="T33" fmla="*/ 41 h 95"/>
              <a:gd name="T34" fmla="*/ 48 w 105"/>
              <a:gd name="T35" fmla="*/ 41 h 95"/>
              <a:gd name="T36" fmla="*/ 39 w 105"/>
              <a:gd name="T37" fmla="*/ 52 h 95"/>
              <a:gd name="T38" fmla="*/ 31 w 105"/>
              <a:gd name="T39" fmla="*/ 62 h 95"/>
              <a:gd name="T40" fmla="*/ 20 w 105"/>
              <a:gd name="T41" fmla="*/ 69 h 95"/>
              <a:gd name="T42" fmla="*/ 7 w 105"/>
              <a:gd name="T43" fmla="*/ 75 h 95"/>
              <a:gd name="T44" fmla="*/ 7 w 105"/>
              <a:gd name="T45" fmla="*/ 75 h 95"/>
              <a:gd name="T46" fmla="*/ 3 w 105"/>
              <a:gd name="T47" fmla="*/ 77 h 95"/>
              <a:gd name="T48" fmla="*/ 2 w 105"/>
              <a:gd name="T49" fmla="*/ 78 h 95"/>
              <a:gd name="T50" fmla="*/ 0 w 105"/>
              <a:gd name="T51" fmla="*/ 82 h 95"/>
              <a:gd name="T52" fmla="*/ 2 w 105"/>
              <a:gd name="T53" fmla="*/ 86 h 95"/>
              <a:gd name="T54" fmla="*/ 3 w 105"/>
              <a:gd name="T55" fmla="*/ 90 h 95"/>
              <a:gd name="T56" fmla="*/ 5 w 105"/>
              <a:gd name="T57" fmla="*/ 93 h 95"/>
              <a:gd name="T58" fmla="*/ 9 w 105"/>
              <a:gd name="T59" fmla="*/ 95 h 95"/>
              <a:gd name="T60" fmla="*/ 13 w 105"/>
              <a:gd name="T61" fmla="*/ 95 h 95"/>
              <a:gd name="T62" fmla="*/ 13 w 105"/>
              <a:gd name="T63" fmla="*/ 95 h 95"/>
              <a:gd name="T64" fmla="*/ 28 w 105"/>
              <a:gd name="T65" fmla="*/ 90 h 95"/>
              <a:gd name="T66" fmla="*/ 41 w 105"/>
              <a:gd name="T67" fmla="*/ 82 h 95"/>
              <a:gd name="T68" fmla="*/ 50 w 105"/>
              <a:gd name="T69" fmla="*/ 73 h 95"/>
              <a:gd name="T70" fmla="*/ 60 w 105"/>
              <a:gd name="T71" fmla="*/ 60 h 95"/>
              <a:gd name="T72" fmla="*/ 60 w 105"/>
              <a:gd name="T73" fmla="*/ 60 h 95"/>
              <a:gd name="T74" fmla="*/ 71 w 105"/>
              <a:gd name="T75" fmla="*/ 43 h 95"/>
              <a:gd name="T76" fmla="*/ 78 w 105"/>
              <a:gd name="T77" fmla="*/ 35 h 95"/>
              <a:gd name="T78" fmla="*/ 86 w 105"/>
              <a:gd name="T79" fmla="*/ 28 h 95"/>
              <a:gd name="T80" fmla="*/ 84 w 105"/>
              <a:gd name="T81" fmla="*/ 32 h 95"/>
              <a:gd name="T82" fmla="*/ 84 w 105"/>
              <a:gd name="T83" fmla="*/ 32 h 95"/>
              <a:gd name="T84" fmla="*/ 86 w 105"/>
              <a:gd name="T85" fmla="*/ 37 h 95"/>
              <a:gd name="T86" fmla="*/ 90 w 105"/>
              <a:gd name="T87" fmla="*/ 41 h 95"/>
              <a:gd name="T88" fmla="*/ 90 w 105"/>
              <a:gd name="T89" fmla="*/ 41 h 95"/>
              <a:gd name="T90" fmla="*/ 91 w 105"/>
              <a:gd name="T91" fmla="*/ 41 h 95"/>
              <a:gd name="T92" fmla="*/ 91 w 105"/>
              <a:gd name="T93" fmla="*/ 41 h 95"/>
              <a:gd name="T94" fmla="*/ 95 w 105"/>
              <a:gd name="T95" fmla="*/ 39 h 95"/>
              <a:gd name="T96" fmla="*/ 99 w 105"/>
              <a:gd name="T97" fmla="*/ 35 h 95"/>
              <a:gd name="T98" fmla="*/ 103 w 105"/>
              <a:gd name="T99" fmla="*/ 13 h 95"/>
              <a:gd name="T100" fmla="*/ 103 w 105"/>
              <a:gd name="T101" fmla="*/ 13 h 95"/>
              <a:gd name="T102" fmla="*/ 105 w 105"/>
              <a:gd name="T103" fmla="*/ 11 h 95"/>
              <a:gd name="T104" fmla="*/ 103 w 105"/>
              <a:gd name="T105" fmla="*/ 9 h 95"/>
              <a:gd name="T106" fmla="*/ 103 w 105"/>
              <a:gd name="T107" fmla="*/ 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5" h="95">
                <a:moveTo>
                  <a:pt x="103" y="9"/>
                </a:moveTo>
                <a:lnTo>
                  <a:pt x="103" y="9"/>
                </a:lnTo>
                <a:lnTo>
                  <a:pt x="101" y="5"/>
                </a:lnTo>
                <a:lnTo>
                  <a:pt x="99" y="5"/>
                </a:lnTo>
                <a:lnTo>
                  <a:pt x="95" y="5"/>
                </a:lnTo>
                <a:lnTo>
                  <a:pt x="95" y="5"/>
                </a:lnTo>
                <a:lnTo>
                  <a:pt x="91" y="4"/>
                </a:lnTo>
                <a:lnTo>
                  <a:pt x="73" y="0"/>
                </a:lnTo>
                <a:lnTo>
                  <a:pt x="73" y="0"/>
                </a:lnTo>
                <a:lnTo>
                  <a:pt x="69" y="2"/>
                </a:lnTo>
                <a:lnTo>
                  <a:pt x="65" y="5"/>
                </a:lnTo>
                <a:lnTo>
                  <a:pt x="65" y="5"/>
                </a:lnTo>
                <a:lnTo>
                  <a:pt x="65" y="11"/>
                </a:lnTo>
                <a:lnTo>
                  <a:pt x="71" y="15"/>
                </a:lnTo>
                <a:lnTo>
                  <a:pt x="71" y="15"/>
                </a:lnTo>
                <a:lnTo>
                  <a:pt x="58" y="26"/>
                </a:lnTo>
                <a:lnTo>
                  <a:pt x="48" y="41"/>
                </a:lnTo>
                <a:lnTo>
                  <a:pt x="48" y="41"/>
                </a:lnTo>
                <a:lnTo>
                  <a:pt x="39" y="52"/>
                </a:lnTo>
                <a:lnTo>
                  <a:pt x="31" y="62"/>
                </a:lnTo>
                <a:lnTo>
                  <a:pt x="20" y="69"/>
                </a:lnTo>
                <a:lnTo>
                  <a:pt x="7" y="75"/>
                </a:lnTo>
                <a:lnTo>
                  <a:pt x="7" y="75"/>
                </a:lnTo>
                <a:lnTo>
                  <a:pt x="3" y="77"/>
                </a:lnTo>
                <a:lnTo>
                  <a:pt x="2" y="78"/>
                </a:lnTo>
                <a:lnTo>
                  <a:pt x="0" y="82"/>
                </a:lnTo>
                <a:lnTo>
                  <a:pt x="2" y="86"/>
                </a:lnTo>
                <a:lnTo>
                  <a:pt x="3" y="90"/>
                </a:lnTo>
                <a:lnTo>
                  <a:pt x="5" y="93"/>
                </a:lnTo>
                <a:lnTo>
                  <a:pt x="9" y="95"/>
                </a:lnTo>
                <a:lnTo>
                  <a:pt x="13" y="95"/>
                </a:lnTo>
                <a:lnTo>
                  <a:pt x="13" y="95"/>
                </a:lnTo>
                <a:lnTo>
                  <a:pt x="28" y="90"/>
                </a:lnTo>
                <a:lnTo>
                  <a:pt x="41" y="82"/>
                </a:lnTo>
                <a:lnTo>
                  <a:pt x="50" y="73"/>
                </a:lnTo>
                <a:lnTo>
                  <a:pt x="60" y="60"/>
                </a:lnTo>
                <a:lnTo>
                  <a:pt x="60" y="60"/>
                </a:lnTo>
                <a:lnTo>
                  <a:pt x="71" y="43"/>
                </a:lnTo>
                <a:lnTo>
                  <a:pt x="78" y="35"/>
                </a:lnTo>
                <a:lnTo>
                  <a:pt x="86" y="28"/>
                </a:lnTo>
                <a:lnTo>
                  <a:pt x="84" y="32"/>
                </a:lnTo>
                <a:lnTo>
                  <a:pt x="84" y="32"/>
                </a:lnTo>
                <a:lnTo>
                  <a:pt x="86" y="37"/>
                </a:lnTo>
                <a:lnTo>
                  <a:pt x="90" y="41"/>
                </a:lnTo>
                <a:lnTo>
                  <a:pt x="90" y="41"/>
                </a:lnTo>
                <a:lnTo>
                  <a:pt x="91" y="41"/>
                </a:lnTo>
                <a:lnTo>
                  <a:pt x="91" y="41"/>
                </a:lnTo>
                <a:lnTo>
                  <a:pt x="95" y="39"/>
                </a:lnTo>
                <a:lnTo>
                  <a:pt x="99" y="35"/>
                </a:lnTo>
                <a:lnTo>
                  <a:pt x="103" y="13"/>
                </a:lnTo>
                <a:lnTo>
                  <a:pt x="103" y="13"/>
                </a:lnTo>
                <a:lnTo>
                  <a:pt x="105" y="11"/>
                </a:lnTo>
                <a:lnTo>
                  <a:pt x="103" y="9"/>
                </a:lnTo>
                <a:lnTo>
                  <a:pt x="10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620"/>
          <p:cNvSpPr>
            <a:spLocks noEditPoints="1"/>
          </p:cNvSpPr>
          <p:nvPr/>
        </p:nvSpPr>
        <p:spPr bwMode="auto">
          <a:xfrm>
            <a:off x="6354380" y="1841550"/>
            <a:ext cx="363407" cy="326047"/>
          </a:xfrm>
          <a:custGeom>
            <a:avLst/>
            <a:gdLst>
              <a:gd name="T0" fmla="*/ 107 w 107"/>
              <a:gd name="T1" fmla="*/ 2 h 96"/>
              <a:gd name="T2" fmla="*/ 107 w 107"/>
              <a:gd name="T3" fmla="*/ 2 h 96"/>
              <a:gd name="T4" fmla="*/ 103 w 107"/>
              <a:gd name="T5" fmla="*/ 0 h 96"/>
              <a:gd name="T6" fmla="*/ 4 w 107"/>
              <a:gd name="T7" fmla="*/ 0 h 96"/>
              <a:gd name="T8" fmla="*/ 4 w 107"/>
              <a:gd name="T9" fmla="*/ 0 h 96"/>
              <a:gd name="T10" fmla="*/ 2 w 107"/>
              <a:gd name="T11" fmla="*/ 2 h 96"/>
              <a:gd name="T12" fmla="*/ 2 w 107"/>
              <a:gd name="T13" fmla="*/ 2 h 96"/>
              <a:gd name="T14" fmla="*/ 0 w 107"/>
              <a:gd name="T15" fmla="*/ 4 h 96"/>
              <a:gd name="T16" fmla="*/ 0 w 107"/>
              <a:gd name="T17" fmla="*/ 92 h 96"/>
              <a:gd name="T18" fmla="*/ 0 w 107"/>
              <a:gd name="T19" fmla="*/ 92 h 96"/>
              <a:gd name="T20" fmla="*/ 2 w 107"/>
              <a:gd name="T21" fmla="*/ 94 h 96"/>
              <a:gd name="T22" fmla="*/ 2 w 107"/>
              <a:gd name="T23" fmla="*/ 94 h 96"/>
              <a:gd name="T24" fmla="*/ 4 w 107"/>
              <a:gd name="T25" fmla="*/ 96 h 96"/>
              <a:gd name="T26" fmla="*/ 103 w 107"/>
              <a:gd name="T27" fmla="*/ 96 h 96"/>
              <a:gd name="T28" fmla="*/ 103 w 107"/>
              <a:gd name="T29" fmla="*/ 96 h 96"/>
              <a:gd name="T30" fmla="*/ 107 w 107"/>
              <a:gd name="T31" fmla="*/ 94 h 96"/>
              <a:gd name="T32" fmla="*/ 107 w 107"/>
              <a:gd name="T33" fmla="*/ 94 h 96"/>
              <a:gd name="T34" fmla="*/ 107 w 107"/>
              <a:gd name="T35" fmla="*/ 92 h 96"/>
              <a:gd name="T36" fmla="*/ 107 w 107"/>
              <a:gd name="T37" fmla="*/ 4 h 96"/>
              <a:gd name="T38" fmla="*/ 107 w 107"/>
              <a:gd name="T39" fmla="*/ 4 h 96"/>
              <a:gd name="T40" fmla="*/ 107 w 107"/>
              <a:gd name="T41" fmla="*/ 2 h 96"/>
              <a:gd name="T42" fmla="*/ 107 w 107"/>
              <a:gd name="T43" fmla="*/ 2 h 96"/>
              <a:gd name="T44" fmla="*/ 30 w 107"/>
              <a:gd name="T45" fmla="*/ 32 h 96"/>
              <a:gd name="T46" fmla="*/ 8 w 107"/>
              <a:gd name="T47" fmla="*/ 32 h 96"/>
              <a:gd name="T48" fmla="*/ 8 w 107"/>
              <a:gd name="T49" fmla="*/ 8 h 96"/>
              <a:gd name="T50" fmla="*/ 30 w 107"/>
              <a:gd name="T51" fmla="*/ 8 h 96"/>
              <a:gd name="T52" fmla="*/ 30 w 107"/>
              <a:gd name="T53" fmla="*/ 32 h 96"/>
              <a:gd name="T54" fmla="*/ 8 w 107"/>
              <a:gd name="T55" fmla="*/ 88 h 96"/>
              <a:gd name="T56" fmla="*/ 8 w 107"/>
              <a:gd name="T57" fmla="*/ 38 h 96"/>
              <a:gd name="T58" fmla="*/ 30 w 107"/>
              <a:gd name="T59" fmla="*/ 38 h 96"/>
              <a:gd name="T60" fmla="*/ 30 w 107"/>
              <a:gd name="T61" fmla="*/ 88 h 96"/>
              <a:gd name="T62" fmla="*/ 8 w 107"/>
              <a:gd name="T63" fmla="*/ 88 h 96"/>
              <a:gd name="T64" fmla="*/ 38 w 107"/>
              <a:gd name="T65" fmla="*/ 38 h 96"/>
              <a:gd name="T66" fmla="*/ 70 w 107"/>
              <a:gd name="T67" fmla="*/ 38 h 96"/>
              <a:gd name="T68" fmla="*/ 70 w 107"/>
              <a:gd name="T69" fmla="*/ 88 h 96"/>
              <a:gd name="T70" fmla="*/ 38 w 107"/>
              <a:gd name="T71" fmla="*/ 88 h 96"/>
              <a:gd name="T72" fmla="*/ 38 w 107"/>
              <a:gd name="T73" fmla="*/ 38 h 96"/>
              <a:gd name="T74" fmla="*/ 38 w 107"/>
              <a:gd name="T75" fmla="*/ 32 h 96"/>
              <a:gd name="T76" fmla="*/ 38 w 107"/>
              <a:gd name="T77" fmla="*/ 8 h 96"/>
              <a:gd name="T78" fmla="*/ 70 w 107"/>
              <a:gd name="T79" fmla="*/ 8 h 96"/>
              <a:gd name="T80" fmla="*/ 70 w 107"/>
              <a:gd name="T81" fmla="*/ 32 h 96"/>
              <a:gd name="T82" fmla="*/ 38 w 107"/>
              <a:gd name="T83" fmla="*/ 32 h 96"/>
              <a:gd name="T84" fmla="*/ 77 w 107"/>
              <a:gd name="T85" fmla="*/ 8 h 96"/>
              <a:gd name="T86" fmla="*/ 100 w 107"/>
              <a:gd name="T87" fmla="*/ 8 h 96"/>
              <a:gd name="T88" fmla="*/ 100 w 107"/>
              <a:gd name="T89" fmla="*/ 32 h 96"/>
              <a:gd name="T90" fmla="*/ 77 w 107"/>
              <a:gd name="T91" fmla="*/ 32 h 96"/>
              <a:gd name="T92" fmla="*/ 77 w 107"/>
              <a:gd name="T93" fmla="*/ 8 h 96"/>
              <a:gd name="T94" fmla="*/ 77 w 107"/>
              <a:gd name="T95" fmla="*/ 88 h 96"/>
              <a:gd name="T96" fmla="*/ 77 w 107"/>
              <a:gd name="T97" fmla="*/ 38 h 96"/>
              <a:gd name="T98" fmla="*/ 100 w 107"/>
              <a:gd name="T99" fmla="*/ 38 h 96"/>
              <a:gd name="T100" fmla="*/ 100 w 107"/>
              <a:gd name="T101" fmla="*/ 88 h 96"/>
              <a:gd name="T102" fmla="*/ 77 w 107"/>
              <a:gd name="T103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7" h="96">
                <a:moveTo>
                  <a:pt x="107" y="2"/>
                </a:moveTo>
                <a:lnTo>
                  <a:pt x="107" y="2"/>
                </a:lnTo>
                <a:lnTo>
                  <a:pt x="103" y="0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92"/>
                </a:lnTo>
                <a:lnTo>
                  <a:pt x="0" y="92"/>
                </a:lnTo>
                <a:lnTo>
                  <a:pt x="2" y="94"/>
                </a:lnTo>
                <a:lnTo>
                  <a:pt x="2" y="94"/>
                </a:lnTo>
                <a:lnTo>
                  <a:pt x="4" y="96"/>
                </a:lnTo>
                <a:lnTo>
                  <a:pt x="103" y="96"/>
                </a:lnTo>
                <a:lnTo>
                  <a:pt x="103" y="96"/>
                </a:lnTo>
                <a:lnTo>
                  <a:pt x="107" y="94"/>
                </a:lnTo>
                <a:lnTo>
                  <a:pt x="107" y="94"/>
                </a:lnTo>
                <a:lnTo>
                  <a:pt x="107" y="92"/>
                </a:lnTo>
                <a:lnTo>
                  <a:pt x="107" y="4"/>
                </a:lnTo>
                <a:lnTo>
                  <a:pt x="107" y="4"/>
                </a:lnTo>
                <a:lnTo>
                  <a:pt x="107" y="2"/>
                </a:lnTo>
                <a:lnTo>
                  <a:pt x="107" y="2"/>
                </a:lnTo>
                <a:close/>
                <a:moveTo>
                  <a:pt x="30" y="32"/>
                </a:moveTo>
                <a:lnTo>
                  <a:pt x="8" y="32"/>
                </a:lnTo>
                <a:lnTo>
                  <a:pt x="8" y="8"/>
                </a:lnTo>
                <a:lnTo>
                  <a:pt x="30" y="8"/>
                </a:lnTo>
                <a:lnTo>
                  <a:pt x="30" y="32"/>
                </a:lnTo>
                <a:close/>
                <a:moveTo>
                  <a:pt x="8" y="88"/>
                </a:moveTo>
                <a:lnTo>
                  <a:pt x="8" y="38"/>
                </a:lnTo>
                <a:lnTo>
                  <a:pt x="30" y="38"/>
                </a:lnTo>
                <a:lnTo>
                  <a:pt x="30" y="88"/>
                </a:lnTo>
                <a:lnTo>
                  <a:pt x="8" y="88"/>
                </a:lnTo>
                <a:close/>
                <a:moveTo>
                  <a:pt x="38" y="38"/>
                </a:moveTo>
                <a:lnTo>
                  <a:pt x="70" y="38"/>
                </a:lnTo>
                <a:lnTo>
                  <a:pt x="70" y="88"/>
                </a:lnTo>
                <a:lnTo>
                  <a:pt x="38" y="88"/>
                </a:lnTo>
                <a:lnTo>
                  <a:pt x="38" y="38"/>
                </a:lnTo>
                <a:close/>
                <a:moveTo>
                  <a:pt x="38" y="32"/>
                </a:moveTo>
                <a:lnTo>
                  <a:pt x="38" y="8"/>
                </a:lnTo>
                <a:lnTo>
                  <a:pt x="70" y="8"/>
                </a:lnTo>
                <a:lnTo>
                  <a:pt x="70" y="32"/>
                </a:lnTo>
                <a:lnTo>
                  <a:pt x="38" y="32"/>
                </a:lnTo>
                <a:close/>
                <a:moveTo>
                  <a:pt x="77" y="8"/>
                </a:moveTo>
                <a:lnTo>
                  <a:pt x="100" y="8"/>
                </a:lnTo>
                <a:lnTo>
                  <a:pt x="100" y="32"/>
                </a:lnTo>
                <a:lnTo>
                  <a:pt x="77" y="32"/>
                </a:lnTo>
                <a:lnTo>
                  <a:pt x="77" y="8"/>
                </a:lnTo>
                <a:close/>
                <a:moveTo>
                  <a:pt x="77" y="88"/>
                </a:moveTo>
                <a:lnTo>
                  <a:pt x="77" y="38"/>
                </a:lnTo>
                <a:lnTo>
                  <a:pt x="100" y="38"/>
                </a:lnTo>
                <a:lnTo>
                  <a:pt x="100" y="88"/>
                </a:lnTo>
                <a:lnTo>
                  <a:pt x="77" y="8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621"/>
          <p:cNvSpPr>
            <a:spLocks noEditPoints="1"/>
          </p:cNvSpPr>
          <p:nvPr/>
        </p:nvSpPr>
        <p:spPr bwMode="auto">
          <a:xfrm>
            <a:off x="4489806" y="1841550"/>
            <a:ext cx="400764" cy="319254"/>
          </a:xfrm>
          <a:custGeom>
            <a:avLst/>
            <a:gdLst>
              <a:gd name="T0" fmla="*/ 96 w 118"/>
              <a:gd name="T1" fmla="*/ 23 h 94"/>
              <a:gd name="T2" fmla="*/ 96 w 118"/>
              <a:gd name="T3" fmla="*/ 15 h 94"/>
              <a:gd name="T4" fmla="*/ 90 w 118"/>
              <a:gd name="T5" fmla="*/ 4 h 94"/>
              <a:gd name="T6" fmla="*/ 49 w 118"/>
              <a:gd name="T7" fmla="*/ 10 h 94"/>
              <a:gd name="T8" fmla="*/ 49 w 118"/>
              <a:gd name="T9" fmla="*/ 6 h 94"/>
              <a:gd name="T10" fmla="*/ 42 w 118"/>
              <a:gd name="T11" fmla="*/ 2 h 94"/>
              <a:gd name="T12" fmla="*/ 19 w 118"/>
              <a:gd name="T13" fmla="*/ 4 h 94"/>
              <a:gd name="T14" fmla="*/ 15 w 118"/>
              <a:gd name="T15" fmla="*/ 6 h 94"/>
              <a:gd name="T16" fmla="*/ 12 w 118"/>
              <a:gd name="T17" fmla="*/ 13 h 94"/>
              <a:gd name="T18" fmla="*/ 12 w 118"/>
              <a:gd name="T19" fmla="*/ 17 h 94"/>
              <a:gd name="T20" fmla="*/ 2 w 118"/>
              <a:gd name="T21" fmla="*/ 25 h 94"/>
              <a:gd name="T22" fmla="*/ 0 w 118"/>
              <a:gd name="T23" fmla="*/ 40 h 94"/>
              <a:gd name="T24" fmla="*/ 4 w 118"/>
              <a:gd name="T25" fmla="*/ 79 h 94"/>
              <a:gd name="T26" fmla="*/ 12 w 118"/>
              <a:gd name="T27" fmla="*/ 90 h 94"/>
              <a:gd name="T28" fmla="*/ 12 w 118"/>
              <a:gd name="T29" fmla="*/ 90 h 94"/>
              <a:gd name="T30" fmla="*/ 10 w 118"/>
              <a:gd name="T31" fmla="*/ 56 h 94"/>
              <a:gd name="T32" fmla="*/ 10 w 118"/>
              <a:gd name="T33" fmla="*/ 55 h 94"/>
              <a:gd name="T34" fmla="*/ 15 w 118"/>
              <a:gd name="T35" fmla="*/ 40 h 94"/>
              <a:gd name="T36" fmla="*/ 21 w 118"/>
              <a:gd name="T37" fmla="*/ 34 h 94"/>
              <a:gd name="T38" fmla="*/ 96 w 118"/>
              <a:gd name="T39" fmla="*/ 26 h 94"/>
              <a:gd name="T40" fmla="*/ 116 w 118"/>
              <a:gd name="T41" fmla="*/ 34 h 94"/>
              <a:gd name="T42" fmla="*/ 113 w 118"/>
              <a:gd name="T43" fmla="*/ 32 h 94"/>
              <a:gd name="T44" fmla="*/ 30 w 118"/>
              <a:gd name="T45" fmla="*/ 40 h 94"/>
              <a:gd name="T46" fmla="*/ 27 w 118"/>
              <a:gd name="T47" fmla="*/ 41 h 94"/>
              <a:gd name="T48" fmla="*/ 23 w 118"/>
              <a:gd name="T49" fmla="*/ 45 h 94"/>
              <a:gd name="T50" fmla="*/ 19 w 118"/>
              <a:gd name="T51" fmla="*/ 55 h 94"/>
              <a:gd name="T52" fmla="*/ 19 w 118"/>
              <a:gd name="T53" fmla="*/ 56 h 94"/>
              <a:gd name="T54" fmla="*/ 19 w 118"/>
              <a:gd name="T55" fmla="*/ 88 h 94"/>
              <a:gd name="T56" fmla="*/ 19 w 118"/>
              <a:gd name="T57" fmla="*/ 90 h 94"/>
              <a:gd name="T58" fmla="*/ 23 w 118"/>
              <a:gd name="T59" fmla="*/ 94 h 94"/>
              <a:gd name="T60" fmla="*/ 27 w 118"/>
              <a:gd name="T61" fmla="*/ 94 h 94"/>
              <a:gd name="T62" fmla="*/ 85 w 118"/>
              <a:gd name="T63" fmla="*/ 88 h 94"/>
              <a:gd name="T64" fmla="*/ 92 w 118"/>
              <a:gd name="T65" fmla="*/ 86 h 94"/>
              <a:gd name="T66" fmla="*/ 98 w 118"/>
              <a:gd name="T67" fmla="*/ 79 h 94"/>
              <a:gd name="T68" fmla="*/ 116 w 118"/>
              <a:gd name="T69" fmla="*/ 45 h 94"/>
              <a:gd name="T70" fmla="*/ 118 w 118"/>
              <a:gd name="T71" fmla="*/ 38 h 94"/>
              <a:gd name="T72" fmla="*/ 116 w 118"/>
              <a:gd name="T73" fmla="*/ 3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94">
                <a:moveTo>
                  <a:pt x="96" y="26"/>
                </a:moveTo>
                <a:lnTo>
                  <a:pt x="96" y="23"/>
                </a:lnTo>
                <a:lnTo>
                  <a:pt x="96" y="23"/>
                </a:lnTo>
                <a:lnTo>
                  <a:pt x="96" y="15"/>
                </a:lnTo>
                <a:lnTo>
                  <a:pt x="94" y="8"/>
                </a:lnTo>
                <a:lnTo>
                  <a:pt x="90" y="4"/>
                </a:lnTo>
                <a:lnTo>
                  <a:pt x="85" y="4"/>
                </a:lnTo>
                <a:lnTo>
                  <a:pt x="49" y="10"/>
                </a:lnTo>
                <a:lnTo>
                  <a:pt x="49" y="10"/>
                </a:lnTo>
                <a:lnTo>
                  <a:pt x="49" y="6"/>
                </a:lnTo>
                <a:lnTo>
                  <a:pt x="45" y="2"/>
                </a:lnTo>
                <a:lnTo>
                  <a:pt x="42" y="2"/>
                </a:lnTo>
                <a:lnTo>
                  <a:pt x="38" y="0"/>
                </a:lnTo>
                <a:lnTo>
                  <a:pt x="19" y="4"/>
                </a:lnTo>
                <a:lnTo>
                  <a:pt x="19" y="4"/>
                </a:lnTo>
                <a:lnTo>
                  <a:pt x="15" y="6"/>
                </a:lnTo>
                <a:lnTo>
                  <a:pt x="13" y="10"/>
                </a:lnTo>
                <a:lnTo>
                  <a:pt x="12" y="13"/>
                </a:lnTo>
                <a:lnTo>
                  <a:pt x="12" y="17"/>
                </a:lnTo>
                <a:lnTo>
                  <a:pt x="12" y="17"/>
                </a:lnTo>
                <a:lnTo>
                  <a:pt x="6" y="19"/>
                </a:lnTo>
                <a:lnTo>
                  <a:pt x="2" y="25"/>
                </a:lnTo>
                <a:lnTo>
                  <a:pt x="0" y="32"/>
                </a:lnTo>
                <a:lnTo>
                  <a:pt x="0" y="40"/>
                </a:lnTo>
                <a:lnTo>
                  <a:pt x="4" y="79"/>
                </a:lnTo>
                <a:lnTo>
                  <a:pt x="4" y="79"/>
                </a:lnTo>
                <a:lnTo>
                  <a:pt x="6" y="86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0" y="56"/>
                </a:lnTo>
                <a:lnTo>
                  <a:pt x="10" y="56"/>
                </a:lnTo>
                <a:lnTo>
                  <a:pt x="10" y="55"/>
                </a:lnTo>
                <a:lnTo>
                  <a:pt x="10" y="55"/>
                </a:lnTo>
                <a:lnTo>
                  <a:pt x="12" y="45"/>
                </a:lnTo>
                <a:lnTo>
                  <a:pt x="15" y="40"/>
                </a:lnTo>
                <a:lnTo>
                  <a:pt x="15" y="40"/>
                </a:lnTo>
                <a:lnTo>
                  <a:pt x="21" y="34"/>
                </a:lnTo>
                <a:lnTo>
                  <a:pt x="28" y="32"/>
                </a:lnTo>
                <a:lnTo>
                  <a:pt x="96" y="26"/>
                </a:lnTo>
                <a:close/>
                <a:moveTo>
                  <a:pt x="116" y="34"/>
                </a:moveTo>
                <a:lnTo>
                  <a:pt x="116" y="34"/>
                </a:lnTo>
                <a:lnTo>
                  <a:pt x="115" y="32"/>
                </a:lnTo>
                <a:lnTo>
                  <a:pt x="113" y="32"/>
                </a:lnTo>
                <a:lnTo>
                  <a:pt x="94" y="34"/>
                </a:lnTo>
                <a:lnTo>
                  <a:pt x="30" y="40"/>
                </a:lnTo>
                <a:lnTo>
                  <a:pt x="30" y="40"/>
                </a:lnTo>
                <a:lnTo>
                  <a:pt x="27" y="41"/>
                </a:lnTo>
                <a:lnTo>
                  <a:pt x="23" y="45"/>
                </a:lnTo>
                <a:lnTo>
                  <a:pt x="23" y="45"/>
                </a:lnTo>
                <a:lnTo>
                  <a:pt x="21" y="49"/>
                </a:lnTo>
                <a:lnTo>
                  <a:pt x="19" y="55"/>
                </a:lnTo>
                <a:lnTo>
                  <a:pt x="19" y="55"/>
                </a:lnTo>
                <a:lnTo>
                  <a:pt x="19" y="56"/>
                </a:lnTo>
                <a:lnTo>
                  <a:pt x="19" y="56"/>
                </a:lnTo>
                <a:lnTo>
                  <a:pt x="19" y="88"/>
                </a:lnTo>
                <a:lnTo>
                  <a:pt x="19" y="88"/>
                </a:lnTo>
                <a:lnTo>
                  <a:pt x="19" y="90"/>
                </a:lnTo>
                <a:lnTo>
                  <a:pt x="19" y="90"/>
                </a:lnTo>
                <a:lnTo>
                  <a:pt x="23" y="94"/>
                </a:lnTo>
                <a:lnTo>
                  <a:pt x="27" y="94"/>
                </a:lnTo>
                <a:lnTo>
                  <a:pt x="27" y="94"/>
                </a:lnTo>
                <a:lnTo>
                  <a:pt x="85" y="88"/>
                </a:lnTo>
                <a:lnTo>
                  <a:pt x="85" y="88"/>
                </a:lnTo>
                <a:lnTo>
                  <a:pt x="92" y="86"/>
                </a:lnTo>
                <a:lnTo>
                  <a:pt x="92" y="86"/>
                </a:lnTo>
                <a:lnTo>
                  <a:pt x="98" y="79"/>
                </a:lnTo>
                <a:lnTo>
                  <a:pt x="98" y="79"/>
                </a:lnTo>
                <a:lnTo>
                  <a:pt x="116" y="45"/>
                </a:lnTo>
                <a:lnTo>
                  <a:pt x="116" y="45"/>
                </a:lnTo>
                <a:lnTo>
                  <a:pt x="118" y="38"/>
                </a:lnTo>
                <a:lnTo>
                  <a:pt x="118" y="38"/>
                </a:lnTo>
                <a:lnTo>
                  <a:pt x="116" y="34"/>
                </a:lnTo>
                <a:lnTo>
                  <a:pt x="116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622"/>
          <p:cNvSpPr>
            <a:spLocks noEditPoints="1"/>
          </p:cNvSpPr>
          <p:nvPr/>
        </p:nvSpPr>
        <p:spPr bwMode="auto">
          <a:xfrm>
            <a:off x="2815423" y="1899287"/>
            <a:ext cx="421142" cy="281895"/>
          </a:xfrm>
          <a:custGeom>
            <a:avLst/>
            <a:gdLst>
              <a:gd name="T0" fmla="*/ 94 w 124"/>
              <a:gd name="T1" fmla="*/ 0 h 83"/>
              <a:gd name="T2" fmla="*/ 94 w 124"/>
              <a:gd name="T3" fmla="*/ 6 h 83"/>
              <a:gd name="T4" fmla="*/ 85 w 124"/>
              <a:gd name="T5" fmla="*/ 8 h 83"/>
              <a:gd name="T6" fmla="*/ 85 w 124"/>
              <a:gd name="T7" fmla="*/ 6 h 83"/>
              <a:gd name="T8" fmla="*/ 40 w 124"/>
              <a:gd name="T9" fmla="*/ 0 h 83"/>
              <a:gd name="T10" fmla="*/ 38 w 124"/>
              <a:gd name="T11" fmla="*/ 6 h 83"/>
              <a:gd name="T12" fmla="*/ 29 w 124"/>
              <a:gd name="T13" fmla="*/ 8 h 83"/>
              <a:gd name="T14" fmla="*/ 29 w 124"/>
              <a:gd name="T15" fmla="*/ 6 h 83"/>
              <a:gd name="T16" fmla="*/ 27 w 124"/>
              <a:gd name="T17" fmla="*/ 0 h 83"/>
              <a:gd name="T18" fmla="*/ 15 w 124"/>
              <a:gd name="T19" fmla="*/ 2 h 83"/>
              <a:gd name="T20" fmla="*/ 2 w 124"/>
              <a:gd name="T21" fmla="*/ 15 h 83"/>
              <a:gd name="T22" fmla="*/ 0 w 124"/>
              <a:gd name="T23" fmla="*/ 56 h 83"/>
              <a:gd name="T24" fmla="*/ 2 w 124"/>
              <a:gd name="T25" fmla="*/ 66 h 83"/>
              <a:gd name="T26" fmla="*/ 15 w 124"/>
              <a:gd name="T27" fmla="*/ 79 h 83"/>
              <a:gd name="T28" fmla="*/ 98 w 124"/>
              <a:gd name="T29" fmla="*/ 83 h 83"/>
              <a:gd name="T30" fmla="*/ 107 w 124"/>
              <a:gd name="T31" fmla="*/ 79 h 83"/>
              <a:gd name="T32" fmla="*/ 122 w 124"/>
              <a:gd name="T33" fmla="*/ 66 h 83"/>
              <a:gd name="T34" fmla="*/ 124 w 124"/>
              <a:gd name="T35" fmla="*/ 26 h 83"/>
              <a:gd name="T36" fmla="*/ 122 w 124"/>
              <a:gd name="T37" fmla="*/ 15 h 83"/>
              <a:gd name="T38" fmla="*/ 107 w 124"/>
              <a:gd name="T39" fmla="*/ 2 h 83"/>
              <a:gd name="T40" fmla="*/ 98 w 124"/>
              <a:gd name="T41" fmla="*/ 0 h 83"/>
              <a:gd name="T42" fmla="*/ 25 w 124"/>
              <a:gd name="T43" fmla="*/ 68 h 83"/>
              <a:gd name="T44" fmla="*/ 21 w 124"/>
              <a:gd name="T45" fmla="*/ 66 h 83"/>
              <a:gd name="T46" fmla="*/ 19 w 124"/>
              <a:gd name="T47" fmla="*/ 62 h 83"/>
              <a:gd name="T48" fmla="*/ 25 w 124"/>
              <a:gd name="T49" fmla="*/ 54 h 83"/>
              <a:gd name="T50" fmla="*/ 102 w 124"/>
              <a:gd name="T51" fmla="*/ 54 h 83"/>
              <a:gd name="T52" fmla="*/ 107 w 124"/>
              <a:gd name="T53" fmla="*/ 62 h 83"/>
              <a:gd name="T54" fmla="*/ 105 w 124"/>
              <a:gd name="T55" fmla="*/ 66 h 83"/>
              <a:gd name="T56" fmla="*/ 102 w 124"/>
              <a:gd name="T57" fmla="*/ 68 h 83"/>
              <a:gd name="T58" fmla="*/ 25 w 124"/>
              <a:gd name="T59" fmla="*/ 49 h 83"/>
              <a:gd name="T60" fmla="*/ 21 w 124"/>
              <a:gd name="T61" fmla="*/ 47 h 83"/>
              <a:gd name="T62" fmla="*/ 19 w 124"/>
              <a:gd name="T63" fmla="*/ 43 h 83"/>
              <a:gd name="T64" fmla="*/ 25 w 124"/>
              <a:gd name="T65" fmla="*/ 38 h 83"/>
              <a:gd name="T66" fmla="*/ 102 w 124"/>
              <a:gd name="T67" fmla="*/ 38 h 83"/>
              <a:gd name="T68" fmla="*/ 107 w 124"/>
              <a:gd name="T69" fmla="*/ 43 h 83"/>
              <a:gd name="T70" fmla="*/ 105 w 124"/>
              <a:gd name="T71" fmla="*/ 47 h 83"/>
              <a:gd name="T72" fmla="*/ 102 w 124"/>
              <a:gd name="T73" fmla="*/ 49 h 83"/>
              <a:gd name="T74" fmla="*/ 25 w 124"/>
              <a:gd name="T75" fmla="*/ 30 h 83"/>
              <a:gd name="T76" fmla="*/ 21 w 124"/>
              <a:gd name="T77" fmla="*/ 28 h 83"/>
              <a:gd name="T78" fmla="*/ 19 w 124"/>
              <a:gd name="T79" fmla="*/ 24 h 83"/>
              <a:gd name="T80" fmla="*/ 25 w 124"/>
              <a:gd name="T81" fmla="*/ 19 h 83"/>
              <a:gd name="T82" fmla="*/ 102 w 124"/>
              <a:gd name="T83" fmla="*/ 19 h 83"/>
              <a:gd name="T84" fmla="*/ 107 w 124"/>
              <a:gd name="T85" fmla="*/ 24 h 83"/>
              <a:gd name="T86" fmla="*/ 105 w 124"/>
              <a:gd name="T87" fmla="*/ 28 h 83"/>
              <a:gd name="T88" fmla="*/ 102 w 124"/>
              <a:gd name="T89" fmla="*/ 3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4" h="83">
                <a:moveTo>
                  <a:pt x="98" y="0"/>
                </a:moveTo>
                <a:lnTo>
                  <a:pt x="94" y="0"/>
                </a:lnTo>
                <a:lnTo>
                  <a:pt x="94" y="0"/>
                </a:lnTo>
                <a:lnTo>
                  <a:pt x="94" y="6"/>
                </a:lnTo>
                <a:lnTo>
                  <a:pt x="94" y="8"/>
                </a:lnTo>
                <a:lnTo>
                  <a:pt x="85" y="8"/>
                </a:lnTo>
                <a:lnTo>
                  <a:pt x="85" y="6"/>
                </a:lnTo>
                <a:lnTo>
                  <a:pt x="85" y="6"/>
                </a:lnTo>
                <a:lnTo>
                  <a:pt x="85" y="0"/>
                </a:lnTo>
                <a:lnTo>
                  <a:pt x="40" y="0"/>
                </a:lnTo>
                <a:lnTo>
                  <a:pt x="40" y="0"/>
                </a:lnTo>
                <a:lnTo>
                  <a:pt x="38" y="6"/>
                </a:lnTo>
                <a:lnTo>
                  <a:pt x="38" y="8"/>
                </a:lnTo>
                <a:lnTo>
                  <a:pt x="29" y="8"/>
                </a:lnTo>
                <a:lnTo>
                  <a:pt x="29" y="6"/>
                </a:lnTo>
                <a:lnTo>
                  <a:pt x="29" y="6"/>
                </a:lnTo>
                <a:lnTo>
                  <a:pt x="30" y="0"/>
                </a:lnTo>
                <a:lnTo>
                  <a:pt x="27" y="0"/>
                </a:lnTo>
                <a:lnTo>
                  <a:pt x="27" y="0"/>
                </a:lnTo>
                <a:lnTo>
                  <a:pt x="15" y="2"/>
                </a:lnTo>
                <a:lnTo>
                  <a:pt x="8" y="8"/>
                </a:lnTo>
                <a:lnTo>
                  <a:pt x="2" y="15"/>
                </a:lnTo>
                <a:lnTo>
                  <a:pt x="0" y="26"/>
                </a:lnTo>
                <a:lnTo>
                  <a:pt x="0" y="56"/>
                </a:lnTo>
                <a:lnTo>
                  <a:pt x="0" y="56"/>
                </a:lnTo>
                <a:lnTo>
                  <a:pt x="2" y="66"/>
                </a:lnTo>
                <a:lnTo>
                  <a:pt x="8" y="73"/>
                </a:lnTo>
                <a:lnTo>
                  <a:pt x="15" y="79"/>
                </a:lnTo>
                <a:lnTo>
                  <a:pt x="27" y="83"/>
                </a:lnTo>
                <a:lnTo>
                  <a:pt x="98" y="83"/>
                </a:lnTo>
                <a:lnTo>
                  <a:pt x="98" y="83"/>
                </a:lnTo>
                <a:lnTo>
                  <a:pt x="107" y="79"/>
                </a:lnTo>
                <a:lnTo>
                  <a:pt x="117" y="73"/>
                </a:lnTo>
                <a:lnTo>
                  <a:pt x="122" y="66"/>
                </a:lnTo>
                <a:lnTo>
                  <a:pt x="124" y="56"/>
                </a:lnTo>
                <a:lnTo>
                  <a:pt x="124" y="26"/>
                </a:lnTo>
                <a:lnTo>
                  <a:pt x="124" y="26"/>
                </a:lnTo>
                <a:lnTo>
                  <a:pt x="122" y="15"/>
                </a:lnTo>
                <a:lnTo>
                  <a:pt x="117" y="8"/>
                </a:lnTo>
                <a:lnTo>
                  <a:pt x="107" y="2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102" y="68"/>
                </a:moveTo>
                <a:lnTo>
                  <a:pt x="25" y="68"/>
                </a:lnTo>
                <a:lnTo>
                  <a:pt x="25" y="68"/>
                </a:lnTo>
                <a:lnTo>
                  <a:pt x="21" y="66"/>
                </a:lnTo>
                <a:lnTo>
                  <a:pt x="19" y="62"/>
                </a:lnTo>
                <a:lnTo>
                  <a:pt x="19" y="62"/>
                </a:lnTo>
                <a:lnTo>
                  <a:pt x="21" y="56"/>
                </a:lnTo>
                <a:lnTo>
                  <a:pt x="25" y="54"/>
                </a:lnTo>
                <a:lnTo>
                  <a:pt x="102" y="54"/>
                </a:lnTo>
                <a:lnTo>
                  <a:pt x="102" y="54"/>
                </a:lnTo>
                <a:lnTo>
                  <a:pt x="105" y="56"/>
                </a:lnTo>
                <a:lnTo>
                  <a:pt x="107" y="62"/>
                </a:lnTo>
                <a:lnTo>
                  <a:pt x="107" y="62"/>
                </a:lnTo>
                <a:lnTo>
                  <a:pt x="105" y="66"/>
                </a:lnTo>
                <a:lnTo>
                  <a:pt x="102" y="68"/>
                </a:lnTo>
                <a:lnTo>
                  <a:pt x="102" y="68"/>
                </a:lnTo>
                <a:close/>
                <a:moveTo>
                  <a:pt x="102" y="49"/>
                </a:moveTo>
                <a:lnTo>
                  <a:pt x="25" y="49"/>
                </a:lnTo>
                <a:lnTo>
                  <a:pt x="25" y="49"/>
                </a:lnTo>
                <a:lnTo>
                  <a:pt x="21" y="47"/>
                </a:lnTo>
                <a:lnTo>
                  <a:pt x="19" y="43"/>
                </a:lnTo>
                <a:lnTo>
                  <a:pt x="19" y="43"/>
                </a:lnTo>
                <a:lnTo>
                  <a:pt x="21" y="39"/>
                </a:lnTo>
                <a:lnTo>
                  <a:pt x="25" y="38"/>
                </a:lnTo>
                <a:lnTo>
                  <a:pt x="102" y="38"/>
                </a:lnTo>
                <a:lnTo>
                  <a:pt x="102" y="38"/>
                </a:lnTo>
                <a:lnTo>
                  <a:pt x="105" y="39"/>
                </a:lnTo>
                <a:lnTo>
                  <a:pt x="107" y="43"/>
                </a:lnTo>
                <a:lnTo>
                  <a:pt x="107" y="43"/>
                </a:lnTo>
                <a:lnTo>
                  <a:pt x="105" y="47"/>
                </a:lnTo>
                <a:lnTo>
                  <a:pt x="102" y="49"/>
                </a:lnTo>
                <a:lnTo>
                  <a:pt x="102" y="49"/>
                </a:lnTo>
                <a:close/>
                <a:moveTo>
                  <a:pt x="102" y="30"/>
                </a:moveTo>
                <a:lnTo>
                  <a:pt x="25" y="30"/>
                </a:lnTo>
                <a:lnTo>
                  <a:pt x="25" y="30"/>
                </a:lnTo>
                <a:lnTo>
                  <a:pt x="21" y="28"/>
                </a:lnTo>
                <a:lnTo>
                  <a:pt x="19" y="24"/>
                </a:lnTo>
                <a:lnTo>
                  <a:pt x="19" y="24"/>
                </a:lnTo>
                <a:lnTo>
                  <a:pt x="21" y="21"/>
                </a:lnTo>
                <a:lnTo>
                  <a:pt x="25" y="19"/>
                </a:lnTo>
                <a:lnTo>
                  <a:pt x="102" y="19"/>
                </a:lnTo>
                <a:lnTo>
                  <a:pt x="102" y="19"/>
                </a:lnTo>
                <a:lnTo>
                  <a:pt x="105" y="21"/>
                </a:lnTo>
                <a:lnTo>
                  <a:pt x="107" y="24"/>
                </a:lnTo>
                <a:lnTo>
                  <a:pt x="107" y="24"/>
                </a:lnTo>
                <a:lnTo>
                  <a:pt x="105" y="28"/>
                </a:lnTo>
                <a:lnTo>
                  <a:pt x="102" y="30"/>
                </a:lnTo>
                <a:lnTo>
                  <a:pt x="102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623"/>
          <p:cNvSpPr>
            <a:spLocks/>
          </p:cNvSpPr>
          <p:nvPr/>
        </p:nvSpPr>
        <p:spPr bwMode="auto">
          <a:xfrm>
            <a:off x="2917313" y="1831361"/>
            <a:ext cx="210571" cy="88305"/>
          </a:xfrm>
          <a:custGeom>
            <a:avLst/>
            <a:gdLst>
              <a:gd name="T0" fmla="*/ 62 w 62"/>
              <a:gd name="T1" fmla="*/ 20 h 26"/>
              <a:gd name="T2" fmla="*/ 62 w 62"/>
              <a:gd name="T3" fmla="*/ 20 h 26"/>
              <a:gd name="T4" fmla="*/ 60 w 62"/>
              <a:gd name="T5" fmla="*/ 13 h 26"/>
              <a:gd name="T6" fmla="*/ 57 w 62"/>
              <a:gd name="T7" fmla="*/ 5 h 26"/>
              <a:gd name="T8" fmla="*/ 51 w 62"/>
              <a:gd name="T9" fmla="*/ 1 h 26"/>
              <a:gd name="T10" fmla="*/ 45 w 62"/>
              <a:gd name="T11" fmla="*/ 0 h 26"/>
              <a:gd name="T12" fmla="*/ 17 w 62"/>
              <a:gd name="T13" fmla="*/ 0 h 26"/>
              <a:gd name="T14" fmla="*/ 17 w 62"/>
              <a:gd name="T15" fmla="*/ 0 h 26"/>
              <a:gd name="T16" fmla="*/ 12 w 62"/>
              <a:gd name="T17" fmla="*/ 1 h 26"/>
              <a:gd name="T18" fmla="*/ 8 w 62"/>
              <a:gd name="T19" fmla="*/ 5 h 26"/>
              <a:gd name="T20" fmla="*/ 4 w 62"/>
              <a:gd name="T21" fmla="*/ 13 h 26"/>
              <a:gd name="T22" fmla="*/ 0 w 62"/>
              <a:gd name="T23" fmla="*/ 20 h 26"/>
              <a:gd name="T24" fmla="*/ 0 w 62"/>
              <a:gd name="T25" fmla="*/ 20 h 26"/>
              <a:gd name="T26" fmla="*/ 0 w 62"/>
              <a:gd name="T27" fmla="*/ 26 h 26"/>
              <a:gd name="T28" fmla="*/ 6 w 62"/>
              <a:gd name="T29" fmla="*/ 26 h 26"/>
              <a:gd name="T30" fmla="*/ 6 w 62"/>
              <a:gd name="T31" fmla="*/ 26 h 26"/>
              <a:gd name="T32" fmla="*/ 8 w 62"/>
              <a:gd name="T33" fmla="*/ 20 h 26"/>
              <a:gd name="T34" fmla="*/ 8 w 62"/>
              <a:gd name="T35" fmla="*/ 20 h 26"/>
              <a:gd name="T36" fmla="*/ 10 w 62"/>
              <a:gd name="T37" fmla="*/ 15 h 26"/>
              <a:gd name="T38" fmla="*/ 14 w 62"/>
              <a:gd name="T39" fmla="*/ 9 h 26"/>
              <a:gd name="T40" fmla="*/ 17 w 62"/>
              <a:gd name="T41" fmla="*/ 7 h 26"/>
              <a:gd name="T42" fmla="*/ 21 w 62"/>
              <a:gd name="T43" fmla="*/ 5 h 26"/>
              <a:gd name="T44" fmla="*/ 42 w 62"/>
              <a:gd name="T45" fmla="*/ 5 h 26"/>
              <a:gd name="T46" fmla="*/ 42 w 62"/>
              <a:gd name="T47" fmla="*/ 5 h 26"/>
              <a:gd name="T48" fmla="*/ 47 w 62"/>
              <a:gd name="T49" fmla="*/ 7 h 26"/>
              <a:gd name="T50" fmla="*/ 51 w 62"/>
              <a:gd name="T51" fmla="*/ 9 h 26"/>
              <a:gd name="T52" fmla="*/ 53 w 62"/>
              <a:gd name="T53" fmla="*/ 15 h 26"/>
              <a:gd name="T54" fmla="*/ 57 w 62"/>
              <a:gd name="T55" fmla="*/ 20 h 26"/>
              <a:gd name="T56" fmla="*/ 57 w 62"/>
              <a:gd name="T57" fmla="*/ 20 h 26"/>
              <a:gd name="T58" fmla="*/ 57 w 62"/>
              <a:gd name="T59" fmla="*/ 26 h 26"/>
              <a:gd name="T60" fmla="*/ 62 w 62"/>
              <a:gd name="T61" fmla="*/ 26 h 26"/>
              <a:gd name="T62" fmla="*/ 62 w 62"/>
              <a:gd name="T63" fmla="*/ 26 h 26"/>
              <a:gd name="T64" fmla="*/ 62 w 62"/>
              <a:gd name="T65" fmla="*/ 20 h 26"/>
              <a:gd name="T66" fmla="*/ 62 w 62"/>
              <a:gd name="T67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2" h="26">
                <a:moveTo>
                  <a:pt x="62" y="20"/>
                </a:moveTo>
                <a:lnTo>
                  <a:pt x="62" y="20"/>
                </a:lnTo>
                <a:lnTo>
                  <a:pt x="60" y="13"/>
                </a:lnTo>
                <a:lnTo>
                  <a:pt x="57" y="5"/>
                </a:lnTo>
                <a:lnTo>
                  <a:pt x="51" y="1"/>
                </a:lnTo>
                <a:lnTo>
                  <a:pt x="45" y="0"/>
                </a:lnTo>
                <a:lnTo>
                  <a:pt x="17" y="0"/>
                </a:lnTo>
                <a:lnTo>
                  <a:pt x="17" y="0"/>
                </a:lnTo>
                <a:lnTo>
                  <a:pt x="12" y="1"/>
                </a:lnTo>
                <a:lnTo>
                  <a:pt x="8" y="5"/>
                </a:lnTo>
                <a:lnTo>
                  <a:pt x="4" y="13"/>
                </a:lnTo>
                <a:lnTo>
                  <a:pt x="0" y="20"/>
                </a:lnTo>
                <a:lnTo>
                  <a:pt x="0" y="20"/>
                </a:lnTo>
                <a:lnTo>
                  <a:pt x="0" y="26"/>
                </a:lnTo>
                <a:lnTo>
                  <a:pt x="6" y="26"/>
                </a:lnTo>
                <a:lnTo>
                  <a:pt x="6" y="26"/>
                </a:lnTo>
                <a:lnTo>
                  <a:pt x="8" y="20"/>
                </a:lnTo>
                <a:lnTo>
                  <a:pt x="8" y="20"/>
                </a:lnTo>
                <a:lnTo>
                  <a:pt x="10" y="15"/>
                </a:lnTo>
                <a:lnTo>
                  <a:pt x="14" y="9"/>
                </a:lnTo>
                <a:lnTo>
                  <a:pt x="17" y="7"/>
                </a:lnTo>
                <a:lnTo>
                  <a:pt x="21" y="5"/>
                </a:lnTo>
                <a:lnTo>
                  <a:pt x="42" y="5"/>
                </a:lnTo>
                <a:lnTo>
                  <a:pt x="42" y="5"/>
                </a:lnTo>
                <a:lnTo>
                  <a:pt x="47" y="7"/>
                </a:lnTo>
                <a:lnTo>
                  <a:pt x="51" y="9"/>
                </a:lnTo>
                <a:lnTo>
                  <a:pt x="53" y="15"/>
                </a:lnTo>
                <a:lnTo>
                  <a:pt x="57" y="20"/>
                </a:lnTo>
                <a:lnTo>
                  <a:pt x="57" y="20"/>
                </a:lnTo>
                <a:lnTo>
                  <a:pt x="57" y="26"/>
                </a:lnTo>
                <a:lnTo>
                  <a:pt x="62" y="26"/>
                </a:lnTo>
                <a:lnTo>
                  <a:pt x="62" y="26"/>
                </a:lnTo>
                <a:lnTo>
                  <a:pt x="62" y="20"/>
                </a:lnTo>
                <a:lnTo>
                  <a:pt x="62" y="2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624"/>
          <p:cNvSpPr>
            <a:spLocks/>
          </p:cNvSpPr>
          <p:nvPr/>
        </p:nvSpPr>
        <p:spPr bwMode="auto">
          <a:xfrm>
            <a:off x="5063783" y="1175874"/>
            <a:ext cx="465296" cy="10190"/>
          </a:xfrm>
          <a:custGeom>
            <a:avLst/>
            <a:gdLst>
              <a:gd name="T0" fmla="*/ 2 w 137"/>
              <a:gd name="T1" fmla="*/ 3 h 3"/>
              <a:gd name="T2" fmla="*/ 2 w 137"/>
              <a:gd name="T3" fmla="*/ 3 h 3"/>
              <a:gd name="T4" fmla="*/ 0 w 137"/>
              <a:gd name="T5" fmla="*/ 3 h 3"/>
              <a:gd name="T6" fmla="*/ 0 w 137"/>
              <a:gd name="T7" fmla="*/ 1 h 3"/>
              <a:gd name="T8" fmla="*/ 0 w 137"/>
              <a:gd name="T9" fmla="*/ 1 h 3"/>
              <a:gd name="T10" fmla="*/ 0 w 137"/>
              <a:gd name="T11" fmla="*/ 0 h 3"/>
              <a:gd name="T12" fmla="*/ 2 w 137"/>
              <a:gd name="T13" fmla="*/ 0 h 3"/>
              <a:gd name="T14" fmla="*/ 135 w 137"/>
              <a:gd name="T15" fmla="*/ 0 h 3"/>
              <a:gd name="T16" fmla="*/ 135 w 137"/>
              <a:gd name="T17" fmla="*/ 0 h 3"/>
              <a:gd name="T18" fmla="*/ 137 w 137"/>
              <a:gd name="T19" fmla="*/ 0 h 3"/>
              <a:gd name="T20" fmla="*/ 137 w 137"/>
              <a:gd name="T21" fmla="*/ 1 h 3"/>
              <a:gd name="T22" fmla="*/ 137 w 137"/>
              <a:gd name="T23" fmla="*/ 1 h 3"/>
              <a:gd name="T24" fmla="*/ 137 w 137"/>
              <a:gd name="T25" fmla="*/ 3 h 3"/>
              <a:gd name="T26" fmla="*/ 135 w 137"/>
              <a:gd name="T27" fmla="*/ 3 h 3"/>
              <a:gd name="T28" fmla="*/ 2 w 137"/>
              <a:gd name="T2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" h="3">
                <a:moveTo>
                  <a:pt x="2" y="3"/>
                </a:move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135" y="0"/>
                </a:lnTo>
                <a:lnTo>
                  <a:pt x="135" y="0"/>
                </a:lnTo>
                <a:lnTo>
                  <a:pt x="137" y="0"/>
                </a:lnTo>
                <a:lnTo>
                  <a:pt x="137" y="1"/>
                </a:lnTo>
                <a:lnTo>
                  <a:pt x="137" y="1"/>
                </a:lnTo>
                <a:lnTo>
                  <a:pt x="137" y="3"/>
                </a:lnTo>
                <a:lnTo>
                  <a:pt x="135" y="3"/>
                </a:lnTo>
                <a:lnTo>
                  <a:pt x="2" y="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Rectangle 625"/>
          <p:cNvSpPr>
            <a:spLocks noChangeArrowheads="1"/>
          </p:cNvSpPr>
          <p:nvPr/>
        </p:nvSpPr>
        <p:spPr bwMode="auto">
          <a:xfrm>
            <a:off x="5121521" y="914357"/>
            <a:ext cx="64531" cy="220761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Rectangle 626"/>
          <p:cNvSpPr>
            <a:spLocks noChangeArrowheads="1"/>
          </p:cNvSpPr>
          <p:nvPr/>
        </p:nvSpPr>
        <p:spPr bwMode="auto">
          <a:xfrm>
            <a:off x="5223410" y="829449"/>
            <a:ext cx="64531" cy="305669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627"/>
          <p:cNvSpPr>
            <a:spLocks noChangeArrowheads="1"/>
          </p:cNvSpPr>
          <p:nvPr/>
        </p:nvSpPr>
        <p:spPr bwMode="auto">
          <a:xfrm>
            <a:off x="5318507" y="927942"/>
            <a:ext cx="64531" cy="207176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Rectangle 628"/>
          <p:cNvSpPr>
            <a:spLocks noChangeArrowheads="1"/>
          </p:cNvSpPr>
          <p:nvPr/>
        </p:nvSpPr>
        <p:spPr bwMode="auto">
          <a:xfrm>
            <a:off x="5413603" y="995867"/>
            <a:ext cx="71324" cy="13925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629"/>
          <p:cNvSpPr>
            <a:spLocks noEditPoints="1"/>
          </p:cNvSpPr>
          <p:nvPr/>
        </p:nvSpPr>
        <p:spPr bwMode="auto">
          <a:xfrm>
            <a:off x="6367965" y="849827"/>
            <a:ext cx="336237" cy="319254"/>
          </a:xfrm>
          <a:custGeom>
            <a:avLst/>
            <a:gdLst>
              <a:gd name="T0" fmla="*/ 86 w 99"/>
              <a:gd name="T1" fmla="*/ 43 h 94"/>
              <a:gd name="T2" fmla="*/ 86 w 99"/>
              <a:gd name="T3" fmla="*/ 45 h 94"/>
              <a:gd name="T4" fmla="*/ 86 w 99"/>
              <a:gd name="T5" fmla="*/ 45 h 94"/>
              <a:gd name="T6" fmla="*/ 86 w 99"/>
              <a:gd name="T7" fmla="*/ 45 h 94"/>
              <a:gd name="T8" fmla="*/ 82 w 99"/>
              <a:gd name="T9" fmla="*/ 51 h 94"/>
              <a:gd name="T10" fmla="*/ 77 w 99"/>
              <a:gd name="T11" fmla="*/ 54 h 94"/>
              <a:gd name="T12" fmla="*/ 23 w 99"/>
              <a:gd name="T13" fmla="*/ 54 h 94"/>
              <a:gd name="T14" fmla="*/ 17 w 99"/>
              <a:gd name="T15" fmla="*/ 51 h 94"/>
              <a:gd name="T16" fmla="*/ 15 w 99"/>
              <a:gd name="T17" fmla="*/ 45 h 94"/>
              <a:gd name="T18" fmla="*/ 15 w 99"/>
              <a:gd name="T19" fmla="*/ 45 h 94"/>
              <a:gd name="T20" fmla="*/ 15 w 99"/>
              <a:gd name="T21" fmla="*/ 45 h 94"/>
              <a:gd name="T22" fmla="*/ 13 w 99"/>
              <a:gd name="T23" fmla="*/ 43 h 94"/>
              <a:gd name="T24" fmla="*/ 9 w 99"/>
              <a:gd name="T25" fmla="*/ 45 h 94"/>
              <a:gd name="T26" fmla="*/ 2 w 99"/>
              <a:gd name="T27" fmla="*/ 51 h 94"/>
              <a:gd name="T28" fmla="*/ 0 w 99"/>
              <a:gd name="T29" fmla="*/ 81 h 94"/>
              <a:gd name="T30" fmla="*/ 2 w 99"/>
              <a:gd name="T31" fmla="*/ 86 h 94"/>
              <a:gd name="T32" fmla="*/ 9 w 99"/>
              <a:gd name="T33" fmla="*/ 94 h 94"/>
              <a:gd name="T34" fmla="*/ 86 w 99"/>
              <a:gd name="T35" fmla="*/ 94 h 94"/>
              <a:gd name="T36" fmla="*/ 92 w 99"/>
              <a:gd name="T37" fmla="*/ 94 h 94"/>
              <a:gd name="T38" fmla="*/ 99 w 99"/>
              <a:gd name="T39" fmla="*/ 86 h 94"/>
              <a:gd name="T40" fmla="*/ 99 w 99"/>
              <a:gd name="T41" fmla="*/ 56 h 94"/>
              <a:gd name="T42" fmla="*/ 99 w 99"/>
              <a:gd name="T43" fmla="*/ 51 h 94"/>
              <a:gd name="T44" fmla="*/ 92 w 99"/>
              <a:gd name="T45" fmla="*/ 45 h 94"/>
              <a:gd name="T46" fmla="*/ 86 w 99"/>
              <a:gd name="T47" fmla="*/ 43 h 94"/>
              <a:gd name="T48" fmla="*/ 9 w 99"/>
              <a:gd name="T49" fmla="*/ 56 h 94"/>
              <a:gd name="T50" fmla="*/ 8 w 99"/>
              <a:gd name="T51" fmla="*/ 54 h 94"/>
              <a:gd name="T52" fmla="*/ 8 w 99"/>
              <a:gd name="T53" fmla="*/ 52 h 94"/>
              <a:gd name="T54" fmla="*/ 9 w 99"/>
              <a:gd name="T55" fmla="*/ 51 h 94"/>
              <a:gd name="T56" fmla="*/ 11 w 99"/>
              <a:gd name="T57" fmla="*/ 51 h 94"/>
              <a:gd name="T58" fmla="*/ 13 w 99"/>
              <a:gd name="T59" fmla="*/ 52 h 94"/>
              <a:gd name="T60" fmla="*/ 13 w 99"/>
              <a:gd name="T61" fmla="*/ 54 h 94"/>
              <a:gd name="T62" fmla="*/ 11 w 99"/>
              <a:gd name="T63" fmla="*/ 56 h 94"/>
              <a:gd name="T64" fmla="*/ 86 w 99"/>
              <a:gd name="T65" fmla="*/ 82 h 94"/>
              <a:gd name="T66" fmla="*/ 84 w 99"/>
              <a:gd name="T67" fmla="*/ 84 h 94"/>
              <a:gd name="T68" fmla="*/ 15 w 99"/>
              <a:gd name="T69" fmla="*/ 84 h 94"/>
              <a:gd name="T70" fmla="*/ 13 w 99"/>
              <a:gd name="T71" fmla="*/ 82 h 94"/>
              <a:gd name="T72" fmla="*/ 13 w 99"/>
              <a:gd name="T73" fmla="*/ 75 h 94"/>
              <a:gd name="T74" fmla="*/ 15 w 99"/>
              <a:gd name="T75" fmla="*/ 73 h 94"/>
              <a:gd name="T76" fmla="*/ 84 w 99"/>
              <a:gd name="T77" fmla="*/ 73 h 94"/>
              <a:gd name="T78" fmla="*/ 86 w 99"/>
              <a:gd name="T79" fmla="*/ 75 h 94"/>
              <a:gd name="T80" fmla="*/ 92 w 99"/>
              <a:gd name="T81" fmla="*/ 56 h 94"/>
              <a:gd name="T82" fmla="*/ 90 w 99"/>
              <a:gd name="T83" fmla="*/ 56 h 94"/>
              <a:gd name="T84" fmla="*/ 86 w 99"/>
              <a:gd name="T85" fmla="*/ 52 h 94"/>
              <a:gd name="T86" fmla="*/ 88 w 99"/>
              <a:gd name="T87" fmla="*/ 51 h 94"/>
              <a:gd name="T88" fmla="*/ 92 w 99"/>
              <a:gd name="T89" fmla="*/ 51 h 94"/>
              <a:gd name="T90" fmla="*/ 94 w 99"/>
              <a:gd name="T91" fmla="*/ 51 h 94"/>
              <a:gd name="T92" fmla="*/ 94 w 99"/>
              <a:gd name="T93" fmla="*/ 52 h 94"/>
              <a:gd name="T94" fmla="*/ 92 w 99"/>
              <a:gd name="T95" fmla="*/ 56 h 94"/>
              <a:gd name="T96" fmla="*/ 82 w 99"/>
              <a:gd name="T97" fmla="*/ 43 h 94"/>
              <a:gd name="T98" fmla="*/ 86 w 99"/>
              <a:gd name="T99" fmla="*/ 43 h 94"/>
              <a:gd name="T100" fmla="*/ 82 w 99"/>
              <a:gd name="T101" fmla="*/ 0 h 94"/>
              <a:gd name="T102" fmla="*/ 17 w 99"/>
              <a:gd name="T103" fmla="*/ 39 h 94"/>
              <a:gd name="T104" fmla="*/ 15 w 99"/>
              <a:gd name="T105" fmla="*/ 43 h 94"/>
              <a:gd name="T106" fmla="*/ 82 w 99"/>
              <a:gd name="T107" fmla="*/ 4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" h="94">
                <a:moveTo>
                  <a:pt x="86" y="43"/>
                </a:moveTo>
                <a:lnTo>
                  <a:pt x="86" y="43"/>
                </a:lnTo>
                <a:lnTo>
                  <a:pt x="86" y="45"/>
                </a:lnTo>
                <a:lnTo>
                  <a:pt x="86" y="45"/>
                </a:lnTo>
                <a:lnTo>
                  <a:pt x="86" y="45"/>
                </a:lnTo>
                <a:lnTo>
                  <a:pt x="86" y="45"/>
                </a:lnTo>
                <a:lnTo>
                  <a:pt x="86" y="45"/>
                </a:lnTo>
                <a:lnTo>
                  <a:pt x="86" y="45"/>
                </a:lnTo>
                <a:lnTo>
                  <a:pt x="84" y="49"/>
                </a:lnTo>
                <a:lnTo>
                  <a:pt x="82" y="51"/>
                </a:lnTo>
                <a:lnTo>
                  <a:pt x="81" y="52"/>
                </a:lnTo>
                <a:lnTo>
                  <a:pt x="77" y="54"/>
                </a:lnTo>
                <a:lnTo>
                  <a:pt x="23" y="54"/>
                </a:lnTo>
                <a:lnTo>
                  <a:pt x="23" y="54"/>
                </a:lnTo>
                <a:lnTo>
                  <a:pt x="19" y="52"/>
                </a:lnTo>
                <a:lnTo>
                  <a:pt x="17" y="51"/>
                </a:lnTo>
                <a:lnTo>
                  <a:pt x="15" y="49"/>
                </a:lnTo>
                <a:lnTo>
                  <a:pt x="15" y="45"/>
                </a:lnTo>
                <a:lnTo>
                  <a:pt x="15" y="45"/>
                </a:lnTo>
                <a:lnTo>
                  <a:pt x="15" y="45"/>
                </a:lnTo>
                <a:lnTo>
                  <a:pt x="15" y="45"/>
                </a:lnTo>
                <a:lnTo>
                  <a:pt x="15" y="45"/>
                </a:lnTo>
                <a:lnTo>
                  <a:pt x="15" y="43"/>
                </a:lnTo>
                <a:lnTo>
                  <a:pt x="13" y="43"/>
                </a:lnTo>
                <a:lnTo>
                  <a:pt x="13" y="43"/>
                </a:lnTo>
                <a:lnTo>
                  <a:pt x="9" y="45"/>
                </a:lnTo>
                <a:lnTo>
                  <a:pt x="4" y="47"/>
                </a:lnTo>
                <a:lnTo>
                  <a:pt x="2" y="51"/>
                </a:lnTo>
                <a:lnTo>
                  <a:pt x="0" y="56"/>
                </a:lnTo>
                <a:lnTo>
                  <a:pt x="0" y="81"/>
                </a:lnTo>
                <a:lnTo>
                  <a:pt x="0" y="81"/>
                </a:lnTo>
                <a:lnTo>
                  <a:pt x="2" y="86"/>
                </a:lnTo>
                <a:lnTo>
                  <a:pt x="4" y="90"/>
                </a:lnTo>
                <a:lnTo>
                  <a:pt x="9" y="94"/>
                </a:lnTo>
                <a:lnTo>
                  <a:pt x="13" y="94"/>
                </a:lnTo>
                <a:lnTo>
                  <a:pt x="86" y="94"/>
                </a:lnTo>
                <a:lnTo>
                  <a:pt x="86" y="94"/>
                </a:lnTo>
                <a:lnTo>
                  <a:pt x="92" y="94"/>
                </a:lnTo>
                <a:lnTo>
                  <a:pt x="96" y="90"/>
                </a:lnTo>
                <a:lnTo>
                  <a:pt x="99" y="86"/>
                </a:lnTo>
                <a:lnTo>
                  <a:pt x="99" y="81"/>
                </a:lnTo>
                <a:lnTo>
                  <a:pt x="99" y="56"/>
                </a:lnTo>
                <a:lnTo>
                  <a:pt x="99" y="56"/>
                </a:lnTo>
                <a:lnTo>
                  <a:pt x="99" y="51"/>
                </a:lnTo>
                <a:lnTo>
                  <a:pt x="96" y="47"/>
                </a:lnTo>
                <a:lnTo>
                  <a:pt x="92" y="45"/>
                </a:lnTo>
                <a:lnTo>
                  <a:pt x="86" y="43"/>
                </a:lnTo>
                <a:lnTo>
                  <a:pt x="86" y="43"/>
                </a:lnTo>
                <a:close/>
                <a:moveTo>
                  <a:pt x="11" y="56"/>
                </a:moveTo>
                <a:lnTo>
                  <a:pt x="9" y="56"/>
                </a:lnTo>
                <a:lnTo>
                  <a:pt x="9" y="56"/>
                </a:lnTo>
                <a:lnTo>
                  <a:pt x="8" y="54"/>
                </a:lnTo>
                <a:lnTo>
                  <a:pt x="8" y="52"/>
                </a:lnTo>
                <a:lnTo>
                  <a:pt x="8" y="52"/>
                </a:lnTo>
                <a:lnTo>
                  <a:pt x="8" y="51"/>
                </a:lnTo>
                <a:lnTo>
                  <a:pt x="9" y="51"/>
                </a:lnTo>
                <a:lnTo>
                  <a:pt x="11" y="51"/>
                </a:lnTo>
                <a:lnTo>
                  <a:pt x="11" y="51"/>
                </a:lnTo>
                <a:lnTo>
                  <a:pt x="13" y="51"/>
                </a:lnTo>
                <a:lnTo>
                  <a:pt x="13" y="52"/>
                </a:lnTo>
                <a:lnTo>
                  <a:pt x="13" y="52"/>
                </a:lnTo>
                <a:lnTo>
                  <a:pt x="13" y="54"/>
                </a:lnTo>
                <a:lnTo>
                  <a:pt x="11" y="56"/>
                </a:lnTo>
                <a:lnTo>
                  <a:pt x="11" y="56"/>
                </a:lnTo>
                <a:close/>
                <a:moveTo>
                  <a:pt x="86" y="82"/>
                </a:moveTo>
                <a:lnTo>
                  <a:pt x="86" y="82"/>
                </a:lnTo>
                <a:lnTo>
                  <a:pt x="86" y="84"/>
                </a:lnTo>
                <a:lnTo>
                  <a:pt x="84" y="84"/>
                </a:lnTo>
                <a:lnTo>
                  <a:pt x="15" y="84"/>
                </a:lnTo>
                <a:lnTo>
                  <a:pt x="15" y="84"/>
                </a:lnTo>
                <a:lnTo>
                  <a:pt x="13" y="84"/>
                </a:lnTo>
                <a:lnTo>
                  <a:pt x="13" y="82"/>
                </a:lnTo>
                <a:lnTo>
                  <a:pt x="13" y="75"/>
                </a:lnTo>
                <a:lnTo>
                  <a:pt x="13" y="75"/>
                </a:lnTo>
                <a:lnTo>
                  <a:pt x="13" y="75"/>
                </a:lnTo>
                <a:lnTo>
                  <a:pt x="15" y="73"/>
                </a:lnTo>
                <a:lnTo>
                  <a:pt x="84" y="73"/>
                </a:lnTo>
                <a:lnTo>
                  <a:pt x="84" y="73"/>
                </a:lnTo>
                <a:lnTo>
                  <a:pt x="86" y="75"/>
                </a:lnTo>
                <a:lnTo>
                  <a:pt x="86" y="75"/>
                </a:lnTo>
                <a:lnTo>
                  <a:pt x="86" y="82"/>
                </a:lnTo>
                <a:close/>
                <a:moveTo>
                  <a:pt x="92" y="56"/>
                </a:moveTo>
                <a:lnTo>
                  <a:pt x="90" y="56"/>
                </a:lnTo>
                <a:lnTo>
                  <a:pt x="90" y="56"/>
                </a:lnTo>
                <a:lnTo>
                  <a:pt x="88" y="54"/>
                </a:lnTo>
                <a:lnTo>
                  <a:pt x="86" y="52"/>
                </a:lnTo>
                <a:lnTo>
                  <a:pt x="86" y="52"/>
                </a:lnTo>
                <a:lnTo>
                  <a:pt x="88" y="51"/>
                </a:lnTo>
                <a:lnTo>
                  <a:pt x="90" y="51"/>
                </a:lnTo>
                <a:lnTo>
                  <a:pt x="92" y="51"/>
                </a:lnTo>
                <a:lnTo>
                  <a:pt x="92" y="51"/>
                </a:lnTo>
                <a:lnTo>
                  <a:pt x="94" y="51"/>
                </a:lnTo>
                <a:lnTo>
                  <a:pt x="94" y="52"/>
                </a:lnTo>
                <a:lnTo>
                  <a:pt x="94" y="52"/>
                </a:lnTo>
                <a:lnTo>
                  <a:pt x="94" y="54"/>
                </a:lnTo>
                <a:lnTo>
                  <a:pt x="92" y="56"/>
                </a:lnTo>
                <a:lnTo>
                  <a:pt x="92" y="56"/>
                </a:lnTo>
                <a:close/>
                <a:moveTo>
                  <a:pt x="82" y="43"/>
                </a:moveTo>
                <a:lnTo>
                  <a:pt x="86" y="43"/>
                </a:lnTo>
                <a:lnTo>
                  <a:pt x="86" y="43"/>
                </a:lnTo>
                <a:lnTo>
                  <a:pt x="82" y="39"/>
                </a:lnTo>
                <a:lnTo>
                  <a:pt x="82" y="0"/>
                </a:lnTo>
                <a:lnTo>
                  <a:pt x="17" y="0"/>
                </a:lnTo>
                <a:lnTo>
                  <a:pt x="17" y="39"/>
                </a:lnTo>
                <a:lnTo>
                  <a:pt x="17" y="39"/>
                </a:lnTo>
                <a:lnTo>
                  <a:pt x="15" y="43"/>
                </a:lnTo>
                <a:lnTo>
                  <a:pt x="17" y="43"/>
                </a:lnTo>
                <a:lnTo>
                  <a:pt x="82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630"/>
          <p:cNvSpPr>
            <a:spLocks noEditPoints="1"/>
          </p:cNvSpPr>
          <p:nvPr/>
        </p:nvSpPr>
        <p:spPr bwMode="auto">
          <a:xfrm>
            <a:off x="2295788" y="836242"/>
            <a:ext cx="278498" cy="343029"/>
          </a:xfrm>
          <a:custGeom>
            <a:avLst/>
            <a:gdLst>
              <a:gd name="T0" fmla="*/ 28 w 82"/>
              <a:gd name="T1" fmla="*/ 68 h 101"/>
              <a:gd name="T2" fmla="*/ 19 w 82"/>
              <a:gd name="T3" fmla="*/ 81 h 101"/>
              <a:gd name="T4" fmla="*/ 7 w 82"/>
              <a:gd name="T5" fmla="*/ 86 h 101"/>
              <a:gd name="T6" fmla="*/ 7 w 82"/>
              <a:gd name="T7" fmla="*/ 92 h 101"/>
              <a:gd name="T8" fmla="*/ 19 w 82"/>
              <a:gd name="T9" fmla="*/ 98 h 101"/>
              <a:gd name="T10" fmla="*/ 43 w 82"/>
              <a:gd name="T11" fmla="*/ 101 h 101"/>
              <a:gd name="T12" fmla="*/ 67 w 82"/>
              <a:gd name="T13" fmla="*/ 98 h 101"/>
              <a:gd name="T14" fmla="*/ 79 w 82"/>
              <a:gd name="T15" fmla="*/ 88 h 101"/>
              <a:gd name="T16" fmla="*/ 75 w 82"/>
              <a:gd name="T17" fmla="*/ 85 h 101"/>
              <a:gd name="T18" fmla="*/ 56 w 82"/>
              <a:gd name="T19" fmla="*/ 79 h 101"/>
              <a:gd name="T20" fmla="*/ 82 w 82"/>
              <a:gd name="T21" fmla="*/ 66 h 101"/>
              <a:gd name="T22" fmla="*/ 64 w 82"/>
              <a:gd name="T23" fmla="*/ 92 h 101"/>
              <a:gd name="T24" fmla="*/ 64 w 82"/>
              <a:gd name="T25" fmla="*/ 92 h 101"/>
              <a:gd name="T26" fmla="*/ 41 w 82"/>
              <a:gd name="T27" fmla="*/ 96 h 101"/>
              <a:gd name="T28" fmla="*/ 19 w 82"/>
              <a:gd name="T29" fmla="*/ 92 h 101"/>
              <a:gd name="T30" fmla="*/ 20 w 82"/>
              <a:gd name="T31" fmla="*/ 90 h 101"/>
              <a:gd name="T32" fmla="*/ 41 w 82"/>
              <a:gd name="T33" fmla="*/ 94 h 101"/>
              <a:gd name="T34" fmla="*/ 64 w 82"/>
              <a:gd name="T35" fmla="*/ 92 h 101"/>
              <a:gd name="T36" fmla="*/ 30 w 82"/>
              <a:gd name="T37" fmla="*/ 79 h 101"/>
              <a:gd name="T38" fmla="*/ 54 w 82"/>
              <a:gd name="T39" fmla="*/ 68 h 101"/>
              <a:gd name="T40" fmla="*/ 54 w 82"/>
              <a:gd name="T41" fmla="*/ 79 h 101"/>
              <a:gd name="T42" fmla="*/ 80 w 82"/>
              <a:gd name="T43" fmla="*/ 66 h 101"/>
              <a:gd name="T44" fmla="*/ 2 w 82"/>
              <a:gd name="T45" fmla="*/ 66 h 101"/>
              <a:gd name="T46" fmla="*/ 80 w 82"/>
              <a:gd name="T47" fmla="*/ 66 h 101"/>
              <a:gd name="T48" fmla="*/ 7 w 82"/>
              <a:gd name="T49" fmla="*/ 8 h 101"/>
              <a:gd name="T50" fmla="*/ 75 w 82"/>
              <a:gd name="T51" fmla="*/ 56 h 101"/>
              <a:gd name="T52" fmla="*/ 69 w 82"/>
              <a:gd name="T53" fmla="*/ 60 h 101"/>
              <a:gd name="T54" fmla="*/ 69 w 82"/>
              <a:gd name="T55" fmla="*/ 64 h 101"/>
              <a:gd name="T56" fmla="*/ 73 w 82"/>
              <a:gd name="T57" fmla="*/ 64 h 101"/>
              <a:gd name="T58" fmla="*/ 73 w 82"/>
              <a:gd name="T59" fmla="*/ 60 h 101"/>
              <a:gd name="T60" fmla="*/ 71 w 82"/>
              <a:gd name="T61" fmla="*/ 62 h 101"/>
              <a:gd name="T62" fmla="*/ 69 w 82"/>
              <a:gd name="T63" fmla="*/ 62 h 101"/>
              <a:gd name="T64" fmla="*/ 71 w 82"/>
              <a:gd name="T65" fmla="*/ 62 h 101"/>
              <a:gd name="T66" fmla="*/ 71 w 82"/>
              <a:gd name="T67" fmla="*/ 62 h 101"/>
              <a:gd name="T68" fmla="*/ 35 w 82"/>
              <a:gd name="T69" fmla="*/ 62 h 101"/>
              <a:gd name="T70" fmla="*/ 37 w 82"/>
              <a:gd name="T71" fmla="*/ 62 h 101"/>
              <a:gd name="T72" fmla="*/ 37 w 82"/>
              <a:gd name="T73" fmla="*/ 60 h 101"/>
              <a:gd name="T74" fmla="*/ 45 w 82"/>
              <a:gd name="T75" fmla="*/ 60 h 101"/>
              <a:gd name="T76" fmla="*/ 45 w 82"/>
              <a:gd name="T77" fmla="*/ 62 h 101"/>
              <a:gd name="T78" fmla="*/ 47 w 82"/>
              <a:gd name="T79" fmla="*/ 62 h 101"/>
              <a:gd name="T80" fmla="*/ 52 w 82"/>
              <a:gd name="T81" fmla="*/ 60 h 101"/>
              <a:gd name="T82" fmla="*/ 50 w 82"/>
              <a:gd name="T83" fmla="*/ 62 h 101"/>
              <a:gd name="T84" fmla="*/ 52 w 82"/>
              <a:gd name="T85" fmla="*/ 62 h 101"/>
              <a:gd name="T86" fmla="*/ 52 w 82"/>
              <a:gd name="T87" fmla="*/ 6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101">
                <a:moveTo>
                  <a:pt x="0" y="0"/>
                </a:moveTo>
                <a:lnTo>
                  <a:pt x="0" y="68"/>
                </a:lnTo>
                <a:lnTo>
                  <a:pt x="28" y="68"/>
                </a:lnTo>
                <a:lnTo>
                  <a:pt x="28" y="79"/>
                </a:lnTo>
                <a:lnTo>
                  <a:pt x="28" y="79"/>
                </a:lnTo>
                <a:lnTo>
                  <a:pt x="19" y="81"/>
                </a:lnTo>
                <a:lnTo>
                  <a:pt x="19" y="81"/>
                </a:lnTo>
                <a:lnTo>
                  <a:pt x="11" y="85"/>
                </a:lnTo>
                <a:lnTo>
                  <a:pt x="7" y="86"/>
                </a:lnTo>
                <a:lnTo>
                  <a:pt x="7" y="88"/>
                </a:lnTo>
                <a:lnTo>
                  <a:pt x="7" y="88"/>
                </a:lnTo>
                <a:lnTo>
                  <a:pt x="7" y="92"/>
                </a:lnTo>
                <a:lnTo>
                  <a:pt x="11" y="94"/>
                </a:lnTo>
                <a:lnTo>
                  <a:pt x="19" y="98"/>
                </a:lnTo>
                <a:lnTo>
                  <a:pt x="19" y="98"/>
                </a:lnTo>
                <a:lnTo>
                  <a:pt x="30" y="100"/>
                </a:lnTo>
                <a:lnTo>
                  <a:pt x="43" y="101"/>
                </a:lnTo>
                <a:lnTo>
                  <a:pt x="43" y="101"/>
                </a:lnTo>
                <a:lnTo>
                  <a:pt x="56" y="100"/>
                </a:lnTo>
                <a:lnTo>
                  <a:pt x="67" y="98"/>
                </a:lnTo>
                <a:lnTo>
                  <a:pt x="67" y="98"/>
                </a:lnTo>
                <a:lnTo>
                  <a:pt x="75" y="94"/>
                </a:lnTo>
                <a:lnTo>
                  <a:pt x="77" y="92"/>
                </a:lnTo>
                <a:lnTo>
                  <a:pt x="79" y="88"/>
                </a:lnTo>
                <a:lnTo>
                  <a:pt x="79" y="88"/>
                </a:lnTo>
                <a:lnTo>
                  <a:pt x="77" y="86"/>
                </a:lnTo>
                <a:lnTo>
                  <a:pt x="75" y="85"/>
                </a:lnTo>
                <a:lnTo>
                  <a:pt x="67" y="81"/>
                </a:lnTo>
                <a:lnTo>
                  <a:pt x="67" y="81"/>
                </a:lnTo>
                <a:lnTo>
                  <a:pt x="56" y="79"/>
                </a:lnTo>
                <a:lnTo>
                  <a:pt x="56" y="68"/>
                </a:lnTo>
                <a:lnTo>
                  <a:pt x="82" y="68"/>
                </a:lnTo>
                <a:lnTo>
                  <a:pt x="82" y="66"/>
                </a:lnTo>
                <a:lnTo>
                  <a:pt x="82" y="0"/>
                </a:lnTo>
                <a:lnTo>
                  <a:pt x="0" y="0"/>
                </a:lnTo>
                <a:close/>
                <a:moveTo>
                  <a:pt x="64" y="92"/>
                </a:move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64" y="92"/>
                </a:lnTo>
                <a:lnTo>
                  <a:pt x="54" y="96"/>
                </a:lnTo>
                <a:lnTo>
                  <a:pt x="41" y="96"/>
                </a:lnTo>
                <a:lnTo>
                  <a:pt x="41" y="96"/>
                </a:lnTo>
                <a:lnTo>
                  <a:pt x="30" y="96"/>
                </a:lnTo>
                <a:lnTo>
                  <a:pt x="19" y="92"/>
                </a:lnTo>
                <a:lnTo>
                  <a:pt x="19" y="92"/>
                </a:lnTo>
                <a:lnTo>
                  <a:pt x="20" y="90"/>
                </a:lnTo>
                <a:lnTo>
                  <a:pt x="20" y="90"/>
                </a:lnTo>
                <a:lnTo>
                  <a:pt x="30" y="94"/>
                </a:lnTo>
                <a:lnTo>
                  <a:pt x="41" y="94"/>
                </a:lnTo>
                <a:lnTo>
                  <a:pt x="41" y="94"/>
                </a:lnTo>
                <a:lnTo>
                  <a:pt x="54" y="94"/>
                </a:lnTo>
                <a:lnTo>
                  <a:pt x="64" y="92"/>
                </a:lnTo>
                <a:lnTo>
                  <a:pt x="64" y="92"/>
                </a:lnTo>
                <a:close/>
                <a:moveTo>
                  <a:pt x="30" y="85"/>
                </a:moveTo>
                <a:lnTo>
                  <a:pt x="30" y="79"/>
                </a:lnTo>
                <a:lnTo>
                  <a:pt x="30" y="79"/>
                </a:lnTo>
                <a:lnTo>
                  <a:pt x="30" y="79"/>
                </a:lnTo>
                <a:lnTo>
                  <a:pt x="30" y="68"/>
                </a:lnTo>
                <a:lnTo>
                  <a:pt x="54" y="68"/>
                </a:lnTo>
                <a:lnTo>
                  <a:pt x="54" y="79"/>
                </a:lnTo>
                <a:lnTo>
                  <a:pt x="54" y="79"/>
                </a:lnTo>
                <a:lnTo>
                  <a:pt x="54" y="79"/>
                </a:lnTo>
                <a:lnTo>
                  <a:pt x="54" y="85"/>
                </a:lnTo>
                <a:lnTo>
                  <a:pt x="30" y="85"/>
                </a:lnTo>
                <a:close/>
                <a:moveTo>
                  <a:pt x="80" y="66"/>
                </a:moveTo>
                <a:lnTo>
                  <a:pt x="56" y="66"/>
                </a:lnTo>
                <a:lnTo>
                  <a:pt x="28" y="66"/>
                </a:lnTo>
                <a:lnTo>
                  <a:pt x="2" y="66"/>
                </a:lnTo>
                <a:lnTo>
                  <a:pt x="2" y="2"/>
                </a:lnTo>
                <a:lnTo>
                  <a:pt x="80" y="2"/>
                </a:lnTo>
                <a:lnTo>
                  <a:pt x="80" y="66"/>
                </a:lnTo>
                <a:close/>
                <a:moveTo>
                  <a:pt x="75" y="56"/>
                </a:moveTo>
                <a:lnTo>
                  <a:pt x="75" y="8"/>
                </a:lnTo>
                <a:lnTo>
                  <a:pt x="7" y="8"/>
                </a:lnTo>
                <a:lnTo>
                  <a:pt x="7" y="58"/>
                </a:lnTo>
                <a:lnTo>
                  <a:pt x="75" y="58"/>
                </a:lnTo>
                <a:lnTo>
                  <a:pt x="75" y="56"/>
                </a:lnTo>
                <a:close/>
                <a:moveTo>
                  <a:pt x="71" y="58"/>
                </a:moveTo>
                <a:lnTo>
                  <a:pt x="71" y="58"/>
                </a:lnTo>
                <a:lnTo>
                  <a:pt x="69" y="60"/>
                </a:lnTo>
                <a:lnTo>
                  <a:pt x="67" y="62"/>
                </a:lnTo>
                <a:lnTo>
                  <a:pt x="67" y="62"/>
                </a:lnTo>
                <a:lnTo>
                  <a:pt x="69" y="64"/>
                </a:lnTo>
                <a:lnTo>
                  <a:pt x="71" y="64"/>
                </a:lnTo>
                <a:lnTo>
                  <a:pt x="71" y="64"/>
                </a:lnTo>
                <a:lnTo>
                  <a:pt x="73" y="64"/>
                </a:lnTo>
                <a:lnTo>
                  <a:pt x="73" y="62"/>
                </a:lnTo>
                <a:lnTo>
                  <a:pt x="73" y="62"/>
                </a:lnTo>
                <a:lnTo>
                  <a:pt x="73" y="60"/>
                </a:lnTo>
                <a:lnTo>
                  <a:pt x="71" y="58"/>
                </a:lnTo>
                <a:lnTo>
                  <a:pt x="71" y="58"/>
                </a:lnTo>
                <a:close/>
                <a:moveTo>
                  <a:pt x="71" y="62"/>
                </a:moveTo>
                <a:lnTo>
                  <a:pt x="71" y="62"/>
                </a:lnTo>
                <a:lnTo>
                  <a:pt x="69" y="62"/>
                </a:lnTo>
                <a:lnTo>
                  <a:pt x="69" y="62"/>
                </a:lnTo>
                <a:lnTo>
                  <a:pt x="71" y="60"/>
                </a:lnTo>
                <a:lnTo>
                  <a:pt x="71" y="60"/>
                </a:lnTo>
                <a:lnTo>
                  <a:pt x="71" y="62"/>
                </a:lnTo>
                <a:lnTo>
                  <a:pt x="71" y="62"/>
                </a:lnTo>
                <a:lnTo>
                  <a:pt x="71" y="62"/>
                </a:lnTo>
                <a:lnTo>
                  <a:pt x="71" y="62"/>
                </a:lnTo>
                <a:close/>
                <a:moveTo>
                  <a:pt x="37" y="60"/>
                </a:moveTo>
                <a:lnTo>
                  <a:pt x="37" y="60"/>
                </a:lnTo>
                <a:lnTo>
                  <a:pt x="35" y="62"/>
                </a:lnTo>
                <a:lnTo>
                  <a:pt x="35" y="62"/>
                </a:lnTo>
                <a:lnTo>
                  <a:pt x="37" y="62"/>
                </a:lnTo>
                <a:lnTo>
                  <a:pt x="37" y="62"/>
                </a:lnTo>
                <a:lnTo>
                  <a:pt x="39" y="62"/>
                </a:lnTo>
                <a:lnTo>
                  <a:pt x="39" y="62"/>
                </a:lnTo>
                <a:lnTo>
                  <a:pt x="37" y="60"/>
                </a:lnTo>
                <a:lnTo>
                  <a:pt x="37" y="60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43" y="62"/>
                </a:lnTo>
                <a:lnTo>
                  <a:pt x="43" y="62"/>
                </a:lnTo>
                <a:lnTo>
                  <a:pt x="45" y="62"/>
                </a:lnTo>
                <a:lnTo>
                  <a:pt x="45" y="62"/>
                </a:lnTo>
                <a:lnTo>
                  <a:pt x="47" y="62"/>
                </a:lnTo>
                <a:lnTo>
                  <a:pt x="47" y="62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52" y="60"/>
                </a:moveTo>
                <a:lnTo>
                  <a:pt x="52" y="60"/>
                </a:lnTo>
                <a:lnTo>
                  <a:pt x="50" y="62"/>
                </a:lnTo>
                <a:lnTo>
                  <a:pt x="50" y="62"/>
                </a:lnTo>
                <a:lnTo>
                  <a:pt x="52" y="62"/>
                </a:lnTo>
                <a:lnTo>
                  <a:pt x="52" y="62"/>
                </a:lnTo>
                <a:lnTo>
                  <a:pt x="52" y="62"/>
                </a:lnTo>
                <a:lnTo>
                  <a:pt x="52" y="62"/>
                </a:lnTo>
                <a:lnTo>
                  <a:pt x="52" y="60"/>
                </a:lnTo>
                <a:lnTo>
                  <a:pt x="52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631"/>
          <p:cNvSpPr>
            <a:spLocks/>
          </p:cNvSpPr>
          <p:nvPr/>
        </p:nvSpPr>
        <p:spPr bwMode="auto">
          <a:xfrm>
            <a:off x="3375816" y="1987590"/>
            <a:ext cx="363407" cy="180005"/>
          </a:xfrm>
          <a:custGeom>
            <a:avLst/>
            <a:gdLst>
              <a:gd name="T0" fmla="*/ 66 w 107"/>
              <a:gd name="T1" fmla="*/ 10 h 53"/>
              <a:gd name="T2" fmla="*/ 66 w 107"/>
              <a:gd name="T3" fmla="*/ 10 h 53"/>
              <a:gd name="T4" fmla="*/ 66 w 107"/>
              <a:gd name="T5" fmla="*/ 12 h 53"/>
              <a:gd name="T6" fmla="*/ 62 w 107"/>
              <a:gd name="T7" fmla="*/ 12 h 53"/>
              <a:gd name="T8" fmla="*/ 43 w 107"/>
              <a:gd name="T9" fmla="*/ 12 h 53"/>
              <a:gd name="T10" fmla="*/ 43 w 107"/>
              <a:gd name="T11" fmla="*/ 12 h 53"/>
              <a:gd name="T12" fmla="*/ 42 w 107"/>
              <a:gd name="T13" fmla="*/ 12 h 53"/>
              <a:gd name="T14" fmla="*/ 40 w 107"/>
              <a:gd name="T15" fmla="*/ 10 h 53"/>
              <a:gd name="T16" fmla="*/ 40 w 107"/>
              <a:gd name="T17" fmla="*/ 0 h 53"/>
              <a:gd name="T18" fmla="*/ 0 w 107"/>
              <a:gd name="T19" fmla="*/ 0 h 53"/>
              <a:gd name="T20" fmla="*/ 0 w 107"/>
              <a:gd name="T21" fmla="*/ 42 h 53"/>
              <a:gd name="T22" fmla="*/ 0 w 107"/>
              <a:gd name="T23" fmla="*/ 42 h 53"/>
              <a:gd name="T24" fmla="*/ 0 w 107"/>
              <a:gd name="T25" fmla="*/ 45 h 53"/>
              <a:gd name="T26" fmla="*/ 4 w 107"/>
              <a:gd name="T27" fmla="*/ 49 h 53"/>
              <a:gd name="T28" fmla="*/ 6 w 107"/>
              <a:gd name="T29" fmla="*/ 51 h 53"/>
              <a:gd name="T30" fmla="*/ 10 w 107"/>
              <a:gd name="T31" fmla="*/ 53 h 53"/>
              <a:gd name="T32" fmla="*/ 96 w 107"/>
              <a:gd name="T33" fmla="*/ 53 h 53"/>
              <a:gd name="T34" fmla="*/ 96 w 107"/>
              <a:gd name="T35" fmla="*/ 53 h 53"/>
              <a:gd name="T36" fmla="*/ 100 w 107"/>
              <a:gd name="T37" fmla="*/ 51 h 53"/>
              <a:gd name="T38" fmla="*/ 103 w 107"/>
              <a:gd name="T39" fmla="*/ 49 h 53"/>
              <a:gd name="T40" fmla="*/ 105 w 107"/>
              <a:gd name="T41" fmla="*/ 45 h 53"/>
              <a:gd name="T42" fmla="*/ 107 w 107"/>
              <a:gd name="T43" fmla="*/ 42 h 53"/>
              <a:gd name="T44" fmla="*/ 107 w 107"/>
              <a:gd name="T45" fmla="*/ 0 h 53"/>
              <a:gd name="T46" fmla="*/ 66 w 107"/>
              <a:gd name="T47" fmla="*/ 0 h 53"/>
              <a:gd name="T48" fmla="*/ 66 w 107"/>
              <a:gd name="T49" fmla="*/ 1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7" h="53">
                <a:moveTo>
                  <a:pt x="66" y="10"/>
                </a:moveTo>
                <a:lnTo>
                  <a:pt x="66" y="10"/>
                </a:lnTo>
                <a:lnTo>
                  <a:pt x="66" y="12"/>
                </a:lnTo>
                <a:lnTo>
                  <a:pt x="62" y="12"/>
                </a:lnTo>
                <a:lnTo>
                  <a:pt x="43" y="12"/>
                </a:lnTo>
                <a:lnTo>
                  <a:pt x="43" y="12"/>
                </a:lnTo>
                <a:lnTo>
                  <a:pt x="42" y="12"/>
                </a:lnTo>
                <a:lnTo>
                  <a:pt x="40" y="10"/>
                </a:lnTo>
                <a:lnTo>
                  <a:pt x="40" y="0"/>
                </a:lnTo>
                <a:lnTo>
                  <a:pt x="0" y="0"/>
                </a:lnTo>
                <a:lnTo>
                  <a:pt x="0" y="42"/>
                </a:lnTo>
                <a:lnTo>
                  <a:pt x="0" y="42"/>
                </a:lnTo>
                <a:lnTo>
                  <a:pt x="0" y="45"/>
                </a:lnTo>
                <a:lnTo>
                  <a:pt x="4" y="49"/>
                </a:lnTo>
                <a:lnTo>
                  <a:pt x="6" y="51"/>
                </a:lnTo>
                <a:lnTo>
                  <a:pt x="10" y="53"/>
                </a:lnTo>
                <a:lnTo>
                  <a:pt x="96" y="53"/>
                </a:lnTo>
                <a:lnTo>
                  <a:pt x="96" y="53"/>
                </a:lnTo>
                <a:lnTo>
                  <a:pt x="100" y="51"/>
                </a:lnTo>
                <a:lnTo>
                  <a:pt x="103" y="49"/>
                </a:lnTo>
                <a:lnTo>
                  <a:pt x="105" y="45"/>
                </a:lnTo>
                <a:lnTo>
                  <a:pt x="107" y="42"/>
                </a:lnTo>
                <a:lnTo>
                  <a:pt x="107" y="0"/>
                </a:lnTo>
                <a:lnTo>
                  <a:pt x="66" y="0"/>
                </a:lnTo>
                <a:lnTo>
                  <a:pt x="66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632"/>
          <p:cNvSpPr>
            <a:spLocks noEditPoints="1"/>
          </p:cNvSpPr>
          <p:nvPr/>
        </p:nvSpPr>
        <p:spPr bwMode="auto">
          <a:xfrm>
            <a:off x="3375816" y="1841550"/>
            <a:ext cx="363407" cy="135852"/>
          </a:xfrm>
          <a:custGeom>
            <a:avLst/>
            <a:gdLst>
              <a:gd name="T0" fmla="*/ 96 w 107"/>
              <a:gd name="T1" fmla="*/ 17 h 40"/>
              <a:gd name="T2" fmla="*/ 72 w 107"/>
              <a:gd name="T3" fmla="*/ 17 h 40"/>
              <a:gd name="T4" fmla="*/ 72 w 107"/>
              <a:gd name="T5" fmla="*/ 8 h 40"/>
              <a:gd name="T6" fmla="*/ 72 w 107"/>
              <a:gd name="T7" fmla="*/ 8 h 40"/>
              <a:gd name="T8" fmla="*/ 70 w 107"/>
              <a:gd name="T9" fmla="*/ 2 h 40"/>
              <a:gd name="T10" fmla="*/ 64 w 107"/>
              <a:gd name="T11" fmla="*/ 0 h 40"/>
              <a:gd name="T12" fmla="*/ 42 w 107"/>
              <a:gd name="T13" fmla="*/ 0 h 40"/>
              <a:gd name="T14" fmla="*/ 42 w 107"/>
              <a:gd name="T15" fmla="*/ 0 h 40"/>
              <a:gd name="T16" fmla="*/ 38 w 107"/>
              <a:gd name="T17" fmla="*/ 2 h 40"/>
              <a:gd name="T18" fmla="*/ 36 w 107"/>
              <a:gd name="T19" fmla="*/ 8 h 40"/>
              <a:gd name="T20" fmla="*/ 36 w 107"/>
              <a:gd name="T21" fmla="*/ 17 h 40"/>
              <a:gd name="T22" fmla="*/ 10 w 107"/>
              <a:gd name="T23" fmla="*/ 17 h 40"/>
              <a:gd name="T24" fmla="*/ 10 w 107"/>
              <a:gd name="T25" fmla="*/ 17 h 40"/>
              <a:gd name="T26" fmla="*/ 6 w 107"/>
              <a:gd name="T27" fmla="*/ 19 h 40"/>
              <a:gd name="T28" fmla="*/ 4 w 107"/>
              <a:gd name="T29" fmla="*/ 21 h 40"/>
              <a:gd name="T30" fmla="*/ 0 w 107"/>
              <a:gd name="T31" fmla="*/ 25 h 40"/>
              <a:gd name="T32" fmla="*/ 0 w 107"/>
              <a:gd name="T33" fmla="*/ 28 h 40"/>
              <a:gd name="T34" fmla="*/ 0 w 107"/>
              <a:gd name="T35" fmla="*/ 40 h 40"/>
              <a:gd name="T36" fmla="*/ 107 w 107"/>
              <a:gd name="T37" fmla="*/ 40 h 40"/>
              <a:gd name="T38" fmla="*/ 107 w 107"/>
              <a:gd name="T39" fmla="*/ 28 h 40"/>
              <a:gd name="T40" fmla="*/ 107 w 107"/>
              <a:gd name="T41" fmla="*/ 28 h 40"/>
              <a:gd name="T42" fmla="*/ 105 w 107"/>
              <a:gd name="T43" fmla="*/ 25 h 40"/>
              <a:gd name="T44" fmla="*/ 103 w 107"/>
              <a:gd name="T45" fmla="*/ 21 h 40"/>
              <a:gd name="T46" fmla="*/ 100 w 107"/>
              <a:gd name="T47" fmla="*/ 19 h 40"/>
              <a:gd name="T48" fmla="*/ 96 w 107"/>
              <a:gd name="T49" fmla="*/ 17 h 40"/>
              <a:gd name="T50" fmla="*/ 96 w 107"/>
              <a:gd name="T51" fmla="*/ 17 h 40"/>
              <a:gd name="T52" fmla="*/ 43 w 107"/>
              <a:gd name="T53" fmla="*/ 8 h 40"/>
              <a:gd name="T54" fmla="*/ 64 w 107"/>
              <a:gd name="T55" fmla="*/ 8 h 40"/>
              <a:gd name="T56" fmla="*/ 64 w 107"/>
              <a:gd name="T57" fmla="*/ 17 h 40"/>
              <a:gd name="T58" fmla="*/ 43 w 107"/>
              <a:gd name="T59" fmla="*/ 17 h 40"/>
              <a:gd name="T60" fmla="*/ 43 w 107"/>
              <a:gd name="T61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7" h="40">
                <a:moveTo>
                  <a:pt x="96" y="17"/>
                </a:moveTo>
                <a:lnTo>
                  <a:pt x="72" y="17"/>
                </a:lnTo>
                <a:lnTo>
                  <a:pt x="72" y="8"/>
                </a:lnTo>
                <a:lnTo>
                  <a:pt x="72" y="8"/>
                </a:lnTo>
                <a:lnTo>
                  <a:pt x="70" y="2"/>
                </a:lnTo>
                <a:lnTo>
                  <a:pt x="64" y="0"/>
                </a:lnTo>
                <a:lnTo>
                  <a:pt x="42" y="0"/>
                </a:lnTo>
                <a:lnTo>
                  <a:pt x="42" y="0"/>
                </a:lnTo>
                <a:lnTo>
                  <a:pt x="38" y="2"/>
                </a:lnTo>
                <a:lnTo>
                  <a:pt x="36" y="8"/>
                </a:lnTo>
                <a:lnTo>
                  <a:pt x="36" y="17"/>
                </a:lnTo>
                <a:lnTo>
                  <a:pt x="10" y="17"/>
                </a:lnTo>
                <a:lnTo>
                  <a:pt x="10" y="17"/>
                </a:lnTo>
                <a:lnTo>
                  <a:pt x="6" y="19"/>
                </a:lnTo>
                <a:lnTo>
                  <a:pt x="4" y="21"/>
                </a:lnTo>
                <a:lnTo>
                  <a:pt x="0" y="25"/>
                </a:lnTo>
                <a:lnTo>
                  <a:pt x="0" y="28"/>
                </a:lnTo>
                <a:lnTo>
                  <a:pt x="0" y="40"/>
                </a:lnTo>
                <a:lnTo>
                  <a:pt x="107" y="40"/>
                </a:lnTo>
                <a:lnTo>
                  <a:pt x="107" y="28"/>
                </a:lnTo>
                <a:lnTo>
                  <a:pt x="107" y="28"/>
                </a:lnTo>
                <a:lnTo>
                  <a:pt x="105" y="25"/>
                </a:lnTo>
                <a:lnTo>
                  <a:pt x="103" y="21"/>
                </a:lnTo>
                <a:lnTo>
                  <a:pt x="100" y="19"/>
                </a:lnTo>
                <a:lnTo>
                  <a:pt x="96" y="17"/>
                </a:lnTo>
                <a:lnTo>
                  <a:pt x="96" y="17"/>
                </a:lnTo>
                <a:close/>
                <a:moveTo>
                  <a:pt x="43" y="8"/>
                </a:moveTo>
                <a:lnTo>
                  <a:pt x="64" y="8"/>
                </a:lnTo>
                <a:lnTo>
                  <a:pt x="64" y="17"/>
                </a:lnTo>
                <a:lnTo>
                  <a:pt x="43" y="17"/>
                </a:lnTo>
                <a:lnTo>
                  <a:pt x="43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633"/>
          <p:cNvSpPr>
            <a:spLocks/>
          </p:cNvSpPr>
          <p:nvPr/>
        </p:nvSpPr>
        <p:spPr bwMode="auto">
          <a:xfrm>
            <a:off x="1253120" y="5978260"/>
            <a:ext cx="95097" cy="275102"/>
          </a:xfrm>
          <a:custGeom>
            <a:avLst/>
            <a:gdLst>
              <a:gd name="T0" fmla="*/ 24 w 28"/>
              <a:gd name="T1" fmla="*/ 39 h 81"/>
              <a:gd name="T2" fmla="*/ 24 w 28"/>
              <a:gd name="T3" fmla="*/ 39 h 81"/>
              <a:gd name="T4" fmla="*/ 22 w 28"/>
              <a:gd name="T5" fmla="*/ 28 h 81"/>
              <a:gd name="T6" fmla="*/ 16 w 28"/>
              <a:gd name="T7" fmla="*/ 19 h 81"/>
              <a:gd name="T8" fmla="*/ 11 w 28"/>
              <a:gd name="T9" fmla="*/ 11 h 81"/>
              <a:gd name="T10" fmla="*/ 1 w 28"/>
              <a:gd name="T11" fmla="*/ 4 h 81"/>
              <a:gd name="T12" fmla="*/ 3 w 28"/>
              <a:gd name="T13" fmla="*/ 0 h 81"/>
              <a:gd name="T14" fmla="*/ 3 w 28"/>
              <a:gd name="T15" fmla="*/ 0 h 81"/>
              <a:gd name="T16" fmla="*/ 15 w 28"/>
              <a:gd name="T17" fmla="*/ 6 h 81"/>
              <a:gd name="T18" fmla="*/ 22 w 28"/>
              <a:gd name="T19" fmla="*/ 15 h 81"/>
              <a:gd name="T20" fmla="*/ 28 w 28"/>
              <a:gd name="T21" fmla="*/ 28 h 81"/>
              <a:gd name="T22" fmla="*/ 28 w 28"/>
              <a:gd name="T23" fmla="*/ 39 h 81"/>
              <a:gd name="T24" fmla="*/ 28 w 28"/>
              <a:gd name="T25" fmla="*/ 39 h 81"/>
              <a:gd name="T26" fmla="*/ 26 w 28"/>
              <a:gd name="T27" fmla="*/ 52 h 81"/>
              <a:gd name="T28" fmla="*/ 22 w 28"/>
              <a:gd name="T29" fmla="*/ 64 h 81"/>
              <a:gd name="T30" fmla="*/ 13 w 28"/>
              <a:gd name="T31" fmla="*/ 73 h 81"/>
              <a:gd name="T32" fmla="*/ 3 w 28"/>
              <a:gd name="T33" fmla="*/ 81 h 81"/>
              <a:gd name="T34" fmla="*/ 0 w 28"/>
              <a:gd name="T35" fmla="*/ 77 h 81"/>
              <a:gd name="T36" fmla="*/ 0 w 28"/>
              <a:gd name="T37" fmla="*/ 77 h 81"/>
              <a:gd name="T38" fmla="*/ 9 w 28"/>
              <a:gd name="T39" fmla="*/ 69 h 81"/>
              <a:gd name="T40" fmla="*/ 16 w 28"/>
              <a:gd name="T41" fmla="*/ 62 h 81"/>
              <a:gd name="T42" fmla="*/ 22 w 28"/>
              <a:gd name="T43" fmla="*/ 51 h 81"/>
              <a:gd name="T44" fmla="*/ 24 w 28"/>
              <a:gd name="T45" fmla="*/ 39 h 81"/>
              <a:gd name="T46" fmla="*/ 24 w 28"/>
              <a:gd name="T47" fmla="*/ 3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" h="81">
                <a:moveTo>
                  <a:pt x="24" y="39"/>
                </a:moveTo>
                <a:lnTo>
                  <a:pt x="24" y="39"/>
                </a:lnTo>
                <a:lnTo>
                  <a:pt x="22" y="28"/>
                </a:lnTo>
                <a:lnTo>
                  <a:pt x="16" y="19"/>
                </a:lnTo>
                <a:lnTo>
                  <a:pt x="11" y="11"/>
                </a:lnTo>
                <a:lnTo>
                  <a:pt x="1" y="4"/>
                </a:lnTo>
                <a:lnTo>
                  <a:pt x="3" y="0"/>
                </a:lnTo>
                <a:lnTo>
                  <a:pt x="3" y="0"/>
                </a:lnTo>
                <a:lnTo>
                  <a:pt x="15" y="6"/>
                </a:lnTo>
                <a:lnTo>
                  <a:pt x="22" y="15"/>
                </a:lnTo>
                <a:lnTo>
                  <a:pt x="28" y="28"/>
                </a:lnTo>
                <a:lnTo>
                  <a:pt x="28" y="39"/>
                </a:lnTo>
                <a:lnTo>
                  <a:pt x="28" y="39"/>
                </a:lnTo>
                <a:lnTo>
                  <a:pt x="26" y="52"/>
                </a:lnTo>
                <a:lnTo>
                  <a:pt x="22" y="64"/>
                </a:lnTo>
                <a:lnTo>
                  <a:pt x="13" y="73"/>
                </a:lnTo>
                <a:lnTo>
                  <a:pt x="3" y="81"/>
                </a:lnTo>
                <a:lnTo>
                  <a:pt x="0" y="77"/>
                </a:lnTo>
                <a:lnTo>
                  <a:pt x="0" y="77"/>
                </a:lnTo>
                <a:lnTo>
                  <a:pt x="9" y="69"/>
                </a:lnTo>
                <a:lnTo>
                  <a:pt x="16" y="62"/>
                </a:lnTo>
                <a:lnTo>
                  <a:pt x="22" y="51"/>
                </a:lnTo>
                <a:lnTo>
                  <a:pt x="24" y="39"/>
                </a:lnTo>
                <a:lnTo>
                  <a:pt x="24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634"/>
          <p:cNvSpPr>
            <a:spLocks/>
          </p:cNvSpPr>
          <p:nvPr/>
        </p:nvSpPr>
        <p:spPr bwMode="auto">
          <a:xfrm>
            <a:off x="1219157" y="6002031"/>
            <a:ext cx="88305" cy="224157"/>
          </a:xfrm>
          <a:custGeom>
            <a:avLst/>
            <a:gdLst>
              <a:gd name="T0" fmla="*/ 21 w 26"/>
              <a:gd name="T1" fmla="*/ 32 h 66"/>
              <a:gd name="T2" fmla="*/ 21 w 26"/>
              <a:gd name="T3" fmla="*/ 32 h 66"/>
              <a:gd name="T4" fmla="*/ 19 w 26"/>
              <a:gd name="T5" fmla="*/ 23 h 66"/>
              <a:gd name="T6" fmla="*/ 15 w 26"/>
              <a:gd name="T7" fmla="*/ 15 h 66"/>
              <a:gd name="T8" fmla="*/ 10 w 26"/>
              <a:gd name="T9" fmla="*/ 10 h 66"/>
              <a:gd name="T10" fmla="*/ 2 w 26"/>
              <a:gd name="T11" fmla="*/ 4 h 66"/>
              <a:gd name="T12" fmla="*/ 4 w 26"/>
              <a:gd name="T13" fmla="*/ 0 h 66"/>
              <a:gd name="T14" fmla="*/ 4 w 26"/>
              <a:gd name="T15" fmla="*/ 0 h 66"/>
              <a:gd name="T16" fmla="*/ 13 w 26"/>
              <a:gd name="T17" fmla="*/ 6 h 66"/>
              <a:gd name="T18" fmla="*/ 19 w 26"/>
              <a:gd name="T19" fmla="*/ 14 h 66"/>
              <a:gd name="T20" fmla="*/ 25 w 26"/>
              <a:gd name="T21" fmla="*/ 23 h 66"/>
              <a:gd name="T22" fmla="*/ 26 w 26"/>
              <a:gd name="T23" fmla="*/ 32 h 66"/>
              <a:gd name="T24" fmla="*/ 26 w 26"/>
              <a:gd name="T25" fmla="*/ 32 h 66"/>
              <a:gd name="T26" fmla="*/ 25 w 26"/>
              <a:gd name="T27" fmla="*/ 44 h 66"/>
              <a:gd name="T28" fmla="*/ 19 w 26"/>
              <a:gd name="T29" fmla="*/ 53 h 66"/>
              <a:gd name="T30" fmla="*/ 11 w 26"/>
              <a:gd name="T31" fmla="*/ 60 h 66"/>
              <a:gd name="T32" fmla="*/ 2 w 26"/>
              <a:gd name="T33" fmla="*/ 66 h 66"/>
              <a:gd name="T34" fmla="*/ 0 w 26"/>
              <a:gd name="T35" fmla="*/ 62 h 66"/>
              <a:gd name="T36" fmla="*/ 0 w 26"/>
              <a:gd name="T37" fmla="*/ 62 h 66"/>
              <a:gd name="T38" fmla="*/ 10 w 26"/>
              <a:gd name="T39" fmla="*/ 57 h 66"/>
              <a:gd name="T40" fmla="*/ 15 w 26"/>
              <a:gd name="T41" fmla="*/ 51 h 66"/>
              <a:gd name="T42" fmla="*/ 19 w 26"/>
              <a:gd name="T43" fmla="*/ 42 h 66"/>
              <a:gd name="T44" fmla="*/ 21 w 26"/>
              <a:gd name="T45" fmla="*/ 32 h 66"/>
              <a:gd name="T46" fmla="*/ 21 w 26"/>
              <a:gd name="T47" fmla="*/ 3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66">
                <a:moveTo>
                  <a:pt x="21" y="32"/>
                </a:moveTo>
                <a:lnTo>
                  <a:pt x="21" y="32"/>
                </a:lnTo>
                <a:lnTo>
                  <a:pt x="19" y="23"/>
                </a:lnTo>
                <a:lnTo>
                  <a:pt x="15" y="15"/>
                </a:lnTo>
                <a:lnTo>
                  <a:pt x="10" y="10"/>
                </a:lnTo>
                <a:lnTo>
                  <a:pt x="2" y="4"/>
                </a:lnTo>
                <a:lnTo>
                  <a:pt x="4" y="0"/>
                </a:lnTo>
                <a:lnTo>
                  <a:pt x="4" y="0"/>
                </a:lnTo>
                <a:lnTo>
                  <a:pt x="13" y="6"/>
                </a:lnTo>
                <a:lnTo>
                  <a:pt x="19" y="14"/>
                </a:lnTo>
                <a:lnTo>
                  <a:pt x="25" y="23"/>
                </a:lnTo>
                <a:lnTo>
                  <a:pt x="26" y="32"/>
                </a:lnTo>
                <a:lnTo>
                  <a:pt x="26" y="32"/>
                </a:lnTo>
                <a:lnTo>
                  <a:pt x="25" y="44"/>
                </a:lnTo>
                <a:lnTo>
                  <a:pt x="19" y="53"/>
                </a:lnTo>
                <a:lnTo>
                  <a:pt x="11" y="60"/>
                </a:lnTo>
                <a:lnTo>
                  <a:pt x="2" y="66"/>
                </a:lnTo>
                <a:lnTo>
                  <a:pt x="0" y="62"/>
                </a:lnTo>
                <a:lnTo>
                  <a:pt x="0" y="62"/>
                </a:lnTo>
                <a:lnTo>
                  <a:pt x="10" y="57"/>
                </a:lnTo>
                <a:lnTo>
                  <a:pt x="15" y="51"/>
                </a:lnTo>
                <a:lnTo>
                  <a:pt x="19" y="42"/>
                </a:lnTo>
                <a:lnTo>
                  <a:pt x="21" y="32"/>
                </a:lnTo>
                <a:lnTo>
                  <a:pt x="21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635"/>
          <p:cNvSpPr>
            <a:spLocks/>
          </p:cNvSpPr>
          <p:nvPr/>
        </p:nvSpPr>
        <p:spPr bwMode="auto">
          <a:xfrm>
            <a:off x="1093493" y="5964674"/>
            <a:ext cx="95097" cy="298876"/>
          </a:xfrm>
          <a:custGeom>
            <a:avLst/>
            <a:gdLst>
              <a:gd name="T0" fmla="*/ 0 w 28"/>
              <a:gd name="T1" fmla="*/ 26 h 88"/>
              <a:gd name="T2" fmla="*/ 0 w 28"/>
              <a:gd name="T3" fmla="*/ 62 h 88"/>
              <a:gd name="T4" fmla="*/ 17 w 28"/>
              <a:gd name="T5" fmla="*/ 77 h 88"/>
              <a:gd name="T6" fmla="*/ 17 w 28"/>
              <a:gd name="T7" fmla="*/ 45 h 88"/>
              <a:gd name="T8" fmla="*/ 20 w 28"/>
              <a:gd name="T9" fmla="*/ 45 h 88"/>
              <a:gd name="T10" fmla="*/ 20 w 28"/>
              <a:gd name="T11" fmla="*/ 81 h 88"/>
              <a:gd name="T12" fmla="*/ 28 w 28"/>
              <a:gd name="T13" fmla="*/ 88 h 88"/>
              <a:gd name="T14" fmla="*/ 28 w 28"/>
              <a:gd name="T15" fmla="*/ 0 h 88"/>
              <a:gd name="T16" fmla="*/ 0 w 28"/>
              <a:gd name="T17" fmla="*/ 2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88">
                <a:moveTo>
                  <a:pt x="0" y="26"/>
                </a:moveTo>
                <a:lnTo>
                  <a:pt x="0" y="62"/>
                </a:lnTo>
                <a:lnTo>
                  <a:pt x="17" y="77"/>
                </a:lnTo>
                <a:lnTo>
                  <a:pt x="17" y="45"/>
                </a:lnTo>
                <a:lnTo>
                  <a:pt x="20" y="45"/>
                </a:lnTo>
                <a:lnTo>
                  <a:pt x="20" y="81"/>
                </a:lnTo>
                <a:lnTo>
                  <a:pt x="28" y="88"/>
                </a:lnTo>
                <a:lnTo>
                  <a:pt x="28" y="0"/>
                </a:lnTo>
                <a:lnTo>
                  <a:pt x="0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636"/>
          <p:cNvSpPr>
            <a:spLocks/>
          </p:cNvSpPr>
          <p:nvPr/>
        </p:nvSpPr>
        <p:spPr bwMode="auto">
          <a:xfrm>
            <a:off x="1022171" y="6059770"/>
            <a:ext cx="57739" cy="108683"/>
          </a:xfrm>
          <a:custGeom>
            <a:avLst/>
            <a:gdLst>
              <a:gd name="T0" fmla="*/ 0 w 17"/>
              <a:gd name="T1" fmla="*/ 0 h 32"/>
              <a:gd name="T2" fmla="*/ 0 w 17"/>
              <a:gd name="T3" fmla="*/ 32 h 32"/>
              <a:gd name="T4" fmla="*/ 9 w 17"/>
              <a:gd name="T5" fmla="*/ 32 h 32"/>
              <a:gd name="T6" fmla="*/ 9 w 17"/>
              <a:gd name="T7" fmla="*/ 15 h 32"/>
              <a:gd name="T8" fmla="*/ 11 w 17"/>
              <a:gd name="T9" fmla="*/ 15 h 32"/>
              <a:gd name="T10" fmla="*/ 11 w 17"/>
              <a:gd name="T11" fmla="*/ 32 h 32"/>
              <a:gd name="T12" fmla="*/ 17 w 17"/>
              <a:gd name="T13" fmla="*/ 32 h 32"/>
              <a:gd name="T14" fmla="*/ 17 w 17"/>
              <a:gd name="T15" fmla="*/ 0 h 32"/>
              <a:gd name="T16" fmla="*/ 0 w 17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32"/>
                </a:lnTo>
                <a:lnTo>
                  <a:pt x="9" y="32"/>
                </a:lnTo>
                <a:lnTo>
                  <a:pt x="9" y="15"/>
                </a:lnTo>
                <a:lnTo>
                  <a:pt x="11" y="15"/>
                </a:lnTo>
                <a:lnTo>
                  <a:pt x="11" y="32"/>
                </a:lnTo>
                <a:lnTo>
                  <a:pt x="17" y="32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637"/>
          <p:cNvSpPr>
            <a:spLocks/>
          </p:cNvSpPr>
          <p:nvPr/>
        </p:nvSpPr>
        <p:spPr bwMode="auto">
          <a:xfrm>
            <a:off x="6646463" y="6151470"/>
            <a:ext cx="50946" cy="95097"/>
          </a:xfrm>
          <a:custGeom>
            <a:avLst/>
            <a:gdLst>
              <a:gd name="T0" fmla="*/ 15 w 15"/>
              <a:gd name="T1" fmla="*/ 26 h 28"/>
              <a:gd name="T2" fmla="*/ 15 w 15"/>
              <a:gd name="T3" fmla="*/ 26 h 28"/>
              <a:gd name="T4" fmla="*/ 14 w 15"/>
              <a:gd name="T5" fmla="*/ 28 h 28"/>
              <a:gd name="T6" fmla="*/ 2 w 15"/>
              <a:gd name="T7" fmla="*/ 28 h 28"/>
              <a:gd name="T8" fmla="*/ 2 w 15"/>
              <a:gd name="T9" fmla="*/ 28 h 28"/>
              <a:gd name="T10" fmla="*/ 0 w 15"/>
              <a:gd name="T11" fmla="*/ 26 h 28"/>
              <a:gd name="T12" fmla="*/ 0 w 15"/>
              <a:gd name="T13" fmla="*/ 1 h 28"/>
              <a:gd name="T14" fmla="*/ 0 w 15"/>
              <a:gd name="T15" fmla="*/ 1 h 28"/>
              <a:gd name="T16" fmla="*/ 2 w 15"/>
              <a:gd name="T17" fmla="*/ 0 h 28"/>
              <a:gd name="T18" fmla="*/ 14 w 15"/>
              <a:gd name="T19" fmla="*/ 0 h 28"/>
              <a:gd name="T20" fmla="*/ 14 w 15"/>
              <a:gd name="T21" fmla="*/ 0 h 28"/>
              <a:gd name="T22" fmla="*/ 15 w 15"/>
              <a:gd name="T23" fmla="*/ 1 h 28"/>
              <a:gd name="T24" fmla="*/ 15 w 15"/>
              <a:gd name="T2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8">
                <a:moveTo>
                  <a:pt x="15" y="26"/>
                </a:moveTo>
                <a:lnTo>
                  <a:pt x="15" y="26"/>
                </a:lnTo>
                <a:lnTo>
                  <a:pt x="14" y="28"/>
                </a:lnTo>
                <a:lnTo>
                  <a:pt x="2" y="28"/>
                </a:lnTo>
                <a:lnTo>
                  <a:pt x="2" y="28"/>
                </a:lnTo>
                <a:lnTo>
                  <a:pt x="0" y="26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14" y="0"/>
                </a:lnTo>
                <a:lnTo>
                  <a:pt x="14" y="0"/>
                </a:lnTo>
                <a:lnTo>
                  <a:pt x="15" y="1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638"/>
          <p:cNvSpPr>
            <a:spLocks/>
          </p:cNvSpPr>
          <p:nvPr/>
        </p:nvSpPr>
        <p:spPr bwMode="auto">
          <a:xfrm>
            <a:off x="6704202" y="6151470"/>
            <a:ext cx="50946" cy="95097"/>
          </a:xfrm>
          <a:custGeom>
            <a:avLst/>
            <a:gdLst>
              <a:gd name="T0" fmla="*/ 15 w 15"/>
              <a:gd name="T1" fmla="*/ 26 h 28"/>
              <a:gd name="T2" fmla="*/ 15 w 15"/>
              <a:gd name="T3" fmla="*/ 26 h 28"/>
              <a:gd name="T4" fmla="*/ 13 w 15"/>
              <a:gd name="T5" fmla="*/ 28 h 28"/>
              <a:gd name="T6" fmla="*/ 2 w 15"/>
              <a:gd name="T7" fmla="*/ 28 h 28"/>
              <a:gd name="T8" fmla="*/ 2 w 15"/>
              <a:gd name="T9" fmla="*/ 28 h 28"/>
              <a:gd name="T10" fmla="*/ 0 w 15"/>
              <a:gd name="T11" fmla="*/ 26 h 28"/>
              <a:gd name="T12" fmla="*/ 0 w 15"/>
              <a:gd name="T13" fmla="*/ 1 h 28"/>
              <a:gd name="T14" fmla="*/ 0 w 15"/>
              <a:gd name="T15" fmla="*/ 1 h 28"/>
              <a:gd name="T16" fmla="*/ 2 w 15"/>
              <a:gd name="T17" fmla="*/ 0 h 28"/>
              <a:gd name="T18" fmla="*/ 13 w 15"/>
              <a:gd name="T19" fmla="*/ 0 h 28"/>
              <a:gd name="T20" fmla="*/ 13 w 15"/>
              <a:gd name="T21" fmla="*/ 0 h 28"/>
              <a:gd name="T22" fmla="*/ 15 w 15"/>
              <a:gd name="T23" fmla="*/ 1 h 28"/>
              <a:gd name="T24" fmla="*/ 15 w 15"/>
              <a:gd name="T2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8">
                <a:moveTo>
                  <a:pt x="15" y="26"/>
                </a:moveTo>
                <a:lnTo>
                  <a:pt x="15" y="26"/>
                </a:lnTo>
                <a:lnTo>
                  <a:pt x="13" y="28"/>
                </a:lnTo>
                <a:lnTo>
                  <a:pt x="2" y="28"/>
                </a:lnTo>
                <a:lnTo>
                  <a:pt x="2" y="28"/>
                </a:lnTo>
                <a:lnTo>
                  <a:pt x="0" y="26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13" y="0"/>
                </a:lnTo>
                <a:lnTo>
                  <a:pt x="13" y="0"/>
                </a:lnTo>
                <a:lnTo>
                  <a:pt x="15" y="1"/>
                </a:lnTo>
                <a:lnTo>
                  <a:pt x="15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639"/>
          <p:cNvSpPr>
            <a:spLocks noEditPoints="1"/>
          </p:cNvSpPr>
          <p:nvPr/>
        </p:nvSpPr>
        <p:spPr bwMode="auto">
          <a:xfrm>
            <a:off x="6497026" y="5985052"/>
            <a:ext cx="88305" cy="95097"/>
          </a:xfrm>
          <a:custGeom>
            <a:avLst/>
            <a:gdLst>
              <a:gd name="T0" fmla="*/ 13 w 26"/>
              <a:gd name="T1" fmla="*/ 5 h 28"/>
              <a:gd name="T2" fmla="*/ 7 w 26"/>
              <a:gd name="T3" fmla="*/ 7 h 28"/>
              <a:gd name="T4" fmla="*/ 3 w 26"/>
              <a:gd name="T5" fmla="*/ 13 h 28"/>
              <a:gd name="T6" fmla="*/ 5 w 26"/>
              <a:gd name="T7" fmla="*/ 17 h 28"/>
              <a:gd name="T8" fmla="*/ 9 w 26"/>
              <a:gd name="T9" fmla="*/ 22 h 28"/>
              <a:gd name="T10" fmla="*/ 13 w 26"/>
              <a:gd name="T11" fmla="*/ 22 h 28"/>
              <a:gd name="T12" fmla="*/ 18 w 26"/>
              <a:gd name="T13" fmla="*/ 20 h 28"/>
              <a:gd name="T14" fmla="*/ 22 w 26"/>
              <a:gd name="T15" fmla="*/ 13 h 28"/>
              <a:gd name="T16" fmla="*/ 22 w 26"/>
              <a:gd name="T17" fmla="*/ 13 h 28"/>
              <a:gd name="T18" fmla="*/ 18 w 26"/>
              <a:gd name="T19" fmla="*/ 7 h 28"/>
              <a:gd name="T20" fmla="*/ 13 w 26"/>
              <a:gd name="T21" fmla="*/ 5 h 28"/>
              <a:gd name="T22" fmla="*/ 13 w 26"/>
              <a:gd name="T23" fmla="*/ 0 h 28"/>
              <a:gd name="T24" fmla="*/ 7 w 26"/>
              <a:gd name="T25" fmla="*/ 0 h 28"/>
              <a:gd name="T26" fmla="*/ 0 w 26"/>
              <a:gd name="T27" fmla="*/ 7 h 28"/>
              <a:gd name="T28" fmla="*/ 0 w 26"/>
              <a:gd name="T29" fmla="*/ 13 h 28"/>
              <a:gd name="T30" fmla="*/ 3 w 26"/>
              <a:gd name="T31" fmla="*/ 22 h 28"/>
              <a:gd name="T32" fmla="*/ 13 w 26"/>
              <a:gd name="T33" fmla="*/ 28 h 28"/>
              <a:gd name="T34" fmla="*/ 18 w 26"/>
              <a:gd name="T35" fmla="*/ 26 h 28"/>
              <a:gd name="T36" fmla="*/ 26 w 26"/>
              <a:gd name="T37" fmla="*/ 19 h 28"/>
              <a:gd name="T38" fmla="*/ 26 w 26"/>
              <a:gd name="T39" fmla="*/ 13 h 28"/>
              <a:gd name="T40" fmla="*/ 22 w 26"/>
              <a:gd name="T41" fmla="*/ 4 h 28"/>
              <a:gd name="T42" fmla="*/ 13 w 26"/>
              <a:gd name="T43" fmla="*/ 0 h 28"/>
              <a:gd name="T44" fmla="*/ 13 w 26"/>
              <a:gd name="T45" fmla="*/ 26 h 28"/>
              <a:gd name="T46" fmla="*/ 9 w 26"/>
              <a:gd name="T47" fmla="*/ 24 h 28"/>
              <a:gd name="T48" fmla="*/ 1 w 26"/>
              <a:gd name="T49" fmla="*/ 19 h 28"/>
              <a:gd name="T50" fmla="*/ 1 w 26"/>
              <a:gd name="T51" fmla="*/ 13 h 28"/>
              <a:gd name="T52" fmla="*/ 5 w 26"/>
              <a:gd name="T53" fmla="*/ 5 h 28"/>
              <a:gd name="T54" fmla="*/ 13 w 26"/>
              <a:gd name="T55" fmla="*/ 2 h 28"/>
              <a:gd name="T56" fmla="*/ 16 w 26"/>
              <a:gd name="T57" fmla="*/ 2 h 28"/>
              <a:gd name="T58" fmla="*/ 24 w 26"/>
              <a:gd name="T59" fmla="*/ 9 h 28"/>
              <a:gd name="T60" fmla="*/ 24 w 26"/>
              <a:gd name="T61" fmla="*/ 13 h 28"/>
              <a:gd name="T62" fmla="*/ 24 w 26"/>
              <a:gd name="T63" fmla="*/ 19 h 28"/>
              <a:gd name="T64" fmla="*/ 16 w 26"/>
              <a:gd name="T65" fmla="*/ 24 h 28"/>
              <a:gd name="T66" fmla="*/ 13 w 26"/>
              <a:gd name="T6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" h="28">
                <a:moveTo>
                  <a:pt x="13" y="5"/>
                </a:moveTo>
                <a:lnTo>
                  <a:pt x="13" y="5"/>
                </a:lnTo>
                <a:lnTo>
                  <a:pt x="9" y="5"/>
                </a:lnTo>
                <a:lnTo>
                  <a:pt x="7" y="7"/>
                </a:lnTo>
                <a:lnTo>
                  <a:pt x="5" y="9"/>
                </a:lnTo>
                <a:lnTo>
                  <a:pt x="3" y="13"/>
                </a:lnTo>
                <a:lnTo>
                  <a:pt x="3" y="13"/>
                </a:lnTo>
                <a:lnTo>
                  <a:pt x="5" y="17"/>
                </a:lnTo>
                <a:lnTo>
                  <a:pt x="7" y="20"/>
                </a:lnTo>
                <a:lnTo>
                  <a:pt x="9" y="22"/>
                </a:lnTo>
                <a:lnTo>
                  <a:pt x="13" y="22"/>
                </a:lnTo>
                <a:lnTo>
                  <a:pt x="13" y="22"/>
                </a:lnTo>
                <a:lnTo>
                  <a:pt x="16" y="22"/>
                </a:lnTo>
                <a:lnTo>
                  <a:pt x="18" y="20"/>
                </a:lnTo>
                <a:lnTo>
                  <a:pt x="20" y="17"/>
                </a:lnTo>
                <a:lnTo>
                  <a:pt x="22" y="13"/>
                </a:lnTo>
                <a:lnTo>
                  <a:pt x="22" y="13"/>
                </a:lnTo>
                <a:lnTo>
                  <a:pt x="22" y="13"/>
                </a:lnTo>
                <a:lnTo>
                  <a:pt x="20" y="9"/>
                </a:lnTo>
                <a:lnTo>
                  <a:pt x="18" y="7"/>
                </a:lnTo>
                <a:lnTo>
                  <a:pt x="16" y="5"/>
                </a:lnTo>
                <a:lnTo>
                  <a:pt x="13" y="5"/>
                </a:lnTo>
                <a:lnTo>
                  <a:pt x="13" y="5"/>
                </a:lnTo>
                <a:close/>
                <a:moveTo>
                  <a:pt x="13" y="0"/>
                </a:moveTo>
                <a:lnTo>
                  <a:pt x="13" y="0"/>
                </a:lnTo>
                <a:lnTo>
                  <a:pt x="7" y="0"/>
                </a:lnTo>
                <a:lnTo>
                  <a:pt x="3" y="4"/>
                </a:lnTo>
                <a:lnTo>
                  <a:pt x="0" y="7"/>
                </a:lnTo>
                <a:lnTo>
                  <a:pt x="0" y="13"/>
                </a:lnTo>
                <a:lnTo>
                  <a:pt x="0" y="13"/>
                </a:lnTo>
                <a:lnTo>
                  <a:pt x="0" y="19"/>
                </a:lnTo>
                <a:lnTo>
                  <a:pt x="3" y="22"/>
                </a:lnTo>
                <a:lnTo>
                  <a:pt x="7" y="26"/>
                </a:lnTo>
                <a:lnTo>
                  <a:pt x="13" y="28"/>
                </a:lnTo>
                <a:lnTo>
                  <a:pt x="13" y="28"/>
                </a:lnTo>
                <a:lnTo>
                  <a:pt x="18" y="26"/>
                </a:lnTo>
                <a:lnTo>
                  <a:pt x="22" y="22"/>
                </a:lnTo>
                <a:lnTo>
                  <a:pt x="26" y="19"/>
                </a:lnTo>
                <a:lnTo>
                  <a:pt x="26" y="13"/>
                </a:lnTo>
                <a:lnTo>
                  <a:pt x="26" y="13"/>
                </a:lnTo>
                <a:lnTo>
                  <a:pt x="26" y="7"/>
                </a:lnTo>
                <a:lnTo>
                  <a:pt x="22" y="4"/>
                </a:lnTo>
                <a:lnTo>
                  <a:pt x="18" y="0"/>
                </a:lnTo>
                <a:lnTo>
                  <a:pt x="13" y="0"/>
                </a:lnTo>
                <a:lnTo>
                  <a:pt x="13" y="0"/>
                </a:lnTo>
                <a:close/>
                <a:moveTo>
                  <a:pt x="13" y="26"/>
                </a:moveTo>
                <a:lnTo>
                  <a:pt x="13" y="26"/>
                </a:lnTo>
                <a:lnTo>
                  <a:pt x="9" y="24"/>
                </a:lnTo>
                <a:lnTo>
                  <a:pt x="5" y="22"/>
                </a:lnTo>
                <a:lnTo>
                  <a:pt x="1" y="19"/>
                </a:lnTo>
                <a:lnTo>
                  <a:pt x="1" y="13"/>
                </a:lnTo>
                <a:lnTo>
                  <a:pt x="1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3" y="2"/>
                </a:lnTo>
                <a:lnTo>
                  <a:pt x="13" y="2"/>
                </a:lnTo>
                <a:lnTo>
                  <a:pt x="16" y="2"/>
                </a:lnTo>
                <a:lnTo>
                  <a:pt x="20" y="5"/>
                </a:lnTo>
                <a:lnTo>
                  <a:pt x="24" y="9"/>
                </a:lnTo>
                <a:lnTo>
                  <a:pt x="24" y="13"/>
                </a:lnTo>
                <a:lnTo>
                  <a:pt x="24" y="13"/>
                </a:lnTo>
                <a:lnTo>
                  <a:pt x="24" y="13"/>
                </a:lnTo>
                <a:lnTo>
                  <a:pt x="24" y="19"/>
                </a:lnTo>
                <a:lnTo>
                  <a:pt x="20" y="22"/>
                </a:lnTo>
                <a:lnTo>
                  <a:pt x="16" y="24"/>
                </a:lnTo>
                <a:lnTo>
                  <a:pt x="13" y="26"/>
                </a:lnTo>
                <a:lnTo>
                  <a:pt x="13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640"/>
          <p:cNvSpPr>
            <a:spLocks noEditPoints="1"/>
          </p:cNvSpPr>
          <p:nvPr/>
        </p:nvSpPr>
        <p:spPr bwMode="auto">
          <a:xfrm>
            <a:off x="6361173" y="5985052"/>
            <a:ext cx="95097" cy="95097"/>
          </a:xfrm>
          <a:custGeom>
            <a:avLst/>
            <a:gdLst>
              <a:gd name="T0" fmla="*/ 15 w 28"/>
              <a:gd name="T1" fmla="*/ 5 h 28"/>
              <a:gd name="T2" fmla="*/ 8 w 28"/>
              <a:gd name="T3" fmla="*/ 7 h 28"/>
              <a:gd name="T4" fmla="*/ 6 w 28"/>
              <a:gd name="T5" fmla="*/ 13 h 28"/>
              <a:gd name="T6" fmla="*/ 6 w 28"/>
              <a:gd name="T7" fmla="*/ 17 h 28"/>
              <a:gd name="T8" fmla="*/ 11 w 28"/>
              <a:gd name="T9" fmla="*/ 22 h 28"/>
              <a:gd name="T10" fmla="*/ 15 w 28"/>
              <a:gd name="T11" fmla="*/ 22 h 28"/>
              <a:gd name="T12" fmla="*/ 21 w 28"/>
              <a:gd name="T13" fmla="*/ 20 h 28"/>
              <a:gd name="T14" fmla="*/ 23 w 28"/>
              <a:gd name="T15" fmla="*/ 13 h 28"/>
              <a:gd name="T16" fmla="*/ 23 w 28"/>
              <a:gd name="T17" fmla="*/ 9 h 28"/>
              <a:gd name="T18" fmla="*/ 17 w 28"/>
              <a:gd name="T19" fmla="*/ 5 h 28"/>
              <a:gd name="T20" fmla="*/ 15 w 28"/>
              <a:gd name="T21" fmla="*/ 5 h 28"/>
              <a:gd name="T22" fmla="*/ 15 w 28"/>
              <a:gd name="T23" fmla="*/ 0 h 28"/>
              <a:gd name="T24" fmla="*/ 4 w 28"/>
              <a:gd name="T25" fmla="*/ 4 h 28"/>
              <a:gd name="T26" fmla="*/ 0 w 28"/>
              <a:gd name="T27" fmla="*/ 13 h 28"/>
              <a:gd name="T28" fmla="*/ 2 w 28"/>
              <a:gd name="T29" fmla="*/ 19 h 28"/>
              <a:gd name="T30" fmla="*/ 10 w 28"/>
              <a:gd name="T31" fmla="*/ 26 h 28"/>
              <a:gd name="T32" fmla="*/ 15 w 28"/>
              <a:gd name="T33" fmla="*/ 28 h 28"/>
              <a:gd name="T34" fmla="*/ 25 w 28"/>
              <a:gd name="T35" fmla="*/ 22 h 28"/>
              <a:gd name="T36" fmla="*/ 28 w 28"/>
              <a:gd name="T37" fmla="*/ 13 h 28"/>
              <a:gd name="T38" fmla="*/ 26 w 28"/>
              <a:gd name="T39" fmla="*/ 7 h 28"/>
              <a:gd name="T40" fmla="*/ 19 w 28"/>
              <a:gd name="T41" fmla="*/ 0 h 28"/>
              <a:gd name="T42" fmla="*/ 15 w 28"/>
              <a:gd name="T43" fmla="*/ 0 h 28"/>
              <a:gd name="T44" fmla="*/ 15 w 28"/>
              <a:gd name="T45" fmla="*/ 26 h 28"/>
              <a:gd name="T46" fmla="*/ 6 w 28"/>
              <a:gd name="T47" fmla="*/ 22 h 28"/>
              <a:gd name="T48" fmla="*/ 2 w 28"/>
              <a:gd name="T49" fmla="*/ 13 h 28"/>
              <a:gd name="T50" fmla="*/ 4 w 28"/>
              <a:gd name="T51" fmla="*/ 9 h 28"/>
              <a:gd name="T52" fmla="*/ 10 w 28"/>
              <a:gd name="T53" fmla="*/ 2 h 28"/>
              <a:gd name="T54" fmla="*/ 15 w 28"/>
              <a:gd name="T55" fmla="*/ 2 h 28"/>
              <a:gd name="T56" fmla="*/ 23 w 28"/>
              <a:gd name="T57" fmla="*/ 5 h 28"/>
              <a:gd name="T58" fmla="*/ 26 w 28"/>
              <a:gd name="T59" fmla="*/ 13 h 28"/>
              <a:gd name="T60" fmla="*/ 26 w 28"/>
              <a:gd name="T61" fmla="*/ 13 h 28"/>
              <a:gd name="T62" fmla="*/ 23 w 28"/>
              <a:gd name="T63" fmla="*/ 22 h 28"/>
              <a:gd name="T64" fmla="*/ 15 w 28"/>
              <a:gd name="T6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" h="28">
                <a:moveTo>
                  <a:pt x="15" y="5"/>
                </a:moveTo>
                <a:lnTo>
                  <a:pt x="15" y="5"/>
                </a:lnTo>
                <a:lnTo>
                  <a:pt x="11" y="5"/>
                </a:lnTo>
                <a:lnTo>
                  <a:pt x="8" y="7"/>
                </a:lnTo>
                <a:lnTo>
                  <a:pt x="6" y="9"/>
                </a:lnTo>
                <a:lnTo>
                  <a:pt x="6" y="13"/>
                </a:lnTo>
                <a:lnTo>
                  <a:pt x="6" y="13"/>
                </a:lnTo>
                <a:lnTo>
                  <a:pt x="6" y="17"/>
                </a:lnTo>
                <a:lnTo>
                  <a:pt x="8" y="20"/>
                </a:lnTo>
                <a:lnTo>
                  <a:pt x="11" y="22"/>
                </a:lnTo>
                <a:lnTo>
                  <a:pt x="15" y="22"/>
                </a:lnTo>
                <a:lnTo>
                  <a:pt x="15" y="22"/>
                </a:lnTo>
                <a:lnTo>
                  <a:pt x="17" y="22"/>
                </a:lnTo>
                <a:lnTo>
                  <a:pt x="21" y="20"/>
                </a:lnTo>
                <a:lnTo>
                  <a:pt x="23" y="17"/>
                </a:lnTo>
                <a:lnTo>
                  <a:pt x="23" y="13"/>
                </a:lnTo>
                <a:lnTo>
                  <a:pt x="23" y="13"/>
                </a:lnTo>
                <a:lnTo>
                  <a:pt x="23" y="9"/>
                </a:lnTo>
                <a:lnTo>
                  <a:pt x="21" y="7"/>
                </a:lnTo>
                <a:lnTo>
                  <a:pt x="17" y="5"/>
                </a:lnTo>
                <a:lnTo>
                  <a:pt x="15" y="5"/>
                </a:lnTo>
                <a:lnTo>
                  <a:pt x="15" y="5"/>
                </a:lnTo>
                <a:close/>
                <a:moveTo>
                  <a:pt x="15" y="0"/>
                </a:moveTo>
                <a:lnTo>
                  <a:pt x="15" y="0"/>
                </a:lnTo>
                <a:lnTo>
                  <a:pt x="10" y="0"/>
                </a:lnTo>
                <a:lnTo>
                  <a:pt x="4" y="4"/>
                </a:lnTo>
                <a:lnTo>
                  <a:pt x="2" y="7"/>
                </a:lnTo>
                <a:lnTo>
                  <a:pt x="0" y="13"/>
                </a:lnTo>
                <a:lnTo>
                  <a:pt x="0" y="13"/>
                </a:lnTo>
                <a:lnTo>
                  <a:pt x="2" y="19"/>
                </a:lnTo>
                <a:lnTo>
                  <a:pt x="4" y="22"/>
                </a:lnTo>
                <a:lnTo>
                  <a:pt x="10" y="26"/>
                </a:lnTo>
                <a:lnTo>
                  <a:pt x="15" y="28"/>
                </a:lnTo>
                <a:lnTo>
                  <a:pt x="15" y="28"/>
                </a:lnTo>
                <a:lnTo>
                  <a:pt x="19" y="26"/>
                </a:lnTo>
                <a:lnTo>
                  <a:pt x="25" y="22"/>
                </a:lnTo>
                <a:lnTo>
                  <a:pt x="26" y="19"/>
                </a:lnTo>
                <a:lnTo>
                  <a:pt x="28" y="13"/>
                </a:lnTo>
                <a:lnTo>
                  <a:pt x="28" y="13"/>
                </a:lnTo>
                <a:lnTo>
                  <a:pt x="26" y="7"/>
                </a:lnTo>
                <a:lnTo>
                  <a:pt x="25" y="4"/>
                </a:lnTo>
                <a:lnTo>
                  <a:pt x="19" y="0"/>
                </a:lnTo>
                <a:lnTo>
                  <a:pt x="15" y="0"/>
                </a:lnTo>
                <a:lnTo>
                  <a:pt x="15" y="0"/>
                </a:lnTo>
                <a:close/>
                <a:moveTo>
                  <a:pt x="15" y="26"/>
                </a:moveTo>
                <a:lnTo>
                  <a:pt x="15" y="26"/>
                </a:lnTo>
                <a:lnTo>
                  <a:pt x="10" y="24"/>
                </a:lnTo>
                <a:lnTo>
                  <a:pt x="6" y="22"/>
                </a:lnTo>
                <a:lnTo>
                  <a:pt x="4" y="19"/>
                </a:lnTo>
                <a:lnTo>
                  <a:pt x="2" y="13"/>
                </a:lnTo>
                <a:lnTo>
                  <a:pt x="2" y="13"/>
                </a:lnTo>
                <a:lnTo>
                  <a:pt x="4" y="9"/>
                </a:lnTo>
                <a:lnTo>
                  <a:pt x="6" y="5"/>
                </a:lnTo>
                <a:lnTo>
                  <a:pt x="10" y="2"/>
                </a:lnTo>
                <a:lnTo>
                  <a:pt x="15" y="2"/>
                </a:lnTo>
                <a:lnTo>
                  <a:pt x="15" y="2"/>
                </a:lnTo>
                <a:lnTo>
                  <a:pt x="19" y="2"/>
                </a:lnTo>
                <a:lnTo>
                  <a:pt x="23" y="5"/>
                </a:lnTo>
                <a:lnTo>
                  <a:pt x="25" y="9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5" y="19"/>
                </a:lnTo>
                <a:lnTo>
                  <a:pt x="23" y="22"/>
                </a:lnTo>
                <a:lnTo>
                  <a:pt x="19" y="24"/>
                </a:lnTo>
                <a:lnTo>
                  <a:pt x="15" y="26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641"/>
          <p:cNvSpPr>
            <a:spLocks noEditPoints="1"/>
          </p:cNvSpPr>
          <p:nvPr/>
        </p:nvSpPr>
        <p:spPr bwMode="auto">
          <a:xfrm>
            <a:off x="6317023" y="6080148"/>
            <a:ext cx="326047" cy="196986"/>
          </a:xfrm>
          <a:custGeom>
            <a:avLst/>
            <a:gdLst>
              <a:gd name="T0" fmla="*/ 88 w 96"/>
              <a:gd name="T1" fmla="*/ 0 h 58"/>
              <a:gd name="T2" fmla="*/ 8 w 96"/>
              <a:gd name="T3" fmla="*/ 0 h 58"/>
              <a:gd name="T4" fmla="*/ 8 w 96"/>
              <a:gd name="T5" fmla="*/ 0 h 58"/>
              <a:gd name="T6" fmla="*/ 4 w 96"/>
              <a:gd name="T7" fmla="*/ 2 h 58"/>
              <a:gd name="T8" fmla="*/ 0 w 96"/>
              <a:gd name="T9" fmla="*/ 7 h 58"/>
              <a:gd name="T10" fmla="*/ 0 w 96"/>
              <a:gd name="T11" fmla="*/ 52 h 58"/>
              <a:gd name="T12" fmla="*/ 0 w 96"/>
              <a:gd name="T13" fmla="*/ 52 h 58"/>
              <a:gd name="T14" fmla="*/ 4 w 96"/>
              <a:gd name="T15" fmla="*/ 56 h 58"/>
              <a:gd name="T16" fmla="*/ 8 w 96"/>
              <a:gd name="T17" fmla="*/ 58 h 58"/>
              <a:gd name="T18" fmla="*/ 88 w 96"/>
              <a:gd name="T19" fmla="*/ 58 h 58"/>
              <a:gd name="T20" fmla="*/ 88 w 96"/>
              <a:gd name="T21" fmla="*/ 58 h 58"/>
              <a:gd name="T22" fmla="*/ 94 w 96"/>
              <a:gd name="T23" fmla="*/ 56 h 58"/>
              <a:gd name="T24" fmla="*/ 96 w 96"/>
              <a:gd name="T25" fmla="*/ 52 h 58"/>
              <a:gd name="T26" fmla="*/ 96 w 96"/>
              <a:gd name="T27" fmla="*/ 7 h 58"/>
              <a:gd name="T28" fmla="*/ 96 w 96"/>
              <a:gd name="T29" fmla="*/ 7 h 58"/>
              <a:gd name="T30" fmla="*/ 94 w 96"/>
              <a:gd name="T31" fmla="*/ 2 h 58"/>
              <a:gd name="T32" fmla="*/ 88 w 96"/>
              <a:gd name="T33" fmla="*/ 0 h 58"/>
              <a:gd name="T34" fmla="*/ 88 w 96"/>
              <a:gd name="T35" fmla="*/ 0 h 58"/>
              <a:gd name="T36" fmla="*/ 77 w 96"/>
              <a:gd name="T37" fmla="*/ 49 h 58"/>
              <a:gd name="T38" fmla="*/ 15 w 96"/>
              <a:gd name="T39" fmla="*/ 49 h 58"/>
              <a:gd name="T40" fmla="*/ 15 w 96"/>
              <a:gd name="T41" fmla="*/ 49 h 58"/>
              <a:gd name="T42" fmla="*/ 13 w 96"/>
              <a:gd name="T43" fmla="*/ 49 h 58"/>
              <a:gd name="T44" fmla="*/ 13 w 96"/>
              <a:gd name="T45" fmla="*/ 49 h 58"/>
              <a:gd name="T46" fmla="*/ 15 w 96"/>
              <a:gd name="T47" fmla="*/ 47 h 58"/>
              <a:gd name="T48" fmla="*/ 77 w 96"/>
              <a:gd name="T49" fmla="*/ 47 h 58"/>
              <a:gd name="T50" fmla="*/ 77 w 96"/>
              <a:gd name="T51" fmla="*/ 47 h 58"/>
              <a:gd name="T52" fmla="*/ 79 w 96"/>
              <a:gd name="T53" fmla="*/ 49 h 58"/>
              <a:gd name="T54" fmla="*/ 79 w 96"/>
              <a:gd name="T55" fmla="*/ 49 h 58"/>
              <a:gd name="T56" fmla="*/ 77 w 96"/>
              <a:gd name="T57" fmla="*/ 49 h 58"/>
              <a:gd name="T58" fmla="*/ 77 w 96"/>
              <a:gd name="T59" fmla="*/ 49 h 58"/>
              <a:gd name="T60" fmla="*/ 77 w 96"/>
              <a:gd name="T61" fmla="*/ 41 h 58"/>
              <a:gd name="T62" fmla="*/ 15 w 96"/>
              <a:gd name="T63" fmla="*/ 41 h 58"/>
              <a:gd name="T64" fmla="*/ 15 w 96"/>
              <a:gd name="T65" fmla="*/ 41 h 58"/>
              <a:gd name="T66" fmla="*/ 13 w 96"/>
              <a:gd name="T67" fmla="*/ 39 h 58"/>
              <a:gd name="T68" fmla="*/ 13 w 96"/>
              <a:gd name="T69" fmla="*/ 39 h 58"/>
              <a:gd name="T70" fmla="*/ 15 w 96"/>
              <a:gd name="T71" fmla="*/ 37 h 58"/>
              <a:gd name="T72" fmla="*/ 77 w 96"/>
              <a:gd name="T73" fmla="*/ 37 h 58"/>
              <a:gd name="T74" fmla="*/ 77 w 96"/>
              <a:gd name="T75" fmla="*/ 37 h 58"/>
              <a:gd name="T76" fmla="*/ 79 w 96"/>
              <a:gd name="T77" fmla="*/ 39 h 58"/>
              <a:gd name="T78" fmla="*/ 79 w 96"/>
              <a:gd name="T79" fmla="*/ 39 h 58"/>
              <a:gd name="T80" fmla="*/ 77 w 96"/>
              <a:gd name="T81" fmla="*/ 41 h 58"/>
              <a:gd name="T82" fmla="*/ 77 w 96"/>
              <a:gd name="T83" fmla="*/ 41 h 58"/>
              <a:gd name="T84" fmla="*/ 81 w 96"/>
              <a:gd name="T85" fmla="*/ 24 h 58"/>
              <a:gd name="T86" fmla="*/ 81 w 96"/>
              <a:gd name="T87" fmla="*/ 24 h 58"/>
              <a:gd name="T88" fmla="*/ 79 w 96"/>
              <a:gd name="T89" fmla="*/ 26 h 58"/>
              <a:gd name="T90" fmla="*/ 79 w 96"/>
              <a:gd name="T91" fmla="*/ 26 h 58"/>
              <a:gd name="T92" fmla="*/ 13 w 96"/>
              <a:gd name="T93" fmla="*/ 26 h 58"/>
              <a:gd name="T94" fmla="*/ 13 w 96"/>
              <a:gd name="T95" fmla="*/ 26 h 58"/>
              <a:gd name="T96" fmla="*/ 11 w 96"/>
              <a:gd name="T97" fmla="*/ 26 h 58"/>
              <a:gd name="T98" fmla="*/ 11 w 96"/>
              <a:gd name="T99" fmla="*/ 24 h 58"/>
              <a:gd name="T100" fmla="*/ 11 w 96"/>
              <a:gd name="T101" fmla="*/ 17 h 58"/>
              <a:gd name="T102" fmla="*/ 11 w 96"/>
              <a:gd name="T103" fmla="*/ 17 h 58"/>
              <a:gd name="T104" fmla="*/ 11 w 96"/>
              <a:gd name="T105" fmla="*/ 15 h 58"/>
              <a:gd name="T106" fmla="*/ 13 w 96"/>
              <a:gd name="T107" fmla="*/ 15 h 58"/>
              <a:gd name="T108" fmla="*/ 79 w 96"/>
              <a:gd name="T109" fmla="*/ 15 h 58"/>
              <a:gd name="T110" fmla="*/ 79 w 96"/>
              <a:gd name="T111" fmla="*/ 15 h 58"/>
              <a:gd name="T112" fmla="*/ 79 w 96"/>
              <a:gd name="T113" fmla="*/ 15 h 58"/>
              <a:gd name="T114" fmla="*/ 81 w 96"/>
              <a:gd name="T115" fmla="*/ 17 h 58"/>
              <a:gd name="T116" fmla="*/ 81 w 96"/>
              <a:gd name="T117" fmla="*/ 2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" h="58">
                <a:moveTo>
                  <a:pt x="88" y="0"/>
                </a:move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0" y="7"/>
                </a:lnTo>
                <a:lnTo>
                  <a:pt x="0" y="52"/>
                </a:lnTo>
                <a:lnTo>
                  <a:pt x="0" y="52"/>
                </a:lnTo>
                <a:lnTo>
                  <a:pt x="4" y="56"/>
                </a:lnTo>
                <a:lnTo>
                  <a:pt x="8" y="58"/>
                </a:lnTo>
                <a:lnTo>
                  <a:pt x="88" y="58"/>
                </a:lnTo>
                <a:lnTo>
                  <a:pt x="88" y="58"/>
                </a:lnTo>
                <a:lnTo>
                  <a:pt x="94" y="56"/>
                </a:lnTo>
                <a:lnTo>
                  <a:pt x="96" y="52"/>
                </a:lnTo>
                <a:lnTo>
                  <a:pt x="96" y="7"/>
                </a:lnTo>
                <a:lnTo>
                  <a:pt x="96" y="7"/>
                </a:lnTo>
                <a:lnTo>
                  <a:pt x="94" y="2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77" y="49"/>
                </a:moveTo>
                <a:lnTo>
                  <a:pt x="15" y="49"/>
                </a:lnTo>
                <a:lnTo>
                  <a:pt x="15" y="49"/>
                </a:lnTo>
                <a:lnTo>
                  <a:pt x="13" y="49"/>
                </a:lnTo>
                <a:lnTo>
                  <a:pt x="13" y="49"/>
                </a:lnTo>
                <a:lnTo>
                  <a:pt x="15" y="47"/>
                </a:lnTo>
                <a:lnTo>
                  <a:pt x="77" y="47"/>
                </a:lnTo>
                <a:lnTo>
                  <a:pt x="77" y="47"/>
                </a:lnTo>
                <a:lnTo>
                  <a:pt x="79" y="49"/>
                </a:lnTo>
                <a:lnTo>
                  <a:pt x="79" y="49"/>
                </a:lnTo>
                <a:lnTo>
                  <a:pt x="77" y="49"/>
                </a:lnTo>
                <a:lnTo>
                  <a:pt x="77" y="49"/>
                </a:lnTo>
                <a:close/>
                <a:moveTo>
                  <a:pt x="77" y="41"/>
                </a:moveTo>
                <a:lnTo>
                  <a:pt x="15" y="41"/>
                </a:lnTo>
                <a:lnTo>
                  <a:pt x="15" y="41"/>
                </a:lnTo>
                <a:lnTo>
                  <a:pt x="13" y="39"/>
                </a:lnTo>
                <a:lnTo>
                  <a:pt x="13" y="39"/>
                </a:lnTo>
                <a:lnTo>
                  <a:pt x="15" y="37"/>
                </a:lnTo>
                <a:lnTo>
                  <a:pt x="77" y="37"/>
                </a:lnTo>
                <a:lnTo>
                  <a:pt x="77" y="37"/>
                </a:lnTo>
                <a:lnTo>
                  <a:pt x="79" y="39"/>
                </a:lnTo>
                <a:lnTo>
                  <a:pt x="79" y="39"/>
                </a:lnTo>
                <a:lnTo>
                  <a:pt x="77" y="41"/>
                </a:lnTo>
                <a:lnTo>
                  <a:pt x="77" y="41"/>
                </a:lnTo>
                <a:close/>
                <a:moveTo>
                  <a:pt x="81" y="24"/>
                </a:moveTo>
                <a:lnTo>
                  <a:pt x="81" y="24"/>
                </a:lnTo>
                <a:lnTo>
                  <a:pt x="79" y="26"/>
                </a:lnTo>
                <a:lnTo>
                  <a:pt x="79" y="26"/>
                </a:lnTo>
                <a:lnTo>
                  <a:pt x="13" y="26"/>
                </a:lnTo>
                <a:lnTo>
                  <a:pt x="13" y="26"/>
                </a:lnTo>
                <a:lnTo>
                  <a:pt x="11" y="26"/>
                </a:lnTo>
                <a:lnTo>
                  <a:pt x="11" y="24"/>
                </a:lnTo>
                <a:lnTo>
                  <a:pt x="11" y="17"/>
                </a:lnTo>
                <a:lnTo>
                  <a:pt x="11" y="17"/>
                </a:lnTo>
                <a:lnTo>
                  <a:pt x="11" y="15"/>
                </a:lnTo>
                <a:lnTo>
                  <a:pt x="13" y="15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lnTo>
                  <a:pt x="81" y="17"/>
                </a:lnTo>
                <a:lnTo>
                  <a:pt x="8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642"/>
          <p:cNvSpPr>
            <a:spLocks noEditPoints="1"/>
          </p:cNvSpPr>
          <p:nvPr/>
        </p:nvSpPr>
        <p:spPr bwMode="auto">
          <a:xfrm>
            <a:off x="1640299" y="5964674"/>
            <a:ext cx="363407" cy="298876"/>
          </a:xfrm>
          <a:custGeom>
            <a:avLst/>
            <a:gdLst>
              <a:gd name="T0" fmla="*/ 92 w 107"/>
              <a:gd name="T1" fmla="*/ 41 h 88"/>
              <a:gd name="T2" fmla="*/ 84 w 107"/>
              <a:gd name="T3" fmla="*/ 19 h 88"/>
              <a:gd name="T4" fmla="*/ 67 w 107"/>
              <a:gd name="T5" fmla="*/ 4 h 88"/>
              <a:gd name="T6" fmla="*/ 52 w 107"/>
              <a:gd name="T7" fmla="*/ 0 h 88"/>
              <a:gd name="T8" fmla="*/ 28 w 107"/>
              <a:gd name="T9" fmla="*/ 8 h 88"/>
              <a:gd name="T10" fmla="*/ 15 w 107"/>
              <a:gd name="T11" fmla="*/ 26 h 88"/>
              <a:gd name="T12" fmla="*/ 11 w 107"/>
              <a:gd name="T13" fmla="*/ 53 h 88"/>
              <a:gd name="T14" fmla="*/ 2 w 107"/>
              <a:gd name="T15" fmla="*/ 58 h 88"/>
              <a:gd name="T16" fmla="*/ 0 w 107"/>
              <a:gd name="T17" fmla="*/ 70 h 88"/>
              <a:gd name="T18" fmla="*/ 9 w 107"/>
              <a:gd name="T19" fmla="*/ 86 h 88"/>
              <a:gd name="T20" fmla="*/ 24 w 107"/>
              <a:gd name="T21" fmla="*/ 86 h 88"/>
              <a:gd name="T22" fmla="*/ 35 w 107"/>
              <a:gd name="T23" fmla="*/ 70 h 88"/>
              <a:gd name="T24" fmla="*/ 30 w 107"/>
              <a:gd name="T25" fmla="*/ 56 h 88"/>
              <a:gd name="T26" fmla="*/ 19 w 107"/>
              <a:gd name="T27" fmla="*/ 43 h 88"/>
              <a:gd name="T28" fmla="*/ 20 w 107"/>
              <a:gd name="T29" fmla="*/ 30 h 88"/>
              <a:gd name="T30" fmla="*/ 34 w 107"/>
              <a:gd name="T31" fmla="*/ 17 h 88"/>
              <a:gd name="T32" fmla="*/ 52 w 107"/>
              <a:gd name="T33" fmla="*/ 11 h 88"/>
              <a:gd name="T34" fmla="*/ 64 w 107"/>
              <a:gd name="T35" fmla="*/ 13 h 88"/>
              <a:gd name="T36" fmla="*/ 79 w 107"/>
              <a:gd name="T37" fmla="*/ 25 h 88"/>
              <a:gd name="T38" fmla="*/ 84 w 107"/>
              <a:gd name="T39" fmla="*/ 43 h 88"/>
              <a:gd name="T40" fmla="*/ 79 w 107"/>
              <a:gd name="T41" fmla="*/ 55 h 88"/>
              <a:gd name="T42" fmla="*/ 71 w 107"/>
              <a:gd name="T43" fmla="*/ 70 h 88"/>
              <a:gd name="T44" fmla="*/ 77 w 107"/>
              <a:gd name="T45" fmla="*/ 83 h 88"/>
              <a:gd name="T46" fmla="*/ 88 w 107"/>
              <a:gd name="T47" fmla="*/ 88 h 88"/>
              <a:gd name="T48" fmla="*/ 105 w 107"/>
              <a:gd name="T49" fmla="*/ 77 h 88"/>
              <a:gd name="T50" fmla="*/ 105 w 107"/>
              <a:gd name="T51" fmla="*/ 64 h 88"/>
              <a:gd name="T52" fmla="*/ 92 w 107"/>
              <a:gd name="T53" fmla="*/ 53 h 88"/>
              <a:gd name="T54" fmla="*/ 30 w 107"/>
              <a:gd name="T55" fmla="*/ 70 h 88"/>
              <a:gd name="T56" fmla="*/ 22 w 107"/>
              <a:gd name="T57" fmla="*/ 81 h 88"/>
              <a:gd name="T58" fmla="*/ 13 w 107"/>
              <a:gd name="T59" fmla="*/ 81 h 88"/>
              <a:gd name="T60" fmla="*/ 4 w 107"/>
              <a:gd name="T61" fmla="*/ 70 h 88"/>
              <a:gd name="T62" fmla="*/ 11 w 107"/>
              <a:gd name="T63" fmla="*/ 58 h 88"/>
              <a:gd name="T64" fmla="*/ 11 w 107"/>
              <a:gd name="T65" fmla="*/ 73 h 88"/>
              <a:gd name="T66" fmla="*/ 19 w 107"/>
              <a:gd name="T67" fmla="*/ 64 h 88"/>
              <a:gd name="T68" fmla="*/ 22 w 107"/>
              <a:gd name="T69" fmla="*/ 58 h 88"/>
              <a:gd name="T70" fmla="*/ 30 w 107"/>
              <a:gd name="T71" fmla="*/ 70 h 88"/>
              <a:gd name="T72" fmla="*/ 88 w 107"/>
              <a:gd name="T73" fmla="*/ 81 h 88"/>
              <a:gd name="T74" fmla="*/ 77 w 107"/>
              <a:gd name="T75" fmla="*/ 73 h 88"/>
              <a:gd name="T76" fmla="*/ 77 w 107"/>
              <a:gd name="T77" fmla="*/ 66 h 88"/>
              <a:gd name="T78" fmla="*/ 84 w 107"/>
              <a:gd name="T79" fmla="*/ 56 h 88"/>
              <a:gd name="T80" fmla="*/ 82 w 107"/>
              <a:gd name="T81" fmla="*/ 73 h 88"/>
              <a:gd name="T82" fmla="*/ 92 w 107"/>
              <a:gd name="T83" fmla="*/ 66 h 88"/>
              <a:gd name="T84" fmla="*/ 95 w 107"/>
              <a:gd name="T85" fmla="*/ 58 h 88"/>
              <a:gd name="T86" fmla="*/ 101 w 107"/>
              <a:gd name="T87" fmla="*/ 70 h 88"/>
              <a:gd name="T88" fmla="*/ 97 w 107"/>
              <a:gd name="T89" fmla="*/ 77 h 88"/>
              <a:gd name="T90" fmla="*/ 88 w 107"/>
              <a:gd name="T91" fmla="*/ 8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7" h="88">
                <a:moveTo>
                  <a:pt x="92" y="53"/>
                </a:moveTo>
                <a:lnTo>
                  <a:pt x="92" y="41"/>
                </a:lnTo>
                <a:lnTo>
                  <a:pt x="92" y="41"/>
                </a:lnTo>
                <a:lnTo>
                  <a:pt x="92" y="34"/>
                </a:lnTo>
                <a:lnTo>
                  <a:pt x="88" y="26"/>
                </a:lnTo>
                <a:lnTo>
                  <a:pt x="84" y="19"/>
                </a:lnTo>
                <a:lnTo>
                  <a:pt x="80" y="13"/>
                </a:lnTo>
                <a:lnTo>
                  <a:pt x="75" y="8"/>
                </a:lnTo>
                <a:lnTo>
                  <a:pt x="67" y="4"/>
                </a:lnTo>
                <a:lnTo>
                  <a:pt x="60" y="2"/>
                </a:lnTo>
                <a:lnTo>
                  <a:pt x="52" y="0"/>
                </a:lnTo>
                <a:lnTo>
                  <a:pt x="52" y="0"/>
                </a:lnTo>
                <a:lnTo>
                  <a:pt x="43" y="2"/>
                </a:lnTo>
                <a:lnTo>
                  <a:pt x="35" y="4"/>
                </a:lnTo>
                <a:lnTo>
                  <a:pt x="28" y="8"/>
                </a:lnTo>
                <a:lnTo>
                  <a:pt x="22" y="13"/>
                </a:lnTo>
                <a:lnTo>
                  <a:pt x="19" y="19"/>
                </a:lnTo>
                <a:lnTo>
                  <a:pt x="15" y="26"/>
                </a:lnTo>
                <a:lnTo>
                  <a:pt x="11" y="34"/>
                </a:lnTo>
                <a:lnTo>
                  <a:pt x="11" y="41"/>
                </a:lnTo>
                <a:lnTo>
                  <a:pt x="11" y="53"/>
                </a:lnTo>
                <a:lnTo>
                  <a:pt x="11" y="53"/>
                </a:lnTo>
                <a:lnTo>
                  <a:pt x="5" y="55"/>
                </a:lnTo>
                <a:lnTo>
                  <a:pt x="2" y="58"/>
                </a:lnTo>
                <a:lnTo>
                  <a:pt x="0" y="64"/>
                </a:lnTo>
                <a:lnTo>
                  <a:pt x="0" y="70"/>
                </a:lnTo>
                <a:lnTo>
                  <a:pt x="0" y="70"/>
                </a:lnTo>
                <a:lnTo>
                  <a:pt x="0" y="77"/>
                </a:lnTo>
                <a:lnTo>
                  <a:pt x="4" y="83"/>
                </a:lnTo>
                <a:lnTo>
                  <a:pt x="9" y="86"/>
                </a:lnTo>
                <a:lnTo>
                  <a:pt x="17" y="88"/>
                </a:lnTo>
                <a:lnTo>
                  <a:pt x="17" y="88"/>
                </a:lnTo>
                <a:lnTo>
                  <a:pt x="24" y="86"/>
                </a:lnTo>
                <a:lnTo>
                  <a:pt x="30" y="83"/>
                </a:lnTo>
                <a:lnTo>
                  <a:pt x="34" y="77"/>
                </a:lnTo>
                <a:lnTo>
                  <a:pt x="35" y="70"/>
                </a:lnTo>
                <a:lnTo>
                  <a:pt x="35" y="70"/>
                </a:lnTo>
                <a:lnTo>
                  <a:pt x="34" y="62"/>
                </a:lnTo>
                <a:lnTo>
                  <a:pt x="30" y="56"/>
                </a:lnTo>
                <a:lnTo>
                  <a:pt x="24" y="53"/>
                </a:lnTo>
                <a:lnTo>
                  <a:pt x="19" y="51"/>
                </a:lnTo>
                <a:lnTo>
                  <a:pt x="19" y="43"/>
                </a:lnTo>
                <a:lnTo>
                  <a:pt x="19" y="43"/>
                </a:lnTo>
                <a:lnTo>
                  <a:pt x="19" y="38"/>
                </a:lnTo>
                <a:lnTo>
                  <a:pt x="20" y="30"/>
                </a:lnTo>
                <a:lnTo>
                  <a:pt x="24" y="25"/>
                </a:lnTo>
                <a:lnTo>
                  <a:pt x="28" y="21"/>
                </a:lnTo>
                <a:lnTo>
                  <a:pt x="34" y="17"/>
                </a:lnTo>
                <a:lnTo>
                  <a:pt x="39" y="13"/>
                </a:lnTo>
                <a:lnTo>
                  <a:pt x="45" y="11"/>
                </a:lnTo>
                <a:lnTo>
                  <a:pt x="52" y="11"/>
                </a:lnTo>
                <a:lnTo>
                  <a:pt x="52" y="11"/>
                </a:lnTo>
                <a:lnTo>
                  <a:pt x="58" y="11"/>
                </a:lnTo>
                <a:lnTo>
                  <a:pt x="64" y="13"/>
                </a:lnTo>
                <a:lnTo>
                  <a:pt x="69" y="17"/>
                </a:lnTo>
                <a:lnTo>
                  <a:pt x="75" y="21"/>
                </a:lnTo>
                <a:lnTo>
                  <a:pt x="79" y="25"/>
                </a:lnTo>
                <a:lnTo>
                  <a:pt x="82" y="30"/>
                </a:lnTo>
                <a:lnTo>
                  <a:pt x="84" y="38"/>
                </a:lnTo>
                <a:lnTo>
                  <a:pt x="84" y="43"/>
                </a:lnTo>
                <a:lnTo>
                  <a:pt x="84" y="53"/>
                </a:lnTo>
                <a:lnTo>
                  <a:pt x="84" y="53"/>
                </a:lnTo>
                <a:lnTo>
                  <a:pt x="79" y="55"/>
                </a:lnTo>
                <a:lnTo>
                  <a:pt x="75" y="58"/>
                </a:lnTo>
                <a:lnTo>
                  <a:pt x="71" y="64"/>
                </a:lnTo>
                <a:lnTo>
                  <a:pt x="71" y="70"/>
                </a:lnTo>
                <a:lnTo>
                  <a:pt x="71" y="70"/>
                </a:lnTo>
                <a:lnTo>
                  <a:pt x="71" y="77"/>
                </a:lnTo>
                <a:lnTo>
                  <a:pt x="77" y="83"/>
                </a:lnTo>
                <a:lnTo>
                  <a:pt x="82" y="86"/>
                </a:lnTo>
                <a:lnTo>
                  <a:pt x="88" y="88"/>
                </a:lnTo>
                <a:lnTo>
                  <a:pt x="88" y="88"/>
                </a:lnTo>
                <a:lnTo>
                  <a:pt x="95" y="86"/>
                </a:lnTo>
                <a:lnTo>
                  <a:pt x="101" y="83"/>
                </a:lnTo>
                <a:lnTo>
                  <a:pt x="105" y="77"/>
                </a:lnTo>
                <a:lnTo>
                  <a:pt x="107" y="70"/>
                </a:lnTo>
                <a:lnTo>
                  <a:pt x="107" y="70"/>
                </a:lnTo>
                <a:lnTo>
                  <a:pt x="105" y="64"/>
                </a:lnTo>
                <a:lnTo>
                  <a:pt x="103" y="58"/>
                </a:lnTo>
                <a:lnTo>
                  <a:pt x="97" y="55"/>
                </a:lnTo>
                <a:lnTo>
                  <a:pt x="92" y="53"/>
                </a:lnTo>
                <a:lnTo>
                  <a:pt x="92" y="53"/>
                </a:lnTo>
                <a:close/>
                <a:moveTo>
                  <a:pt x="30" y="70"/>
                </a:moveTo>
                <a:lnTo>
                  <a:pt x="30" y="70"/>
                </a:lnTo>
                <a:lnTo>
                  <a:pt x="28" y="73"/>
                </a:lnTo>
                <a:lnTo>
                  <a:pt x="26" y="77"/>
                </a:lnTo>
                <a:lnTo>
                  <a:pt x="22" y="81"/>
                </a:lnTo>
                <a:lnTo>
                  <a:pt x="17" y="81"/>
                </a:lnTo>
                <a:lnTo>
                  <a:pt x="17" y="81"/>
                </a:lnTo>
                <a:lnTo>
                  <a:pt x="13" y="81"/>
                </a:lnTo>
                <a:lnTo>
                  <a:pt x="7" y="77"/>
                </a:lnTo>
                <a:lnTo>
                  <a:pt x="5" y="73"/>
                </a:lnTo>
                <a:lnTo>
                  <a:pt x="4" y="70"/>
                </a:lnTo>
                <a:lnTo>
                  <a:pt x="4" y="70"/>
                </a:lnTo>
                <a:lnTo>
                  <a:pt x="5" y="62"/>
                </a:lnTo>
                <a:lnTo>
                  <a:pt x="11" y="58"/>
                </a:lnTo>
                <a:lnTo>
                  <a:pt x="11" y="66"/>
                </a:lnTo>
                <a:lnTo>
                  <a:pt x="11" y="66"/>
                </a:lnTo>
                <a:lnTo>
                  <a:pt x="11" y="73"/>
                </a:lnTo>
                <a:lnTo>
                  <a:pt x="20" y="73"/>
                </a:lnTo>
                <a:lnTo>
                  <a:pt x="20" y="73"/>
                </a:lnTo>
                <a:lnTo>
                  <a:pt x="19" y="64"/>
                </a:lnTo>
                <a:lnTo>
                  <a:pt x="19" y="56"/>
                </a:lnTo>
                <a:lnTo>
                  <a:pt x="19" y="56"/>
                </a:lnTo>
                <a:lnTo>
                  <a:pt x="22" y="58"/>
                </a:lnTo>
                <a:lnTo>
                  <a:pt x="26" y="60"/>
                </a:lnTo>
                <a:lnTo>
                  <a:pt x="28" y="64"/>
                </a:lnTo>
                <a:lnTo>
                  <a:pt x="30" y="70"/>
                </a:lnTo>
                <a:lnTo>
                  <a:pt x="30" y="70"/>
                </a:lnTo>
                <a:close/>
                <a:moveTo>
                  <a:pt x="88" y="81"/>
                </a:moveTo>
                <a:lnTo>
                  <a:pt x="88" y="81"/>
                </a:lnTo>
                <a:lnTo>
                  <a:pt x="84" y="81"/>
                </a:lnTo>
                <a:lnTo>
                  <a:pt x="80" y="77"/>
                </a:lnTo>
                <a:lnTo>
                  <a:pt x="77" y="73"/>
                </a:lnTo>
                <a:lnTo>
                  <a:pt x="77" y="70"/>
                </a:lnTo>
                <a:lnTo>
                  <a:pt x="77" y="70"/>
                </a:lnTo>
                <a:lnTo>
                  <a:pt x="77" y="66"/>
                </a:lnTo>
                <a:lnTo>
                  <a:pt x="79" y="62"/>
                </a:lnTo>
                <a:lnTo>
                  <a:pt x="80" y="58"/>
                </a:lnTo>
                <a:lnTo>
                  <a:pt x="84" y="56"/>
                </a:lnTo>
                <a:lnTo>
                  <a:pt x="84" y="64"/>
                </a:lnTo>
                <a:lnTo>
                  <a:pt x="84" y="64"/>
                </a:lnTo>
                <a:lnTo>
                  <a:pt x="82" y="73"/>
                </a:lnTo>
                <a:lnTo>
                  <a:pt x="92" y="73"/>
                </a:lnTo>
                <a:lnTo>
                  <a:pt x="92" y="73"/>
                </a:lnTo>
                <a:lnTo>
                  <a:pt x="92" y="66"/>
                </a:lnTo>
                <a:lnTo>
                  <a:pt x="92" y="56"/>
                </a:lnTo>
                <a:lnTo>
                  <a:pt x="92" y="56"/>
                </a:lnTo>
                <a:lnTo>
                  <a:pt x="95" y="58"/>
                </a:lnTo>
                <a:lnTo>
                  <a:pt x="99" y="62"/>
                </a:lnTo>
                <a:lnTo>
                  <a:pt x="101" y="66"/>
                </a:lnTo>
                <a:lnTo>
                  <a:pt x="101" y="70"/>
                </a:lnTo>
                <a:lnTo>
                  <a:pt x="101" y="70"/>
                </a:lnTo>
                <a:lnTo>
                  <a:pt x="99" y="73"/>
                </a:lnTo>
                <a:lnTo>
                  <a:pt x="97" y="77"/>
                </a:lnTo>
                <a:lnTo>
                  <a:pt x="94" y="81"/>
                </a:lnTo>
                <a:lnTo>
                  <a:pt x="88" y="81"/>
                </a:lnTo>
                <a:lnTo>
                  <a:pt x="88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643"/>
          <p:cNvSpPr>
            <a:spLocks noEditPoints="1"/>
          </p:cNvSpPr>
          <p:nvPr/>
        </p:nvSpPr>
        <p:spPr bwMode="auto">
          <a:xfrm>
            <a:off x="2210880" y="5978260"/>
            <a:ext cx="448313" cy="275102"/>
          </a:xfrm>
          <a:custGeom>
            <a:avLst/>
            <a:gdLst>
              <a:gd name="T0" fmla="*/ 49 w 132"/>
              <a:gd name="T1" fmla="*/ 7 h 81"/>
              <a:gd name="T2" fmla="*/ 47 w 132"/>
              <a:gd name="T3" fmla="*/ 6 h 81"/>
              <a:gd name="T4" fmla="*/ 44 w 132"/>
              <a:gd name="T5" fmla="*/ 2 h 81"/>
              <a:gd name="T6" fmla="*/ 34 w 132"/>
              <a:gd name="T7" fmla="*/ 0 h 81"/>
              <a:gd name="T8" fmla="*/ 30 w 132"/>
              <a:gd name="T9" fmla="*/ 2 h 81"/>
              <a:gd name="T10" fmla="*/ 25 w 132"/>
              <a:gd name="T11" fmla="*/ 6 h 81"/>
              <a:gd name="T12" fmla="*/ 19 w 132"/>
              <a:gd name="T13" fmla="*/ 7 h 81"/>
              <a:gd name="T14" fmla="*/ 12 w 132"/>
              <a:gd name="T15" fmla="*/ 9 h 81"/>
              <a:gd name="T16" fmla="*/ 2 w 132"/>
              <a:gd name="T17" fmla="*/ 21 h 81"/>
              <a:gd name="T18" fmla="*/ 0 w 132"/>
              <a:gd name="T19" fmla="*/ 62 h 81"/>
              <a:gd name="T20" fmla="*/ 2 w 132"/>
              <a:gd name="T21" fmla="*/ 67 h 81"/>
              <a:gd name="T22" fmla="*/ 12 w 132"/>
              <a:gd name="T23" fmla="*/ 79 h 81"/>
              <a:gd name="T24" fmla="*/ 113 w 132"/>
              <a:gd name="T25" fmla="*/ 81 h 81"/>
              <a:gd name="T26" fmla="*/ 120 w 132"/>
              <a:gd name="T27" fmla="*/ 79 h 81"/>
              <a:gd name="T28" fmla="*/ 132 w 132"/>
              <a:gd name="T29" fmla="*/ 67 h 81"/>
              <a:gd name="T30" fmla="*/ 132 w 132"/>
              <a:gd name="T31" fmla="*/ 28 h 81"/>
              <a:gd name="T32" fmla="*/ 132 w 132"/>
              <a:gd name="T33" fmla="*/ 21 h 81"/>
              <a:gd name="T34" fmla="*/ 120 w 132"/>
              <a:gd name="T35" fmla="*/ 9 h 81"/>
              <a:gd name="T36" fmla="*/ 113 w 132"/>
              <a:gd name="T37" fmla="*/ 7 h 81"/>
              <a:gd name="T38" fmla="*/ 19 w 132"/>
              <a:gd name="T39" fmla="*/ 36 h 81"/>
              <a:gd name="T40" fmla="*/ 45 w 132"/>
              <a:gd name="T41" fmla="*/ 22 h 81"/>
              <a:gd name="T42" fmla="*/ 87 w 132"/>
              <a:gd name="T43" fmla="*/ 69 h 81"/>
              <a:gd name="T44" fmla="*/ 77 w 132"/>
              <a:gd name="T45" fmla="*/ 67 h 81"/>
              <a:gd name="T46" fmla="*/ 64 w 132"/>
              <a:gd name="T47" fmla="*/ 52 h 81"/>
              <a:gd name="T48" fmla="*/ 62 w 132"/>
              <a:gd name="T49" fmla="*/ 43 h 81"/>
              <a:gd name="T50" fmla="*/ 70 w 132"/>
              <a:gd name="T51" fmla="*/ 24 h 81"/>
              <a:gd name="T52" fmla="*/ 87 w 132"/>
              <a:gd name="T53" fmla="*/ 17 h 81"/>
              <a:gd name="T54" fmla="*/ 98 w 132"/>
              <a:gd name="T55" fmla="*/ 19 h 81"/>
              <a:gd name="T56" fmla="*/ 111 w 132"/>
              <a:gd name="T57" fmla="*/ 34 h 81"/>
              <a:gd name="T58" fmla="*/ 113 w 132"/>
              <a:gd name="T59" fmla="*/ 43 h 81"/>
              <a:gd name="T60" fmla="*/ 105 w 132"/>
              <a:gd name="T61" fmla="*/ 62 h 81"/>
              <a:gd name="T62" fmla="*/ 87 w 132"/>
              <a:gd name="T63" fmla="*/ 6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81">
                <a:moveTo>
                  <a:pt x="113" y="7"/>
                </a:moveTo>
                <a:lnTo>
                  <a:pt x="49" y="7"/>
                </a:lnTo>
                <a:lnTo>
                  <a:pt x="49" y="7"/>
                </a:lnTo>
                <a:lnTo>
                  <a:pt x="47" y="6"/>
                </a:lnTo>
                <a:lnTo>
                  <a:pt x="45" y="4"/>
                </a:lnTo>
                <a:lnTo>
                  <a:pt x="44" y="2"/>
                </a:lnTo>
                <a:lnTo>
                  <a:pt x="40" y="0"/>
                </a:lnTo>
                <a:lnTo>
                  <a:pt x="34" y="0"/>
                </a:lnTo>
                <a:lnTo>
                  <a:pt x="34" y="0"/>
                </a:lnTo>
                <a:lnTo>
                  <a:pt x="30" y="2"/>
                </a:lnTo>
                <a:lnTo>
                  <a:pt x="27" y="4"/>
                </a:lnTo>
                <a:lnTo>
                  <a:pt x="25" y="6"/>
                </a:lnTo>
                <a:lnTo>
                  <a:pt x="25" y="7"/>
                </a:lnTo>
                <a:lnTo>
                  <a:pt x="19" y="7"/>
                </a:lnTo>
                <a:lnTo>
                  <a:pt x="19" y="7"/>
                </a:lnTo>
                <a:lnTo>
                  <a:pt x="12" y="9"/>
                </a:lnTo>
                <a:lnTo>
                  <a:pt x="6" y="13"/>
                </a:lnTo>
                <a:lnTo>
                  <a:pt x="2" y="21"/>
                </a:lnTo>
                <a:lnTo>
                  <a:pt x="0" y="28"/>
                </a:lnTo>
                <a:lnTo>
                  <a:pt x="0" y="62"/>
                </a:lnTo>
                <a:lnTo>
                  <a:pt x="0" y="62"/>
                </a:lnTo>
                <a:lnTo>
                  <a:pt x="2" y="67"/>
                </a:lnTo>
                <a:lnTo>
                  <a:pt x="6" y="75"/>
                </a:lnTo>
                <a:lnTo>
                  <a:pt x="12" y="79"/>
                </a:lnTo>
                <a:lnTo>
                  <a:pt x="19" y="81"/>
                </a:lnTo>
                <a:lnTo>
                  <a:pt x="113" y="81"/>
                </a:lnTo>
                <a:lnTo>
                  <a:pt x="113" y="81"/>
                </a:lnTo>
                <a:lnTo>
                  <a:pt x="120" y="79"/>
                </a:lnTo>
                <a:lnTo>
                  <a:pt x="126" y="75"/>
                </a:lnTo>
                <a:lnTo>
                  <a:pt x="132" y="67"/>
                </a:lnTo>
                <a:lnTo>
                  <a:pt x="132" y="62"/>
                </a:lnTo>
                <a:lnTo>
                  <a:pt x="132" y="28"/>
                </a:lnTo>
                <a:lnTo>
                  <a:pt x="132" y="28"/>
                </a:lnTo>
                <a:lnTo>
                  <a:pt x="132" y="21"/>
                </a:lnTo>
                <a:lnTo>
                  <a:pt x="126" y="13"/>
                </a:lnTo>
                <a:lnTo>
                  <a:pt x="120" y="9"/>
                </a:lnTo>
                <a:lnTo>
                  <a:pt x="113" y="7"/>
                </a:lnTo>
                <a:lnTo>
                  <a:pt x="113" y="7"/>
                </a:lnTo>
                <a:close/>
                <a:moveTo>
                  <a:pt x="45" y="36"/>
                </a:moveTo>
                <a:lnTo>
                  <a:pt x="19" y="36"/>
                </a:lnTo>
                <a:lnTo>
                  <a:pt x="19" y="22"/>
                </a:lnTo>
                <a:lnTo>
                  <a:pt x="45" y="22"/>
                </a:lnTo>
                <a:lnTo>
                  <a:pt x="45" y="36"/>
                </a:lnTo>
                <a:close/>
                <a:moveTo>
                  <a:pt x="87" y="69"/>
                </a:moveTo>
                <a:lnTo>
                  <a:pt x="87" y="69"/>
                </a:lnTo>
                <a:lnTo>
                  <a:pt x="77" y="67"/>
                </a:lnTo>
                <a:lnTo>
                  <a:pt x="70" y="62"/>
                </a:lnTo>
                <a:lnTo>
                  <a:pt x="64" y="52"/>
                </a:lnTo>
                <a:lnTo>
                  <a:pt x="62" y="43"/>
                </a:lnTo>
                <a:lnTo>
                  <a:pt x="62" y="43"/>
                </a:lnTo>
                <a:lnTo>
                  <a:pt x="64" y="34"/>
                </a:lnTo>
                <a:lnTo>
                  <a:pt x="70" y="24"/>
                </a:lnTo>
                <a:lnTo>
                  <a:pt x="77" y="19"/>
                </a:lnTo>
                <a:lnTo>
                  <a:pt x="87" y="17"/>
                </a:lnTo>
                <a:lnTo>
                  <a:pt x="87" y="17"/>
                </a:lnTo>
                <a:lnTo>
                  <a:pt x="98" y="19"/>
                </a:lnTo>
                <a:lnTo>
                  <a:pt x="105" y="24"/>
                </a:lnTo>
                <a:lnTo>
                  <a:pt x="111" y="34"/>
                </a:lnTo>
                <a:lnTo>
                  <a:pt x="113" y="43"/>
                </a:lnTo>
                <a:lnTo>
                  <a:pt x="113" y="43"/>
                </a:lnTo>
                <a:lnTo>
                  <a:pt x="111" y="52"/>
                </a:lnTo>
                <a:lnTo>
                  <a:pt x="105" y="62"/>
                </a:lnTo>
                <a:lnTo>
                  <a:pt x="98" y="67"/>
                </a:lnTo>
                <a:lnTo>
                  <a:pt x="87" y="69"/>
                </a:lnTo>
                <a:lnTo>
                  <a:pt x="87" y="6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644"/>
          <p:cNvSpPr>
            <a:spLocks/>
          </p:cNvSpPr>
          <p:nvPr/>
        </p:nvSpPr>
        <p:spPr bwMode="auto">
          <a:xfrm>
            <a:off x="2462208" y="6080148"/>
            <a:ext cx="88305" cy="88305"/>
          </a:xfrm>
          <a:custGeom>
            <a:avLst/>
            <a:gdLst>
              <a:gd name="T0" fmla="*/ 26 w 26"/>
              <a:gd name="T1" fmla="*/ 13 h 26"/>
              <a:gd name="T2" fmla="*/ 26 w 26"/>
              <a:gd name="T3" fmla="*/ 13 h 26"/>
              <a:gd name="T4" fmla="*/ 26 w 26"/>
              <a:gd name="T5" fmla="*/ 19 h 26"/>
              <a:gd name="T6" fmla="*/ 22 w 26"/>
              <a:gd name="T7" fmla="*/ 22 h 26"/>
              <a:gd name="T8" fmla="*/ 18 w 26"/>
              <a:gd name="T9" fmla="*/ 24 h 26"/>
              <a:gd name="T10" fmla="*/ 13 w 26"/>
              <a:gd name="T11" fmla="*/ 26 h 26"/>
              <a:gd name="T12" fmla="*/ 13 w 26"/>
              <a:gd name="T13" fmla="*/ 26 h 26"/>
              <a:gd name="T14" fmla="*/ 7 w 26"/>
              <a:gd name="T15" fmla="*/ 24 h 26"/>
              <a:gd name="T16" fmla="*/ 3 w 26"/>
              <a:gd name="T17" fmla="*/ 22 h 26"/>
              <a:gd name="T18" fmla="*/ 1 w 26"/>
              <a:gd name="T19" fmla="*/ 19 h 26"/>
              <a:gd name="T20" fmla="*/ 0 w 26"/>
              <a:gd name="T21" fmla="*/ 13 h 26"/>
              <a:gd name="T22" fmla="*/ 0 w 26"/>
              <a:gd name="T23" fmla="*/ 13 h 26"/>
              <a:gd name="T24" fmla="*/ 1 w 26"/>
              <a:gd name="T25" fmla="*/ 7 h 26"/>
              <a:gd name="T26" fmla="*/ 3 w 26"/>
              <a:gd name="T27" fmla="*/ 4 h 26"/>
              <a:gd name="T28" fmla="*/ 7 w 26"/>
              <a:gd name="T29" fmla="*/ 0 h 26"/>
              <a:gd name="T30" fmla="*/ 13 w 26"/>
              <a:gd name="T31" fmla="*/ 0 h 26"/>
              <a:gd name="T32" fmla="*/ 13 w 26"/>
              <a:gd name="T33" fmla="*/ 0 h 26"/>
              <a:gd name="T34" fmla="*/ 18 w 26"/>
              <a:gd name="T35" fmla="*/ 0 h 26"/>
              <a:gd name="T36" fmla="*/ 22 w 26"/>
              <a:gd name="T37" fmla="*/ 4 h 26"/>
              <a:gd name="T38" fmla="*/ 26 w 26"/>
              <a:gd name="T39" fmla="*/ 7 h 26"/>
              <a:gd name="T40" fmla="*/ 26 w 26"/>
              <a:gd name="T41" fmla="*/ 13 h 26"/>
              <a:gd name="T42" fmla="*/ 26 w 26"/>
              <a:gd name="T43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6">
                <a:moveTo>
                  <a:pt x="26" y="13"/>
                </a:moveTo>
                <a:lnTo>
                  <a:pt x="26" y="13"/>
                </a:lnTo>
                <a:lnTo>
                  <a:pt x="26" y="19"/>
                </a:lnTo>
                <a:lnTo>
                  <a:pt x="22" y="22"/>
                </a:lnTo>
                <a:lnTo>
                  <a:pt x="18" y="24"/>
                </a:lnTo>
                <a:lnTo>
                  <a:pt x="13" y="26"/>
                </a:lnTo>
                <a:lnTo>
                  <a:pt x="13" y="26"/>
                </a:lnTo>
                <a:lnTo>
                  <a:pt x="7" y="24"/>
                </a:lnTo>
                <a:lnTo>
                  <a:pt x="3" y="22"/>
                </a:lnTo>
                <a:lnTo>
                  <a:pt x="1" y="19"/>
                </a:lnTo>
                <a:lnTo>
                  <a:pt x="0" y="13"/>
                </a:lnTo>
                <a:lnTo>
                  <a:pt x="0" y="13"/>
                </a:lnTo>
                <a:lnTo>
                  <a:pt x="1" y="7"/>
                </a:lnTo>
                <a:lnTo>
                  <a:pt x="3" y="4"/>
                </a:lnTo>
                <a:lnTo>
                  <a:pt x="7" y="0"/>
                </a:lnTo>
                <a:lnTo>
                  <a:pt x="13" y="0"/>
                </a:lnTo>
                <a:lnTo>
                  <a:pt x="13" y="0"/>
                </a:lnTo>
                <a:lnTo>
                  <a:pt x="18" y="0"/>
                </a:lnTo>
                <a:lnTo>
                  <a:pt x="22" y="4"/>
                </a:lnTo>
                <a:lnTo>
                  <a:pt x="26" y="7"/>
                </a:lnTo>
                <a:lnTo>
                  <a:pt x="26" y="13"/>
                </a:lnTo>
                <a:lnTo>
                  <a:pt x="26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645"/>
          <p:cNvSpPr>
            <a:spLocks noEditPoints="1"/>
          </p:cNvSpPr>
          <p:nvPr/>
        </p:nvSpPr>
        <p:spPr bwMode="auto">
          <a:xfrm>
            <a:off x="5172464" y="5951089"/>
            <a:ext cx="213968" cy="326047"/>
          </a:xfrm>
          <a:custGeom>
            <a:avLst/>
            <a:gdLst>
              <a:gd name="T0" fmla="*/ 17 w 63"/>
              <a:gd name="T1" fmla="*/ 0 h 96"/>
              <a:gd name="T2" fmla="*/ 11 w 63"/>
              <a:gd name="T3" fmla="*/ 2 h 96"/>
              <a:gd name="T4" fmla="*/ 2 w 63"/>
              <a:gd name="T5" fmla="*/ 10 h 96"/>
              <a:gd name="T6" fmla="*/ 0 w 63"/>
              <a:gd name="T7" fmla="*/ 79 h 96"/>
              <a:gd name="T8" fmla="*/ 2 w 63"/>
              <a:gd name="T9" fmla="*/ 87 h 96"/>
              <a:gd name="T10" fmla="*/ 11 w 63"/>
              <a:gd name="T11" fmla="*/ 94 h 96"/>
              <a:gd name="T12" fmla="*/ 48 w 63"/>
              <a:gd name="T13" fmla="*/ 96 h 96"/>
              <a:gd name="T14" fmla="*/ 54 w 63"/>
              <a:gd name="T15" fmla="*/ 94 h 96"/>
              <a:gd name="T16" fmla="*/ 63 w 63"/>
              <a:gd name="T17" fmla="*/ 87 h 96"/>
              <a:gd name="T18" fmla="*/ 63 w 63"/>
              <a:gd name="T19" fmla="*/ 17 h 96"/>
              <a:gd name="T20" fmla="*/ 63 w 63"/>
              <a:gd name="T21" fmla="*/ 10 h 96"/>
              <a:gd name="T22" fmla="*/ 54 w 63"/>
              <a:gd name="T23" fmla="*/ 2 h 96"/>
              <a:gd name="T24" fmla="*/ 48 w 63"/>
              <a:gd name="T25" fmla="*/ 0 h 96"/>
              <a:gd name="T26" fmla="*/ 19 w 63"/>
              <a:gd name="T27" fmla="*/ 87 h 96"/>
              <a:gd name="T28" fmla="*/ 11 w 63"/>
              <a:gd name="T29" fmla="*/ 81 h 96"/>
              <a:gd name="T30" fmla="*/ 13 w 63"/>
              <a:gd name="T31" fmla="*/ 77 h 96"/>
              <a:gd name="T32" fmla="*/ 19 w 63"/>
              <a:gd name="T33" fmla="*/ 75 h 96"/>
              <a:gd name="T34" fmla="*/ 24 w 63"/>
              <a:gd name="T35" fmla="*/ 81 h 96"/>
              <a:gd name="T36" fmla="*/ 22 w 63"/>
              <a:gd name="T37" fmla="*/ 85 h 96"/>
              <a:gd name="T38" fmla="*/ 19 w 63"/>
              <a:gd name="T39" fmla="*/ 87 h 96"/>
              <a:gd name="T40" fmla="*/ 47 w 63"/>
              <a:gd name="T41" fmla="*/ 87 h 96"/>
              <a:gd name="T42" fmla="*/ 41 w 63"/>
              <a:gd name="T43" fmla="*/ 81 h 96"/>
              <a:gd name="T44" fmla="*/ 43 w 63"/>
              <a:gd name="T45" fmla="*/ 77 h 96"/>
              <a:gd name="T46" fmla="*/ 47 w 63"/>
              <a:gd name="T47" fmla="*/ 75 h 96"/>
              <a:gd name="T48" fmla="*/ 52 w 63"/>
              <a:gd name="T49" fmla="*/ 81 h 96"/>
              <a:gd name="T50" fmla="*/ 50 w 63"/>
              <a:gd name="T51" fmla="*/ 85 h 96"/>
              <a:gd name="T52" fmla="*/ 47 w 63"/>
              <a:gd name="T53" fmla="*/ 87 h 96"/>
              <a:gd name="T54" fmla="*/ 60 w 63"/>
              <a:gd name="T55" fmla="*/ 60 h 96"/>
              <a:gd name="T56" fmla="*/ 56 w 63"/>
              <a:gd name="T57" fmla="*/ 68 h 96"/>
              <a:gd name="T58" fmla="*/ 45 w 63"/>
              <a:gd name="T59" fmla="*/ 72 h 96"/>
              <a:gd name="T60" fmla="*/ 19 w 63"/>
              <a:gd name="T61" fmla="*/ 72 h 96"/>
              <a:gd name="T62" fmla="*/ 9 w 63"/>
              <a:gd name="T63" fmla="*/ 68 h 96"/>
              <a:gd name="T64" fmla="*/ 5 w 63"/>
              <a:gd name="T65" fmla="*/ 60 h 96"/>
              <a:gd name="T66" fmla="*/ 5 w 63"/>
              <a:gd name="T67" fmla="*/ 17 h 96"/>
              <a:gd name="T68" fmla="*/ 9 w 63"/>
              <a:gd name="T69" fmla="*/ 10 h 96"/>
              <a:gd name="T70" fmla="*/ 19 w 63"/>
              <a:gd name="T71" fmla="*/ 6 h 96"/>
              <a:gd name="T72" fmla="*/ 45 w 63"/>
              <a:gd name="T73" fmla="*/ 6 h 96"/>
              <a:gd name="T74" fmla="*/ 56 w 63"/>
              <a:gd name="T75" fmla="*/ 10 h 96"/>
              <a:gd name="T76" fmla="*/ 60 w 63"/>
              <a:gd name="T77" fmla="*/ 1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" h="96">
                <a:moveTo>
                  <a:pt x="48" y="0"/>
                </a:moveTo>
                <a:lnTo>
                  <a:pt x="17" y="0"/>
                </a:lnTo>
                <a:lnTo>
                  <a:pt x="17" y="0"/>
                </a:lnTo>
                <a:lnTo>
                  <a:pt x="11" y="2"/>
                </a:lnTo>
                <a:lnTo>
                  <a:pt x="5" y="6"/>
                </a:lnTo>
                <a:lnTo>
                  <a:pt x="2" y="10"/>
                </a:lnTo>
                <a:lnTo>
                  <a:pt x="0" y="17"/>
                </a:lnTo>
                <a:lnTo>
                  <a:pt x="0" y="79"/>
                </a:lnTo>
                <a:lnTo>
                  <a:pt x="0" y="79"/>
                </a:lnTo>
                <a:lnTo>
                  <a:pt x="2" y="87"/>
                </a:lnTo>
                <a:lnTo>
                  <a:pt x="5" y="92"/>
                </a:lnTo>
                <a:lnTo>
                  <a:pt x="11" y="94"/>
                </a:lnTo>
                <a:lnTo>
                  <a:pt x="17" y="96"/>
                </a:lnTo>
                <a:lnTo>
                  <a:pt x="48" y="96"/>
                </a:lnTo>
                <a:lnTo>
                  <a:pt x="48" y="96"/>
                </a:lnTo>
                <a:lnTo>
                  <a:pt x="54" y="94"/>
                </a:lnTo>
                <a:lnTo>
                  <a:pt x="60" y="92"/>
                </a:lnTo>
                <a:lnTo>
                  <a:pt x="63" y="87"/>
                </a:lnTo>
                <a:lnTo>
                  <a:pt x="63" y="79"/>
                </a:lnTo>
                <a:lnTo>
                  <a:pt x="63" y="17"/>
                </a:lnTo>
                <a:lnTo>
                  <a:pt x="63" y="17"/>
                </a:lnTo>
                <a:lnTo>
                  <a:pt x="63" y="10"/>
                </a:lnTo>
                <a:lnTo>
                  <a:pt x="60" y="6"/>
                </a:lnTo>
                <a:lnTo>
                  <a:pt x="54" y="2"/>
                </a:lnTo>
                <a:lnTo>
                  <a:pt x="48" y="0"/>
                </a:lnTo>
                <a:lnTo>
                  <a:pt x="48" y="0"/>
                </a:lnTo>
                <a:close/>
                <a:moveTo>
                  <a:pt x="19" y="87"/>
                </a:moveTo>
                <a:lnTo>
                  <a:pt x="19" y="87"/>
                </a:lnTo>
                <a:lnTo>
                  <a:pt x="13" y="85"/>
                </a:lnTo>
                <a:lnTo>
                  <a:pt x="11" y="81"/>
                </a:lnTo>
                <a:lnTo>
                  <a:pt x="11" y="81"/>
                </a:lnTo>
                <a:lnTo>
                  <a:pt x="13" y="77"/>
                </a:lnTo>
                <a:lnTo>
                  <a:pt x="19" y="75"/>
                </a:lnTo>
                <a:lnTo>
                  <a:pt x="19" y="75"/>
                </a:lnTo>
                <a:lnTo>
                  <a:pt x="22" y="77"/>
                </a:lnTo>
                <a:lnTo>
                  <a:pt x="24" y="81"/>
                </a:lnTo>
                <a:lnTo>
                  <a:pt x="24" y="81"/>
                </a:lnTo>
                <a:lnTo>
                  <a:pt x="22" y="85"/>
                </a:lnTo>
                <a:lnTo>
                  <a:pt x="19" y="87"/>
                </a:lnTo>
                <a:lnTo>
                  <a:pt x="19" y="87"/>
                </a:lnTo>
                <a:close/>
                <a:moveTo>
                  <a:pt x="47" y="87"/>
                </a:moveTo>
                <a:lnTo>
                  <a:pt x="47" y="87"/>
                </a:lnTo>
                <a:lnTo>
                  <a:pt x="43" y="85"/>
                </a:lnTo>
                <a:lnTo>
                  <a:pt x="41" y="81"/>
                </a:lnTo>
                <a:lnTo>
                  <a:pt x="41" y="81"/>
                </a:lnTo>
                <a:lnTo>
                  <a:pt x="43" y="77"/>
                </a:lnTo>
                <a:lnTo>
                  <a:pt x="47" y="75"/>
                </a:lnTo>
                <a:lnTo>
                  <a:pt x="47" y="75"/>
                </a:lnTo>
                <a:lnTo>
                  <a:pt x="50" y="77"/>
                </a:lnTo>
                <a:lnTo>
                  <a:pt x="52" y="81"/>
                </a:lnTo>
                <a:lnTo>
                  <a:pt x="52" y="81"/>
                </a:lnTo>
                <a:lnTo>
                  <a:pt x="50" y="85"/>
                </a:lnTo>
                <a:lnTo>
                  <a:pt x="47" y="87"/>
                </a:lnTo>
                <a:lnTo>
                  <a:pt x="47" y="87"/>
                </a:lnTo>
                <a:close/>
                <a:moveTo>
                  <a:pt x="60" y="60"/>
                </a:moveTo>
                <a:lnTo>
                  <a:pt x="60" y="60"/>
                </a:lnTo>
                <a:lnTo>
                  <a:pt x="58" y="64"/>
                </a:lnTo>
                <a:lnTo>
                  <a:pt x="56" y="68"/>
                </a:lnTo>
                <a:lnTo>
                  <a:pt x="50" y="72"/>
                </a:lnTo>
                <a:lnTo>
                  <a:pt x="45" y="72"/>
                </a:lnTo>
                <a:lnTo>
                  <a:pt x="19" y="72"/>
                </a:lnTo>
                <a:lnTo>
                  <a:pt x="19" y="72"/>
                </a:lnTo>
                <a:lnTo>
                  <a:pt x="13" y="72"/>
                </a:lnTo>
                <a:lnTo>
                  <a:pt x="9" y="68"/>
                </a:lnTo>
                <a:lnTo>
                  <a:pt x="5" y="64"/>
                </a:lnTo>
                <a:lnTo>
                  <a:pt x="5" y="60"/>
                </a:lnTo>
                <a:lnTo>
                  <a:pt x="5" y="17"/>
                </a:lnTo>
                <a:lnTo>
                  <a:pt x="5" y="17"/>
                </a:lnTo>
                <a:lnTo>
                  <a:pt x="5" y="14"/>
                </a:lnTo>
                <a:lnTo>
                  <a:pt x="9" y="10"/>
                </a:lnTo>
                <a:lnTo>
                  <a:pt x="13" y="8"/>
                </a:lnTo>
                <a:lnTo>
                  <a:pt x="19" y="6"/>
                </a:lnTo>
                <a:lnTo>
                  <a:pt x="45" y="6"/>
                </a:lnTo>
                <a:lnTo>
                  <a:pt x="45" y="6"/>
                </a:lnTo>
                <a:lnTo>
                  <a:pt x="50" y="8"/>
                </a:lnTo>
                <a:lnTo>
                  <a:pt x="56" y="10"/>
                </a:lnTo>
                <a:lnTo>
                  <a:pt x="58" y="14"/>
                </a:lnTo>
                <a:lnTo>
                  <a:pt x="60" y="17"/>
                </a:lnTo>
                <a:lnTo>
                  <a:pt x="60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646"/>
          <p:cNvSpPr>
            <a:spLocks/>
          </p:cNvSpPr>
          <p:nvPr/>
        </p:nvSpPr>
        <p:spPr bwMode="auto">
          <a:xfrm>
            <a:off x="5400019" y="5951089"/>
            <a:ext cx="20378" cy="326047"/>
          </a:xfrm>
          <a:custGeom>
            <a:avLst/>
            <a:gdLst>
              <a:gd name="T0" fmla="*/ 0 w 6"/>
              <a:gd name="T1" fmla="*/ 0 h 96"/>
              <a:gd name="T2" fmla="*/ 0 w 6"/>
              <a:gd name="T3" fmla="*/ 66 h 96"/>
              <a:gd name="T4" fmla="*/ 2 w 6"/>
              <a:gd name="T5" fmla="*/ 66 h 96"/>
              <a:gd name="T6" fmla="*/ 2 w 6"/>
              <a:gd name="T7" fmla="*/ 96 h 96"/>
              <a:gd name="T8" fmla="*/ 6 w 6"/>
              <a:gd name="T9" fmla="*/ 96 h 96"/>
              <a:gd name="T10" fmla="*/ 6 w 6"/>
              <a:gd name="T11" fmla="*/ 66 h 96"/>
              <a:gd name="T12" fmla="*/ 6 w 6"/>
              <a:gd name="T13" fmla="*/ 59 h 96"/>
              <a:gd name="T14" fmla="*/ 6 w 6"/>
              <a:gd name="T15" fmla="*/ 0 h 96"/>
              <a:gd name="T16" fmla="*/ 0 w 6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96">
                <a:moveTo>
                  <a:pt x="0" y="0"/>
                </a:moveTo>
                <a:lnTo>
                  <a:pt x="0" y="66"/>
                </a:lnTo>
                <a:lnTo>
                  <a:pt x="2" y="66"/>
                </a:lnTo>
                <a:lnTo>
                  <a:pt x="2" y="96"/>
                </a:lnTo>
                <a:lnTo>
                  <a:pt x="6" y="96"/>
                </a:lnTo>
                <a:lnTo>
                  <a:pt x="6" y="66"/>
                </a:lnTo>
                <a:lnTo>
                  <a:pt x="6" y="59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647"/>
          <p:cNvSpPr>
            <a:spLocks/>
          </p:cNvSpPr>
          <p:nvPr/>
        </p:nvSpPr>
        <p:spPr bwMode="auto">
          <a:xfrm>
            <a:off x="5909464" y="5900143"/>
            <a:ext cx="183400" cy="186798"/>
          </a:xfrm>
          <a:custGeom>
            <a:avLst/>
            <a:gdLst>
              <a:gd name="T0" fmla="*/ 54 w 54"/>
              <a:gd name="T1" fmla="*/ 29 h 55"/>
              <a:gd name="T2" fmla="*/ 54 w 54"/>
              <a:gd name="T3" fmla="*/ 29 h 55"/>
              <a:gd name="T4" fmla="*/ 53 w 54"/>
              <a:gd name="T5" fmla="*/ 17 h 55"/>
              <a:gd name="T6" fmla="*/ 47 w 54"/>
              <a:gd name="T7" fmla="*/ 10 h 55"/>
              <a:gd name="T8" fmla="*/ 38 w 54"/>
              <a:gd name="T9" fmla="*/ 4 h 55"/>
              <a:gd name="T10" fmla="*/ 28 w 54"/>
              <a:gd name="T11" fmla="*/ 0 h 55"/>
              <a:gd name="T12" fmla="*/ 28 w 54"/>
              <a:gd name="T13" fmla="*/ 0 h 55"/>
              <a:gd name="T14" fmla="*/ 17 w 54"/>
              <a:gd name="T15" fmla="*/ 2 h 55"/>
              <a:gd name="T16" fmla="*/ 9 w 54"/>
              <a:gd name="T17" fmla="*/ 10 h 55"/>
              <a:gd name="T18" fmla="*/ 2 w 54"/>
              <a:gd name="T19" fmla="*/ 17 h 55"/>
              <a:gd name="T20" fmla="*/ 0 w 54"/>
              <a:gd name="T21" fmla="*/ 29 h 55"/>
              <a:gd name="T22" fmla="*/ 0 w 54"/>
              <a:gd name="T23" fmla="*/ 29 h 55"/>
              <a:gd name="T24" fmla="*/ 0 w 54"/>
              <a:gd name="T25" fmla="*/ 32 h 55"/>
              <a:gd name="T26" fmla="*/ 0 w 54"/>
              <a:gd name="T27" fmla="*/ 32 h 55"/>
              <a:gd name="T28" fmla="*/ 4 w 54"/>
              <a:gd name="T29" fmla="*/ 40 h 55"/>
              <a:gd name="T30" fmla="*/ 9 w 54"/>
              <a:gd name="T31" fmla="*/ 47 h 55"/>
              <a:gd name="T32" fmla="*/ 15 w 54"/>
              <a:gd name="T33" fmla="*/ 51 h 55"/>
              <a:gd name="T34" fmla="*/ 24 w 54"/>
              <a:gd name="T35" fmla="*/ 55 h 55"/>
              <a:gd name="T36" fmla="*/ 24 w 54"/>
              <a:gd name="T37" fmla="*/ 55 h 55"/>
              <a:gd name="T38" fmla="*/ 28 w 54"/>
              <a:gd name="T39" fmla="*/ 55 h 55"/>
              <a:gd name="T40" fmla="*/ 28 w 54"/>
              <a:gd name="T41" fmla="*/ 55 h 55"/>
              <a:gd name="T42" fmla="*/ 38 w 54"/>
              <a:gd name="T43" fmla="*/ 53 h 55"/>
              <a:gd name="T44" fmla="*/ 47 w 54"/>
              <a:gd name="T45" fmla="*/ 47 h 55"/>
              <a:gd name="T46" fmla="*/ 53 w 54"/>
              <a:gd name="T47" fmla="*/ 38 h 55"/>
              <a:gd name="T48" fmla="*/ 54 w 54"/>
              <a:gd name="T49" fmla="*/ 29 h 55"/>
              <a:gd name="T50" fmla="*/ 54 w 54"/>
              <a:gd name="T51" fmla="*/ 2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" h="55">
                <a:moveTo>
                  <a:pt x="54" y="29"/>
                </a:moveTo>
                <a:lnTo>
                  <a:pt x="54" y="29"/>
                </a:lnTo>
                <a:lnTo>
                  <a:pt x="53" y="17"/>
                </a:lnTo>
                <a:lnTo>
                  <a:pt x="47" y="10"/>
                </a:lnTo>
                <a:lnTo>
                  <a:pt x="38" y="4"/>
                </a:lnTo>
                <a:lnTo>
                  <a:pt x="28" y="0"/>
                </a:lnTo>
                <a:lnTo>
                  <a:pt x="28" y="0"/>
                </a:lnTo>
                <a:lnTo>
                  <a:pt x="17" y="2"/>
                </a:lnTo>
                <a:lnTo>
                  <a:pt x="9" y="10"/>
                </a:lnTo>
                <a:lnTo>
                  <a:pt x="2" y="17"/>
                </a:lnTo>
                <a:lnTo>
                  <a:pt x="0" y="29"/>
                </a:lnTo>
                <a:lnTo>
                  <a:pt x="0" y="29"/>
                </a:lnTo>
                <a:lnTo>
                  <a:pt x="0" y="32"/>
                </a:lnTo>
                <a:lnTo>
                  <a:pt x="0" y="32"/>
                </a:lnTo>
                <a:lnTo>
                  <a:pt x="4" y="40"/>
                </a:lnTo>
                <a:lnTo>
                  <a:pt x="9" y="47"/>
                </a:lnTo>
                <a:lnTo>
                  <a:pt x="15" y="51"/>
                </a:lnTo>
                <a:lnTo>
                  <a:pt x="24" y="55"/>
                </a:lnTo>
                <a:lnTo>
                  <a:pt x="24" y="55"/>
                </a:lnTo>
                <a:lnTo>
                  <a:pt x="28" y="55"/>
                </a:lnTo>
                <a:lnTo>
                  <a:pt x="28" y="55"/>
                </a:lnTo>
                <a:lnTo>
                  <a:pt x="38" y="53"/>
                </a:lnTo>
                <a:lnTo>
                  <a:pt x="47" y="47"/>
                </a:lnTo>
                <a:lnTo>
                  <a:pt x="53" y="38"/>
                </a:lnTo>
                <a:lnTo>
                  <a:pt x="54" y="29"/>
                </a:lnTo>
                <a:lnTo>
                  <a:pt x="54" y="2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648"/>
          <p:cNvSpPr>
            <a:spLocks/>
          </p:cNvSpPr>
          <p:nvPr/>
        </p:nvSpPr>
        <p:spPr bwMode="auto">
          <a:xfrm>
            <a:off x="5763423" y="6008824"/>
            <a:ext cx="224156" cy="319254"/>
          </a:xfrm>
          <a:custGeom>
            <a:avLst/>
            <a:gdLst>
              <a:gd name="T0" fmla="*/ 62 w 66"/>
              <a:gd name="T1" fmla="*/ 83 h 94"/>
              <a:gd name="T2" fmla="*/ 39 w 66"/>
              <a:gd name="T3" fmla="*/ 83 h 94"/>
              <a:gd name="T4" fmla="*/ 39 w 66"/>
              <a:gd name="T5" fmla="*/ 47 h 94"/>
              <a:gd name="T6" fmla="*/ 66 w 66"/>
              <a:gd name="T7" fmla="*/ 25 h 94"/>
              <a:gd name="T8" fmla="*/ 66 w 66"/>
              <a:gd name="T9" fmla="*/ 25 h 94"/>
              <a:gd name="T10" fmla="*/ 56 w 66"/>
              <a:gd name="T11" fmla="*/ 21 h 94"/>
              <a:gd name="T12" fmla="*/ 51 w 66"/>
              <a:gd name="T13" fmla="*/ 17 h 94"/>
              <a:gd name="T14" fmla="*/ 45 w 66"/>
              <a:gd name="T15" fmla="*/ 10 h 94"/>
              <a:gd name="T16" fmla="*/ 43 w 66"/>
              <a:gd name="T17" fmla="*/ 0 h 94"/>
              <a:gd name="T18" fmla="*/ 0 w 66"/>
              <a:gd name="T19" fmla="*/ 49 h 94"/>
              <a:gd name="T20" fmla="*/ 0 w 66"/>
              <a:gd name="T21" fmla="*/ 49 h 94"/>
              <a:gd name="T22" fmla="*/ 0 w 66"/>
              <a:gd name="T23" fmla="*/ 51 h 94"/>
              <a:gd name="T24" fmla="*/ 15 w 66"/>
              <a:gd name="T25" fmla="*/ 66 h 94"/>
              <a:gd name="T26" fmla="*/ 15 w 66"/>
              <a:gd name="T27" fmla="*/ 66 h 94"/>
              <a:gd name="T28" fmla="*/ 17 w 66"/>
              <a:gd name="T29" fmla="*/ 66 h 94"/>
              <a:gd name="T30" fmla="*/ 28 w 66"/>
              <a:gd name="T31" fmla="*/ 57 h 94"/>
              <a:gd name="T32" fmla="*/ 28 w 66"/>
              <a:gd name="T33" fmla="*/ 83 h 94"/>
              <a:gd name="T34" fmla="*/ 8 w 66"/>
              <a:gd name="T35" fmla="*/ 83 h 94"/>
              <a:gd name="T36" fmla="*/ 8 w 66"/>
              <a:gd name="T37" fmla="*/ 83 h 94"/>
              <a:gd name="T38" fmla="*/ 6 w 66"/>
              <a:gd name="T39" fmla="*/ 83 h 94"/>
              <a:gd name="T40" fmla="*/ 6 w 66"/>
              <a:gd name="T41" fmla="*/ 92 h 94"/>
              <a:gd name="T42" fmla="*/ 6 w 66"/>
              <a:gd name="T43" fmla="*/ 92 h 94"/>
              <a:gd name="T44" fmla="*/ 8 w 66"/>
              <a:gd name="T45" fmla="*/ 94 h 94"/>
              <a:gd name="T46" fmla="*/ 62 w 66"/>
              <a:gd name="T47" fmla="*/ 94 h 94"/>
              <a:gd name="T48" fmla="*/ 62 w 66"/>
              <a:gd name="T49" fmla="*/ 94 h 94"/>
              <a:gd name="T50" fmla="*/ 62 w 66"/>
              <a:gd name="T51" fmla="*/ 92 h 94"/>
              <a:gd name="T52" fmla="*/ 62 w 66"/>
              <a:gd name="T53" fmla="*/ 83 h 94"/>
              <a:gd name="T54" fmla="*/ 62 w 66"/>
              <a:gd name="T55" fmla="*/ 83 h 94"/>
              <a:gd name="T56" fmla="*/ 62 w 66"/>
              <a:gd name="T57" fmla="*/ 83 h 94"/>
              <a:gd name="T58" fmla="*/ 62 w 66"/>
              <a:gd name="T59" fmla="*/ 8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6" h="94">
                <a:moveTo>
                  <a:pt x="62" y="83"/>
                </a:moveTo>
                <a:lnTo>
                  <a:pt x="39" y="83"/>
                </a:lnTo>
                <a:lnTo>
                  <a:pt x="39" y="47"/>
                </a:lnTo>
                <a:lnTo>
                  <a:pt x="66" y="25"/>
                </a:lnTo>
                <a:lnTo>
                  <a:pt x="66" y="25"/>
                </a:lnTo>
                <a:lnTo>
                  <a:pt x="56" y="21"/>
                </a:lnTo>
                <a:lnTo>
                  <a:pt x="51" y="17"/>
                </a:lnTo>
                <a:lnTo>
                  <a:pt x="45" y="10"/>
                </a:lnTo>
                <a:lnTo>
                  <a:pt x="43" y="0"/>
                </a:lnTo>
                <a:lnTo>
                  <a:pt x="0" y="49"/>
                </a:lnTo>
                <a:lnTo>
                  <a:pt x="0" y="49"/>
                </a:lnTo>
                <a:lnTo>
                  <a:pt x="0" y="51"/>
                </a:lnTo>
                <a:lnTo>
                  <a:pt x="15" y="66"/>
                </a:lnTo>
                <a:lnTo>
                  <a:pt x="15" y="66"/>
                </a:lnTo>
                <a:lnTo>
                  <a:pt x="17" y="66"/>
                </a:lnTo>
                <a:lnTo>
                  <a:pt x="28" y="57"/>
                </a:lnTo>
                <a:lnTo>
                  <a:pt x="28" y="83"/>
                </a:lnTo>
                <a:lnTo>
                  <a:pt x="8" y="83"/>
                </a:lnTo>
                <a:lnTo>
                  <a:pt x="8" y="83"/>
                </a:lnTo>
                <a:lnTo>
                  <a:pt x="6" y="83"/>
                </a:lnTo>
                <a:lnTo>
                  <a:pt x="6" y="92"/>
                </a:lnTo>
                <a:lnTo>
                  <a:pt x="6" y="92"/>
                </a:lnTo>
                <a:lnTo>
                  <a:pt x="8" y="94"/>
                </a:lnTo>
                <a:lnTo>
                  <a:pt x="62" y="94"/>
                </a:lnTo>
                <a:lnTo>
                  <a:pt x="62" y="94"/>
                </a:lnTo>
                <a:lnTo>
                  <a:pt x="62" y="92"/>
                </a:lnTo>
                <a:lnTo>
                  <a:pt x="62" y="83"/>
                </a:lnTo>
                <a:lnTo>
                  <a:pt x="62" y="83"/>
                </a:lnTo>
                <a:lnTo>
                  <a:pt x="62" y="83"/>
                </a:lnTo>
                <a:lnTo>
                  <a:pt x="62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649"/>
          <p:cNvSpPr>
            <a:spLocks noEditPoints="1"/>
          </p:cNvSpPr>
          <p:nvPr/>
        </p:nvSpPr>
        <p:spPr bwMode="auto">
          <a:xfrm>
            <a:off x="3861488" y="5951089"/>
            <a:ext cx="482276" cy="326047"/>
          </a:xfrm>
          <a:custGeom>
            <a:avLst/>
            <a:gdLst>
              <a:gd name="T0" fmla="*/ 82 w 142"/>
              <a:gd name="T1" fmla="*/ 8 h 96"/>
              <a:gd name="T2" fmla="*/ 67 w 142"/>
              <a:gd name="T3" fmla="*/ 0 h 96"/>
              <a:gd name="T4" fmla="*/ 62 w 142"/>
              <a:gd name="T5" fmla="*/ 8 h 96"/>
              <a:gd name="T6" fmla="*/ 49 w 142"/>
              <a:gd name="T7" fmla="*/ 10 h 96"/>
              <a:gd name="T8" fmla="*/ 19 w 142"/>
              <a:gd name="T9" fmla="*/ 25 h 96"/>
              <a:gd name="T10" fmla="*/ 2 w 142"/>
              <a:gd name="T11" fmla="*/ 55 h 96"/>
              <a:gd name="T12" fmla="*/ 0 w 142"/>
              <a:gd name="T13" fmla="*/ 79 h 96"/>
              <a:gd name="T14" fmla="*/ 5 w 142"/>
              <a:gd name="T15" fmla="*/ 94 h 96"/>
              <a:gd name="T16" fmla="*/ 17 w 142"/>
              <a:gd name="T17" fmla="*/ 94 h 96"/>
              <a:gd name="T18" fmla="*/ 35 w 142"/>
              <a:gd name="T19" fmla="*/ 79 h 96"/>
              <a:gd name="T20" fmla="*/ 63 w 142"/>
              <a:gd name="T21" fmla="*/ 64 h 96"/>
              <a:gd name="T22" fmla="*/ 78 w 142"/>
              <a:gd name="T23" fmla="*/ 64 h 96"/>
              <a:gd name="T24" fmla="*/ 107 w 142"/>
              <a:gd name="T25" fmla="*/ 79 h 96"/>
              <a:gd name="T26" fmla="*/ 127 w 142"/>
              <a:gd name="T27" fmla="*/ 94 h 96"/>
              <a:gd name="T28" fmla="*/ 137 w 142"/>
              <a:gd name="T29" fmla="*/ 94 h 96"/>
              <a:gd name="T30" fmla="*/ 142 w 142"/>
              <a:gd name="T31" fmla="*/ 79 h 96"/>
              <a:gd name="T32" fmla="*/ 140 w 142"/>
              <a:gd name="T33" fmla="*/ 55 h 96"/>
              <a:gd name="T34" fmla="*/ 123 w 142"/>
              <a:gd name="T35" fmla="*/ 25 h 96"/>
              <a:gd name="T36" fmla="*/ 93 w 142"/>
              <a:gd name="T37" fmla="*/ 10 h 96"/>
              <a:gd name="T38" fmla="*/ 47 w 142"/>
              <a:gd name="T39" fmla="*/ 51 h 96"/>
              <a:gd name="T40" fmla="*/ 39 w 142"/>
              <a:gd name="T41" fmla="*/ 55 h 96"/>
              <a:gd name="T42" fmla="*/ 37 w 142"/>
              <a:gd name="T43" fmla="*/ 64 h 96"/>
              <a:gd name="T44" fmla="*/ 30 w 142"/>
              <a:gd name="T45" fmla="*/ 64 h 96"/>
              <a:gd name="T46" fmla="*/ 30 w 142"/>
              <a:gd name="T47" fmla="*/ 55 h 96"/>
              <a:gd name="T48" fmla="*/ 22 w 142"/>
              <a:gd name="T49" fmla="*/ 51 h 96"/>
              <a:gd name="T50" fmla="*/ 15 w 142"/>
              <a:gd name="T51" fmla="*/ 47 h 96"/>
              <a:gd name="T52" fmla="*/ 26 w 142"/>
              <a:gd name="T53" fmla="*/ 42 h 96"/>
              <a:gd name="T54" fmla="*/ 30 w 142"/>
              <a:gd name="T55" fmla="*/ 34 h 96"/>
              <a:gd name="T56" fmla="*/ 34 w 142"/>
              <a:gd name="T57" fmla="*/ 29 h 96"/>
              <a:gd name="T58" fmla="*/ 39 w 142"/>
              <a:gd name="T59" fmla="*/ 34 h 96"/>
              <a:gd name="T60" fmla="*/ 41 w 142"/>
              <a:gd name="T61" fmla="*/ 42 h 96"/>
              <a:gd name="T62" fmla="*/ 50 w 142"/>
              <a:gd name="T63" fmla="*/ 44 h 96"/>
              <a:gd name="T64" fmla="*/ 50 w 142"/>
              <a:gd name="T65" fmla="*/ 51 h 96"/>
              <a:gd name="T66" fmla="*/ 95 w 142"/>
              <a:gd name="T67" fmla="*/ 47 h 96"/>
              <a:gd name="T68" fmla="*/ 88 w 142"/>
              <a:gd name="T69" fmla="*/ 47 h 96"/>
              <a:gd name="T70" fmla="*/ 86 w 142"/>
              <a:gd name="T71" fmla="*/ 40 h 96"/>
              <a:gd name="T72" fmla="*/ 93 w 142"/>
              <a:gd name="T73" fmla="*/ 38 h 96"/>
              <a:gd name="T74" fmla="*/ 95 w 142"/>
              <a:gd name="T75" fmla="*/ 47 h 96"/>
              <a:gd name="T76" fmla="*/ 95 w 142"/>
              <a:gd name="T77" fmla="*/ 27 h 96"/>
              <a:gd name="T78" fmla="*/ 103 w 142"/>
              <a:gd name="T79" fmla="*/ 25 h 96"/>
              <a:gd name="T80" fmla="*/ 105 w 142"/>
              <a:gd name="T81" fmla="*/ 32 h 96"/>
              <a:gd name="T82" fmla="*/ 97 w 142"/>
              <a:gd name="T83" fmla="*/ 34 h 96"/>
              <a:gd name="T84" fmla="*/ 95 w 142"/>
              <a:gd name="T85" fmla="*/ 27 h 96"/>
              <a:gd name="T86" fmla="*/ 105 w 142"/>
              <a:gd name="T87" fmla="*/ 59 h 96"/>
              <a:gd name="T88" fmla="*/ 97 w 142"/>
              <a:gd name="T89" fmla="*/ 53 h 96"/>
              <a:gd name="T90" fmla="*/ 103 w 142"/>
              <a:gd name="T91" fmla="*/ 45 h 96"/>
              <a:gd name="T92" fmla="*/ 108 w 142"/>
              <a:gd name="T93" fmla="*/ 51 h 96"/>
              <a:gd name="T94" fmla="*/ 118 w 142"/>
              <a:gd name="T95" fmla="*/ 42 h 96"/>
              <a:gd name="T96" fmla="*/ 110 w 142"/>
              <a:gd name="T97" fmla="*/ 44 h 96"/>
              <a:gd name="T98" fmla="*/ 108 w 142"/>
              <a:gd name="T99" fmla="*/ 34 h 96"/>
              <a:gd name="T100" fmla="*/ 116 w 142"/>
              <a:gd name="T101" fmla="*/ 32 h 96"/>
              <a:gd name="T102" fmla="*/ 118 w 142"/>
              <a:gd name="T103" fmla="*/ 42 h 96"/>
              <a:gd name="T104" fmla="*/ 131 w 142"/>
              <a:gd name="T105" fmla="*/ 49 h 96"/>
              <a:gd name="T106" fmla="*/ 123 w 142"/>
              <a:gd name="T107" fmla="*/ 51 h 96"/>
              <a:gd name="T108" fmla="*/ 122 w 142"/>
              <a:gd name="T109" fmla="*/ 44 h 96"/>
              <a:gd name="T110" fmla="*/ 129 w 142"/>
              <a:gd name="T111" fmla="*/ 42 h 96"/>
              <a:gd name="T112" fmla="*/ 131 w 142"/>
              <a:gd name="T113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2" h="96">
                <a:moveTo>
                  <a:pt x="82" y="8"/>
                </a:moveTo>
                <a:lnTo>
                  <a:pt x="82" y="8"/>
                </a:lnTo>
                <a:lnTo>
                  <a:pt x="82" y="8"/>
                </a:lnTo>
                <a:lnTo>
                  <a:pt x="78" y="2"/>
                </a:lnTo>
                <a:lnTo>
                  <a:pt x="75" y="0"/>
                </a:lnTo>
                <a:lnTo>
                  <a:pt x="67" y="0"/>
                </a:lnTo>
                <a:lnTo>
                  <a:pt x="67" y="0"/>
                </a:lnTo>
                <a:lnTo>
                  <a:pt x="63" y="2"/>
                </a:lnTo>
                <a:lnTo>
                  <a:pt x="62" y="8"/>
                </a:lnTo>
                <a:lnTo>
                  <a:pt x="60" y="8"/>
                </a:lnTo>
                <a:lnTo>
                  <a:pt x="60" y="8"/>
                </a:lnTo>
                <a:lnTo>
                  <a:pt x="49" y="10"/>
                </a:lnTo>
                <a:lnTo>
                  <a:pt x="37" y="12"/>
                </a:lnTo>
                <a:lnTo>
                  <a:pt x="28" y="17"/>
                </a:lnTo>
                <a:lnTo>
                  <a:pt x="19" y="25"/>
                </a:lnTo>
                <a:lnTo>
                  <a:pt x="11" y="34"/>
                </a:lnTo>
                <a:lnTo>
                  <a:pt x="5" y="44"/>
                </a:lnTo>
                <a:lnTo>
                  <a:pt x="2" y="55"/>
                </a:lnTo>
                <a:lnTo>
                  <a:pt x="0" y="68"/>
                </a:lnTo>
                <a:lnTo>
                  <a:pt x="0" y="79"/>
                </a:lnTo>
                <a:lnTo>
                  <a:pt x="0" y="79"/>
                </a:lnTo>
                <a:lnTo>
                  <a:pt x="2" y="87"/>
                </a:lnTo>
                <a:lnTo>
                  <a:pt x="4" y="90"/>
                </a:lnTo>
                <a:lnTo>
                  <a:pt x="5" y="94"/>
                </a:lnTo>
                <a:lnTo>
                  <a:pt x="7" y="96"/>
                </a:lnTo>
                <a:lnTo>
                  <a:pt x="11" y="96"/>
                </a:lnTo>
                <a:lnTo>
                  <a:pt x="17" y="94"/>
                </a:lnTo>
                <a:lnTo>
                  <a:pt x="26" y="89"/>
                </a:lnTo>
                <a:lnTo>
                  <a:pt x="26" y="89"/>
                </a:lnTo>
                <a:lnTo>
                  <a:pt x="35" y="79"/>
                </a:lnTo>
                <a:lnTo>
                  <a:pt x="47" y="72"/>
                </a:lnTo>
                <a:lnTo>
                  <a:pt x="58" y="66"/>
                </a:lnTo>
                <a:lnTo>
                  <a:pt x="63" y="64"/>
                </a:lnTo>
                <a:lnTo>
                  <a:pt x="71" y="62"/>
                </a:lnTo>
                <a:lnTo>
                  <a:pt x="71" y="62"/>
                </a:lnTo>
                <a:lnTo>
                  <a:pt x="78" y="64"/>
                </a:lnTo>
                <a:lnTo>
                  <a:pt x="84" y="66"/>
                </a:lnTo>
                <a:lnTo>
                  <a:pt x="97" y="72"/>
                </a:lnTo>
                <a:lnTo>
                  <a:pt x="107" y="79"/>
                </a:lnTo>
                <a:lnTo>
                  <a:pt x="118" y="89"/>
                </a:lnTo>
                <a:lnTo>
                  <a:pt x="118" y="89"/>
                </a:lnTo>
                <a:lnTo>
                  <a:pt x="127" y="94"/>
                </a:lnTo>
                <a:lnTo>
                  <a:pt x="131" y="96"/>
                </a:lnTo>
                <a:lnTo>
                  <a:pt x="135" y="96"/>
                </a:lnTo>
                <a:lnTo>
                  <a:pt x="137" y="94"/>
                </a:lnTo>
                <a:lnTo>
                  <a:pt x="140" y="90"/>
                </a:lnTo>
                <a:lnTo>
                  <a:pt x="142" y="87"/>
                </a:lnTo>
                <a:lnTo>
                  <a:pt x="142" y="79"/>
                </a:lnTo>
                <a:lnTo>
                  <a:pt x="142" y="68"/>
                </a:lnTo>
                <a:lnTo>
                  <a:pt x="142" y="68"/>
                </a:lnTo>
                <a:lnTo>
                  <a:pt x="140" y="55"/>
                </a:lnTo>
                <a:lnTo>
                  <a:pt x="137" y="44"/>
                </a:lnTo>
                <a:lnTo>
                  <a:pt x="131" y="34"/>
                </a:lnTo>
                <a:lnTo>
                  <a:pt x="123" y="25"/>
                </a:lnTo>
                <a:lnTo>
                  <a:pt x="116" y="17"/>
                </a:lnTo>
                <a:lnTo>
                  <a:pt x="105" y="12"/>
                </a:lnTo>
                <a:lnTo>
                  <a:pt x="93" y="10"/>
                </a:lnTo>
                <a:lnTo>
                  <a:pt x="82" y="8"/>
                </a:lnTo>
                <a:lnTo>
                  <a:pt x="82" y="8"/>
                </a:lnTo>
                <a:close/>
                <a:moveTo>
                  <a:pt x="47" y="51"/>
                </a:moveTo>
                <a:lnTo>
                  <a:pt x="41" y="51"/>
                </a:lnTo>
                <a:lnTo>
                  <a:pt x="41" y="51"/>
                </a:lnTo>
                <a:lnTo>
                  <a:pt x="39" y="55"/>
                </a:lnTo>
                <a:lnTo>
                  <a:pt x="39" y="59"/>
                </a:lnTo>
                <a:lnTo>
                  <a:pt x="39" y="59"/>
                </a:lnTo>
                <a:lnTo>
                  <a:pt x="37" y="64"/>
                </a:lnTo>
                <a:lnTo>
                  <a:pt x="34" y="66"/>
                </a:lnTo>
                <a:lnTo>
                  <a:pt x="34" y="66"/>
                </a:lnTo>
                <a:lnTo>
                  <a:pt x="30" y="64"/>
                </a:lnTo>
                <a:lnTo>
                  <a:pt x="30" y="59"/>
                </a:lnTo>
                <a:lnTo>
                  <a:pt x="30" y="55"/>
                </a:lnTo>
                <a:lnTo>
                  <a:pt x="30" y="55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17" y="51"/>
                </a:lnTo>
                <a:lnTo>
                  <a:pt x="15" y="47"/>
                </a:lnTo>
                <a:lnTo>
                  <a:pt x="15" y="47"/>
                </a:lnTo>
                <a:lnTo>
                  <a:pt x="17" y="44"/>
                </a:lnTo>
                <a:lnTo>
                  <a:pt x="22" y="42"/>
                </a:lnTo>
                <a:lnTo>
                  <a:pt x="26" y="42"/>
                </a:lnTo>
                <a:lnTo>
                  <a:pt x="26" y="42"/>
                </a:lnTo>
                <a:lnTo>
                  <a:pt x="30" y="40"/>
                </a:lnTo>
                <a:lnTo>
                  <a:pt x="30" y="34"/>
                </a:lnTo>
                <a:lnTo>
                  <a:pt x="30" y="34"/>
                </a:lnTo>
                <a:lnTo>
                  <a:pt x="30" y="30"/>
                </a:lnTo>
                <a:lnTo>
                  <a:pt x="34" y="29"/>
                </a:lnTo>
                <a:lnTo>
                  <a:pt x="34" y="29"/>
                </a:lnTo>
                <a:lnTo>
                  <a:pt x="37" y="30"/>
                </a:lnTo>
                <a:lnTo>
                  <a:pt x="39" y="34"/>
                </a:lnTo>
                <a:lnTo>
                  <a:pt x="39" y="40"/>
                </a:lnTo>
                <a:lnTo>
                  <a:pt x="39" y="40"/>
                </a:lnTo>
                <a:lnTo>
                  <a:pt x="41" y="42"/>
                </a:lnTo>
                <a:lnTo>
                  <a:pt x="47" y="42"/>
                </a:lnTo>
                <a:lnTo>
                  <a:pt x="47" y="42"/>
                </a:lnTo>
                <a:lnTo>
                  <a:pt x="50" y="44"/>
                </a:lnTo>
                <a:lnTo>
                  <a:pt x="52" y="47"/>
                </a:lnTo>
                <a:lnTo>
                  <a:pt x="52" y="47"/>
                </a:lnTo>
                <a:lnTo>
                  <a:pt x="50" y="51"/>
                </a:lnTo>
                <a:lnTo>
                  <a:pt x="47" y="51"/>
                </a:lnTo>
                <a:lnTo>
                  <a:pt x="47" y="51"/>
                </a:lnTo>
                <a:close/>
                <a:moveTo>
                  <a:pt x="95" y="47"/>
                </a:moveTo>
                <a:lnTo>
                  <a:pt x="95" y="47"/>
                </a:lnTo>
                <a:lnTo>
                  <a:pt x="92" y="49"/>
                </a:lnTo>
                <a:lnTo>
                  <a:pt x="88" y="47"/>
                </a:lnTo>
                <a:lnTo>
                  <a:pt x="88" y="47"/>
                </a:lnTo>
                <a:lnTo>
                  <a:pt x="84" y="44"/>
                </a:lnTo>
                <a:lnTo>
                  <a:pt x="86" y="40"/>
                </a:lnTo>
                <a:lnTo>
                  <a:pt x="86" y="40"/>
                </a:lnTo>
                <a:lnTo>
                  <a:pt x="90" y="38"/>
                </a:lnTo>
                <a:lnTo>
                  <a:pt x="93" y="38"/>
                </a:lnTo>
                <a:lnTo>
                  <a:pt x="93" y="38"/>
                </a:lnTo>
                <a:lnTo>
                  <a:pt x="95" y="42"/>
                </a:lnTo>
                <a:lnTo>
                  <a:pt x="95" y="47"/>
                </a:lnTo>
                <a:lnTo>
                  <a:pt x="95" y="47"/>
                </a:lnTo>
                <a:close/>
                <a:moveTo>
                  <a:pt x="95" y="27"/>
                </a:moveTo>
                <a:lnTo>
                  <a:pt x="95" y="27"/>
                </a:lnTo>
                <a:lnTo>
                  <a:pt x="99" y="23"/>
                </a:lnTo>
                <a:lnTo>
                  <a:pt x="103" y="25"/>
                </a:lnTo>
                <a:lnTo>
                  <a:pt x="103" y="25"/>
                </a:lnTo>
                <a:lnTo>
                  <a:pt x="105" y="29"/>
                </a:lnTo>
                <a:lnTo>
                  <a:pt x="105" y="32"/>
                </a:lnTo>
                <a:lnTo>
                  <a:pt x="105" y="32"/>
                </a:lnTo>
                <a:lnTo>
                  <a:pt x="101" y="34"/>
                </a:lnTo>
                <a:lnTo>
                  <a:pt x="97" y="34"/>
                </a:lnTo>
                <a:lnTo>
                  <a:pt x="97" y="34"/>
                </a:lnTo>
                <a:lnTo>
                  <a:pt x="93" y="30"/>
                </a:lnTo>
                <a:lnTo>
                  <a:pt x="95" y="27"/>
                </a:lnTo>
                <a:lnTo>
                  <a:pt x="95" y="27"/>
                </a:lnTo>
                <a:close/>
                <a:moveTo>
                  <a:pt x="108" y="55"/>
                </a:moveTo>
                <a:lnTo>
                  <a:pt x="108" y="55"/>
                </a:lnTo>
                <a:lnTo>
                  <a:pt x="105" y="59"/>
                </a:lnTo>
                <a:lnTo>
                  <a:pt x="101" y="57"/>
                </a:lnTo>
                <a:lnTo>
                  <a:pt x="101" y="57"/>
                </a:lnTo>
                <a:lnTo>
                  <a:pt x="97" y="53"/>
                </a:lnTo>
                <a:lnTo>
                  <a:pt x="99" y="49"/>
                </a:lnTo>
                <a:lnTo>
                  <a:pt x="99" y="49"/>
                </a:lnTo>
                <a:lnTo>
                  <a:pt x="103" y="45"/>
                </a:lnTo>
                <a:lnTo>
                  <a:pt x="107" y="47"/>
                </a:lnTo>
                <a:lnTo>
                  <a:pt x="107" y="47"/>
                </a:lnTo>
                <a:lnTo>
                  <a:pt x="108" y="51"/>
                </a:lnTo>
                <a:lnTo>
                  <a:pt x="108" y="55"/>
                </a:lnTo>
                <a:lnTo>
                  <a:pt x="108" y="55"/>
                </a:lnTo>
                <a:close/>
                <a:moveTo>
                  <a:pt x="118" y="42"/>
                </a:moveTo>
                <a:lnTo>
                  <a:pt x="118" y="42"/>
                </a:lnTo>
                <a:lnTo>
                  <a:pt x="114" y="44"/>
                </a:lnTo>
                <a:lnTo>
                  <a:pt x="110" y="44"/>
                </a:lnTo>
                <a:lnTo>
                  <a:pt x="110" y="44"/>
                </a:lnTo>
                <a:lnTo>
                  <a:pt x="107" y="40"/>
                </a:lnTo>
                <a:lnTo>
                  <a:pt x="108" y="34"/>
                </a:lnTo>
                <a:lnTo>
                  <a:pt x="108" y="34"/>
                </a:lnTo>
                <a:lnTo>
                  <a:pt x="112" y="32"/>
                </a:lnTo>
                <a:lnTo>
                  <a:pt x="116" y="32"/>
                </a:lnTo>
                <a:lnTo>
                  <a:pt x="116" y="32"/>
                </a:lnTo>
                <a:lnTo>
                  <a:pt x="118" y="36"/>
                </a:lnTo>
                <a:lnTo>
                  <a:pt x="118" y="42"/>
                </a:lnTo>
                <a:lnTo>
                  <a:pt x="118" y="42"/>
                </a:lnTo>
                <a:close/>
                <a:moveTo>
                  <a:pt x="131" y="49"/>
                </a:moveTo>
                <a:lnTo>
                  <a:pt x="131" y="49"/>
                </a:lnTo>
                <a:lnTo>
                  <a:pt x="127" y="53"/>
                </a:lnTo>
                <a:lnTo>
                  <a:pt x="123" y="51"/>
                </a:lnTo>
                <a:lnTo>
                  <a:pt x="123" y="51"/>
                </a:lnTo>
                <a:lnTo>
                  <a:pt x="120" y="47"/>
                </a:lnTo>
                <a:lnTo>
                  <a:pt x="122" y="44"/>
                </a:lnTo>
                <a:lnTo>
                  <a:pt x="122" y="44"/>
                </a:lnTo>
                <a:lnTo>
                  <a:pt x="125" y="42"/>
                </a:lnTo>
                <a:lnTo>
                  <a:pt x="129" y="42"/>
                </a:lnTo>
                <a:lnTo>
                  <a:pt x="129" y="42"/>
                </a:lnTo>
                <a:lnTo>
                  <a:pt x="131" y="45"/>
                </a:lnTo>
                <a:lnTo>
                  <a:pt x="131" y="49"/>
                </a:lnTo>
                <a:lnTo>
                  <a:pt x="131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650"/>
          <p:cNvSpPr>
            <a:spLocks/>
          </p:cNvSpPr>
          <p:nvPr/>
        </p:nvSpPr>
        <p:spPr bwMode="auto">
          <a:xfrm>
            <a:off x="3331663" y="5957882"/>
            <a:ext cx="451710" cy="312461"/>
          </a:xfrm>
          <a:custGeom>
            <a:avLst/>
            <a:gdLst>
              <a:gd name="T0" fmla="*/ 115 w 133"/>
              <a:gd name="T1" fmla="*/ 45 h 92"/>
              <a:gd name="T2" fmla="*/ 109 w 133"/>
              <a:gd name="T3" fmla="*/ 28 h 92"/>
              <a:gd name="T4" fmla="*/ 100 w 133"/>
              <a:gd name="T5" fmla="*/ 15 h 92"/>
              <a:gd name="T6" fmla="*/ 94 w 133"/>
              <a:gd name="T7" fmla="*/ 10 h 92"/>
              <a:gd name="T8" fmla="*/ 75 w 133"/>
              <a:gd name="T9" fmla="*/ 2 h 92"/>
              <a:gd name="T10" fmla="*/ 66 w 133"/>
              <a:gd name="T11" fmla="*/ 0 h 92"/>
              <a:gd name="T12" fmla="*/ 47 w 133"/>
              <a:gd name="T13" fmla="*/ 4 h 92"/>
              <a:gd name="T14" fmla="*/ 32 w 133"/>
              <a:gd name="T15" fmla="*/ 15 h 92"/>
              <a:gd name="T16" fmla="*/ 27 w 133"/>
              <a:gd name="T17" fmla="*/ 21 h 92"/>
              <a:gd name="T18" fmla="*/ 21 w 133"/>
              <a:gd name="T19" fmla="*/ 36 h 92"/>
              <a:gd name="T20" fmla="*/ 19 w 133"/>
              <a:gd name="T21" fmla="*/ 45 h 92"/>
              <a:gd name="T22" fmla="*/ 6 w 133"/>
              <a:gd name="T23" fmla="*/ 51 h 92"/>
              <a:gd name="T24" fmla="*/ 0 w 133"/>
              <a:gd name="T25" fmla="*/ 66 h 92"/>
              <a:gd name="T26" fmla="*/ 2 w 133"/>
              <a:gd name="T27" fmla="*/ 73 h 92"/>
              <a:gd name="T28" fmla="*/ 12 w 133"/>
              <a:gd name="T29" fmla="*/ 85 h 92"/>
              <a:gd name="T30" fmla="*/ 19 w 133"/>
              <a:gd name="T31" fmla="*/ 87 h 92"/>
              <a:gd name="T32" fmla="*/ 25 w 133"/>
              <a:gd name="T33" fmla="*/ 92 h 92"/>
              <a:gd name="T34" fmla="*/ 27 w 133"/>
              <a:gd name="T35" fmla="*/ 90 h 92"/>
              <a:gd name="T36" fmla="*/ 30 w 133"/>
              <a:gd name="T37" fmla="*/ 83 h 92"/>
              <a:gd name="T38" fmla="*/ 30 w 133"/>
              <a:gd name="T39" fmla="*/ 49 h 92"/>
              <a:gd name="T40" fmla="*/ 32 w 133"/>
              <a:gd name="T41" fmla="*/ 42 h 92"/>
              <a:gd name="T42" fmla="*/ 36 w 133"/>
              <a:gd name="T43" fmla="*/ 28 h 92"/>
              <a:gd name="T44" fmla="*/ 41 w 133"/>
              <a:gd name="T45" fmla="*/ 23 h 92"/>
              <a:gd name="T46" fmla="*/ 53 w 133"/>
              <a:gd name="T47" fmla="*/ 15 h 92"/>
              <a:gd name="T48" fmla="*/ 66 w 133"/>
              <a:gd name="T49" fmla="*/ 13 h 92"/>
              <a:gd name="T50" fmla="*/ 73 w 133"/>
              <a:gd name="T51" fmla="*/ 13 h 92"/>
              <a:gd name="T52" fmla="*/ 86 w 133"/>
              <a:gd name="T53" fmla="*/ 19 h 92"/>
              <a:gd name="T54" fmla="*/ 92 w 133"/>
              <a:gd name="T55" fmla="*/ 23 h 92"/>
              <a:gd name="T56" fmla="*/ 100 w 133"/>
              <a:gd name="T57" fmla="*/ 34 h 92"/>
              <a:gd name="T58" fmla="*/ 101 w 133"/>
              <a:gd name="T59" fmla="*/ 47 h 92"/>
              <a:gd name="T60" fmla="*/ 101 w 133"/>
              <a:gd name="T61" fmla="*/ 83 h 92"/>
              <a:gd name="T62" fmla="*/ 103 w 133"/>
              <a:gd name="T63" fmla="*/ 88 h 92"/>
              <a:gd name="T64" fmla="*/ 109 w 133"/>
              <a:gd name="T65" fmla="*/ 92 h 92"/>
              <a:gd name="T66" fmla="*/ 113 w 133"/>
              <a:gd name="T67" fmla="*/ 90 h 92"/>
              <a:gd name="T68" fmla="*/ 115 w 133"/>
              <a:gd name="T69" fmla="*/ 87 h 92"/>
              <a:gd name="T70" fmla="*/ 128 w 133"/>
              <a:gd name="T71" fmla="*/ 79 h 92"/>
              <a:gd name="T72" fmla="*/ 133 w 133"/>
              <a:gd name="T73" fmla="*/ 66 h 92"/>
              <a:gd name="T74" fmla="*/ 131 w 133"/>
              <a:gd name="T75" fmla="*/ 58 h 92"/>
              <a:gd name="T76" fmla="*/ 122 w 133"/>
              <a:gd name="T77" fmla="*/ 47 h 92"/>
              <a:gd name="T78" fmla="*/ 115 w 133"/>
              <a:gd name="T79" fmla="*/ 4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3" h="92">
                <a:moveTo>
                  <a:pt x="115" y="45"/>
                </a:moveTo>
                <a:lnTo>
                  <a:pt x="115" y="45"/>
                </a:lnTo>
                <a:lnTo>
                  <a:pt x="113" y="36"/>
                </a:lnTo>
                <a:lnTo>
                  <a:pt x="109" y="28"/>
                </a:lnTo>
                <a:lnTo>
                  <a:pt x="105" y="21"/>
                </a:lnTo>
                <a:lnTo>
                  <a:pt x="100" y="15"/>
                </a:lnTo>
                <a:lnTo>
                  <a:pt x="100" y="15"/>
                </a:lnTo>
                <a:lnTo>
                  <a:pt x="94" y="10"/>
                </a:lnTo>
                <a:lnTo>
                  <a:pt x="85" y="4"/>
                </a:lnTo>
                <a:lnTo>
                  <a:pt x="75" y="2"/>
                </a:lnTo>
                <a:lnTo>
                  <a:pt x="66" y="0"/>
                </a:lnTo>
                <a:lnTo>
                  <a:pt x="66" y="0"/>
                </a:lnTo>
                <a:lnTo>
                  <a:pt x="56" y="2"/>
                </a:lnTo>
                <a:lnTo>
                  <a:pt x="47" y="4"/>
                </a:lnTo>
                <a:lnTo>
                  <a:pt x="40" y="10"/>
                </a:lnTo>
                <a:lnTo>
                  <a:pt x="32" y="15"/>
                </a:lnTo>
                <a:lnTo>
                  <a:pt x="32" y="15"/>
                </a:lnTo>
                <a:lnTo>
                  <a:pt x="27" y="21"/>
                </a:lnTo>
                <a:lnTo>
                  <a:pt x="23" y="28"/>
                </a:lnTo>
                <a:lnTo>
                  <a:pt x="21" y="36"/>
                </a:lnTo>
                <a:lnTo>
                  <a:pt x="19" y="45"/>
                </a:lnTo>
                <a:lnTo>
                  <a:pt x="19" y="45"/>
                </a:lnTo>
                <a:lnTo>
                  <a:pt x="12" y="47"/>
                </a:lnTo>
                <a:lnTo>
                  <a:pt x="6" y="51"/>
                </a:lnTo>
                <a:lnTo>
                  <a:pt x="2" y="58"/>
                </a:lnTo>
                <a:lnTo>
                  <a:pt x="0" y="66"/>
                </a:lnTo>
                <a:lnTo>
                  <a:pt x="0" y="66"/>
                </a:lnTo>
                <a:lnTo>
                  <a:pt x="2" y="73"/>
                </a:lnTo>
                <a:lnTo>
                  <a:pt x="6" y="79"/>
                </a:lnTo>
                <a:lnTo>
                  <a:pt x="12" y="85"/>
                </a:lnTo>
                <a:lnTo>
                  <a:pt x="19" y="87"/>
                </a:lnTo>
                <a:lnTo>
                  <a:pt x="19" y="87"/>
                </a:lnTo>
                <a:lnTo>
                  <a:pt x="21" y="90"/>
                </a:lnTo>
                <a:lnTo>
                  <a:pt x="25" y="92"/>
                </a:lnTo>
                <a:lnTo>
                  <a:pt x="25" y="92"/>
                </a:lnTo>
                <a:lnTo>
                  <a:pt x="27" y="90"/>
                </a:lnTo>
                <a:lnTo>
                  <a:pt x="28" y="88"/>
                </a:lnTo>
                <a:lnTo>
                  <a:pt x="30" y="83"/>
                </a:lnTo>
                <a:lnTo>
                  <a:pt x="30" y="49"/>
                </a:lnTo>
                <a:lnTo>
                  <a:pt x="30" y="49"/>
                </a:lnTo>
                <a:lnTo>
                  <a:pt x="30" y="49"/>
                </a:lnTo>
                <a:lnTo>
                  <a:pt x="32" y="42"/>
                </a:lnTo>
                <a:lnTo>
                  <a:pt x="34" y="34"/>
                </a:lnTo>
                <a:lnTo>
                  <a:pt x="36" y="28"/>
                </a:lnTo>
                <a:lnTo>
                  <a:pt x="41" y="23"/>
                </a:lnTo>
                <a:lnTo>
                  <a:pt x="41" y="23"/>
                </a:lnTo>
                <a:lnTo>
                  <a:pt x="47" y="19"/>
                </a:lnTo>
                <a:lnTo>
                  <a:pt x="53" y="15"/>
                </a:lnTo>
                <a:lnTo>
                  <a:pt x="58" y="13"/>
                </a:lnTo>
                <a:lnTo>
                  <a:pt x="66" y="13"/>
                </a:lnTo>
                <a:lnTo>
                  <a:pt x="66" y="13"/>
                </a:lnTo>
                <a:lnTo>
                  <a:pt x="73" y="13"/>
                </a:lnTo>
                <a:lnTo>
                  <a:pt x="81" y="15"/>
                </a:lnTo>
                <a:lnTo>
                  <a:pt x="86" y="19"/>
                </a:lnTo>
                <a:lnTo>
                  <a:pt x="92" y="23"/>
                </a:lnTo>
                <a:lnTo>
                  <a:pt x="92" y="23"/>
                </a:lnTo>
                <a:lnTo>
                  <a:pt x="96" y="28"/>
                </a:lnTo>
                <a:lnTo>
                  <a:pt x="100" y="34"/>
                </a:lnTo>
                <a:lnTo>
                  <a:pt x="101" y="40"/>
                </a:lnTo>
                <a:lnTo>
                  <a:pt x="101" y="47"/>
                </a:lnTo>
                <a:lnTo>
                  <a:pt x="101" y="47"/>
                </a:lnTo>
                <a:lnTo>
                  <a:pt x="101" y="83"/>
                </a:lnTo>
                <a:lnTo>
                  <a:pt x="101" y="83"/>
                </a:lnTo>
                <a:lnTo>
                  <a:pt x="103" y="88"/>
                </a:lnTo>
                <a:lnTo>
                  <a:pt x="105" y="90"/>
                </a:lnTo>
                <a:lnTo>
                  <a:pt x="109" y="92"/>
                </a:lnTo>
                <a:lnTo>
                  <a:pt x="109" y="92"/>
                </a:lnTo>
                <a:lnTo>
                  <a:pt x="113" y="90"/>
                </a:lnTo>
                <a:lnTo>
                  <a:pt x="115" y="87"/>
                </a:lnTo>
                <a:lnTo>
                  <a:pt x="115" y="87"/>
                </a:lnTo>
                <a:lnTo>
                  <a:pt x="122" y="85"/>
                </a:lnTo>
                <a:lnTo>
                  <a:pt x="128" y="79"/>
                </a:lnTo>
                <a:lnTo>
                  <a:pt x="131" y="73"/>
                </a:lnTo>
                <a:lnTo>
                  <a:pt x="133" y="66"/>
                </a:lnTo>
                <a:lnTo>
                  <a:pt x="133" y="66"/>
                </a:lnTo>
                <a:lnTo>
                  <a:pt x="131" y="58"/>
                </a:lnTo>
                <a:lnTo>
                  <a:pt x="128" y="51"/>
                </a:lnTo>
                <a:lnTo>
                  <a:pt x="122" y="47"/>
                </a:lnTo>
                <a:lnTo>
                  <a:pt x="115" y="45"/>
                </a:lnTo>
                <a:lnTo>
                  <a:pt x="115" y="4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651"/>
          <p:cNvSpPr>
            <a:spLocks noEditPoints="1"/>
          </p:cNvSpPr>
          <p:nvPr/>
        </p:nvSpPr>
        <p:spPr bwMode="auto">
          <a:xfrm>
            <a:off x="4547543" y="6015617"/>
            <a:ext cx="400764" cy="298876"/>
          </a:xfrm>
          <a:custGeom>
            <a:avLst/>
            <a:gdLst>
              <a:gd name="T0" fmla="*/ 6 w 118"/>
              <a:gd name="T1" fmla="*/ 0 h 88"/>
              <a:gd name="T2" fmla="*/ 0 w 118"/>
              <a:gd name="T3" fmla="*/ 83 h 88"/>
              <a:gd name="T4" fmla="*/ 6 w 118"/>
              <a:gd name="T5" fmla="*/ 88 h 88"/>
              <a:gd name="T6" fmla="*/ 118 w 118"/>
              <a:gd name="T7" fmla="*/ 86 h 88"/>
              <a:gd name="T8" fmla="*/ 118 w 118"/>
              <a:gd name="T9" fmla="*/ 8 h 88"/>
              <a:gd name="T10" fmla="*/ 114 w 118"/>
              <a:gd name="T11" fmla="*/ 0 h 88"/>
              <a:gd name="T12" fmla="*/ 28 w 118"/>
              <a:gd name="T13" fmla="*/ 64 h 88"/>
              <a:gd name="T14" fmla="*/ 26 w 118"/>
              <a:gd name="T15" fmla="*/ 73 h 88"/>
              <a:gd name="T16" fmla="*/ 23 w 118"/>
              <a:gd name="T17" fmla="*/ 75 h 88"/>
              <a:gd name="T18" fmla="*/ 19 w 118"/>
              <a:gd name="T19" fmla="*/ 66 h 88"/>
              <a:gd name="T20" fmla="*/ 15 w 118"/>
              <a:gd name="T21" fmla="*/ 62 h 88"/>
              <a:gd name="T22" fmla="*/ 17 w 118"/>
              <a:gd name="T23" fmla="*/ 45 h 88"/>
              <a:gd name="T24" fmla="*/ 19 w 118"/>
              <a:gd name="T25" fmla="*/ 15 h 88"/>
              <a:gd name="T26" fmla="*/ 23 w 118"/>
              <a:gd name="T27" fmla="*/ 13 h 88"/>
              <a:gd name="T28" fmla="*/ 26 w 118"/>
              <a:gd name="T29" fmla="*/ 43 h 88"/>
              <a:gd name="T30" fmla="*/ 30 w 118"/>
              <a:gd name="T31" fmla="*/ 47 h 88"/>
              <a:gd name="T32" fmla="*/ 49 w 118"/>
              <a:gd name="T33" fmla="*/ 53 h 88"/>
              <a:gd name="T34" fmla="*/ 45 w 118"/>
              <a:gd name="T35" fmla="*/ 73 h 88"/>
              <a:gd name="T36" fmla="*/ 41 w 118"/>
              <a:gd name="T37" fmla="*/ 75 h 88"/>
              <a:gd name="T38" fmla="*/ 38 w 118"/>
              <a:gd name="T39" fmla="*/ 73 h 88"/>
              <a:gd name="T40" fmla="*/ 36 w 118"/>
              <a:gd name="T41" fmla="*/ 55 h 88"/>
              <a:gd name="T42" fmla="*/ 34 w 118"/>
              <a:gd name="T43" fmla="*/ 38 h 88"/>
              <a:gd name="T44" fmla="*/ 38 w 118"/>
              <a:gd name="T45" fmla="*/ 15 h 88"/>
              <a:gd name="T46" fmla="*/ 41 w 118"/>
              <a:gd name="T47" fmla="*/ 13 h 88"/>
              <a:gd name="T48" fmla="*/ 45 w 118"/>
              <a:gd name="T49" fmla="*/ 15 h 88"/>
              <a:gd name="T50" fmla="*/ 47 w 118"/>
              <a:gd name="T51" fmla="*/ 36 h 88"/>
              <a:gd name="T52" fmla="*/ 68 w 118"/>
              <a:gd name="T53" fmla="*/ 45 h 88"/>
              <a:gd name="T54" fmla="*/ 64 w 118"/>
              <a:gd name="T55" fmla="*/ 49 h 88"/>
              <a:gd name="T56" fmla="*/ 64 w 118"/>
              <a:gd name="T57" fmla="*/ 75 h 88"/>
              <a:gd name="T58" fmla="*/ 58 w 118"/>
              <a:gd name="T59" fmla="*/ 75 h 88"/>
              <a:gd name="T60" fmla="*/ 58 w 118"/>
              <a:gd name="T61" fmla="*/ 49 h 88"/>
              <a:gd name="T62" fmla="*/ 54 w 118"/>
              <a:gd name="T63" fmla="*/ 30 h 88"/>
              <a:gd name="T64" fmla="*/ 58 w 118"/>
              <a:gd name="T65" fmla="*/ 26 h 88"/>
              <a:gd name="T66" fmla="*/ 58 w 118"/>
              <a:gd name="T67" fmla="*/ 13 h 88"/>
              <a:gd name="T68" fmla="*/ 64 w 118"/>
              <a:gd name="T69" fmla="*/ 13 h 88"/>
              <a:gd name="T70" fmla="*/ 64 w 118"/>
              <a:gd name="T71" fmla="*/ 26 h 88"/>
              <a:gd name="T72" fmla="*/ 68 w 118"/>
              <a:gd name="T73" fmla="*/ 45 h 88"/>
              <a:gd name="T74" fmla="*/ 86 w 118"/>
              <a:gd name="T75" fmla="*/ 43 h 88"/>
              <a:gd name="T76" fmla="*/ 83 w 118"/>
              <a:gd name="T77" fmla="*/ 73 h 88"/>
              <a:gd name="T78" fmla="*/ 81 w 118"/>
              <a:gd name="T79" fmla="*/ 75 h 88"/>
              <a:gd name="T80" fmla="*/ 77 w 118"/>
              <a:gd name="T81" fmla="*/ 45 h 88"/>
              <a:gd name="T82" fmla="*/ 73 w 118"/>
              <a:gd name="T83" fmla="*/ 41 h 88"/>
              <a:gd name="T84" fmla="*/ 73 w 118"/>
              <a:gd name="T85" fmla="*/ 25 h 88"/>
              <a:gd name="T86" fmla="*/ 77 w 118"/>
              <a:gd name="T87" fmla="*/ 15 h 88"/>
              <a:gd name="T88" fmla="*/ 81 w 118"/>
              <a:gd name="T89" fmla="*/ 13 h 88"/>
              <a:gd name="T90" fmla="*/ 83 w 118"/>
              <a:gd name="T91" fmla="*/ 23 h 88"/>
              <a:gd name="T92" fmla="*/ 86 w 118"/>
              <a:gd name="T93" fmla="*/ 26 h 88"/>
              <a:gd name="T94" fmla="*/ 105 w 118"/>
              <a:gd name="T95" fmla="*/ 47 h 88"/>
              <a:gd name="T96" fmla="*/ 101 w 118"/>
              <a:gd name="T97" fmla="*/ 73 h 88"/>
              <a:gd name="T98" fmla="*/ 99 w 118"/>
              <a:gd name="T99" fmla="*/ 75 h 88"/>
              <a:gd name="T100" fmla="*/ 96 w 118"/>
              <a:gd name="T101" fmla="*/ 73 h 88"/>
              <a:gd name="T102" fmla="*/ 94 w 118"/>
              <a:gd name="T103" fmla="*/ 49 h 88"/>
              <a:gd name="T104" fmla="*/ 92 w 118"/>
              <a:gd name="T105" fmla="*/ 32 h 88"/>
              <a:gd name="T106" fmla="*/ 96 w 118"/>
              <a:gd name="T107" fmla="*/ 15 h 88"/>
              <a:gd name="T108" fmla="*/ 99 w 118"/>
              <a:gd name="T109" fmla="*/ 13 h 88"/>
              <a:gd name="T110" fmla="*/ 101 w 118"/>
              <a:gd name="T111" fmla="*/ 15 h 88"/>
              <a:gd name="T112" fmla="*/ 105 w 118"/>
              <a:gd name="T113" fmla="*/ 3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8" h="88">
                <a:moveTo>
                  <a:pt x="114" y="0"/>
                </a:move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8"/>
                </a:lnTo>
                <a:lnTo>
                  <a:pt x="0" y="83"/>
                </a:lnTo>
                <a:lnTo>
                  <a:pt x="0" y="83"/>
                </a:lnTo>
                <a:lnTo>
                  <a:pt x="2" y="86"/>
                </a:lnTo>
                <a:lnTo>
                  <a:pt x="6" y="88"/>
                </a:lnTo>
                <a:lnTo>
                  <a:pt x="114" y="88"/>
                </a:lnTo>
                <a:lnTo>
                  <a:pt x="114" y="88"/>
                </a:lnTo>
                <a:lnTo>
                  <a:pt x="118" y="86"/>
                </a:lnTo>
                <a:lnTo>
                  <a:pt x="118" y="83"/>
                </a:lnTo>
                <a:lnTo>
                  <a:pt x="118" y="8"/>
                </a:lnTo>
                <a:lnTo>
                  <a:pt x="118" y="8"/>
                </a:lnTo>
                <a:lnTo>
                  <a:pt x="118" y="2"/>
                </a:lnTo>
                <a:lnTo>
                  <a:pt x="114" y="0"/>
                </a:lnTo>
                <a:lnTo>
                  <a:pt x="114" y="0"/>
                </a:lnTo>
                <a:close/>
                <a:moveTo>
                  <a:pt x="30" y="62"/>
                </a:moveTo>
                <a:lnTo>
                  <a:pt x="30" y="62"/>
                </a:lnTo>
                <a:lnTo>
                  <a:pt x="28" y="64"/>
                </a:lnTo>
                <a:lnTo>
                  <a:pt x="26" y="66"/>
                </a:lnTo>
                <a:lnTo>
                  <a:pt x="26" y="73"/>
                </a:lnTo>
                <a:lnTo>
                  <a:pt x="26" y="73"/>
                </a:lnTo>
                <a:lnTo>
                  <a:pt x="25" y="75"/>
                </a:lnTo>
                <a:lnTo>
                  <a:pt x="23" y="75"/>
                </a:lnTo>
                <a:lnTo>
                  <a:pt x="23" y="75"/>
                </a:lnTo>
                <a:lnTo>
                  <a:pt x="21" y="75"/>
                </a:lnTo>
                <a:lnTo>
                  <a:pt x="19" y="73"/>
                </a:lnTo>
                <a:lnTo>
                  <a:pt x="19" y="66"/>
                </a:lnTo>
                <a:lnTo>
                  <a:pt x="19" y="66"/>
                </a:lnTo>
                <a:lnTo>
                  <a:pt x="17" y="64"/>
                </a:lnTo>
                <a:lnTo>
                  <a:pt x="15" y="62"/>
                </a:lnTo>
                <a:lnTo>
                  <a:pt x="15" y="47"/>
                </a:lnTo>
                <a:lnTo>
                  <a:pt x="15" y="47"/>
                </a:lnTo>
                <a:lnTo>
                  <a:pt x="17" y="45"/>
                </a:lnTo>
                <a:lnTo>
                  <a:pt x="19" y="43"/>
                </a:lnTo>
                <a:lnTo>
                  <a:pt x="19" y="15"/>
                </a:lnTo>
                <a:lnTo>
                  <a:pt x="19" y="15"/>
                </a:lnTo>
                <a:lnTo>
                  <a:pt x="21" y="13"/>
                </a:lnTo>
                <a:lnTo>
                  <a:pt x="23" y="13"/>
                </a:lnTo>
                <a:lnTo>
                  <a:pt x="23" y="13"/>
                </a:lnTo>
                <a:lnTo>
                  <a:pt x="25" y="13"/>
                </a:lnTo>
                <a:lnTo>
                  <a:pt x="26" y="15"/>
                </a:lnTo>
                <a:lnTo>
                  <a:pt x="26" y="43"/>
                </a:lnTo>
                <a:lnTo>
                  <a:pt x="26" y="43"/>
                </a:lnTo>
                <a:lnTo>
                  <a:pt x="28" y="45"/>
                </a:lnTo>
                <a:lnTo>
                  <a:pt x="30" y="47"/>
                </a:lnTo>
                <a:lnTo>
                  <a:pt x="30" y="62"/>
                </a:lnTo>
                <a:close/>
                <a:moveTo>
                  <a:pt x="49" y="53"/>
                </a:moveTo>
                <a:lnTo>
                  <a:pt x="49" y="53"/>
                </a:lnTo>
                <a:lnTo>
                  <a:pt x="47" y="55"/>
                </a:lnTo>
                <a:lnTo>
                  <a:pt x="45" y="56"/>
                </a:lnTo>
                <a:lnTo>
                  <a:pt x="45" y="73"/>
                </a:lnTo>
                <a:lnTo>
                  <a:pt x="45" y="73"/>
                </a:lnTo>
                <a:lnTo>
                  <a:pt x="43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8" y="73"/>
                </a:lnTo>
                <a:lnTo>
                  <a:pt x="38" y="56"/>
                </a:lnTo>
                <a:lnTo>
                  <a:pt x="38" y="56"/>
                </a:lnTo>
                <a:lnTo>
                  <a:pt x="36" y="55"/>
                </a:lnTo>
                <a:lnTo>
                  <a:pt x="34" y="53"/>
                </a:lnTo>
                <a:lnTo>
                  <a:pt x="34" y="38"/>
                </a:lnTo>
                <a:lnTo>
                  <a:pt x="34" y="38"/>
                </a:lnTo>
                <a:lnTo>
                  <a:pt x="36" y="36"/>
                </a:lnTo>
                <a:lnTo>
                  <a:pt x="38" y="34"/>
                </a:lnTo>
                <a:lnTo>
                  <a:pt x="38" y="15"/>
                </a:lnTo>
                <a:lnTo>
                  <a:pt x="38" y="15"/>
                </a:lnTo>
                <a:lnTo>
                  <a:pt x="39" y="13"/>
                </a:lnTo>
                <a:lnTo>
                  <a:pt x="41" y="13"/>
                </a:lnTo>
                <a:lnTo>
                  <a:pt x="41" y="13"/>
                </a:lnTo>
                <a:lnTo>
                  <a:pt x="43" y="13"/>
                </a:lnTo>
                <a:lnTo>
                  <a:pt x="45" y="15"/>
                </a:lnTo>
                <a:lnTo>
                  <a:pt x="45" y="34"/>
                </a:lnTo>
                <a:lnTo>
                  <a:pt x="45" y="34"/>
                </a:lnTo>
                <a:lnTo>
                  <a:pt x="47" y="36"/>
                </a:lnTo>
                <a:lnTo>
                  <a:pt x="49" y="38"/>
                </a:lnTo>
                <a:lnTo>
                  <a:pt x="49" y="53"/>
                </a:lnTo>
                <a:close/>
                <a:moveTo>
                  <a:pt x="68" y="45"/>
                </a:moveTo>
                <a:lnTo>
                  <a:pt x="68" y="45"/>
                </a:lnTo>
                <a:lnTo>
                  <a:pt x="66" y="47"/>
                </a:lnTo>
                <a:lnTo>
                  <a:pt x="64" y="49"/>
                </a:lnTo>
                <a:lnTo>
                  <a:pt x="64" y="73"/>
                </a:lnTo>
                <a:lnTo>
                  <a:pt x="64" y="73"/>
                </a:lnTo>
                <a:lnTo>
                  <a:pt x="64" y="75"/>
                </a:lnTo>
                <a:lnTo>
                  <a:pt x="60" y="75"/>
                </a:lnTo>
                <a:lnTo>
                  <a:pt x="60" y="75"/>
                </a:lnTo>
                <a:lnTo>
                  <a:pt x="58" y="75"/>
                </a:lnTo>
                <a:lnTo>
                  <a:pt x="58" y="73"/>
                </a:lnTo>
                <a:lnTo>
                  <a:pt x="58" y="49"/>
                </a:lnTo>
                <a:lnTo>
                  <a:pt x="58" y="49"/>
                </a:lnTo>
                <a:lnTo>
                  <a:pt x="54" y="47"/>
                </a:lnTo>
                <a:lnTo>
                  <a:pt x="54" y="45"/>
                </a:lnTo>
                <a:lnTo>
                  <a:pt x="54" y="30"/>
                </a:lnTo>
                <a:lnTo>
                  <a:pt x="54" y="30"/>
                </a:lnTo>
                <a:lnTo>
                  <a:pt x="54" y="28"/>
                </a:lnTo>
                <a:lnTo>
                  <a:pt x="58" y="26"/>
                </a:lnTo>
                <a:lnTo>
                  <a:pt x="58" y="15"/>
                </a:lnTo>
                <a:lnTo>
                  <a:pt x="58" y="15"/>
                </a:lnTo>
                <a:lnTo>
                  <a:pt x="58" y="13"/>
                </a:lnTo>
                <a:lnTo>
                  <a:pt x="60" y="13"/>
                </a:lnTo>
                <a:lnTo>
                  <a:pt x="60" y="13"/>
                </a:lnTo>
                <a:lnTo>
                  <a:pt x="64" y="13"/>
                </a:lnTo>
                <a:lnTo>
                  <a:pt x="64" y="15"/>
                </a:lnTo>
                <a:lnTo>
                  <a:pt x="64" y="26"/>
                </a:lnTo>
                <a:lnTo>
                  <a:pt x="64" y="26"/>
                </a:lnTo>
                <a:lnTo>
                  <a:pt x="66" y="28"/>
                </a:lnTo>
                <a:lnTo>
                  <a:pt x="68" y="30"/>
                </a:lnTo>
                <a:lnTo>
                  <a:pt x="68" y="45"/>
                </a:lnTo>
                <a:close/>
                <a:moveTo>
                  <a:pt x="86" y="41"/>
                </a:moveTo>
                <a:lnTo>
                  <a:pt x="86" y="41"/>
                </a:lnTo>
                <a:lnTo>
                  <a:pt x="86" y="43"/>
                </a:lnTo>
                <a:lnTo>
                  <a:pt x="83" y="45"/>
                </a:lnTo>
                <a:lnTo>
                  <a:pt x="83" y="73"/>
                </a:lnTo>
                <a:lnTo>
                  <a:pt x="83" y="73"/>
                </a:lnTo>
                <a:lnTo>
                  <a:pt x="83" y="75"/>
                </a:lnTo>
                <a:lnTo>
                  <a:pt x="81" y="75"/>
                </a:lnTo>
                <a:lnTo>
                  <a:pt x="81" y="75"/>
                </a:lnTo>
                <a:lnTo>
                  <a:pt x="77" y="75"/>
                </a:lnTo>
                <a:lnTo>
                  <a:pt x="77" y="73"/>
                </a:lnTo>
                <a:lnTo>
                  <a:pt x="77" y="45"/>
                </a:lnTo>
                <a:lnTo>
                  <a:pt x="77" y="45"/>
                </a:lnTo>
                <a:lnTo>
                  <a:pt x="73" y="43"/>
                </a:lnTo>
                <a:lnTo>
                  <a:pt x="73" y="41"/>
                </a:lnTo>
                <a:lnTo>
                  <a:pt x="73" y="26"/>
                </a:lnTo>
                <a:lnTo>
                  <a:pt x="73" y="26"/>
                </a:lnTo>
                <a:lnTo>
                  <a:pt x="73" y="25"/>
                </a:lnTo>
                <a:lnTo>
                  <a:pt x="77" y="23"/>
                </a:lnTo>
                <a:lnTo>
                  <a:pt x="77" y="15"/>
                </a:lnTo>
                <a:lnTo>
                  <a:pt x="77" y="15"/>
                </a:lnTo>
                <a:lnTo>
                  <a:pt x="77" y="13"/>
                </a:lnTo>
                <a:lnTo>
                  <a:pt x="81" y="13"/>
                </a:lnTo>
                <a:lnTo>
                  <a:pt x="81" y="13"/>
                </a:lnTo>
                <a:lnTo>
                  <a:pt x="83" y="13"/>
                </a:lnTo>
                <a:lnTo>
                  <a:pt x="83" y="15"/>
                </a:lnTo>
                <a:lnTo>
                  <a:pt x="83" y="23"/>
                </a:lnTo>
                <a:lnTo>
                  <a:pt x="83" y="23"/>
                </a:lnTo>
                <a:lnTo>
                  <a:pt x="86" y="25"/>
                </a:lnTo>
                <a:lnTo>
                  <a:pt x="86" y="26"/>
                </a:lnTo>
                <a:lnTo>
                  <a:pt x="86" y="41"/>
                </a:lnTo>
                <a:close/>
                <a:moveTo>
                  <a:pt x="105" y="47"/>
                </a:moveTo>
                <a:lnTo>
                  <a:pt x="105" y="47"/>
                </a:lnTo>
                <a:lnTo>
                  <a:pt x="105" y="49"/>
                </a:lnTo>
                <a:lnTo>
                  <a:pt x="101" y="51"/>
                </a:lnTo>
                <a:lnTo>
                  <a:pt x="101" y="73"/>
                </a:lnTo>
                <a:lnTo>
                  <a:pt x="101" y="73"/>
                </a:lnTo>
                <a:lnTo>
                  <a:pt x="101" y="75"/>
                </a:lnTo>
                <a:lnTo>
                  <a:pt x="99" y="75"/>
                </a:lnTo>
                <a:lnTo>
                  <a:pt x="99" y="75"/>
                </a:lnTo>
                <a:lnTo>
                  <a:pt x="96" y="75"/>
                </a:lnTo>
                <a:lnTo>
                  <a:pt x="96" y="73"/>
                </a:lnTo>
                <a:lnTo>
                  <a:pt x="96" y="51"/>
                </a:lnTo>
                <a:lnTo>
                  <a:pt x="96" y="51"/>
                </a:lnTo>
                <a:lnTo>
                  <a:pt x="94" y="49"/>
                </a:lnTo>
                <a:lnTo>
                  <a:pt x="92" y="47"/>
                </a:lnTo>
                <a:lnTo>
                  <a:pt x="92" y="32"/>
                </a:lnTo>
                <a:lnTo>
                  <a:pt x="92" y="32"/>
                </a:lnTo>
                <a:lnTo>
                  <a:pt x="94" y="30"/>
                </a:lnTo>
                <a:lnTo>
                  <a:pt x="96" y="28"/>
                </a:lnTo>
                <a:lnTo>
                  <a:pt x="96" y="15"/>
                </a:lnTo>
                <a:lnTo>
                  <a:pt x="96" y="15"/>
                </a:lnTo>
                <a:lnTo>
                  <a:pt x="96" y="13"/>
                </a:lnTo>
                <a:lnTo>
                  <a:pt x="99" y="13"/>
                </a:lnTo>
                <a:lnTo>
                  <a:pt x="99" y="13"/>
                </a:lnTo>
                <a:lnTo>
                  <a:pt x="101" y="13"/>
                </a:lnTo>
                <a:lnTo>
                  <a:pt x="101" y="15"/>
                </a:lnTo>
                <a:lnTo>
                  <a:pt x="101" y="28"/>
                </a:lnTo>
                <a:lnTo>
                  <a:pt x="101" y="28"/>
                </a:lnTo>
                <a:lnTo>
                  <a:pt x="105" y="30"/>
                </a:lnTo>
                <a:lnTo>
                  <a:pt x="105" y="32"/>
                </a:lnTo>
                <a:lnTo>
                  <a:pt x="105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652"/>
          <p:cNvSpPr>
            <a:spLocks noEditPoints="1"/>
          </p:cNvSpPr>
          <p:nvPr/>
        </p:nvSpPr>
        <p:spPr bwMode="auto">
          <a:xfrm>
            <a:off x="2873162" y="5900143"/>
            <a:ext cx="305669" cy="427935"/>
          </a:xfrm>
          <a:custGeom>
            <a:avLst/>
            <a:gdLst>
              <a:gd name="T0" fmla="*/ 88 w 90"/>
              <a:gd name="T1" fmla="*/ 57 h 126"/>
              <a:gd name="T2" fmla="*/ 83 w 90"/>
              <a:gd name="T3" fmla="*/ 64 h 126"/>
              <a:gd name="T4" fmla="*/ 79 w 90"/>
              <a:gd name="T5" fmla="*/ 64 h 126"/>
              <a:gd name="T6" fmla="*/ 79 w 90"/>
              <a:gd name="T7" fmla="*/ 55 h 126"/>
              <a:gd name="T8" fmla="*/ 70 w 90"/>
              <a:gd name="T9" fmla="*/ 59 h 126"/>
              <a:gd name="T10" fmla="*/ 70 w 90"/>
              <a:gd name="T11" fmla="*/ 64 h 126"/>
              <a:gd name="T12" fmla="*/ 64 w 90"/>
              <a:gd name="T13" fmla="*/ 17 h 126"/>
              <a:gd name="T14" fmla="*/ 62 w 90"/>
              <a:gd name="T15" fmla="*/ 10 h 126"/>
              <a:gd name="T16" fmla="*/ 53 w 90"/>
              <a:gd name="T17" fmla="*/ 2 h 126"/>
              <a:gd name="T18" fmla="*/ 45 w 90"/>
              <a:gd name="T19" fmla="*/ 0 h 126"/>
              <a:gd name="T20" fmla="*/ 32 w 90"/>
              <a:gd name="T21" fmla="*/ 6 h 126"/>
              <a:gd name="T22" fmla="*/ 27 w 90"/>
              <a:gd name="T23" fmla="*/ 17 h 126"/>
              <a:gd name="T24" fmla="*/ 21 w 90"/>
              <a:gd name="T25" fmla="*/ 64 h 126"/>
              <a:gd name="T26" fmla="*/ 19 w 90"/>
              <a:gd name="T27" fmla="*/ 59 h 126"/>
              <a:gd name="T28" fmla="*/ 12 w 90"/>
              <a:gd name="T29" fmla="*/ 55 h 126"/>
              <a:gd name="T30" fmla="*/ 12 w 90"/>
              <a:gd name="T31" fmla="*/ 59 h 126"/>
              <a:gd name="T32" fmla="*/ 8 w 90"/>
              <a:gd name="T33" fmla="*/ 64 h 126"/>
              <a:gd name="T34" fmla="*/ 2 w 90"/>
              <a:gd name="T35" fmla="*/ 57 h 126"/>
              <a:gd name="T36" fmla="*/ 2 w 90"/>
              <a:gd name="T37" fmla="*/ 64 h 126"/>
              <a:gd name="T38" fmla="*/ 0 w 90"/>
              <a:gd name="T39" fmla="*/ 68 h 126"/>
              <a:gd name="T40" fmla="*/ 2 w 90"/>
              <a:gd name="T41" fmla="*/ 70 h 126"/>
              <a:gd name="T42" fmla="*/ 8 w 90"/>
              <a:gd name="T43" fmla="*/ 75 h 126"/>
              <a:gd name="T44" fmla="*/ 8 w 90"/>
              <a:gd name="T45" fmla="*/ 70 h 126"/>
              <a:gd name="T46" fmla="*/ 13 w 90"/>
              <a:gd name="T47" fmla="*/ 70 h 126"/>
              <a:gd name="T48" fmla="*/ 21 w 90"/>
              <a:gd name="T49" fmla="*/ 90 h 126"/>
              <a:gd name="T50" fmla="*/ 30 w 90"/>
              <a:gd name="T51" fmla="*/ 98 h 126"/>
              <a:gd name="T52" fmla="*/ 40 w 90"/>
              <a:gd name="T53" fmla="*/ 120 h 126"/>
              <a:gd name="T54" fmla="*/ 15 w 90"/>
              <a:gd name="T55" fmla="*/ 126 h 126"/>
              <a:gd name="T56" fmla="*/ 73 w 90"/>
              <a:gd name="T57" fmla="*/ 120 h 126"/>
              <a:gd name="T58" fmla="*/ 49 w 90"/>
              <a:gd name="T59" fmla="*/ 102 h 126"/>
              <a:gd name="T60" fmla="*/ 60 w 90"/>
              <a:gd name="T61" fmla="*/ 98 h 126"/>
              <a:gd name="T62" fmla="*/ 68 w 90"/>
              <a:gd name="T63" fmla="*/ 90 h 126"/>
              <a:gd name="T64" fmla="*/ 77 w 90"/>
              <a:gd name="T65" fmla="*/ 70 h 126"/>
              <a:gd name="T66" fmla="*/ 83 w 90"/>
              <a:gd name="T67" fmla="*/ 75 h 126"/>
              <a:gd name="T68" fmla="*/ 88 w 90"/>
              <a:gd name="T69" fmla="*/ 75 h 126"/>
              <a:gd name="T70" fmla="*/ 88 w 90"/>
              <a:gd name="T71" fmla="*/ 70 h 126"/>
              <a:gd name="T72" fmla="*/ 90 w 90"/>
              <a:gd name="T73" fmla="*/ 68 h 126"/>
              <a:gd name="T74" fmla="*/ 88 w 90"/>
              <a:gd name="T75" fmla="*/ 64 h 126"/>
              <a:gd name="T76" fmla="*/ 53 w 90"/>
              <a:gd name="T77" fmla="*/ 17 h 126"/>
              <a:gd name="T78" fmla="*/ 57 w 90"/>
              <a:gd name="T79" fmla="*/ 14 h 126"/>
              <a:gd name="T80" fmla="*/ 58 w 90"/>
              <a:gd name="T81" fmla="*/ 15 h 126"/>
              <a:gd name="T82" fmla="*/ 58 w 90"/>
              <a:gd name="T83" fmla="*/ 29 h 126"/>
              <a:gd name="T84" fmla="*/ 58 w 90"/>
              <a:gd name="T85" fmla="*/ 30 h 126"/>
              <a:gd name="T86" fmla="*/ 57 w 90"/>
              <a:gd name="T87" fmla="*/ 30 h 126"/>
              <a:gd name="T88" fmla="*/ 53 w 90"/>
              <a:gd name="T89" fmla="*/ 29 h 126"/>
              <a:gd name="T90" fmla="*/ 62 w 90"/>
              <a:gd name="T91" fmla="*/ 85 h 126"/>
              <a:gd name="T92" fmla="*/ 55 w 90"/>
              <a:gd name="T93" fmla="*/ 90 h 126"/>
              <a:gd name="T94" fmla="*/ 45 w 90"/>
              <a:gd name="T95" fmla="*/ 94 h 126"/>
              <a:gd name="T96" fmla="*/ 28 w 90"/>
              <a:gd name="T97" fmla="*/ 85 h 126"/>
              <a:gd name="T98" fmla="*/ 25 w 90"/>
              <a:gd name="T99" fmla="*/ 79 h 126"/>
              <a:gd name="T100" fmla="*/ 27 w 90"/>
              <a:gd name="T101" fmla="*/ 70 h 126"/>
              <a:gd name="T102" fmla="*/ 27 w 90"/>
              <a:gd name="T103" fmla="*/ 74 h 126"/>
              <a:gd name="T104" fmla="*/ 32 w 90"/>
              <a:gd name="T105" fmla="*/ 85 h 126"/>
              <a:gd name="T106" fmla="*/ 45 w 90"/>
              <a:gd name="T107" fmla="*/ 89 h 126"/>
              <a:gd name="T108" fmla="*/ 53 w 90"/>
              <a:gd name="T109" fmla="*/ 89 h 126"/>
              <a:gd name="T110" fmla="*/ 62 w 90"/>
              <a:gd name="T111" fmla="*/ 79 h 126"/>
              <a:gd name="T112" fmla="*/ 64 w 90"/>
              <a:gd name="T113" fmla="*/ 70 h 126"/>
              <a:gd name="T114" fmla="*/ 70 w 90"/>
              <a:gd name="T115" fmla="*/ 70 h 126"/>
              <a:gd name="T116" fmla="*/ 62 w 90"/>
              <a:gd name="T117" fmla="*/ 8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126">
                <a:moveTo>
                  <a:pt x="88" y="64"/>
                </a:moveTo>
                <a:lnTo>
                  <a:pt x="88" y="57"/>
                </a:lnTo>
                <a:lnTo>
                  <a:pt x="83" y="57"/>
                </a:lnTo>
                <a:lnTo>
                  <a:pt x="83" y="64"/>
                </a:lnTo>
                <a:lnTo>
                  <a:pt x="79" y="64"/>
                </a:lnTo>
                <a:lnTo>
                  <a:pt x="79" y="64"/>
                </a:lnTo>
                <a:lnTo>
                  <a:pt x="79" y="59"/>
                </a:lnTo>
                <a:lnTo>
                  <a:pt x="79" y="55"/>
                </a:lnTo>
                <a:lnTo>
                  <a:pt x="70" y="55"/>
                </a:lnTo>
                <a:lnTo>
                  <a:pt x="70" y="59"/>
                </a:lnTo>
                <a:lnTo>
                  <a:pt x="70" y="59"/>
                </a:lnTo>
                <a:lnTo>
                  <a:pt x="70" y="64"/>
                </a:lnTo>
                <a:lnTo>
                  <a:pt x="64" y="64"/>
                </a:lnTo>
                <a:lnTo>
                  <a:pt x="64" y="17"/>
                </a:lnTo>
                <a:lnTo>
                  <a:pt x="64" y="17"/>
                </a:lnTo>
                <a:lnTo>
                  <a:pt x="62" y="10"/>
                </a:lnTo>
                <a:lnTo>
                  <a:pt x="58" y="6"/>
                </a:lnTo>
                <a:lnTo>
                  <a:pt x="53" y="2"/>
                </a:lnTo>
                <a:lnTo>
                  <a:pt x="45" y="0"/>
                </a:lnTo>
                <a:lnTo>
                  <a:pt x="45" y="0"/>
                </a:lnTo>
                <a:lnTo>
                  <a:pt x="38" y="2"/>
                </a:lnTo>
                <a:lnTo>
                  <a:pt x="32" y="6"/>
                </a:lnTo>
                <a:lnTo>
                  <a:pt x="27" y="10"/>
                </a:lnTo>
                <a:lnTo>
                  <a:pt x="27" y="17"/>
                </a:lnTo>
                <a:lnTo>
                  <a:pt x="27" y="64"/>
                </a:lnTo>
                <a:lnTo>
                  <a:pt x="21" y="64"/>
                </a:lnTo>
                <a:lnTo>
                  <a:pt x="21" y="64"/>
                </a:lnTo>
                <a:lnTo>
                  <a:pt x="19" y="59"/>
                </a:lnTo>
                <a:lnTo>
                  <a:pt x="19" y="55"/>
                </a:lnTo>
                <a:lnTo>
                  <a:pt x="12" y="55"/>
                </a:lnTo>
                <a:lnTo>
                  <a:pt x="12" y="59"/>
                </a:lnTo>
                <a:lnTo>
                  <a:pt x="12" y="59"/>
                </a:lnTo>
                <a:lnTo>
                  <a:pt x="12" y="64"/>
                </a:lnTo>
                <a:lnTo>
                  <a:pt x="8" y="64"/>
                </a:lnTo>
                <a:lnTo>
                  <a:pt x="8" y="57"/>
                </a:lnTo>
                <a:lnTo>
                  <a:pt x="2" y="57"/>
                </a:lnTo>
                <a:lnTo>
                  <a:pt x="2" y="64"/>
                </a:lnTo>
                <a:lnTo>
                  <a:pt x="2" y="64"/>
                </a:lnTo>
                <a:lnTo>
                  <a:pt x="0" y="68"/>
                </a:lnTo>
                <a:lnTo>
                  <a:pt x="0" y="68"/>
                </a:lnTo>
                <a:lnTo>
                  <a:pt x="0" y="70"/>
                </a:lnTo>
                <a:lnTo>
                  <a:pt x="2" y="70"/>
                </a:lnTo>
                <a:lnTo>
                  <a:pt x="2" y="75"/>
                </a:lnTo>
                <a:lnTo>
                  <a:pt x="8" y="75"/>
                </a:lnTo>
                <a:lnTo>
                  <a:pt x="8" y="75"/>
                </a:lnTo>
                <a:lnTo>
                  <a:pt x="8" y="70"/>
                </a:lnTo>
                <a:lnTo>
                  <a:pt x="13" y="70"/>
                </a:lnTo>
                <a:lnTo>
                  <a:pt x="13" y="70"/>
                </a:lnTo>
                <a:lnTo>
                  <a:pt x="15" y="81"/>
                </a:lnTo>
                <a:lnTo>
                  <a:pt x="21" y="90"/>
                </a:lnTo>
                <a:lnTo>
                  <a:pt x="21" y="90"/>
                </a:lnTo>
                <a:lnTo>
                  <a:pt x="30" y="98"/>
                </a:lnTo>
                <a:lnTo>
                  <a:pt x="40" y="102"/>
                </a:lnTo>
                <a:lnTo>
                  <a:pt x="40" y="120"/>
                </a:lnTo>
                <a:lnTo>
                  <a:pt x="15" y="120"/>
                </a:lnTo>
                <a:lnTo>
                  <a:pt x="15" y="126"/>
                </a:lnTo>
                <a:lnTo>
                  <a:pt x="73" y="126"/>
                </a:lnTo>
                <a:lnTo>
                  <a:pt x="73" y="120"/>
                </a:lnTo>
                <a:lnTo>
                  <a:pt x="49" y="120"/>
                </a:lnTo>
                <a:lnTo>
                  <a:pt x="49" y="102"/>
                </a:lnTo>
                <a:lnTo>
                  <a:pt x="49" y="102"/>
                </a:lnTo>
                <a:lnTo>
                  <a:pt x="60" y="98"/>
                </a:lnTo>
                <a:lnTo>
                  <a:pt x="68" y="90"/>
                </a:lnTo>
                <a:lnTo>
                  <a:pt x="68" y="90"/>
                </a:lnTo>
                <a:lnTo>
                  <a:pt x="73" y="81"/>
                </a:lnTo>
                <a:lnTo>
                  <a:pt x="77" y="70"/>
                </a:lnTo>
                <a:lnTo>
                  <a:pt x="83" y="70"/>
                </a:lnTo>
                <a:lnTo>
                  <a:pt x="83" y="75"/>
                </a:lnTo>
                <a:lnTo>
                  <a:pt x="88" y="75"/>
                </a:lnTo>
                <a:lnTo>
                  <a:pt x="88" y="75"/>
                </a:lnTo>
                <a:lnTo>
                  <a:pt x="88" y="70"/>
                </a:lnTo>
                <a:lnTo>
                  <a:pt x="88" y="70"/>
                </a:lnTo>
                <a:lnTo>
                  <a:pt x="90" y="68"/>
                </a:lnTo>
                <a:lnTo>
                  <a:pt x="90" y="68"/>
                </a:lnTo>
                <a:lnTo>
                  <a:pt x="88" y="64"/>
                </a:lnTo>
                <a:lnTo>
                  <a:pt x="88" y="64"/>
                </a:lnTo>
                <a:close/>
                <a:moveTo>
                  <a:pt x="53" y="17"/>
                </a:moveTo>
                <a:lnTo>
                  <a:pt x="53" y="17"/>
                </a:lnTo>
                <a:lnTo>
                  <a:pt x="55" y="15"/>
                </a:lnTo>
                <a:lnTo>
                  <a:pt x="57" y="14"/>
                </a:lnTo>
                <a:lnTo>
                  <a:pt x="57" y="14"/>
                </a:lnTo>
                <a:lnTo>
                  <a:pt x="58" y="15"/>
                </a:lnTo>
                <a:lnTo>
                  <a:pt x="58" y="17"/>
                </a:lnTo>
                <a:lnTo>
                  <a:pt x="58" y="29"/>
                </a:lnTo>
                <a:lnTo>
                  <a:pt x="58" y="29"/>
                </a:lnTo>
                <a:lnTo>
                  <a:pt x="58" y="30"/>
                </a:lnTo>
                <a:lnTo>
                  <a:pt x="57" y="30"/>
                </a:lnTo>
                <a:lnTo>
                  <a:pt x="57" y="30"/>
                </a:lnTo>
                <a:lnTo>
                  <a:pt x="55" y="30"/>
                </a:lnTo>
                <a:lnTo>
                  <a:pt x="53" y="29"/>
                </a:lnTo>
                <a:lnTo>
                  <a:pt x="53" y="17"/>
                </a:lnTo>
                <a:close/>
                <a:moveTo>
                  <a:pt x="62" y="85"/>
                </a:moveTo>
                <a:lnTo>
                  <a:pt x="62" y="85"/>
                </a:lnTo>
                <a:lnTo>
                  <a:pt x="55" y="90"/>
                </a:lnTo>
                <a:lnTo>
                  <a:pt x="45" y="94"/>
                </a:lnTo>
                <a:lnTo>
                  <a:pt x="45" y="94"/>
                </a:lnTo>
                <a:lnTo>
                  <a:pt x="36" y="90"/>
                </a:lnTo>
                <a:lnTo>
                  <a:pt x="28" y="85"/>
                </a:lnTo>
                <a:lnTo>
                  <a:pt x="28" y="85"/>
                </a:lnTo>
                <a:lnTo>
                  <a:pt x="25" y="79"/>
                </a:lnTo>
                <a:lnTo>
                  <a:pt x="21" y="70"/>
                </a:lnTo>
                <a:lnTo>
                  <a:pt x="27" y="70"/>
                </a:lnTo>
                <a:lnTo>
                  <a:pt x="27" y="74"/>
                </a:lnTo>
                <a:lnTo>
                  <a:pt x="27" y="74"/>
                </a:lnTo>
                <a:lnTo>
                  <a:pt x="27" y="79"/>
                </a:lnTo>
                <a:lnTo>
                  <a:pt x="32" y="85"/>
                </a:lnTo>
                <a:lnTo>
                  <a:pt x="38" y="89"/>
                </a:lnTo>
                <a:lnTo>
                  <a:pt x="45" y="89"/>
                </a:lnTo>
                <a:lnTo>
                  <a:pt x="45" y="89"/>
                </a:lnTo>
                <a:lnTo>
                  <a:pt x="53" y="89"/>
                </a:lnTo>
                <a:lnTo>
                  <a:pt x="58" y="85"/>
                </a:lnTo>
                <a:lnTo>
                  <a:pt x="62" y="79"/>
                </a:lnTo>
                <a:lnTo>
                  <a:pt x="64" y="74"/>
                </a:lnTo>
                <a:lnTo>
                  <a:pt x="64" y="70"/>
                </a:lnTo>
                <a:lnTo>
                  <a:pt x="70" y="70"/>
                </a:lnTo>
                <a:lnTo>
                  <a:pt x="70" y="70"/>
                </a:lnTo>
                <a:lnTo>
                  <a:pt x="66" y="79"/>
                </a:lnTo>
                <a:lnTo>
                  <a:pt x="62" y="85"/>
                </a:lnTo>
                <a:lnTo>
                  <a:pt x="62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653"/>
          <p:cNvSpPr>
            <a:spLocks/>
          </p:cNvSpPr>
          <p:nvPr/>
        </p:nvSpPr>
        <p:spPr bwMode="auto">
          <a:xfrm>
            <a:off x="1028964" y="1321913"/>
            <a:ext cx="312461" cy="305669"/>
          </a:xfrm>
          <a:custGeom>
            <a:avLst/>
            <a:gdLst>
              <a:gd name="T0" fmla="*/ 86 w 92"/>
              <a:gd name="T1" fmla="*/ 32 h 90"/>
              <a:gd name="T2" fmla="*/ 60 w 92"/>
              <a:gd name="T3" fmla="*/ 32 h 90"/>
              <a:gd name="T4" fmla="*/ 60 w 92"/>
              <a:gd name="T5" fmla="*/ 5 h 90"/>
              <a:gd name="T6" fmla="*/ 60 w 92"/>
              <a:gd name="T7" fmla="*/ 5 h 90"/>
              <a:gd name="T8" fmla="*/ 58 w 92"/>
              <a:gd name="T9" fmla="*/ 2 h 90"/>
              <a:gd name="T10" fmla="*/ 52 w 92"/>
              <a:gd name="T11" fmla="*/ 0 h 90"/>
              <a:gd name="T12" fmla="*/ 41 w 92"/>
              <a:gd name="T13" fmla="*/ 0 h 90"/>
              <a:gd name="T14" fmla="*/ 41 w 92"/>
              <a:gd name="T15" fmla="*/ 0 h 90"/>
              <a:gd name="T16" fmla="*/ 36 w 92"/>
              <a:gd name="T17" fmla="*/ 2 h 90"/>
              <a:gd name="T18" fmla="*/ 34 w 92"/>
              <a:gd name="T19" fmla="*/ 5 h 90"/>
              <a:gd name="T20" fmla="*/ 34 w 92"/>
              <a:gd name="T21" fmla="*/ 32 h 90"/>
              <a:gd name="T22" fmla="*/ 7 w 92"/>
              <a:gd name="T23" fmla="*/ 32 h 90"/>
              <a:gd name="T24" fmla="*/ 7 w 92"/>
              <a:gd name="T25" fmla="*/ 32 h 90"/>
              <a:gd name="T26" fmla="*/ 2 w 92"/>
              <a:gd name="T27" fmla="*/ 33 h 90"/>
              <a:gd name="T28" fmla="*/ 0 w 92"/>
              <a:gd name="T29" fmla="*/ 39 h 90"/>
              <a:gd name="T30" fmla="*/ 0 w 92"/>
              <a:gd name="T31" fmla="*/ 50 h 90"/>
              <a:gd name="T32" fmla="*/ 0 w 92"/>
              <a:gd name="T33" fmla="*/ 50 h 90"/>
              <a:gd name="T34" fmla="*/ 2 w 92"/>
              <a:gd name="T35" fmla="*/ 56 h 90"/>
              <a:gd name="T36" fmla="*/ 7 w 92"/>
              <a:gd name="T37" fmla="*/ 58 h 90"/>
              <a:gd name="T38" fmla="*/ 34 w 92"/>
              <a:gd name="T39" fmla="*/ 58 h 90"/>
              <a:gd name="T40" fmla="*/ 34 w 92"/>
              <a:gd name="T41" fmla="*/ 84 h 90"/>
              <a:gd name="T42" fmla="*/ 34 w 92"/>
              <a:gd name="T43" fmla="*/ 84 h 90"/>
              <a:gd name="T44" fmla="*/ 36 w 92"/>
              <a:gd name="T45" fmla="*/ 88 h 90"/>
              <a:gd name="T46" fmla="*/ 41 w 92"/>
              <a:gd name="T47" fmla="*/ 90 h 90"/>
              <a:gd name="T48" fmla="*/ 52 w 92"/>
              <a:gd name="T49" fmla="*/ 90 h 90"/>
              <a:gd name="T50" fmla="*/ 52 w 92"/>
              <a:gd name="T51" fmla="*/ 90 h 90"/>
              <a:gd name="T52" fmla="*/ 58 w 92"/>
              <a:gd name="T53" fmla="*/ 88 h 90"/>
              <a:gd name="T54" fmla="*/ 60 w 92"/>
              <a:gd name="T55" fmla="*/ 84 h 90"/>
              <a:gd name="T56" fmla="*/ 60 w 92"/>
              <a:gd name="T57" fmla="*/ 58 h 90"/>
              <a:gd name="T58" fmla="*/ 86 w 92"/>
              <a:gd name="T59" fmla="*/ 58 h 90"/>
              <a:gd name="T60" fmla="*/ 86 w 92"/>
              <a:gd name="T61" fmla="*/ 58 h 90"/>
              <a:gd name="T62" fmla="*/ 90 w 92"/>
              <a:gd name="T63" fmla="*/ 56 h 90"/>
              <a:gd name="T64" fmla="*/ 92 w 92"/>
              <a:gd name="T65" fmla="*/ 50 h 90"/>
              <a:gd name="T66" fmla="*/ 92 w 92"/>
              <a:gd name="T67" fmla="*/ 39 h 90"/>
              <a:gd name="T68" fmla="*/ 92 w 92"/>
              <a:gd name="T69" fmla="*/ 39 h 90"/>
              <a:gd name="T70" fmla="*/ 90 w 92"/>
              <a:gd name="T71" fmla="*/ 33 h 90"/>
              <a:gd name="T72" fmla="*/ 86 w 92"/>
              <a:gd name="T73" fmla="*/ 32 h 90"/>
              <a:gd name="T74" fmla="*/ 86 w 92"/>
              <a:gd name="T75" fmla="*/ 3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2" h="90">
                <a:moveTo>
                  <a:pt x="86" y="32"/>
                </a:moveTo>
                <a:lnTo>
                  <a:pt x="60" y="32"/>
                </a:lnTo>
                <a:lnTo>
                  <a:pt x="60" y="5"/>
                </a:lnTo>
                <a:lnTo>
                  <a:pt x="60" y="5"/>
                </a:lnTo>
                <a:lnTo>
                  <a:pt x="58" y="2"/>
                </a:lnTo>
                <a:lnTo>
                  <a:pt x="52" y="0"/>
                </a:lnTo>
                <a:lnTo>
                  <a:pt x="41" y="0"/>
                </a:lnTo>
                <a:lnTo>
                  <a:pt x="41" y="0"/>
                </a:lnTo>
                <a:lnTo>
                  <a:pt x="36" y="2"/>
                </a:lnTo>
                <a:lnTo>
                  <a:pt x="34" y="5"/>
                </a:lnTo>
                <a:lnTo>
                  <a:pt x="34" y="32"/>
                </a:lnTo>
                <a:lnTo>
                  <a:pt x="7" y="32"/>
                </a:lnTo>
                <a:lnTo>
                  <a:pt x="7" y="32"/>
                </a:lnTo>
                <a:lnTo>
                  <a:pt x="2" y="33"/>
                </a:lnTo>
                <a:lnTo>
                  <a:pt x="0" y="39"/>
                </a:lnTo>
                <a:lnTo>
                  <a:pt x="0" y="50"/>
                </a:lnTo>
                <a:lnTo>
                  <a:pt x="0" y="50"/>
                </a:lnTo>
                <a:lnTo>
                  <a:pt x="2" y="56"/>
                </a:lnTo>
                <a:lnTo>
                  <a:pt x="7" y="58"/>
                </a:lnTo>
                <a:lnTo>
                  <a:pt x="34" y="58"/>
                </a:lnTo>
                <a:lnTo>
                  <a:pt x="34" y="84"/>
                </a:lnTo>
                <a:lnTo>
                  <a:pt x="34" y="84"/>
                </a:lnTo>
                <a:lnTo>
                  <a:pt x="36" y="88"/>
                </a:lnTo>
                <a:lnTo>
                  <a:pt x="41" y="90"/>
                </a:lnTo>
                <a:lnTo>
                  <a:pt x="52" y="90"/>
                </a:lnTo>
                <a:lnTo>
                  <a:pt x="52" y="90"/>
                </a:lnTo>
                <a:lnTo>
                  <a:pt x="58" y="88"/>
                </a:lnTo>
                <a:lnTo>
                  <a:pt x="60" y="84"/>
                </a:lnTo>
                <a:lnTo>
                  <a:pt x="60" y="58"/>
                </a:lnTo>
                <a:lnTo>
                  <a:pt x="86" y="58"/>
                </a:lnTo>
                <a:lnTo>
                  <a:pt x="86" y="58"/>
                </a:lnTo>
                <a:lnTo>
                  <a:pt x="90" y="56"/>
                </a:lnTo>
                <a:lnTo>
                  <a:pt x="92" y="50"/>
                </a:lnTo>
                <a:lnTo>
                  <a:pt x="92" y="39"/>
                </a:lnTo>
                <a:lnTo>
                  <a:pt x="92" y="39"/>
                </a:lnTo>
                <a:lnTo>
                  <a:pt x="90" y="33"/>
                </a:lnTo>
                <a:lnTo>
                  <a:pt x="86" y="32"/>
                </a:lnTo>
                <a:lnTo>
                  <a:pt x="86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654"/>
          <p:cNvSpPr>
            <a:spLocks/>
          </p:cNvSpPr>
          <p:nvPr/>
        </p:nvSpPr>
        <p:spPr bwMode="auto">
          <a:xfrm>
            <a:off x="6405326" y="1338896"/>
            <a:ext cx="261517" cy="268310"/>
          </a:xfrm>
          <a:custGeom>
            <a:avLst/>
            <a:gdLst>
              <a:gd name="T0" fmla="*/ 58 w 77"/>
              <a:gd name="T1" fmla="*/ 2 h 79"/>
              <a:gd name="T2" fmla="*/ 40 w 77"/>
              <a:gd name="T3" fmla="*/ 21 h 79"/>
              <a:gd name="T4" fmla="*/ 21 w 77"/>
              <a:gd name="T5" fmla="*/ 2 h 79"/>
              <a:gd name="T6" fmla="*/ 21 w 77"/>
              <a:gd name="T7" fmla="*/ 2 h 79"/>
              <a:gd name="T8" fmla="*/ 15 w 77"/>
              <a:gd name="T9" fmla="*/ 0 h 79"/>
              <a:gd name="T10" fmla="*/ 12 w 77"/>
              <a:gd name="T11" fmla="*/ 4 h 79"/>
              <a:gd name="T12" fmla="*/ 2 w 77"/>
              <a:gd name="T13" fmla="*/ 12 h 79"/>
              <a:gd name="T14" fmla="*/ 2 w 77"/>
              <a:gd name="T15" fmla="*/ 12 h 79"/>
              <a:gd name="T16" fmla="*/ 0 w 77"/>
              <a:gd name="T17" fmla="*/ 17 h 79"/>
              <a:gd name="T18" fmla="*/ 2 w 77"/>
              <a:gd name="T19" fmla="*/ 21 h 79"/>
              <a:gd name="T20" fmla="*/ 21 w 77"/>
              <a:gd name="T21" fmla="*/ 40 h 79"/>
              <a:gd name="T22" fmla="*/ 2 w 77"/>
              <a:gd name="T23" fmla="*/ 58 h 79"/>
              <a:gd name="T24" fmla="*/ 2 w 77"/>
              <a:gd name="T25" fmla="*/ 58 h 79"/>
              <a:gd name="T26" fmla="*/ 0 w 77"/>
              <a:gd name="T27" fmla="*/ 62 h 79"/>
              <a:gd name="T28" fmla="*/ 2 w 77"/>
              <a:gd name="T29" fmla="*/ 68 h 79"/>
              <a:gd name="T30" fmla="*/ 12 w 77"/>
              <a:gd name="T31" fmla="*/ 75 h 79"/>
              <a:gd name="T32" fmla="*/ 12 w 77"/>
              <a:gd name="T33" fmla="*/ 75 h 79"/>
              <a:gd name="T34" fmla="*/ 15 w 77"/>
              <a:gd name="T35" fmla="*/ 79 h 79"/>
              <a:gd name="T36" fmla="*/ 21 w 77"/>
              <a:gd name="T37" fmla="*/ 77 h 79"/>
              <a:gd name="T38" fmla="*/ 40 w 77"/>
              <a:gd name="T39" fmla="*/ 58 h 79"/>
              <a:gd name="T40" fmla="*/ 58 w 77"/>
              <a:gd name="T41" fmla="*/ 77 h 79"/>
              <a:gd name="T42" fmla="*/ 58 w 77"/>
              <a:gd name="T43" fmla="*/ 77 h 79"/>
              <a:gd name="T44" fmla="*/ 62 w 77"/>
              <a:gd name="T45" fmla="*/ 79 h 79"/>
              <a:gd name="T46" fmla="*/ 68 w 77"/>
              <a:gd name="T47" fmla="*/ 75 h 79"/>
              <a:gd name="T48" fmla="*/ 75 w 77"/>
              <a:gd name="T49" fmla="*/ 68 h 79"/>
              <a:gd name="T50" fmla="*/ 75 w 77"/>
              <a:gd name="T51" fmla="*/ 68 h 79"/>
              <a:gd name="T52" fmla="*/ 77 w 77"/>
              <a:gd name="T53" fmla="*/ 62 h 79"/>
              <a:gd name="T54" fmla="*/ 77 w 77"/>
              <a:gd name="T55" fmla="*/ 58 h 79"/>
              <a:gd name="T56" fmla="*/ 56 w 77"/>
              <a:gd name="T57" fmla="*/ 40 h 79"/>
              <a:gd name="T58" fmla="*/ 77 w 77"/>
              <a:gd name="T59" fmla="*/ 21 h 79"/>
              <a:gd name="T60" fmla="*/ 77 w 77"/>
              <a:gd name="T61" fmla="*/ 21 h 79"/>
              <a:gd name="T62" fmla="*/ 77 w 77"/>
              <a:gd name="T63" fmla="*/ 17 h 79"/>
              <a:gd name="T64" fmla="*/ 75 w 77"/>
              <a:gd name="T65" fmla="*/ 12 h 79"/>
              <a:gd name="T66" fmla="*/ 68 w 77"/>
              <a:gd name="T67" fmla="*/ 4 h 79"/>
              <a:gd name="T68" fmla="*/ 68 w 77"/>
              <a:gd name="T69" fmla="*/ 4 h 79"/>
              <a:gd name="T70" fmla="*/ 62 w 77"/>
              <a:gd name="T71" fmla="*/ 0 h 79"/>
              <a:gd name="T72" fmla="*/ 58 w 77"/>
              <a:gd name="T73" fmla="*/ 2 h 79"/>
              <a:gd name="T74" fmla="*/ 58 w 77"/>
              <a:gd name="T75" fmla="*/ 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79">
                <a:moveTo>
                  <a:pt x="58" y="2"/>
                </a:moveTo>
                <a:lnTo>
                  <a:pt x="40" y="21"/>
                </a:lnTo>
                <a:lnTo>
                  <a:pt x="21" y="2"/>
                </a:lnTo>
                <a:lnTo>
                  <a:pt x="21" y="2"/>
                </a:lnTo>
                <a:lnTo>
                  <a:pt x="15" y="0"/>
                </a:lnTo>
                <a:lnTo>
                  <a:pt x="12" y="4"/>
                </a:lnTo>
                <a:lnTo>
                  <a:pt x="2" y="12"/>
                </a:lnTo>
                <a:lnTo>
                  <a:pt x="2" y="12"/>
                </a:lnTo>
                <a:lnTo>
                  <a:pt x="0" y="17"/>
                </a:lnTo>
                <a:lnTo>
                  <a:pt x="2" y="21"/>
                </a:lnTo>
                <a:lnTo>
                  <a:pt x="21" y="40"/>
                </a:lnTo>
                <a:lnTo>
                  <a:pt x="2" y="58"/>
                </a:lnTo>
                <a:lnTo>
                  <a:pt x="2" y="58"/>
                </a:lnTo>
                <a:lnTo>
                  <a:pt x="0" y="62"/>
                </a:lnTo>
                <a:lnTo>
                  <a:pt x="2" y="68"/>
                </a:lnTo>
                <a:lnTo>
                  <a:pt x="12" y="75"/>
                </a:lnTo>
                <a:lnTo>
                  <a:pt x="12" y="75"/>
                </a:lnTo>
                <a:lnTo>
                  <a:pt x="15" y="79"/>
                </a:lnTo>
                <a:lnTo>
                  <a:pt x="21" y="77"/>
                </a:lnTo>
                <a:lnTo>
                  <a:pt x="40" y="58"/>
                </a:lnTo>
                <a:lnTo>
                  <a:pt x="58" y="77"/>
                </a:lnTo>
                <a:lnTo>
                  <a:pt x="58" y="77"/>
                </a:lnTo>
                <a:lnTo>
                  <a:pt x="62" y="79"/>
                </a:lnTo>
                <a:lnTo>
                  <a:pt x="68" y="75"/>
                </a:lnTo>
                <a:lnTo>
                  <a:pt x="75" y="68"/>
                </a:lnTo>
                <a:lnTo>
                  <a:pt x="75" y="68"/>
                </a:lnTo>
                <a:lnTo>
                  <a:pt x="77" y="62"/>
                </a:lnTo>
                <a:lnTo>
                  <a:pt x="77" y="58"/>
                </a:lnTo>
                <a:lnTo>
                  <a:pt x="56" y="40"/>
                </a:lnTo>
                <a:lnTo>
                  <a:pt x="77" y="21"/>
                </a:lnTo>
                <a:lnTo>
                  <a:pt x="77" y="21"/>
                </a:lnTo>
                <a:lnTo>
                  <a:pt x="77" y="17"/>
                </a:lnTo>
                <a:lnTo>
                  <a:pt x="75" y="12"/>
                </a:lnTo>
                <a:lnTo>
                  <a:pt x="68" y="4"/>
                </a:lnTo>
                <a:lnTo>
                  <a:pt x="68" y="4"/>
                </a:lnTo>
                <a:lnTo>
                  <a:pt x="62" y="0"/>
                </a:lnTo>
                <a:lnTo>
                  <a:pt x="58" y="2"/>
                </a:lnTo>
                <a:lnTo>
                  <a:pt x="5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655"/>
          <p:cNvSpPr>
            <a:spLocks/>
          </p:cNvSpPr>
          <p:nvPr/>
        </p:nvSpPr>
        <p:spPr bwMode="auto">
          <a:xfrm>
            <a:off x="4007530" y="4324253"/>
            <a:ext cx="261517" cy="44153"/>
          </a:xfrm>
          <a:custGeom>
            <a:avLst/>
            <a:gdLst>
              <a:gd name="T0" fmla="*/ 0 w 77"/>
              <a:gd name="T1" fmla="*/ 13 h 13"/>
              <a:gd name="T2" fmla="*/ 0 w 77"/>
              <a:gd name="T3" fmla="*/ 13 h 13"/>
              <a:gd name="T4" fmla="*/ 0 w 77"/>
              <a:gd name="T5" fmla="*/ 13 h 13"/>
              <a:gd name="T6" fmla="*/ 2 w 77"/>
              <a:gd name="T7" fmla="*/ 7 h 13"/>
              <a:gd name="T8" fmla="*/ 4 w 77"/>
              <a:gd name="T9" fmla="*/ 4 h 13"/>
              <a:gd name="T10" fmla="*/ 7 w 77"/>
              <a:gd name="T11" fmla="*/ 0 h 13"/>
              <a:gd name="T12" fmla="*/ 11 w 77"/>
              <a:gd name="T13" fmla="*/ 0 h 13"/>
              <a:gd name="T14" fmla="*/ 65 w 77"/>
              <a:gd name="T15" fmla="*/ 0 h 13"/>
              <a:gd name="T16" fmla="*/ 65 w 77"/>
              <a:gd name="T17" fmla="*/ 0 h 13"/>
              <a:gd name="T18" fmla="*/ 69 w 77"/>
              <a:gd name="T19" fmla="*/ 0 h 13"/>
              <a:gd name="T20" fmla="*/ 73 w 77"/>
              <a:gd name="T21" fmla="*/ 4 h 13"/>
              <a:gd name="T22" fmla="*/ 75 w 77"/>
              <a:gd name="T23" fmla="*/ 7 h 13"/>
              <a:gd name="T24" fmla="*/ 77 w 77"/>
              <a:gd name="T25" fmla="*/ 13 h 13"/>
              <a:gd name="T26" fmla="*/ 0 w 77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7" h="13">
                <a:moveTo>
                  <a:pt x="0" y="13"/>
                </a:moveTo>
                <a:lnTo>
                  <a:pt x="0" y="13"/>
                </a:lnTo>
                <a:lnTo>
                  <a:pt x="0" y="13"/>
                </a:lnTo>
                <a:lnTo>
                  <a:pt x="2" y="7"/>
                </a:lnTo>
                <a:lnTo>
                  <a:pt x="4" y="4"/>
                </a:lnTo>
                <a:lnTo>
                  <a:pt x="7" y="0"/>
                </a:lnTo>
                <a:lnTo>
                  <a:pt x="11" y="0"/>
                </a:lnTo>
                <a:lnTo>
                  <a:pt x="65" y="0"/>
                </a:lnTo>
                <a:lnTo>
                  <a:pt x="65" y="0"/>
                </a:lnTo>
                <a:lnTo>
                  <a:pt x="69" y="0"/>
                </a:lnTo>
                <a:lnTo>
                  <a:pt x="73" y="4"/>
                </a:lnTo>
                <a:lnTo>
                  <a:pt x="75" y="7"/>
                </a:lnTo>
                <a:lnTo>
                  <a:pt x="77" y="13"/>
                </a:lnTo>
                <a:lnTo>
                  <a:pt x="0" y="1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656"/>
          <p:cNvSpPr>
            <a:spLocks/>
          </p:cNvSpPr>
          <p:nvPr/>
        </p:nvSpPr>
        <p:spPr bwMode="auto">
          <a:xfrm>
            <a:off x="4095834" y="4297084"/>
            <a:ext cx="81512" cy="20378"/>
          </a:xfrm>
          <a:custGeom>
            <a:avLst/>
            <a:gdLst>
              <a:gd name="T0" fmla="*/ 0 w 24"/>
              <a:gd name="T1" fmla="*/ 6 h 6"/>
              <a:gd name="T2" fmla="*/ 0 w 24"/>
              <a:gd name="T3" fmla="*/ 6 h 6"/>
              <a:gd name="T4" fmla="*/ 0 w 24"/>
              <a:gd name="T5" fmla="*/ 6 h 6"/>
              <a:gd name="T6" fmla="*/ 2 w 24"/>
              <a:gd name="T7" fmla="*/ 2 h 6"/>
              <a:gd name="T8" fmla="*/ 6 w 24"/>
              <a:gd name="T9" fmla="*/ 0 h 6"/>
              <a:gd name="T10" fmla="*/ 19 w 24"/>
              <a:gd name="T11" fmla="*/ 0 h 6"/>
              <a:gd name="T12" fmla="*/ 19 w 24"/>
              <a:gd name="T13" fmla="*/ 0 h 6"/>
              <a:gd name="T14" fmla="*/ 23 w 24"/>
              <a:gd name="T15" fmla="*/ 2 h 6"/>
              <a:gd name="T16" fmla="*/ 24 w 24"/>
              <a:gd name="T17" fmla="*/ 6 h 6"/>
              <a:gd name="T18" fmla="*/ 0 w 2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19" y="0"/>
                </a:lnTo>
                <a:lnTo>
                  <a:pt x="19" y="0"/>
                </a:lnTo>
                <a:lnTo>
                  <a:pt x="23" y="2"/>
                </a:lnTo>
                <a:lnTo>
                  <a:pt x="24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657"/>
          <p:cNvSpPr>
            <a:spLocks noEditPoints="1"/>
          </p:cNvSpPr>
          <p:nvPr/>
        </p:nvSpPr>
        <p:spPr bwMode="auto">
          <a:xfrm>
            <a:off x="4014322" y="4381992"/>
            <a:ext cx="247932" cy="343029"/>
          </a:xfrm>
          <a:custGeom>
            <a:avLst/>
            <a:gdLst>
              <a:gd name="T0" fmla="*/ 4 w 73"/>
              <a:gd name="T1" fmla="*/ 0 h 101"/>
              <a:gd name="T2" fmla="*/ 2 w 73"/>
              <a:gd name="T3" fmla="*/ 3 h 101"/>
              <a:gd name="T4" fmla="*/ 0 w 73"/>
              <a:gd name="T5" fmla="*/ 82 h 101"/>
              <a:gd name="T6" fmla="*/ 2 w 73"/>
              <a:gd name="T7" fmla="*/ 90 h 101"/>
              <a:gd name="T8" fmla="*/ 11 w 73"/>
              <a:gd name="T9" fmla="*/ 99 h 101"/>
              <a:gd name="T10" fmla="*/ 54 w 73"/>
              <a:gd name="T11" fmla="*/ 101 h 101"/>
              <a:gd name="T12" fmla="*/ 62 w 73"/>
              <a:gd name="T13" fmla="*/ 99 h 101"/>
              <a:gd name="T14" fmla="*/ 71 w 73"/>
              <a:gd name="T15" fmla="*/ 90 h 101"/>
              <a:gd name="T16" fmla="*/ 73 w 73"/>
              <a:gd name="T17" fmla="*/ 9 h 101"/>
              <a:gd name="T18" fmla="*/ 73 w 73"/>
              <a:gd name="T19" fmla="*/ 3 h 101"/>
              <a:gd name="T20" fmla="*/ 71 w 73"/>
              <a:gd name="T21" fmla="*/ 0 h 101"/>
              <a:gd name="T22" fmla="*/ 18 w 73"/>
              <a:gd name="T23" fmla="*/ 77 h 101"/>
              <a:gd name="T24" fmla="*/ 15 w 73"/>
              <a:gd name="T25" fmla="*/ 82 h 101"/>
              <a:gd name="T26" fmla="*/ 11 w 73"/>
              <a:gd name="T27" fmla="*/ 80 h 101"/>
              <a:gd name="T28" fmla="*/ 9 w 73"/>
              <a:gd name="T29" fmla="*/ 39 h 101"/>
              <a:gd name="T30" fmla="*/ 11 w 73"/>
              <a:gd name="T31" fmla="*/ 35 h 101"/>
              <a:gd name="T32" fmla="*/ 15 w 73"/>
              <a:gd name="T33" fmla="*/ 35 h 101"/>
              <a:gd name="T34" fmla="*/ 18 w 73"/>
              <a:gd name="T35" fmla="*/ 39 h 101"/>
              <a:gd name="T36" fmla="*/ 33 w 73"/>
              <a:gd name="T37" fmla="*/ 78 h 101"/>
              <a:gd name="T38" fmla="*/ 32 w 73"/>
              <a:gd name="T39" fmla="*/ 80 h 101"/>
              <a:gd name="T40" fmla="*/ 30 w 73"/>
              <a:gd name="T41" fmla="*/ 82 h 101"/>
              <a:gd name="T42" fmla="*/ 26 w 73"/>
              <a:gd name="T43" fmla="*/ 78 h 101"/>
              <a:gd name="T44" fmla="*/ 26 w 73"/>
              <a:gd name="T45" fmla="*/ 18 h 101"/>
              <a:gd name="T46" fmla="*/ 30 w 73"/>
              <a:gd name="T47" fmla="*/ 15 h 101"/>
              <a:gd name="T48" fmla="*/ 32 w 73"/>
              <a:gd name="T49" fmla="*/ 15 h 101"/>
              <a:gd name="T50" fmla="*/ 33 w 73"/>
              <a:gd name="T51" fmla="*/ 78 h 101"/>
              <a:gd name="T52" fmla="*/ 48 w 73"/>
              <a:gd name="T53" fmla="*/ 78 h 101"/>
              <a:gd name="T54" fmla="*/ 45 w 73"/>
              <a:gd name="T55" fmla="*/ 82 h 101"/>
              <a:gd name="T56" fmla="*/ 41 w 73"/>
              <a:gd name="T57" fmla="*/ 80 h 101"/>
              <a:gd name="T58" fmla="*/ 39 w 73"/>
              <a:gd name="T59" fmla="*/ 18 h 101"/>
              <a:gd name="T60" fmla="*/ 41 w 73"/>
              <a:gd name="T61" fmla="*/ 15 h 101"/>
              <a:gd name="T62" fmla="*/ 45 w 73"/>
              <a:gd name="T63" fmla="*/ 15 h 101"/>
              <a:gd name="T64" fmla="*/ 48 w 73"/>
              <a:gd name="T65" fmla="*/ 18 h 101"/>
              <a:gd name="T66" fmla="*/ 63 w 73"/>
              <a:gd name="T67" fmla="*/ 77 h 101"/>
              <a:gd name="T68" fmla="*/ 62 w 73"/>
              <a:gd name="T69" fmla="*/ 80 h 101"/>
              <a:gd name="T70" fmla="*/ 58 w 73"/>
              <a:gd name="T71" fmla="*/ 82 h 101"/>
              <a:gd name="T72" fmla="*/ 54 w 73"/>
              <a:gd name="T73" fmla="*/ 77 h 101"/>
              <a:gd name="T74" fmla="*/ 54 w 73"/>
              <a:gd name="T75" fmla="*/ 39 h 101"/>
              <a:gd name="T76" fmla="*/ 58 w 73"/>
              <a:gd name="T77" fmla="*/ 35 h 101"/>
              <a:gd name="T78" fmla="*/ 62 w 73"/>
              <a:gd name="T79" fmla="*/ 35 h 101"/>
              <a:gd name="T80" fmla="*/ 63 w 73"/>
              <a:gd name="T81" fmla="*/ 7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" h="101">
                <a:moveTo>
                  <a:pt x="71" y="0"/>
                </a:moveTo>
                <a:lnTo>
                  <a:pt x="4" y="0"/>
                </a:lnTo>
                <a:lnTo>
                  <a:pt x="4" y="0"/>
                </a:lnTo>
                <a:lnTo>
                  <a:pt x="2" y="3"/>
                </a:lnTo>
                <a:lnTo>
                  <a:pt x="0" y="9"/>
                </a:lnTo>
                <a:lnTo>
                  <a:pt x="0" y="82"/>
                </a:lnTo>
                <a:lnTo>
                  <a:pt x="0" y="82"/>
                </a:lnTo>
                <a:lnTo>
                  <a:pt x="2" y="90"/>
                </a:lnTo>
                <a:lnTo>
                  <a:pt x="5" y="95"/>
                </a:lnTo>
                <a:lnTo>
                  <a:pt x="11" y="99"/>
                </a:lnTo>
                <a:lnTo>
                  <a:pt x="18" y="101"/>
                </a:lnTo>
                <a:lnTo>
                  <a:pt x="54" y="101"/>
                </a:lnTo>
                <a:lnTo>
                  <a:pt x="54" y="101"/>
                </a:lnTo>
                <a:lnTo>
                  <a:pt x="62" y="99"/>
                </a:lnTo>
                <a:lnTo>
                  <a:pt x="67" y="95"/>
                </a:lnTo>
                <a:lnTo>
                  <a:pt x="71" y="90"/>
                </a:lnTo>
                <a:lnTo>
                  <a:pt x="73" y="82"/>
                </a:lnTo>
                <a:lnTo>
                  <a:pt x="73" y="9"/>
                </a:lnTo>
                <a:lnTo>
                  <a:pt x="73" y="9"/>
                </a:lnTo>
                <a:lnTo>
                  <a:pt x="73" y="3"/>
                </a:lnTo>
                <a:lnTo>
                  <a:pt x="71" y="0"/>
                </a:lnTo>
                <a:lnTo>
                  <a:pt x="71" y="0"/>
                </a:lnTo>
                <a:close/>
                <a:moveTo>
                  <a:pt x="18" y="77"/>
                </a:moveTo>
                <a:lnTo>
                  <a:pt x="18" y="77"/>
                </a:lnTo>
                <a:lnTo>
                  <a:pt x="17" y="80"/>
                </a:lnTo>
                <a:lnTo>
                  <a:pt x="15" y="82"/>
                </a:lnTo>
                <a:lnTo>
                  <a:pt x="15" y="82"/>
                </a:lnTo>
                <a:lnTo>
                  <a:pt x="11" y="80"/>
                </a:lnTo>
                <a:lnTo>
                  <a:pt x="9" y="77"/>
                </a:lnTo>
                <a:lnTo>
                  <a:pt x="9" y="39"/>
                </a:lnTo>
                <a:lnTo>
                  <a:pt x="9" y="39"/>
                </a:lnTo>
                <a:lnTo>
                  <a:pt x="11" y="35"/>
                </a:lnTo>
                <a:lnTo>
                  <a:pt x="15" y="35"/>
                </a:lnTo>
                <a:lnTo>
                  <a:pt x="15" y="35"/>
                </a:lnTo>
                <a:lnTo>
                  <a:pt x="17" y="35"/>
                </a:lnTo>
                <a:lnTo>
                  <a:pt x="18" y="39"/>
                </a:lnTo>
                <a:lnTo>
                  <a:pt x="18" y="77"/>
                </a:lnTo>
                <a:close/>
                <a:moveTo>
                  <a:pt x="33" y="78"/>
                </a:moveTo>
                <a:lnTo>
                  <a:pt x="33" y="78"/>
                </a:lnTo>
                <a:lnTo>
                  <a:pt x="32" y="80"/>
                </a:lnTo>
                <a:lnTo>
                  <a:pt x="30" y="82"/>
                </a:lnTo>
                <a:lnTo>
                  <a:pt x="30" y="82"/>
                </a:lnTo>
                <a:lnTo>
                  <a:pt x="26" y="80"/>
                </a:lnTo>
                <a:lnTo>
                  <a:pt x="26" y="78"/>
                </a:lnTo>
                <a:lnTo>
                  <a:pt x="26" y="18"/>
                </a:lnTo>
                <a:lnTo>
                  <a:pt x="26" y="18"/>
                </a:lnTo>
                <a:lnTo>
                  <a:pt x="26" y="15"/>
                </a:lnTo>
                <a:lnTo>
                  <a:pt x="30" y="15"/>
                </a:lnTo>
                <a:lnTo>
                  <a:pt x="30" y="15"/>
                </a:lnTo>
                <a:lnTo>
                  <a:pt x="32" y="15"/>
                </a:lnTo>
                <a:lnTo>
                  <a:pt x="33" y="18"/>
                </a:lnTo>
                <a:lnTo>
                  <a:pt x="33" y="78"/>
                </a:lnTo>
                <a:close/>
                <a:moveTo>
                  <a:pt x="48" y="78"/>
                </a:moveTo>
                <a:lnTo>
                  <a:pt x="48" y="78"/>
                </a:lnTo>
                <a:lnTo>
                  <a:pt x="47" y="80"/>
                </a:lnTo>
                <a:lnTo>
                  <a:pt x="45" y="82"/>
                </a:lnTo>
                <a:lnTo>
                  <a:pt x="45" y="82"/>
                </a:lnTo>
                <a:lnTo>
                  <a:pt x="41" y="80"/>
                </a:lnTo>
                <a:lnTo>
                  <a:pt x="39" y="78"/>
                </a:lnTo>
                <a:lnTo>
                  <a:pt x="39" y="18"/>
                </a:lnTo>
                <a:lnTo>
                  <a:pt x="39" y="18"/>
                </a:lnTo>
                <a:lnTo>
                  <a:pt x="41" y="15"/>
                </a:lnTo>
                <a:lnTo>
                  <a:pt x="45" y="15"/>
                </a:lnTo>
                <a:lnTo>
                  <a:pt x="45" y="15"/>
                </a:lnTo>
                <a:lnTo>
                  <a:pt x="47" y="15"/>
                </a:lnTo>
                <a:lnTo>
                  <a:pt x="48" y="18"/>
                </a:lnTo>
                <a:lnTo>
                  <a:pt x="48" y="78"/>
                </a:lnTo>
                <a:close/>
                <a:moveTo>
                  <a:pt x="63" y="77"/>
                </a:moveTo>
                <a:lnTo>
                  <a:pt x="63" y="77"/>
                </a:lnTo>
                <a:lnTo>
                  <a:pt x="62" y="80"/>
                </a:lnTo>
                <a:lnTo>
                  <a:pt x="58" y="82"/>
                </a:lnTo>
                <a:lnTo>
                  <a:pt x="58" y="82"/>
                </a:lnTo>
                <a:lnTo>
                  <a:pt x="56" y="80"/>
                </a:lnTo>
                <a:lnTo>
                  <a:pt x="54" y="77"/>
                </a:lnTo>
                <a:lnTo>
                  <a:pt x="54" y="39"/>
                </a:lnTo>
                <a:lnTo>
                  <a:pt x="54" y="39"/>
                </a:lnTo>
                <a:lnTo>
                  <a:pt x="56" y="35"/>
                </a:lnTo>
                <a:lnTo>
                  <a:pt x="58" y="35"/>
                </a:lnTo>
                <a:lnTo>
                  <a:pt x="58" y="35"/>
                </a:lnTo>
                <a:lnTo>
                  <a:pt x="62" y="35"/>
                </a:lnTo>
                <a:lnTo>
                  <a:pt x="63" y="39"/>
                </a:lnTo>
                <a:lnTo>
                  <a:pt x="63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658"/>
          <p:cNvSpPr>
            <a:spLocks/>
          </p:cNvSpPr>
          <p:nvPr/>
        </p:nvSpPr>
        <p:spPr bwMode="auto">
          <a:xfrm>
            <a:off x="6310230" y="4049154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19 w 21"/>
              <a:gd name="T5" fmla="*/ 12 h 12"/>
              <a:gd name="T6" fmla="*/ 17 w 21"/>
              <a:gd name="T7" fmla="*/ 12 h 12"/>
              <a:gd name="T8" fmla="*/ 2 w 21"/>
              <a:gd name="T9" fmla="*/ 12 h 12"/>
              <a:gd name="T10" fmla="*/ 2 w 21"/>
              <a:gd name="T11" fmla="*/ 12 h 12"/>
              <a:gd name="T12" fmla="*/ 0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0 w 21"/>
              <a:gd name="T21" fmla="*/ 0 h 12"/>
              <a:gd name="T22" fmla="*/ 2 w 21"/>
              <a:gd name="T23" fmla="*/ 0 h 12"/>
              <a:gd name="T24" fmla="*/ 17 w 21"/>
              <a:gd name="T25" fmla="*/ 0 h 12"/>
              <a:gd name="T26" fmla="*/ 17 w 21"/>
              <a:gd name="T27" fmla="*/ 0 h 12"/>
              <a:gd name="T28" fmla="*/ 19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19" y="12"/>
                </a:lnTo>
                <a:lnTo>
                  <a:pt x="17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659"/>
          <p:cNvSpPr>
            <a:spLocks/>
          </p:cNvSpPr>
          <p:nvPr/>
        </p:nvSpPr>
        <p:spPr bwMode="auto">
          <a:xfrm>
            <a:off x="6310230" y="3998208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19 w 21"/>
              <a:gd name="T5" fmla="*/ 12 h 12"/>
              <a:gd name="T6" fmla="*/ 17 w 21"/>
              <a:gd name="T7" fmla="*/ 12 h 12"/>
              <a:gd name="T8" fmla="*/ 2 w 21"/>
              <a:gd name="T9" fmla="*/ 12 h 12"/>
              <a:gd name="T10" fmla="*/ 2 w 21"/>
              <a:gd name="T11" fmla="*/ 12 h 12"/>
              <a:gd name="T12" fmla="*/ 0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0 w 21"/>
              <a:gd name="T21" fmla="*/ 0 h 12"/>
              <a:gd name="T22" fmla="*/ 2 w 21"/>
              <a:gd name="T23" fmla="*/ 0 h 12"/>
              <a:gd name="T24" fmla="*/ 17 w 21"/>
              <a:gd name="T25" fmla="*/ 0 h 12"/>
              <a:gd name="T26" fmla="*/ 17 w 21"/>
              <a:gd name="T27" fmla="*/ 0 h 12"/>
              <a:gd name="T28" fmla="*/ 19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19" y="12"/>
                </a:lnTo>
                <a:lnTo>
                  <a:pt x="17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660"/>
          <p:cNvSpPr>
            <a:spLocks/>
          </p:cNvSpPr>
          <p:nvPr/>
        </p:nvSpPr>
        <p:spPr bwMode="auto">
          <a:xfrm>
            <a:off x="6310230" y="3947264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19 w 21"/>
              <a:gd name="T5" fmla="*/ 12 h 12"/>
              <a:gd name="T6" fmla="*/ 17 w 21"/>
              <a:gd name="T7" fmla="*/ 12 h 12"/>
              <a:gd name="T8" fmla="*/ 2 w 21"/>
              <a:gd name="T9" fmla="*/ 12 h 12"/>
              <a:gd name="T10" fmla="*/ 2 w 21"/>
              <a:gd name="T11" fmla="*/ 12 h 12"/>
              <a:gd name="T12" fmla="*/ 0 w 21"/>
              <a:gd name="T13" fmla="*/ 12 h 12"/>
              <a:gd name="T14" fmla="*/ 0 w 21"/>
              <a:gd name="T15" fmla="*/ 10 h 12"/>
              <a:gd name="T16" fmla="*/ 0 w 21"/>
              <a:gd name="T17" fmla="*/ 4 h 12"/>
              <a:gd name="T18" fmla="*/ 0 w 21"/>
              <a:gd name="T19" fmla="*/ 4 h 12"/>
              <a:gd name="T20" fmla="*/ 0 w 21"/>
              <a:gd name="T21" fmla="*/ 2 h 12"/>
              <a:gd name="T22" fmla="*/ 2 w 21"/>
              <a:gd name="T23" fmla="*/ 0 h 12"/>
              <a:gd name="T24" fmla="*/ 17 w 21"/>
              <a:gd name="T25" fmla="*/ 0 h 12"/>
              <a:gd name="T26" fmla="*/ 17 w 21"/>
              <a:gd name="T27" fmla="*/ 0 h 12"/>
              <a:gd name="T28" fmla="*/ 19 w 21"/>
              <a:gd name="T29" fmla="*/ 2 h 12"/>
              <a:gd name="T30" fmla="*/ 21 w 21"/>
              <a:gd name="T31" fmla="*/ 4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19" y="12"/>
                </a:lnTo>
                <a:lnTo>
                  <a:pt x="17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661"/>
          <p:cNvSpPr>
            <a:spLocks/>
          </p:cNvSpPr>
          <p:nvPr/>
        </p:nvSpPr>
        <p:spPr bwMode="auto">
          <a:xfrm>
            <a:off x="6310230" y="3896318"/>
            <a:ext cx="71324" cy="44153"/>
          </a:xfrm>
          <a:custGeom>
            <a:avLst/>
            <a:gdLst>
              <a:gd name="T0" fmla="*/ 21 w 21"/>
              <a:gd name="T1" fmla="*/ 10 h 13"/>
              <a:gd name="T2" fmla="*/ 21 w 21"/>
              <a:gd name="T3" fmla="*/ 10 h 13"/>
              <a:gd name="T4" fmla="*/ 19 w 21"/>
              <a:gd name="T5" fmla="*/ 12 h 13"/>
              <a:gd name="T6" fmla="*/ 17 w 21"/>
              <a:gd name="T7" fmla="*/ 13 h 13"/>
              <a:gd name="T8" fmla="*/ 2 w 21"/>
              <a:gd name="T9" fmla="*/ 13 h 13"/>
              <a:gd name="T10" fmla="*/ 2 w 21"/>
              <a:gd name="T11" fmla="*/ 13 h 13"/>
              <a:gd name="T12" fmla="*/ 0 w 21"/>
              <a:gd name="T13" fmla="*/ 12 h 13"/>
              <a:gd name="T14" fmla="*/ 0 w 21"/>
              <a:gd name="T15" fmla="*/ 10 h 13"/>
              <a:gd name="T16" fmla="*/ 0 w 21"/>
              <a:gd name="T17" fmla="*/ 4 h 13"/>
              <a:gd name="T18" fmla="*/ 0 w 21"/>
              <a:gd name="T19" fmla="*/ 4 h 13"/>
              <a:gd name="T20" fmla="*/ 0 w 21"/>
              <a:gd name="T21" fmla="*/ 2 h 13"/>
              <a:gd name="T22" fmla="*/ 2 w 21"/>
              <a:gd name="T23" fmla="*/ 0 h 13"/>
              <a:gd name="T24" fmla="*/ 17 w 21"/>
              <a:gd name="T25" fmla="*/ 0 h 13"/>
              <a:gd name="T26" fmla="*/ 17 w 21"/>
              <a:gd name="T27" fmla="*/ 0 h 13"/>
              <a:gd name="T28" fmla="*/ 19 w 21"/>
              <a:gd name="T29" fmla="*/ 2 h 13"/>
              <a:gd name="T30" fmla="*/ 21 w 21"/>
              <a:gd name="T31" fmla="*/ 4 h 13"/>
              <a:gd name="T32" fmla="*/ 21 w 21"/>
              <a:gd name="T3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3">
                <a:moveTo>
                  <a:pt x="21" y="10"/>
                </a:moveTo>
                <a:lnTo>
                  <a:pt x="21" y="10"/>
                </a:lnTo>
                <a:lnTo>
                  <a:pt x="19" y="12"/>
                </a:lnTo>
                <a:lnTo>
                  <a:pt x="17" y="13"/>
                </a:lnTo>
                <a:lnTo>
                  <a:pt x="2" y="13"/>
                </a:lnTo>
                <a:lnTo>
                  <a:pt x="2" y="13"/>
                </a:lnTo>
                <a:lnTo>
                  <a:pt x="0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662"/>
          <p:cNvSpPr>
            <a:spLocks/>
          </p:cNvSpPr>
          <p:nvPr/>
        </p:nvSpPr>
        <p:spPr bwMode="auto">
          <a:xfrm>
            <a:off x="6310230" y="3852168"/>
            <a:ext cx="71324" cy="37361"/>
          </a:xfrm>
          <a:custGeom>
            <a:avLst/>
            <a:gdLst>
              <a:gd name="T0" fmla="*/ 21 w 21"/>
              <a:gd name="T1" fmla="*/ 8 h 11"/>
              <a:gd name="T2" fmla="*/ 21 w 21"/>
              <a:gd name="T3" fmla="*/ 8 h 11"/>
              <a:gd name="T4" fmla="*/ 19 w 21"/>
              <a:gd name="T5" fmla="*/ 10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0 h 11"/>
              <a:gd name="T14" fmla="*/ 0 w 21"/>
              <a:gd name="T15" fmla="*/ 8 h 11"/>
              <a:gd name="T16" fmla="*/ 0 w 21"/>
              <a:gd name="T17" fmla="*/ 2 h 11"/>
              <a:gd name="T18" fmla="*/ 0 w 21"/>
              <a:gd name="T19" fmla="*/ 2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2 h 11"/>
              <a:gd name="T32" fmla="*/ 21 w 21"/>
              <a:gd name="T3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8"/>
                </a:moveTo>
                <a:lnTo>
                  <a:pt x="21" y="8"/>
                </a:lnTo>
                <a:lnTo>
                  <a:pt x="19" y="10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663"/>
          <p:cNvSpPr>
            <a:spLocks/>
          </p:cNvSpPr>
          <p:nvPr/>
        </p:nvSpPr>
        <p:spPr bwMode="auto">
          <a:xfrm>
            <a:off x="6310230" y="3801222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19 w 21"/>
              <a:gd name="T5" fmla="*/ 12 h 12"/>
              <a:gd name="T6" fmla="*/ 17 w 21"/>
              <a:gd name="T7" fmla="*/ 12 h 12"/>
              <a:gd name="T8" fmla="*/ 2 w 21"/>
              <a:gd name="T9" fmla="*/ 12 h 12"/>
              <a:gd name="T10" fmla="*/ 2 w 21"/>
              <a:gd name="T11" fmla="*/ 12 h 12"/>
              <a:gd name="T12" fmla="*/ 0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0 w 21"/>
              <a:gd name="T21" fmla="*/ 0 h 12"/>
              <a:gd name="T22" fmla="*/ 2 w 21"/>
              <a:gd name="T23" fmla="*/ 0 h 12"/>
              <a:gd name="T24" fmla="*/ 17 w 21"/>
              <a:gd name="T25" fmla="*/ 0 h 12"/>
              <a:gd name="T26" fmla="*/ 17 w 21"/>
              <a:gd name="T27" fmla="*/ 0 h 12"/>
              <a:gd name="T28" fmla="*/ 19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19" y="12"/>
                </a:lnTo>
                <a:lnTo>
                  <a:pt x="17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664"/>
          <p:cNvSpPr>
            <a:spLocks/>
          </p:cNvSpPr>
          <p:nvPr/>
        </p:nvSpPr>
        <p:spPr bwMode="auto">
          <a:xfrm>
            <a:off x="6310230" y="3750278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19 w 21"/>
              <a:gd name="T5" fmla="*/ 12 h 12"/>
              <a:gd name="T6" fmla="*/ 17 w 21"/>
              <a:gd name="T7" fmla="*/ 12 h 12"/>
              <a:gd name="T8" fmla="*/ 2 w 21"/>
              <a:gd name="T9" fmla="*/ 12 h 12"/>
              <a:gd name="T10" fmla="*/ 2 w 21"/>
              <a:gd name="T11" fmla="*/ 12 h 12"/>
              <a:gd name="T12" fmla="*/ 0 w 21"/>
              <a:gd name="T13" fmla="*/ 12 h 12"/>
              <a:gd name="T14" fmla="*/ 0 w 21"/>
              <a:gd name="T15" fmla="*/ 10 h 12"/>
              <a:gd name="T16" fmla="*/ 0 w 21"/>
              <a:gd name="T17" fmla="*/ 4 h 12"/>
              <a:gd name="T18" fmla="*/ 0 w 21"/>
              <a:gd name="T19" fmla="*/ 4 h 12"/>
              <a:gd name="T20" fmla="*/ 0 w 21"/>
              <a:gd name="T21" fmla="*/ 2 h 12"/>
              <a:gd name="T22" fmla="*/ 2 w 21"/>
              <a:gd name="T23" fmla="*/ 0 h 12"/>
              <a:gd name="T24" fmla="*/ 17 w 21"/>
              <a:gd name="T25" fmla="*/ 0 h 12"/>
              <a:gd name="T26" fmla="*/ 17 w 21"/>
              <a:gd name="T27" fmla="*/ 0 h 12"/>
              <a:gd name="T28" fmla="*/ 19 w 21"/>
              <a:gd name="T29" fmla="*/ 2 h 12"/>
              <a:gd name="T30" fmla="*/ 21 w 21"/>
              <a:gd name="T31" fmla="*/ 4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19" y="12"/>
                </a:lnTo>
                <a:lnTo>
                  <a:pt x="17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665"/>
          <p:cNvSpPr>
            <a:spLocks/>
          </p:cNvSpPr>
          <p:nvPr/>
        </p:nvSpPr>
        <p:spPr bwMode="auto">
          <a:xfrm>
            <a:off x="6310230" y="3699332"/>
            <a:ext cx="71324" cy="44153"/>
          </a:xfrm>
          <a:custGeom>
            <a:avLst/>
            <a:gdLst>
              <a:gd name="T0" fmla="*/ 21 w 21"/>
              <a:gd name="T1" fmla="*/ 10 h 13"/>
              <a:gd name="T2" fmla="*/ 21 w 21"/>
              <a:gd name="T3" fmla="*/ 10 h 13"/>
              <a:gd name="T4" fmla="*/ 19 w 21"/>
              <a:gd name="T5" fmla="*/ 12 h 13"/>
              <a:gd name="T6" fmla="*/ 17 w 21"/>
              <a:gd name="T7" fmla="*/ 13 h 13"/>
              <a:gd name="T8" fmla="*/ 2 w 21"/>
              <a:gd name="T9" fmla="*/ 13 h 13"/>
              <a:gd name="T10" fmla="*/ 2 w 21"/>
              <a:gd name="T11" fmla="*/ 13 h 13"/>
              <a:gd name="T12" fmla="*/ 0 w 21"/>
              <a:gd name="T13" fmla="*/ 12 h 13"/>
              <a:gd name="T14" fmla="*/ 0 w 21"/>
              <a:gd name="T15" fmla="*/ 10 h 13"/>
              <a:gd name="T16" fmla="*/ 0 w 21"/>
              <a:gd name="T17" fmla="*/ 4 h 13"/>
              <a:gd name="T18" fmla="*/ 0 w 21"/>
              <a:gd name="T19" fmla="*/ 4 h 13"/>
              <a:gd name="T20" fmla="*/ 0 w 21"/>
              <a:gd name="T21" fmla="*/ 2 h 13"/>
              <a:gd name="T22" fmla="*/ 2 w 21"/>
              <a:gd name="T23" fmla="*/ 0 h 13"/>
              <a:gd name="T24" fmla="*/ 17 w 21"/>
              <a:gd name="T25" fmla="*/ 0 h 13"/>
              <a:gd name="T26" fmla="*/ 17 w 21"/>
              <a:gd name="T27" fmla="*/ 0 h 13"/>
              <a:gd name="T28" fmla="*/ 19 w 21"/>
              <a:gd name="T29" fmla="*/ 2 h 13"/>
              <a:gd name="T30" fmla="*/ 21 w 21"/>
              <a:gd name="T31" fmla="*/ 4 h 13"/>
              <a:gd name="T32" fmla="*/ 21 w 21"/>
              <a:gd name="T3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3">
                <a:moveTo>
                  <a:pt x="21" y="10"/>
                </a:moveTo>
                <a:lnTo>
                  <a:pt x="21" y="10"/>
                </a:lnTo>
                <a:lnTo>
                  <a:pt x="19" y="12"/>
                </a:lnTo>
                <a:lnTo>
                  <a:pt x="17" y="13"/>
                </a:lnTo>
                <a:lnTo>
                  <a:pt x="2" y="13"/>
                </a:lnTo>
                <a:lnTo>
                  <a:pt x="2" y="13"/>
                </a:lnTo>
                <a:lnTo>
                  <a:pt x="0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666"/>
          <p:cNvSpPr>
            <a:spLocks/>
          </p:cNvSpPr>
          <p:nvPr/>
        </p:nvSpPr>
        <p:spPr bwMode="auto">
          <a:xfrm>
            <a:off x="6388344" y="4049154"/>
            <a:ext cx="74719" cy="40756"/>
          </a:xfrm>
          <a:custGeom>
            <a:avLst/>
            <a:gdLst>
              <a:gd name="T0" fmla="*/ 22 w 22"/>
              <a:gd name="T1" fmla="*/ 10 h 12"/>
              <a:gd name="T2" fmla="*/ 22 w 22"/>
              <a:gd name="T3" fmla="*/ 10 h 12"/>
              <a:gd name="T4" fmla="*/ 20 w 22"/>
              <a:gd name="T5" fmla="*/ 12 h 12"/>
              <a:gd name="T6" fmla="*/ 18 w 22"/>
              <a:gd name="T7" fmla="*/ 12 h 12"/>
              <a:gd name="T8" fmla="*/ 3 w 22"/>
              <a:gd name="T9" fmla="*/ 12 h 12"/>
              <a:gd name="T10" fmla="*/ 3 w 22"/>
              <a:gd name="T11" fmla="*/ 12 h 12"/>
              <a:gd name="T12" fmla="*/ 2 w 22"/>
              <a:gd name="T13" fmla="*/ 12 h 12"/>
              <a:gd name="T14" fmla="*/ 0 w 22"/>
              <a:gd name="T15" fmla="*/ 10 h 12"/>
              <a:gd name="T16" fmla="*/ 0 w 22"/>
              <a:gd name="T17" fmla="*/ 2 h 12"/>
              <a:gd name="T18" fmla="*/ 0 w 22"/>
              <a:gd name="T19" fmla="*/ 2 h 12"/>
              <a:gd name="T20" fmla="*/ 2 w 22"/>
              <a:gd name="T21" fmla="*/ 0 h 12"/>
              <a:gd name="T22" fmla="*/ 3 w 22"/>
              <a:gd name="T23" fmla="*/ 0 h 12"/>
              <a:gd name="T24" fmla="*/ 18 w 22"/>
              <a:gd name="T25" fmla="*/ 0 h 12"/>
              <a:gd name="T26" fmla="*/ 18 w 22"/>
              <a:gd name="T27" fmla="*/ 0 h 12"/>
              <a:gd name="T28" fmla="*/ 20 w 22"/>
              <a:gd name="T29" fmla="*/ 0 h 12"/>
              <a:gd name="T30" fmla="*/ 22 w 22"/>
              <a:gd name="T31" fmla="*/ 2 h 12"/>
              <a:gd name="T32" fmla="*/ 22 w 22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12">
                <a:moveTo>
                  <a:pt x="22" y="10"/>
                </a:moveTo>
                <a:lnTo>
                  <a:pt x="22" y="10"/>
                </a:lnTo>
                <a:lnTo>
                  <a:pt x="20" y="12"/>
                </a:lnTo>
                <a:lnTo>
                  <a:pt x="18" y="12"/>
                </a:lnTo>
                <a:lnTo>
                  <a:pt x="3" y="12"/>
                </a:lnTo>
                <a:lnTo>
                  <a:pt x="3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667"/>
          <p:cNvSpPr>
            <a:spLocks/>
          </p:cNvSpPr>
          <p:nvPr/>
        </p:nvSpPr>
        <p:spPr bwMode="auto">
          <a:xfrm>
            <a:off x="6388344" y="3998208"/>
            <a:ext cx="74719" cy="40756"/>
          </a:xfrm>
          <a:custGeom>
            <a:avLst/>
            <a:gdLst>
              <a:gd name="T0" fmla="*/ 22 w 22"/>
              <a:gd name="T1" fmla="*/ 10 h 12"/>
              <a:gd name="T2" fmla="*/ 22 w 22"/>
              <a:gd name="T3" fmla="*/ 10 h 12"/>
              <a:gd name="T4" fmla="*/ 20 w 22"/>
              <a:gd name="T5" fmla="*/ 12 h 12"/>
              <a:gd name="T6" fmla="*/ 18 w 22"/>
              <a:gd name="T7" fmla="*/ 12 h 12"/>
              <a:gd name="T8" fmla="*/ 3 w 22"/>
              <a:gd name="T9" fmla="*/ 12 h 12"/>
              <a:gd name="T10" fmla="*/ 3 w 22"/>
              <a:gd name="T11" fmla="*/ 12 h 12"/>
              <a:gd name="T12" fmla="*/ 2 w 22"/>
              <a:gd name="T13" fmla="*/ 12 h 12"/>
              <a:gd name="T14" fmla="*/ 0 w 22"/>
              <a:gd name="T15" fmla="*/ 10 h 12"/>
              <a:gd name="T16" fmla="*/ 0 w 22"/>
              <a:gd name="T17" fmla="*/ 2 h 12"/>
              <a:gd name="T18" fmla="*/ 0 w 22"/>
              <a:gd name="T19" fmla="*/ 2 h 12"/>
              <a:gd name="T20" fmla="*/ 2 w 22"/>
              <a:gd name="T21" fmla="*/ 0 h 12"/>
              <a:gd name="T22" fmla="*/ 3 w 22"/>
              <a:gd name="T23" fmla="*/ 0 h 12"/>
              <a:gd name="T24" fmla="*/ 18 w 22"/>
              <a:gd name="T25" fmla="*/ 0 h 12"/>
              <a:gd name="T26" fmla="*/ 18 w 22"/>
              <a:gd name="T27" fmla="*/ 0 h 12"/>
              <a:gd name="T28" fmla="*/ 20 w 22"/>
              <a:gd name="T29" fmla="*/ 0 h 12"/>
              <a:gd name="T30" fmla="*/ 22 w 22"/>
              <a:gd name="T31" fmla="*/ 2 h 12"/>
              <a:gd name="T32" fmla="*/ 22 w 22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12">
                <a:moveTo>
                  <a:pt x="22" y="10"/>
                </a:moveTo>
                <a:lnTo>
                  <a:pt x="22" y="10"/>
                </a:lnTo>
                <a:lnTo>
                  <a:pt x="20" y="12"/>
                </a:lnTo>
                <a:lnTo>
                  <a:pt x="18" y="12"/>
                </a:lnTo>
                <a:lnTo>
                  <a:pt x="3" y="12"/>
                </a:lnTo>
                <a:lnTo>
                  <a:pt x="3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668"/>
          <p:cNvSpPr>
            <a:spLocks/>
          </p:cNvSpPr>
          <p:nvPr/>
        </p:nvSpPr>
        <p:spPr bwMode="auto">
          <a:xfrm>
            <a:off x="6388344" y="3947264"/>
            <a:ext cx="74719" cy="40756"/>
          </a:xfrm>
          <a:custGeom>
            <a:avLst/>
            <a:gdLst>
              <a:gd name="T0" fmla="*/ 22 w 22"/>
              <a:gd name="T1" fmla="*/ 10 h 12"/>
              <a:gd name="T2" fmla="*/ 22 w 22"/>
              <a:gd name="T3" fmla="*/ 10 h 12"/>
              <a:gd name="T4" fmla="*/ 20 w 22"/>
              <a:gd name="T5" fmla="*/ 12 h 12"/>
              <a:gd name="T6" fmla="*/ 18 w 22"/>
              <a:gd name="T7" fmla="*/ 12 h 12"/>
              <a:gd name="T8" fmla="*/ 3 w 22"/>
              <a:gd name="T9" fmla="*/ 12 h 12"/>
              <a:gd name="T10" fmla="*/ 3 w 22"/>
              <a:gd name="T11" fmla="*/ 12 h 12"/>
              <a:gd name="T12" fmla="*/ 2 w 22"/>
              <a:gd name="T13" fmla="*/ 12 h 12"/>
              <a:gd name="T14" fmla="*/ 0 w 22"/>
              <a:gd name="T15" fmla="*/ 10 h 12"/>
              <a:gd name="T16" fmla="*/ 0 w 22"/>
              <a:gd name="T17" fmla="*/ 4 h 12"/>
              <a:gd name="T18" fmla="*/ 0 w 22"/>
              <a:gd name="T19" fmla="*/ 4 h 12"/>
              <a:gd name="T20" fmla="*/ 2 w 22"/>
              <a:gd name="T21" fmla="*/ 2 h 12"/>
              <a:gd name="T22" fmla="*/ 3 w 22"/>
              <a:gd name="T23" fmla="*/ 0 h 12"/>
              <a:gd name="T24" fmla="*/ 18 w 22"/>
              <a:gd name="T25" fmla="*/ 0 h 12"/>
              <a:gd name="T26" fmla="*/ 18 w 22"/>
              <a:gd name="T27" fmla="*/ 0 h 12"/>
              <a:gd name="T28" fmla="*/ 20 w 22"/>
              <a:gd name="T29" fmla="*/ 2 h 12"/>
              <a:gd name="T30" fmla="*/ 22 w 22"/>
              <a:gd name="T31" fmla="*/ 4 h 12"/>
              <a:gd name="T32" fmla="*/ 22 w 22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12">
                <a:moveTo>
                  <a:pt x="22" y="10"/>
                </a:moveTo>
                <a:lnTo>
                  <a:pt x="22" y="10"/>
                </a:lnTo>
                <a:lnTo>
                  <a:pt x="20" y="12"/>
                </a:lnTo>
                <a:lnTo>
                  <a:pt x="18" y="12"/>
                </a:lnTo>
                <a:lnTo>
                  <a:pt x="3" y="12"/>
                </a:lnTo>
                <a:lnTo>
                  <a:pt x="3" y="12"/>
                </a:lnTo>
                <a:lnTo>
                  <a:pt x="2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2" y="4"/>
                </a:lnTo>
                <a:lnTo>
                  <a:pt x="2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669"/>
          <p:cNvSpPr>
            <a:spLocks/>
          </p:cNvSpPr>
          <p:nvPr/>
        </p:nvSpPr>
        <p:spPr bwMode="auto">
          <a:xfrm>
            <a:off x="6388344" y="3896318"/>
            <a:ext cx="74719" cy="44153"/>
          </a:xfrm>
          <a:custGeom>
            <a:avLst/>
            <a:gdLst>
              <a:gd name="T0" fmla="*/ 22 w 22"/>
              <a:gd name="T1" fmla="*/ 10 h 13"/>
              <a:gd name="T2" fmla="*/ 22 w 22"/>
              <a:gd name="T3" fmla="*/ 10 h 13"/>
              <a:gd name="T4" fmla="*/ 20 w 22"/>
              <a:gd name="T5" fmla="*/ 12 h 13"/>
              <a:gd name="T6" fmla="*/ 18 w 22"/>
              <a:gd name="T7" fmla="*/ 13 h 13"/>
              <a:gd name="T8" fmla="*/ 3 w 22"/>
              <a:gd name="T9" fmla="*/ 13 h 13"/>
              <a:gd name="T10" fmla="*/ 3 w 22"/>
              <a:gd name="T11" fmla="*/ 13 h 13"/>
              <a:gd name="T12" fmla="*/ 2 w 22"/>
              <a:gd name="T13" fmla="*/ 12 h 13"/>
              <a:gd name="T14" fmla="*/ 0 w 22"/>
              <a:gd name="T15" fmla="*/ 10 h 13"/>
              <a:gd name="T16" fmla="*/ 0 w 22"/>
              <a:gd name="T17" fmla="*/ 4 h 13"/>
              <a:gd name="T18" fmla="*/ 0 w 22"/>
              <a:gd name="T19" fmla="*/ 4 h 13"/>
              <a:gd name="T20" fmla="*/ 2 w 22"/>
              <a:gd name="T21" fmla="*/ 2 h 13"/>
              <a:gd name="T22" fmla="*/ 3 w 22"/>
              <a:gd name="T23" fmla="*/ 0 h 13"/>
              <a:gd name="T24" fmla="*/ 18 w 22"/>
              <a:gd name="T25" fmla="*/ 0 h 13"/>
              <a:gd name="T26" fmla="*/ 18 w 22"/>
              <a:gd name="T27" fmla="*/ 0 h 13"/>
              <a:gd name="T28" fmla="*/ 20 w 22"/>
              <a:gd name="T29" fmla="*/ 2 h 13"/>
              <a:gd name="T30" fmla="*/ 22 w 22"/>
              <a:gd name="T31" fmla="*/ 4 h 13"/>
              <a:gd name="T32" fmla="*/ 22 w 22"/>
              <a:gd name="T3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13">
                <a:moveTo>
                  <a:pt x="22" y="10"/>
                </a:moveTo>
                <a:lnTo>
                  <a:pt x="22" y="10"/>
                </a:lnTo>
                <a:lnTo>
                  <a:pt x="20" y="12"/>
                </a:lnTo>
                <a:lnTo>
                  <a:pt x="18" y="13"/>
                </a:lnTo>
                <a:lnTo>
                  <a:pt x="3" y="13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2" y="4"/>
                </a:lnTo>
                <a:lnTo>
                  <a:pt x="2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670"/>
          <p:cNvSpPr>
            <a:spLocks/>
          </p:cNvSpPr>
          <p:nvPr/>
        </p:nvSpPr>
        <p:spPr bwMode="auto">
          <a:xfrm>
            <a:off x="6388344" y="3852168"/>
            <a:ext cx="74719" cy="37361"/>
          </a:xfrm>
          <a:custGeom>
            <a:avLst/>
            <a:gdLst>
              <a:gd name="T0" fmla="*/ 22 w 22"/>
              <a:gd name="T1" fmla="*/ 8 h 11"/>
              <a:gd name="T2" fmla="*/ 22 w 22"/>
              <a:gd name="T3" fmla="*/ 8 h 11"/>
              <a:gd name="T4" fmla="*/ 20 w 22"/>
              <a:gd name="T5" fmla="*/ 10 h 11"/>
              <a:gd name="T6" fmla="*/ 18 w 22"/>
              <a:gd name="T7" fmla="*/ 11 h 11"/>
              <a:gd name="T8" fmla="*/ 3 w 22"/>
              <a:gd name="T9" fmla="*/ 11 h 11"/>
              <a:gd name="T10" fmla="*/ 3 w 22"/>
              <a:gd name="T11" fmla="*/ 11 h 11"/>
              <a:gd name="T12" fmla="*/ 2 w 22"/>
              <a:gd name="T13" fmla="*/ 10 h 11"/>
              <a:gd name="T14" fmla="*/ 0 w 22"/>
              <a:gd name="T15" fmla="*/ 8 h 11"/>
              <a:gd name="T16" fmla="*/ 0 w 22"/>
              <a:gd name="T17" fmla="*/ 2 h 11"/>
              <a:gd name="T18" fmla="*/ 0 w 22"/>
              <a:gd name="T19" fmla="*/ 2 h 11"/>
              <a:gd name="T20" fmla="*/ 2 w 22"/>
              <a:gd name="T21" fmla="*/ 0 h 11"/>
              <a:gd name="T22" fmla="*/ 3 w 22"/>
              <a:gd name="T23" fmla="*/ 0 h 11"/>
              <a:gd name="T24" fmla="*/ 18 w 22"/>
              <a:gd name="T25" fmla="*/ 0 h 11"/>
              <a:gd name="T26" fmla="*/ 18 w 22"/>
              <a:gd name="T27" fmla="*/ 0 h 11"/>
              <a:gd name="T28" fmla="*/ 20 w 22"/>
              <a:gd name="T29" fmla="*/ 0 h 11"/>
              <a:gd name="T30" fmla="*/ 22 w 22"/>
              <a:gd name="T31" fmla="*/ 2 h 11"/>
              <a:gd name="T32" fmla="*/ 22 w 22"/>
              <a:gd name="T3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11">
                <a:moveTo>
                  <a:pt x="22" y="8"/>
                </a:moveTo>
                <a:lnTo>
                  <a:pt x="22" y="8"/>
                </a:lnTo>
                <a:lnTo>
                  <a:pt x="20" y="10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10"/>
                </a:lnTo>
                <a:lnTo>
                  <a:pt x="0" y="8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2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671"/>
          <p:cNvSpPr>
            <a:spLocks/>
          </p:cNvSpPr>
          <p:nvPr/>
        </p:nvSpPr>
        <p:spPr bwMode="auto">
          <a:xfrm>
            <a:off x="6469856" y="4049154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21 w 21"/>
              <a:gd name="T5" fmla="*/ 12 h 12"/>
              <a:gd name="T6" fmla="*/ 19 w 21"/>
              <a:gd name="T7" fmla="*/ 12 h 12"/>
              <a:gd name="T8" fmla="*/ 4 w 21"/>
              <a:gd name="T9" fmla="*/ 12 h 12"/>
              <a:gd name="T10" fmla="*/ 4 w 21"/>
              <a:gd name="T11" fmla="*/ 12 h 12"/>
              <a:gd name="T12" fmla="*/ 2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2 w 21"/>
              <a:gd name="T21" fmla="*/ 0 h 12"/>
              <a:gd name="T22" fmla="*/ 4 w 21"/>
              <a:gd name="T23" fmla="*/ 0 h 12"/>
              <a:gd name="T24" fmla="*/ 19 w 21"/>
              <a:gd name="T25" fmla="*/ 0 h 12"/>
              <a:gd name="T26" fmla="*/ 19 w 21"/>
              <a:gd name="T27" fmla="*/ 0 h 12"/>
              <a:gd name="T28" fmla="*/ 21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672"/>
          <p:cNvSpPr>
            <a:spLocks/>
          </p:cNvSpPr>
          <p:nvPr/>
        </p:nvSpPr>
        <p:spPr bwMode="auto">
          <a:xfrm>
            <a:off x="6469856" y="3998208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21 w 21"/>
              <a:gd name="T5" fmla="*/ 12 h 12"/>
              <a:gd name="T6" fmla="*/ 19 w 21"/>
              <a:gd name="T7" fmla="*/ 12 h 12"/>
              <a:gd name="T8" fmla="*/ 4 w 21"/>
              <a:gd name="T9" fmla="*/ 12 h 12"/>
              <a:gd name="T10" fmla="*/ 4 w 21"/>
              <a:gd name="T11" fmla="*/ 12 h 12"/>
              <a:gd name="T12" fmla="*/ 2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2 w 21"/>
              <a:gd name="T21" fmla="*/ 0 h 12"/>
              <a:gd name="T22" fmla="*/ 4 w 21"/>
              <a:gd name="T23" fmla="*/ 0 h 12"/>
              <a:gd name="T24" fmla="*/ 19 w 21"/>
              <a:gd name="T25" fmla="*/ 0 h 12"/>
              <a:gd name="T26" fmla="*/ 19 w 21"/>
              <a:gd name="T27" fmla="*/ 0 h 12"/>
              <a:gd name="T28" fmla="*/ 21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673"/>
          <p:cNvSpPr>
            <a:spLocks/>
          </p:cNvSpPr>
          <p:nvPr/>
        </p:nvSpPr>
        <p:spPr bwMode="auto">
          <a:xfrm>
            <a:off x="6469856" y="3947264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21 w 21"/>
              <a:gd name="T5" fmla="*/ 12 h 12"/>
              <a:gd name="T6" fmla="*/ 19 w 21"/>
              <a:gd name="T7" fmla="*/ 12 h 12"/>
              <a:gd name="T8" fmla="*/ 4 w 21"/>
              <a:gd name="T9" fmla="*/ 12 h 12"/>
              <a:gd name="T10" fmla="*/ 4 w 21"/>
              <a:gd name="T11" fmla="*/ 12 h 12"/>
              <a:gd name="T12" fmla="*/ 2 w 21"/>
              <a:gd name="T13" fmla="*/ 12 h 12"/>
              <a:gd name="T14" fmla="*/ 0 w 21"/>
              <a:gd name="T15" fmla="*/ 10 h 12"/>
              <a:gd name="T16" fmla="*/ 0 w 21"/>
              <a:gd name="T17" fmla="*/ 4 h 12"/>
              <a:gd name="T18" fmla="*/ 0 w 21"/>
              <a:gd name="T19" fmla="*/ 4 h 12"/>
              <a:gd name="T20" fmla="*/ 2 w 21"/>
              <a:gd name="T21" fmla="*/ 2 h 12"/>
              <a:gd name="T22" fmla="*/ 4 w 21"/>
              <a:gd name="T23" fmla="*/ 0 h 12"/>
              <a:gd name="T24" fmla="*/ 19 w 21"/>
              <a:gd name="T25" fmla="*/ 0 h 12"/>
              <a:gd name="T26" fmla="*/ 19 w 21"/>
              <a:gd name="T27" fmla="*/ 0 h 12"/>
              <a:gd name="T28" fmla="*/ 21 w 21"/>
              <a:gd name="T29" fmla="*/ 2 h 12"/>
              <a:gd name="T30" fmla="*/ 21 w 21"/>
              <a:gd name="T31" fmla="*/ 4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674"/>
          <p:cNvSpPr>
            <a:spLocks/>
          </p:cNvSpPr>
          <p:nvPr/>
        </p:nvSpPr>
        <p:spPr bwMode="auto">
          <a:xfrm>
            <a:off x="6469856" y="3896318"/>
            <a:ext cx="71324" cy="44153"/>
          </a:xfrm>
          <a:custGeom>
            <a:avLst/>
            <a:gdLst>
              <a:gd name="T0" fmla="*/ 21 w 21"/>
              <a:gd name="T1" fmla="*/ 10 h 13"/>
              <a:gd name="T2" fmla="*/ 21 w 21"/>
              <a:gd name="T3" fmla="*/ 10 h 13"/>
              <a:gd name="T4" fmla="*/ 21 w 21"/>
              <a:gd name="T5" fmla="*/ 12 h 13"/>
              <a:gd name="T6" fmla="*/ 19 w 21"/>
              <a:gd name="T7" fmla="*/ 13 h 13"/>
              <a:gd name="T8" fmla="*/ 4 w 21"/>
              <a:gd name="T9" fmla="*/ 13 h 13"/>
              <a:gd name="T10" fmla="*/ 4 w 21"/>
              <a:gd name="T11" fmla="*/ 13 h 13"/>
              <a:gd name="T12" fmla="*/ 2 w 21"/>
              <a:gd name="T13" fmla="*/ 12 h 13"/>
              <a:gd name="T14" fmla="*/ 0 w 21"/>
              <a:gd name="T15" fmla="*/ 10 h 13"/>
              <a:gd name="T16" fmla="*/ 0 w 21"/>
              <a:gd name="T17" fmla="*/ 4 h 13"/>
              <a:gd name="T18" fmla="*/ 0 w 21"/>
              <a:gd name="T19" fmla="*/ 4 h 13"/>
              <a:gd name="T20" fmla="*/ 2 w 21"/>
              <a:gd name="T21" fmla="*/ 2 h 13"/>
              <a:gd name="T22" fmla="*/ 4 w 21"/>
              <a:gd name="T23" fmla="*/ 0 h 13"/>
              <a:gd name="T24" fmla="*/ 19 w 21"/>
              <a:gd name="T25" fmla="*/ 0 h 13"/>
              <a:gd name="T26" fmla="*/ 19 w 21"/>
              <a:gd name="T27" fmla="*/ 0 h 13"/>
              <a:gd name="T28" fmla="*/ 21 w 21"/>
              <a:gd name="T29" fmla="*/ 2 h 13"/>
              <a:gd name="T30" fmla="*/ 21 w 21"/>
              <a:gd name="T31" fmla="*/ 4 h 13"/>
              <a:gd name="T32" fmla="*/ 21 w 21"/>
              <a:gd name="T3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3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3"/>
                </a:lnTo>
                <a:lnTo>
                  <a:pt x="4" y="13"/>
                </a:lnTo>
                <a:lnTo>
                  <a:pt x="4" y="13"/>
                </a:lnTo>
                <a:lnTo>
                  <a:pt x="2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675"/>
          <p:cNvSpPr>
            <a:spLocks/>
          </p:cNvSpPr>
          <p:nvPr/>
        </p:nvSpPr>
        <p:spPr bwMode="auto">
          <a:xfrm>
            <a:off x="6469856" y="3852168"/>
            <a:ext cx="71324" cy="37361"/>
          </a:xfrm>
          <a:custGeom>
            <a:avLst/>
            <a:gdLst>
              <a:gd name="T0" fmla="*/ 21 w 21"/>
              <a:gd name="T1" fmla="*/ 8 h 11"/>
              <a:gd name="T2" fmla="*/ 21 w 21"/>
              <a:gd name="T3" fmla="*/ 8 h 11"/>
              <a:gd name="T4" fmla="*/ 21 w 21"/>
              <a:gd name="T5" fmla="*/ 10 h 11"/>
              <a:gd name="T6" fmla="*/ 19 w 21"/>
              <a:gd name="T7" fmla="*/ 11 h 11"/>
              <a:gd name="T8" fmla="*/ 4 w 21"/>
              <a:gd name="T9" fmla="*/ 11 h 11"/>
              <a:gd name="T10" fmla="*/ 4 w 21"/>
              <a:gd name="T11" fmla="*/ 11 h 11"/>
              <a:gd name="T12" fmla="*/ 2 w 21"/>
              <a:gd name="T13" fmla="*/ 10 h 11"/>
              <a:gd name="T14" fmla="*/ 0 w 21"/>
              <a:gd name="T15" fmla="*/ 8 h 11"/>
              <a:gd name="T16" fmla="*/ 0 w 21"/>
              <a:gd name="T17" fmla="*/ 2 h 11"/>
              <a:gd name="T18" fmla="*/ 0 w 21"/>
              <a:gd name="T19" fmla="*/ 2 h 11"/>
              <a:gd name="T20" fmla="*/ 2 w 21"/>
              <a:gd name="T21" fmla="*/ 0 h 11"/>
              <a:gd name="T22" fmla="*/ 4 w 21"/>
              <a:gd name="T23" fmla="*/ 0 h 11"/>
              <a:gd name="T24" fmla="*/ 19 w 21"/>
              <a:gd name="T25" fmla="*/ 0 h 11"/>
              <a:gd name="T26" fmla="*/ 19 w 21"/>
              <a:gd name="T27" fmla="*/ 0 h 11"/>
              <a:gd name="T28" fmla="*/ 21 w 21"/>
              <a:gd name="T29" fmla="*/ 0 h 11"/>
              <a:gd name="T30" fmla="*/ 21 w 21"/>
              <a:gd name="T31" fmla="*/ 2 h 11"/>
              <a:gd name="T32" fmla="*/ 21 w 21"/>
              <a:gd name="T3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8"/>
                </a:moveTo>
                <a:lnTo>
                  <a:pt x="21" y="8"/>
                </a:lnTo>
                <a:lnTo>
                  <a:pt x="21" y="10"/>
                </a:lnTo>
                <a:lnTo>
                  <a:pt x="19" y="11"/>
                </a:lnTo>
                <a:lnTo>
                  <a:pt x="4" y="11"/>
                </a:lnTo>
                <a:lnTo>
                  <a:pt x="4" y="11"/>
                </a:lnTo>
                <a:lnTo>
                  <a:pt x="2" y="10"/>
                </a:lnTo>
                <a:lnTo>
                  <a:pt x="0" y="8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676"/>
          <p:cNvSpPr>
            <a:spLocks/>
          </p:cNvSpPr>
          <p:nvPr/>
        </p:nvSpPr>
        <p:spPr bwMode="auto">
          <a:xfrm>
            <a:off x="6469856" y="3801222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21 w 21"/>
              <a:gd name="T5" fmla="*/ 12 h 12"/>
              <a:gd name="T6" fmla="*/ 19 w 21"/>
              <a:gd name="T7" fmla="*/ 12 h 12"/>
              <a:gd name="T8" fmla="*/ 4 w 21"/>
              <a:gd name="T9" fmla="*/ 12 h 12"/>
              <a:gd name="T10" fmla="*/ 4 w 21"/>
              <a:gd name="T11" fmla="*/ 12 h 12"/>
              <a:gd name="T12" fmla="*/ 2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2 w 21"/>
              <a:gd name="T21" fmla="*/ 0 h 12"/>
              <a:gd name="T22" fmla="*/ 4 w 21"/>
              <a:gd name="T23" fmla="*/ 0 h 12"/>
              <a:gd name="T24" fmla="*/ 19 w 21"/>
              <a:gd name="T25" fmla="*/ 0 h 12"/>
              <a:gd name="T26" fmla="*/ 19 w 21"/>
              <a:gd name="T27" fmla="*/ 0 h 12"/>
              <a:gd name="T28" fmla="*/ 21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677"/>
          <p:cNvSpPr>
            <a:spLocks/>
          </p:cNvSpPr>
          <p:nvPr/>
        </p:nvSpPr>
        <p:spPr bwMode="auto">
          <a:xfrm>
            <a:off x="6551368" y="4049154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21 w 21"/>
              <a:gd name="T5" fmla="*/ 12 h 12"/>
              <a:gd name="T6" fmla="*/ 19 w 21"/>
              <a:gd name="T7" fmla="*/ 12 h 12"/>
              <a:gd name="T8" fmla="*/ 4 w 21"/>
              <a:gd name="T9" fmla="*/ 12 h 12"/>
              <a:gd name="T10" fmla="*/ 4 w 21"/>
              <a:gd name="T11" fmla="*/ 12 h 12"/>
              <a:gd name="T12" fmla="*/ 2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2 w 21"/>
              <a:gd name="T21" fmla="*/ 0 h 12"/>
              <a:gd name="T22" fmla="*/ 4 w 21"/>
              <a:gd name="T23" fmla="*/ 0 h 12"/>
              <a:gd name="T24" fmla="*/ 19 w 21"/>
              <a:gd name="T25" fmla="*/ 0 h 12"/>
              <a:gd name="T26" fmla="*/ 19 w 21"/>
              <a:gd name="T27" fmla="*/ 0 h 12"/>
              <a:gd name="T28" fmla="*/ 21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678"/>
          <p:cNvSpPr>
            <a:spLocks/>
          </p:cNvSpPr>
          <p:nvPr/>
        </p:nvSpPr>
        <p:spPr bwMode="auto">
          <a:xfrm>
            <a:off x="6551368" y="3998208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21 w 21"/>
              <a:gd name="T5" fmla="*/ 12 h 12"/>
              <a:gd name="T6" fmla="*/ 19 w 21"/>
              <a:gd name="T7" fmla="*/ 12 h 12"/>
              <a:gd name="T8" fmla="*/ 4 w 21"/>
              <a:gd name="T9" fmla="*/ 12 h 12"/>
              <a:gd name="T10" fmla="*/ 4 w 21"/>
              <a:gd name="T11" fmla="*/ 12 h 12"/>
              <a:gd name="T12" fmla="*/ 2 w 21"/>
              <a:gd name="T13" fmla="*/ 12 h 12"/>
              <a:gd name="T14" fmla="*/ 0 w 21"/>
              <a:gd name="T15" fmla="*/ 10 h 12"/>
              <a:gd name="T16" fmla="*/ 0 w 21"/>
              <a:gd name="T17" fmla="*/ 2 h 12"/>
              <a:gd name="T18" fmla="*/ 0 w 21"/>
              <a:gd name="T19" fmla="*/ 2 h 12"/>
              <a:gd name="T20" fmla="*/ 2 w 21"/>
              <a:gd name="T21" fmla="*/ 0 h 12"/>
              <a:gd name="T22" fmla="*/ 4 w 21"/>
              <a:gd name="T23" fmla="*/ 0 h 12"/>
              <a:gd name="T24" fmla="*/ 19 w 21"/>
              <a:gd name="T25" fmla="*/ 0 h 12"/>
              <a:gd name="T26" fmla="*/ 19 w 21"/>
              <a:gd name="T27" fmla="*/ 0 h 12"/>
              <a:gd name="T28" fmla="*/ 21 w 21"/>
              <a:gd name="T29" fmla="*/ 0 h 12"/>
              <a:gd name="T30" fmla="*/ 21 w 21"/>
              <a:gd name="T31" fmla="*/ 2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679"/>
          <p:cNvSpPr>
            <a:spLocks/>
          </p:cNvSpPr>
          <p:nvPr/>
        </p:nvSpPr>
        <p:spPr bwMode="auto">
          <a:xfrm>
            <a:off x="6551368" y="3947264"/>
            <a:ext cx="71324" cy="40756"/>
          </a:xfrm>
          <a:custGeom>
            <a:avLst/>
            <a:gdLst>
              <a:gd name="T0" fmla="*/ 21 w 21"/>
              <a:gd name="T1" fmla="*/ 10 h 12"/>
              <a:gd name="T2" fmla="*/ 21 w 21"/>
              <a:gd name="T3" fmla="*/ 10 h 12"/>
              <a:gd name="T4" fmla="*/ 21 w 21"/>
              <a:gd name="T5" fmla="*/ 12 h 12"/>
              <a:gd name="T6" fmla="*/ 19 w 21"/>
              <a:gd name="T7" fmla="*/ 12 h 12"/>
              <a:gd name="T8" fmla="*/ 4 w 21"/>
              <a:gd name="T9" fmla="*/ 12 h 12"/>
              <a:gd name="T10" fmla="*/ 4 w 21"/>
              <a:gd name="T11" fmla="*/ 12 h 12"/>
              <a:gd name="T12" fmla="*/ 2 w 21"/>
              <a:gd name="T13" fmla="*/ 12 h 12"/>
              <a:gd name="T14" fmla="*/ 0 w 21"/>
              <a:gd name="T15" fmla="*/ 10 h 12"/>
              <a:gd name="T16" fmla="*/ 0 w 21"/>
              <a:gd name="T17" fmla="*/ 4 h 12"/>
              <a:gd name="T18" fmla="*/ 0 w 21"/>
              <a:gd name="T19" fmla="*/ 4 h 12"/>
              <a:gd name="T20" fmla="*/ 2 w 21"/>
              <a:gd name="T21" fmla="*/ 2 h 12"/>
              <a:gd name="T22" fmla="*/ 4 w 21"/>
              <a:gd name="T23" fmla="*/ 0 h 12"/>
              <a:gd name="T24" fmla="*/ 19 w 21"/>
              <a:gd name="T25" fmla="*/ 0 h 12"/>
              <a:gd name="T26" fmla="*/ 19 w 21"/>
              <a:gd name="T27" fmla="*/ 0 h 12"/>
              <a:gd name="T28" fmla="*/ 21 w 21"/>
              <a:gd name="T29" fmla="*/ 2 h 12"/>
              <a:gd name="T30" fmla="*/ 21 w 21"/>
              <a:gd name="T31" fmla="*/ 4 h 12"/>
              <a:gd name="T32" fmla="*/ 21 w 21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2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2"/>
                </a:lnTo>
                <a:lnTo>
                  <a:pt x="4" y="12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680"/>
          <p:cNvSpPr>
            <a:spLocks/>
          </p:cNvSpPr>
          <p:nvPr/>
        </p:nvSpPr>
        <p:spPr bwMode="auto">
          <a:xfrm>
            <a:off x="6551368" y="3896318"/>
            <a:ext cx="71324" cy="44153"/>
          </a:xfrm>
          <a:custGeom>
            <a:avLst/>
            <a:gdLst>
              <a:gd name="T0" fmla="*/ 21 w 21"/>
              <a:gd name="T1" fmla="*/ 10 h 13"/>
              <a:gd name="T2" fmla="*/ 21 w 21"/>
              <a:gd name="T3" fmla="*/ 10 h 13"/>
              <a:gd name="T4" fmla="*/ 21 w 21"/>
              <a:gd name="T5" fmla="*/ 12 h 13"/>
              <a:gd name="T6" fmla="*/ 19 w 21"/>
              <a:gd name="T7" fmla="*/ 13 h 13"/>
              <a:gd name="T8" fmla="*/ 4 w 21"/>
              <a:gd name="T9" fmla="*/ 13 h 13"/>
              <a:gd name="T10" fmla="*/ 4 w 21"/>
              <a:gd name="T11" fmla="*/ 13 h 13"/>
              <a:gd name="T12" fmla="*/ 2 w 21"/>
              <a:gd name="T13" fmla="*/ 12 h 13"/>
              <a:gd name="T14" fmla="*/ 0 w 21"/>
              <a:gd name="T15" fmla="*/ 10 h 13"/>
              <a:gd name="T16" fmla="*/ 0 w 21"/>
              <a:gd name="T17" fmla="*/ 4 h 13"/>
              <a:gd name="T18" fmla="*/ 0 w 21"/>
              <a:gd name="T19" fmla="*/ 4 h 13"/>
              <a:gd name="T20" fmla="*/ 2 w 21"/>
              <a:gd name="T21" fmla="*/ 2 h 13"/>
              <a:gd name="T22" fmla="*/ 4 w 21"/>
              <a:gd name="T23" fmla="*/ 0 h 13"/>
              <a:gd name="T24" fmla="*/ 19 w 21"/>
              <a:gd name="T25" fmla="*/ 0 h 13"/>
              <a:gd name="T26" fmla="*/ 19 w 21"/>
              <a:gd name="T27" fmla="*/ 0 h 13"/>
              <a:gd name="T28" fmla="*/ 21 w 21"/>
              <a:gd name="T29" fmla="*/ 2 h 13"/>
              <a:gd name="T30" fmla="*/ 21 w 21"/>
              <a:gd name="T31" fmla="*/ 4 h 13"/>
              <a:gd name="T32" fmla="*/ 21 w 21"/>
              <a:gd name="T3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3">
                <a:moveTo>
                  <a:pt x="21" y="10"/>
                </a:moveTo>
                <a:lnTo>
                  <a:pt x="21" y="10"/>
                </a:lnTo>
                <a:lnTo>
                  <a:pt x="21" y="12"/>
                </a:lnTo>
                <a:lnTo>
                  <a:pt x="19" y="13"/>
                </a:lnTo>
                <a:lnTo>
                  <a:pt x="4" y="13"/>
                </a:lnTo>
                <a:lnTo>
                  <a:pt x="4" y="13"/>
                </a:lnTo>
                <a:lnTo>
                  <a:pt x="2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1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681"/>
          <p:cNvSpPr>
            <a:spLocks/>
          </p:cNvSpPr>
          <p:nvPr/>
        </p:nvSpPr>
        <p:spPr bwMode="auto">
          <a:xfrm>
            <a:off x="6551368" y="3852168"/>
            <a:ext cx="71324" cy="37361"/>
          </a:xfrm>
          <a:custGeom>
            <a:avLst/>
            <a:gdLst>
              <a:gd name="T0" fmla="*/ 21 w 21"/>
              <a:gd name="T1" fmla="*/ 8 h 11"/>
              <a:gd name="T2" fmla="*/ 21 w 21"/>
              <a:gd name="T3" fmla="*/ 8 h 11"/>
              <a:gd name="T4" fmla="*/ 21 w 21"/>
              <a:gd name="T5" fmla="*/ 10 h 11"/>
              <a:gd name="T6" fmla="*/ 19 w 21"/>
              <a:gd name="T7" fmla="*/ 11 h 11"/>
              <a:gd name="T8" fmla="*/ 4 w 21"/>
              <a:gd name="T9" fmla="*/ 11 h 11"/>
              <a:gd name="T10" fmla="*/ 4 w 21"/>
              <a:gd name="T11" fmla="*/ 11 h 11"/>
              <a:gd name="T12" fmla="*/ 2 w 21"/>
              <a:gd name="T13" fmla="*/ 10 h 11"/>
              <a:gd name="T14" fmla="*/ 0 w 21"/>
              <a:gd name="T15" fmla="*/ 8 h 11"/>
              <a:gd name="T16" fmla="*/ 0 w 21"/>
              <a:gd name="T17" fmla="*/ 2 h 11"/>
              <a:gd name="T18" fmla="*/ 0 w 21"/>
              <a:gd name="T19" fmla="*/ 2 h 11"/>
              <a:gd name="T20" fmla="*/ 2 w 21"/>
              <a:gd name="T21" fmla="*/ 0 h 11"/>
              <a:gd name="T22" fmla="*/ 4 w 21"/>
              <a:gd name="T23" fmla="*/ 0 h 11"/>
              <a:gd name="T24" fmla="*/ 19 w 21"/>
              <a:gd name="T25" fmla="*/ 0 h 11"/>
              <a:gd name="T26" fmla="*/ 19 w 21"/>
              <a:gd name="T27" fmla="*/ 0 h 11"/>
              <a:gd name="T28" fmla="*/ 21 w 21"/>
              <a:gd name="T29" fmla="*/ 0 h 11"/>
              <a:gd name="T30" fmla="*/ 21 w 21"/>
              <a:gd name="T31" fmla="*/ 2 h 11"/>
              <a:gd name="T32" fmla="*/ 21 w 21"/>
              <a:gd name="T3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8"/>
                </a:moveTo>
                <a:lnTo>
                  <a:pt x="21" y="8"/>
                </a:lnTo>
                <a:lnTo>
                  <a:pt x="21" y="10"/>
                </a:lnTo>
                <a:lnTo>
                  <a:pt x="19" y="11"/>
                </a:lnTo>
                <a:lnTo>
                  <a:pt x="4" y="11"/>
                </a:lnTo>
                <a:lnTo>
                  <a:pt x="4" y="11"/>
                </a:lnTo>
                <a:lnTo>
                  <a:pt x="2" y="10"/>
                </a:lnTo>
                <a:lnTo>
                  <a:pt x="0" y="8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682"/>
          <p:cNvSpPr>
            <a:spLocks/>
          </p:cNvSpPr>
          <p:nvPr/>
        </p:nvSpPr>
        <p:spPr bwMode="auto">
          <a:xfrm>
            <a:off x="6636275" y="4049154"/>
            <a:ext cx="67927" cy="40756"/>
          </a:xfrm>
          <a:custGeom>
            <a:avLst/>
            <a:gdLst>
              <a:gd name="T0" fmla="*/ 20 w 20"/>
              <a:gd name="T1" fmla="*/ 10 h 12"/>
              <a:gd name="T2" fmla="*/ 20 w 20"/>
              <a:gd name="T3" fmla="*/ 10 h 12"/>
              <a:gd name="T4" fmla="*/ 20 w 20"/>
              <a:gd name="T5" fmla="*/ 12 h 12"/>
              <a:gd name="T6" fmla="*/ 18 w 20"/>
              <a:gd name="T7" fmla="*/ 12 h 12"/>
              <a:gd name="T8" fmla="*/ 2 w 20"/>
              <a:gd name="T9" fmla="*/ 12 h 12"/>
              <a:gd name="T10" fmla="*/ 2 w 20"/>
              <a:gd name="T11" fmla="*/ 12 h 12"/>
              <a:gd name="T12" fmla="*/ 0 w 20"/>
              <a:gd name="T13" fmla="*/ 12 h 12"/>
              <a:gd name="T14" fmla="*/ 0 w 20"/>
              <a:gd name="T15" fmla="*/ 10 h 12"/>
              <a:gd name="T16" fmla="*/ 0 w 20"/>
              <a:gd name="T17" fmla="*/ 2 h 12"/>
              <a:gd name="T18" fmla="*/ 0 w 20"/>
              <a:gd name="T19" fmla="*/ 2 h 12"/>
              <a:gd name="T20" fmla="*/ 0 w 20"/>
              <a:gd name="T21" fmla="*/ 0 h 12"/>
              <a:gd name="T22" fmla="*/ 2 w 20"/>
              <a:gd name="T23" fmla="*/ 0 h 12"/>
              <a:gd name="T24" fmla="*/ 18 w 20"/>
              <a:gd name="T25" fmla="*/ 0 h 12"/>
              <a:gd name="T26" fmla="*/ 18 w 20"/>
              <a:gd name="T27" fmla="*/ 0 h 12"/>
              <a:gd name="T28" fmla="*/ 20 w 20"/>
              <a:gd name="T29" fmla="*/ 0 h 12"/>
              <a:gd name="T30" fmla="*/ 20 w 20"/>
              <a:gd name="T31" fmla="*/ 2 h 12"/>
              <a:gd name="T32" fmla="*/ 20 w 20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2">
                <a:moveTo>
                  <a:pt x="20" y="10"/>
                </a:move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683"/>
          <p:cNvSpPr>
            <a:spLocks/>
          </p:cNvSpPr>
          <p:nvPr/>
        </p:nvSpPr>
        <p:spPr bwMode="auto">
          <a:xfrm>
            <a:off x="6636275" y="3998208"/>
            <a:ext cx="67927" cy="40756"/>
          </a:xfrm>
          <a:custGeom>
            <a:avLst/>
            <a:gdLst>
              <a:gd name="T0" fmla="*/ 20 w 20"/>
              <a:gd name="T1" fmla="*/ 10 h 12"/>
              <a:gd name="T2" fmla="*/ 20 w 20"/>
              <a:gd name="T3" fmla="*/ 10 h 12"/>
              <a:gd name="T4" fmla="*/ 20 w 20"/>
              <a:gd name="T5" fmla="*/ 12 h 12"/>
              <a:gd name="T6" fmla="*/ 18 w 20"/>
              <a:gd name="T7" fmla="*/ 12 h 12"/>
              <a:gd name="T8" fmla="*/ 2 w 20"/>
              <a:gd name="T9" fmla="*/ 12 h 12"/>
              <a:gd name="T10" fmla="*/ 2 w 20"/>
              <a:gd name="T11" fmla="*/ 12 h 12"/>
              <a:gd name="T12" fmla="*/ 0 w 20"/>
              <a:gd name="T13" fmla="*/ 12 h 12"/>
              <a:gd name="T14" fmla="*/ 0 w 20"/>
              <a:gd name="T15" fmla="*/ 10 h 12"/>
              <a:gd name="T16" fmla="*/ 0 w 20"/>
              <a:gd name="T17" fmla="*/ 2 h 12"/>
              <a:gd name="T18" fmla="*/ 0 w 20"/>
              <a:gd name="T19" fmla="*/ 2 h 12"/>
              <a:gd name="T20" fmla="*/ 0 w 20"/>
              <a:gd name="T21" fmla="*/ 0 h 12"/>
              <a:gd name="T22" fmla="*/ 2 w 20"/>
              <a:gd name="T23" fmla="*/ 0 h 12"/>
              <a:gd name="T24" fmla="*/ 18 w 20"/>
              <a:gd name="T25" fmla="*/ 0 h 12"/>
              <a:gd name="T26" fmla="*/ 18 w 20"/>
              <a:gd name="T27" fmla="*/ 0 h 12"/>
              <a:gd name="T28" fmla="*/ 20 w 20"/>
              <a:gd name="T29" fmla="*/ 0 h 12"/>
              <a:gd name="T30" fmla="*/ 20 w 20"/>
              <a:gd name="T31" fmla="*/ 2 h 12"/>
              <a:gd name="T32" fmla="*/ 20 w 20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2">
                <a:moveTo>
                  <a:pt x="20" y="10"/>
                </a:move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684"/>
          <p:cNvSpPr>
            <a:spLocks/>
          </p:cNvSpPr>
          <p:nvPr/>
        </p:nvSpPr>
        <p:spPr bwMode="auto">
          <a:xfrm>
            <a:off x="6636275" y="3947264"/>
            <a:ext cx="67927" cy="40756"/>
          </a:xfrm>
          <a:custGeom>
            <a:avLst/>
            <a:gdLst>
              <a:gd name="T0" fmla="*/ 20 w 20"/>
              <a:gd name="T1" fmla="*/ 10 h 12"/>
              <a:gd name="T2" fmla="*/ 20 w 20"/>
              <a:gd name="T3" fmla="*/ 10 h 12"/>
              <a:gd name="T4" fmla="*/ 20 w 20"/>
              <a:gd name="T5" fmla="*/ 12 h 12"/>
              <a:gd name="T6" fmla="*/ 18 w 20"/>
              <a:gd name="T7" fmla="*/ 12 h 12"/>
              <a:gd name="T8" fmla="*/ 2 w 20"/>
              <a:gd name="T9" fmla="*/ 12 h 12"/>
              <a:gd name="T10" fmla="*/ 2 w 20"/>
              <a:gd name="T11" fmla="*/ 12 h 12"/>
              <a:gd name="T12" fmla="*/ 0 w 20"/>
              <a:gd name="T13" fmla="*/ 12 h 12"/>
              <a:gd name="T14" fmla="*/ 0 w 20"/>
              <a:gd name="T15" fmla="*/ 10 h 12"/>
              <a:gd name="T16" fmla="*/ 0 w 20"/>
              <a:gd name="T17" fmla="*/ 4 h 12"/>
              <a:gd name="T18" fmla="*/ 0 w 20"/>
              <a:gd name="T19" fmla="*/ 4 h 12"/>
              <a:gd name="T20" fmla="*/ 0 w 20"/>
              <a:gd name="T21" fmla="*/ 2 h 12"/>
              <a:gd name="T22" fmla="*/ 2 w 20"/>
              <a:gd name="T23" fmla="*/ 0 h 12"/>
              <a:gd name="T24" fmla="*/ 18 w 20"/>
              <a:gd name="T25" fmla="*/ 0 h 12"/>
              <a:gd name="T26" fmla="*/ 18 w 20"/>
              <a:gd name="T27" fmla="*/ 0 h 12"/>
              <a:gd name="T28" fmla="*/ 20 w 20"/>
              <a:gd name="T29" fmla="*/ 2 h 12"/>
              <a:gd name="T30" fmla="*/ 20 w 20"/>
              <a:gd name="T31" fmla="*/ 4 h 12"/>
              <a:gd name="T32" fmla="*/ 20 w 20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2">
                <a:moveTo>
                  <a:pt x="20" y="10"/>
                </a:move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4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685"/>
          <p:cNvSpPr>
            <a:spLocks/>
          </p:cNvSpPr>
          <p:nvPr/>
        </p:nvSpPr>
        <p:spPr bwMode="auto">
          <a:xfrm>
            <a:off x="6636275" y="3896318"/>
            <a:ext cx="67927" cy="44153"/>
          </a:xfrm>
          <a:custGeom>
            <a:avLst/>
            <a:gdLst>
              <a:gd name="T0" fmla="*/ 20 w 20"/>
              <a:gd name="T1" fmla="*/ 10 h 13"/>
              <a:gd name="T2" fmla="*/ 20 w 20"/>
              <a:gd name="T3" fmla="*/ 10 h 13"/>
              <a:gd name="T4" fmla="*/ 20 w 20"/>
              <a:gd name="T5" fmla="*/ 12 h 13"/>
              <a:gd name="T6" fmla="*/ 18 w 20"/>
              <a:gd name="T7" fmla="*/ 13 h 13"/>
              <a:gd name="T8" fmla="*/ 2 w 20"/>
              <a:gd name="T9" fmla="*/ 13 h 13"/>
              <a:gd name="T10" fmla="*/ 2 w 20"/>
              <a:gd name="T11" fmla="*/ 13 h 13"/>
              <a:gd name="T12" fmla="*/ 0 w 20"/>
              <a:gd name="T13" fmla="*/ 12 h 13"/>
              <a:gd name="T14" fmla="*/ 0 w 20"/>
              <a:gd name="T15" fmla="*/ 10 h 13"/>
              <a:gd name="T16" fmla="*/ 0 w 20"/>
              <a:gd name="T17" fmla="*/ 4 h 13"/>
              <a:gd name="T18" fmla="*/ 0 w 20"/>
              <a:gd name="T19" fmla="*/ 4 h 13"/>
              <a:gd name="T20" fmla="*/ 0 w 20"/>
              <a:gd name="T21" fmla="*/ 2 h 13"/>
              <a:gd name="T22" fmla="*/ 2 w 20"/>
              <a:gd name="T23" fmla="*/ 0 h 13"/>
              <a:gd name="T24" fmla="*/ 18 w 20"/>
              <a:gd name="T25" fmla="*/ 0 h 13"/>
              <a:gd name="T26" fmla="*/ 18 w 20"/>
              <a:gd name="T27" fmla="*/ 0 h 13"/>
              <a:gd name="T28" fmla="*/ 20 w 20"/>
              <a:gd name="T29" fmla="*/ 2 h 13"/>
              <a:gd name="T30" fmla="*/ 20 w 20"/>
              <a:gd name="T31" fmla="*/ 4 h 13"/>
              <a:gd name="T32" fmla="*/ 20 w 20"/>
              <a:gd name="T33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3">
                <a:moveTo>
                  <a:pt x="20" y="10"/>
                </a:moveTo>
                <a:lnTo>
                  <a:pt x="20" y="10"/>
                </a:lnTo>
                <a:lnTo>
                  <a:pt x="20" y="12"/>
                </a:lnTo>
                <a:lnTo>
                  <a:pt x="18" y="13"/>
                </a:lnTo>
                <a:lnTo>
                  <a:pt x="2" y="13"/>
                </a:lnTo>
                <a:lnTo>
                  <a:pt x="2" y="13"/>
                </a:lnTo>
                <a:lnTo>
                  <a:pt x="0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4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686"/>
          <p:cNvSpPr>
            <a:spLocks/>
          </p:cNvSpPr>
          <p:nvPr/>
        </p:nvSpPr>
        <p:spPr bwMode="auto">
          <a:xfrm>
            <a:off x="6636275" y="3852168"/>
            <a:ext cx="67927" cy="37361"/>
          </a:xfrm>
          <a:custGeom>
            <a:avLst/>
            <a:gdLst>
              <a:gd name="T0" fmla="*/ 20 w 20"/>
              <a:gd name="T1" fmla="*/ 8 h 11"/>
              <a:gd name="T2" fmla="*/ 20 w 20"/>
              <a:gd name="T3" fmla="*/ 8 h 11"/>
              <a:gd name="T4" fmla="*/ 20 w 20"/>
              <a:gd name="T5" fmla="*/ 10 h 11"/>
              <a:gd name="T6" fmla="*/ 18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10 h 11"/>
              <a:gd name="T14" fmla="*/ 0 w 20"/>
              <a:gd name="T15" fmla="*/ 8 h 11"/>
              <a:gd name="T16" fmla="*/ 0 w 20"/>
              <a:gd name="T17" fmla="*/ 2 h 11"/>
              <a:gd name="T18" fmla="*/ 0 w 20"/>
              <a:gd name="T19" fmla="*/ 2 h 11"/>
              <a:gd name="T20" fmla="*/ 0 w 20"/>
              <a:gd name="T21" fmla="*/ 0 h 11"/>
              <a:gd name="T22" fmla="*/ 2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2 h 11"/>
              <a:gd name="T32" fmla="*/ 20 w 20"/>
              <a:gd name="T33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8"/>
                </a:moveTo>
                <a:lnTo>
                  <a:pt x="20" y="8"/>
                </a:lnTo>
                <a:lnTo>
                  <a:pt x="20" y="10"/>
                </a:lnTo>
                <a:lnTo>
                  <a:pt x="18" y="11"/>
                </a:lnTo>
                <a:lnTo>
                  <a:pt x="2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687"/>
          <p:cNvSpPr>
            <a:spLocks/>
          </p:cNvSpPr>
          <p:nvPr/>
        </p:nvSpPr>
        <p:spPr bwMode="auto">
          <a:xfrm>
            <a:off x="6636275" y="3801222"/>
            <a:ext cx="67927" cy="40756"/>
          </a:xfrm>
          <a:custGeom>
            <a:avLst/>
            <a:gdLst>
              <a:gd name="T0" fmla="*/ 20 w 20"/>
              <a:gd name="T1" fmla="*/ 10 h 12"/>
              <a:gd name="T2" fmla="*/ 20 w 20"/>
              <a:gd name="T3" fmla="*/ 10 h 12"/>
              <a:gd name="T4" fmla="*/ 20 w 20"/>
              <a:gd name="T5" fmla="*/ 12 h 12"/>
              <a:gd name="T6" fmla="*/ 18 w 20"/>
              <a:gd name="T7" fmla="*/ 12 h 12"/>
              <a:gd name="T8" fmla="*/ 2 w 20"/>
              <a:gd name="T9" fmla="*/ 12 h 12"/>
              <a:gd name="T10" fmla="*/ 2 w 20"/>
              <a:gd name="T11" fmla="*/ 12 h 12"/>
              <a:gd name="T12" fmla="*/ 0 w 20"/>
              <a:gd name="T13" fmla="*/ 12 h 12"/>
              <a:gd name="T14" fmla="*/ 0 w 20"/>
              <a:gd name="T15" fmla="*/ 10 h 12"/>
              <a:gd name="T16" fmla="*/ 0 w 20"/>
              <a:gd name="T17" fmla="*/ 2 h 12"/>
              <a:gd name="T18" fmla="*/ 0 w 20"/>
              <a:gd name="T19" fmla="*/ 2 h 12"/>
              <a:gd name="T20" fmla="*/ 0 w 20"/>
              <a:gd name="T21" fmla="*/ 0 h 12"/>
              <a:gd name="T22" fmla="*/ 2 w 20"/>
              <a:gd name="T23" fmla="*/ 0 h 12"/>
              <a:gd name="T24" fmla="*/ 18 w 20"/>
              <a:gd name="T25" fmla="*/ 0 h 12"/>
              <a:gd name="T26" fmla="*/ 18 w 20"/>
              <a:gd name="T27" fmla="*/ 0 h 12"/>
              <a:gd name="T28" fmla="*/ 20 w 20"/>
              <a:gd name="T29" fmla="*/ 0 h 12"/>
              <a:gd name="T30" fmla="*/ 20 w 20"/>
              <a:gd name="T31" fmla="*/ 2 h 12"/>
              <a:gd name="T32" fmla="*/ 20 w 20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2">
                <a:moveTo>
                  <a:pt x="20" y="10"/>
                </a:move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688"/>
          <p:cNvSpPr>
            <a:spLocks/>
          </p:cNvSpPr>
          <p:nvPr/>
        </p:nvSpPr>
        <p:spPr bwMode="auto">
          <a:xfrm>
            <a:off x="6636275" y="3750278"/>
            <a:ext cx="67927" cy="40756"/>
          </a:xfrm>
          <a:custGeom>
            <a:avLst/>
            <a:gdLst>
              <a:gd name="T0" fmla="*/ 20 w 20"/>
              <a:gd name="T1" fmla="*/ 10 h 12"/>
              <a:gd name="T2" fmla="*/ 20 w 20"/>
              <a:gd name="T3" fmla="*/ 10 h 12"/>
              <a:gd name="T4" fmla="*/ 20 w 20"/>
              <a:gd name="T5" fmla="*/ 12 h 12"/>
              <a:gd name="T6" fmla="*/ 18 w 20"/>
              <a:gd name="T7" fmla="*/ 12 h 12"/>
              <a:gd name="T8" fmla="*/ 2 w 20"/>
              <a:gd name="T9" fmla="*/ 12 h 12"/>
              <a:gd name="T10" fmla="*/ 2 w 20"/>
              <a:gd name="T11" fmla="*/ 12 h 12"/>
              <a:gd name="T12" fmla="*/ 0 w 20"/>
              <a:gd name="T13" fmla="*/ 12 h 12"/>
              <a:gd name="T14" fmla="*/ 0 w 20"/>
              <a:gd name="T15" fmla="*/ 10 h 12"/>
              <a:gd name="T16" fmla="*/ 0 w 20"/>
              <a:gd name="T17" fmla="*/ 4 h 12"/>
              <a:gd name="T18" fmla="*/ 0 w 20"/>
              <a:gd name="T19" fmla="*/ 4 h 12"/>
              <a:gd name="T20" fmla="*/ 0 w 20"/>
              <a:gd name="T21" fmla="*/ 2 h 12"/>
              <a:gd name="T22" fmla="*/ 2 w 20"/>
              <a:gd name="T23" fmla="*/ 0 h 12"/>
              <a:gd name="T24" fmla="*/ 18 w 20"/>
              <a:gd name="T25" fmla="*/ 0 h 12"/>
              <a:gd name="T26" fmla="*/ 18 w 20"/>
              <a:gd name="T27" fmla="*/ 0 h 12"/>
              <a:gd name="T28" fmla="*/ 20 w 20"/>
              <a:gd name="T29" fmla="*/ 2 h 12"/>
              <a:gd name="T30" fmla="*/ 20 w 20"/>
              <a:gd name="T31" fmla="*/ 4 h 12"/>
              <a:gd name="T32" fmla="*/ 20 w 20"/>
              <a:gd name="T33" fmla="*/ 1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2">
                <a:moveTo>
                  <a:pt x="20" y="10"/>
                </a:moveTo>
                <a:lnTo>
                  <a:pt x="20" y="10"/>
                </a:lnTo>
                <a:lnTo>
                  <a:pt x="20" y="12"/>
                </a:lnTo>
                <a:lnTo>
                  <a:pt x="18" y="12"/>
                </a:lnTo>
                <a:lnTo>
                  <a:pt x="2" y="12"/>
                </a:lnTo>
                <a:lnTo>
                  <a:pt x="2" y="12"/>
                </a:lnTo>
                <a:lnTo>
                  <a:pt x="0" y="12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4"/>
                </a:lnTo>
                <a:lnTo>
                  <a:pt x="20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689"/>
          <p:cNvSpPr>
            <a:spLocks/>
          </p:cNvSpPr>
          <p:nvPr/>
        </p:nvSpPr>
        <p:spPr bwMode="auto">
          <a:xfrm>
            <a:off x="5770215" y="2592135"/>
            <a:ext cx="356615" cy="254724"/>
          </a:xfrm>
          <a:custGeom>
            <a:avLst/>
            <a:gdLst>
              <a:gd name="T0" fmla="*/ 80 w 105"/>
              <a:gd name="T1" fmla="*/ 0 h 75"/>
              <a:gd name="T2" fmla="*/ 80 w 105"/>
              <a:gd name="T3" fmla="*/ 0 h 75"/>
              <a:gd name="T4" fmla="*/ 73 w 105"/>
              <a:gd name="T5" fmla="*/ 8 h 75"/>
              <a:gd name="T6" fmla="*/ 62 w 105"/>
              <a:gd name="T7" fmla="*/ 12 h 75"/>
              <a:gd name="T8" fmla="*/ 62 w 105"/>
              <a:gd name="T9" fmla="*/ 12 h 75"/>
              <a:gd name="T10" fmla="*/ 52 w 105"/>
              <a:gd name="T11" fmla="*/ 13 h 75"/>
              <a:gd name="T12" fmla="*/ 52 w 105"/>
              <a:gd name="T13" fmla="*/ 13 h 75"/>
              <a:gd name="T14" fmla="*/ 45 w 105"/>
              <a:gd name="T15" fmla="*/ 12 h 75"/>
              <a:gd name="T16" fmla="*/ 45 w 105"/>
              <a:gd name="T17" fmla="*/ 12 h 75"/>
              <a:gd name="T18" fmla="*/ 34 w 105"/>
              <a:gd name="T19" fmla="*/ 8 h 75"/>
              <a:gd name="T20" fmla="*/ 26 w 105"/>
              <a:gd name="T21" fmla="*/ 0 h 75"/>
              <a:gd name="T22" fmla="*/ 26 w 105"/>
              <a:gd name="T23" fmla="*/ 0 h 75"/>
              <a:gd name="T24" fmla="*/ 15 w 105"/>
              <a:gd name="T25" fmla="*/ 8 h 75"/>
              <a:gd name="T26" fmla="*/ 7 w 105"/>
              <a:gd name="T27" fmla="*/ 17 h 75"/>
              <a:gd name="T28" fmla="*/ 2 w 105"/>
              <a:gd name="T29" fmla="*/ 30 h 75"/>
              <a:gd name="T30" fmla="*/ 0 w 105"/>
              <a:gd name="T31" fmla="*/ 43 h 75"/>
              <a:gd name="T32" fmla="*/ 0 w 105"/>
              <a:gd name="T33" fmla="*/ 57 h 75"/>
              <a:gd name="T34" fmla="*/ 0 w 105"/>
              <a:gd name="T35" fmla="*/ 57 h 75"/>
              <a:gd name="T36" fmla="*/ 13 w 105"/>
              <a:gd name="T37" fmla="*/ 64 h 75"/>
              <a:gd name="T38" fmla="*/ 24 w 105"/>
              <a:gd name="T39" fmla="*/ 70 h 75"/>
              <a:gd name="T40" fmla="*/ 39 w 105"/>
              <a:gd name="T41" fmla="*/ 73 h 75"/>
              <a:gd name="T42" fmla="*/ 52 w 105"/>
              <a:gd name="T43" fmla="*/ 75 h 75"/>
              <a:gd name="T44" fmla="*/ 52 w 105"/>
              <a:gd name="T45" fmla="*/ 75 h 75"/>
              <a:gd name="T46" fmla="*/ 67 w 105"/>
              <a:gd name="T47" fmla="*/ 73 h 75"/>
              <a:gd name="T48" fmla="*/ 80 w 105"/>
              <a:gd name="T49" fmla="*/ 70 h 75"/>
              <a:gd name="T50" fmla="*/ 94 w 105"/>
              <a:gd name="T51" fmla="*/ 64 h 75"/>
              <a:gd name="T52" fmla="*/ 105 w 105"/>
              <a:gd name="T53" fmla="*/ 57 h 75"/>
              <a:gd name="T54" fmla="*/ 105 w 105"/>
              <a:gd name="T55" fmla="*/ 43 h 75"/>
              <a:gd name="T56" fmla="*/ 105 w 105"/>
              <a:gd name="T57" fmla="*/ 43 h 75"/>
              <a:gd name="T58" fmla="*/ 103 w 105"/>
              <a:gd name="T59" fmla="*/ 30 h 75"/>
              <a:gd name="T60" fmla="*/ 97 w 105"/>
              <a:gd name="T61" fmla="*/ 17 h 75"/>
              <a:gd name="T62" fmla="*/ 90 w 105"/>
              <a:gd name="T63" fmla="*/ 8 h 75"/>
              <a:gd name="T64" fmla="*/ 80 w 105"/>
              <a:gd name="T65" fmla="*/ 0 h 75"/>
              <a:gd name="T66" fmla="*/ 80 w 105"/>
              <a:gd name="T6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5" h="75">
                <a:moveTo>
                  <a:pt x="80" y="0"/>
                </a:moveTo>
                <a:lnTo>
                  <a:pt x="80" y="0"/>
                </a:lnTo>
                <a:lnTo>
                  <a:pt x="73" y="8"/>
                </a:lnTo>
                <a:lnTo>
                  <a:pt x="62" y="12"/>
                </a:lnTo>
                <a:lnTo>
                  <a:pt x="62" y="12"/>
                </a:lnTo>
                <a:lnTo>
                  <a:pt x="52" y="13"/>
                </a:lnTo>
                <a:lnTo>
                  <a:pt x="52" y="13"/>
                </a:lnTo>
                <a:lnTo>
                  <a:pt x="45" y="12"/>
                </a:lnTo>
                <a:lnTo>
                  <a:pt x="45" y="12"/>
                </a:lnTo>
                <a:lnTo>
                  <a:pt x="34" y="8"/>
                </a:lnTo>
                <a:lnTo>
                  <a:pt x="26" y="0"/>
                </a:lnTo>
                <a:lnTo>
                  <a:pt x="26" y="0"/>
                </a:lnTo>
                <a:lnTo>
                  <a:pt x="15" y="8"/>
                </a:lnTo>
                <a:lnTo>
                  <a:pt x="7" y="17"/>
                </a:lnTo>
                <a:lnTo>
                  <a:pt x="2" y="30"/>
                </a:lnTo>
                <a:lnTo>
                  <a:pt x="0" y="43"/>
                </a:lnTo>
                <a:lnTo>
                  <a:pt x="0" y="57"/>
                </a:lnTo>
                <a:lnTo>
                  <a:pt x="0" y="57"/>
                </a:lnTo>
                <a:lnTo>
                  <a:pt x="13" y="64"/>
                </a:lnTo>
                <a:lnTo>
                  <a:pt x="24" y="70"/>
                </a:lnTo>
                <a:lnTo>
                  <a:pt x="39" y="73"/>
                </a:lnTo>
                <a:lnTo>
                  <a:pt x="52" y="75"/>
                </a:lnTo>
                <a:lnTo>
                  <a:pt x="52" y="75"/>
                </a:lnTo>
                <a:lnTo>
                  <a:pt x="67" y="73"/>
                </a:lnTo>
                <a:lnTo>
                  <a:pt x="80" y="70"/>
                </a:lnTo>
                <a:lnTo>
                  <a:pt x="94" y="64"/>
                </a:lnTo>
                <a:lnTo>
                  <a:pt x="105" y="57"/>
                </a:lnTo>
                <a:lnTo>
                  <a:pt x="105" y="43"/>
                </a:lnTo>
                <a:lnTo>
                  <a:pt x="105" y="43"/>
                </a:lnTo>
                <a:lnTo>
                  <a:pt x="103" y="30"/>
                </a:lnTo>
                <a:lnTo>
                  <a:pt x="97" y="17"/>
                </a:lnTo>
                <a:lnTo>
                  <a:pt x="90" y="8"/>
                </a:lnTo>
                <a:lnTo>
                  <a:pt x="80" y="0"/>
                </a:lnTo>
                <a:lnTo>
                  <a:pt x="8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690"/>
          <p:cNvSpPr>
            <a:spLocks/>
          </p:cNvSpPr>
          <p:nvPr/>
        </p:nvSpPr>
        <p:spPr bwMode="auto">
          <a:xfrm>
            <a:off x="5851728" y="2371376"/>
            <a:ext cx="196986" cy="234346"/>
          </a:xfrm>
          <a:custGeom>
            <a:avLst/>
            <a:gdLst>
              <a:gd name="T0" fmla="*/ 28 w 58"/>
              <a:gd name="T1" fmla="*/ 0 h 69"/>
              <a:gd name="T2" fmla="*/ 28 w 58"/>
              <a:gd name="T3" fmla="*/ 0 h 69"/>
              <a:gd name="T4" fmla="*/ 17 w 58"/>
              <a:gd name="T5" fmla="*/ 2 h 69"/>
              <a:gd name="T6" fmla="*/ 8 w 58"/>
              <a:gd name="T7" fmla="*/ 7 h 69"/>
              <a:gd name="T8" fmla="*/ 2 w 58"/>
              <a:gd name="T9" fmla="*/ 15 h 69"/>
              <a:gd name="T10" fmla="*/ 0 w 58"/>
              <a:gd name="T11" fmla="*/ 20 h 69"/>
              <a:gd name="T12" fmla="*/ 0 w 58"/>
              <a:gd name="T13" fmla="*/ 24 h 69"/>
              <a:gd name="T14" fmla="*/ 0 w 58"/>
              <a:gd name="T15" fmla="*/ 43 h 69"/>
              <a:gd name="T16" fmla="*/ 0 w 58"/>
              <a:gd name="T17" fmla="*/ 43 h 69"/>
              <a:gd name="T18" fmla="*/ 0 w 58"/>
              <a:gd name="T19" fmla="*/ 50 h 69"/>
              <a:gd name="T20" fmla="*/ 4 w 58"/>
              <a:gd name="T21" fmla="*/ 56 h 69"/>
              <a:gd name="T22" fmla="*/ 4 w 58"/>
              <a:gd name="T23" fmla="*/ 56 h 69"/>
              <a:gd name="T24" fmla="*/ 12 w 58"/>
              <a:gd name="T25" fmla="*/ 63 h 69"/>
              <a:gd name="T26" fmla="*/ 21 w 58"/>
              <a:gd name="T27" fmla="*/ 67 h 69"/>
              <a:gd name="T28" fmla="*/ 21 w 58"/>
              <a:gd name="T29" fmla="*/ 67 h 69"/>
              <a:gd name="T30" fmla="*/ 28 w 58"/>
              <a:gd name="T31" fmla="*/ 69 h 69"/>
              <a:gd name="T32" fmla="*/ 28 w 58"/>
              <a:gd name="T33" fmla="*/ 69 h 69"/>
              <a:gd name="T34" fmla="*/ 36 w 58"/>
              <a:gd name="T35" fmla="*/ 67 h 69"/>
              <a:gd name="T36" fmla="*/ 36 w 58"/>
              <a:gd name="T37" fmla="*/ 67 h 69"/>
              <a:gd name="T38" fmla="*/ 47 w 58"/>
              <a:gd name="T39" fmla="*/ 63 h 69"/>
              <a:gd name="T40" fmla="*/ 53 w 58"/>
              <a:gd name="T41" fmla="*/ 56 h 69"/>
              <a:gd name="T42" fmla="*/ 53 w 58"/>
              <a:gd name="T43" fmla="*/ 56 h 69"/>
              <a:gd name="T44" fmla="*/ 56 w 58"/>
              <a:gd name="T45" fmla="*/ 50 h 69"/>
              <a:gd name="T46" fmla="*/ 58 w 58"/>
              <a:gd name="T47" fmla="*/ 43 h 69"/>
              <a:gd name="T48" fmla="*/ 58 w 58"/>
              <a:gd name="T49" fmla="*/ 24 h 69"/>
              <a:gd name="T50" fmla="*/ 58 w 58"/>
              <a:gd name="T51" fmla="*/ 24 h 69"/>
              <a:gd name="T52" fmla="*/ 56 w 58"/>
              <a:gd name="T53" fmla="*/ 20 h 69"/>
              <a:gd name="T54" fmla="*/ 56 w 58"/>
              <a:gd name="T55" fmla="*/ 15 h 69"/>
              <a:gd name="T56" fmla="*/ 49 w 58"/>
              <a:gd name="T57" fmla="*/ 7 h 69"/>
              <a:gd name="T58" fmla="*/ 40 w 58"/>
              <a:gd name="T59" fmla="*/ 2 h 69"/>
              <a:gd name="T60" fmla="*/ 28 w 58"/>
              <a:gd name="T61" fmla="*/ 0 h 69"/>
              <a:gd name="T62" fmla="*/ 28 w 58"/>
              <a:gd name="T6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" h="69">
                <a:moveTo>
                  <a:pt x="28" y="0"/>
                </a:moveTo>
                <a:lnTo>
                  <a:pt x="28" y="0"/>
                </a:lnTo>
                <a:lnTo>
                  <a:pt x="17" y="2"/>
                </a:lnTo>
                <a:lnTo>
                  <a:pt x="8" y="7"/>
                </a:lnTo>
                <a:lnTo>
                  <a:pt x="2" y="15"/>
                </a:lnTo>
                <a:lnTo>
                  <a:pt x="0" y="20"/>
                </a:lnTo>
                <a:lnTo>
                  <a:pt x="0" y="24"/>
                </a:lnTo>
                <a:lnTo>
                  <a:pt x="0" y="43"/>
                </a:lnTo>
                <a:lnTo>
                  <a:pt x="0" y="43"/>
                </a:lnTo>
                <a:lnTo>
                  <a:pt x="0" y="50"/>
                </a:lnTo>
                <a:lnTo>
                  <a:pt x="4" y="56"/>
                </a:lnTo>
                <a:lnTo>
                  <a:pt x="4" y="56"/>
                </a:lnTo>
                <a:lnTo>
                  <a:pt x="12" y="63"/>
                </a:lnTo>
                <a:lnTo>
                  <a:pt x="21" y="67"/>
                </a:lnTo>
                <a:lnTo>
                  <a:pt x="21" y="67"/>
                </a:lnTo>
                <a:lnTo>
                  <a:pt x="28" y="69"/>
                </a:lnTo>
                <a:lnTo>
                  <a:pt x="28" y="69"/>
                </a:lnTo>
                <a:lnTo>
                  <a:pt x="36" y="67"/>
                </a:lnTo>
                <a:lnTo>
                  <a:pt x="36" y="67"/>
                </a:lnTo>
                <a:lnTo>
                  <a:pt x="47" y="63"/>
                </a:lnTo>
                <a:lnTo>
                  <a:pt x="53" y="56"/>
                </a:lnTo>
                <a:lnTo>
                  <a:pt x="53" y="56"/>
                </a:lnTo>
                <a:lnTo>
                  <a:pt x="56" y="50"/>
                </a:lnTo>
                <a:lnTo>
                  <a:pt x="58" y="43"/>
                </a:lnTo>
                <a:lnTo>
                  <a:pt x="58" y="24"/>
                </a:lnTo>
                <a:lnTo>
                  <a:pt x="58" y="24"/>
                </a:lnTo>
                <a:lnTo>
                  <a:pt x="56" y="20"/>
                </a:lnTo>
                <a:lnTo>
                  <a:pt x="56" y="15"/>
                </a:lnTo>
                <a:lnTo>
                  <a:pt x="49" y="7"/>
                </a:lnTo>
                <a:lnTo>
                  <a:pt x="40" y="2"/>
                </a:lnTo>
                <a:lnTo>
                  <a:pt x="28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691"/>
          <p:cNvSpPr>
            <a:spLocks/>
          </p:cNvSpPr>
          <p:nvPr/>
        </p:nvSpPr>
        <p:spPr bwMode="auto">
          <a:xfrm>
            <a:off x="6041921" y="2452886"/>
            <a:ext cx="13585" cy="71324"/>
          </a:xfrm>
          <a:custGeom>
            <a:avLst/>
            <a:gdLst>
              <a:gd name="T0" fmla="*/ 2 w 4"/>
              <a:gd name="T1" fmla="*/ 0 h 21"/>
              <a:gd name="T2" fmla="*/ 2 w 4"/>
              <a:gd name="T3" fmla="*/ 0 h 21"/>
              <a:gd name="T4" fmla="*/ 0 w 4"/>
              <a:gd name="T5" fmla="*/ 2 h 21"/>
              <a:gd name="T6" fmla="*/ 0 w 4"/>
              <a:gd name="T7" fmla="*/ 4 h 21"/>
              <a:gd name="T8" fmla="*/ 0 w 4"/>
              <a:gd name="T9" fmla="*/ 8 h 21"/>
              <a:gd name="T10" fmla="*/ 0 w 4"/>
              <a:gd name="T11" fmla="*/ 11 h 21"/>
              <a:gd name="T12" fmla="*/ 0 w 4"/>
              <a:gd name="T13" fmla="*/ 15 h 21"/>
              <a:gd name="T14" fmla="*/ 0 w 4"/>
              <a:gd name="T15" fmla="*/ 19 h 21"/>
              <a:gd name="T16" fmla="*/ 0 w 4"/>
              <a:gd name="T17" fmla="*/ 19 h 21"/>
              <a:gd name="T18" fmla="*/ 2 w 4"/>
              <a:gd name="T19" fmla="*/ 21 h 21"/>
              <a:gd name="T20" fmla="*/ 2 w 4"/>
              <a:gd name="T21" fmla="*/ 21 h 21"/>
              <a:gd name="T22" fmla="*/ 4 w 4"/>
              <a:gd name="T23" fmla="*/ 19 h 21"/>
              <a:gd name="T24" fmla="*/ 4 w 4"/>
              <a:gd name="T25" fmla="*/ 15 h 21"/>
              <a:gd name="T26" fmla="*/ 4 w 4"/>
              <a:gd name="T27" fmla="*/ 11 h 21"/>
              <a:gd name="T28" fmla="*/ 4 w 4"/>
              <a:gd name="T29" fmla="*/ 8 h 21"/>
              <a:gd name="T30" fmla="*/ 4 w 4"/>
              <a:gd name="T31" fmla="*/ 4 h 21"/>
              <a:gd name="T32" fmla="*/ 4 w 4"/>
              <a:gd name="T33" fmla="*/ 2 h 21"/>
              <a:gd name="T34" fmla="*/ 4 w 4"/>
              <a:gd name="T35" fmla="*/ 2 h 21"/>
              <a:gd name="T36" fmla="*/ 2 w 4"/>
              <a:gd name="T37" fmla="*/ 0 h 21"/>
              <a:gd name="T38" fmla="*/ 2 w 4"/>
              <a:gd name="T3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" h="21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19"/>
                </a:lnTo>
                <a:lnTo>
                  <a:pt x="2" y="21"/>
                </a:lnTo>
                <a:lnTo>
                  <a:pt x="2" y="21"/>
                </a:lnTo>
                <a:lnTo>
                  <a:pt x="4" y="19"/>
                </a:lnTo>
                <a:lnTo>
                  <a:pt x="4" y="15"/>
                </a:lnTo>
                <a:lnTo>
                  <a:pt x="4" y="11"/>
                </a:lnTo>
                <a:lnTo>
                  <a:pt x="4" y="8"/>
                </a:lnTo>
                <a:lnTo>
                  <a:pt x="4" y="4"/>
                </a:lnTo>
                <a:lnTo>
                  <a:pt x="4" y="2"/>
                </a:ln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692"/>
          <p:cNvSpPr>
            <a:spLocks/>
          </p:cNvSpPr>
          <p:nvPr/>
        </p:nvSpPr>
        <p:spPr bwMode="auto">
          <a:xfrm>
            <a:off x="5841539" y="2452886"/>
            <a:ext cx="10190" cy="71324"/>
          </a:xfrm>
          <a:custGeom>
            <a:avLst/>
            <a:gdLst>
              <a:gd name="T0" fmla="*/ 1 w 3"/>
              <a:gd name="T1" fmla="*/ 0 h 21"/>
              <a:gd name="T2" fmla="*/ 1 w 3"/>
              <a:gd name="T3" fmla="*/ 0 h 21"/>
              <a:gd name="T4" fmla="*/ 0 w 3"/>
              <a:gd name="T5" fmla="*/ 2 h 21"/>
              <a:gd name="T6" fmla="*/ 0 w 3"/>
              <a:gd name="T7" fmla="*/ 4 h 21"/>
              <a:gd name="T8" fmla="*/ 0 w 3"/>
              <a:gd name="T9" fmla="*/ 8 h 21"/>
              <a:gd name="T10" fmla="*/ 0 w 3"/>
              <a:gd name="T11" fmla="*/ 11 h 21"/>
              <a:gd name="T12" fmla="*/ 0 w 3"/>
              <a:gd name="T13" fmla="*/ 15 h 21"/>
              <a:gd name="T14" fmla="*/ 0 w 3"/>
              <a:gd name="T15" fmla="*/ 19 h 21"/>
              <a:gd name="T16" fmla="*/ 0 w 3"/>
              <a:gd name="T17" fmla="*/ 19 h 21"/>
              <a:gd name="T18" fmla="*/ 1 w 3"/>
              <a:gd name="T19" fmla="*/ 21 h 21"/>
              <a:gd name="T20" fmla="*/ 1 w 3"/>
              <a:gd name="T21" fmla="*/ 21 h 21"/>
              <a:gd name="T22" fmla="*/ 3 w 3"/>
              <a:gd name="T23" fmla="*/ 19 h 21"/>
              <a:gd name="T24" fmla="*/ 3 w 3"/>
              <a:gd name="T25" fmla="*/ 15 h 21"/>
              <a:gd name="T26" fmla="*/ 3 w 3"/>
              <a:gd name="T27" fmla="*/ 11 h 21"/>
              <a:gd name="T28" fmla="*/ 3 w 3"/>
              <a:gd name="T29" fmla="*/ 8 h 21"/>
              <a:gd name="T30" fmla="*/ 3 w 3"/>
              <a:gd name="T31" fmla="*/ 4 h 21"/>
              <a:gd name="T32" fmla="*/ 3 w 3"/>
              <a:gd name="T33" fmla="*/ 2 h 21"/>
              <a:gd name="T34" fmla="*/ 3 w 3"/>
              <a:gd name="T35" fmla="*/ 2 h 21"/>
              <a:gd name="T36" fmla="*/ 1 w 3"/>
              <a:gd name="T37" fmla="*/ 0 h 21"/>
              <a:gd name="T38" fmla="*/ 1 w 3"/>
              <a:gd name="T3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" h="21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19"/>
                </a:lnTo>
                <a:lnTo>
                  <a:pt x="1" y="21"/>
                </a:lnTo>
                <a:lnTo>
                  <a:pt x="1" y="21"/>
                </a:lnTo>
                <a:lnTo>
                  <a:pt x="3" y="19"/>
                </a:lnTo>
                <a:lnTo>
                  <a:pt x="3" y="15"/>
                </a:lnTo>
                <a:lnTo>
                  <a:pt x="3" y="11"/>
                </a:lnTo>
                <a:lnTo>
                  <a:pt x="3" y="8"/>
                </a:lnTo>
                <a:lnTo>
                  <a:pt x="3" y="4"/>
                </a:lnTo>
                <a:lnTo>
                  <a:pt x="3" y="2"/>
                </a:lnTo>
                <a:lnTo>
                  <a:pt x="3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693"/>
          <p:cNvSpPr>
            <a:spLocks/>
          </p:cNvSpPr>
          <p:nvPr/>
        </p:nvSpPr>
        <p:spPr bwMode="auto">
          <a:xfrm>
            <a:off x="5814369" y="2452886"/>
            <a:ext cx="27171" cy="71324"/>
          </a:xfrm>
          <a:custGeom>
            <a:avLst/>
            <a:gdLst>
              <a:gd name="T0" fmla="*/ 4 w 8"/>
              <a:gd name="T1" fmla="*/ 0 h 21"/>
              <a:gd name="T2" fmla="*/ 4 w 8"/>
              <a:gd name="T3" fmla="*/ 0 h 21"/>
              <a:gd name="T4" fmla="*/ 2 w 8"/>
              <a:gd name="T5" fmla="*/ 0 h 21"/>
              <a:gd name="T6" fmla="*/ 0 w 8"/>
              <a:gd name="T7" fmla="*/ 2 h 21"/>
              <a:gd name="T8" fmla="*/ 0 w 8"/>
              <a:gd name="T9" fmla="*/ 4 h 21"/>
              <a:gd name="T10" fmla="*/ 0 w 8"/>
              <a:gd name="T11" fmla="*/ 8 h 21"/>
              <a:gd name="T12" fmla="*/ 0 w 8"/>
              <a:gd name="T13" fmla="*/ 11 h 21"/>
              <a:gd name="T14" fmla="*/ 0 w 8"/>
              <a:gd name="T15" fmla="*/ 15 h 21"/>
              <a:gd name="T16" fmla="*/ 0 w 8"/>
              <a:gd name="T17" fmla="*/ 19 h 21"/>
              <a:gd name="T18" fmla="*/ 0 w 8"/>
              <a:gd name="T19" fmla="*/ 19 h 21"/>
              <a:gd name="T20" fmla="*/ 2 w 8"/>
              <a:gd name="T21" fmla="*/ 21 h 21"/>
              <a:gd name="T22" fmla="*/ 4 w 8"/>
              <a:gd name="T23" fmla="*/ 21 h 21"/>
              <a:gd name="T24" fmla="*/ 4 w 8"/>
              <a:gd name="T25" fmla="*/ 21 h 21"/>
              <a:gd name="T26" fmla="*/ 6 w 8"/>
              <a:gd name="T27" fmla="*/ 21 h 21"/>
              <a:gd name="T28" fmla="*/ 8 w 8"/>
              <a:gd name="T29" fmla="*/ 19 h 21"/>
              <a:gd name="T30" fmla="*/ 8 w 8"/>
              <a:gd name="T31" fmla="*/ 15 h 21"/>
              <a:gd name="T32" fmla="*/ 8 w 8"/>
              <a:gd name="T33" fmla="*/ 11 h 21"/>
              <a:gd name="T34" fmla="*/ 8 w 8"/>
              <a:gd name="T35" fmla="*/ 8 h 21"/>
              <a:gd name="T36" fmla="*/ 8 w 8"/>
              <a:gd name="T37" fmla="*/ 4 h 21"/>
              <a:gd name="T38" fmla="*/ 8 w 8"/>
              <a:gd name="T39" fmla="*/ 2 h 21"/>
              <a:gd name="T40" fmla="*/ 8 w 8"/>
              <a:gd name="T41" fmla="*/ 2 h 21"/>
              <a:gd name="T42" fmla="*/ 6 w 8"/>
              <a:gd name="T43" fmla="*/ 0 h 21"/>
              <a:gd name="T44" fmla="*/ 4 w 8"/>
              <a:gd name="T45" fmla="*/ 0 h 21"/>
              <a:gd name="T46" fmla="*/ 4 w 8"/>
              <a:gd name="T4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21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19"/>
                </a:lnTo>
                <a:lnTo>
                  <a:pt x="2" y="21"/>
                </a:lnTo>
                <a:lnTo>
                  <a:pt x="4" y="21"/>
                </a:lnTo>
                <a:lnTo>
                  <a:pt x="4" y="21"/>
                </a:lnTo>
                <a:lnTo>
                  <a:pt x="6" y="21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8"/>
                </a:lnTo>
                <a:lnTo>
                  <a:pt x="8" y="4"/>
                </a:lnTo>
                <a:lnTo>
                  <a:pt x="8" y="2"/>
                </a:lnTo>
                <a:lnTo>
                  <a:pt x="8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694"/>
          <p:cNvSpPr>
            <a:spLocks/>
          </p:cNvSpPr>
          <p:nvPr/>
        </p:nvSpPr>
        <p:spPr bwMode="auto">
          <a:xfrm>
            <a:off x="6062299" y="2452886"/>
            <a:ext cx="20378" cy="71324"/>
          </a:xfrm>
          <a:custGeom>
            <a:avLst/>
            <a:gdLst>
              <a:gd name="T0" fmla="*/ 4 w 6"/>
              <a:gd name="T1" fmla="*/ 0 h 21"/>
              <a:gd name="T2" fmla="*/ 4 w 6"/>
              <a:gd name="T3" fmla="*/ 0 h 21"/>
              <a:gd name="T4" fmla="*/ 0 w 6"/>
              <a:gd name="T5" fmla="*/ 0 h 21"/>
              <a:gd name="T6" fmla="*/ 0 w 6"/>
              <a:gd name="T7" fmla="*/ 2 h 21"/>
              <a:gd name="T8" fmla="*/ 0 w 6"/>
              <a:gd name="T9" fmla="*/ 4 h 21"/>
              <a:gd name="T10" fmla="*/ 0 w 6"/>
              <a:gd name="T11" fmla="*/ 8 h 21"/>
              <a:gd name="T12" fmla="*/ 0 w 6"/>
              <a:gd name="T13" fmla="*/ 11 h 21"/>
              <a:gd name="T14" fmla="*/ 0 w 6"/>
              <a:gd name="T15" fmla="*/ 15 h 21"/>
              <a:gd name="T16" fmla="*/ 0 w 6"/>
              <a:gd name="T17" fmla="*/ 19 h 21"/>
              <a:gd name="T18" fmla="*/ 0 w 6"/>
              <a:gd name="T19" fmla="*/ 19 h 21"/>
              <a:gd name="T20" fmla="*/ 0 w 6"/>
              <a:gd name="T21" fmla="*/ 21 h 21"/>
              <a:gd name="T22" fmla="*/ 4 w 6"/>
              <a:gd name="T23" fmla="*/ 21 h 21"/>
              <a:gd name="T24" fmla="*/ 4 w 6"/>
              <a:gd name="T25" fmla="*/ 21 h 21"/>
              <a:gd name="T26" fmla="*/ 6 w 6"/>
              <a:gd name="T27" fmla="*/ 21 h 21"/>
              <a:gd name="T28" fmla="*/ 6 w 6"/>
              <a:gd name="T29" fmla="*/ 19 h 21"/>
              <a:gd name="T30" fmla="*/ 6 w 6"/>
              <a:gd name="T31" fmla="*/ 15 h 21"/>
              <a:gd name="T32" fmla="*/ 6 w 6"/>
              <a:gd name="T33" fmla="*/ 11 h 21"/>
              <a:gd name="T34" fmla="*/ 6 w 6"/>
              <a:gd name="T35" fmla="*/ 8 h 21"/>
              <a:gd name="T36" fmla="*/ 6 w 6"/>
              <a:gd name="T37" fmla="*/ 4 h 21"/>
              <a:gd name="T38" fmla="*/ 6 w 6"/>
              <a:gd name="T39" fmla="*/ 2 h 21"/>
              <a:gd name="T40" fmla="*/ 6 w 6"/>
              <a:gd name="T41" fmla="*/ 2 h 21"/>
              <a:gd name="T42" fmla="*/ 6 w 6"/>
              <a:gd name="T43" fmla="*/ 0 h 21"/>
              <a:gd name="T44" fmla="*/ 4 w 6"/>
              <a:gd name="T45" fmla="*/ 0 h 21"/>
              <a:gd name="T46" fmla="*/ 4 w 6"/>
              <a:gd name="T4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" h="21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8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4" y="21"/>
                </a:lnTo>
                <a:lnTo>
                  <a:pt x="4" y="21"/>
                </a:lnTo>
                <a:lnTo>
                  <a:pt x="6" y="21"/>
                </a:lnTo>
                <a:lnTo>
                  <a:pt x="6" y="19"/>
                </a:lnTo>
                <a:lnTo>
                  <a:pt x="6" y="15"/>
                </a:lnTo>
                <a:lnTo>
                  <a:pt x="6" y="11"/>
                </a:lnTo>
                <a:lnTo>
                  <a:pt x="6" y="8"/>
                </a:lnTo>
                <a:lnTo>
                  <a:pt x="6" y="4"/>
                </a:lnTo>
                <a:lnTo>
                  <a:pt x="6" y="2"/>
                </a:lnTo>
                <a:lnTo>
                  <a:pt x="6" y="2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695"/>
          <p:cNvSpPr>
            <a:spLocks/>
          </p:cNvSpPr>
          <p:nvPr/>
        </p:nvSpPr>
        <p:spPr bwMode="auto">
          <a:xfrm>
            <a:off x="5834747" y="2344205"/>
            <a:ext cx="227554" cy="129059"/>
          </a:xfrm>
          <a:custGeom>
            <a:avLst/>
            <a:gdLst>
              <a:gd name="T0" fmla="*/ 65 w 67"/>
              <a:gd name="T1" fmla="*/ 19 h 38"/>
              <a:gd name="T2" fmla="*/ 60 w 67"/>
              <a:gd name="T3" fmla="*/ 10 h 38"/>
              <a:gd name="T4" fmla="*/ 50 w 67"/>
              <a:gd name="T5" fmla="*/ 2 h 38"/>
              <a:gd name="T6" fmla="*/ 39 w 67"/>
              <a:gd name="T7" fmla="*/ 0 h 38"/>
              <a:gd name="T8" fmla="*/ 33 w 67"/>
              <a:gd name="T9" fmla="*/ 0 h 38"/>
              <a:gd name="T10" fmla="*/ 28 w 67"/>
              <a:gd name="T11" fmla="*/ 0 h 38"/>
              <a:gd name="T12" fmla="*/ 22 w 67"/>
              <a:gd name="T13" fmla="*/ 2 h 38"/>
              <a:gd name="T14" fmla="*/ 17 w 67"/>
              <a:gd name="T15" fmla="*/ 2 h 38"/>
              <a:gd name="T16" fmla="*/ 9 w 67"/>
              <a:gd name="T17" fmla="*/ 10 h 38"/>
              <a:gd name="T18" fmla="*/ 2 w 67"/>
              <a:gd name="T19" fmla="*/ 19 h 38"/>
              <a:gd name="T20" fmla="*/ 0 w 67"/>
              <a:gd name="T21" fmla="*/ 28 h 38"/>
              <a:gd name="T22" fmla="*/ 0 w 67"/>
              <a:gd name="T23" fmla="*/ 32 h 38"/>
              <a:gd name="T24" fmla="*/ 0 w 67"/>
              <a:gd name="T25" fmla="*/ 25 h 38"/>
              <a:gd name="T26" fmla="*/ 0 w 67"/>
              <a:gd name="T27" fmla="*/ 30 h 38"/>
              <a:gd name="T28" fmla="*/ 0 w 67"/>
              <a:gd name="T29" fmla="*/ 36 h 38"/>
              <a:gd name="T30" fmla="*/ 0 w 67"/>
              <a:gd name="T31" fmla="*/ 38 h 38"/>
              <a:gd name="T32" fmla="*/ 2 w 67"/>
              <a:gd name="T33" fmla="*/ 38 h 38"/>
              <a:gd name="T34" fmla="*/ 3 w 67"/>
              <a:gd name="T35" fmla="*/ 36 h 38"/>
              <a:gd name="T36" fmla="*/ 3 w 67"/>
              <a:gd name="T37" fmla="*/ 30 h 38"/>
              <a:gd name="T38" fmla="*/ 3 w 67"/>
              <a:gd name="T39" fmla="*/ 25 h 38"/>
              <a:gd name="T40" fmla="*/ 3 w 67"/>
              <a:gd name="T41" fmla="*/ 32 h 38"/>
              <a:gd name="T42" fmla="*/ 3 w 67"/>
              <a:gd name="T43" fmla="*/ 28 h 38"/>
              <a:gd name="T44" fmla="*/ 5 w 67"/>
              <a:gd name="T45" fmla="*/ 19 h 38"/>
              <a:gd name="T46" fmla="*/ 11 w 67"/>
              <a:gd name="T47" fmla="*/ 12 h 38"/>
              <a:gd name="T48" fmla="*/ 18 w 67"/>
              <a:gd name="T49" fmla="*/ 8 h 38"/>
              <a:gd name="T50" fmla="*/ 28 w 67"/>
              <a:gd name="T51" fmla="*/ 4 h 38"/>
              <a:gd name="T52" fmla="*/ 33 w 67"/>
              <a:gd name="T53" fmla="*/ 4 h 38"/>
              <a:gd name="T54" fmla="*/ 39 w 67"/>
              <a:gd name="T55" fmla="*/ 4 h 38"/>
              <a:gd name="T56" fmla="*/ 48 w 67"/>
              <a:gd name="T57" fmla="*/ 8 h 38"/>
              <a:gd name="T58" fmla="*/ 56 w 67"/>
              <a:gd name="T59" fmla="*/ 12 h 38"/>
              <a:gd name="T60" fmla="*/ 61 w 67"/>
              <a:gd name="T61" fmla="*/ 19 h 38"/>
              <a:gd name="T62" fmla="*/ 63 w 67"/>
              <a:gd name="T63" fmla="*/ 28 h 38"/>
              <a:gd name="T64" fmla="*/ 63 w 67"/>
              <a:gd name="T65" fmla="*/ 32 h 38"/>
              <a:gd name="T66" fmla="*/ 63 w 67"/>
              <a:gd name="T67" fmla="*/ 25 h 38"/>
              <a:gd name="T68" fmla="*/ 63 w 67"/>
              <a:gd name="T69" fmla="*/ 30 h 38"/>
              <a:gd name="T70" fmla="*/ 63 w 67"/>
              <a:gd name="T71" fmla="*/ 36 h 38"/>
              <a:gd name="T72" fmla="*/ 65 w 67"/>
              <a:gd name="T73" fmla="*/ 38 h 38"/>
              <a:gd name="T74" fmla="*/ 65 w 67"/>
              <a:gd name="T75" fmla="*/ 38 h 38"/>
              <a:gd name="T76" fmla="*/ 67 w 67"/>
              <a:gd name="T77" fmla="*/ 36 h 38"/>
              <a:gd name="T78" fmla="*/ 67 w 67"/>
              <a:gd name="T79" fmla="*/ 30 h 38"/>
              <a:gd name="T80" fmla="*/ 67 w 67"/>
              <a:gd name="T81" fmla="*/ 25 h 38"/>
              <a:gd name="T82" fmla="*/ 67 w 67"/>
              <a:gd name="T83" fmla="*/ 32 h 38"/>
              <a:gd name="T84" fmla="*/ 67 w 67"/>
              <a:gd name="T85" fmla="*/ 28 h 38"/>
              <a:gd name="T86" fmla="*/ 67 w 67"/>
              <a:gd name="T87" fmla="*/ 23 h 38"/>
              <a:gd name="T88" fmla="*/ 65 w 67"/>
              <a:gd name="T89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7" h="38">
                <a:moveTo>
                  <a:pt x="65" y="19"/>
                </a:moveTo>
                <a:lnTo>
                  <a:pt x="65" y="19"/>
                </a:lnTo>
                <a:lnTo>
                  <a:pt x="60" y="10"/>
                </a:lnTo>
                <a:lnTo>
                  <a:pt x="60" y="10"/>
                </a:lnTo>
                <a:lnTo>
                  <a:pt x="50" y="2"/>
                </a:lnTo>
                <a:lnTo>
                  <a:pt x="50" y="2"/>
                </a:lnTo>
                <a:lnTo>
                  <a:pt x="45" y="2"/>
                </a:lnTo>
                <a:lnTo>
                  <a:pt x="39" y="0"/>
                </a:lnTo>
                <a:lnTo>
                  <a:pt x="37" y="0"/>
                </a:lnTo>
                <a:lnTo>
                  <a:pt x="33" y="0"/>
                </a:lnTo>
                <a:lnTo>
                  <a:pt x="31" y="0"/>
                </a:lnTo>
                <a:lnTo>
                  <a:pt x="28" y="0"/>
                </a:lnTo>
                <a:lnTo>
                  <a:pt x="28" y="0"/>
                </a:lnTo>
                <a:lnTo>
                  <a:pt x="22" y="2"/>
                </a:lnTo>
                <a:lnTo>
                  <a:pt x="17" y="2"/>
                </a:lnTo>
                <a:lnTo>
                  <a:pt x="17" y="2"/>
                </a:lnTo>
                <a:lnTo>
                  <a:pt x="9" y="10"/>
                </a:lnTo>
                <a:lnTo>
                  <a:pt x="9" y="10"/>
                </a:lnTo>
                <a:lnTo>
                  <a:pt x="2" y="19"/>
                </a:lnTo>
                <a:lnTo>
                  <a:pt x="2" y="19"/>
                </a:lnTo>
                <a:lnTo>
                  <a:pt x="0" y="23"/>
                </a:lnTo>
                <a:lnTo>
                  <a:pt x="0" y="28"/>
                </a:lnTo>
                <a:lnTo>
                  <a:pt x="0" y="30"/>
                </a:lnTo>
                <a:lnTo>
                  <a:pt x="0" y="32"/>
                </a:lnTo>
                <a:lnTo>
                  <a:pt x="0" y="25"/>
                </a:lnTo>
                <a:lnTo>
                  <a:pt x="0" y="25"/>
                </a:lnTo>
                <a:lnTo>
                  <a:pt x="0" y="28"/>
                </a:lnTo>
                <a:lnTo>
                  <a:pt x="0" y="30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38"/>
                </a:lnTo>
                <a:lnTo>
                  <a:pt x="2" y="38"/>
                </a:lnTo>
                <a:lnTo>
                  <a:pt x="3" y="38"/>
                </a:lnTo>
                <a:lnTo>
                  <a:pt x="3" y="36"/>
                </a:lnTo>
                <a:lnTo>
                  <a:pt x="3" y="34"/>
                </a:lnTo>
                <a:lnTo>
                  <a:pt x="3" y="30"/>
                </a:lnTo>
                <a:lnTo>
                  <a:pt x="3" y="28"/>
                </a:lnTo>
                <a:lnTo>
                  <a:pt x="3" y="25"/>
                </a:lnTo>
                <a:lnTo>
                  <a:pt x="3" y="25"/>
                </a:lnTo>
                <a:lnTo>
                  <a:pt x="3" y="32"/>
                </a:lnTo>
                <a:lnTo>
                  <a:pt x="3" y="30"/>
                </a:lnTo>
                <a:lnTo>
                  <a:pt x="3" y="28"/>
                </a:lnTo>
                <a:lnTo>
                  <a:pt x="3" y="28"/>
                </a:lnTo>
                <a:lnTo>
                  <a:pt x="5" y="19"/>
                </a:lnTo>
                <a:lnTo>
                  <a:pt x="5" y="19"/>
                </a:lnTo>
                <a:lnTo>
                  <a:pt x="11" y="12"/>
                </a:lnTo>
                <a:lnTo>
                  <a:pt x="11" y="12"/>
                </a:lnTo>
                <a:lnTo>
                  <a:pt x="18" y="8"/>
                </a:lnTo>
                <a:lnTo>
                  <a:pt x="18" y="8"/>
                </a:lnTo>
                <a:lnTo>
                  <a:pt x="28" y="4"/>
                </a:lnTo>
                <a:lnTo>
                  <a:pt x="31" y="4"/>
                </a:lnTo>
                <a:lnTo>
                  <a:pt x="33" y="4"/>
                </a:lnTo>
                <a:lnTo>
                  <a:pt x="37" y="4"/>
                </a:lnTo>
                <a:lnTo>
                  <a:pt x="39" y="4"/>
                </a:lnTo>
                <a:lnTo>
                  <a:pt x="39" y="4"/>
                </a:lnTo>
                <a:lnTo>
                  <a:pt x="48" y="8"/>
                </a:lnTo>
                <a:lnTo>
                  <a:pt x="48" y="8"/>
                </a:lnTo>
                <a:lnTo>
                  <a:pt x="56" y="12"/>
                </a:lnTo>
                <a:lnTo>
                  <a:pt x="56" y="12"/>
                </a:lnTo>
                <a:lnTo>
                  <a:pt x="61" y="19"/>
                </a:lnTo>
                <a:lnTo>
                  <a:pt x="61" y="19"/>
                </a:lnTo>
                <a:lnTo>
                  <a:pt x="63" y="28"/>
                </a:lnTo>
                <a:lnTo>
                  <a:pt x="63" y="30"/>
                </a:lnTo>
                <a:lnTo>
                  <a:pt x="63" y="32"/>
                </a:lnTo>
                <a:lnTo>
                  <a:pt x="63" y="25"/>
                </a:lnTo>
                <a:lnTo>
                  <a:pt x="63" y="25"/>
                </a:lnTo>
                <a:lnTo>
                  <a:pt x="63" y="28"/>
                </a:lnTo>
                <a:lnTo>
                  <a:pt x="63" y="30"/>
                </a:lnTo>
                <a:lnTo>
                  <a:pt x="63" y="34"/>
                </a:lnTo>
                <a:lnTo>
                  <a:pt x="63" y="36"/>
                </a:lnTo>
                <a:lnTo>
                  <a:pt x="63" y="36"/>
                </a:lnTo>
                <a:lnTo>
                  <a:pt x="65" y="38"/>
                </a:lnTo>
                <a:lnTo>
                  <a:pt x="65" y="38"/>
                </a:lnTo>
                <a:lnTo>
                  <a:pt x="65" y="38"/>
                </a:lnTo>
                <a:lnTo>
                  <a:pt x="67" y="38"/>
                </a:lnTo>
                <a:lnTo>
                  <a:pt x="67" y="36"/>
                </a:lnTo>
                <a:lnTo>
                  <a:pt x="67" y="34"/>
                </a:lnTo>
                <a:lnTo>
                  <a:pt x="67" y="30"/>
                </a:lnTo>
                <a:lnTo>
                  <a:pt x="67" y="28"/>
                </a:lnTo>
                <a:lnTo>
                  <a:pt x="67" y="25"/>
                </a:lnTo>
                <a:lnTo>
                  <a:pt x="67" y="25"/>
                </a:lnTo>
                <a:lnTo>
                  <a:pt x="67" y="32"/>
                </a:lnTo>
                <a:lnTo>
                  <a:pt x="67" y="30"/>
                </a:lnTo>
                <a:lnTo>
                  <a:pt x="67" y="28"/>
                </a:lnTo>
                <a:lnTo>
                  <a:pt x="67" y="28"/>
                </a:lnTo>
                <a:lnTo>
                  <a:pt x="67" y="23"/>
                </a:lnTo>
                <a:lnTo>
                  <a:pt x="65" y="19"/>
                </a:lnTo>
                <a:lnTo>
                  <a:pt x="65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696"/>
          <p:cNvSpPr>
            <a:spLocks/>
          </p:cNvSpPr>
          <p:nvPr/>
        </p:nvSpPr>
        <p:spPr bwMode="auto">
          <a:xfrm>
            <a:off x="6507216" y="2619306"/>
            <a:ext cx="108683" cy="183400"/>
          </a:xfrm>
          <a:custGeom>
            <a:avLst/>
            <a:gdLst>
              <a:gd name="T0" fmla="*/ 30 w 32"/>
              <a:gd name="T1" fmla="*/ 45 h 54"/>
              <a:gd name="T2" fmla="*/ 21 w 32"/>
              <a:gd name="T3" fmla="*/ 45 h 54"/>
              <a:gd name="T4" fmla="*/ 21 w 32"/>
              <a:gd name="T5" fmla="*/ 2 h 54"/>
              <a:gd name="T6" fmla="*/ 21 w 32"/>
              <a:gd name="T7" fmla="*/ 2 h 54"/>
              <a:gd name="T8" fmla="*/ 21 w 32"/>
              <a:gd name="T9" fmla="*/ 2 h 54"/>
              <a:gd name="T10" fmla="*/ 19 w 32"/>
              <a:gd name="T11" fmla="*/ 0 h 54"/>
              <a:gd name="T12" fmla="*/ 13 w 32"/>
              <a:gd name="T13" fmla="*/ 0 h 54"/>
              <a:gd name="T14" fmla="*/ 13 w 32"/>
              <a:gd name="T15" fmla="*/ 0 h 54"/>
              <a:gd name="T16" fmla="*/ 12 w 32"/>
              <a:gd name="T17" fmla="*/ 2 h 54"/>
              <a:gd name="T18" fmla="*/ 12 w 32"/>
              <a:gd name="T19" fmla="*/ 2 h 54"/>
              <a:gd name="T20" fmla="*/ 12 w 32"/>
              <a:gd name="T21" fmla="*/ 45 h 54"/>
              <a:gd name="T22" fmla="*/ 2 w 32"/>
              <a:gd name="T23" fmla="*/ 45 h 54"/>
              <a:gd name="T24" fmla="*/ 2 w 32"/>
              <a:gd name="T25" fmla="*/ 45 h 54"/>
              <a:gd name="T26" fmla="*/ 0 w 32"/>
              <a:gd name="T27" fmla="*/ 47 h 54"/>
              <a:gd name="T28" fmla="*/ 0 w 32"/>
              <a:gd name="T29" fmla="*/ 49 h 54"/>
              <a:gd name="T30" fmla="*/ 0 w 32"/>
              <a:gd name="T31" fmla="*/ 52 h 54"/>
              <a:gd name="T32" fmla="*/ 0 w 32"/>
              <a:gd name="T33" fmla="*/ 52 h 54"/>
              <a:gd name="T34" fmla="*/ 0 w 32"/>
              <a:gd name="T35" fmla="*/ 54 h 54"/>
              <a:gd name="T36" fmla="*/ 2 w 32"/>
              <a:gd name="T37" fmla="*/ 54 h 54"/>
              <a:gd name="T38" fmla="*/ 30 w 32"/>
              <a:gd name="T39" fmla="*/ 54 h 54"/>
              <a:gd name="T40" fmla="*/ 30 w 32"/>
              <a:gd name="T41" fmla="*/ 54 h 54"/>
              <a:gd name="T42" fmla="*/ 32 w 32"/>
              <a:gd name="T43" fmla="*/ 54 h 54"/>
              <a:gd name="T44" fmla="*/ 32 w 32"/>
              <a:gd name="T45" fmla="*/ 52 h 54"/>
              <a:gd name="T46" fmla="*/ 32 w 32"/>
              <a:gd name="T47" fmla="*/ 49 h 54"/>
              <a:gd name="T48" fmla="*/ 32 w 32"/>
              <a:gd name="T49" fmla="*/ 49 h 54"/>
              <a:gd name="T50" fmla="*/ 32 w 32"/>
              <a:gd name="T51" fmla="*/ 47 h 54"/>
              <a:gd name="T52" fmla="*/ 30 w 32"/>
              <a:gd name="T53" fmla="*/ 45 h 54"/>
              <a:gd name="T54" fmla="*/ 30 w 32"/>
              <a:gd name="T55" fmla="*/ 4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54">
                <a:moveTo>
                  <a:pt x="30" y="45"/>
                </a:moveTo>
                <a:lnTo>
                  <a:pt x="21" y="45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19" y="0"/>
                </a:lnTo>
                <a:lnTo>
                  <a:pt x="13" y="0"/>
                </a:lnTo>
                <a:lnTo>
                  <a:pt x="13" y="0"/>
                </a:lnTo>
                <a:lnTo>
                  <a:pt x="12" y="2"/>
                </a:lnTo>
                <a:lnTo>
                  <a:pt x="12" y="2"/>
                </a:lnTo>
                <a:lnTo>
                  <a:pt x="12" y="45"/>
                </a:lnTo>
                <a:lnTo>
                  <a:pt x="2" y="45"/>
                </a:lnTo>
                <a:lnTo>
                  <a:pt x="2" y="45"/>
                </a:lnTo>
                <a:lnTo>
                  <a:pt x="0" y="47"/>
                </a:lnTo>
                <a:lnTo>
                  <a:pt x="0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2" y="54"/>
                </a:lnTo>
                <a:lnTo>
                  <a:pt x="30" y="54"/>
                </a:lnTo>
                <a:lnTo>
                  <a:pt x="30" y="54"/>
                </a:lnTo>
                <a:lnTo>
                  <a:pt x="32" y="54"/>
                </a:lnTo>
                <a:lnTo>
                  <a:pt x="32" y="52"/>
                </a:lnTo>
                <a:lnTo>
                  <a:pt x="32" y="49"/>
                </a:lnTo>
                <a:lnTo>
                  <a:pt x="32" y="49"/>
                </a:lnTo>
                <a:lnTo>
                  <a:pt x="32" y="47"/>
                </a:lnTo>
                <a:lnTo>
                  <a:pt x="30" y="45"/>
                </a:lnTo>
                <a:lnTo>
                  <a:pt x="30" y="4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697"/>
          <p:cNvSpPr>
            <a:spLocks/>
          </p:cNvSpPr>
          <p:nvPr/>
        </p:nvSpPr>
        <p:spPr bwMode="auto">
          <a:xfrm>
            <a:off x="6514009" y="2483452"/>
            <a:ext cx="95097" cy="122266"/>
          </a:xfrm>
          <a:custGeom>
            <a:avLst/>
            <a:gdLst>
              <a:gd name="T0" fmla="*/ 28 w 28"/>
              <a:gd name="T1" fmla="*/ 30 h 36"/>
              <a:gd name="T2" fmla="*/ 28 w 28"/>
              <a:gd name="T3" fmla="*/ 30 h 36"/>
              <a:gd name="T4" fmla="*/ 26 w 28"/>
              <a:gd name="T5" fmla="*/ 34 h 36"/>
              <a:gd name="T6" fmla="*/ 24 w 28"/>
              <a:gd name="T7" fmla="*/ 36 h 36"/>
              <a:gd name="T8" fmla="*/ 4 w 28"/>
              <a:gd name="T9" fmla="*/ 36 h 36"/>
              <a:gd name="T10" fmla="*/ 4 w 28"/>
              <a:gd name="T11" fmla="*/ 36 h 36"/>
              <a:gd name="T12" fmla="*/ 2 w 28"/>
              <a:gd name="T13" fmla="*/ 34 h 36"/>
              <a:gd name="T14" fmla="*/ 0 w 28"/>
              <a:gd name="T15" fmla="*/ 30 h 36"/>
              <a:gd name="T16" fmla="*/ 0 w 28"/>
              <a:gd name="T17" fmla="*/ 6 h 36"/>
              <a:gd name="T18" fmla="*/ 0 w 28"/>
              <a:gd name="T19" fmla="*/ 6 h 36"/>
              <a:gd name="T20" fmla="*/ 2 w 28"/>
              <a:gd name="T21" fmla="*/ 2 h 36"/>
              <a:gd name="T22" fmla="*/ 4 w 28"/>
              <a:gd name="T23" fmla="*/ 0 h 36"/>
              <a:gd name="T24" fmla="*/ 24 w 28"/>
              <a:gd name="T25" fmla="*/ 0 h 36"/>
              <a:gd name="T26" fmla="*/ 24 w 28"/>
              <a:gd name="T27" fmla="*/ 0 h 36"/>
              <a:gd name="T28" fmla="*/ 26 w 28"/>
              <a:gd name="T29" fmla="*/ 2 h 36"/>
              <a:gd name="T30" fmla="*/ 28 w 28"/>
              <a:gd name="T31" fmla="*/ 6 h 36"/>
              <a:gd name="T32" fmla="*/ 28 w 28"/>
              <a:gd name="T3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36">
                <a:moveTo>
                  <a:pt x="28" y="30"/>
                </a:moveTo>
                <a:lnTo>
                  <a:pt x="28" y="30"/>
                </a:lnTo>
                <a:lnTo>
                  <a:pt x="26" y="34"/>
                </a:lnTo>
                <a:lnTo>
                  <a:pt x="24" y="36"/>
                </a:lnTo>
                <a:lnTo>
                  <a:pt x="4" y="36"/>
                </a:lnTo>
                <a:lnTo>
                  <a:pt x="4" y="36"/>
                </a:lnTo>
                <a:lnTo>
                  <a:pt x="2" y="34"/>
                </a:lnTo>
                <a:lnTo>
                  <a:pt x="0" y="3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  <a:lnTo>
                  <a:pt x="24" y="0"/>
                </a:lnTo>
                <a:lnTo>
                  <a:pt x="24" y="0"/>
                </a:lnTo>
                <a:lnTo>
                  <a:pt x="26" y="2"/>
                </a:lnTo>
                <a:lnTo>
                  <a:pt x="28" y="6"/>
                </a:lnTo>
                <a:lnTo>
                  <a:pt x="28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698"/>
          <p:cNvSpPr>
            <a:spLocks/>
          </p:cNvSpPr>
          <p:nvPr/>
        </p:nvSpPr>
        <p:spPr bwMode="auto">
          <a:xfrm>
            <a:off x="6636275" y="2395149"/>
            <a:ext cx="146042" cy="281895"/>
          </a:xfrm>
          <a:custGeom>
            <a:avLst/>
            <a:gdLst>
              <a:gd name="T0" fmla="*/ 7 w 43"/>
              <a:gd name="T1" fmla="*/ 19 h 83"/>
              <a:gd name="T2" fmla="*/ 7 w 43"/>
              <a:gd name="T3" fmla="*/ 19 h 83"/>
              <a:gd name="T4" fmla="*/ 2 w 43"/>
              <a:gd name="T5" fmla="*/ 25 h 83"/>
              <a:gd name="T6" fmla="*/ 0 w 43"/>
              <a:gd name="T7" fmla="*/ 32 h 83"/>
              <a:gd name="T8" fmla="*/ 0 w 43"/>
              <a:gd name="T9" fmla="*/ 51 h 83"/>
              <a:gd name="T10" fmla="*/ 0 w 43"/>
              <a:gd name="T11" fmla="*/ 51 h 83"/>
              <a:gd name="T12" fmla="*/ 2 w 43"/>
              <a:gd name="T13" fmla="*/ 58 h 83"/>
              <a:gd name="T14" fmla="*/ 7 w 43"/>
              <a:gd name="T15" fmla="*/ 64 h 83"/>
              <a:gd name="T16" fmla="*/ 35 w 43"/>
              <a:gd name="T17" fmla="*/ 81 h 83"/>
              <a:gd name="T18" fmla="*/ 35 w 43"/>
              <a:gd name="T19" fmla="*/ 81 h 83"/>
              <a:gd name="T20" fmla="*/ 39 w 43"/>
              <a:gd name="T21" fmla="*/ 83 h 83"/>
              <a:gd name="T22" fmla="*/ 41 w 43"/>
              <a:gd name="T23" fmla="*/ 83 h 83"/>
              <a:gd name="T24" fmla="*/ 43 w 43"/>
              <a:gd name="T25" fmla="*/ 81 h 83"/>
              <a:gd name="T26" fmla="*/ 43 w 43"/>
              <a:gd name="T27" fmla="*/ 79 h 83"/>
              <a:gd name="T28" fmla="*/ 43 w 43"/>
              <a:gd name="T29" fmla="*/ 6 h 83"/>
              <a:gd name="T30" fmla="*/ 43 w 43"/>
              <a:gd name="T31" fmla="*/ 6 h 83"/>
              <a:gd name="T32" fmla="*/ 43 w 43"/>
              <a:gd name="T33" fmla="*/ 2 h 83"/>
              <a:gd name="T34" fmla="*/ 41 w 43"/>
              <a:gd name="T35" fmla="*/ 2 h 83"/>
              <a:gd name="T36" fmla="*/ 39 w 43"/>
              <a:gd name="T37" fmla="*/ 0 h 83"/>
              <a:gd name="T38" fmla="*/ 35 w 43"/>
              <a:gd name="T39" fmla="*/ 2 h 83"/>
              <a:gd name="T40" fmla="*/ 7 w 43"/>
              <a:gd name="T41" fmla="*/ 1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83">
                <a:moveTo>
                  <a:pt x="7" y="19"/>
                </a:moveTo>
                <a:lnTo>
                  <a:pt x="7" y="19"/>
                </a:lnTo>
                <a:lnTo>
                  <a:pt x="2" y="25"/>
                </a:lnTo>
                <a:lnTo>
                  <a:pt x="0" y="32"/>
                </a:lnTo>
                <a:lnTo>
                  <a:pt x="0" y="51"/>
                </a:lnTo>
                <a:lnTo>
                  <a:pt x="0" y="51"/>
                </a:lnTo>
                <a:lnTo>
                  <a:pt x="2" y="58"/>
                </a:lnTo>
                <a:lnTo>
                  <a:pt x="7" y="64"/>
                </a:lnTo>
                <a:lnTo>
                  <a:pt x="35" y="81"/>
                </a:lnTo>
                <a:lnTo>
                  <a:pt x="35" y="81"/>
                </a:lnTo>
                <a:lnTo>
                  <a:pt x="39" y="83"/>
                </a:lnTo>
                <a:lnTo>
                  <a:pt x="41" y="83"/>
                </a:lnTo>
                <a:lnTo>
                  <a:pt x="43" y="81"/>
                </a:lnTo>
                <a:lnTo>
                  <a:pt x="43" y="79"/>
                </a:lnTo>
                <a:lnTo>
                  <a:pt x="43" y="6"/>
                </a:lnTo>
                <a:lnTo>
                  <a:pt x="43" y="6"/>
                </a:lnTo>
                <a:lnTo>
                  <a:pt x="43" y="2"/>
                </a:lnTo>
                <a:lnTo>
                  <a:pt x="41" y="2"/>
                </a:lnTo>
                <a:lnTo>
                  <a:pt x="39" y="0"/>
                </a:lnTo>
                <a:lnTo>
                  <a:pt x="35" y="2"/>
                </a:lnTo>
                <a:lnTo>
                  <a:pt x="7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699"/>
          <p:cNvSpPr>
            <a:spLocks/>
          </p:cNvSpPr>
          <p:nvPr/>
        </p:nvSpPr>
        <p:spPr bwMode="auto">
          <a:xfrm>
            <a:off x="6344194" y="2395149"/>
            <a:ext cx="146042" cy="281895"/>
          </a:xfrm>
          <a:custGeom>
            <a:avLst/>
            <a:gdLst>
              <a:gd name="T0" fmla="*/ 35 w 43"/>
              <a:gd name="T1" fmla="*/ 64 h 83"/>
              <a:gd name="T2" fmla="*/ 35 w 43"/>
              <a:gd name="T3" fmla="*/ 64 h 83"/>
              <a:gd name="T4" fmla="*/ 41 w 43"/>
              <a:gd name="T5" fmla="*/ 58 h 83"/>
              <a:gd name="T6" fmla="*/ 43 w 43"/>
              <a:gd name="T7" fmla="*/ 53 h 83"/>
              <a:gd name="T8" fmla="*/ 43 w 43"/>
              <a:gd name="T9" fmla="*/ 32 h 83"/>
              <a:gd name="T10" fmla="*/ 43 w 43"/>
              <a:gd name="T11" fmla="*/ 32 h 83"/>
              <a:gd name="T12" fmla="*/ 41 w 43"/>
              <a:gd name="T13" fmla="*/ 25 h 83"/>
              <a:gd name="T14" fmla="*/ 35 w 43"/>
              <a:gd name="T15" fmla="*/ 21 h 83"/>
              <a:gd name="T16" fmla="*/ 7 w 43"/>
              <a:gd name="T17" fmla="*/ 2 h 83"/>
              <a:gd name="T18" fmla="*/ 7 w 43"/>
              <a:gd name="T19" fmla="*/ 2 h 83"/>
              <a:gd name="T20" fmla="*/ 3 w 43"/>
              <a:gd name="T21" fmla="*/ 0 h 83"/>
              <a:gd name="T22" fmla="*/ 1 w 43"/>
              <a:gd name="T23" fmla="*/ 2 h 83"/>
              <a:gd name="T24" fmla="*/ 0 w 43"/>
              <a:gd name="T25" fmla="*/ 2 h 83"/>
              <a:gd name="T26" fmla="*/ 0 w 43"/>
              <a:gd name="T27" fmla="*/ 6 h 83"/>
              <a:gd name="T28" fmla="*/ 0 w 43"/>
              <a:gd name="T29" fmla="*/ 79 h 83"/>
              <a:gd name="T30" fmla="*/ 0 w 43"/>
              <a:gd name="T31" fmla="*/ 79 h 83"/>
              <a:gd name="T32" fmla="*/ 0 w 43"/>
              <a:gd name="T33" fmla="*/ 81 h 83"/>
              <a:gd name="T34" fmla="*/ 1 w 43"/>
              <a:gd name="T35" fmla="*/ 83 h 83"/>
              <a:gd name="T36" fmla="*/ 3 w 43"/>
              <a:gd name="T37" fmla="*/ 83 h 83"/>
              <a:gd name="T38" fmla="*/ 7 w 43"/>
              <a:gd name="T39" fmla="*/ 81 h 83"/>
              <a:gd name="T40" fmla="*/ 35 w 43"/>
              <a:gd name="T41" fmla="*/ 6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83">
                <a:moveTo>
                  <a:pt x="35" y="64"/>
                </a:moveTo>
                <a:lnTo>
                  <a:pt x="35" y="64"/>
                </a:lnTo>
                <a:lnTo>
                  <a:pt x="41" y="58"/>
                </a:lnTo>
                <a:lnTo>
                  <a:pt x="43" y="53"/>
                </a:lnTo>
                <a:lnTo>
                  <a:pt x="43" y="32"/>
                </a:lnTo>
                <a:lnTo>
                  <a:pt x="43" y="32"/>
                </a:lnTo>
                <a:lnTo>
                  <a:pt x="41" y="25"/>
                </a:lnTo>
                <a:lnTo>
                  <a:pt x="35" y="21"/>
                </a:lnTo>
                <a:lnTo>
                  <a:pt x="7" y="2"/>
                </a:lnTo>
                <a:lnTo>
                  <a:pt x="7" y="2"/>
                </a:lnTo>
                <a:lnTo>
                  <a:pt x="3" y="0"/>
                </a:lnTo>
                <a:lnTo>
                  <a:pt x="1" y="2"/>
                </a:lnTo>
                <a:lnTo>
                  <a:pt x="0" y="2"/>
                </a:lnTo>
                <a:lnTo>
                  <a:pt x="0" y="6"/>
                </a:lnTo>
                <a:lnTo>
                  <a:pt x="0" y="79"/>
                </a:lnTo>
                <a:lnTo>
                  <a:pt x="0" y="79"/>
                </a:lnTo>
                <a:lnTo>
                  <a:pt x="0" y="81"/>
                </a:lnTo>
                <a:lnTo>
                  <a:pt x="1" y="83"/>
                </a:lnTo>
                <a:lnTo>
                  <a:pt x="3" y="83"/>
                </a:lnTo>
                <a:lnTo>
                  <a:pt x="7" y="81"/>
                </a:lnTo>
                <a:lnTo>
                  <a:pt x="35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700"/>
          <p:cNvSpPr>
            <a:spLocks noEditPoints="1"/>
          </p:cNvSpPr>
          <p:nvPr/>
        </p:nvSpPr>
        <p:spPr bwMode="auto">
          <a:xfrm>
            <a:off x="5851728" y="1848343"/>
            <a:ext cx="237742" cy="349822"/>
          </a:xfrm>
          <a:custGeom>
            <a:avLst/>
            <a:gdLst>
              <a:gd name="T0" fmla="*/ 17 w 70"/>
              <a:gd name="T1" fmla="*/ 0 h 103"/>
              <a:gd name="T2" fmla="*/ 12 w 70"/>
              <a:gd name="T3" fmla="*/ 2 h 103"/>
              <a:gd name="T4" fmla="*/ 2 w 70"/>
              <a:gd name="T5" fmla="*/ 11 h 103"/>
              <a:gd name="T6" fmla="*/ 0 w 70"/>
              <a:gd name="T7" fmla="*/ 86 h 103"/>
              <a:gd name="T8" fmla="*/ 2 w 70"/>
              <a:gd name="T9" fmla="*/ 94 h 103"/>
              <a:gd name="T10" fmla="*/ 12 w 70"/>
              <a:gd name="T11" fmla="*/ 103 h 103"/>
              <a:gd name="T12" fmla="*/ 53 w 70"/>
              <a:gd name="T13" fmla="*/ 103 h 103"/>
              <a:gd name="T14" fmla="*/ 58 w 70"/>
              <a:gd name="T15" fmla="*/ 103 h 103"/>
              <a:gd name="T16" fmla="*/ 68 w 70"/>
              <a:gd name="T17" fmla="*/ 94 h 103"/>
              <a:gd name="T18" fmla="*/ 70 w 70"/>
              <a:gd name="T19" fmla="*/ 17 h 103"/>
              <a:gd name="T20" fmla="*/ 68 w 70"/>
              <a:gd name="T21" fmla="*/ 11 h 103"/>
              <a:gd name="T22" fmla="*/ 58 w 70"/>
              <a:gd name="T23" fmla="*/ 2 h 103"/>
              <a:gd name="T24" fmla="*/ 53 w 70"/>
              <a:gd name="T25" fmla="*/ 0 h 103"/>
              <a:gd name="T26" fmla="*/ 19 w 70"/>
              <a:gd name="T27" fmla="*/ 94 h 103"/>
              <a:gd name="T28" fmla="*/ 13 w 70"/>
              <a:gd name="T29" fmla="*/ 88 h 103"/>
              <a:gd name="T30" fmla="*/ 15 w 70"/>
              <a:gd name="T31" fmla="*/ 83 h 103"/>
              <a:gd name="T32" fmla="*/ 19 w 70"/>
              <a:gd name="T33" fmla="*/ 81 h 103"/>
              <a:gd name="T34" fmla="*/ 26 w 70"/>
              <a:gd name="T35" fmla="*/ 88 h 103"/>
              <a:gd name="T36" fmla="*/ 25 w 70"/>
              <a:gd name="T37" fmla="*/ 92 h 103"/>
              <a:gd name="T38" fmla="*/ 19 w 70"/>
              <a:gd name="T39" fmla="*/ 94 h 103"/>
              <a:gd name="T40" fmla="*/ 36 w 70"/>
              <a:gd name="T41" fmla="*/ 101 h 103"/>
              <a:gd name="T42" fmla="*/ 28 w 70"/>
              <a:gd name="T43" fmla="*/ 99 h 103"/>
              <a:gd name="T44" fmla="*/ 26 w 70"/>
              <a:gd name="T45" fmla="*/ 94 h 103"/>
              <a:gd name="T46" fmla="*/ 26 w 70"/>
              <a:gd name="T47" fmla="*/ 90 h 103"/>
              <a:gd name="T48" fmla="*/ 32 w 70"/>
              <a:gd name="T49" fmla="*/ 84 h 103"/>
              <a:gd name="T50" fmla="*/ 36 w 70"/>
              <a:gd name="T51" fmla="*/ 84 h 103"/>
              <a:gd name="T52" fmla="*/ 41 w 70"/>
              <a:gd name="T53" fmla="*/ 86 h 103"/>
              <a:gd name="T54" fmla="*/ 43 w 70"/>
              <a:gd name="T55" fmla="*/ 94 h 103"/>
              <a:gd name="T56" fmla="*/ 43 w 70"/>
              <a:gd name="T57" fmla="*/ 98 h 103"/>
              <a:gd name="T58" fmla="*/ 38 w 70"/>
              <a:gd name="T59" fmla="*/ 101 h 103"/>
              <a:gd name="T60" fmla="*/ 36 w 70"/>
              <a:gd name="T61" fmla="*/ 101 h 103"/>
              <a:gd name="T62" fmla="*/ 51 w 70"/>
              <a:gd name="T63" fmla="*/ 94 h 103"/>
              <a:gd name="T64" fmla="*/ 43 w 70"/>
              <a:gd name="T65" fmla="*/ 88 h 103"/>
              <a:gd name="T66" fmla="*/ 45 w 70"/>
              <a:gd name="T67" fmla="*/ 83 h 103"/>
              <a:gd name="T68" fmla="*/ 51 w 70"/>
              <a:gd name="T69" fmla="*/ 81 h 103"/>
              <a:gd name="T70" fmla="*/ 56 w 70"/>
              <a:gd name="T71" fmla="*/ 88 h 103"/>
              <a:gd name="T72" fmla="*/ 55 w 70"/>
              <a:gd name="T73" fmla="*/ 92 h 103"/>
              <a:gd name="T74" fmla="*/ 51 w 70"/>
              <a:gd name="T75" fmla="*/ 94 h 103"/>
              <a:gd name="T76" fmla="*/ 66 w 70"/>
              <a:gd name="T77" fmla="*/ 66 h 103"/>
              <a:gd name="T78" fmla="*/ 60 w 70"/>
              <a:gd name="T79" fmla="*/ 75 h 103"/>
              <a:gd name="T80" fmla="*/ 49 w 70"/>
              <a:gd name="T81" fmla="*/ 79 h 103"/>
              <a:gd name="T82" fmla="*/ 21 w 70"/>
              <a:gd name="T83" fmla="*/ 79 h 103"/>
              <a:gd name="T84" fmla="*/ 10 w 70"/>
              <a:gd name="T85" fmla="*/ 75 h 103"/>
              <a:gd name="T86" fmla="*/ 6 w 70"/>
              <a:gd name="T87" fmla="*/ 66 h 103"/>
              <a:gd name="T88" fmla="*/ 6 w 70"/>
              <a:gd name="T89" fmla="*/ 19 h 103"/>
              <a:gd name="T90" fmla="*/ 10 w 70"/>
              <a:gd name="T91" fmla="*/ 10 h 103"/>
              <a:gd name="T92" fmla="*/ 21 w 70"/>
              <a:gd name="T93" fmla="*/ 6 h 103"/>
              <a:gd name="T94" fmla="*/ 49 w 70"/>
              <a:gd name="T95" fmla="*/ 6 h 103"/>
              <a:gd name="T96" fmla="*/ 60 w 70"/>
              <a:gd name="T97" fmla="*/ 10 h 103"/>
              <a:gd name="T98" fmla="*/ 66 w 70"/>
              <a:gd name="T99" fmla="*/ 1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" h="103">
                <a:moveTo>
                  <a:pt x="53" y="0"/>
                </a:moveTo>
                <a:lnTo>
                  <a:pt x="17" y="0"/>
                </a:lnTo>
                <a:lnTo>
                  <a:pt x="17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7"/>
                </a:lnTo>
                <a:lnTo>
                  <a:pt x="0" y="86"/>
                </a:lnTo>
                <a:lnTo>
                  <a:pt x="0" y="86"/>
                </a:lnTo>
                <a:lnTo>
                  <a:pt x="2" y="94"/>
                </a:lnTo>
                <a:lnTo>
                  <a:pt x="6" y="99"/>
                </a:lnTo>
                <a:lnTo>
                  <a:pt x="12" y="103"/>
                </a:lnTo>
                <a:lnTo>
                  <a:pt x="17" y="103"/>
                </a:lnTo>
                <a:lnTo>
                  <a:pt x="53" y="103"/>
                </a:lnTo>
                <a:lnTo>
                  <a:pt x="53" y="103"/>
                </a:lnTo>
                <a:lnTo>
                  <a:pt x="58" y="103"/>
                </a:lnTo>
                <a:lnTo>
                  <a:pt x="64" y="99"/>
                </a:lnTo>
                <a:lnTo>
                  <a:pt x="68" y="94"/>
                </a:lnTo>
                <a:lnTo>
                  <a:pt x="70" y="86"/>
                </a:lnTo>
                <a:lnTo>
                  <a:pt x="70" y="17"/>
                </a:lnTo>
                <a:lnTo>
                  <a:pt x="70" y="17"/>
                </a:lnTo>
                <a:lnTo>
                  <a:pt x="68" y="11"/>
                </a:lnTo>
                <a:lnTo>
                  <a:pt x="64" y="6"/>
                </a:lnTo>
                <a:lnTo>
                  <a:pt x="58" y="2"/>
                </a:lnTo>
                <a:lnTo>
                  <a:pt x="53" y="0"/>
                </a:lnTo>
                <a:lnTo>
                  <a:pt x="53" y="0"/>
                </a:lnTo>
                <a:close/>
                <a:moveTo>
                  <a:pt x="19" y="94"/>
                </a:moveTo>
                <a:lnTo>
                  <a:pt x="19" y="94"/>
                </a:lnTo>
                <a:lnTo>
                  <a:pt x="15" y="92"/>
                </a:lnTo>
                <a:lnTo>
                  <a:pt x="13" y="88"/>
                </a:lnTo>
                <a:lnTo>
                  <a:pt x="13" y="88"/>
                </a:lnTo>
                <a:lnTo>
                  <a:pt x="15" y="83"/>
                </a:lnTo>
                <a:lnTo>
                  <a:pt x="19" y="81"/>
                </a:lnTo>
                <a:lnTo>
                  <a:pt x="19" y="81"/>
                </a:lnTo>
                <a:lnTo>
                  <a:pt x="25" y="83"/>
                </a:lnTo>
                <a:lnTo>
                  <a:pt x="26" y="88"/>
                </a:lnTo>
                <a:lnTo>
                  <a:pt x="26" y="88"/>
                </a:lnTo>
                <a:lnTo>
                  <a:pt x="25" y="92"/>
                </a:lnTo>
                <a:lnTo>
                  <a:pt x="19" y="94"/>
                </a:lnTo>
                <a:lnTo>
                  <a:pt x="19" y="94"/>
                </a:lnTo>
                <a:close/>
                <a:moveTo>
                  <a:pt x="36" y="101"/>
                </a:moveTo>
                <a:lnTo>
                  <a:pt x="36" y="101"/>
                </a:lnTo>
                <a:lnTo>
                  <a:pt x="32" y="101"/>
                </a:lnTo>
                <a:lnTo>
                  <a:pt x="28" y="99"/>
                </a:lnTo>
                <a:lnTo>
                  <a:pt x="26" y="98"/>
                </a:lnTo>
                <a:lnTo>
                  <a:pt x="26" y="94"/>
                </a:lnTo>
                <a:lnTo>
                  <a:pt x="26" y="94"/>
                </a:lnTo>
                <a:lnTo>
                  <a:pt x="26" y="90"/>
                </a:lnTo>
                <a:lnTo>
                  <a:pt x="28" y="86"/>
                </a:lnTo>
                <a:lnTo>
                  <a:pt x="32" y="84"/>
                </a:lnTo>
                <a:lnTo>
                  <a:pt x="36" y="84"/>
                </a:lnTo>
                <a:lnTo>
                  <a:pt x="36" y="84"/>
                </a:lnTo>
                <a:lnTo>
                  <a:pt x="38" y="84"/>
                </a:lnTo>
                <a:lnTo>
                  <a:pt x="41" y="86"/>
                </a:lnTo>
                <a:lnTo>
                  <a:pt x="43" y="90"/>
                </a:lnTo>
                <a:lnTo>
                  <a:pt x="43" y="94"/>
                </a:lnTo>
                <a:lnTo>
                  <a:pt x="43" y="94"/>
                </a:lnTo>
                <a:lnTo>
                  <a:pt x="43" y="98"/>
                </a:lnTo>
                <a:lnTo>
                  <a:pt x="41" y="99"/>
                </a:lnTo>
                <a:lnTo>
                  <a:pt x="38" y="101"/>
                </a:lnTo>
                <a:lnTo>
                  <a:pt x="36" y="101"/>
                </a:lnTo>
                <a:lnTo>
                  <a:pt x="36" y="101"/>
                </a:lnTo>
                <a:close/>
                <a:moveTo>
                  <a:pt x="51" y="94"/>
                </a:moveTo>
                <a:lnTo>
                  <a:pt x="51" y="94"/>
                </a:lnTo>
                <a:lnTo>
                  <a:pt x="45" y="92"/>
                </a:lnTo>
                <a:lnTo>
                  <a:pt x="43" y="88"/>
                </a:lnTo>
                <a:lnTo>
                  <a:pt x="43" y="88"/>
                </a:lnTo>
                <a:lnTo>
                  <a:pt x="45" y="83"/>
                </a:lnTo>
                <a:lnTo>
                  <a:pt x="51" y="81"/>
                </a:lnTo>
                <a:lnTo>
                  <a:pt x="51" y="81"/>
                </a:lnTo>
                <a:lnTo>
                  <a:pt x="55" y="83"/>
                </a:lnTo>
                <a:lnTo>
                  <a:pt x="56" y="88"/>
                </a:lnTo>
                <a:lnTo>
                  <a:pt x="56" y="88"/>
                </a:lnTo>
                <a:lnTo>
                  <a:pt x="55" y="92"/>
                </a:lnTo>
                <a:lnTo>
                  <a:pt x="51" y="94"/>
                </a:lnTo>
                <a:lnTo>
                  <a:pt x="51" y="94"/>
                </a:lnTo>
                <a:close/>
                <a:moveTo>
                  <a:pt x="66" y="66"/>
                </a:moveTo>
                <a:lnTo>
                  <a:pt x="66" y="66"/>
                </a:lnTo>
                <a:lnTo>
                  <a:pt x="64" y="69"/>
                </a:lnTo>
                <a:lnTo>
                  <a:pt x="60" y="75"/>
                </a:lnTo>
                <a:lnTo>
                  <a:pt x="56" y="77"/>
                </a:lnTo>
                <a:lnTo>
                  <a:pt x="49" y="79"/>
                </a:lnTo>
                <a:lnTo>
                  <a:pt x="21" y="79"/>
                </a:lnTo>
                <a:lnTo>
                  <a:pt x="21" y="79"/>
                </a:lnTo>
                <a:lnTo>
                  <a:pt x="15" y="77"/>
                </a:lnTo>
                <a:lnTo>
                  <a:pt x="10" y="75"/>
                </a:lnTo>
                <a:lnTo>
                  <a:pt x="6" y="69"/>
                </a:lnTo>
                <a:lnTo>
                  <a:pt x="6" y="66"/>
                </a:lnTo>
                <a:lnTo>
                  <a:pt x="6" y="19"/>
                </a:lnTo>
                <a:lnTo>
                  <a:pt x="6" y="19"/>
                </a:lnTo>
                <a:lnTo>
                  <a:pt x="6" y="13"/>
                </a:lnTo>
                <a:lnTo>
                  <a:pt x="10" y="10"/>
                </a:lnTo>
                <a:lnTo>
                  <a:pt x="15" y="8"/>
                </a:lnTo>
                <a:lnTo>
                  <a:pt x="21" y="6"/>
                </a:lnTo>
                <a:lnTo>
                  <a:pt x="49" y="6"/>
                </a:lnTo>
                <a:lnTo>
                  <a:pt x="49" y="6"/>
                </a:lnTo>
                <a:lnTo>
                  <a:pt x="56" y="8"/>
                </a:lnTo>
                <a:lnTo>
                  <a:pt x="60" y="10"/>
                </a:lnTo>
                <a:lnTo>
                  <a:pt x="64" y="13"/>
                </a:lnTo>
                <a:lnTo>
                  <a:pt x="66" y="19"/>
                </a:lnTo>
                <a:lnTo>
                  <a:pt x="66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701"/>
          <p:cNvSpPr>
            <a:spLocks noEditPoints="1"/>
          </p:cNvSpPr>
          <p:nvPr/>
        </p:nvSpPr>
        <p:spPr bwMode="auto">
          <a:xfrm>
            <a:off x="7386860" y="3077809"/>
            <a:ext cx="672469" cy="1005309"/>
          </a:xfrm>
          <a:custGeom>
            <a:avLst/>
            <a:gdLst>
              <a:gd name="T0" fmla="*/ 50 w 198"/>
              <a:gd name="T1" fmla="*/ 0 h 296"/>
              <a:gd name="T2" fmla="*/ 22 w 198"/>
              <a:gd name="T3" fmla="*/ 7 h 296"/>
              <a:gd name="T4" fmla="*/ 5 w 198"/>
              <a:gd name="T5" fmla="*/ 30 h 296"/>
              <a:gd name="T6" fmla="*/ 0 w 198"/>
              <a:gd name="T7" fmla="*/ 245 h 296"/>
              <a:gd name="T8" fmla="*/ 5 w 198"/>
              <a:gd name="T9" fmla="*/ 264 h 296"/>
              <a:gd name="T10" fmla="*/ 22 w 198"/>
              <a:gd name="T11" fmla="*/ 286 h 296"/>
              <a:gd name="T12" fmla="*/ 50 w 198"/>
              <a:gd name="T13" fmla="*/ 296 h 296"/>
              <a:gd name="T14" fmla="*/ 157 w 198"/>
              <a:gd name="T15" fmla="*/ 294 h 296"/>
              <a:gd name="T16" fmla="*/ 183 w 198"/>
              <a:gd name="T17" fmla="*/ 281 h 296"/>
              <a:gd name="T18" fmla="*/ 197 w 198"/>
              <a:gd name="T19" fmla="*/ 254 h 296"/>
              <a:gd name="T20" fmla="*/ 198 w 198"/>
              <a:gd name="T21" fmla="*/ 50 h 296"/>
              <a:gd name="T22" fmla="*/ 189 w 198"/>
              <a:gd name="T23" fmla="*/ 20 h 296"/>
              <a:gd name="T24" fmla="*/ 167 w 198"/>
              <a:gd name="T25" fmla="*/ 3 h 296"/>
              <a:gd name="T26" fmla="*/ 148 w 198"/>
              <a:gd name="T27" fmla="*/ 0 h 296"/>
              <a:gd name="T28" fmla="*/ 47 w 198"/>
              <a:gd name="T29" fmla="*/ 266 h 296"/>
              <a:gd name="T30" fmla="*/ 35 w 198"/>
              <a:gd name="T31" fmla="*/ 249 h 296"/>
              <a:gd name="T32" fmla="*/ 41 w 198"/>
              <a:gd name="T33" fmla="*/ 234 h 296"/>
              <a:gd name="T34" fmla="*/ 54 w 198"/>
              <a:gd name="T35" fmla="*/ 228 h 296"/>
              <a:gd name="T36" fmla="*/ 73 w 198"/>
              <a:gd name="T37" fmla="*/ 241 h 296"/>
              <a:gd name="T38" fmla="*/ 73 w 198"/>
              <a:gd name="T39" fmla="*/ 256 h 296"/>
              <a:gd name="T40" fmla="*/ 54 w 198"/>
              <a:gd name="T41" fmla="*/ 268 h 296"/>
              <a:gd name="T42" fmla="*/ 99 w 198"/>
              <a:gd name="T43" fmla="*/ 290 h 296"/>
              <a:gd name="T44" fmla="*/ 75 w 198"/>
              <a:gd name="T45" fmla="*/ 275 h 296"/>
              <a:gd name="T46" fmla="*/ 75 w 198"/>
              <a:gd name="T47" fmla="*/ 254 h 296"/>
              <a:gd name="T48" fmla="*/ 99 w 198"/>
              <a:gd name="T49" fmla="*/ 238 h 296"/>
              <a:gd name="T50" fmla="*/ 118 w 198"/>
              <a:gd name="T51" fmla="*/ 245 h 296"/>
              <a:gd name="T52" fmla="*/ 125 w 198"/>
              <a:gd name="T53" fmla="*/ 264 h 296"/>
              <a:gd name="T54" fmla="*/ 109 w 198"/>
              <a:gd name="T55" fmla="*/ 288 h 296"/>
              <a:gd name="T56" fmla="*/ 144 w 198"/>
              <a:gd name="T57" fmla="*/ 268 h 296"/>
              <a:gd name="T58" fmla="*/ 129 w 198"/>
              <a:gd name="T59" fmla="*/ 262 h 296"/>
              <a:gd name="T60" fmla="*/ 123 w 198"/>
              <a:gd name="T61" fmla="*/ 249 h 296"/>
              <a:gd name="T62" fmla="*/ 137 w 198"/>
              <a:gd name="T63" fmla="*/ 230 h 296"/>
              <a:gd name="T64" fmla="*/ 152 w 198"/>
              <a:gd name="T65" fmla="*/ 230 h 296"/>
              <a:gd name="T66" fmla="*/ 163 w 198"/>
              <a:gd name="T67" fmla="*/ 249 h 296"/>
              <a:gd name="T68" fmla="*/ 157 w 198"/>
              <a:gd name="T69" fmla="*/ 262 h 296"/>
              <a:gd name="T70" fmla="*/ 144 w 198"/>
              <a:gd name="T71" fmla="*/ 268 h 296"/>
              <a:gd name="T72" fmla="*/ 183 w 198"/>
              <a:gd name="T73" fmla="*/ 193 h 296"/>
              <a:gd name="T74" fmla="*/ 172 w 198"/>
              <a:gd name="T75" fmla="*/ 211 h 296"/>
              <a:gd name="T76" fmla="*/ 150 w 198"/>
              <a:gd name="T77" fmla="*/ 221 h 296"/>
              <a:gd name="T78" fmla="*/ 58 w 198"/>
              <a:gd name="T79" fmla="*/ 221 h 296"/>
              <a:gd name="T80" fmla="*/ 34 w 198"/>
              <a:gd name="T81" fmla="*/ 215 h 296"/>
              <a:gd name="T82" fmla="*/ 17 w 198"/>
              <a:gd name="T83" fmla="*/ 198 h 296"/>
              <a:gd name="T84" fmla="*/ 15 w 198"/>
              <a:gd name="T85" fmla="*/ 54 h 296"/>
              <a:gd name="T86" fmla="*/ 17 w 198"/>
              <a:gd name="T87" fmla="*/ 39 h 296"/>
              <a:gd name="T88" fmla="*/ 34 w 198"/>
              <a:gd name="T89" fmla="*/ 22 h 296"/>
              <a:gd name="T90" fmla="*/ 58 w 198"/>
              <a:gd name="T91" fmla="*/ 17 h 296"/>
              <a:gd name="T92" fmla="*/ 150 w 198"/>
              <a:gd name="T93" fmla="*/ 18 h 296"/>
              <a:gd name="T94" fmla="*/ 172 w 198"/>
              <a:gd name="T95" fmla="*/ 28 h 296"/>
              <a:gd name="T96" fmla="*/ 183 w 198"/>
              <a:gd name="T97" fmla="*/ 4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8" h="296">
                <a:moveTo>
                  <a:pt x="148" y="0"/>
                </a:moveTo>
                <a:lnTo>
                  <a:pt x="50" y="0"/>
                </a:lnTo>
                <a:lnTo>
                  <a:pt x="50" y="0"/>
                </a:lnTo>
                <a:lnTo>
                  <a:pt x="41" y="0"/>
                </a:lnTo>
                <a:lnTo>
                  <a:pt x="32" y="3"/>
                </a:lnTo>
                <a:lnTo>
                  <a:pt x="22" y="7"/>
                </a:lnTo>
                <a:lnTo>
                  <a:pt x="15" y="15"/>
                </a:lnTo>
                <a:lnTo>
                  <a:pt x="9" y="20"/>
                </a:lnTo>
                <a:lnTo>
                  <a:pt x="5" y="30"/>
                </a:lnTo>
                <a:lnTo>
                  <a:pt x="2" y="39"/>
                </a:lnTo>
                <a:lnTo>
                  <a:pt x="0" y="50"/>
                </a:lnTo>
                <a:lnTo>
                  <a:pt x="0" y="245"/>
                </a:lnTo>
                <a:lnTo>
                  <a:pt x="0" y="245"/>
                </a:lnTo>
                <a:lnTo>
                  <a:pt x="2" y="254"/>
                </a:lnTo>
                <a:lnTo>
                  <a:pt x="5" y="264"/>
                </a:lnTo>
                <a:lnTo>
                  <a:pt x="9" y="273"/>
                </a:lnTo>
                <a:lnTo>
                  <a:pt x="15" y="281"/>
                </a:lnTo>
                <a:lnTo>
                  <a:pt x="22" y="286"/>
                </a:lnTo>
                <a:lnTo>
                  <a:pt x="32" y="292"/>
                </a:lnTo>
                <a:lnTo>
                  <a:pt x="41" y="294"/>
                </a:lnTo>
                <a:lnTo>
                  <a:pt x="50" y="296"/>
                </a:lnTo>
                <a:lnTo>
                  <a:pt x="148" y="296"/>
                </a:lnTo>
                <a:lnTo>
                  <a:pt x="148" y="296"/>
                </a:lnTo>
                <a:lnTo>
                  <a:pt x="157" y="294"/>
                </a:lnTo>
                <a:lnTo>
                  <a:pt x="167" y="292"/>
                </a:lnTo>
                <a:lnTo>
                  <a:pt x="176" y="286"/>
                </a:lnTo>
                <a:lnTo>
                  <a:pt x="183" y="281"/>
                </a:lnTo>
                <a:lnTo>
                  <a:pt x="189" y="273"/>
                </a:lnTo>
                <a:lnTo>
                  <a:pt x="195" y="264"/>
                </a:lnTo>
                <a:lnTo>
                  <a:pt x="197" y="254"/>
                </a:lnTo>
                <a:lnTo>
                  <a:pt x="198" y="245"/>
                </a:lnTo>
                <a:lnTo>
                  <a:pt x="198" y="50"/>
                </a:lnTo>
                <a:lnTo>
                  <a:pt x="198" y="50"/>
                </a:lnTo>
                <a:lnTo>
                  <a:pt x="197" y="39"/>
                </a:lnTo>
                <a:lnTo>
                  <a:pt x="195" y="30"/>
                </a:lnTo>
                <a:lnTo>
                  <a:pt x="189" y="20"/>
                </a:lnTo>
                <a:lnTo>
                  <a:pt x="183" y="15"/>
                </a:lnTo>
                <a:lnTo>
                  <a:pt x="176" y="7"/>
                </a:lnTo>
                <a:lnTo>
                  <a:pt x="167" y="3"/>
                </a:lnTo>
                <a:lnTo>
                  <a:pt x="157" y="0"/>
                </a:lnTo>
                <a:lnTo>
                  <a:pt x="148" y="0"/>
                </a:lnTo>
                <a:lnTo>
                  <a:pt x="148" y="0"/>
                </a:lnTo>
                <a:close/>
                <a:moveTo>
                  <a:pt x="54" y="268"/>
                </a:moveTo>
                <a:lnTo>
                  <a:pt x="54" y="268"/>
                </a:lnTo>
                <a:lnTo>
                  <a:pt x="47" y="266"/>
                </a:lnTo>
                <a:lnTo>
                  <a:pt x="41" y="262"/>
                </a:lnTo>
                <a:lnTo>
                  <a:pt x="37" y="256"/>
                </a:lnTo>
                <a:lnTo>
                  <a:pt x="35" y="249"/>
                </a:lnTo>
                <a:lnTo>
                  <a:pt x="35" y="249"/>
                </a:lnTo>
                <a:lnTo>
                  <a:pt x="37" y="241"/>
                </a:lnTo>
                <a:lnTo>
                  <a:pt x="41" y="234"/>
                </a:lnTo>
                <a:lnTo>
                  <a:pt x="47" y="230"/>
                </a:lnTo>
                <a:lnTo>
                  <a:pt x="54" y="228"/>
                </a:lnTo>
                <a:lnTo>
                  <a:pt x="54" y="228"/>
                </a:lnTo>
                <a:lnTo>
                  <a:pt x="62" y="230"/>
                </a:lnTo>
                <a:lnTo>
                  <a:pt x="69" y="234"/>
                </a:lnTo>
                <a:lnTo>
                  <a:pt x="73" y="241"/>
                </a:lnTo>
                <a:lnTo>
                  <a:pt x="75" y="249"/>
                </a:lnTo>
                <a:lnTo>
                  <a:pt x="75" y="249"/>
                </a:lnTo>
                <a:lnTo>
                  <a:pt x="73" y="256"/>
                </a:lnTo>
                <a:lnTo>
                  <a:pt x="69" y="262"/>
                </a:lnTo>
                <a:lnTo>
                  <a:pt x="62" y="266"/>
                </a:lnTo>
                <a:lnTo>
                  <a:pt x="54" y="268"/>
                </a:lnTo>
                <a:lnTo>
                  <a:pt x="54" y="268"/>
                </a:lnTo>
                <a:close/>
                <a:moveTo>
                  <a:pt x="99" y="290"/>
                </a:moveTo>
                <a:lnTo>
                  <a:pt x="99" y="290"/>
                </a:lnTo>
                <a:lnTo>
                  <a:pt x="90" y="288"/>
                </a:lnTo>
                <a:lnTo>
                  <a:pt x="80" y="283"/>
                </a:lnTo>
                <a:lnTo>
                  <a:pt x="75" y="275"/>
                </a:lnTo>
                <a:lnTo>
                  <a:pt x="73" y="264"/>
                </a:lnTo>
                <a:lnTo>
                  <a:pt x="73" y="264"/>
                </a:lnTo>
                <a:lnTo>
                  <a:pt x="75" y="254"/>
                </a:lnTo>
                <a:lnTo>
                  <a:pt x="80" y="245"/>
                </a:lnTo>
                <a:lnTo>
                  <a:pt x="90" y="239"/>
                </a:lnTo>
                <a:lnTo>
                  <a:pt x="99" y="238"/>
                </a:lnTo>
                <a:lnTo>
                  <a:pt x="99" y="238"/>
                </a:lnTo>
                <a:lnTo>
                  <a:pt x="109" y="239"/>
                </a:lnTo>
                <a:lnTo>
                  <a:pt x="118" y="245"/>
                </a:lnTo>
                <a:lnTo>
                  <a:pt x="123" y="254"/>
                </a:lnTo>
                <a:lnTo>
                  <a:pt x="125" y="264"/>
                </a:lnTo>
                <a:lnTo>
                  <a:pt x="125" y="264"/>
                </a:lnTo>
                <a:lnTo>
                  <a:pt x="123" y="275"/>
                </a:lnTo>
                <a:lnTo>
                  <a:pt x="118" y="283"/>
                </a:lnTo>
                <a:lnTo>
                  <a:pt x="109" y="288"/>
                </a:lnTo>
                <a:lnTo>
                  <a:pt x="99" y="290"/>
                </a:lnTo>
                <a:lnTo>
                  <a:pt x="99" y="290"/>
                </a:lnTo>
                <a:close/>
                <a:moveTo>
                  <a:pt x="144" y="268"/>
                </a:moveTo>
                <a:lnTo>
                  <a:pt x="144" y="268"/>
                </a:lnTo>
                <a:lnTo>
                  <a:pt x="137" y="266"/>
                </a:lnTo>
                <a:lnTo>
                  <a:pt x="129" y="262"/>
                </a:lnTo>
                <a:lnTo>
                  <a:pt x="125" y="256"/>
                </a:lnTo>
                <a:lnTo>
                  <a:pt x="123" y="249"/>
                </a:lnTo>
                <a:lnTo>
                  <a:pt x="123" y="249"/>
                </a:lnTo>
                <a:lnTo>
                  <a:pt x="125" y="241"/>
                </a:lnTo>
                <a:lnTo>
                  <a:pt x="129" y="234"/>
                </a:lnTo>
                <a:lnTo>
                  <a:pt x="137" y="230"/>
                </a:lnTo>
                <a:lnTo>
                  <a:pt x="144" y="228"/>
                </a:lnTo>
                <a:lnTo>
                  <a:pt x="144" y="228"/>
                </a:lnTo>
                <a:lnTo>
                  <a:pt x="152" y="230"/>
                </a:lnTo>
                <a:lnTo>
                  <a:pt x="157" y="234"/>
                </a:lnTo>
                <a:lnTo>
                  <a:pt x="161" y="241"/>
                </a:lnTo>
                <a:lnTo>
                  <a:pt x="163" y="249"/>
                </a:lnTo>
                <a:lnTo>
                  <a:pt x="163" y="249"/>
                </a:lnTo>
                <a:lnTo>
                  <a:pt x="161" y="256"/>
                </a:lnTo>
                <a:lnTo>
                  <a:pt x="157" y="262"/>
                </a:lnTo>
                <a:lnTo>
                  <a:pt x="152" y="266"/>
                </a:lnTo>
                <a:lnTo>
                  <a:pt x="144" y="268"/>
                </a:lnTo>
                <a:lnTo>
                  <a:pt x="144" y="268"/>
                </a:lnTo>
                <a:close/>
                <a:moveTo>
                  <a:pt x="185" y="185"/>
                </a:moveTo>
                <a:lnTo>
                  <a:pt x="185" y="185"/>
                </a:lnTo>
                <a:lnTo>
                  <a:pt x="183" y="193"/>
                </a:lnTo>
                <a:lnTo>
                  <a:pt x="182" y="198"/>
                </a:lnTo>
                <a:lnTo>
                  <a:pt x="178" y="206"/>
                </a:lnTo>
                <a:lnTo>
                  <a:pt x="172" y="211"/>
                </a:lnTo>
                <a:lnTo>
                  <a:pt x="165" y="215"/>
                </a:lnTo>
                <a:lnTo>
                  <a:pt x="157" y="219"/>
                </a:lnTo>
                <a:lnTo>
                  <a:pt x="150" y="221"/>
                </a:lnTo>
                <a:lnTo>
                  <a:pt x="140" y="221"/>
                </a:lnTo>
                <a:lnTo>
                  <a:pt x="58" y="221"/>
                </a:lnTo>
                <a:lnTo>
                  <a:pt x="58" y="221"/>
                </a:lnTo>
                <a:lnTo>
                  <a:pt x="49" y="221"/>
                </a:lnTo>
                <a:lnTo>
                  <a:pt x="41" y="219"/>
                </a:lnTo>
                <a:lnTo>
                  <a:pt x="34" y="215"/>
                </a:lnTo>
                <a:lnTo>
                  <a:pt x="26" y="211"/>
                </a:lnTo>
                <a:lnTo>
                  <a:pt x="20" y="206"/>
                </a:lnTo>
                <a:lnTo>
                  <a:pt x="17" y="198"/>
                </a:lnTo>
                <a:lnTo>
                  <a:pt x="15" y="193"/>
                </a:lnTo>
                <a:lnTo>
                  <a:pt x="15" y="185"/>
                </a:lnTo>
                <a:lnTo>
                  <a:pt x="15" y="54"/>
                </a:lnTo>
                <a:lnTo>
                  <a:pt x="15" y="54"/>
                </a:lnTo>
                <a:lnTo>
                  <a:pt x="15" y="47"/>
                </a:lnTo>
                <a:lnTo>
                  <a:pt x="17" y="39"/>
                </a:lnTo>
                <a:lnTo>
                  <a:pt x="20" y="33"/>
                </a:lnTo>
                <a:lnTo>
                  <a:pt x="26" y="28"/>
                </a:lnTo>
                <a:lnTo>
                  <a:pt x="34" y="22"/>
                </a:lnTo>
                <a:lnTo>
                  <a:pt x="41" y="20"/>
                </a:lnTo>
                <a:lnTo>
                  <a:pt x="49" y="18"/>
                </a:lnTo>
                <a:lnTo>
                  <a:pt x="58" y="17"/>
                </a:lnTo>
                <a:lnTo>
                  <a:pt x="140" y="17"/>
                </a:lnTo>
                <a:lnTo>
                  <a:pt x="140" y="17"/>
                </a:lnTo>
                <a:lnTo>
                  <a:pt x="150" y="18"/>
                </a:lnTo>
                <a:lnTo>
                  <a:pt x="157" y="20"/>
                </a:lnTo>
                <a:lnTo>
                  <a:pt x="165" y="22"/>
                </a:lnTo>
                <a:lnTo>
                  <a:pt x="172" y="28"/>
                </a:lnTo>
                <a:lnTo>
                  <a:pt x="178" y="33"/>
                </a:lnTo>
                <a:lnTo>
                  <a:pt x="182" y="39"/>
                </a:lnTo>
                <a:lnTo>
                  <a:pt x="183" y="47"/>
                </a:lnTo>
                <a:lnTo>
                  <a:pt x="185" y="54"/>
                </a:lnTo>
                <a:lnTo>
                  <a:pt x="185" y="1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702"/>
          <p:cNvSpPr>
            <a:spLocks/>
          </p:cNvSpPr>
          <p:nvPr/>
        </p:nvSpPr>
        <p:spPr bwMode="auto">
          <a:xfrm>
            <a:off x="2282204" y="1790605"/>
            <a:ext cx="261517" cy="139251"/>
          </a:xfrm>
          <a:custGeom>
            <a:avLst/>
            <a:gdLst>
              <a:gd name="T0" fmla="*/ 21 w 77"/>
              <a:gd name="T1" fmla="*/ 40 h 41"/>
              <a:gd name="T2" fmla="*/ 21 w 77"/>
              <a:gd name="T3" fmla="*/ 40 h 41"/>
              <a:gd name="T4" fmla="*/ 23 w 77"/>
              <a:gd name="T5" fmla="*/ 32 h 41"/>
              <a:gd name="T6" fmla="*/ 26 w 77"/>
              <a:gd name="T7" fmla="*/ 28 h 41"/>
              <a:gd name="T8" fmla="*/ 32 w 77"/>
              <a:gd name="T9" fmla="*/ 25 h 41"/>
              <a:gd name="T10" fmla="*/ 38 w 77"/>
              <a:gd name="T11" fmla="*/ 23 h 41"/>
              <a:gd name="T12" fmla="*/ 38 w 77"/>
              <a:gd name="T13" fmla="*/ 23 h 41"/>
              <a:gd name="T14" fmla="*/ 45 w 77"/>
              <a:gd name="T15" fmla="*/ 25 h 41"/>
              <a:gd name="T16" fmla="*/ 51 w 77"/>
              <a:gd name="T17" fmla="*/ 28 h 41"/>
              <a:gd name="T18" fmla="*/ 54 w 77"/>
              <a:gd name="T19" fmla="*/ 32 h 41"/>
              <a:gd name="T20" fmla="*/ 54 w 77"/>
              <a:gd name="T21" fmla="*/ 40 h 41"/>
              <a:gd name="T22" fmla="*/ 54 w 77"/>
              <a:gd name="T23" fmla="*/ 40 h 41"/>
              <a:gd name="T24" fmla="*/ 54 w 77"/>
              <a:gd name="T25" fmla="*/ 41 h 41"/>
              <a:gd name="T26" fmla="*/ 77 w 77"/>
              <a:gd name="T27" fmla="*/ 41 h 41"/>
              <a:gd name="T28" fmla="*/ 77 w 77"/>
              <a:gd name="T29" fmla="*/ 41 h 41"/>
              <a:gd name="T30" fmla="*/ 77 w 77"/>
              <a:gd name="T31" fmla="*/ 40 h 41"/>
              <a:gd name="T32" fmla="*/ 77 w 77"/>
              <a:gd name="T33" fmla="*/ 40 h 41"/>
              <a:gd name="T34" fmla="*/ 77 w 77"/>
              <a:gd name="T35" fmla="*/ 32 h 41"/>
              <a:gd name="T36" fmla="*/ 75 w 77"/>
              <a:gd name="T37" fmla="*/ 25 h 41"/>
              <a:gd name="T38" fmla="*/ 71 w 77"/>
              <a:gd name="T39" fmla="*/ 17 h 41"/>
              <a:gd name="T40" fmla="*/ 66 w 77"/>
              <a:gd name="T41" fmla="*/ 12 h 41"/>
              <a:gd name="T42" fmla="*/ 60 w 77"/>
              <a:gd name="T43" fmla="*/ 8 h 41"/>
              <a:gd name="T44" fmla="*/ 54 w 77"/>
              <a:gd name="T45" fmla="*/ 4 h 41"/>
              <a:gd name="T46" fmla="*/ 47 w 77"/>
              <a:gd name="T47" fmla="*/ 2 h 41"/>
              <a:gd name="T48" fmla="*/ 38 w 77"/>
              <a:gd name="T49" fmla="*/ 0 h 41"/>
              <a:gd name="T50" fmla="*/ 38 w 77"/>
              <a:gd name="T51" fmla="*/ 0 h 41"/>
              <a:gd name="T52" fmla="*/ 30 w 77"/>
              <a:gd name="T53" fmla="*/ 2 h 41"/>
              <a:gd name="T54" fmla="*/ 23 w 77"/>
              <a:gd name="T55" fmla="*/ 4 h 41"/>
              <a:gd name="T56" fmla="*/ 17 w 77"/>
              <a:gd name="T57" fmla="*/ 8 h 41"/>
              <a:gd name="T58" fmla="*/ 11 w 77"/>
              <a:gd name="T59" fmla="*/ 12 h 41"/>
              <a:gd name="T60" fmla="*/ 6 w 77"/>
              <a:gd name="T61" fmla="*/ 17 h 41"/>
              <a:gd name="T62" fmla="*/ 2 w 77"/>
              <a:gd name="T63" fmla="*/ 25 h 41"/>
              <a:gd name="T64" fmla="*/ 0 w 77"/>
              <a:gd name="T65" fmla="*/ 32 h 41"/>
              <a:gd name="T66" fmla="*/ 0 w 77"/>
              <a:gd name="T67" fmla="*/ 40 h 41"/>
              <a:gd name="T68" fmla="*/ 0 w 77"/>
              <a:gd name="T69" fmla="*/ 40 h 41"/>
              <a:gd name="T70" fmla="*/ 0 w 77"/>
              <a:gd name="T71" fmla="*/ 41 h 41"/>
              <a:gd name="T72" fmla="*/ 21 w 77"/>
              <a:gd name="T73" fmla="*/ 41 h 41"/>
              <a:gd name="T74" fmla="*/ 21 w 77"/>
              <a:gd name="T75" fmla="*/ 41 h 41"/>
              <a:gd name="T76" fmla="*/ 21 w 77"/>
              <a:gd name="T77" fmla="*/ 40 h 41"/>
              <a:gd name="T78" fmla="*/ 21 w 77"/>
              <a:gd name="T7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41">
                <a:moveTo>
                  <a:pt x="21" y="40"/>
                </a:moveTo>
                <a:lnTo>
                  <a:pt x="21" y="40"/>
                </a:lnTo>
                <a:lnTo>
                  <a:pt x="23" y="32"/>
                </a:lnTo>
                <a:lnTo>
                  <a:pt x="26" y="28"/>
                </a:lnTo>
                <a:lnTo>
                  <a:pt x="32" y="25"/>
                </a:lnTo>
                <a:lnTo>
                  <a:pt x="38" y="23"/>
                </a:lnTo>
                <a:lnTo>
                  <a:pt x="38" y="23"/>
                </a:lnTo>
                <a:lnTo>
                  <a:pt x="45" y="25"/>
                </a:lnTo>
                <a:lnTo>
                  <a:pt x="51" y="28"/>
                </a:lnTo>
                <a:lnTo>
                  <a:pt x="54" y="32"/>
                </a:lnTo>
                <a:lnTo>
                  <a:pt x="54" y="40"/>
                </a:lnTo>
                <a:lnTo>
                  <a:pt x="54" y="40"/>
                </a:lnTo>
                <a:lnTo>
                  <a:pt x="54" y="41"/>
                </a:lnTo>
                <a:lnTo>
                  <a:pt x="77" y="41"/>
                </a:lnTo>
                <a:lnTo>
                  <a:pt x="77" y="41"/>
                </a:lnTo>
                <a:lnTo>
                  <a:pt x="77" y="40"/>
                </a:lnTo>
                <a:lnTo>
                  <a:pt x="77" y="40"/>
                </a:lnTo>
                <a:lnTo>
                  <a:pt x="77" y="32"/>
                </a:lnTo>
                <a:lnTo>
                  <a:pt x="75" y="25"/>
                </a:lnTo>
                <a:lnTo>
                  <a:pt x="71" y="17"/>
                </a:lnTo>
                <a:lnTo>
                  <a:pt x="66" y="12"/>
                </a:lnTo>
                <a:lnTo>
                  <a:pt x="60" y="8"/>
                </a:lnTo>
                <a:lnTo>
                  <a:pt x="54" y="4"/>
                </a:lnTo>
                <a:lnTo>
                  <a:pt x="47" y="2"/>
                </a:ln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4"/>
                </a:lnTo>
                <a:lnTo>
                  <a:pt x="17" y="8"/>
                </a:lnTo>
                <a:lnTo>
                  <a:pt x="11" y="12"/>
                </a:lnTo>
                <a:lnTo>
                  <a:pt x="6" y="17"/>
                </a:lnTo>
                <a:lnTo>
                  <a:pt x="2" y="25"/>
                </a:lnTo>
                <a:lnTo>
                  <a:pt x="0" y="32"/>
                </a:lnTo>
                <a:lnTo>
                  <a:pt x="0" y="40"/>
                </a:lnTo>
                <a:lnTo>
                  <a:pt x="0" y="40"/>
                </a:lnTo>
                <a:lnTo>
                  <a:pt x="0" y="41"/>
                </a:lnTo>
                <a:lnTo>
                  <a:pt x="21" y="41"/>
                </a:lnTo>
                <a:lnTo>
                  <a:pt x="21" y="41"/>
                </a:lnTo>
                <a:lnTo>
                  <a:pt x="21" y="40"/>
                </a:lnTo>
                <a:lnTo>
                  <a:pt x="21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703"/>
          <p:cNvSpPr>
            <a:spLocks/>
          </p:cNvSpPr>
          <p:nvPr/>
        </p:nvSpPr>
        <p:spPr bwMode="auto">
          <a:xfrm>
            <a:off x="2360317" y="1875514"/>
            <a:ext cx="105287" cy="54341"/>
          </a:xfrm>
          <a:custGeom>
            <a:avLst/>
            <a:gdLst>
              <a:gd name="T0" fmla="*/ 5 w 31"/>
              <a:gd name="T1" fmla="*/ 15 h 16"/>
              <a:gd name="T2" fmla="*/ 5 w 31"/>
              <a:gd name="T3" fmla="*/ 15 h 16"/>
              <a:gd name="T4" fmla="*/ 7 w 31"/>
              <a:gd name="T5" fmla="*/ 11 h 16"/>
              <a:gd name="T6" fmla="*/ 9 w 31"/>
              <a:gd name="T7" fmla="*/ 7 h 16"/>
              <a:gd name="T8" fmla="*/ 13 w 31"/>
              <a:gd name="T9" fmla="*/ 5 h 16"/>
              <a:gd name="T10" fmla="*/ 15 w 31"/>
              <a:gd name="T11" fmla="*/ 5 h 16"/>
              <a:gd name="T12" fmla="*/ 15 w 31"/>
              <a:gd name="T13" fmla="*/ 5 h 16"/>
              <a:gd name="T14" fmla="*/ 18 w 31"/>
              <a:gd name="T15" fmla="*/ 5 h 16"/>
              <a:gd name="T16" fmla="*/ 22 w 31"/>
              <a:gd name="T17" fmla="*/ 7 h 16"/>
              <a:gd name="T18" fmla="*/ 24 w 31"/>
              <a:gd name="T19" fmla="*/ 11 h 16"/>
              <a:gd name="T20" fmla="*/ 24 w 31"/>
              <a:gd name="T21" fmla="*/ 15 h 16"/>
              <a:gd name="T22" fmla="*/ 24 w 31"/>
              <a:gd name="T23" fmla="*/ 15 h 16"/>
              <a:gd name="T24" fmla="*/ 24 w 31"/>
              <a:gd name="T25" fmla="*/ 16 h 16"/>
              <a:gd name="T26" fmla="*/ 31 w 31"/>
              <a:gd name="T27" fmla="*/ 16 h 16"/>
              <a:gd name="T28" fmla="*/ 31 w 31"/>
              <a:gd name="T29" fmla="*/ 16 h 16"/>
              <a:gd name="T30" fmla="*/ 31 w 31"/>
              <a:gd name="T31" fmla="*/ 15 h 16"/>
              <a:gd name="T32" fmla="*/ 31 w 31"/>
              <a:gd name="T33" fmla="*/ 15 h 16"/>
              <a:gd name="T34" fmla="*/ 30 w 31"/>
              <a:gd name="T35" fmla="*/ 9 h 16"/>
              <a:gd name="T36" fmla="*/ 26 w 31"/>
              <a:gd name="T37" fmla="*/ 3 h 16"/>
              <a:gd name="T38" fmla="*/ 22 w 31"/>
              <a:gd name="T39" fmla="*/ 0 h 16"/>
              <a:gd name="T40" fmla="*/ 15 w 31"/>
              <a:gd name="T41" fmla="*/ 0 h 16"/>
              <a:gd name="T42" fmla="*/ 15 w 31"/>
              <a:gd name="T43" fmla="*/ 0 h 16"/>
              <a:gd name="T44" fmla="*/ 9 w 31"/>
              <a:gd name="T45" fmla="*/ 0 h 16"/>
              <a:gd name="T46" fmla="*/ 5 w 31"/>
              <a:gd name="T47" fmla="*/ 3 h 16"/>
              <a:gd name="T48" fmla="*/ 1 w 31"/>
              <a:gd name="T49" fmla="*/ 9 h 16"/>
              <a:gd name="T50" fmla="*/ 0 w 31"/>
              <a:gd name="T51" fmla="*/ 15 h 16"/>
              <a:gd name="T52" fmla="*/ 0 w 31"/>
              <a:gd name="T53" fmla="*/ 15 h 16"/>
              <a:gd name="T54" fmla="*/ 0 w 31"/>
              <a:gd name="T55" fmla="*/ 16 h 16"/>
              <a:gd name="T56" fmla="*/ 7 w 31"/>
              <a:gd name="T57" fmla="*/ 16 h 16"/>
              <a:gd name="T58" fmla="*/ 7 w 31"/>
              <a:gd name="T59" fmla="*/ 16 h 16"/>
              <a:gd name="T60" fmla="*/ 5 w 31"/>
              <a:gd name="T61" fmla="*/ 15 h 16"/>
              <a:gd name="T62" fmla="*/ 5 w 31"/>
              <a:gd name="T63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" h="16">
                <a:moveTo>
                  <a:pt x="5" y="15"/>
                </a:moveTo>
                <a:lnTo>
                  <a:pt x="5" y="15"/>
                </a:lnTo>
                <a:lnTo>
                  <a:pt x="7" y="11"/>
                </a:lnTo>
                <a:lnTo>
                  <a:pt x="9" y="7"/>
                </a:lnTo>
                <a:lnTo>
                  <a:pt x="13" y="5"/>
                </a:lnTo>
                <a:lnTo>
                  <a:pt x="15" y="5"/>
                </a:lnTo>
                <a:lnTo>
                  <a:pt x="15" y="5"/>
                </a:lnTo>
                <a:lnTo>
                  <a:pt x="18" y="5"/>
                </a:lnTo>
                <a:lnTo>
                  <a:pt x="22" y="7"/>
                </a:lnTo>
                <a:lnTo>
                  <a:pt x="24" y="11"/>
                </a:lnTo>
                <a:lnTo>
                  <a:pt x="24" y="15"/>
                </a:lnTo>
                <a:lnTo>
                  <a:pt x="24" y="15"/>
                </a:lnTo>
                <a:lnTo>
                  <a:pt x="24" y="16"/>
                </a:lnTo>
                <a:lnTo>
                  <a:pt x="31" y="16"/>
                </a:lnTo>
                <a:lnTo>
                  <a:pt x="31" y="16"/>
                </a:lnTo>
                <a:lnTo>
                  <a:pt x="31" y="15"/>
                </a:lnTo>
                <a:lnTo>
                  <a:pt x="31" y="15"/>
                </a:lnTo>
                <a:lnTo>
                  <a:pt x="30" y="9"/>
                </a:lnTo>
                <a:lnTo>
                  <a:pt x="26" y="3"/>
                </a:lnTo>
                <a:lnTo>
                  <a:pt x="22" y="0"/>
                </a:lnTo>
                <a:lnTo>
                  <a:pt x="15" y="0"/>
                </a:lnTo>
                <a:lnTo>
                  <a:pt x="15" y="0"/>
                </a:lnTo>
                <a:lnTo>
                  <a:pt x="9" y="0"/>
                </a:lnTo>
                <a:lnTo>
                  <a:pt x="5" y="3"/>
                </a:lnTo>
                <a:lnTo>
                  <a:pt x="1" y="9"/>
                </a:lnTo>
                <a:lnTo>
                  <a:pt x="0" y="15"/>
                </a:lnTo>
                <a:lnTo>
                  <a:pt x="0" y="15"/>
                </a:lnTo>
                <a:lnTo>
                  <a:pt x="0" y="16"/>
                </a:lnTo>
                <a:lnTo>
                  <a:pt x="7" y="16"/>
                </a:lnTo>
                <a:lnTo>
                  <a:pt x="7" y="16"/>
                </a:lnTo>
                <a:lnTo>
                  <a:pt x="5" y="15"/>
                </a:lnTo>
                <a:lnTo>
                  <a:pt x="5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704"/>
          <p:cNvSpPr>
            <a:spLocks noEditPoints="1"/>
          </p:cNvSpPr>
          <p:nvPr/>
        </p:nvSpPr>
        <p:spPr bwMode="auto">
          <a:xfrm>
            <a:off x="2258429" y="1936648"/>
            <a:ext cx="309066" cy="261517"/>
          </a:xfrm>
          <a:custGeom>
            <a:avLst/>
            <a:gdLst>
              <a:gd name="T0" fmla="*/ 88 w 91"/>
              <a:gd name="T1" fmla="*/ 0 h 77"/>
              <a:gd name="T2" fmla="*/ 84 w 91"/>
              <a:gd name="T3" fmla="*/ 0 h 77"/>
              <a:gd name="T4" fmla="*/ 61 w 91"/>
              <a:gd name="T5" fmla="*/ 0 h 77"/>
              <a:gd name="T6" fmla="*/ 60 w 91"/>
              <a:gd name="T7" fmla="*/ 0 h 77"/>
              <a:gd name="T8" fmla="*/ 54 w 91"/>
              <a:gd name="T9" fmla="*/ 0 h 77"/>
              <a:gd name="T10" fmla="*/ 35 w 91"/>
              <a:gd name="T11" fmla="*/ 0 h 77"/>
              <a:gd name="T12" fmla="*/ 30 w 91"/>
              <a:gd name="T13" fmla="*/ 0 h 77"/>
              <a:gd name="T14" fmla="*/ 28 w 91"/>
              <a:gd name="T15" fmla="*/ 0 h 77"/>
              <a:gd name="T16" fmla="*/ 5 w 91"/>
              <a:gd name="T17" fmla="*/ 0 h 77"/>
              <a:gd name="T18" fmla="*/ 3 w 91"/>
              <a:gd name="T19" fmla="*/ 0 h 77"/>
              <a:gd name="T20" fmla="*/ 3 w 91"/>
              <a:gd name="T21" fmla="*/ 0 h 77"/>
              <a:gd name="T22" fmla="*/ 1 w 91"/>
              <a:gd name="T23" fmla="*/ 2 h 77"/>
              <a:gd name="T24" fmla="*/ 0 w 91"/>
              <a:gd name="T25" fmla="*/ 4 h 77"/>
              <a:gd name="T26" fmla="*/ 0 w 91"/>
              <a:gd name="T27" fmla="*/ 75 h 77"/>
              <a:gd name="T28" fmla="*/ 0 w 91"/>
              <a:gd name="T29" fmla="*/ 75 h 77"/>
              <a:gd name="T30" fmla="*/ 1 w 91"/>
              <a:gd name="T31" fmla="*/ 77 h 77"/>
              <a:gd name="T32" fmla="*/ 3 w 91"/>
              <a:gd name="T33" fmla="*/ 77 h 77"/>
              <a:gd name="T34" fmla="*/ 88 w 91"/>
              <a:gd name="T35" fmla="*/ 77 h 77"/>
              <a:gd name="T36" fmla="*/ 88 w 91"/>
              <a:gd name="T37" fmla="*/ 77 h 77"/>
              <a:gd name="T38" fmla="*/ 90 w 91"/>
              <a:gd name="T39" fmla="*/ 77 h 77"/>
              <a:gd name="T40" fmla="*/ 91 w 91"/>
              <a:gd name="T41" fmla="*/ 75 h 77"/>
              <a:gd name="T42" fmla="*/ 91 w 91"/>
              <a:gd name="T43" fmla="*/ 4 h 77"/>
              <a:gd name="T44" fmla="*/ 91 w 91"/>
              <a:gd name="T45" fmla="*/ 4 h 77"/>
              <a:gd name="T46" fmla="*/ 90 w 91"/>
              <a:gd name="T47" fmla="*/ 2 h 77"/>
              <a:gd name="T48" fmla="*/ 88 w 91"/>
              <a:gd name="T49" fmla="*/ 0 h 77"/>
              <a:gd name="T50" fmla="*/ 88 w 91"/>
              <a:gd name="T51" fmla="*/ 0 h 77"/>
              <a:gd name="T52" fmla="*/ 84 w 91"/>
              <a:gd name="T53" fmla="*/ 68 h 77"/>
              <a:gd name="T54" fmla="*/ 84 w 91"/>
              <a:gd name="T55" fmla="*/ 68 h 77"/>
              <a:gd name="T56" fmla="*/ 82 w 91"/>
              <a:gd name="T57" fmla="*/ 70 h 77"/>
              <a:gd name="T58" fmla="*/ 80 w 91"/>
              <a:gd name="T59" fmla="*/ 70 h 77"/>
              <a:gd name="T60" fmla="*/ 11 w 91"/>
              <a:gd name="T61" fmla="*/ 70 h 77"/>
              <a:gd name="T62" fmla="*/ 11 w 91"/>
              <a:gd name="T63" fmla="*/ 70 h 77"/>
              <a:gd name="T64" fmla="*/ 9 w 91"/>
              <a:gd name="T65" fmla="*/ 70 h 77"/>
              <a:gd name="T66" fmla="*/ 7 w 91"/>
              <a:gd name="T67" fmla="*/ 68 h 77"/>
              <a:gd name="T68" fmla="*/ 7 w 91"/>
              <a:gd name="T69" fmla="*/ 10 h 77"/>
              <a:gd name="T70" fmla="*/ 7 w 91"/>
              <a:gd name="T71" fmla="*/ 10 h 77"/>
              <a:gd name="T72" fmla="*/ 9 w 91"/>
              <a:gd name="T73" fmla="*/ 6 h 77"/>
              <a:gd name="T74" fmla="*/ 11 w 91"/>
              <a:gd name="T75" fmla="*/ 6 h 77"/>
              <a:gd name="T76" fmla="*/ 13 w 91"/>
              <a:gd name="T77" fmla="*/ 6 h 77"/>
              <a:gd name="T78" fmla="*/ 31 w 91"/>
              <a:gd name="T79" fmla="*/ 6 h 77"/>
              <a:gd name="T80" fmla="*/ 31 w 91"/>
              <a:gd name="T81" fmla="*/ 6 h 77"/>
              <a:gd name="T82" fmla="*/ 37 w 91"/>
              <a:gd name="T83" fmla="*/ 6 h 77"/>
              <a:gd name="T84" fmla="*/ 52 w 91"/>
              <a:gd name="T85" fmla="*/ 6 h 77"/>
              <a:gd name="T86" fmla="*/ 58 w 91"/>
              <a:gd name="T87" fmla="*/ 6 h 77"/>
              <a:gd name="T88" fmla="*/ 60 w 91"/>
              <a:gd name="T89" fmla="*/ 6 h 77"/>
              <a:gd name="T90" fmla="*/ 76 w 91"/>
              <a:gd name="T91" fmla="*/ 6 h 77"/>
              <a:gd name="T92" fmla="*/ 80 w 91"/>
              <a:gd name="T93" fmla="*/ 6 h 77"/>
              <a:gd name="T94" fmla="*/ 80 w 91"/>
              <a:gd name="T95" fmla="*/ 6 h 77"/>
              <a:gd name="T96" fmla="*/ 82 w 91"/>
              <a:gd name="T97" fmla="*/ 6 h 77"/>
              <a:gd name="T98" fmla="*/ 84 w 91"/>
              <a:gd name="T99" fmla="*/ 10 h 77"/>
              <a:gd name="T100" fmla="*/ 84 w 91"/>
              <a:gd name="T101" fmla="*/ 6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77">
                <a:moveTo>
                  <a:pt x="88" y="0"/>
                </a:moveTo>
                <a:lnTo>
                  <a:pt x="84" y="0"/>
                </a:lnTo>
                <a:lnTo>
                  <a:pt x="61" y="0"/>
                </a:lnTo>
                <a:lnTo>
                  <a:pt x="60" y="0"/>
                </a:lnTo>
                <a:lnTo>
                  <a:pt x="54" y="0"/>
                </a:lnTo>
                <a:lnTo>
                  <a:pt x="35" y="0"/>
                </a:lnTo>
                <a:lnTo>
                  <a:pt x="30" y="0"/>
                </a:lnTo>
                <a:lnTo>
                  <a:pt x="28" y="0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1" y="2"/>
                </a:lnTo>
                <a:lnTo>
                  <a:pt x="0" y="4"/>
                </a:lnTo>
                <a:lnTo>
                  <a:pt x="0" y="75"/>
                </a:lnTo>
                <a:lnTo>
                  <a:pt x="0" y="75"/>
                </a:lnTo>
                <a:lnTo>
                  <a:pt x="1" y="77"/>
                </a:lnTo>
                <a:lnTo>
                  <a:pt x="3" y="77"/>
                </a:lnTo>
                <a:lnTo>
                  <a:pt x="88" y="77"/>
                </a:lnTo>
                <a:lnTo>
                  <a:pt x="88" y="77"/>
                </a:lnTo>
                <a:lnTo>
                  <a:pt x="90" y="77"/>
                </a:lnTo>
                <a:lnTo>
                  <a:pt x="91" y="75"/>
                </a:lnTo>
                <a:lnTo>
                  <a:pt x="91" y="4"/>
                </a:lnTo>
                <a:lnTo>
                  <a:pt x="91" y="4"/>
                </a:lnTo>
                <a:lnTo>
                  <a:pt x="90" y="2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84" y="68"/>
                </a:moveTo>
                <a:lnTo>
                  <a:pt x="84" y="68"/>
                </a:lnTo>
                <a:lnTo>
                  <a:pt x="82" y="70"/>
                </a:lnTo>
                <a:lnTo>
                  <a:pt x="80" y="70"/>
                </a:lnTo>
                <a:lnTo>
                  <a:pt x="11" y="70"/>
                </a:lnTo>
                <a:lnTo>
                  <a:pt x="11" y="70"/>
                </a:lnTo>
                <a:lnTo>
                  <a:pt x="9" y="70"/>
                </a:lnTo>
                <a:lnTo>
                  <a:pt x="7" y="68"/>
                </a:lnTo>
                <a:lnTo>
                  <a:pt x="7" y="10"/>
                </a:lnTo>
                <a:lnTo>
                  <a:pt x="7" y="10"/>
                </a:lnTo>
                <a:lnTo>
                  <a:pt x="9" y="6"/>
                </a:lnTo>
                <a:lnTo>
                  <a:pt x="11" y="6"/>
                </a:lnTo>
                <a:lnTo>
                  <a:pt x="13" y="6"/>
                </a:lnTo>
                <a:lnTo>
                  <a:pt x="31" y="6"/>
                </a:lnTo>
                <a:lnTo>
                  <a:pt x="31" y="6"/>
                </a:lnTo>
                <a:lnTo>
                  <a:pt x="37" y="6"/>
                </a:lnTo>
                <a:lnTo>
                  <a:pt x="52" y="6"/>
                </a:lnTo>
                <a:lnTo>
                  <a:pt x="58" y="6"/>
                </a:lnTo>
                <a:lnTo>
                  <a:pt x="60" y="6"/>
                </a:lnTo>
                <a:lnTo>
                  <a:pt x="76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4" y="10"/>
                </a:lnTo>
                <a:lnTo>
                  <a:pt x="84" y="6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705"/>
          <p:cNvSpPr>
            <a:spLocks/>
          </p:cNvSpPr>
          <p:nvPr/>
        </p:nvSpPr>
        <p:spPr bwMode="auto">
          <a:xfrm>
            <a:off x="2288995" y="1963817"/>
            <a:ext cx="247932" cy="210571"/>
          </a:xfrm>
          <a:custGeom>
            <a:avLst/>
            <a:gdLst>
              <a:gd name="T0" fmla="*/ 71 w 73"/>
              <a:gd name="T1" fmla="*/ 0 h 62"/>
              <a:gd name="T2" fmla="*/ 67 w 73"/>
              <a:gd name="T3" fmla="*/ 0 h 62"/>
              <a:gd name="T4" fmla="*/ 51 w 73"/>
              <a:gd name="T5" fmla="*/ 0 h 62"/>
              <a:gd name="T6" fmla="*/ 49 w 73"/>
              <a:gd name="T7" fmla="*/ 0 h 62"/>
              <a:gd name="T8" fmla="*/ 43 w 73"/>
              <a:gd name="T9" fmla="*/ 0 h 62"/>
              <a:gd name="T10" fmla="*/ 28 w 73"/>
              <a:gd name="T11" fmla="*/ 0 h 62"/>
              <a:gd name="T12" fmla="*/ 22 w 73"/>
              <a:gd name="T13" fmla="*/ 0 h 62"/>
              <a:gd name="T14" fmla="*/ 22 w 73"/>
              <a:gd name="T15" fmla="*/ 0 h 62"/>
              <a:gd name="T16" fmla="*/ 4 w 73"/>
              <a:gd name="T17" fmla="*/ 0 h 62"/>
              <a:gd name="T18" fmla="*/ 2 w 73"/>
              <a:gd name="T19" fmla="*/ 0 h 62"/>
              <a:gd name="T20" fmla="*/ 2 w 73"/>
              <a:gd name="T21" fmla="*/ 0 h 62"/>
              <a:gd name="T22" fmla="*/ 0 w 73"/>
              <a:gd name="T23" fmla="*/ 0 h 62"/>
              <a:gd name="T24" fmla="*/ 0 w 73"/>
              <a:gd name="T25" fmla="*/ 2 h 62"/>
              <a:gd name="T26" fmla="*/ 0 w 73"/>
              <a:gd name="T27" fmla="*/ 60 h 62"/>
              <a:gd name="T28" fmla="*/ 0 w 73"/>
              <a:gd name="T29" fmla="*/ 60 h 62"/>
              <a:gd name="T30" fmla="*/ 0 w 73"/>
              <a:gd name="T31" fmla="*/ 62 h 62"/>
              <a:gd name="T32" fmla="*/ 2 w 73"/>
              <a:gd name="T33" fmla="*/ 62 h 62"/>
              <a:gd name="T34" fmla="*/ 71 w 73"/>
              <a:gd name="T35" fmla="*/ 62 h 62"/>
              <a:gd name="T36" fmla="*/ 71 w 73"/>
              <a:gd name="T37" fmla="*/ 62 h 62"/>
              <a:gd name="T38" fmla="*/ 73 w 73"/>
              <a:gd name="T39" fmla="*/ 62 h 62"/>
              <a:gd name="T40" fmla="*/ 73 w 73"/>
              <a:gd name="T41" fmla="*/ 60 h 62"/>
              <a:gd name="T42" fmla="*/ 73 w 73"/>
              <a:gd name="T43" fmla="*/ 2 h 62"/>
              <a:gd name="T44" fmla="*/ 73 w 73"/>
              <a:gd name="T45" fmla="*/ 2 h 62"/>
              <a:gd name="T46" fmla="*/ 73 w 73"/>
              <a:gd name="T47" fmla="*/ 0 h 62"/>
              <a:gd name="T48" fmla="*/ 71 w 73"/>
              <a:gd name="T49" fmla="*/ 0 h 62"/>
              <a:gd name="T50" fmla="*/ 71 w 73"/>
              <a:gd name="T5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" h="62">
                <a:moveTo>
                  <a:pt x="71" y="0"/>
                </a:moveTo>
                <a:lnTo>
                  <a:pt x="67" y="0"/>
                </a:lnTo>
                <a:lnTo>
                  <a:pt x="51" y="0"/>
                </a:lnTo>
                <a:lnTo>
                  <a:pt x="49" y="0"/>
                </a:lnTo>
                <a:lnTo>
                  <a:pt x="43" y="0"/>
                </a:lnTo>
                <a:lnTo>
                  <a:pt x="28" y="0"/>
                </a:lnTo>
                <a:lnTo>
                  <a:pt x="22" y="0"/>
                </a:lnTo>
                <a:lnTo>
                  <a:pt x="22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60"/>
                </a:lnTo>
                <a:lnTo>
                  <a:pt x="0" y="60"/>
                </a:lnTo>
                <a:lnTo>
                  <a:pt x="0" y="62"/>
                </a:lnTo>
                <a:lnTo>
                  <a:pt x="2" y="62"/>
                </a:lnTo>
                <a:lnTo>
                  <a:pt x="71" y="62"/>
                </a:lnTo>
                <a:lnTo>
                  <a:pt x="71" y="62"/>
                </a:lnTo>
                <a:lnTo>
                  <a:pt x="73" y="62"/>
                </a:lnTo>
                <a:lnTo>
                  <a:pt x="73" y="60"/>
                </a:lnTo>
                <a:lnTo>
                  <a:pt x="73" y="2"/>
                </a:lnTo>
                <a:lnTo>
                  <a:pt x="73" y="2"/>
                </a:lnTo>
                <a:lnTo>
                  <a:pt x="73" y="0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706"/>
          <p:cNvSpPr>
            <a:spLocks noEditPoints="1"/>
          </p:cNvSpPr>
          <p:nvPr/>
        </p:nvSpPr>
        <p:spPr bwMode="auto">
          <a:xfrm>
            <a:off x="5107936" y="3013277"/>
            <a:ext cx="407557" cy="407557"/>
          </a:xfrm>
          <a:custGeom>
            <a:avLst/>
            <a:gdLst>
              <a:gd name="T0" fmla="*/ 120 w 120"/>
              <a:gd name="T1" fmla="*/ 60 h 120"/>
              <a:gd name="T2" fmla="*/ 114 w 120"/>
              <a:gd name="T3" fmla="*/ 37 h 120"/>
              <a:gd name="T4" fmla="*/ 103 w 120"/>
              <a:gd name="T5" fmla="*/ 17 h 120"/>
              <a:gd name="T6" fmla="*/ 82 w 120"/>
              <a:gd name="T7" fmla="*/ 6 h 120"/>
              <a:gd name="T8" fmla="*/ 60 w 120"/>
              <a:gd name="T9" fmla="*/ 0 h 120"/>
              <a:gd name="T10" fmla="*/ 49 w 120"/>
              <a:gd name="T11" fmla="*/ 2 h 120"/>
              <a:gd name="T12" fmla="*/ 26 w 120"/>
              <a:gd name="T13" fmla="*/ 11 h 120"/>
              <a:gd name="T14" fmla="*/ 11 w 120"/>
              <a:gd name="T15" fmla="*/ 26 h 120"/>
              <a:gd name="T16" fmla="*/ 2 w 120"/>
              <a:gd name="T17" fmla="*/ 49 h 120"/>
              <a:gd name="T18" fmla="*/ 0 w 120"/>
              <a:gd name="T19" fmla="*/ 60 h 120"/>
              <a:gd name="T20" fmla="*/ 6 w 120"/>
              <a:gd name="T21" fmla="*/ 82 h 120"/>
              <a:gd name="T22" fmla="*/ 19 w 120"/>
              <a:gd name="T23" fmla="*/ 101 h 120"/>
              <a:gd name="T24" fmla="*/ 38 w 120"/>
              <a:gd name="T25" fmla="*/ 114 h 120"/>
              <a:gd name="T26" fmla="*/ 60 w 120"/>
              <a:gd name="T27" fmla="*/ 120 h 120"/>
              <a:gd name="T28" fmla="*/ 71 w 120"/>
              <a:gd name="T29" fmla="*/ 118 h 120"/>
              <a:gd name="T30" fmla="*/ 94 w 120"/>
              <a:gd name="T31" fmla="*/ 109 h 120"/>
              <a:gd name="T32" fmla="*/ 109 w 120"/>
              <a:gd name="T33" fmla="*/ 94 h 120"/>
              <a:gd name="T34" fmla="*/ 118 w 120"/>
              <a:gd name="T35" fmla="*/ 71 h 120"/>
              <a:gd name="T36" fmla="*/ 120 w 120"/>
              <a:gd name="T37" fmla="*/ 60 h 120"/>
              <a:gd name="T38" fmla="*/ 8 w 120"/>
              <a:gd name="T39" fmla="*/ 60 h 120"/>
              <a:gd name="T40" fmla="*/ 11 w 120"/>
              <a:gd name="T41" fmla="*/ 39 h 120"/>
              <a:gd name="T42" fmla="*/ 23 w 120"/>
              <a:gd name="T43" fmla="*/ 22 h 120"/>
              <a:gd name="T44" fmla="*/ 39 w 120"/>
              <a:gd name="T45" fmla="*/ 11 h 120"/>
              <a:gd name="T46" fmla="*/ 60 w 120"/>
              <a:gd name="T47" fmla="*/ 7 h 120"/>
              <a:gd name="T48" fmla="*/ 71 w 120"/>
              <a:gd name="T49" fmla="*/ 7 h 120"/>
              <a:gd name="T50" fmla="*/ 90 w 120"/>
              <a:gd name="T51" fmla="*/ 17 h 120"/>
              <a:gd name="T52" fmla="*/ 103 w 120"/>
              <a:gd name="T53" fmla="*/ 30 h 120"/>
              <a:gd name="T54" fmla="*/ 112 w 120"/>
              <a:gd name="T55" fmla="*/ 49 h 120"/>
              <a:gd name="T56" fmla="*/ 112 w 120"/>
              <a:gd name="T57" fmla="*/ 60 h 120"/>
              <a:gd name="T58" fmla="*/ 109 w 120"/>
              <a:gd name="T59" fmla="*/ 81 h 120"/>
              <a:gd name="T60" fmla="*/ 97 w 120"/>
              <a:gd name="T61" fmla="*/ 97 h 120"/>
              <a:gd name="T62" fmla="*/ 81 w 120"/>
              <a:gd name="T63" fmla="*/ 109 h 120"/>
              <a:gd name="T64" fmla="*/ 60 w 120"/>
              <a:gd name="T65" fmla="*/ 112 h 120"/>
              <a:gd name="T66" fmla="*/ 49 w 120"/>
              <a:gd name="T67" fmla="*/ 111 h 120"/>
              <a:gd name="T68" fmla="*/ 30 w 120"/>
              <a:gd name="T69" fmla="*/ 103 h 120"/>
              <a:gd name="T70" fmla="*/ 17 w 120"/>
              <a:gd name="T71" fmla="*/ 90 h 120"/>
              <a:gd name="T72" fmla="*/ 9 w 120"/>
              <a:gd name="T73" fmla="*/ 71 h 120"/>
              <a:gd name="T74" fmla="*/ 8 w 120"/>
              <a:gd name="T75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0" h="120">
                <a:moveTo>
                  <a:pt x="120" y="60"/>
                </a:moveTo>
                <a:lnTo>
                  <a:pt x="120" y="60"/>
                </a:lnTo>
                <a:lnTo>
                  <a:pt x="118" y="49"/>
                </a:lnTo>
                <a:lnTo>
                  <a:pt x="114" y="37"/>
                </a:lnTo>
                <a:lnTo>
                  <a:pt x="109" y="26"/>
                </a:lnTo>
                <a:lnTo>
                  <a:pt x="103" y="17"/>
                </a:lnTo>
                <a:lnTo>
                  <a:pt x="94" y="11"/>
                </a:lnTo>
                <a:lnTo>
                  <a:pt x="82" y="6"/>
                </a:lnTo>
                <a:lnTo>
                  <a:pt x="71" y="2"/>
                </a:lnTo>
                <a:lnTo>
                  <a:pt x="60" y="0"/>
                </a:lnTo>
                <a:lnTo>
                  <a:pt x="60" y="0"/>
                </a:lnTo>
                <a:lnTo>
                  <a:pt x="49" y="2"/>
                </a:lnTo>
                <a:lnTo>
                  <a:pt x="38" y="6"/>
                </a:lnTo>
                <a:lnTo>
                  <a:pt x="26" y="11"/>
                </a:lnTo>
                <a:lnTo>
                  <a:pt x="19" y="17"/>
                </a:lnTo>
                <a:lnTo>
                  <a:pt x="11" y="26"/>
                </a:lnTo>
                <a:lnTo>
                  <a:pt x="6" y="37"/>
                </a:lnTo>
                <a:lnTo>
                  <a:pt x="2" y="49"/>
                </a:lnTo>
                <a:lnTo>
                  <a:pt x="0" y="60"/>
                </a:lnTo>
                <a:lnTo>
                  <a:pt x="0" y="60"/>
                </a:lnTo>
                <a:lnTo>
                  <a:pt x="2" y="71"/>
                </a:lnTo>
                <a:lnTo>
                  <a:pt x="6" y="82"/>
                </a:lnTo>
                <a:lnTo>
                  <a:pt x="11" y="94"/>
                </a:lnTo>
                <a:lnTo>
                  <a:pt x="19" y="101"/>
                </a:lnTo>
                <a:lnTo>
                  <a:pt x="26" y="109"/>
                </a:lnTo>
                <a:lnTo>
                  <a:pt x="38" y="114"/>
                </a:lnTo>
                <a:lnTo>
                  <a:pt x="49" y="118"/>
                </a:lnTo>
                <a:lnTo>
                  <a:pt x="60" y="120"/>
                </a:lnTo>
                <a:lnTo>
                  <a:pt x="60" y="120"/>
                </a:lnTo>
                <a:lnTo>
                  <a:pt x="71" y="118"/>
                </a:lnTo>
                <a:lnTo>
                  <a:pt x="82" y="114"/>
                </a:lnTo>
                <a:lnTo>
                  <a:pt x="94" y="109"/>
                </a:lnTo>
                <a:lnTo>
                  <a:pt x="103" y="101"/>
                </a:lnTo>
                <a:lnTo>
                  <a:pt x="109" y="94"/>
                </a:lnTo>
                <a:lnTo>
                  <a:pt x="114" y="82"/>
                </a:lnTo>
                <a:lnTo>
                  <a:pt x="118" y="71"/>
                </a:lnTo>
                <a:lnTo>
                  <a:pt x="120" y="60"/>
                </a:lnTo>
                <a:lnTo>
                  <a:pt x="120" y="60"/>
                </a:lnTo>
                <a:close/>
                <a:moveTo>
                  <a:pt x="8" y="60"/>
                </a:moveTo>
                <a:lnTo>
                  <a:pt x="8" y="60"/>
                </a:lnTo>
                <a:lnTo>
                  <a:pt x="9" y="49"/>
                </a:lnTo>
                <a:lnTo>
                  <a:pt x="11" y="39"/>
                </a:lnTo>
                <a:lnTo>
                  <a:pt x="17" y="30"/>
                </a:lnTo>
                <a:lnTo>
                  <a:pt x="23" y="22"/>
                </a:lnTo>
                <a:lnTo>
                  <a:pt x="30" y="17"/>
                </a:lnTo>
                <a:lnTo>
                  <a:pt x="39" y="11"/>
                </a:lnTo>
                <a:lnTo>
                  <a:pt x="49" y="7"/>
                </a:lnTo>
                <a:lnTo>
                  <a:pt x="60" y="7"/>
                </a:lnTo>
                <a:lnTo>
                  <a:pt x="60" y="7"/>
                </a:lnTo>
                <a:lnTo>
                  <a:pt x="71" y="7"/>
                </a:lnTo>
                <a:lnTo>
                  <a:pt x="81" y="11"/>
                </a:lnTo>
                <a:lnTo>
                  <a:pt x="90" y="17"/>
                </a:lnTo>
                <a:lnTo>
                  <a:pt x="97" y="22"/>
                </a:lnTo>
                <a:lnTo>
                  <a:pt x="103" y="30"/>
                </a:lnTo>
                <a:lnTo>
                  <a:pt x="109" y="39"/>
                </a:lnTo>
                <a:lnTo>
                  <a:pt x="112" y="49"/>
                </a:lnTo>
                <a:lnTo>
                  <a:pt x="112" y="60"/>
                </a:lnTo>
                <a:lnTo>
                  <a:pt x="112" y="60"/>
                </a:lnTo>
                <a:lnTo>
                  <a:pt x="112" y="71"/>
                </a:lnTo>
                <a:lnTo>
                  <a:pt x="109" y="81"/>
                </a:lnTo>
                <a:lnTo>
                  <a:pt x="103" y="90"/>
                </a:lnTo>
                <a:lnTo>
                  <a:pt x="97" y="97"/>
                </a:lnTo>
                <a:lnTo>
                  <a:pt x="90" y="103"/>
                </a:lnTo>
                <a:lnTo>
                  <a:pt x="81" y="109"/>
                </a:lnTo>
                <a:lnTo>
                  <a:pt x="71" y="111"/>
                </a:lnTo>
                <a:lnTo>
                  <a:pt x="60" y="112"/>
                </a:lnTo>
                <a:lnTo>
                  <a:pt x="60" y="112"/>
                </a:lnTo>
                <a:lnTo>
                  <a:pt x="49" y="111"/>
                </a:lnTo>
                <a:lnTo>
                  <a:pt x="39" y="109"/>
                </a:lnTo>
                <a:lnTo>
                  <a:pt x="30" y="103"/>
                </a:lnTo>
                <a:lnTo>
                  <a:pt x="23" y="97"/>
                </a:lnTo>
                <a:lnTo>
                  <a:pt x="17" y="90"/>
                </a:lnTo>
                <a:lnTo>
                  <a:pt x="11" y="81"/>
                </a:lnTo>
                <a:lnTo>
                  <a:pt x="9" y="71"/>
                </a:lnTo>
                <a:lnTo>
                  <a:pt x="8" y="60"/>
                </a:lnTo>
                <a:lnTo>
                  <a:pt x="8" y="6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707"/>
          <p:cNvSpPr>
            <a:spLocks/>
          </p:cNvSpPr>
          <p:nvPr/>
        </p:nvSpPr>
        <p:spPr bwMode="auto">
          <a:xfrm>
            <a:off x="5230202" y="3094789"/>
            <a:ext cx="207176" cy="244535"/>
          </a:xfrm>
          <a:custGeom>
            <a:avLst/>
            <a:gdLst>
              <a:gd name="T0" fmla="*/ 61 w 61"/>
              <a:gd name="T1" fmla="*/ 32 h 72"/>
              <a:gd name="T2" fmla="*/ 33 w 61"/>
              <a:gd name="T3" fmla="*/ 17 h 72"/>
              <a:gd name="T4" fmla="*/ 5 w 61"/>
              <a:gd name="T5" fmla="*/ 0 h 72"/>
              <a:gd name="T6" fmla="*/ 5 w 61"/>
              <a:gd name="T7" fmla="*/ 0 h 72"/>
              <a:gd name="T8" fmla="*/ 2 w 61"/>
              <a:gd name="T9" fmla="*/ 0 h 72"/>
              <a:gd name="T10" fmla="*/ 2 w 61"/>
              <a:gd name="T11" fmla="*/ 0 h 72"/>
              <a:gd name="T12" fmla="*/ 0 w 61"/>
              <a:gd name="T13" fmla="*/ 4 h 72"/>
              <a:gd name="T14" fmla="*/ 0 w 61"/>
              <a:gd name="T15" fmla="*/ 36 h 72"/>
              <a:gd name="T16" fmla="*/ 0 w 61"/>
              <a:gd name="T17" fmla="*/ 68 h 72"/>
              <a:gd name="T18" fmla="*/ 0 w 61"/>
              <a:gd name="T19" fmla="*/ 68 h 72"/>
              <a:gd name="T20" fmla="*/ 2 w 61"/>
              <a:gd name="T21" fmla="*/ 72 h 72"/>
              <a:gd name="T22" fmla="*/ 2 w 61"/>
              <a:gd name="T23" fmla="*/ 72 h 72"/>
              <a:gd name="T24" fmla="*/ 3 w 61"/>
              <a:gd name="T25" fmla="*/ 72 h 72"/>
              <a:gd name="T26" fmla="*/ 3 w 61"/>
              <a:gd name="T27" fmla="*/ 72 h 72"/>
              <a:gd name="T28" fmla="*/ 5 w 61"/>
              <a:gd name="T29" fmla="*/ 72 h 72"/>
              <a:gd name="T30" fmla="*/ 33 w 61"/>
              <a:gd name="T31" fmla="*/ 55 h 72"/>
              <a:gd name="T32" fmla="*/ 61 w 61"/>
              <a:gd name="T33" fmla="*/ 40 h 72"/>
              <a:gd name="T34" fmla="*/ 61 w 61"/>
              <a:gd name="T35" fmla="*/ 40 h 72"/>
              <a:gd name="T36" fmla="*/ 61 w 61"/>
              <a:gd name="T37" fmla="*/ 36 h 72"/>
              <a:gd name="T38" fmla="*/ 61 w 61"/>
              <a:gd name="T39" fmla="*/ 36 h 72"/>
              <a:gd name="T40" fmla="*/ 61 w 61"/>
              <a:gd name="T41" fmla="*/ 32 h 72"/>
              <a:gd name="T42" fmla="*/ 61 w 61"/>
              <a:gd name="T43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1" h="72">
                <a:moveTo>
                  <a:pt x="61" y="32"/>
                </a:moveTo>
                <a:lnTo>
                  <a:pt x="33" y="17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4"/>
                </a:lnTo>
                <a:lnTo>
                  <a:pt x="0" y="36"/>
                </a:lnTo>
                <a:lnTo>
                  <a:pt x="0" y="68"/>
                </a:lnTo>
                <a:lnTo>
                  <a:pt x="0" y="68"/>
                </a:lnTo>
                <a:lnTo>
                  <a:pt x="2" y="72"/>
                </a:lnTo>
                <a:lnTo>
                  <a:pt x="2" y="72"/>
                </a:lnTo>
                <a:lnTo>
                  <a:pt x="3" y="72"/>
                </a:lnTo>
                <a:lnTo>
                  <a:pt x="3" y="72"/>
                </a:lnTo>
                <a:lnTo>
                  <a:pt x="5" y="72"/>
                </a:lnTo>
                <a:lnTo>
                  <a:pt x="33" y="55"/>
                </a:lnTo>
                <a:lnTo>
                  <a:pt x="61" y="40"/>
                </a:lnTo>
                <a:lnTo>
                  <a:pt x="61" y="40"/>
                </a:lnTo>
                <a:lnTo>
                  <a:pt x="61" y="36"/>
                </a:lnTo>
                <a:lnTo>
                  <a:pt x="61" y="36"/>
                </a:lnTo>
                <a:lnTo>
                  <a:pt x="61" y="32"/>
                </a:lnTo>
                <a:lnTo>
                  <a:pt x="61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708"/>
          <p:cNvSpPr>
            <a:spLocks noEditPoints="1"/>
          </p:cNvSpPr>
          <p:nvPr/>
        </p:nvSpPr>
        <p:spPr bwMode="auto">
          <a:xfrm>
            <a:off x="6337401" y="2999692"/>
            <a:ext cx="502654" cy="356615"/>
          </a:xfrm>
          <a:custGeom>
            <a:avLst/>
            <a:gdLst>
              <a:gd name="T0" fmla="*/ 67 w 148"/>
              <a:gd name="T1" fmla="*/ 98 h 105"/>
              <a:gd name="T2" fmla="*/ 41 w 148"/>
              <a:gd name="T3" fmla="*/ 92 h 105"/>
              <a:gd name="T4" fmla="*/ 20 w 148"/>
              <a:gd name="T5" fmla="*/ 85 h 105"/>
              <a:gd name="T6" fmla="*/ 11 w 148"/>
              <a:gd name="T7" fmla="*/ 77 h 105"/>
              <a:gd name="T8" fmla="*/ 2 w 148"/>
              <a:gd name="T9" fmla="*/ 62 h 105"/>
              <a:gd name="T10" fmla="*/ 0 w 148"/>
              <a:gd name="T11" fmla="*/ 55 h 105"/>
              <a:gd name="T12" fmla="*/ 5 w 148"/>
              <a:gd name="T13" fmla="*/ 38 h 105"/>
              <a:gd name="T14" fmla="*/ 18 w 148"/>
              <a:gd name="T15" fmla="*/ 25 h 105"/>
              <a:gd name="T16" fmla="*/ 28 w 148"/>
              <a:gd name="T17" fmla="*/ 19 h 105"/>
              <a:gd name="T18" fmla="*/ 52 w 148"/>
              <a:gd name="T19" fmla="*/ 11 h 105"/>
              <a:gd name="T20" fmla="*/ 63 w 148"/>
              <a:gd name="T21" fmla="*/ 11 h 105"/>
              <a:gd name="T22" fmla="*/ 76 w 148"/>
              <a:gd name="T23" fmla="*/ 4 h 105"/>
              <a:gd name="T24" fmla="*/ 91 w 148"/>
              <a:gd name="T25" fmla="*/ 0 h 105"/>
              <a:gd name="T26" fmla="*/ 103 w 148"/>
              <a:gd name="T27" fmla="*/ 2 h 105"/>
              <a:gd name="T28" fmla="*/ 121 w 148"/>
              <a:gd name="T29" fmla="*/ 15 h 105"/>
              <a:gd name="T30" fmla="*/ 129 w 148"/>
              <a:gd name="T31" fmla="*/ 25 h 105"/>
              <a:gd name="T32" fmla="*/ 142 w 148"/>
              <a:gd name="T33" fmla="*/ 38 h 105"/>
              <a:gd name="T34" fmla="*/ 148 w 148"/>
              <a:gd name="T35" fmla="*/ 55 h 105"/>
              <a:gd name="T36" fmla="*/ 146 w 148"/>
              <a:gd name="T37" fmla="*/ 62 h 105"/>
              <a:gd name="T38" fmla="*/ 135 w 148"/>
              <a:gd name="T39" fmla="*/ 77 h 105"/>
              <a:gd name="T40" fmla="*/ 127 w 148"/>
              <a:gd name="T41" fmla="*/ 85 h 105"/>
              <a:gd name="T42" fmla="*/ 110 w 148"/>
              <a:gd name="T43" fmla="*/ 100 h 105"/>
              <a:gd name="T44" fmla="*/ 91 w 148"/>
              <a:gd name="T45" fmla="*/ 105 h 105"/>
              <a:gd name="T46" fmla="*/ 78 w 148"/>
              <a:gd name="T47" fmla="*/ 103 h 105"/>
              <a:gd name="T48" fmla="*/ 67 w 148"/>
              <a:gd name="T49" fmla="*/ 98 h 105"/>
              <a:gd name="T50" fmla="*/ 67 w 148"/>
              <a:gd name="T51" fmla="*/ 17 h 105"/>
              <a:gd name="T52" fmla="*/ 65 w 148"/>
              <a:gd name="T53" fmla="*/ 17 h 105"/>
              <a:gd name="T54" fmla="*/ 41 w 148"/>
              <a:gd name="T55" fmla="*/ 21 h 105"/>
              <a:gd name="T56" fmla="*/ 22 w 148"/>
              <a:gd name="T57" fmla="*/ 30 h 105"/>
              <a:gd name="T58" fmla="*/ 15 w 148"/>
              <a:gd name="T59" fmla="*/ 36 h 105"/>
              <a:gd name="T60" fmla="*/ 7 w 148"/>
              <a:gd name="T61" fmla="*/ 47 h 105"/>
              <a:gd name="T62" fmla="*/ 5 w 148"/>
              <a:gd name="T63" fmla="*/ 55 h 105"/>
              <a:gd name="T64" fmla="*/ 11 w 148"/>
              <a:gd name="T65" fmla="*/ 66 h 105"/>
              <a:gd name="T66" fmla="*/ 24 w 148"/>
              <a:gd name="T67" fmla="*/ 77 h 105"/>
              <a:gd name="T68" fmla="*/ 33 w 148"/>
              <a:gd name="T69" fmla="*/ 83 h 105"/>
              <a:gd name="T70" fmla="*/ 56 w 148"/>
              <a:gd name="T71" fmla="*/ 88 h 105"/>
              <a:gd name="T72" fmla="*/ 69 w 148"/>
              <a:gd name="T73" fmla="*/ 90 h 105"/>
              <a:gd name="T74" fmla="*/ 69 w 148"/>
              <a:gd name="T75" fmla="*/ 90 h 105"/>
              <a:gd name="T76" fmla="*/ 91 w 148"/>
              <a:gd name="T77" fmla="*/ 98 h 105"/>
              <a:gd name="T78" fmla="*/ 99 w 148"/>
              <a:gd name="T79" fmla="*/ 98 h 105"/>
              <a:gd name="T80" fmla="*/ 116 w 148"/>
              <a:gd name="T81" fmla="*/ 88 h 105"/>
              <a:gd name="T82" fmla="*/ 121 w 148"/>
              <a:gd name="T83" fmla="*/ 79 h 105"/>
              <a:gd name="T84" fmla="*/ 121 w 148"/>
              <a:gd name="T85" fmla="*/ 79 h 105"/>
              <a:gd name="T86" fmla="*/ 136 w 148"/>
              <a:gd name="T87" fmla="*/ 68 h 105"/>
              <a:gd name="T88" fmla="*/ 140 w 148"/>
              <a:gd name="T89" fmla="*/ 55 h 105"/>
              <a:gd name="T90" fmla="*/ 140 w 148"/>
              <a:gd name="T91" fmla="*/ 47 h 105"/>
              <a:gd name="T92" fmla="*/ 131 w 148"/>
              <a:gd name="T93" fmla="*/ 36 h 105"/>
              <a:gd name="T94" fmla="*/ 123 w 148"/>
              <a:gd name="T95" fmla="*/ 28 h 105"/>
              <a:gd name="T96" fmla="*/ 123 w 148"/>
              <a:gd name="T97" fmla="*/ 28 h 105"/>
              <a:gd name="T98" fmla="*/ 108 w 148"/>
              <a:gd name="T99" fmla="*/ 13 h 105"/>
              <a:gd name="T100" fmla="*/ 91 w 148"/>
              <a:gd name="T101" fmla="*/ 8 h 105"/>
              <a:gd name="T102" fmla="*/ 84 w 148"/>
              <a:gd name="T103" fmla="*/ 8 h 105"/>
              <a:gd name="T104" fmla="*/ 67 w 148"/>
              <a:gd name="T105" fmla="*/ 1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8" h="105">
                <a:moveTo>
                  <a:pt x="67" y="98"/>
                </a:moveTo>
                <a:lnTo>
                  <a:pt x="67" y="98"/>
                </a:lnTo>
                <a:lnTo>
                  <a:pt x="54" y="96"/>
                </a:lnTo>
                <a:lnTo>
                  <a:pt x="41" y="92"/>
                </a:lnTo>
                <a:lnTo>
                  <a:pt x="30" y="88"/>
                </a:lnTo>
                <a:lnTo>
                  <a:pt x="20" y="85"/>
                </a:lnTo>
                <a:lnTo>
                  <a:pt x="20" y="85"/>
                </a:lnTo>
                <a:lnTo>
                  <a:pt x="11" y="77"/>
                </a:lnTo>
                <a:lnTo>
                  <a:pt x="5" y="70"/>
                </a:lnTo>
                <a:lnTo>
                  <a:pt x="2" y="62"/>
                </a:lnTo>
                <a:lnTo>
                  <a:pt x="0" y="55"/>
                </a:lnTo>
                <a:lnTo>
                  <a:pt x="0" y="55"/>
                </a:lnTo>
                <a:lnTo>
                  <a:pt x="2" y="45"/>
                </a:lnTo>
                <a:lnTo>
                  <a:pt x="5" y="38"/>
                </a:lnTo>
                <a:lnTo>
                  <a:pt x="11" y="30"/>
                </a:lnTo>
                <a:lnTo>
                  <a:pt x="18" y="25"/>
                </a:lnTo>
                <a:lnTo>
                  <a:pt x="18" y="25"/>
                </a:lnTo>
                <a:lnTo>
                  <a:pt x="28" y="19"/>
                </a:lnTo>
                <a:lnTo>
                  <a:pt x="39" y="15"/>
                </a:lnTo>
                <a:lnTo>
                  <a:pt x="52" y="11"/>
                </a:lnTo>
                <a:lnTo>
                  <a:pt x="63" y="11"/>
                </a:lnTo>
                <a:lnTo>
                  <a:pt x="63" y="11"/>
                </a:lnTo>
                <a:lnTo>
                  <a:pt x="71" y="6"/>
                </a:lnTo>
                <a:lnTo>
                  <a:pt x="76" y="4"/>
                </a:lnTo>
                <a:lnTo>
                  <a:pt x="84" y="2"/>
                </a:lnTo>
                <a:lnTo>
                  <a:pt x="91" y="0"/>
                </a:lnTo>
                <a:lnTo>
                  <a:pt x="91" y="0"/>
                </a:lnTo>
                <a:lnTo>
                  <a:pt x="103" y="2"/>
                </a:lnTo>
                <a:lnTo>
                  <a:pt x="112" y="8"/>
                </a:lnTo>
                <a:lnTo>
                  <a:pt x="121" y="15"/>
                </a:lnTo>
                <a:lnTo>
                  <a:pt x="129" y="25"/>
                </a:lnTo>
                <a:lnTo>
                  <a:pt x="129" y="25"/>
                </a:lnTo>
                <a:lnTo>
                  <a:pt x="136" y="30"/>
                </a:lnTo>
                <a:lnTo>
                  <a:pt x="142" y="38"/>
                </a:lnTo>
                <a:lnTo>
                  <a:pt x="146" y="45"/>
                </a:lnTo>
                <a:lnTo>
                  <a:pt x="148" y="55"/>
                </a:lnTo>
                <a:lnTo>
                  <a:pt x="148" y="55"/>
                </a:lnTo>
                <a:lnTo>
                  <a:pt x="146" y="62"/>
                </a:lnTo>
                <a:lnTo>
                  <a:pt x="142" y="71"/>
                </a:lnTo>
                <a:lnTo>
                  <a:pt x="135" y="77"/>
                </a:lnTo>
                <a:lnTo>
                  <a:pt x="127" y="85"/>
                </a:lnTo>
                <a:lnTo>
                  <a:pt x="127" y="85"/>
                </a:lnTo>
                <a:lnTo>
                  <a:pt x="120" y="92"/>
                </a:lnTo>
                <a:lnTo>
                  <a:pt x="110" y="100"/>
                </a:lnTo>
                <a:lnTo>
                  <a:pt x="101" y="103"/>
                </a:lnTo>
                <a:lnTo>
                  <a:pt x="91" y="105"/>
                </a:lnTo>
                <a:lnTo>
                  <a:pt x="91" y="105"/>
                </a:lnTo>
                <a:lnTo>
                  <a:pt x="78" y="103"/>
                </a:lnTo>
                <a:lnTo>
                  <a:pt x="67" y="98"/>
                </a:lnTo>
                <a:lnTo>
                  <a:pt x="67" y="98"/>
                </a:lnTo>
                <a:close/>
                <a:moveTo>
                  <a:pt x="67" y="17"/>
                </a:moveTo>
                <a:lnTo>
                  <a:pt x="67" y="17"/>
                </a:lnTo>
                <a:lnTo>
                  <a:pt x="65" y="17"/>
                </a:lnTo>
                <a:lnTo>
                  <a:pt x="65" y="17"/>
                </a:lnTo>
                <a:lnTo>
                  <a:pt x="54" y="19"/>
                </a:lnTo>
                <a:lnTo>
                  <a:pt x="41" y="21"/>
                </a:lnTo>
                <a:lnTo>
                  <a:pt x="32" y="25"/>
                </a:lnTo>
                <a:lnTo>
                  <a:pt x="22" y="30"/>
                </a:lnTo>
                <a:lnTo>
                  <a:pt x="22" y="30"/>
                </a:lnTo>
                <a:lnTo>
                  <a:pt x="15" y="36"/>
                </a:lnTo>
                <a:lnTo>
                  <a:pt x="11" y="41"/>
                </a:lnTo>
                <a:lnTo>
                  <a:pt x="7" y="47"/>
                </a:lnTo>
                <a:lnTo>
                  <a:pt x="5" y="55"/>
                </a:lnTo>
                <a:lnTo>
                  <a:pt x="5" y="55"/>
                </a:lnTo>
                <a:lnTo>
                  <a:pt x="7" y="60"/>
                </a:lnTo>
                <a:lnTo>
                  <a:pt x="11" y="66"/>
                </a:lnTo>
                <a:lnTo>
                  <a:pt x="17" y="73"/>
                </a:lnTo>
                <a:lnTo>
                  <a:pt x="24" y="77"/>
                </a:lnTo>
                <a:lnTo>
                  <a:pt x="24" y="77"/>
                </a:lnTo>
                <a:lnTo>
                  <a:pt x="33" y="83"/>
                </a:lnTo>
                <a:lnTo>
                  <a:pt x="43" y="86"/>
                </a:lnTo>
                <a:lnTo>
                  <a:pt x="56" y="88"/>
                </a:lnTo>
                <a:lnTo>
                  <a:pt x="67" y="90"/>
                </a:lnTo>
                <a:lnTo>
                  <a:pt x="69" y="90"/>
                </a:lnTo>
                <a:lnTo>
                  <a:pt x="69" y="90"/>
                </a:lnTo>
                <a:lnTo>
                  <a:pt x="69" y="90"/>
                </a:lnTo>
                <a:lnTo>
                  <a:pt x="80" y="96"/>
                </a:lnTo>
                <a:lnTo>
                  <a:pt x="91" y="98"/>
                </a:lnTo>
                <a:lnTo>
                  <a:pt x="91" y="98"/>
                </a:lnTo>
                <a:lnTo>
                  <a:pt x="99" y="98"/>
                </a:lnTo>
                <a:lnTo>
                  <a:pt x="108" y="94"/>
                </a:lnTo>
                <a:lnTo>
                  <a:pt x="116" y="88"/>
                </a:lnTo>
                <a:lnTo>
                  <a:pt x="121" y="79"/>
                </a:lnTo>
                <a:lnTo>
                  <a:pt x="121" y="79"/>
                </a:lnTo>
                <a:lnTo>
                  <a:pt x="121" y="79"/>
                </a:lnTo>
                <a:lnTo>
                  <a:pt x="121" y="79"/>
                </a:lnTo>
                <a:lnTo>
                  <a:pt x="131" y="73"/>
                </a:lnTo>
                <a:lnTo>
                  <a:pt x="136" y="68"/>
                </a:lnTo>
                <a:lnTo>
                  <a:pt x="140" y="60"/>
                </a:lnTo>
                <a:lnTo>
                  <a:pt x="140" y="55"/>
                </a:lnTo>
                <a:lnTo>
                  <a:pt x="140" y="55"/>
                </a:lnTo>
                <a:lnTo>
                  <a:pt x="140" y="47"/>
                </a:lnTo>
                <a:lnTo>
                  <a:pt x="136" y="41"/>
                </a:lnTo>
                <a:lnTo>
                  <a:pt x="131" y="36"/>
                </a:lnTo>
                <a:lnTo>
                  <a:pt x="123" y="30"/>
                </a:lnTo>
                <a:lnTo>
                  <a:pt x="123" y="28"/>
                </a:lnTo>
                <a:lnTo>
                  <a:pt x="123" y="28"/>
                </a:lnTo>
                <a:lnTo>
                  <a:pt x="123" y="28"/>
                </a:lnTo>
                <a:lnTo>
                  <a:pt x="116" y="19"/>
                </a:lnTo>
                <a:lnTo>
                  <a:pt x="108" y="13"/>
                </a:lnTo>
                <a:lnTo>
                  <a:pt x="101" y="10"/>
                </a:lnTo>
                <a:lnTo>
                  <a:pt x="91" y="8"/>
                </a:lnTo>
                <a:lnTo>
                  <a:pt x="91" y="8"/>
                </a:lnTo>
                <a:lnTo>
                  <a:pt x="84" y="8"/>
                </a:lnTo>
                <a:lnTo>
                  <a:pt x="78" y="10"/>
                </a:lnTo>
                <a:lnTo>
                  <a:pt x="67" y="17"/>
                </a:lnTo>
                <a:lnTo>
                  <a:pt x="67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709"/>
          <p:cNvSpPr>
            <a:spLocks noEditPoints="1"/>
          </p:cNvSpPr>
          <p:nvPr/>
        </p:nvSpPr>
        <p:spPr bwMode="auto">
          <a:xfrm>
            <a:off x="6446082" y="3318946"/>
            <a:ext cx="118873" cy="101890"/>
          </a:xfrm>
          <a:custGeom>
            <a:avLst/>
            <a:gdLst>
              <a:gd name="T0" fmla="*/ 0 w 35"/>
              <a:gd name="T1" fmla="*/ 15 h 30"/>
              <a:gd name="T2" fmla="*/ 0 w 35"/>
              <a:gd name="T3" fmla="*/ 15 h 30"/>
              <a:gd name="T4" fmla="*/ 1 w 35"/>
              <a:gd name="T5" fmla="*/ 9 h 30"/>
              <a:gd name="T6" fmla="*/ 5 w 35"/>
              <a:gd name="T7" fmla="*/ 4 h 30"/>
              <a:gd name="T8" fmla="*/ 11 w 35"/>
              <a:gd name="T9" fmla="*/ 0 h 30"/>
              <a:gd name="T10" fmla="*/ 16 w 35"/>
              <a:gd name="T11" fmla="*/ 0 h 30"/>
              <a:gd name="T12" fmla="*/ 16 w 35"/>
              <a:gd name="T13" fmla="*/ 0 h 30"/>
              <a:gd name="T14" fmla="*/ 24 w 35"/>
              <a:gd name="T15" fmla="*/ 0 h 30"/>
              <a:gd name="T16" fmla="*/ 30 w 35"/>
              <a:gd name="T17" fmla="*/ 4 h 30"/>
              <a:gd name="T18" fmla="*/ 33 w 35"/>
              <a:gd name="T19" fmla="*/ 9 h 30"/>
              <a:gd name="T20" fmla="*/ 35 w 35"/>
              <a:gd name="T21" fmla="*/ 15 h 30"/>
              <a:gd name="T22" fmla="*/ 35 w 35"/>
              <a:gd name="T23" fmla="*/ 15 h 30"/>
              <a:gd name="T24" fmla="*/ 33 w 35"/>
              <a:gd name="T25" fmla="*/ 21 h 30"/>
              <a:gd name="T26" fmla="*/ 30 w 35"/>
              <a:gd name="T27" fmla="*/ 26 h 30"/>
              <a:gd name="T28" fmla="*/ 24 w 35"/>
              <a:gd name="T29" fmla="*/ 30 h 30"/>
              <a:gd name="T30" fmla="*/ 16 w 35"/>
              <a:gd name="T31" fmla="*/ 30 h 30"/>
              <a:gd name="T32" fmla="*/ 16 w 35"/>
              <a:gd name="T33" fmla="*/ 30 h 30"/>
              <a:gd name="T34" fmla="*/ 11 w 35"/>
              <a:gd name="T35" fmla="*/ 30 h 30"/>
              <a:gd name="T36" fmla="*/ 5 w 35"/>
              <a:gd name="T37" fmla="*/ 26 h 30"/>
              <a:gd name="T38" fmla="*/ 1 w 35"/>
              <a:gd name="T39" fmla="*/ 21 h 30"/>
              <a:gd name="T40" fmla="*/ 0 w 35"/>
              <a:gd name="T41" fmla="*/ 15 h 30"/>
              <a:gd name="T42" fmla="*/ 0 w 35"/>
              <a:gd name="T43" fmla="*/ 15 h 30"/>
              <a:gd name="T44" fmla="*/ 9 w 35"/>
              <a:gd name="T45" fmla="*/ 9 h 30"/>
              <a:gd name="T46" fmla="*/ 9 w 35"/>
              <a:gd name="T47" fmla="*/ 9 h 30"/>
              <a:gd name="T48" fmla="*/ 7 w 35"/>
              <a:gd name="T49" fmla="*/ 11 h 30"/>
              <a:gd name="T50" fmla="*/ 7 w 35"/>
              <a:gd name="T51" fmla="*/ 15 h 30"/>
              <a:gd name="T52" fmla="*/ 7 w 35"/>
              <a:gd name="T53" fmla="*/ 15 h 30"/>
              <a:gd name="T54" fmla="*/ 7 w 35"/>
              <a:gd name="T55" fmla="*/ 19 h 30"/>
              <a:gd name="T56" fmla="*/ 9 w 35"/>
              <a:gd name="T57" fmla="*/ 21 h 30"/>
              <a:gd name="T58" fmla="*/ 9 w 35"/>
              <a:gd name="T59" fmla="*/ 21 h 30"/>
              <a:gd name="T60" fmla="*/ 13 w 35"/>
              <a:gd name="T61" fmla="*/ 22 h 30"/>
              <a:gd name="T62" fmla="*/ 16 w 35"/>
              <a:gd name="T63" fmla="*/ 24 h 30"/>
              <a:gd name="T64" fmla="*/ 16 w 35"/>
              <a:gd name="T65" fmla="*/ 24 h 30"/>
              <a:gd name="T66" fmla="*/ 22 w 35"/>
              <a:gd name="T67" fmla="*/ 22 h 30"/>
              <a:gd name="T68" fmla="*/ 24 w 35"/>
              <a:gd name="T69" fmla="*/ 21 h 30"/>
              <a:gd name="T70" fmla="*/ 24 w 35"/>
              <a:gd name="T71" fmla="*/ 21 h 30"/>
              <a:gd name="T72" fmla="*/ 28 w 35"/>
              <a:gd name="T73" fmla="*/ 19 h 30"/>
              <a:gd name="T74" fmla="*/ 28 w 35"/>
              <a:gd name="T75" fmla="*/ 15 h 30"/>
              <a:gd name="T76" fmla="*/ 28 w 35"/>
              <a:gd name="T77" fmla="*/ 15 h 30"/>
              <a:gd name="T78" fmla="*/ 28 w 35"/>
              <a:gd name="T79" fmla="*/ 11 h 30"/>
              <a:gd name="T80" fmla="*/ 24 w 35"/>
              <a:gd name="T81" fmla="*/ 9 h 30"/>
              <a:gd name="T82" fmla="*/ 24 w 35"/>
              <a:gd name="T83" fmla="*/ 9 h 30"/>
              <a:gd name="T84" fmla="*/ 22 w 35"/>
              <a:gd name="T85" fmla="*/ 7 h 30"/>
              <a:gd name="T86" fmla="*/ 16 w 35"/>
              <a:gd name="T87" fmla="*/ 6 h 30"/>
              <a:gd name="T88" fmla="*/ 16 w 35"/>
              <a:gd name="T89" fmla="*/ 6 h 30"/>
              <a:gd name="T90" fmla="*/ 13 w 35"/>
              <a:gd name="T91" fmla="*/ 7 h 30"/>
              <a:gd name="T92" fmla="*/ 9 w 35"/>
              <a:gd name="T93" fmla="*/ 9 h 30"/>
              <a:gd name="T94" fmla="*/ 9 w 35"/>
              <a:gd name="T95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" h="30">
                <a:moveTo>
                  <a:pt x="0" y="15"/>
                </a:moveTo>
                <a:lnTo>
                  <a:pt x="0" y="15"/>
                </a:lnTo>
                <a:lnTo>
                  <a:pt x="1" y="9"/>
                </a:lnTo>
                <a:lnTo>
                  <a:pt x="5" y="4"/>
                </a:lnTo>
                <a:lnTo>
                  <a:pt x="11" y="0"/>
                </a:lnTo>
                <a:lnTo>
                  <a:pt x="16" y="0"/>
                </a:lnTo>
                <a:lnTo>
                  <a:pt x="16" y="0"/>
                </a:lnTo>
                <a:lnTo>
                  <a:pt x="24" y="0"/>
                </a:lnTo>
                <a:lnTo>
                  <a:pt x="30" y="4"/>
                </a:lnTo>
                <a:lnTo>
                  <a:pt x="33" y="9"/>
                </a:lnTo>
                <a:lnTo>
                  <a:pt x="35" y="15"/>
                </a:lnTo>
                <a:lnTo>
                  <a:pt x="35" y="15"/>
                </a:lnTo>
                <a:lnTo>
                  <a:pt x="33" y="21"/>
                </a:lnTo>
                <a:lnTo>
                  <a:pt x="30" y="26"/>
                </a:lnTo>
                <a:lnTo>
                  <a:pt x="24" y="30"/>
                </a:lnTo>
                <a:lnTo>
                  <a:pt x="16" y="30"/>
                </a:lnTo>
                <a:lnTo>
                  <a:pt x="16" y="30"/>
                </a:lnTo>
                <a:lnTo>
                  <a:pt x="11" y="30"/>
                </a:lnTo>
                <a:lnTo>
                  <a:pt x="5" y="26"/>
                </a:lnTo>
                <a:lnTo>
                  <a:pt x="1" y="21"/>
                </a:lnTo>
                <a:lnTo>
                  <a:pt x="0" y="15"/>
                </a:lnTo>
                <a:lnTo>
                  <a:pt x="0" y="15"/>
                </a:lnTo>
                <a:close/>
                <a:moveTo>
                  <a:pt x="9" y="9"/>
                </a:moveTo>
                <a:lnTo>
                  <a:pt x="9" y="9"/>
                </a:lnTo>
                <a:lnTo>
                  <a:pt x="7" y="11"/>
                </a:lnTo>
                <a:lnTo>
                  <a:pt x="7" y="15"/>
                </a:lnTo>
                <a:lnTo>
                  <a:pt x="7" y="15"/>
                </a:lnTo>
                <a:lnTo>
                  <a:pt x="7" y="19"/>
                </a:lnTo>
                <a:lnTo>
                  <a:pt x="9" y="21"/>
                </a:lnTo>
                <a:lnTo>
                  <a:pt x="9" y="21"/>
                </a:lnTo>
                <a:lnTo>
                  <a:pt x="13" y="22"/>
                </a:lnTo>
                <a:lnTo>
                  <a:pt x="16" y="24"/>
                </a:lnTo>
                <a:lnTo>
                  <a:pt x="16" y="24"/>
                </a:lnTo>
                <a:lnTo>
                  <a:pt x="22" y="22"/>
                </a:lnTo>
                <a:lnTo>
                  <a:pt x="24" y="21"/>
                </a:lnTo>
                <a:lnTo>
                  <a:pt x="24" y="21"/>
                </a:lnTo>
                <a:lnTo>
                  <a:pt x="28" y="19"/>
                </a:lnTo>
                <a:lnTo>
                  <a:pt x="28" y="15"/>
                </a:lnTo>
                <a:lnTo>
                  <a:pt x="28" y="15"/>
                </a:lnTo>
                <a:lnTo>
                  <a:pt x="28" y="11"/>
                </a:lnTo>
                <a:lnTo>
                  <a:pt x="24" y="9"/>
                </a:lnTo>
                <a:lnTo>
                  <a:pt x="24" y="9"/>
                </a:lnTo>
                <a:lnTo>
                  <a:pt x="22" y="7"/>
                </a:lnTo>
                <a:lnTo>
                  <a:pt x="16" y="6"/>
                </a:lnTo>
                <a:lnTo>
                  <a:pt x="16" y="6"/>
                </a:lnTo>
                <a:lnTo>
                  <a:pt x="13" y="7"/>
                </a:lnTo>
                <a:lnTo>
                  <a:pt x="9" y="9"/>
                </a:lnTo>
                <a:lnTo>
                  <a:pt x="9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710"/>
          <p:cNvSpPr>
            <a:spLocks noEditPoints="1"/>
          </p:cNvSpPr>
          <p:nvPr/>
        </p:nvSpPr>
        <p:spPr bwMode="auto">
          <a:xfrm>
            <a:off x="6483441" y="3420834"/>
            <a:ext cx="88305" cy="81512"/>
          </a:xfrm>
          <a:custGeom>
            <a:avLst/>
            <a:gdLst>
              <a:gd name="T0" fmla="*/ 0 w 26"/>
              <a:gd name="T1" fmla="*/ 11 h 24"/>
              <a:gd name="T2" fmla="*/ 0 w 26"/>
              <a:gd name="T3" fmla="*/ 11 h 24"/>
              <a:gd name="T4" fmla="*/ 2 w 26"/>
              <a:gd name="T5" fmla="*/ 7 h 24"/>
              <a:gd name="T6" fmla="*/ 4 w 26"/>
              <a:gd name="T7" fmla="*/ 4 h 24"/>
              <a:gd name="T8" fmla="*/ 9 w 26"/>
              <a:gd name="T9" fmla="*/ 0 h 24"/>
              <a:gd name="T10" fmla="*/ 13 w 26"/>
              <a:gd name="T11" fmla="*/ 0 h 24"/>
              <a:gd name="T12" fmla="*/ 13 w 26"/>
              <a:gd name="T13" fmla="*/ 0 h 24"/>
              <a:gd name="T14" fmla="*/ 19 w 26"/>
              <a:gd name="T15" fmla="*/ 0 h 24"/>
              <a:gd name="T16" fmla="*/ 22 w 26"/>
              <a:gd name="T17" fmla="*/ 4 h 24"/>
              <a:gd name="T18" fmla="*/ 24 w 26"/>
              <a:gd name="T19" fmla="*/ 7 h 24"/>
              <a:gd name="T20" fmla="*/ 26 w 26"/>
              <a:gd name="T21" fmla="*/ 11 h 24"/>
              <a:gd name="T22" fmla="*/ 26 w 26"/>
              <a:gd name="T23" fmla="*/ 11 h 24"/>
              <a:gd name="T24" fmla="*/ 24 w 26"/>
              <a:gd name="T25" fmla="*/ 17 h 24"/>
              <a:gd name="T26" fmla="*/ 22 w 26"/>
              <a:gd name="T27" fmla="*/ 20 h 24"/>
              <a:gd name="T28" fmla="*/ 19 w 26"/>
              <a:gd name="T29" fmla="*/ 22 h 24"/>
              <a:gd name="T30" fmla="*/ 13 w 26"/>
              <a:gd name="T31" fmla="*/ 24 h 24"/>
              <a:gd name="T32" fmla="*/ 13 w 26"/>
              <a:gd name="T33" fmla="*/ 24 h 24"/>
              <a:gd name="T34" fmla="*/ 9 w 26"/>
              <a:gd name="T35" fmla="*/ 22 h 24"/>
              <a:gd name="T36" fmla="*/ 4 w 26"/>
              <a:gd name="T37" fmla="*/ 20 h 24"/>
              <a:gd name="T38" fmla="*/ 2 w 26"/>
              <a:gd name="T39" fmla="*/ 17 h 24"/>
              <a:gd name="T40" fmla="*/ 0 w 26"/>
              <a:gd name="T41" fmla="*/ 11 h 24"/>
              <a:gd name="T42" fmla="*/ 0 w 26"/>
              <a:gd name="T43" fmla="*/ 11 h 24"/>
              <a:gd name="T44" fmla="*/ 7 w 26"/>
              <a:gd name="T45" fmla="*/ 11 h 24"/>
              <a:gd name="T46" fmla="*/ 7 w 26"/>
              <a:gd name="T47" fmla="*/ 11 h 24"/>
              <a:gd name="T48" fmla="*/ 9 w 26"/>
              <a:gd name="T49" fmla="*/ 15 h 24"/>
              <a:gd name="T50" fmla="*/ 13 w 26"/>
              <a:gd name="T51" fmla="*/ 17 h 24"/>
              <a:gd name="T52" fmla="*/ 13 w 26"/>
              <a:gd name="T53" fmla="*/ 17 h 24"/>
              <a:gd name="T54" fmla="*/ 19 w 26"/>
              <a:gd name="T55" fmla="*/ 15 h 24"/>
              <a:gd name="T56" fmla="*/ 19 w 26"/>
              <a:gd name="T57" fmla="*/ 11 h 24"/>
              <a:gd name="T58" fmla="*/ 19 w 26"/>
              <a:gd name="T59" fmla="*/ 11 h 24"/>
              <a:gd name="T60" fmla="*/ 19 w 26"/>
              <a:gd name="T61" fmla="*/ 7 h 24"/>
              <a:gd name="T62" fmla="*/ 13 w 26"/>
              <a:gd name="T63" fmla="*/ 5 h 24"/>
              <a:gd name="T64" fmla="*/ 13 w 26"/>
              <a:gd name="T65" fmla="*/ 5 h 24"/>
              <a:gd name="T66" fmla="*/ 9 w 26"/>
              <a:gd name="T67" fmla="*/ 7 h 24"/>
              <a:gd name="T68" fmla="*/ 7 w 26"/>
              <a:gd name="T69" fmla="*/ 11 h 24"/>
              <a:gd name="T70" fmla="*/ 7 w 26"/>
              <a:gd name="T71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" h="24">
                <a:moveTo>
                  <a:pt x="0" y="11"/>
                </a:move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2" y="4"/>
                </a:lnTo>
                <a:lnTo>
                  <a:pt x="24" y="7"/>
                </a:lnTo>
                <a:lnTo>
                  <a:pt x="26" y="11"/>
                </a:lnTo>
                <a:lnTo>
                  <a:pt x="26" y="11"/>
                </a:lnTo>
                <a:lnTo>
                  <a:pt x="24" y="17"/>
                </a:lnTo>
                <a:lnTo>
                  <a:pt x="22" y="20"/>
                </a:lnTo>
                <a:lnTo>
                  <a:pt x="19" y="22"/>
                </a:lnTo>
                <a:lnTo>
                  <a:pt x="13" y="24"/>
                </a:lnTo>
                <a:lnTo>
                  <a:pt x="13" y="24"/>
                </a:lnTo>
                <a:lnTo>
                  <a:pt x="9" y="22"/>
                </a:lnTo>
                <a:lnTo>
                  <a:pt x="4" y="20"/>
                </a:lnTo>
                <a:lnTo>
                  <a:pt x="2" y="17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7" y="11"/>
                </a:moveTo>
                <a:lnTo>
                  <a:pt x="7" y="11"/>
                </a:lnTo>
                <a:lnTo>
                  <a:pt x="9" y="15"/>
                </a:lnTo>
                <a:lnTo>
                  <a:pt x="13" y="17"/>
                </a:lnTo>
                <a:lnTo>
                  <a:pt x="13" y="17"/>
                </a:lnTo>
                <a:lnTo>
                  <a:pt x="19" y="15"/>
                </a:lnTo>
                <a:lnTo>
                  <a:pt x="19" y="11"/>
                </a:lnTo>
                <a:lnTo>
                  <a:pt x="19" y="11"/>
                </a:lnTo>
                <a:lnTo>
                  <a:pt x="19" y="7"/>
                </a:lnTo>
                <a:lnTo>
                  <a:pt x="13" y="5"/>
                </a:lnTo>
                <a:lnTo>
                  <a:pt x="13" y="5"/>
                </a:lnTo>
                <a:lnTo>
                  <a:pt x="9" y="7"/>
                </a:lnTo>
                <a:lnTo>
                  <a:pt x="7" y="11"/>
                </a:ln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711"/>
          <p:cNvSpPr>
            <a:spLocks/>
          </p:cNvSpPr>
          <p:nvPr/>
        </p:nvSpPr>
        <p:spPr bwMode="auto">
          <a:xfrm>
            <a:off x="6476648" y="3159319"/>
            <a:ext cx="271705" cy="30568"/>
          </a:xfrm>
          <a:custGeom>
            <a:avLst/>
            <a:gdLst>
              <a:gd name="T0" fmla="*/ 6 w 80"/>
              <a:gd name="T1" fmla="*/ 9 h 9"/>
              <a:gd name="T2" fmla="*/ 6 w 80"/>
              <a:gd name="T3" fmla="*/ 9 h 9"/>
              <a:gd name="T4" fmla="*/ 2 w 80"/>
              <a:gd name="T5" fmla="*/ 8 h 9"/>
              <a:gd name="T6" fmla="*/ 0 w 80"/>
              <a:gd name="T7" fmla="*/ 4 h 9"/>
              <a:gd name="T8" fmla="*/ 0 w 80"/>
              <a:gd name="T9" fmla="*/ 4 h 9"/>
              <a:gd name="T10" fmla="*/ 2 w 80"/>
              <a:gd name="T11" fmla="*/ 2 h 9"/>
              <a:gd name="T12" fmla="*/ 6 w 80"/>
              <a:gd name="T13" fmla="*/ 0 h 9"/>
              <a:gd name="T14" fmla="*/ 75 w 80"/>
              <a:gd name="T15" fmla="*/ 0 h 9"/>
              <a:gd name="T16" fmla="*/ 75 w 80"/>
              <a:gd name="T17" fmla="*/ 0 h 9"/>
              <a:gd name="T18" fmla="*/ 79 w 80"/>
              <a:gd name="T19" fmla="*/ 2 h 9"/>
              <a:gd name="T20" fmla="*/ 80 w 80"/>
              <a:gd name="T21" fmla="*/ 4 h 9"/>
              <a:gd name="T22" fmla="*/ 80 w 80"/>
              <a:gd name="T23" fmla="*/ 4 h 9"/>
              <a:gd name="T24" fmla="*/ 79 w 80"/>
              <a:gd name="T25" fmla="*/ 8 h 9"/>
              <a:gd name="T26" fmla="*/ 75 w 80"/>
              <a:gd name="T27" fmla="*/ 9 h 9"/>
              <a:gd name="T28" fmla="*/ 6 w 80"/>
              <a:gd name="T2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9">
                <a:moveTo>
                  <a:pt x="6" y="9"/>
                </a:moveTo>
                <a:lnTo>
                  <a:pt x="6" y="9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75" y="0"/>
                </a:lnTo>
                <a:lnTo>
                  <a:pt x="75" y="0"/>
                </a:lnTo>
                <a:lnTo>
                  <a:pt x="79" y="2"/>
                </a:lnTo>
                <a:lnTo>
                  <a:pt x="80" y="4"/>
                </a:lnTo>
                <a:lnTo>
                  <a:pt x="80" y="4"/>
                </a:lnTo>
                <a:lnTo>
                  <a:pt x="79" y="8"/>
                </a:lnTo>
                <a:lnTo>
                  <a:pt x="75" y="9"/>
                </a:lnTo>
                <a:lnTo>
                  <a:pt x="6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712"/>
          <p:cNvSpPr>
            <a:spLocks/>
          </p:cNvSpPr>
          <p:nvPr/>
        </p:nvSpPr>
        <p:spPr bwMode="auto">
          <a:xfrm>
            <a:off x="6476648" y="3210263"/>
            <a:ext cx="271705" cy="30568"/>
          </a:xfrm>
          <a:custGeom>
            <a:avLst/>
            <a:gdLst>
              <a:gd name="T0" fmla="*/ 6 w 80"/>
              <a:gd name="T1" fmla="*/ 9 h 9"/>
              <a:gd name="T2" fmla="*/ 6 w 80"/>
              <a:gd name="T3" fmla="*/ 9 h 9"/>
              <a:gd name="T4" fmla="*/ 2 w 80"/>
              <a:gd name="T5" fmla="*/ 9 h 9"/>
              <a:gd name="T6" fmla="*/ 0 w 80"/>
              <a:gd name="T7" fmla="*/ 6 h 9"/>
              <a:gd name="T8" fmla="*/ 0 w 80"/>
              <a:gd name="T9" fmla="*/ 6 h 9"/>
              <a:gd name="T10" fmla="*/ 2 w 80"/>
              <a:gd name="T11" fmla="*/ 2 h 9"/>
              <a:gd name="T12" fmla="*/ 6 w 80"/>
              <a:gd name="T13" fmla="*/ 0 h 9"/>
              <a:gd name="T14" fmla="*/ 75 w 80"/>
              <a:gd name="T15" fmla="*/ 0 h 9"/>
              <a:gd name="T16" fmla="*/ 75 w 80"/>
              <a:gd name="T17" fmla="*/ 0 h 9"/>
              <a:gd name="T18" fmla="*/ 79 w 80"/>
              <a:gd name="T19" fmla="*/ 2 h 9"/>
              <a:gd name="T20" fmla="*/ 80 w 80"/>
              <a:gd name="T21" fmla="*/ 6 h 9"/>
              <a:gd name="T22" fmla="*/ 80 w 80"/>
              <a:gd name="T23" fmla="*/ 6 h 9"/>
              <a:gd name="T24" fmla="*/ 79 w 80"/>
              <a:gd name="T25" fmla="*/ 9 h 9"/>
              <a:gd name="T26" fmla="*/ 75 w 80"/>
              <a:gd name="T27" fmla="*/ 9 h 9"/>
              <a:gd name="T28" fmla="*/ 6 w 80"/>
              <a:gd name="T2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0" h="9">
                <a:moveTo>
                  <a:pt x="6" y="9"/>
                </a:moveTo>
                <a:lnTo>
                  <a:pt x="6" y="9"/>
                </a:lnTo>
                <a:lnTo>
                  <a:pt x="2" y="9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75" y="0"/>
                </a:lnTo>
                <a:lnTo>
                  <a:pt x="75" y="0"/>
                </a:lnTo>
                <a:lnTo>
                  <a:pt x="79" y="2"/>
                </a:lnTo>
                <a:lnTo>
                  <a:pt x="80" y="6"/>
                </a:lnTo>
                <a:lnTo>
                  <a:pt x="80" y="6"/>
                </a:lnTo>
                <a:lnTo>
                  <a:pt x="79" y="9"/>
                </a:lnTo>
                <a:lnTo>
                  <a:pt x="75" y="9"/>
                </a:lnTo>
                <a:lnTo>
                  <a:pt x="6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713"/>
          <p:cNvSpPr>
            <a:spLocks noEditPoints="1"/>
          </p:cNvSpPr>
          <p:nvPr/>
        </p:nvSpPr>
        <p:spPr bwMode="auto">
          <a:xfrm>
            <a:off x="5726064" y="3050638"/>
            <a:ext cx="393972" cy="407557"/>
          </a:xfrm>
          <a:custGeom>
            <a:avLst/>
            <a:gdLst>
              <a:gd name="T0" fmla="*/ 24 w 116"/>
              <a:gd name="T1" fmla="*/ 0 h 120"/>
              <a:gd name="T2" fmla="*/ 20 w 116"/>
              <a:gd name="T3" fmla="*/ 0 h 120"/>
              <a:gd name="T4" fmla="*/ 7 w 116"/>
              <a:gd name="T5" fmla="*/ 8 h 120"/>
              <a:gd name="T6" fmla="*/ 0 w 116"/>
              <a:gd name="T7" fmla="*/ 28 h 120"/>
              <a:gd name="T8" fmla="*/ 0 w 116"/>
              <a:gd name="T9" fmla="*/ 55 h 120"/>
              <a:gd name="T10" fmla="*/ 4 w 116"/>
              <a:gd name="T11" fmla="*/ 71 h 120"/>
              <a:gd name="T12" fmla="*/ 15 w 116"/>
              <a:gd name="T13" fmla="*/ 83 h 120"/>
              <a:gd name="T14" fmla="*/ 4 w 116"/>
              <a:gd name="T15" fmla="*/ 120 h 120"/>
              <a:gd name="T16" fmla="*/ 92 w 116"/>
              <a:gd name="T17" fmla="*/ 85 h 120"/>
              <a:gd name="T18" fmla="*/ 95 w 116"/>
              <a:gd name="T19" fmla="*/ 85 h 120"/>
              <a:gd name="T20" fmla="*/ 108 w 116"/>
              <a:gd name="T21" fmla="*/ 75 h 120"/>
              <a:gd name="T22" fmla="*/ 116 w 116"/>
              <a:gd name="T23" fmla="*/ 55 h 120"/>
              <a:gd name="T24" fmla="*/ 116 w 116"/>
              <a:gd name="T25" fmla="*/ 28 h 120"/>
              <a:gd name="T26" fmla="*/ 108 w 116"/>
              <a:gd name="T27" fmla="*/ 8 h 120"/>
              <a:gd name="T28" fmla="*/ 95 w 116"/>
              <a:gd name="T29" fmla="*/ 0 h 120"/>
              <a:gd name="T30" fmla="*/ 92 w 116"/>
              <a:gd name="T31" fmla="*/ 0 h 120"/>
              <a:gd name="T32" fmla="*/ 24 w 116"/>
              <a:gd name="T33" fmla="*/ 62 h 120"/>
              <a:gd name="T34" fmla="*/ 22 w 116"/>
              <a:gd name="T35" fmla="*/ 60 h 120"/>
              <a:gd name="T36" fmla="*/ 20 w 116"/>
              <a:gd name="T37" fmla="*/ 56 h 120"/>
              <a:gd name="T38" fmla="*/ 24 w 116"/>
              <a:gd name="T39" fmla="*/ 53 h 120"/>
              <a:gd name="T40" fmla="*/ 86 w 116"/>
              <a:gd name="T41" fmla="*/ 53 h 120"/>
              <a:gd name="T42" fmla="*/ 92 w 116"/>
              <a:gd name="T43" fmla="*/ 56 h 120"/>
              <a:gd name="T44" fmla="*/ 90 w 116"/>
              <a:gd name="T45" fmla="*/ 60 h 120"/>
              <a:gd name="T46" fmla="*/ 86 w 116"/>
              <a:gd name="T47" fmla="*/ 62 h 120"/>
              <a:gd name="T48" fmla="*/ 26 w 116"/>
              <a:gd name="T49" fmla="*/ 47 h 120"/>
              <a:gd name="T50" fmla="*/ 22 w 116"/>
              <a:gd name="T51" fmla="*/ 45 h 120"/>
              <a:gd name="T52" fmla="*/ 20 w 116"/>
              <a:gd name="T53" fmla="*/ 41 h 120"/>
              <a:gd name="T54" fmla="*/ 26 w 116"/>
              <a:gd name="T55" fmla="*/ 38 h 120"/>
              <a:gd name="T56" fmla="*/ 95 w 116"/>
              <a:gd name="T57" fmla="*/ 38 h 120"/>
              <a:gd name="T58" fmla="*/ 101 w 116"/>
              <a:gd name="T59" fmla="*/ 41 h 120"/>
              <a:gd name="T60" fmla="*/ 99 w 116"/>
              <a:gd name="T61" fmla="*/ 45 h 120"/>
              <a:gd name="T62" fmla="*/ 95 w 116"/>
              <a:gd name="T63" fmla="*/ 47 h 120"/>
              <a:gd name="T64" fmla="*/ 26 w 116"/>
              <a:gd name="T65" fmla="*/ 30 h 120"/>
              <a:gd name="T66" fmla="*/ 22 w 116"/>
              <a:gd name="T67" fmla="*/ 28 h 120"/>
              <a:gd name="T68" fmla="*/ 20 w 116"/>
              <a:gd name="T69" fmla="*/ 26 h 120"/>
              <a:gd name="T70" fmla="*/ 26 w 116"/>
              <a:gd name="T71" fmla="*/ 21 h 120"/>
              <a:gd name="T72" fmla="*/ 95 w 116"/>
              <a:gd name="T73" fmla="*/ 21 h 120"/>
              <a:gd name="T74" fmla="*/ 101 w 116"/>
              <a:gd name="T75" fmla="*/ 26 h 120"/>
              <a:gd name="T76" fmla="*/ 99 w 116"/>
              <a:gd name="T77" fmla="*/ 28 h 120"/>
              <a:gd name="T78" fmla="*/ 95 w 116"/>
              <a:gd name="T79" fmla="*/ 3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120">
                <a:moveTo>
                  <a:pt x="92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7" y="8"/>
                </a:lnTo>
                <a:lnTo>
                  <a:pt x="2" y="17"/>
                </a:lnTo>
                <a:lnTo>
                  <a:pt x="0" y="28"/>
                </a:lnTo>
                <a:lnTo>
                  <a:pt x="0" y="55"/>
                </a:lnTo>
                <a:lnTo>
                  <a:pt x="0" y="55"/>
                </a:lnTo>
                <a:lnTo>
                  <a:pt x="0" y="64"/>
                </a:lnTo>
                <a:lnTo>
                  <a:pt x="4" y="71"/>
                </a:lnTo>
                <a:lnTo>
                  <a:pt x="9" y="77"/>
                </a:lnTo>
                <a:lnTo>
                  <a:pt x="15" y="83"/>
                </a:lnTo>
                <a:lnTo>
                  <a:pt x="15" y="83"/>
                </a:lnTo>
                <a:lnTo>
                  <a:pt x="4" y="120"/>
                </a:lnTo>
                <a:lnTo>
                  <a:pt x="63" y="85"/>
                </a:lnTo>
                <a:lnTo>
                  <a:pt x="92" y="85"/>
                </a:lnTo>
                <a:lnTo>
                  <a:pt x="92" y="85"/>
                </a:lnTo>
                <a:lnTo>
                  <a:pt x="95" y="85"/>
                </a:lnTo>
                <a:lnTo>
                  <a:pt x="101" y="83"/>
                </a:lnTo>
                <a:lnTo>
                  <a:pt x="108" y="75"/>
                </a:lnTo>
                <a:lnTo>
                  <a:pt x="114" y="66"/>
                </a:lnTo>
                <a:lnTo>
                  <a:pt x="116" y="55"/>
                </a:lnTo>
                <a:lnTo>
                  <a:pt x="116" y="28"/>
                </a:lnTo>
                <a:lnTo>
                  <a:pt x="116" y="28"/>
                </a:lnTo>
                <a:lnTo>
                  <a:pt x="114" y="17"/>
                </a:lnTo>
                <a:lnTo>
                  <a:pt x="108" y="8"/>
                </a:lnTo>
                <a:lnTo>
                  <a:pt x="101" y="2"/>
                </a:lnTo>
                <a:lnTo>
                  <a:pt x="95" y="0"/>
                </a:lnTo>
                <a:lnTo>
                  <a:pt x="92" y="0"/>
                </a:lnTo>
                <a:lnTo>
                  <a:pt x="92" y="0"/>
                </a:lnTo>
                <a:close/>
                <a:moveTo>
                  <a:pt x="86" y="62"/>
                </a:moveTo>
                <a:lnTo>
                  <a:pt x="24" y="62"/>
                </a:lnTo>
                <a:lnTo>
                  <a:pt x="24" y="62"/>
                </a:lnTo>
                <a:lnTo>
                  <a:pt x="22" y="60"/>
                </a:lnTo>
                <a:lnTo>
                  <a:pt x="20" y="56"/>
                </a:lnTo>
                <a:lnTo>
                  <a:pt x="20" y="56"/>
                </a:lnTo>
                <a:lnTo>
                  <a:pt x="22" y="55"/>
                </a:lnTo>
                <a:lnTo>
                  <a:pt x="24" y="53"/>
                </a:lnTo>
                <a:lnTo>
                  <a:pt x="86" y="53"/>
                </a:lnTo>
                <a:lnTo>
                  <a:pt x="86" y="53"/>
                </a:lnTo>
                <a:lnTo>
                  <a:pt x="90" y="55"/>
                </a:lnTo>
                <a:lnTo>
                  <a:pt x="92" y="56"/>
                </a:lnTo>
                <a:lnTo>
                  <a:pt x="92" y="56"/>
                </a:lnTo>
                <a:lnTo>
                  <a:pt x="90" y="60"/>
                </a:lnTo>
                <a:lnTo>
                  <a:pt x="86" y="62"/>
                </a:lnTo>
                <a:lnTo>
                  <a:pt x="86" y="62"/>
                </a:lnTo>
                <a:close/>
                <a:moveTo>
                  <a:pt x="95" y="47"/>
                </a:moveTo>
                <a:lnTo>
                  <a:pt x="26" y="47"/>
                </a:lnTo>
                <a:lnTo>
                  <a:pt x="26" y="47"/>
                </a:lnTo>
                <a:lnTo>
                  <a:pt x="22" y="45"/>
                </a:lnTo>
                <a:lnTo>
                  <a:pt x="20" y="41"/>
                </a:lnTo>
                <a:lnTo>
                  <a:pt x="20" y="41"/>
                </a:lnTo>
                <a:lnTo>
                  <a:pt x="22" y="38"/>
                </a:lnTo>
                <a:lnTo>
                  <a:pt x="26" y="38"/>
                </a:lnTo>
                <a:lnTo>
                  <a:pt x="95" y="38"/>
                </a:lnTo>
                <a:lnTo>
                  <a:pt x="95" y="38"/>
                </a:lnTo>
                <a:lnTo>
                  <a:pt x="99" y="38"/>
                </a:lnTo>
                <a:lnTo>
                  <a:pt x="101" y="41"/>
                </a:lnTo>
                <a:lnTo>
                  <a:pt x="101" y="41"/>
                </a:lnTo>
                <a:lnTo>
                  <a:pt x="99" y="45"/>
                </a:lnTo>
                <a:lnTo>
                  <a:pt x="95" y="47"/>
                </a:lnTo>
                <a:lnTo>
                  <a:pt x="95" y="47"/>
                </a:lnTo>
                <a:close/>
                <a:moveTo>
                  <a:pt x="95" y="30"/>
                </a:moveTo>
                <a:lnTo>
                  <a:pt x="26" y="30"/>
                </a:lnTo>
                <a:lnTo>
                  <a:pt x="26" y="30"/>
                </a:lnTo>
                <a:lnTo>
                  <a:pt x="22" y="28"/>
                </a:lnTo>
                <a:lnTo>
                  <a:pt x="20" y="26"/>
                </a:lnTo>
                <a:lnTo>
                  <a:pt x="20" y="26"/>
                </a:lnTo>
                <a:lnTo>
                  <a:pt x="22" y="23"/>
                </a:lnTo>
                <a:lnTo>
                  <a:pt x="26" y="21"/>
                </a:lnTo>
                <a:lnTo>
                  <a:pt x="95" y="21"/>
                </a:lnTo>
                <a:lnTo>
                  <a:pt x="95" y="21"/>
                </a:lnTo>
                <a:lnTo>
                  <a:pt x="99" y="23"/>
                </a:lnTo>
                <a:lnTo>
                  <a:pt x="101" y="26"/>
                </a:lnTo>
                <a:lnTo>
                  <a:pt x="101" y="26"/>
                </a:lnTo>
                <a:lnTo>
                  <a:pt x="99" y="28"/>
                </a:lnTo>
                <a:lnTo>
                  <a:pt x="95" y="30"/>
                </a:lnTo>
                <a:lnTo>
                  <a:pt x="95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714"/>
          <p:cNvSpPr>
            <a:spLocks/>
          </p:cNvSpPr>
          <p:nvPr/>
        </p:nvSpPr>
        <p:spPr bwMode="auto">
          <a:xfrm>
            <a:off x="4510184" y="3087997"/>
            <a:ext cx="101890" cy="312461"/>
          </a:xfrm>
          <a:custGeom>
            <a:avLst/>
            <a:gdLst>
              <a:gd name="T0" fmla="*/ 30 w 30"/>
              <a:gd name="T1" fmla="*/ 89 h 92"/>
              <a:gd name="T2" fmla="*/ 30 w 30"/>
              <a:gd name="T3" fmla="*/ 89 h 92"/>
              <a:gd name="T4" fmla="*/ 30 w 30"/>
              <a:gd name="T5" fmla="*/ 92 h 92"/>
              <a:gd name="T6" fmla="*/ 28 w 30"/>
              <a:gd name="T7" fmla="*/ 92 h 92"/>
              <a:gd name="T8" fmla="*/ 4 w 30"/>
              <a:gd name="T9" fmla="*/ 92 h 92"/>
              <a:gd name="T10" fmla="*/ 4 w 30"/>
              <a:gd name="T11" fmla="*/ 92 h 92"/>
              <a:gd name="T12" fmla="*/ 2 w 30"/>
              <a:gd name="T13" fmla="*/ 92 h 92"/>
              <a:gd name="T14" fmla="*/ 0 w 30"/>
              <a:gd name="T15" fmla="*/ 89 h 92"/>
              <a:gd name="T16" fmla="*/ 0 w 30"/>
              <a:gd name="T17" fmla="*/ 4 h 92"/>
              <a:gd name="T18" fmla="*/ 0 w 30"/>
              <a:gd name="T19" fmla="*/ 4 h 92"/>
              <a:gd name="T20" fmla="*/ 2 w 30"/>
              <a:gd name="T21" fmla="*/ 2 h 92"/>
              <a:gd name="T22" fmla="*/ 4 w 30"/>
              <a:gd name="T23" fmla="*/ 0 h 92"/>
              <a:gd name="T24" fmla="*/ 28 w 30"/>
              <a:gd name="T25" fmla="*/ 0 h 92"/>
              <a:gd name="T26" fmla="*/ 28 w 30"/>
              <a:gd name="T27" fmla="*/ 0 h 92"/>
              <a:gd name="T28" fmla="*/ 30 w 30"/>
              <a:gd name="T29" fmla="*/ 2 h 92"/>
              <a:gd name="T30" fmla="*/ 30 w 30"/>
              <a:gd name="T31" fmla="*/ 4 h 92"/>
              <a:gd name="T32" fmla="*/ 30 w 30"/>
              <a:gd name="T33" fmla="*/ 8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92">
                <a:moveTo>
                  <a:pt x="30" y="89"/>
                </a:moveTo>
                <a:lnTo>
                  <a:pt x="30" y="89"/>
                </a:lnTo>
                <a:lnTo>
                  <a:pt x="30" y="92"/>
                </a:lnTo>
                <a:lnTo>
                  <a:pt x="28" y="92"/>
                </a:lnTo>
                <a:lnTo>
                  <a:pt x="4" y="92"/>
                </a:lnTo>
                <a:lnTo>
                  <a:pt x="4" y="92"/>
                </a:lnTo>
                <a:lnTo>
                  <a:pt x="2" y="92"/>
                </a:lnTo>
                <a:lnTo>
                  <a:pt x="0" y="89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28" y="0"/>
                </a:lnTo>
                <a:lnTo>
                  <a:pt x="28" y="0"/>
                </a:lnTo>
                <a:lnTo>
                  <a:pt x="30" y="2"/>
                </a:lnTo>
                <a:lnTo>
                  <a:pt x="30" y="4"/>
                </a:lnTo>
                <a:lnTo>
                  <a:pt x="30" y="8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715"/>
          <p:cNvSpPr>
            <a:spLocks/>
          </p:cNvSpPr>
          <p:nvPr/>
        </p:nvSpPr>
        <p:spPr bwMode="auto">
          <a:xfrm>
            <a:off x="4635848" y="3087997"/>
            <a:ext cx="108683" cy="312461"/>
          </a:xfrm>
          <a:custGeom>
            <a:avLst/>
            <a:gdLst>
              <a:gd name="T0" fmla="*/ 32 w 32"/>
              <a:gd name="T1" fmla="*/ 89 h 92"/>
              <a:gd name="T2" fmla="*/ 32 w 32"/>
              <a:gd name="T3" fmla="*/ 89 h 92"/>
              <a:gd name="T4" fmla="*/ 30 w 32"/>
              <a:gd name="T5" fmla="*/ 92 h 92"/>
              <a:gd name="T6" fmla="*/ 28 w 32"/>
              <a:gd name="T7" fmla="*/ 92 h 92"/>
              <a:gd name="T8" fmla="*/ 4 w 32"/>
              <a:gd name="T9" fmla="*/ 92 h 92"/>
              <a:gd name="T10" fmla="*/ 4 w 32"/>
              <a:gd name="T11" fmla="*/ 92 h 92"/>
              <a:gd name="T12" fmla="*/ 2 w 32"/>
              <a:gd name="T13" fmla="*/ 92 h 92"/>
              <a:gd name="T14" fmla="*/ 0 w 32"/>
              <a:gd name="T15" fmla="*/ 89 h 92"/>
              <a:gd name="T16" fmla="*/ 0 w 32"/>
              <a:gd name="T17" fmla="*/ 4 h 92"/>
              <a:gd name="T18" fmla="*/ 0 w 32"/>
              <a:gd name="T19" fmla="*/ 4 h 92"/>
              <a:gd name="T20" fmla="*/ 2 w 32"/>
              <a:gd name="T21" fmla="*/ 2 h 92"/>
              <a:gd name="T22" fmla="*/ 4 w 32"/>
              <a:gd name="T23" fmla="*/ 0 h 92"/>
              <a:gd name="T24" fmla="*/ 28 w 32"/>
              <a:gd name="T25" fmla="*/ 0 h 92"/>
              <a:gd name="T26" fmla="*/ 28 w 32"/>
              <a:gd name="T27" fmla="*/ 0 h 92"/>
              <a:gd name="T28" fmla="*/ 30 w 32"/>
              <a:gd name="T29" fmla="*/ 2 h 92"/>
              <a:gd name="T30" fmla="*/ 32 w 32"/>
              <a:gd name="T31" fmla="*/ 4 h 92"/>
              <a:gd name="T32" fmla="*/ 32 w 32"/>
              <a:gd name="T33" fmla="*/ 8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92">
                <a:moveTo>
                  <a:pt x="32" y="89"/>
                </a:moveTo>
                <a:lnTo>
                  <a:pt x="32" y="89"/>
                </a:lnTo>
                <a:lnTo>
                  <a:pt x="30" y="92"/>
                </a:lnTo>
                <a:lnTo>
                  <a:pt x="28" y="92"/>
                </a:lnTo>
                <a:lnTo>
                  <a:pt x="4" y="92"/>
                </a:lnTo>
                <a:lnTo>
                  <a:pt x="4" y="92"/>
                </a:lnTo>
                <a:lnTo>
                  <a:pt x="2" y="92"/>
                </a:lnTo>
                <a:lnTo>
                  <a:pt x="0" y="89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28" y="0"/>
                </a:lnTo>
                <a:lnTo>
                  <a:pt x="28" y="0"/>
                </a:lnTo>
                <a:lnTo>
                  <a:pt x="30" y="2"/>
                </a:lnTo>
                <a:lnTo>
                  <a:pt x="32" y="4"/>
                </a:lnTo>
                <a:lnTo>
                  <a:pt x="32" y="8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716"/>
          <p:cNvSpPr>
            <a:spLocks/>
          </p:cNvSpPr>
          <p:nvPr/>
        </p:nvSpPr>
        <p:spPr bwMode="auto">
          <a:xfrm>
            <a:off x="3905641" y="3087997"/>
            <a:ext cx="312461" cy="312461"/>
          </a:xfrm>
          <a:custGeom>
            <a:avLst/>
            <a:gdLst>
              <a:gd name="T0" fmla="*/ 92 w 92"/>
              <a:gd name="T1" fmla="*/ 89 h 92"/>
              <a:gd name="T2" fmla="*/ 92 w 92"/>
              <a:gd name="T3" fmla="*/ 89 h 92"/>
              <a:gd name="T4" fmla="*/ 90 w 92"/>
              <a:gd name="T5" fmla="*/ 92 h 92"/>
              <a:gd name="T6" fmla="*/ 88 w 92"/>
              <a:gd name="T7" fmla="*/ 92 h 92"/>
              <a:gd name="T8" fmla="*/ 4 w 92"/>
              <a:gd name="T9" fmla="*/ 92 h 92"/>
              <a:gd name="T10" fmla="*/ 4 w 92"/>
              <a:gd name="T11" fmla="*/ 92 h 92"/>
              <a:gd name="T12" fmla="*/ 2 w 92"/>
              <a:gd name="T13" fmla="*/ 92 h 92"/>
              <a:gd name="T14" fmla="*/ 0 w 92"/>
              <a:gd name="T15" fmla="*/ 89 h 92"/>
              <a:gd name="T16" fmla="*/ 0 w 92"/>
              <a:gd name="T17" fmla="*/ 4 h 92"/>
              <a:gd name="T18" fmla="*/ 0 w 92"/>
              <a:gd name="T19" fmla="*/ 4 h 92"/>
              <a:gd name="T20" fmla="*/ 2 w 92"/>
              <a:gd name="T21" fmla="*/ 2 h 92"/>
              <a:gd name="T22" fmla="*/ 4 w 92"/>
              <a:gd name="T23" fmla="*/ 0 h 92"/>
              <a:gd name="T24" fmla="*/ 88 w 92"/>
              <a:gd name="T25" fmla="*/ 0 h 92"/>
              <a:gd name="T26" fmla="*/ 88 w 92"/>
              <a:gd name="T27" fmla="*/ 0 h 92"/>
              <a:gd name="T28" fmla="*/ 90 w 92"/>
              <a:gd name="T29" fmla="*/ 2 h 92"/>
              <a:gd name="T30" fmla="*/ 92 w 92"/>
              <a:gd name="T31" fmla="*/ 4 h 92"/>
              <a:gd name="T32" fmla="*/ 92 w 92"/>
              <a:gd name="T33" fmla="*/ 8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" h="92">
                <a:moveTo>
                  <a:pt x="92" y="89"/>
                </a:moveTo>
                <a:lnTo>
                  <a:pt x="92" y="89"/>
                </a:lnTo>
                <a:lnTo>
                  <a:pt x="90" y="92"/>
                </a:lnTo>
                <a:lnTo>
                  <a:pt x="88" y="92"/>
                </a:lnTo>
                <a:lnTo>
                  <a:pt x="4" y="92"/>
                </a:lnTo>
                <a:lnTo>
                  <a:pt x="4" y="92"/>
                </a:lnTo>
                <a:lnTo>
                  <a:pt x="2" y="92"/>
                </a:lnTo>
                <a:lnTo>
                  <a:pt x="0" y="89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88" y="0"/>
                </a:lnTo>
                <a:lnTo>
                  <a:pt x="88" y="0"/>
                </a:lnTo>
                <a:lnTo>
                  <a:pt x="90" y="2"/>
                </a:lnTo>
                <a:lnTo>
                  <a:pt x="92" y="4"/>
                </a:lnTo>
                <a:lnTo>
                  <a:pt x="92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717"/>
          <p:cNvSpPr>
            <a:spLocks/>
          </p:cNvSpPr>
          <p:nvPr/>
        </p:nvSpPr>
        <p:spPr bwMode="auto">
          <a:xfrm>
            <a:off x="3389401" y="3087997"/>
            <a:ext cx="305669" cy="312461"/>
          </a:xfrm>
          <a:custGeom>
            <a:avLst/>
            <a:gdLst>
              <a:gd name="T0" fmla="*/ 90 w 90"/>
              <a:gd name="T1" fmla="*/ 47 h 92"/>
              <a:gd name="T2" fmla="*/ 90 w 90"/>
              <a:gd name="T3" fmla="*/ 47 h 92"/>
              <a:gd name="T4" fmla="*/ 90 w 90"/>
              <a:gd name="T5" fmla="*/ 55 h 92"/>
              <a:gd name="T6" fmla="*/ 86 w 90"/>
              <a:gd name="T7" fmla="*/ 64 h 92"/>
              <a:gd name="T8" fmla="*/ 83 w 90"/>
              <a:gd name="T9" fmla="*/ 72 h 92"/>
              <a:gd name="T10" fmla="*/ 77 w 90"/>
              <a:gd name="T11" fmla="*/ 79 h 92"/>
              <a:gd name="T12" fmla="*/ 71 w 90"/>
              <a:gd name="T13" fmla="*/ 85 h 92"/>
              <a:gd name="T14" fmla="*/ 64 w 90"/>
              <a:gd name="T15" fmla="*/ 89 h 92"/>
              <a:gd name="T16" fmla="*/ 54 w 90"/>
              <a:gd name="T17" fmla="*/ 90 h 92"/>
              <a:gd name="T18" fmla="*/ 45 w 90"/>
              <a:gd name="T19" fmla="*/ 92 h 92"/>
              <a:gd name="T20" fmla="*/ 45 w 90"/>
              <a:gd name="T21" fmla="*/ 92 h 92"/>
              <a:gd name="T22" fmla="*/ 36 w 90"/>
              <a:gd name="T23" fmla="*/ 90 h 92"/>
              <a:gd name="T24" fmla="*/ 28 w 90"/>
              <a:gd name="T25" fmla="*/ 89 h 92"/>
              <a:gd name="T26" fmla="*/ 19 w 90"/>
              <a:gd name="T27" fmla="*/ 85 h 92"/>
              <a:gd name="T28" fmla="*/ 13 w 90"/>
              <a:gd name="T29" fmla="*/ 79 h 92"/>
              <a:gd name="T30" fmla="*/ 8 w 90"/>
              <a:gd name="T31" fmla="*/ 72 h 92"/>
              <a:gd name="T32" fmla="*/ 4 w 90"/>
              <a:gd name="T33" fmla="*/ 64 h 92"/>
              <a:gd name="T34" fmla="*/ 0 w 90"/>
              <a:gd name="T35" fmla="*/ 55 h 92"/>
              <a:gd name="T36" fmla="*/ 0 w 90"/>
              <a:gd name="T37" fmla="*/ 47 h 92"/>
              <a:gd name="T38" fmla="*/ 0 w 90"/>
              <a:gd name="T39" fmla="*/ 47 h 92"/>
              <a:gd name="T40" fmla="*/ 0 w 90"/>
              <a:gd name="T41" fmla="*/ 38 h 92"/>
              <a:gd name="T42" fmla="*/ 4 w 90"/>
              <a:gd name="T43" fmla="*/ 29 h 92"/>
              <a:gd name="T44" fmla="*/ 8 w 90"/>
              <a:gd name="T45" fmla="*/ 21 h 92"/>
              <a:gd name="T46" fmla="*/ 13 w 90"/>
              <a:gd name="T47" fmla="*/ 14 h 92"/>
              <a:gd name="T48" fmla="*/ 19 w 90"/>
              <a:gd name="T49" fmla="*/ 8 h 92"/>
              <a:gd name="T50" fmla="*/ 28 w 90"/>
              <a:gd name="T51" fmla="*/ 4 h 92"/>
              <a:gd name="T52" fmla="*/ 36 w 90"/>
              <a:gd name="T53" fmla="*/ 2 h 92"/>
              <a:gd name="T54" fmla="*/ 45 w 90"/>
              <a:gd name="T55" fmla="*/ 0 h 92"/>
              <a:gd name="T56" fmla="*/ 45 w 90"/>
              <a:gd name="T57" fmla="*/ 0 h 92"/>
              <a:gd name="T58" fmla="*/ 54 w 90"/>
              <a:gd name="T59" fmla="*/ 2 h 92"/>
              <a:gd name="T60" fmla="*/ 64 w 90"/>
              <a:gd name="T61" fmla="*/ 4 h 92"/>
              <a:gd name="T62" fmla="*/ 71 w 90"/>
              <a:gd name="T63" fmla="*/ 8 h 92"/>
              <a:gd name="T64" fmla="*/ 77 w 90"/>
              <a:gd name="T65" fmla="*/ 14 h 92"/>
              <a:gd name="T66" fmla="*/ 83 w 90"/>
              <a:gd name="T67" fmla="*/ 21 h 92"/>
              <a:gd name="T68" fmla="*/ 86 w 90"/>
              <a:gd name="T69" fmla="*/ 29 h 92"/>
              <a:gd name="T70" fmla="*/ 90 w 90"/>
              <a:gd name="T71" fmla="*/ 38 h 92"/>
              <a:gd name="T72" fmla="*/ 90 w 90"/>
              <a:gd name="T73" fmla="*/ 47 h 92"/>
              <a:gd name="T74" fmla="*/ 90 w 90"/>
              <a:gd name="T75" fmla="*/ 4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0" h="92">
                <a:moveTo>
                  <a:pt x="90" y="47"/>
                </a:moveTo>
                <a:lnTo>
                  <a:pt x="90" y="47"/>
                </a:lnTo>
                <a:lnTo>
                  <a:pt x="90" y="55"/>
                </a:lnTo>
                <a:lnTo>
                  <a:pt x="86" y="64"/>
                </a:lnTo>
                <a:lnTo>
                  <a:pt x="83" y="72"/>
                </a:lnTo>
                <a:lnTo>
                  <a:pt x="77" y="79"/>
                </a:lnTo>
                <a:lnTo>
                  <a:pt x="71" y="85"/>
                </a:lnTo>
                <a:lnTo>
                  <a:pt x="64" y="89"/>
                </a:lnTo>
                <a:lnTo>
                  <a:pt x="54" y="90"/>
                </a:lnTo>
                <a:lnTo>
                  <a:pt x="45" y="92"/>
                </a:lnTo>
                <a:lnTo>
                  <a:pt x="45" y="92"/>
                </a:lnTo>
                <a:lnTo>
                  <a:pt x="36" y="90"/>
                </a:lnTo>
                <a:lnTo>
                  <a:pt x="28" y="89"/>
                </a:lnTo>
                <a:lnTo>
                  <a:pt x="19" y="85"/>
                </a:lnTo>
                <a:lnTo>
                  <a:pt x="13" y="79"/>
                </a:lnTo>
                <a:lnTo>
                  <a:pt x="8" y="72"/>
                </a:lnTo>
                <a:lnTo>
                  <a:pt x="4" y="64"/>
                </a:lnTo>
                <a:lnTo>
                  <a:pt x="0" y="55"/>
                </a:lnTo>
                <a:lnTo>
                  <a:pt x="0" y="47"/>
                </a:lnTo>
                <a:lnTo>
                  <a:pt x="0" y="47"/>
                </a:lnTo>
                <a:lnTo>
                  <a:pt x="0" y="38"/>
                </a:lnTo>
                <a:lnTo>
                  <a:pt x="4" y="29"/>
                </a:lnTo>
                <a:lnTo>
                  <a:pt x="8" y="21"/>
                </a:lnTo>
                <a:lnTo>
                  <a:pt x="13" y="14"/>
                </a:lnTo>
                <a:lnTo>
                  <a:pt x="19" y="8"/>
                </a:lnTo>
                <a:lnTo>
                  <a:pt x="28" y="4"/>
                </a:lnTo>
                <a:lnTo>
                  <a:pt x="36" y="2"/>
                </a:lnTo>
                <a:lnTo>
                  <a:pt x="45" y="0"/>
                </a:lnTo>
                <a:lnTo>
                  <a:pt x="45" y="0"/>
                </a:lnTo>
                <a:lnTo>
                  <a:pt x="54" y="2"/>
                </a:lnTo>
                <a:lnTo>
                  <a:pt x="64" y="4"/>
                </a:lnTo>
                <a:lnTo>
                  <a:pt x="71" y="8"/>
                </a:lnTo>
                <a:lnTo>
                  <a:pt x="77" y="14"/>
                </a:lnTo>
                <a:lnTo>
                  <a:pt x="83" y="21"/>
                </a:lnTo>
                <a:lnTo>
                  <a:pt x="86" y="29"/>
                </a:lnTo>
                <a:lnTo>
                  <a:pt x="90" y="38"/>
                </a:lnTo>
                <a:lnTo>
                  <a:pt x="90" y="47"/>
                </a:lnTo>
                <a:lnTo>
                  <a:pt x="90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718"/>
          <p:cNvSpPr>
            <a:spLocks/>
          </p:cNvSpPr>
          <p:nvPr/>
        </p:nvSpPr>
        <p:spPr bwMode="auto">
          <a:xfrm>
            <a:off x="2893540" y="3108375"/>
            <a:ext cx="234346" cy="261517"/>
          </a:xfrm>
          <a:custGeom>
            <a:avLst/>
            <a:gdLst>
              <a:gd name="T0" fmla="*/ 62 w 69"/>
              <a:gd name="T1" fmla="*/ 26 h 77"/>
              <a:gd name="T2" fmla="*/ 62 w 69"/>
              <a:gd name="T3" fmla="*/ 26 h 77"/>
              <a:gd name="T4" fmla="*/ 67 w 69"/>
              <a:gd name="T5" fmla="*/ 32 h 77"/>
              <a:gd name="T6" fmla="*/ 69 w 69"/>
              <a:gd name="T7" fmla="*/ 39 h 77"/>
              <a:gd name="T8" fmla="*/ 67 w 69"/>
              <a:gd name="T9" fmla="*/ 45 h 77"/>
              <a:gd name="T10" fmla="*/ 62 w 69"/>
              <a:gd name="T11" fmla="*/ 51 h 77"/>
              <a:gd name="T12" fmla="*/ 62 w 69"/>
              <a:gd name="T13" fmla="*/ 51 h 77"/>
              <a:gd name="T14" fmla="*/ 21 w 69"/>
              <a:gd name="T15" fmla="*/ 73 h 77"/>
              <a:gd name="T16" fmla="*/ 21 w 69"/>
              <a:gd name="T17" fmla="*/ 73 h 77"/>
              <a:gd name="T18" fmla="*/ 13 w 69"/>
              <a:gd name="T19" fmla="*/ 77 h 77"/>
              <a:gd name="T20" fmla="*/ 6 w 69"/>
              <a:gd name="T21" fmla="*/ 75 h 77"/>
              <a:gd name="T22" fmla="*/ 2 w 69"/>
              <a:gd name="T23" fmla="*/ 71 h 77"/>
              <a:gd name="T24" fmla="*/ 0 w 69"/>
              <a:gd name="T25" fmla="*/ 62 h 77"/>
              <a:gd name="T26" fmla="*/ 0 w 69"/>
              <a:gd name="T27" fmla="*/ 62 h 77"/>
              <a:gd name="T28" fmla="*/ 0 w 69"/>
              <a:gd name="T29" fmla="*/ 15 h 77"/>
              <a:gd name="T30" fmla="*/ 0 w 69"/>
              <a:gd name="T31" fmla="*/ 15 h 77"/>
              <a:gd name="T32" fmla="*/ 2 w 69"/>
              <a:gd name="T33" fmla="*/ 8 h 77"/>
              <a:gd name="T34" fmla="*/ 6 w 69"/>
              <a:gd name="T35" fmla="*/ 2 h 77"/>
              <a:gd name="T36" fmla="*/ 13 w 69"/>
              <a:gd name="T37" fmla="*/ 0 h 77"/>
              <a:gd name="T38" fmla="*/ 21 w 69"/>
              <a:gd name="T39" fmla="*/ 4 h 77"/>
              <a:gd name="T40" fmla="*/ 21 w 69"/>
              <a:gd name="T41" fmla="*/ 4 h 77"/>
              <a:gd name="T42" fmla="*/ 62 w 69"/>
              <a:gd name="T43" fmla="*/ 26 h 77"/>
              <a:gd name="T44" fmla="*/ 62 w 69"/>
              <a:gd name="T45" fmla="*/ 2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9" h="77">
                <a:moveTo>
                  <a:pt x="62" y="26"/>
                </a:moveTo>
                <a:lnTo>
                  <a:pt x="62" y="26"/>
                </a:lnTo>
                <a:lnTo>
                  <a:pt x="67" y="32"/>
                </a:lnTo>
                <a:lnTo>
                  <a:pt x="69" y="39"/>
                </a:lnTo>
                <a:lnTo>
                  <a:pt x="67" y="45"/>
                </a:lnTo>
                <a:lnTo>
                  <a:pt x="62" y="51"/>
                </a:lnTo>
                <a:lnTo>
                  <a:pt x="62" y="51"/>
                </a:lnTo>
                <a:lnTo>
                  <a:pt x="21" y="73"/>
                </a:lnTo>
                <a:lnTo>
                  <a:pt x="21" y="73"/>
                </a:lnTo>
                <a:lnTo>
                  <a:pt x="13" y="77"/>
                </a:lnTo>
                <a:lnTo>
                  <a:pt x="6" y="75"/>
                </a:lnTo>
                <a:lnTo>
                  <a:pt x="2" y="71"/>
                </a:lnTo>
                <a:lnTo>
                  <a:pt x="0" y="62"/>
                </a:lnTo>
                <a:lnTo>
                  <a:pt x="0" y="62"/>
                </a:lnTo>
                <a:lnTo>
                  <a:pt x="0" y="15"/>
                </a:lnTo>
                <a:lnTo>
                  <a:pt x="0" y="15"/>
                </a:lnTo>
                <a:lnTo>
                  <a:pt x="2" y="8"/>
                </a:lnTo>
                <a:lnTo>
                  <a:pt x="6" y="2"/>
                </a:lnTo>
                <a:lnTo>
                  <a:pt x="13" y="0"/>
                </a:lnTo>
                <a:lnTo>
                  <a:pt x="21" y="4"/>
                </a:lnTo>
                <a:lnTo>
                  <a:pt x="21" y="4"/>
                </a:lnTo>
                <a:lnTo>
                  <a:pt x="62" y="26"/>
                </a:lnTo>
                <a:lnTo>
                  <a:pt x="62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719"/>
          <p:cNvSpPr>
            <a:spLocks/>
          </p:cNvSpPr>
          <p:nvPr/>
        </p:nvSpPr>
        <p:spPr bwMode="auto">
          <a:xfrm>
            <a:off x="1117267" y="3087997"/>
            <a:ext cx="288688" cy="312461"/>
          </a:xfrm>
          <a:custGeom>
            <a:avLst/>
            <a:gdLst>
              <a:gd name="T0" fmla="*/ 81 w 85"/>
              <a:gd name="T1" fmla="*/ 0 h 92"/>
              <a:gd name="T2" fmla="*/ 56 w 85"/>
              <a:gd name="T3" fmla="*/ 0 h 92"/>
              <a:gd name="T4" fmla="*/ 56 w 85"/>
              <a:gd name="T5" fmla="*/ 0 h 92"/>
              <a:gd name="T6" fmla="*/ 55 w 85"/>
              <a:gd name="T7" fmla="*/ 2 h 92"/>
              <a:gd name="T8" fmla="*/ 53 w 85"/>
              <a:gd name="T9" fmla="*/ 4 h 92"/>
              <a:gd name="T10" fmla="*/ 53 w 85"/>
              <a:gd name="T11" fmla="*/ 29 h 92"/>
              <a:gd name="T12" fmla="*/ 53 w 85"/>
              <a:gd name="T13" fmla="*/ 29 h 92"/>
              <a:gd name="T14" fmla="*/ 53 w 85"/>
              <a:gd name="T15" fmla="*/ 29 h 92"/>
              <a:gd name="T16" fmla="*/ 28 w 85"/>
              <a:gd name="T17" fmla="*/ 15 h 92"/>
              <a:gd name="T18" fmla="*/ 11 w 85"/>
              <a:gd name="T19" fmla="*/ 4 h 92"/>
              <a:gd name="T20" fmla="*/ 11 w 85"/>
              <a:gd name="T21" fmla="*/ 4 h 92"/>
              <a:gd name="T22" fmla="*/ 8 w 85"/>
              <a:gd name="T23" fmla="*/ 2 h 92"/>
              <a:gd name="T24" fmla="*/ 4 w 85"/>
              <a:gd name="T25" fmla="*/ 4 h 92"/>
              <a:gd name="T26" fmla="*/ 0 w 85"/>
              <a:gd name="T27" fmla="*/ 6 h 92"/>
              <a:gd name="T28" fmla="*/ 0 w 85"/>
              <a:gd name="T29" fmla="*/ 12 h 92"/>
              <a:gd name="T30" fmla="*/ 0 w 85"/>
              <a:gd name="T31" fmla="*/ 30 h 92"/>
              <a:gd name="T32" fmla="*/ 0 w 85"/>
              <a:gd name="T33" fmla="*/ 30 h 92"/>
              <a:gd name="T34" fmla="*/ 0 w 85"/>
              <a:gd name="T35" fmla="*/ 59 h 92"/>
              <a:gd name="T36" fmla="*/ 0 w 85"/>
              <a:gd name="T37" fmla="*/ 77 h 92"/>
              <a:gd name="T38" fmla="*/ 0 w 85"/>
              <a:gd name="T39" fmla="*/ 77 h 92"/>
              <a:gd name="T40" fmla="*/ 0 w 85"/>
              <a:gd name="T41" fmla="*/ 83 h 92"/>
              <a:gd name="T42" fmla="*/ 4 w 85"/>
              <a:gd name="T43" fmla="*/ 87 h 92"/>
              <a:gd name="T44" fmla="*/ 8 w 85"/>
              <a:gd name="T45" fmla="*/ 87 h 92"/>
              <a:gd name="T46" fmla="*/ 11 w 85"/>
              <a:gd name="T47" fmla="*/ 85 h 92"/>
              <a:gd name="T48" fmla="*/ 28 w 85"/>
              <a:gd name="T49" fmla="*/ 75 h 92"/>
              <a:gd name="T50" fmla="*/ 28 w 85"/>
              <a:gd name="T51" fmla="*/ 75 h 92"/>
              <a:gd name="T52" fmla="*/ 53 w 85"/>
              <a:gd name="T53" fmla="*/ 62 h 92"/>
              <a:gd name="T54" fmla="*/ 53 w 85"/>
              <a:gd name="T55" fmla="*/ 60 h 92"/>
              <a:gd name="T56" fmla="*/ 53 w 85"/>
              <a:gd name="T57" fmla="*/ 89 h 92"/>
              <a:gd name="T58" fmla="*/ 53 w 85"/>
              <a:gd name="T59" fmla="*/ 89 h 92"/>
              <a:gd name="T60" fmla="*/ 55 w 85"/>
              <a:gd name="T61" fmla="*/ 92 h 92"/>
              <a:gd name="T62" fmla="*/ 56 w 85"/>
              <a:gd name="T63" fmla="*/ 92 h 92"/>
              <a:gd name="T64" fmla="*/ 81 w 85"/>
              <a:gd name="T65" fmla="*/ 92 h 92"/>
              <a:gd name="T66" fmla="*/ 81 w 85"/>
              <a:gd name="T67" fmla="*/ 92 h 92"/>
              <a:gd name="T68" fmla="*/ 83 w 85"/>
              <a:gd name="T69" fmla="*/ 92 h 92"/>
              <a:gd name="T70" fmla="*/ 85 w 85"/>
              <a:gd name="T71" fmla="*/ 89 h 92"/>
              <a:gd name="T72" fmla="*/ 85 w 85"/>
              <a:gd name="T73" fmla="*/ 4 h 92"/>
              <a:gd name="T74" fmla="*/ 85 w 85"/>
              <a:gd name="T75" fmla="*/ 4 h 92"/>
              <a:gd name="T76" fmla="*/ 83 w 85"/>
              <a:gd name="T77" fmla="*/ 2 h 92"/>
              <a:gd name="T78" fmla="*/ 81 w 85"/>
              <a:gd name="T79" fmla="*/ 0 h 92"/>
              <a:gd name="T80" fmla="*/ 81 w 85"/>
              <a:gd name="T8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" h="92">
                <a:moveTo>
                  <a:pt x="81" y="0"/>
                </a:moveTo>
                <a:lnTo>
                  <a:pt x="56" y="0"/>
                </a:lnTo>
                <a:lnTo>
                  <a:pt x="56" y="0"/>
                </a:lnTo>
                <a:lnTo>
                  <a:pt x="55" y="2"/>
                </a:lnTo>
                <a:lnTo>
                  <a:pt x="53" y="4"/>
                </a:lnTo>
                <a:lnTo>
                  <a:pt x="53" y="29"/>
                </a:lnTo>
                <a:lnTo>
                  <a:pt x="53" y="29"/>
                </a:lnTo>
                <a:lnTo>
                  <a:pt x="53" y="29"/>
                </a:lnTo>
                <a:lnTo>
                  <a:pt x="28" y="15"/>
                </a:lnTo>
                <a:lnTo>
                  <a:pt x="11" y="4"/>
                </a:lnTo>
                <a:lnTo>
                  <a:pt x="11" y="4"/>
                </a:lnTo>
                <a:lnTo>
                  <a:pt x="8" y="2"/>
                </a:lnTo>
                <a:lnTo>
                  <a:pt x="4" y="4"/>
                </a:lnTo>
                <a:lnTo>
                  <a:pt x="0" y="6"/>
                </a:lnTo>
                <a:lnTo>
                  <a:pt x="0" y="12"/>
                </a:lnTo>
                <a:lnTo>
                  <a:pt x="0" y="30"/>
                </a:lnTo>
                <a:lnTo>
                  <a:pt x="0" y="30"/>
                </a:lnTo>
                <a:lnTo>
                  <a:pt x="0" y="59"/>
                </a:lnTo>
                <a:lnTo>
                  <a:pt x="0" y="77"/>
                </a:lnTo>
                <a:lnTo>
                  <a:pt x="0" y="77"/>
                </a:lnTo>
                <a:lnTo>
                  <a:pt x="0" y="83"/>
                </a:lnTo>
                <a:lnTo>
                  <a:pt x="4" y="87"/>
                </a:lnTo>
                <a:lnTo>
                  <a:pt x="8" y="87"/>
                </a:lnTo>
                <a:lnTo>
                  <a:pt x="11" y="85"/>
                </a:lnTo>
                <a:lnTo>
                  <a:pt x="28" y="75"/>
                </a:lnTo>
                <a:lnTo>
                  <a:pt x="28" y="75"/>
                </a:lnTo>
                <a:lnTo>
                  <a:pt x="53" y="62"/>
                </a:lnTo>
                <a:lnTo>
                  <a:pt x="53" y="60"/>
                </a:lnTo>
                <a:lnTo>
                  <a:pt x="53" y="89"/>
                </a:lnTo>
                <a:lnTo>
                  <a:pt x="53" y="89"/>
                </a:lnTo>
                <a:lnTo>
                  <a:pt x="55" y="92"/>
                </a:lnTo>
                <a:lnTo>
                  <a:pt x="56" y="92"/>
                </a:lnTo>
                <a:lnTo>
                  <a:pt x="81" y="92"/>
                </a:lnTo>
                <a:lnTo>
                  <a:pt x="81" y="92"/>
                </a:lnTo>
                <a:lnTo>
                  <a:pt x="83" y="92"/>
                </a:lnTo>
                <a:lnTo>
                  <a:pt x="85" y="89"/>
                </a:lnTo>
                <a:lnTo>
                  <a:pt x="85" y="4"/>
                </a:lnTo>
                <a:lnTo>
                  <a:pt x="85" y="4"/>
                </a:lnTo>
                <a:lnTo>
                  <a:pt x="83" y="2"/>
                </a:lnTo>
                <a:lnTo>
                  <a:pt x="81" y="0"/>
                </a:lnTo>
                <a:lnTo>
                  <a:pt x="81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720"/>
          <p:cNvSpPr>
            <a:spLocks/>
          </p:cNvSpPr>
          <p:nvPr/>
        </p:nvSpPr>
        <p:spPr bwMode="auto">
          <a:xfrm>
            <a:off x="2217673" y="3094789"/>
            <a:ext cx="397369" cy="288688"/>
          </a:xfrm>
          <a:custGeom>
            <a:avLst/>
            <a:gdLst>
              <a:gd name="T0" fmla="*/ 111 w 117"/>
              <a:gd name="T1" fmla="*/ 36 h 85"/>
              <a:gd name="T2" fmla="*/ 94 w 117"/>
              <a:gd name="T3" fmla="*/ 27 h 85"/>
              <a:gd name="T4" fmla="*/ 94 w 117"/>
              <a:gd name="T5" fmla="*/ 27 h 85"/>
              <a:gd name="T6" fmla="*/ 70 w 117"/>
              <a:gd name="T7" fmla="*/ 13 h 85"/>
              <a:gd name="T8" fmla="*/ 53 w 117"/>
              <a:gd name="T9" fmla="*/ 2 h 85"/>
              <a:gd name="T10" fmla="*/ 53 w 117"/>
              <a:gd name="T11" fmla="*/ 2 h 85"/>
              <a:gd name="T12" fmla="*/ 49 w 117"/>
              <a:gd name="T13" fmla="*/ 0 h 85"/>
              <a:gd name="T14" fmla="*/ 45 w 117"/>
              <a:gd name="T15" fmla="*/ 2 h 85"/>
              <a:gd name="T16" fmla="*/ 42 w 117"/>
              <a:gd name="T17" fmla="*/ 4 h 85"/>
              <a:gd name="T18" fmla="*/ 42 w 117"/>
              <a:gd name="T19" fmla="*/ 10 h 85"/>
              <a:gd name="T20" fmla="*/ 42 w 117"/>
              <a:gd name="T21" fmla="*/ 19 h 85"/>
              <a:gd name="T22" fmla="*/ 42 w 117"/>
              <a:gd name="T23" fmla="*/ 19 h 85"/>
              <a:gd name="T24" fmla="*/ 30 w 117"/>
              <a:gd name="T25" fmla="*/ 13 h 85"/>
              <a:gd name="T26" fmla="*/ 12 w 117"/>
              <a:gd name="T27" fmla="*/ 2 h 85"/>
              <a:gd name="T28" fmla="*/ 12 w 117"/>
              <a:gd name="T29" fmla="*/ 2 h 85"/>
              <a:gd name="T30" fmla="*/ 8 w 117"/>
              <a:gd name="T31" fmla="*/ 0 h 85"/>
              <a:gd name="T32" fmla="*/ 4 w 117"/>
              <a:gd name="T33" fmla="*/ 2 h 85"/>
              <a:gd name="T34" fmla="*/ 2 w 117"/>
              <a:gd name="T35" fmla="*/ 4 h 85"/>
              <a:gd name="T36" fmla="*/ 0 w 117"/>
              <a:gd name="T37" fmla="*/ 10 h 85"/>
              <a:gd name="T38" fmla="*/ 0 w 117"/>
              <a:gd name="T39" fmla="*/ 28 h 85"/>
              <a:gd name="T40" fmla="*/ 0 w 117"/>
              <a:gd name="T41" fmla="*/ 28 h 85"/>
              <a:gd name="T42" fmla="*/ 0 w 117"/>
              <a:gd name="T43" fmla="*/ 57 h 85"/>
              <a:gd name="T44" fmla="*/ 0 w 117"/>
              <a:gd name="T45" fmla="*/ 75 h 85"/>
              <a:gd name="T46" fmla="*/ 0 w 117"/>
              <a:gd name="T47" fmla="*/ 75 h 85"/>
              <a:gd name="T48" fmla="*/ 2 w 117"/>
              <a:gd name="T49" fmla="*/ 81 h 85"/>
              <a:gd name="T50" fmla="*/ 4 w 117"/>
              <a:gd name="T51" fmla="*/ 85 h 85"/>
              <a:gd name="T52" fmla="*/ 8 w 117"/>
              <a:gd name="T53" fmla="*/ 85 h 85"/>
              <a:gd name="T54" fmla="*/ 12 w 117"/>
              <a:gd name="T55" fmla="*/ 83 h 85"/>
              <a:gd name="T56" fmla="*/ 30 w 117"/>
              <a:gd name="T57" fmla="*/ 73 h 85"/>
              <a:gd name="T58" fmla="*/ 30 w 117"/>
              <a:gd name="T59" fmla="*/ 73 h 85"/>
              <a:gd name="T60" fmla="*/ 42 w 117"/>
              <a:gd name="T61" fmla="*/ 66 h 85"/>
              <a:gd name="T62" fmla="*/ 42 w 117"/>
              <a:gd name="T63" fmla="*/ 75 h 85"/>
              <a:gd name="T64" fmla="*/ 42 w 117"/>
              <a:gd name="T65" fmla="*/ 75 h 85"/>
              <a:gd name="T66" fmla="*/ 42 w 117"/>
              <a:gd name="T67" fmla="*/ 81 h 85"/>
              <a:gd name="T68" fmla="*/ 45 w 117"/>
              <a:gd name="T69" fmla="*/ 85 h 85"/>
              <a:gd name="T70" fmla="*/ 49 w 117"/>
              <a:gd name="T71" fmla="*/ 85 h 85"/>
              <a:gd name="T72" fmla="*/ 53 w 117"/>
              <a:gd name="T73" fmla="*/ 83 h 85"/>
              <a:gd name="T74" fmla="*/ 70 w 117"/>
              <a:gd name="T75" fmla="*/ 73 h 85"/>
              <a:gd name="T76" fmla="*/ 70 w 117"/>
              <a:gd name="T77" fmla="*/ 73 h 85"/>
              <a:gd name="T78" fmla="*/ 94 w 117"/>
              <a:gd name="T79" fmla="*/ 60 h 85"/>
              <a:gd name="T80" fmla="*/ 111 w 117"/>
              <a:gd name="T81" fmla="*/ 49 h 85"/>
              <a:gd name="T82" fmla="*/ 111 w 117"/>
              <a:gd name="T83" fmla="*/ 49 h 85"/>
              <a:gd name="T84" fmla="*/ 115 w 117"/>
              <a:gd name="T85" fmla="*/ 47 h 85"/>
              <a:gd name="T86" fmla="*/ 117 w 117"/>
              <a:gd name="T87" fmla="*/ 43 h 85"/>
              <a:gd name="T88" fmla="*/ 115 w 117"/>
              <a:gd name="T89" fmla="*/ 40 h 85"/>
              <a:gd name="T90" fmla="*/ 111 w 117"/>
              <a:gd name="T91" fmla="*/ 36 h 85"/>
              <a:gd name="T92" fmla="*/ 111 w 117"/>
              <a:gd name="T93" fmla="*/ 3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7" h="85">
                <a:moveTo>
                  <a:pt x="111" y="36"/>
                </a:moveTo>
                <a:lnTo>
                  <a:pt x="94" y="27"/>
                </a:lnTo>
                <a:lnTo>
                  <a:pt x="94" y="27"/>
                </a:lnTo>
                <a:lnTo>
                  <a:pt x="70" y="13"/>
                </a:lnTo>
                <a:lnTo>
                  <a:pt x="53" y="2"/>
                </a:lnTo>
                <a:lnTo>
                  <a:pt x="53" y="2"/>
                </a:lnTo>
                <a:lnTo>
                  <a:pt x="49" y="0"/>
                </a:lnTo>
                <a:lnTo>
                  <a:pt x="45" y="2"/>
                </a:lnTo>
                <a:lnTo>
                  <a:pt x="42" y="4"/>
                </a:lnTo>
                <a:lnTo>
                  <a:pt x="42" y="10"/>
                </a:lnTo>
                <a:lnTo>
                  <a:pt x="42" y="19"/>
                </a:lnTo>
                <a:lnTo>
                  <a:pt x="42" y="19"/>
                </a:lnTo>
                <a:lnTo>
                  <a:pt x="30" y="13"/>
                </a:lnTo>
                <a:lnTo>
                  <a:pt x="12" y="2"/>
                </a:lnTo>
                <a:lnTo>
                  <a:pt x="12" y="2"/>
                </a:lnTo>
                <a:lnTo>
                  <a:pt x="8" y="0"/>
                </a:lnTo>
                <a:lnTo>
                  <a:pt x="4" y="2"/>
                </a:lnTo>
                <a:lnTo>
                  <a:pt x="2" y="4"/>
                </a:lnTo>
                <a:lnTo>
                  <a:pt x="0" y="10"/>
                </a:lnTo>
                <a:lnTo>
                  <a:pt x="0" y="28"/>
                </a:lnTo>
                <a:lnTo>
                  <a:pt x="0" y="28"/>
                </a:lnTo>
                <a:lnTo>
                  <a:pt x="0" y="57"/>
                </a:lnTo>
                <a:lnTo>
                  <a:pt x="0" y="75"/>
                </a:lnTo>
                <a:lnTo>
                  <a:pt x="0" y="75"/>
                </a:lnTo>
                <a:lnTo>
                  <a:pt x="2" y="81"/>
                </a:lnTo>
                <a:lnTo>
                  <a:pt x="4" y="85"/>
                </a:lnTo>
                <a:lnTo>
                  <a:pt x="8" y="85"/>
                </a:lnTo>
                <a:lnTo>
                  <a:pt x="12" y="83"/>
                </a:lnTo>
                <a:lnTo>
                  <a:pt x="30" y="73"/>
                </a:lnTo>
                <a:lnTo>
                  <a:pt x="30" y="73"/>
                </a:lnTo>
                <a:lnTo>
                  <a:pt x="42" y="66"/>
                </a:lnTo>
                <a:lnTo>
                  <a:pt x="42" y="75"/>
                </a:lnTo>
                <a:lnTo>
                  <a:pt x="42" y="75"/>
                </a:lnTo>
                <a:lnTo>
                  <a:pt x="42" y="81"/>
                </a:lnTo>
                <a:lnTo>
                  <a:pt x="45" y="85"/>
                </a:lnTo>
                <a:lnTo>
                  <a:pt x="49" y="85"/>
                </a:lnTo>
                <a:lnTo>
                  <a:pt x="53" y="83"/>
                </a:lnTo>
                <a:lnTo>
                  <a:pt x="70" y="73"/>
                </a:lnTo>
                <a:lnTo>
                  <a:pt x="70" y="73"/>
                </a:lnTo>
                <a:lnTo>
                  <a:pt x="94" y="60"/>
                </a:lnTo>
                <a:lnTo>
                  <a:pt x="111" y="49"/>
                </a:lnTo>
                <a:lnTo>
                  <a:pt x="111" y="49"/>
                </a:lnTo>
                <a:lnTo>
                  <a:pt x="115" y="47"/>
                </a:lnTo>
                <a:lnTo>
                  <a:pt x="117" y="43"/>
                </a:lnTo>
                <a:lnTo>
                  <a:pt x="115" y="40"/>
                </a:lnTo>
                <a:lnTo>
                  <a:pt x="111" y="36"/>
                </a:lnTo>
                <a:lnTo>
                  <a:pt x="111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721"/>
          <p:cNvSpPr>
            <a:spLocks/>
          </p:cNvSpPr>
          <p:nvPr/>
        </p:nvSpPr>
        <p:spPr bwMode="auto">
          <a:xfrm>
            <a:off x="1602940" y="3094789"/>
            <a:ext cx="387179" cy="288688"/>
          </a:xfrm>
          <a:custGeom>
            <a:avLst/>
            <a:gdLst>
              <a:gd name="T0" fmla="*/ 103 w 114"/>
              <a:gd name="T1" fmla="*/ 2 h 85"/>
              <a:gd name="T2" fmla="*/ 86 w 114"/>
              <a:gd name="T3" fmla="*/ 13 h 85"/>
              <a:gd name="T4" fmla="*/ 86 w 114"/>
              <a:gd name="T5" fmla="*/ 13 h 85"/>
              <a:gd name="T6" fmla="*/ 73 w 114"/>
              <a:gd name="T7" fmla="*/ 19 h 85"/>
              <a:gd name="T8" fmla="*/ 73 w 114"/>
              <a:gd name="T9" fmla="*/ 10 h 85"/>
              <a:gd name="T10" fmla="*/ 73 w 114"/>
              <a:gd name="T11" fmla="*/ 10 h 85"/>
              <a:gd name="T12" fmla="*/ 73 w 114"/>
              <a:gd name="T13" fmla="*/ 4 h 85"/>
              <a:gd name="T14" fmla="*/ 71 w 114"/>
              <a:gd name="T15" fmla="*/ 2 h 85"/>
              <a:gd name="T16" fmla="*/ 67 w 114"/>
              <a:gd name="T17" fmla="*/ 0 h 85"/>
              <a:gd name="T18" fmla="*/ 61 w 114"/>
              <a:gd name="T19" fmla="*/ 2 h 85"/>
              <a:gd name="T20" fmla="*/ 45 w 114"/>
              <a:gd name="T21" fmla="*/ 13 h 85"/>
              <a:gd name="T22" fmla="*/ 45 w 114"/>
              <a:gd name="T23" fmla="*/ 13 h 85"/>
              <a:gd name="T24" fmla="*/ 22 w 114"/>
              <a:gd name="T25" fmla="*/ 27 h 85"/>
              <a:gd name="T26" fmla="*/ 3 w 114"/>
              <a:gd name="T27" fmla="*/ 36 h 85"/>
              <a:gd name="T28" fmla="*/ 3 w 114"/>
              <a:gd name="T29" fmla="*/ 36 h 85"/>
              <a:gd name="T30" fmla="*/ 0 w 114"/>
              <a:gd name="T31" fmla="*/ 40 h 85"/>
              <a:gd name="T32" fmla="*/ 0 w 114"/>
              <a:gd name="T33" fmla="*/ 43 h 85"/>
              <a:gd name="T34" fmla="*/ 0 w 114"/>
              <a:gd name="T35" fmla="*/ 47 h 85"/>
              <a:gd name="T36" fmla="*/ 3 w 114"/>
              <a:gd name="T37" fmla="*/ 49 h 85"/>
              <a:gd name="T38" fmla="*/ 22 w 114"/>
              <a:gd name="T39" fmla="*/ 60 h 85"/>
              <a:gd name="T40" fmla="*/ 22 w 114"/>
              <a:gd name="T41" fmla="*/ 60 h 85"/>
              <a:gd name="T42" fmla="*/ 45 w 114"/>
              <a:gd name="T43" fmla="*/ 73 h 85"/>
              <a:gd name="T44" fmla="*/ 61 w 114"/>
              <a:gd name="T45" fmla="*/ 83 h 85"/>
              <a:gd name="T46" fmla="*/ 61 w 114"/>
              <a:gd name="T47" fmla="*/ 83 h 85"/>
              <a:gd name="T48" fmla="*/ 67 w 114"/>
              <a:gd name="T49" fmla="*/ 85 h 85"/>
              <a:gd name="T50" fmla="*/ 71 w 114"/>
              <a:gd name="T51" fmla="*/ 85 h 85"/>
              <a:gd name="T52" fmla="*/ 73 w 114"/>
              <a:gd name="T53" fmla="*/ 81 h 85"/>
              <a:gd name="T54" fmla="*/ 73 w 114"/>
              <a:gd name="T55" fmla="*/ 75 h 85"/>
              <a:gd name="T56" fmla="*/ 73 w 114"/>
              <a:gd name="T57" fmla="*/ 66 h 85"/>
              <a:gd name="T58" fmla="*/ 73 w 114"/>
              <a:gd name="T59" fmla="*/ 66 h 85"/>
              <a:gd name="T60" fmla="*/ 86 w 114"/>
              <a:gd name="T61" fmla="*/ 73 h 85"/>
              <a:gd name="T62" fmla="*/ 103 w 114"/>
              <a:gd name="T63" fmla="*/ 83 h 85"/>
              <a:gd name="T64" fmla="*/ 103 w 114"/>
              <a:gd name="T65" fmla="*/ 83 h 85"/>
              <a:gd name="T66" fmla="*/ 106 w 114"/>
              <a:gd name="T67" fmla="*/ 85 h 85"/>
              <a:gd name="T68" fmla="*/ 110 w 114"/>
              <a:gd name="T69" fmla="*/ 85 h 85"/>
              <a:gd name="T70" fmla="*/ 114 w 114"/>
              <a:gd name="T71" fmla="*/ 81 h 85"/>
              <a:gd name="T72" fmla="*/ 114 w 114"/>
              <a:gd name="T73" fmla="*/ 75 h 85"/>
              <a:gd name="T74" fmla="*/ 114 w 114"/>
              <a:gd name="T75" fmla="*/ 57 h 85"/>
              <a:gd name="T76" fmla="*/ 114 w 114"/>
              <a:gd name="T77" fmla="*/ 57 h 85"/>
              <a:gd name="T78" fmla="*/ 114 w 114"/>
              <a:gd name="T79" fmla="*/ 28 h 85"/>
              <a:gd name="T80" fmla="*/ 114 w 114"/>
              <a:gd name="T81" fmla="*/ 10 h 85"/>
              <a:gd name="T82" fmla="*/ 114 w 114"/>
              <a:gd name="T83" fmla="*/ 10 h 85"/>
              <a:gd name="T84" fmla="*/ 114 w 114"/>
              <a:gd name="T85" fmla="*/ 4 h 85"/>
              <a:gd name="T86" fmla="*/ 110 w 114"/>
              <a:gd name="T87" fmla="*/ 2 h 85"/>
              <a:gd name="T88" fmla="*/ 106 w 114"/>
              <a:gd name="T89" fmla="*/ 0 h 85"/>
              <a:gd name="T90" fmla="*/ 103 w 114"/>
              <a:gd name="T91" fmla="*/ 2 h 85"/>
              <a:gd name="T92" fmla="*/ 103 w 114"/>
              <a:gd name="T93" fmla="*/ 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4" h="85">
                <a:moveTo>
                  <a:pt x="103" y="2"/>
                </a:moveTo>
                <a:lnTo>
                  <a:pt x="86" y="13"/>
                </a:lnTo>
                <a:lnTo>
                  <a:pt x="86" y="13"/>
                </a:lnTo>
                <a:lnTo>
                  <a:pt x="73" y="19"/>
                </a:lnTo>
                <a:lnTo>
                  <a:pt x="73" y="10"/>
                </a:lnTo>
                <a:lnTo>
                  <a:pt x="73" y="10"/>
                </a:lnTo>
                <a:lnTo>
                  <a:pt x="73" y="4"/>
                </a:lnTo>
                <a:lnTo>
                  <a:pt x="71" y="2"/>
                </a:lnTo>
                <a:lnTo>
                  <a:pt x="67" y="0"/>
                </a:lnTo>
                <a:lnTo>
                  <a:pt x="61" y="2"/>
                </a:lnTo>
                <a:lnTo>
                  <a:pt x="45" y="13"/>
                </a:lnTo>
                <a:lnTo>
                  <a:pt x="45" y="13"/>
                </a:lnTo>
                <a:lnTo>
                  <a:pt x="22" y="27"/>
                </a:lnTo>
                <a:lnTo>
                  <a:pt x="3" y="36"/>
                </a:lnTo>
                <a:lnTo>
                  <a:pt x="3" y="36"/>
                </a:lnTo>
                <a:lnTo>
                  <a:pt x="0" y="40"/>
                </a:lnTo>
                <a:lnTo>
                  <a:pt x="0" y="43"/>
                </a:lnTo>
                <a:lnTo>
                  <a:pt x="0" y="47"/>
                </a:lnTo>
                <a:lnTo>
                  <a:pt x="3" y="49"/>
                </a:lnTo>
                <a:lnTo>
                  <a:pt x="22" y="60"/>
                </a:lnTo>
                <a:lnTo>
                  <a:pt x="22" y="60"/>
                </a:lnTo>
                <a:lnTo>
                  <a:pt x="45" y="73"/>
                </a:lnTo>
                <a:lnTo>
                  <a:pt x="61" y="83"/>
                </a:lnTo>
                <a:lnTo>
                  <a:pt x="61" y="83"/>
                </a:lnTo>
                <a:lnTo>
                  <a:pt x="67" y="85"/>
                </a:lnTo>
                <a:lnTo>
                  <a:pt x="71" y="85"/>
                </a:lnTo>
                <a:lnTo>
                  <a:pt x="73" y="81"/>
                </a:lnTo>
                <a:lnTo>
                  <a:pt x="73" y="75"/>
                </a:lnTo>
                <a:lnTo>
                  <a:pt x="73" y="66"/>
                </a:lnTo>
                <a:lnTo>
                  <a:pt x="73" y="66"/>
                </a:lnTo>
                <a:lnTo>
                  <a:pt x="86" y="73"/>
                </a:lnTo>
                <a:lnTo>
                  <a:pt x="103" y="83"/>
                </a:lnTo>
                <a:lnTo>
                  <a:pt x="103" y="83"/>
                </a:lnTo>
                <a:lnTo>
                  <a:pt x="106" y="85"/>
                </a:lnTo>
                <a:lnTo>
                  <a:pt x="110" y="85"/>
                </a:lnTo>
                <a:lnTo>
                  <a:pt x="114" y="81"/>
                </a:lnTo>
                <a:lnTo>
                  <a:pt x="114" y="75"/>
                </a:lnTo>
                <a:lnTo>
                  <a:pt x="114" y="57"/>
                </a:lnTo>
                <a:lnTo>
                  <a:pt x="114" y="57"/>
                </a:lnTo>
                <a:lnTo>
                  <a:pt x="114" y="28"/>
                </a:lnTo>
                <a:lnTo>
                  <a:pt x="114" y="10"/>
                </a:lnTo>
                <a:lnTo>
                  <a:pt x="114" y="10"/>
                </a:lnTo>
                <a:lnTo>
                  <a:pt x="114" y="4"/>
                </a:lnTo>
                <a:lnTo>
                  <a:pt x="110" y="2"/>
                </a:lnTo>
                <a:lnTo>
                  <a:pt x="106" y="0"/>
                </a:lnTo>
                <a:lnTo>
                  <a:pt x="103" y="2"/>
                </a:lnTo>
                <a:lnTo>
                  <a:pt x="10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722"/>
          <p:cNvSpPr>
            <a:spLocks noEditPoints="1"/>
          </p:cNvSpPr>
          <p:nvPr/>
        </p:nvSpPr>
        <p:spPr bwMode="auto">
          <a:xfrm>
            <a:off x="4707170" y="805674"/>
            <a:ext cx="132458" cy="261517"/>
          </a:xfrm>
          <a:custGeom>
            <a:avLst/>
            <a:gdLst>
              <a:gd name="T0" fmla="*/ 37 w 39"/>
              <a:gd name="T1" fmla="*/ 0 h 77"/>
              <a:gd name="T2" fmla="*/ 2 w 39"/>
              <a:gd name="T3" fmla="*/ 0 h 77"/>
              <a:gd name="T4" fmla="*/ 2 w 39"/>
              <a:gd name="T5" fmla="*/ 0 h 77"/>
              <a:gd name="T6" fmla="*/ 0 w 39"/>
              <a:gd name="T7" fmla="*/ 0 h 77"/>
              <a:gd name="T8" fmla="*/ 0 w 39"/>
              <a:gd name="T9" fmla="*/ 75 h 77"/>
              <a:gd name="T10" fmla="*/ 0 w 39"/>
              <a:gd name="T11" fmla="*/ 75 h 77"/>
              <a:gd name="T12" fmla="*/ 2 w 39"/>
              <a:gd name="T13" fmla="*/ 77 h 77"/>
              <a:gd name="T14" fmla="*/ 37 w 39"/>
              <a:gd name="T15" fmla="*/ 77 h 77"/>
              <a:gd name="T16" fmla="*/ 37 w 39"/>
              <a:gd name="T17" fmla="*/ 77 h 77"/>
              <a:gd name="T18" fmla="*/ 39 w 39"/>
              <a:gd name="T19" fmla="*/ 75 h 77"/>
              <a:gd name="T20" fmla="*/ 39 w 39"/>
              <a:gd name="T21" fmla="*/ 0 h 77"/>
              <a:gd name="T22" fmla="*/ 39 w 39"/>
              <a:gd name="T23" fmla="*/ 0 h 77"/>
              <a:gd name="T24" fmla="*/ 37 w 39"/>
              <a:gd name="T25" fmla="*/ 0 h 77"/>
              <a:gd name="T26" fmla="*/ 37 w 39"/>
              <a:gd name="T27" fmla="*/ 0 h 77"/>
              <a:gd name="T28" fmla="*/ 19 w 39"/>
              <a:gd name="T29" fmla="*/ 67 h 77"/>
              <a:gd name="T30" fmla="*/ 19 w 39"/>
              <a:gd name="T31" fmla="*/ 67 h 77"/>
              <a:gd name="T32" fmla="*/ 15 w 39"/>
              <a:gd name="T33" fmla="*/ 67 h 77"/>
              <a:gd name="T34" fmla="*/ 11 w 39"/>
              <a:gd name="T35" fmla="*/ 65 h 77"/>
              <a:gd name="T36" fmla="*/ 9 w 39"/>
              <a:gd name="T37" fmla="*/ 62 h 77"/>
              <a:gd name="T38" fmla="*/ 9 w 39"/>
              <a:gd name="T39" fmla="*/ 58 h 77"/>
              <a:gd name="T40" fmla="*/ 9 w 39"/>
              <a:gd name="T41" fmla="*/ 58 h 77"/>
              <a:gd name="T42" fmla="*/ 9 w 39"/>
              <a:gd name="T43" fmla="*/ 52 h 77"/>
              <a:gd name="T44" fmla="*/ 11 w 39"/>
              <a:gd name="T45" fmla="*/ 50 h 77"/>
              <a:gd name="T46" fmla="*/ 15 w 39"/>
              <a:gd name="T47" fmla="*/ 47 h 77"/>
              <a:gd name="T48" fmla="*/ 19 w 39"/>
              <a:gd name="T49" fmla="*/ 47 h 77"/>
              <a:gd name="T50" fmla="*/ 19 w 39"/>
              <a:gd name="T51" fmla="*/ 47 h 77"/>
              <a:gd name="T52" fmla="*/ 24 w 39"/>
              <a:gd name="T53" fmla="*/ 47 h 77"/>
              <a:gd name="T54" fmla="*/ 26 w 39"/>
              <a:gd name="T55" fmla="*/ 50 h 77"/>
              <a:gd name="T56" fmla="*/ 28 w 39"/>
              <a:gd name="T57" fmla="*/ 52 h 77"/>
              <a:gd name="T58" fmla="*/ 30 w 39"/>
              <a:gd name="T59" fmla="*/ 58 h 77"/>
              <a:gd name="T60" fmla="*/ 30 w 39"/>
              <a:gd name="T61" fmla="*/ 58 h 77"/>
              <a:gd name="T62" fmla="*/ 28 w 39"/>
              <a:gd name="T63" fmla="*/ 62 h 77"/>
              <a:gd name="T64" fmla="*/ 26 w 39"/>
              <a:gd name="T65" fmla="*/ 65 h 77"/>
              <a:gd name="T66" fmla="*/ 24 w 39"/>
              <a:gd name="T67" fmla="*/ 67 h 77"/>
              <a:gd name="T68" fmla="*/ 19 w 39"/>
              <a:gd name="T69" fmla="*/ 67 h 77"/>
              <a:gd name="T70" fmla="*/ 19 w 39"/>
              <a:gd name="T71" fmla="*/ 67 h 77"/>
              <a:gd name="T72" fmla="*/ 19 w 39"/>
              <a:gd name="T73" fmla="*/ 36 h 77"/>
              <a:gd name="T74" fmla="*/ 19 w 39"/>
              <a:gd name="T75" fmla="*/ 36 h 77"/>
              <a:gd name="T76" fmla="*/ 13 w 39"/>
              <a:gd name="T77" fmla="*/ 36 h 77"/>
              <a:gd name="T78" fmla="*/ 9 w 39"/>
              <a:gd name="T79" fmla="*/ 32 h 77"/>
              <a:gd name="T80" fmla="*/ 6 w 39"/>
              <a:gd name="T81" fmla="*/ 26 h 77"/>
              <a:gd name="T82" fmla="*/ 4 w 39"/>
              <a:gd name="T83" fmla="*/ 21 h 77"/>
              <a:gd name="T84" fmla="*/ 4 w 39"/>
              <a:gd name="T85" fmla="*/ 21 h 77"/>
              <a:gd name="T86" fmla="*/ 6 w 39"/>
              <a:gd name="T87" fmla="*/ 15 h 77"/>
              <a:gd name="T88" fmla="*/ 9 w 39"/>
              <a:gd name="T89" fmla="*/ 9 h 77"/>
              <a:gd name="T90" fmla="*/ 13 w 39"/>
              <a:gd name="T91" fmla="*/ 7 h 77"/>
              <a:gd name="T92" fmla="*/ 19 w 39"/>
              <a:gd name="T93" fmla="*/ 6 h 77"/>
              <a:gd name="T94" fmla="*/ 19 w 39"/>
              <a:gd name="T95" fmla="*/ 6 h 77"/>
              <a:gd name="T96" fmla="*/ 26 w 39"/>
              <a:gd name="T97" fmla="*/ 7 h 77"/>
              <a:gd name="T98" fmla="*/ 30 w 39"/>
              <a:gd name="T99" fmla="*/ 9 h 77"/>
              <a:gd name="T100" fmla="*/ 34 w 39"/>
              <a:gd name="T101" fmla="*/ 15 h 77"/>
              <a:gd name="T102" fmla="*/ 34 w 39"/>
              <a:gd name="T103" fmla="*/ 21 h 77"/>
              <a:gd name="T104" fmla="*/ 34 w 39"/>
              <a:gd name="T105" fmla="*/ 21 h 77"/>
              <a:gd name="T106" fmla="*/ 34 w 39"/>
              <a:gd name="T107" fmla="*/ 26 h 77"/>
              <a:gd name="T108" fmla="*/ 30 w 39"/>
              <a:gd name="T109" fmla="*/ 32 h 77"/>
              <a:gd name="T110" fmla="*/ 26 w 39"/>
              <a:gd name="T111" fmla="*/ 36 h 77"/>
              <a:gd name="T112" fmla="*/ 19 w 39"/>
              <a:gd name="T113" fmla="*/ 36 h 77"/>
              <a:gd name="T114" fmla="*/ 19 w 39"/>
              <a:gd name="T115" fmla="*/ 3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" h="77">
                <a:moveTo>
                  <a:pt x="37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75"/>
                </a:lnTo>
                <a:lnTo>
                  <a:pt x="0" y="75"/>
                </a:lnTo>
                <a:lnTo>
                  <a:pt x="2" y="77"/>
                </a:lnTo>
                <a:lnTo>
                  <a:pt x="37" y="77"/>
                </a:lnTo>
                <a:lnTo>
                  <a:pt x="37" y="77"/>
                </a:lnTo>
                <a:lnTo>
                  <a:pt x="39" y="75"/>
                </a:lnTo>
                <a:lnTo>
                  <a:pt x="39" y="0"/>
                </a:lnTo>
                <a:lnTo>
                  <a:pt x="39" y="0"/>
                </a:lnTo>
                <a:lnTo>
                  <a:pt x="37" y="0"/>
                </a:lnTo>
                <a:lnTo>
                  <a:pt x="37" y="0"/>
                </a:lnTo>
                <a:close/>
                <a:moveTo>
                  <a:pt x="19" y="67"/>
                </a:moveTo>
                <a:lnTo>
                  <a:pt x="19" y="67"/>
                </a:lnTo>
                <a:lnTo>
                  <a:pt x="15" y="67"/>
                </a:lnTo>
                <a:lnTo>
                  <a:pt x="11" y="65"/>
                </a:lnTo>
                <a:lnTo>
                  <a:pt x="9" y="62"/>
                </a:lnTo>
                <a:lnTo>
                  <a:pt x="9" y="58"/>
                </a:lnTo>
                <a:lnTo>
                  <a:pt x="9" y="58"/>
                </a:lnTo>
                <a:lnTo>
                  <a:pt x="9" y="52"/>
                </a:lnTo>
                <a:lnTo>
                  <a:pt x="11" y="50"/>
                </a:lnTo>
                <a:lnTo>
                  <a:pt x="15" y="47"/>
                </a:lnTo>
                <a:lnTo>
                  <a:pt x="19" y="47"/>
                </a:lnTo>
                <a:lnTo>
                  <a:pt x="19" y="47"/>
                </a:lnTo>
                <a:lnTo>
                  <a:pt x="24" y="47"/>
                </a:lnTo>
                <a:lnTo>
                  <a:pt x="26" y="50"/>
                </a:lnTo>
                <a:lnTo>
                  <a:pt x="28" y="52"/>
                </a:lnTo>
                <a:lnTo>
                  <a:pt x="30" y="58"/>
                </a:lnTo>
                <a:lnTo>
                  <a:pt x="30" y="58"/>
                </a:lnTo>
                <a:lnTo>
                  <a:pt x="28" y="62"/>
                </a:lnTo>
                <a:lnTo>
                  <a:pt x="26" y="65"/>
                </a:lnTo>
                <a:lnTo>
                  <a:pt x="24" y="67"/>
                </a:lnTo>
                <a:lnTo>
                  <a:pt x="19" y="67"/>
                </a:lnTo>
                <a:lnTo>
                  <a:pt x="19" y="67"/>
                </a:lnTo>
                <a:close/>
                <a:moveTo>
                  <a:pt x="19" y="36"/>
                </a:moveTo>
                <a:lnTo>
                  <a:pt x="19" y="36"/>
                </a:lnTo>
                <a:lnTo>
                  <a:pt x="13" y="36"/>
                </a:lnTo>
                <a:lnTo>
                  <a:pt x="9" y="32"/>
                </a:lnTo>
                <a:lnTo>
                  <a:pt x="6" y="26"/>
                </a:lnTo>
                <a:lnTo>
                  <a:pt x="4" y="21"/>
                </a:lnTo>
                <a:lnTo>
                  <a:pt x="4" y="21"/>
                </a:lnTo>
                <a:lnTo>
                  <a:pt x="6" y="15"/>
                </a:lnTo>
                <a:lnTo>
                  <a:pt x="9" y="9"/>
                </a:lnTo>
                <a:lnTo>
                  <a:pt x="13" y="7"/>
                </a:lnTo>
                <a:lnTo>
                  <a:pt x="19" y="6"/>
                </a:lnTo>
                <a:lnTo>
                  <a:pt x="19" y="6"/>
                </a:lnTo>
                <a:lnTo>
                  <a:pt x="26" y="7"/>
                </a:lnTo>
                <a:lnTo>
                  <a:pt x="30" y="9"/>
                </a:lnTo>
                <a:lnTo>
                  <a:pt x="34" y="15"/>
                </a:lnTo>
                <a:lnTo>
                  <a:pt x="34" y="21"/>
                </a:lnTo>
                <a:lnTo>
                  <a:pt x="34" y="21"/>
                </a:lnTo>
                <a:lnTo>
                  <a:pt x="34" y="26"/>
                </a:lnTo>
                <a:lnTo>
                  <a:pt x="30" y="32"/>
                </a:lnTo>
                <a:lnTo>
                  <a:pt x="26" y="36"/>
                </a:lnTo>
                <a:lnTo>
                  <a:pt x="19" y="36"/>
                </a:lnTo>
                <a:lnTo>
                  <a:pt x="19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723"/>
          <p:cNvSpPr>
            <a:spLocks/>
          </p:cNvSpPr>
          <p:nvPr/>
        </p:nvSpPr>
        <p:spPr bwMode="auto">
          <a:xfrm>
            <a:off x="4744529" y="849827"/>
            <a:ext cx="57739" cy="50946"/>
          </a:xfrm>
          <a:custGeom>
            <a:avLst/>
            <a:gdLst>
              <a:gd name="T0" fmla="*/ 8 w 17"/>
              <a:gd name="T1" fmla="*/ 0 h 15"/>
              <a:gd name="T2" fmla="*/ 8 w 17"/>
              <a:gd name="T3" fmla="*/ 0 h 15"/>
              <a:gd name="T4" fmla="*/ 6 w 17"/>
              <a:gd name="T5" fmla="*/ 0 h 15"/>
              <a:gd name="T6" fmla="*/ 2 w 17"/>
              <a:gd name="T7" fmla="*/ 2 h 15"/>
              <a:gd name="T8" fmla="*/ 0 w 17"/>
              <a:gd name="T9" fmla="*/ 6 h 15"/>
              <a:gd name="T10" fmla="*/ 0 w 17"/>
              <a:gd name="T11" fmla="*/ 8 h 15"/>
              <a:gd name="T12" fmla="*/ 0 w 17"/>
              <a:gd name="T13" fmla="*/ 8 h 15"/>
              <a:gd name="T14" fmla="*/ 0 w 17"/>
              <a:gd name="T15" fmla="*/ 11 h 15"/>
              <a:gd name="T16" fmla="*/ 2 w 17"/>
              <a:gd name="T17" fmla="*/ 13 h 15"/>
              <a:gd name="T18" fmla="*/ 6 w 17"/>
              <a:gd name="T19" fmla="*/ 15 h 15"/>
              <a:gd name="T20" fmla="*/ 8 w 17"/>
              <a:gd name="T21" fmla="*/ 15 h 15"/>
              <a:gd name="T22" fmla="*/ 8 w 17"/>
              <a:gd name="T23" fmla="*/ 15 h 15"/>
              <a:gd name="T24" fmla="*/ 11 w 17"/>
              <a:gd name="T25" fmla="*/ 15 h 15"/>
              <a:gd name="T26" fmla="*/ 13 w 17"/>
              <a:gd name="T27" fmla="*/ 13 h 15"/>
              <a:gd name="T28" fmla="*/ 15 w 17"/>
              <a:gd name="T29" fmla="*/ 11 h 15"/>
              <a:gd name="T30" fmla="*/ 17 w 17"/>
              <a:gd name="T31" fmla="*/ 8 h 15"/>
              <a:gd name="T32" fmla="*/ 17 w 17"/>
              <a:gd name="T33" fmla="*/ 8 h 15"/>
              <a:gd name="T34" fmla="*/ 15 w 17"/>
              <a:gd name="T35" fmla="*/ 6 h 15"/>
              <a:gd name="T36" fmla="*/ 13 w 17"/>
              <a:gd name="T37" fmla="*/ 2 h 15"/>
              <a:gd name="T38" fmla="*/ 11 w 17"/>
              <a:gd name="T39" fmla="*/ 0 h 15"/>
              <a:gd name="T40" fmla="*/ 8 w 17"/>
              <a:gd name="T41" fmla="*/ 0 h 15"/>
              <a:gd name="T42" fmla="*/ 8 w 17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5">
                <a:moveTo>
                  <a:pt x="8" y="0"/>
                </a:moveTo>
                <a:lnTo>
                  <a:pt x="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0" y="8"/>
                </a:lnTo>
                <a:lnTo>
                  <a:pt x="0" y="11"/>
                </a:lnTo>
                <a:lnTo>
                  <a:pt x="2" y="13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11" y="15"/>
                </a:lnTo>
                <a:lnTo>
                  <a:pt x="13" y="13"/>
                </a:lnTo>
                <a:lnTo>
                  <a:pt x="15" y="11"/>
                </a:lnTo>
                <a:lnTo>
                  <a:pt x="17" y="8"/>
                </a:lnTo>
                <a:lnTo>
                  <a:pt x="17" y="8"/>
                </a:lnTo>
                <a:lnTo>
                  <a:pt x="15" y="6"/>
                </a:lnTo>
                <a:lnTo>
                  <a:pt x="13" y="2"/>
                </a:lnTo>
                <a:lnTo>
                  <a:pt x="11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Freeform 724"/>
          <p:cNvSpPr>
            <a:spLocks/>
          </p:cNvSpPr>
          <p:nvPr/>
        </p:nvSpPr>
        <p:spPr bwMode="auto">
          <a:xfrm>
            <a:off x="4758114" y="982281"/>
            <a:ext cx="30568" cy="33963"/>
          </a:xfrm>
          <a:custGeom>
            <a:avLst/>
            <a:gdLst>
              <a:gd name="T0" fmla="*/ 4 w 9"/>
              <a:gd name="T1" fmla="*/ 0 h 10"/>
              <a:gd name="T2" fmla="*/ 4 w 9"/>
              <a:gd name="T3" fmla="*/ 0 h 10"/>
              <a:gd name="T4" fmla="*/ 2 w 9"/>
              <a:gd name="T5" fmla="*/ 2 h 10"/>
              <a:gd name="T6" fmla="*/ 0 w 9"/>
              <a:gd name="T7" fmla="*/ 6 h 10"/>
              <a:gd name="T8" fmla="*/ 0 w 9"/>
              <a:gd name="T9" fmla="*/ 6 h 10"/>
              <a:gd name="T10" fmla="*/ 2 w 9"/>
              <a:gd name="T11" fmla="*/ 8 h 10"/>
              <a:gd name="T12" fmla="*/ 4 w 9"/>
              <a:gd name="T13" fmla="*/ 10 h 10"/>
              <a:gd name="T14" fmla="*/ 4 w 9"/>
              <a:gd name="T15" fmla="*/ 10 h 10"/>
              <a:gd name="T16" fmla="*/ 7 w 9"/>
              <a:gd name="T17" fmla="*/ 8 h 10"/>
              <a:gd name="T18" fmla="*/ 9 w 9"/>
              <a:gd name="T19" fmla="*/ 6 h 10"/>
              <a:gd name="T20" fmla="*/ 9 w 9"/>
              <a:gd name="T21" fmla="*/ 6 h 10"/>
              <a:gd name="T22" fmla="*/ 7 w 9"/>
              <a:gd name="T23" fmla="*/ 2 h 10"/>
              <a:gd name="T24" fmla="*/ 4 w 9"/>
              <a:gd name="T25" fmla="*/ 0 h 10"/>
              <a:gd name="T26" fmla="*/ 4 w 9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0">
                <a:moveTo>
                  <a:pt x="4" y="0"/>
                </a:moveTo>
                <a:lnTo>
                  <a:pt x="4" y="0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lnTo>
                  <a:pt x="2" y="8"/>
                </a:lnTo>
                <a:lnTo>
                  <a:pt x="4" y="10"/>
                </a:lnTo>
                <a:lnTo>
                  <a:pt x="4" y="10"/>
                </a:lnTo>
                <a:lnTo>
                  <a:pt x="7" y="8"/>
                </a:lnTo>
                <a:lnTo>
                  <a:pt x="9" y="6"/>
                </a:lnTo>
                <a:lnTo>
                  <a:pt x="9" y="6"/>
                </a:lnTo>
                <a:lnTo>
                  <a:pt x="7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725"/>
          <p:cNvSpPr>
            <a:spLocks/>
          </p:cNvSpPr>
          <p:nvPr/>
        </p:nvSpPr>
        <p:spPr bwMode="auto">
          <a:xfrm>
            <a:off x="4727548" y="1073983"/>
            <a:ext cx="95097" cy="112080"/>
          </a:xfrm>
          <a:custGeom>
            <a:avLst/>
            <a:gdLst>
              <a:gd name="T0" fmla="*/ 26 w 28"/>
              <a:gd name="T1" fmla="*/ 26 h 33"/>
              <a:gd name="T2" fmla="*/ 16 w 28"/>
              <a:gd name="T3" fmla="*/ 26 h 33"/>
              <a:gd name="T4" fmla="*/ 16 w 28"/>
              <a:gd name="T5" fmla="*/ 1 h 33"/>
              <a:gd name="T6" fmla="*/ 16 w 28"/>
              <a:gd name="T7" fmla="*/ 1 h 33"/>
              <a:gd name="T8" fmla="*/ 15 w 28"/>
              <a:gd name="T9" fmla="*/ 0 h 33"/>
              <a:gd name="T10" fmla="*/ 11 w 28"/>
              <a:gd name="T11" fmla="*/ 0 h 33"/>
              <a:gd name="T12" fmla="*/ 11 w 28"/>
              <a:gd name="T13" fmla="*/ 0 h 33"/>
              <a:gd name="T14" fmla="*/ 9 w 28"/>
              <a:gd name="T15" fmla="*/ 1 h 33"/>
              <a:gd name="T16" fmla="*/ 9 w 28"/>
              <a:gd name="T17" fmla="*/ 26 h 33"/>
              <a:gd name="T18" fmla="*/ 1 w 28"/>
              <a:gd name="T19" fmla="*/ 26 h 33"/>
              <a:gd name="T20" fmla="*/ 1 w 28"/>
              <a:gd name="T21" fmla="*/ 26 h 33"/>
              <a:gd name="T22" fmla="*/ 0 w 28"/>
              <a:gd name="T23" fmla="*/ 28 h 33"/>
              <a:gd name="T24" fmla="*/ 0 w 28"/>
              <a:gd name="T25" fmla="*/ 31 h 33"/>
              <a:gd name="T26" fmla="*/ 0 w 28"/>
              <a:gd name="T27" fmla="*/ 31 h 33"/>
              <a:gd name="T28" fmla="*/ 1 w 28"/>
              <a:gd name="T29" fmla="*/ 33 h 33"/>
              <a:gd name="T30" fmla="*/ 26 w 28"/>
              <a:gd name="T31" fmla="*/ 33 h 33"/>
              <a:gd name="T32" fmla="*/ 26 w 28"/>
              <a:gd name="T33" fmla="*/ 33 h 33"/>
              <a:gd name="T34" fmla="*/ 28 w 28"/>
              <a:gd name="T35" fmla="*/ 31 h 33"/>
              <a:gd name="T36" fmla="*/ 28 w 28"/>
              <a:gd name="T37" fmla="*/ 28 h 33"/>
              <a:gd name="T38" fmla="*/ 28 w 28"/>
              <a:gd name="T39" fmla="*/ 28 h 33"/>
              <a:gd name="T40" fmla="*/ 26 w 28"/>
              <a:gd name="T41" fmla="*/ 26 h 33"/>
              <a:gd name="T42" fmla="*/ 26 w 28"/>
              <a:gd name="T43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3">
                <a:moveTo>
                  <a:pt x="26" y="26"/>
                </a:moveTo>
                <a:lnTo>
                  <a:pt x="16" y="26"/>
                </a:lnTo>
                <a:lnTo>
                  <a:pt x="16" y="1"/>
                </a:lnTo>
                <a:lnTo>
                  <a:pt x="16" y="1"/>
                </a:lnTo>
                <a:lnTo>
                  <a:pt x="15" y="0"/>
                </a:lnTo>
                <a:lnTo>
                  <a:pt x="11" y="0"/>
                </a:lnTo>
                <a:lnTo>
                  <a:pt x="11" y="0"/>
                </a:lnTo>
                <a:lnTo>
                  <a:pt x="9" y="1"/>
                </a:lnTo>
                <a:lnTo>
                  <a:pt x="9" y="26"/>
                </a:lnTo>
                <a:lnTo>
                  <a:pt x="1" y="26"/>
                </a:lnTo>
                <a:lnTo>
                  <a:pt x="1" y="26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lnTo>
                  <a:pt x="1" y="33"/>
                </a:lnTo>
                <a:lnTo>
                  <a:pt x="26" y="33"/>
                </a:lnTo>
                <a:lnTo>
                  <a:pt x="26" y="33"/>
                </a:lnTo>
                <a:lnTo>
                  <a:pt x="28" y="31"/>
                </a:lnTo>
                <a:lnTo>
                  <a:pt x="28" y="28"/>
                </a:lnTo>
                <a:lnTo>
                  <a:pt x="28" y="28"/>
                </a:lnTo>
                <a:lnTo>
                  <a:pt x="26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726"/>
          <p:cNvSpPr>
            <a:spLocks noEditPoints="1"/>
          </p:cNvSpPr>
          <p:nvPr/>
        </p:nvSpPr>
        <p:spPr bwMode="auto">
          <a:xfrm>
            <a:off x="4554335" y="805674"/>
            <a:ext cx="132458" cy="261517"/>
          </a:xfrm>
          <a:custGeom>
            <a:avLst/>
            <a:gdLst>
              <a:gd name="T0" fmla="*/ 37 w 39"/>
              <a:gd name="T1" fmla="*/ 0 h 77"/>
              <a:gd name="T2" fmla="*/ 2 w 39"/>
              <a:gd name="T3" fmla="*/ 0 h 77"/>
              <a:gd name="T4" fmla="*/ 2 w 39"/>
              <a:gd name="T5" fmla="*/ 0 h 77"/>
              <a:gd name="T6" fmla="*/ 0 w 39"/>
              <a:gd name="T7" fmla="*/ 0 h 77"/>
              <a:gd name="T8" fmla="*/ 0 w 39"/>
              <a:gd name="T9" fmla="*/ 75 h 77"/>
              <a:gd name="T10" fmla="*/ 0 w 39"/>
              <a:gd name="T11" fmla="*/ 75 h 77"/>
              <a:gd name="T12" fmla="*/ 2 w 39"/>
              <a:gd name="T13" fmla="*/ 77 h 77"/>
              <a:gd name="T14" fmla="*/ 37 w 39"/>
              <a:gd name="T15" fmla="*/ 77 h 77"/>
              <a:gd name="T16" fmla="*/ 37 w 39"/>
              <a:gd name="T17" fmla="*/ 77 h 77"/>
              <a:gd name="T18" fmla="*/ 39 w 39"/>
              <a:gd name="T19" fmla="*/ 75 h 77"/>
              <a:gd name="T20" fmla="*/ 39 w 39"/>
              <a:gd name="T21" fmla="*/ 0 h 77"/>
              <a:gd name="T22" fmla="*/ 39 w 39"/>
              <a:gd name="T23" fmla="*/ 0 h 77"/>
              <a:gd name="T24" fmla="*/ 37 w 39"/>
              <a:gd name="T25" fmla="*/ 0 h 77"/>
              <a:gd name="T26" fmla="*/ 37 w 39"/>
              <a:gd name="T27" fmla="*/ 0 h 77"/>
              <a:gd name="T28" fmla="*/ 19 w 39"/>
              <a:gd name="T29" fmla="*/ 67 h 77"/>
              <a:gd name="T30" fmla="*/ 19 w 39"/>
              <a:gd name="T31" fmla="*/ 67 h 77"/>
              <a:gd name="T32" fmla="*/ 15 w 39"/>
              <a:gd name="T33" fmla="*/ 67 h 77"/>
              <a:gd name="T34" fmla="*/ 11 w 39"/>
              <a:gd name="T35" fmla="*/ 65 h 77"/>
              <a:gd name="T36" fmla="*/ 9 w 39"/>
              <a:gd name="T37" fmla="*/ 62 h 77"/>
              <a:gd name="T38" fmla="*/ 9 w 39"/>
              <a:gd name="T39" fmla="*/ 58 h 77"/>
              <a:gd name="T40" fmla="*/ 9 w 39"/>
              <a:gd name="T41" fmla="*/ 58 h 77"/>
              <a:gd name="T42" fmla="*/ 9 w 39"/>
              <a:gd name="T43" fmla="*/ 52 h 77"/>
              <a:gd name="T44" fmla="*/ 11 w 39"/>
              <a:gd name="T45" fmla="*/ 50 h 77"/>
              <a:gd name="T46" fmla="*/ 15 w 39"/>
              <a:gd name="T47" fmla="*/ 47 h 77"/>
              <a:gd name="T48" fmla="*/ 19 w 39"/>
              <a:gd name="T49" fmla="*/ 47 h 77"/>
              <a:gd name="T50" fmla="*/ 19 w 39"/>
              <a:gd name="T51" fmla="*/ 47 h 77"/>
              <a:gd name="T52" fmla="*/ 23 w 39"/>
              <a:gd name="T53" fmla="*/ 47 h 77"/>
              <a:gd name="T54" fmla="*/ 26 w 39"/>
              <a:gd name="T55" fmla="*/ 50 h 77"/>
              <a:gd name="T56" fmla="*/ 28 w 39"/>
              <a:gd name="T57" fmla="*/ 52 h 77"/>
              <a:gd name="T58" fmla="*/ 30 w 39"/>
              <a:gd name="T59" fmla="*/ 58 h 77"/>
              <a:gd name="T60" fmla="*/ 30 w 39"/>
              <a:gd name="T61" fmla="*/ 58 h 77"/>
              <a:gd name="T62" fmla="*/ 28 w 39"/>
              <a:gd name="T63" fmla="*/ 62 h 77"/>
              <a:gd name="T64" fmla="*/ 26 w 39"/>
              <a:gd name="T65" fmla="*/ 65 h 77"/>
              <a:gd name="T66" fmla="*/ 23 w 39"/>
              <a:gd name="T67" fmla="*/ 67 h 77"/>
              <a:gd name="T68" fmla="*/ 19 w 39"/>
              <a:gd name="T69" fmla="*/ 67 h 77"/>
              <a:gd name="T70" fmla="*/ 19 w 39"/>
              <a:gd name="T71" fmla="*/ 67 h 77"/>
              <a:gd name="T72" fmla="*/ 19 w 39"/>
              <a:gd name="T73" fmla="*/ 36 h 77"/>
              <a:gd name="T74" fmla="*/ 19 w 39"/>
              <a:gd name="T75" fmla="*/ 36 h 77"/>
              <a:gd name="T76" fmla="*/ 13 w 39"/>
              <a:gd name="T77" fmla="*/ 36 h 77"/>
              <a:gd name="T78" fmla="*/ 9 w 39"/>
              <a:gd name="T79" fmla="*/ 32 h 77"/>
              <a:gd name="T80" fmla="*/ 6 w 39"/>
              <a:gd name="T81" fmla="*/ 26 h 77"/>
              <a:gd name="T82" fmla="*/ 4 w 39"/>
              <a:gd name="T83" fmla="*/ 21 h 77"/>
              <a:gd name="T84" fmla="*/ 4 w 39"/>
              <a:gd name="T85" fmla="*/ 21 h 77"/>
              <a:gd name="T86" fmla="*/ 6 w 39"/>
              <a:gd name="T87" fmla="*/ 15 h 77"/>
              <a:gd name="T88" fmla="*/ 9 w 39"/>
              <a:gd name="T89" fmla="*/ 9 h 77"/>
              <a:gd name="T90" fmla="*/ 13 w 39"/>
              <a:gd name="T91" fmla="*/ 7 h 77"/>
              <a:gd name="T92" fmla="*/ 19 w 39"/>
              <a:gd name="T93" fmla="*/ 6 h 77"/>
              <a:gd name="T94" fmla="*/ 19 w 39"/>
              <a:gd name="T95" fmla="*/ 6 h 77"/>
              <a:gd name="T96" fmla="*/ 24 w 39"/>
              <a:gd name="T97" fmla="*/ 7 h 77"/>
              <a:gd name="T98" fmla="*/ 30 w 39"/>
              <a:gd name="T99" fmla="*/ 9 h 77"/>
              <a:gd name="T100" fmla="*/ 34 w 39"/>
              <a:gd name="T101" fmla="*/ 15 h 77"/>
              <a:gd name="T102" fmla="*/ 34 w 39"/>
              <a:gd name="T103" fmla="*/ 21 h 77"/>
              <a:gd name="T104" fmla="*/ 34 w 39"/>
              <a:gd name="T105" fmla="*/ 21 h 77"/>
              <a:gd name="T106" fmla="*/ 34 w 39"/>
              <a:gd name="T107" fmla="*/ 26 h 77"/>
              <a:gd name="T108" fmla="*/ 30 w 39"/>
              <a:gd name="T109" fmla="*/ 32 h 77"/>
              <a:gd name="T110" fmla="*/ 24 w 39"/>
              <a:gd name="T111" fmla="*/ 36 h 77"/>
              <a:gd name="T112" fmla="*/ 19 w 39"/>
              <a:gd name="T113" fmla="*/ 36 h 77"/>
              <a:gd name="T114" fmla="*/ 19 w 39"/>
              <a:gd name="T115" fmla="*/ 3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" h="77">
                <a:moveTo>
                  <a:pt x="37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75"/>
                </a:lnTo>
                <a:lnTo>
                  <a:pt x="0" y="75"/>
                </a:lnTo>
                <a:lnTo>
                  <a:pt x="2" y="77"/>
                </a:lnTo>
                <a:lnTo>
                  <a:pt x="37" y="77"/>
                </a:lnTo>
                <a:lnTo>
                  <a:pt x="37" y="77"/>
                </a:lnTo>
                <a:lnTo>
                  <a:pt x="39" y="75"/>
                </a:lnTo>
                <a:lnTo>
                  <a:pt x="39" y="0"/>
                </a:lnTo>
                <a:lnTo>
                  <a:pt x="39" y="0"/>
                </a:lnTo>
                <a:lnTo>
                  <a:pt x="37" y="0"/>
                </a:lnTo>
                <a:lnTo>
                  <a:pt x="37" y="0"/>
                </a:lnTo>
                <a:close/>
                <a:moveTo>
                  <a:pt x="19" y="67"/>
                </a:moveTo>
                <a:lnTo>
                  <a:pt x="19" y="67"/>
                </a:lnTo>
                <a:lnTo>
                  <a:pt x="15" y="67"/>
                </a:lnTo>
                <a:lnTo>
                  <a:pt x="11" y="65"/>
                </a:lnTo>
                <a:lnTo>
                  <a:pt x="9" y="62"/>
                </a:lnTo>
                <a:lnTo>
                  <a:pt x="9" y="58"/>
                </a:lnTo>
                <a:lnTo>
                  <a:pt x="9" y="58"/>
                </a:lnTo>
                <a:lnTo>
                  <a:pt x="9" y="52"/>
                </a:lnTo>
                <a:lnTo>
                  <a:pt x="11" y="50"/>
                </a:lnTo>
                <a:lnTo>
                  <a:pt x="15" y="47"/>
                </a:lnTo>
                <a:lnTo>
                  <a:pt x="19" y="47"/>
                </a:lnTo>
                <a:lnTo>
                  <a:pt x="19" y="47"/>
                </a:lnTo>
                <a:lnTo>
                  <a:pt x="23" y="47"/>
                </a:lnTo>
                <a:lnTo>
                  <a:pt x="26" y="50"/>
                </a:lnTo>
                <a:lnTo>
                  <a:pt x="28" y="52"/>
                </a:lnTo>
                <a:lnTo>
                  <a:pt x="30" y="58"/>
                </a:lnTo>
                <a:lnTo>
                  <a:pt x="30" y="58"/>
                </a:lnTo>
                <a:lnTo>
                  <a:pt x="28" y="62"/>
                </a:lnTo>
                <a:lnTo>
                  <a:pt x="26" y="65"/>
                </a:lnTo>
                <a:lnTo>
                  <a:pt x="23" y="67"/>
                </a:lnTo>
                <a:lnTo>
                  <a:pt x="19" y="67"/>
                </a:lnTo>
                <a:lnTo>
                  <a:pt x="19" y="67"/>
                </a:lnTo>
                <a:close/>
                <a:moveTo>
                  <a:pt x="19" y="36"/>
                </a:moveTo>
                <a:lnTo>
                  <a:pt x="19" y="36"/>
                </a:lnTo>
                <a:lnTo>
                  <a:pt x="13" y="36"/>
                </a:lnTo>
                <a:lnTo>
                  <a:pt x="9" y="32"/>
                </a:lnTo>
                <a:lnTo>
                  <a:pt x="6" y="26"/>
                </a:lnTo>
                <a:lnTo>
                  <a:pt x="4" y="21"/>
                </a:lnTo>
                <a:lnTo>
                  <a:pt x="4" y="21"/>
                </a:lnTo>
                <a:lnTo>
                  <a:pt x="6" y="15"/>
                </a:lnTo>
                <a:lnTo>
                  <a:pt x="9" y="9"/>
                </a:lnTo>
                <a:lnTo>
                  <a:pt x="13" y="7"/>
                </a:lnTo>
                <a:lnTo>
                  <a:pt x="19" y="6"/>
                </a:lnTo>
                <a:lnTo>
                  <a:pt x="19" y="6"/>
                </a:lnTo>
                <a:lnTo>
                  <a:pt x="24" y="7"/>
                </a:lnTo>
                <a:lnTo>
                  <a:pt x="30" y="9"/>
                </a:lnTo>
                <a:lnTo>
                  <a:pt x="34" y="15"/>
                </a:lnTo>
                <a:lnTo>
                  <a:pt x="34" y="21"/>
                </a:lnTo>
                <a:lnTo>
                  <a:pt x="34" y="21"/>
                </a:lnTo>
                <a:lnTo>
                  <a:pt x="34" y="26"/>
                </a:lnTo>
                <a:lnTo>
                  <a:pt x="30" y="32"/>
                </a:lnTo>
                <a:lnTo>
                  <a:pt x="24" y="36"/>
                </a:lnTo>
                <a:lnTo>
                  <a:pt x="19" y="36"/>
                </a:lnTo>
                <a:lnTo>
                  <a:pt x="19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727"/>
          <p:cNvSpPr>
            <a:spLocks/>
          </p:cNvSpPr>
          <p:nvPr/>
        </p:nvSpPr>
        <p:spPr bwMode="auto">
          <a:xfrm>
            <a:off x="4591696" y="849827"/>
            <a:ext cx="50946" cy="50946"/>
          </a:xfrm>
          <a:custGeom>
            <a:avLst/>
            <a:gdLst>
              <a:gd name="T0" fmla="*/ 8 w 15"/>
              <a:gd name="T1" fmla="*/ 0 h 15"/>
              <a:gd name="T2" fmla="*/ 8 w 15"/>
              <a:gd name="T3" fmla="*/ 0 h 15"/>
              <a:gd name="T4" fmla="*/ 6 w 15"/>
              <a:gd name="T5" fmla="*/ 0 h 15"/>
              <a:gd name="T6" fmla="*/ 2 w 15"/>
              <a:gd name="T7" fmla="*/ 2 h 15"/>
              <a:gd name="T8" fmla="*/ 0 w 15"/>
              <a:gd name="T9" fmla="*/ 6 h 15"/>
              <a:gd name="T10" fmla="*/ 0 w 15"/>
              <a:gd name="T11" fmla="*/ 8 h 15"/>
              <a:gd name="T12" fmla="*/ 0 w 15"/>
              <a:gd name="T13" fmla="*/ 8 h 15"/>
              <a:gd name="T14" fmla="*/ 0 w 15"/>
              <a:gd name="T15" fmla="*/ 11 h 15"/>
              <a:gd name="T16" fmla="*/ 2 w 15"/>
              <a:gd name="T17" fmla="*/ 13 h 15"/>
              <a:gd name="T18" fmla="*/ 6 w 15"/>
              <a:gd name="T19" fmla="*/ 15 h 15"/>
              <a:gd name="T20" fmla="*/ 8 w 15"/>
              <a:gd name="T21" fmla="*/ 15 h 15"/>
              <a:gd name="T22" fmla="*/ 8 w 15"/>
              <a:gd name="T23" fmla="*/ 15 h 15"/>
              <a:gd name="T24" fmla="*/ 12 w 15"/>
              <a:gd name="T25" fmla="*/ 15 h 15"/>
              <a:gd name="T26" fmla="*/ 13 w 15"/>
              <a:gd name="T27" fmla="*/ 13 h 15"/>
              <a:gd name="T28" fmla="*/ 15 w 15"/>
              <a:gd name="T29" fmla="*/ 11 h 15"/>
              <a:gd name="T30" fmla="*/ 15 w 15"/>
              <a:gd name="T31" fmla="*/ 8 h 15"/>
              <a:gd name="T32" fmla="*/ 15 w 15"/>
              <a:gd name="T33" fmla="*/ 8 h 15"/>
              <a:gd name="T34" fmla="*/ 15 w 15"/>
              <a:gd name="T35" fmla="*/ 6 h 15"/>
              <a:gd name="T36" fmla="*/ 13 w 15"/>
              <a:gd name="T37" fmla="*/ 2 h 15"/>
              <a:gd name="T38" fmla="*/ 12 w 15"/>
              <a:gd name="T39" fmla="*/ 0 h 15"/>
              <a:gd name="T40" fmla="*/ 8 w 15"/>
              <a:gd name="T41" fmla="*/ 0 h 15"/>
              <a:gd name="T42" fmla="*/ 8 w 15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8" y="0"/>
                </a:moveTo>
                <a:lnTo>
                  <a:pt x="8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8"/>
                </a:lnTo>
                <a:lnTo>
                  <a:pt x="0" y="8"/>
                </a:lnTo>
                <a:lnTo>
                  <a:pt x="0" y="11"/>
                </a:lnTo>
                <a:lnTo>
                  <a:pt x="2" y="13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12" y="15"/>
                </a:lnTo>
                <a:lnTo>
                  <a:pt x="13" y="13"/>
                </a:lnTo>
                <a:lnTo>
                  <a:pt x="15" y="11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3" y="2"/>
                </a:lnTo>
                <a:lnTo>
                  <a:pt x="12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Freeform 728"/>
          <p:cNvSpPr>
            <a:spLocks/>
          </p:cNvSpPr>
          <p:nvPr/>
        </p:nvSpPr>
        <p:spPr bwMode="auto">
          <a:xfrm>
            <a:off x="4605281" y="982281"/>
            <a:ext cx="30568" cy="33963"/>
          </a:xfrm>
          <a:custGeom>
            <a:avLst/>
            <a:gdLst>
              <a:gd name="T0" fmla="*/ 4 w 9"/>
              <a:gd name="T1" fmla="*/ 0 h 10"/>
              <a:gd name="T2" fmla="*/ 4 w 9"/>
              <a:gd name="T3" fmla="*/ 0 h 10"/>
              <a:gd name="T4" fmla="*/ 0 w 9"/>
              <a:gd name="T5" fmla="*/ 2 h 10"/>
              <a:gd name="T6" fmla="*/ 0 w 9"/>
              <a:gd name="T7" fmla="*/ 6 h 10"/>
              <a:gd name="T8" fmla="*/ 0 w 9"/>
              <a:gd name="T9" fmla="*/ 6 h 10"/>
              <a:gd name="T10" fmla="*/ 0 w 9"/>
              <a:gd name="T11" fmla="*/ 8 h 10"/>
              <a:gd name="T12" fmla="*/ 4 w 9"/>
              <a:gd name="T13" fmla="*/ 10 h 10"/>
              <a:gd name="T14" fmla="*/ 4 w 9"/>
              <a:gd name="T15" fmla="*/ 10 h 10"/>
              <a:gd name="T16" fmla="*/ 8 w 9"/>
              <a:gd name="T17" fmla="*/ 8 h 10"/>
              <a:gd name="T18" fmla="*/ 9 w 9"/>
              <a:gd name="T19" fmla="*/ 6 h 10"/>
              <a:gd name="T20" fmla="*/ 9 w 9"/>
              <a:gd name="T21" fmla="*/ 6 h 10"/>
              <a:gd name="T22" fmla="*/ 8 w 9"/>
              <a:gd name="T23" fmla="*/ 2 h 10"/>
              <a:gd name="T24" fmla="*/ 4 w 9"/>
              <a:gd name="T25" fmla="*/ 0 h 10"/>
              <a:gd name="T26" fmla="*/ 4 w 9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10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4" y="10"/>
                </a:lnTo>
                <a:lnTo>
                  <a:pt x="4" y="10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8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Freeform 729"/>
          <p:cNvSpPr>
            <a:spLocks/>
          </p:cNvSpPr>
          <p:nvPr/>
        </p:nvSpPr>
        <p:spPr bwMode="auto">
          <a:xfrm>
            <a:off x="4574714" y="1073983"/>
            <a:ext cx="95097" cy="112080"/>
          </a:xfrm>
          <a:custGeom>
            <a:avLst/>
            <a:gdLst>
              <a:gd name="T0" fmla="*/ 26 w 28"/>
              <a:gd name="T1" fmla="*/ 26 h 33"/>
              <a:gd name="T2" fmla="*/ 17 w 28"/>
              <a:gd name="T3" fmla="*/ 26 h 33"/>
              <a:gd name="T4" fmla="*/ 17 w 28"/>
              <a:gd name="T5" fmla="*/ 1 h 33"/>
              <a:gd name="T6" fmla="*/ 17 w 28"/>
              <a:gd name="T7" fmla="*/ 1 h 33"/>
              <a:gd name="T8" fmla="*/ 15 w 28"/>
              <a:gd name="T9" fmla="*/ 0 h 33"/>
              <a:gd name="T10" fmla="*/ 11 w 28"/>
              <a:gd name="T11" fmla="*/ 0 h 33"/>
              <a:gd name="T12" fmla="*/ 11 w 28"/>
              <a:gd name="T13" fmla="*/ 0 h 33"/>
              <a:gd name="T14" fmla="*/ 9 w 28"/>
              <a:gd name="T15" fmla="*/ 1 h 33"/>
              <a:gd name="T16" fmla="*/ 9 w 28"/>
              <a:gd name="T17" fmla="*/ 26 h 33"/>
              <a:gd name="T18" fmla="*/ 2 w 28"/>
              <a:gd name="T19" fmla="*/ 26 h 33"/>
              <a:gd name="T20" fmla="*/ 2 w 28"/>
              <a:gd name="T21" fmla="*/ 26 h 33"/>
              <a:gd name="T22" fmla="*/ 0 w 28"/>
              <a:gd name="T23" fmla="*/ 28 h 33"/>
              <a:gd name="T24" fmla="*/ 0 w 28"/>
              <a:gd name="T25" fmla="*/ 31 h 33"/>
              <a:gd name="T26" fmla="*/ 0 w 28"/>
              <a:gd name="T27" fmla="*/ 31 h 33"/>
              <a:gd name="T28" fmla="*/ 2 w 28"/>
              <a:gd name="T29" fmla="*/ 33 h 33"/>
              <a:gd name="T30" fmla="*/ 26 w 28"/>
              <a:gd name="T31" fmla="*/ 33 h 33"/>
              <a:gd name="T32" fmla="*/ 26 w 28"/>
              <a:gd name="T33" fmla="*/ 33 h 33"/>
              <a:gd name="T34" fmla="*/ 28 w 28"/>
              <a:gd name="T35" fmla="*/ 31 h 33"/>
              <a:gd name="T36" fmla="*/ 28 w 28"/>
              <a:gd name="T37" fmla="*/ 28 h 33"/>
              <a:gd name="T38" fmla="*/ 28 w 28"/>
              <a:gd name="T39" fmla="*/ 28 h 33"/>
              <a:gd name="T40" fmla="*/ 26 w 28"/>
              <a:gd name="T41" fmla="*/ 26 h 33"/>
              <a:gd name="T42" fmla="*/ 26 w 28"/>
              <a:gd name="T43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3">
                <a:moveTo>
                  <a:pt x="26" y="26"/>
                </a:moveTo>
                <a:lnTo>
                  <a:pt x="17" y="26"/>
                </a:lnTo>
                <a:lnTo>
                  <a:pt x="17" y="1"/>
                </a:lnTo>
                <a:lnTo>
                  <a:pt x="17" y="1"/>
                </a:lnTo>
                <a:lnTo>
                  <a:pt x="15" y="0"/>
                </a:lnTo>
                <a:lnTo>
                  <a:pt x="11" y="0"/>
                </a:lnTo>
                <a:lnTo>
                  <a:pt x="11" y="0"/>
                </a:lnTo>
                <a:lnTo>
                  <a:pt x="9" y="1"/>
                </a:lnTo>
                <a:lnTo>
                  <a:pt x="9" y="26"/>
                </a:lnTo>
                <a:lnTo>
                  <a:pt x="2" y="26"/>
                </a:lnTo>
                <a:lnTo>
                  <a:pt x="2" y="26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lnTo>
                  <a:pt x="2" y="33"/>
                </a:lnTo>
                <a:lnTo>
                  <a:pt x="26" y="33"/>
                </a:lnTo>
                <a:lnTo>
                  <a:pt x="26" y="33"/>
                </a:lnTo>
                <a:lnTo>
                  <a:pt x="28" y="31"/>
                </a:lnTo>
                <a:lnTo>
                  <a:pt x="28" y="28"/>
                </a:lnTo>
                <a:lnTo>
                  <a:pt x="28" y="28"/>
                </a:lnTo>
                <a:lnTo>
                  <a:pt x="26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Freeform 730"/>
          <p:cNvSpPr>
            <a:spLocks noEditPoints="1"/>
          </p:cNvSpPr>
          <p:nvPr/>
        </p:nvSpPr>
        <p:spPr bwMode="auto">
          <a:xfrm>
            <a:off x="7780831" y="1739660"/>
            <a:ext cx="387179" cy="750586"/>
          </a:xfrm>
          <a:custGeom>
            <a:avLst/>
            <a:gdLst>
              <a:gd name="T0" fmla="*/ 6 w 114"/>
              <a:gd name="T1" fmla="*/ 0 h 221"/>
              <a:gd name="T2" fmla="*/ 2 w 114"/>
              <a:gd name="T3" fmla="*/ 2 h 221"/>
              <a:gd name="T4" fmla="*/ 0 w 114"/>
              <a:gd name="T5" fmla="*/ 216 h 221"/>
              <a:gd name="T6" fmla="*/ 2 w 114"/>
              <a:gd name="T7" fmla="*/ 219 h 221"/>
              <a:gd name="T8" fmla="*/ 109 w 114"/>
              <a:gd name="T9" fmla="*/ 221 h 221"/>
              <a:gd name="T10" fmla="*/ 112 w 114"/>
              <a:gd name="T11" fmla="*/ 219 h 221"/>
              <a:gd name="T12" fmla="*/ 114 w 114"/>
              <a:gd name="T13" fmla="*/ 6 h 221"/>
              <a:gd name="T14" fmla="*/ 112 w 114"/>
              <a:gd name="T15" fmla="*/ 2 h 221"/>
              <a:gd name="T16" fmla="*/ 109 w 114"/>
              <a:gd name="T17" fmla="*/ 0 h 221"/>
              <a:gd name="T18" fmla="*/ 56 w 114"/>
              <a:gd name="T19" fmla="*/ 195 h 221"/>
              <a:gd name="T20" fmla="*/ 45 w 114"/>
              <a:gd name="T21" fmla="*/ 193 h 221"/>
              <a:gd name="T22" fmla="*/ 30 w 114"/>
              <a:gd name="T23" fmla="*/ 178 h 221"/>
              <a:gd name="T24" fmla="*/ 26 w 114"/>
              <a:gd name="T25" fmla="*/ 167 h 221"/>
              <a:gd name="T26" fmla="*/ 28 w 114"/>
              <a:gd name="T27" fmla="*/ 160 h 221"/>
              <a:gd name="T28" fmla="*/ 36 w 114"/>
              <a:gd name="T29" fmla="*/ 145 h 221"/>
              <a:gd name="T30" fmla="*/ 51 w 114"/>
              <a:gd name="T31" fmla="*/ 137 h 221"/>
              <a:gd name="T32" fmla="*/ 56 w 114"/>
              <a:gd name="T33" fmla="*/ 137 h 221"/>
              <a:gd name="T34" fmla="*/ 69 w 114"/>
              <a:gd name="T35" fmla="*/ 139 h 221"/>
              <a:gd name="T36" fmla="*/ 84 w 114"/>
              <a:gd name="T37" fmla="*/ 154 h 221"/>
              <a:gd name="T38" fmla="*/ 86 w 114"/>
              <a:gd name="T39" fmla="*/ 167 h 221"/>
              <a:gd name="T40" fmla="*/ 86 w 114"/>
              <a:gd name="T41" fmla="*/ 173 h 221"/>
              <a:gd name="T42" fmla="*/ 79 w 114"/>
              <a:gd name="T43" fmla="*/ 188 h 221"/>
              <a:gd name="T44" fmla="*/ 64 w 114"/>
              <a:gd name="T45" fmla="*/ 195 h 221"/>
              <a:gd name="T46" fmla="*/ 56 w 114"/>
              <a:gd name="T47" fmla="*/ 195 h 221"/>
              <a:gd name="T48" fmla="*/ 56 w 114"/>
              <a:gd name="T49" fmla="*/ 105 h 221"/>
              <a:gd name="T50" fmla="*/ 39 w 114"/>
              <a:gd name="T51" fmla="*/ 101 h 221"/>
              <a:gd name="T52" fmla="*/ 26 w 114"/>
              <a:gd name="T53" fmla="*/ 92 h 221"/>
              <a:gd name="T54" fmla="*/ 17 w 114"/>
              <a:gd name="T55" fmla="*/ 79 h 221"/>
              <a:gd name="T56" fmla="*/ 13 w 114"/>
              <a:gd name="T57" fmla="*/ 62 h 221"/>
              <a:gd name="T58" fmla="*/ 15 w 114"/>
              <a:gd name="T59" fmla="*/ 53 h 221"/>
              <a:gd name="T60" fmla="*/ 21 w 114"/>
              <a:gd name="T61" fmla="*/ 38 h 221"/>
              <a:gd name="T62" fmla="*/ 32 w 114"/>
              <a:gd name="T63" fmla="*/ 27 h 221"/>
              <a:gd name="T64" fmla="*/ 49 w 114"/>
              <a:gd name="T65" fmla="*/ 19 h 221"/>
              <a:gd name="T66" fmla="*/ 56 w 114"/>
              <a:gd name="T67" fmla="*/ 19 h 221"/>
              <a:gd name="T68" fmla="*/ 73 w 114"/>
              <a:gd name="T69" fmla="*/ 23 h 221"/>
              <a:gd name="T70" fmla="*/ 88 w 114"/>
              <a:gd name="T71" fmla="*/ 32 h 221"/>
              <a:gd name="T72" fmla="*/ 97 w 114"/>
              <a:gd name="T73" fmla="*/ 45 h 221"/>
              <a:gd name="T74" fmla="*/ 101 w 114"/>
              <a:gd name="T75" fmla="*/ 62 h 221"/>
              <a:gd name="T76" fmla="*/ 99 w 114"/>
              <a:gd name="T77" fmla="*/ 71 h 221"/>
              <a:gd name="T78" fmla="*/ 94 w 114"/>
              <a:gd name="T79" fmla="*/ 86 h 221"/>
              <a:gd name="T80" fmla="*/ 81 w 114"/>
              <a:gd name="T81" fmla="*/ 98 h 221"/>
              <a:gd name="T82" fmla="*/ 66 w 114"/>
              <a:gd name="T83" fmla="*/ 105 h 221"/>
              <a:gd name="T84" fmla="*/ 56 w 114"/>
              <a:gd name="T85" fmla="*/ 10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" h="221">
                <a:moveTo>
                  <a:pt x="109" y="0"/>
                </a:move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216"/>
                </a:lnTo>
                <a:lnTo>
                  <a:pt x="0" y="216"/>
                </a:lnTo>
                <a:lnTo>
                  <a:pt x="2" y="219"/>
                </a:lnTo>
                <a:lnTo>
                  <a:pt x="6" y="221"/>
                </a:lnTo>
                <a:lnTo>
                  <a:pt x="109" y="221"/>
                </a:lnTo>
                <a:lnTo>
                  <a:pt x="109" y="221"/>
                </a:lnTo>
                <a:lnTo>
                  <a:pt x="112" y="219"/>
                </a:lnTo>
                <a:lnTo>
                  <a:pt x="114" y="216"/>
                </a:lnTo>
                <a:lnTo>
                  <a:pt x="114" y="6"/>
                </a:lnTo>
                <a:lnTo>
                  <a:pt x="114" y="6"/>
                </a:lnTo>
                <a:lnTo>
                  <a:pt x="112" y="2"/>
                </a:lnTo>
                <a:lnTo>
                  <a:pt x="109" y="0"/>
                </a:lnTo>
                <a:lnTo>
                  <a:pt x="109" y="0"/>
                </a:lnTo>
                <a:close/>
                <a:moveTo>
                  <a:pt x="56" y="195"/>
                </a:moveTo>
                <a:lnTo>
                  <a:pt x="56" y="195"/>
                </a:lnTo>
                <a:lnTo>
                  <a:pt x="51" y="195"/>
                </a:lnTo>
                <a:lnTo>
                  <a:pt x="45" y="193"/>
                </a:lnTo>
                <a:lnTo>
                  <a:pt x="36" y="188"/>
                </a:lnTo>
                <a:lnTo>
                  <a:pt x="30" y="178"/>
                </a:lnTo>
                <a:lnTo>
                  <a:pt x="28" y="173"/>
                </a:lnTo>
                <a:lnTo>
                  <a:pt x="26" y="167"/>
                </a:lnTo>
                <a:lnTo>
                  <a:pt x="26" y="167"/>
                </a:lnTo>
                <a:lnTo>
                  <a:pt x="28" y="160"/>
                </a:lnTo>
                <a:lnTo>
                  <a:pt x="30" y="154"/>
                </a:lnTo>
                <a:lnTo>
                  <a:pt x="36" y="145"/>
                </a:lnTo>
                <a:lnTo>
                  <a:pt x="45" y="139"/>
                </a:lnTo>
                <a:lnTo>
                  <a:pt x="51" y="137"/>
                </a:lnTo>
                <a:lnTo>
                  <a:pt x="56" y="137"/>
                </a:lnTo>
                <a:lnTo>
                  <a:pt x="56" y="137"/>
                </a:lnTo>
                <a:lnTo>
                  <a:pt x="64" y="137"/>
                </a:lnTo>
                <a:lnTo>
                  <a:pt x="69" y="139"/>
                </a:lnTo>
                <a:lnTo>
                  <a:pt x="79" y="145"/>
                </a:lnTo>
                <a:lnTo>
                  <a:pt x="84" y="154"/>
                </a:lnTo>
                <a:lnTo>
                  <a:pt x="86" y="160"/>
                </a:lnTo>
                <a:lnTo>
                  <a:pt x="86" y="167"/>
                </a:lnTo>
                <a:lnTo>
                  <a:pt x="86" y="167"/>
                </a:lnTo>
                <a:lnTo>
                  <a:pt x="86" y="173"/>
                </a:lnTo>
                <a:lnTo>
                  <a:pt x="84" y="178"/>
                </a:lnTo>
                <a:lnTo>
                  <a:pt x="79" y="188"/>
                </a:lnTo>
                <a:lnTo>
                  <a:pt x="69" y="193"/>
                </a:lnTo>
                <a:lnTo>
                  <a:pt x="64" y="195"/>
                </a:lnTo>
                <a:lnTo>
                  <a:pt x="56" y="195"/>
                </a:lnTo>
                <a:lnTo>
                  <a:pt x="56" y="195"/>
                </a:lnTo>
                <a:close/>
                <a:moveTo>
                  <a:pt x="56" y="105"/>
                </a:moveTo>
                <a:lnTo>
                  <a:pt x="56" y="105"/>
                </a:lnTo>
                <a:lnTo>
                  <a:pt x="49" y="105"/>
                </a:lnTo>
                <a:lnTo>
                  <a:pt x="39" y="101"/>
                </a:lnTo>
                <a:lnTo>
                  <a:pt x="32" y="98"/>
                </a:lnTo>
                <a:lnTo>
                  <a:pt x="26" y="92"/>
                </a:lnTo>
                <a:lnTo>
                  <a:pt x="21" y="86"/>
                </a:lnTo>
                <a:lnTo>
                  <a:pt x="17" y="79"/>
                </a:lnTo>
                <a:lnTo>
                  <a:pt x="15" y="71"/>
                </a:lnTo>
                <a:lnTo>
                  <a:pt x="13" y="62"/>
                </a:lnTo>
                <a:lnTo>
                  <a:pt x="13" y="62"/>
                </a:lnTo>
                <a:lnTo>
                  <a:pt x="15" y="53"/>
                </a:lnTo>
                <a:lnTo>
                  <a:pt x="17" y="45"/>
                </a:lnTo>
                <a:lnTo>
                  <a:pt x="21" y="38"/>
                </a:lnTo>
                <a:lnTo>
                  <a:pt x="26" y="32"/>
                </a:lnTo>
                <a:lnTo>
                  <a:pt x="32" y="27"/>
                </a:lnTo>
                <a:lnTo>
                  <a:pt x="39" y="23"/>
                </a:lnTo>
                <a:lnTo>
                  <a:pt x="49" y="19"/>
                </a:lnTo>
                <a:lnTo>
                  <a:pt x="56" y="19"/>
                </a:lnTo>
                <a:lnTo>
                  <a:pt x="56" y="19"/>
                </a:lnTo>
                <a:lnTo>
                  <a:pt x="66" y="19"/>
                </a:lnTo>
                <a:lnTo>
                  <a:pt x="73" y="23"/>
                </a:lnTo>
                <a:lnTo>
                  <a:pt x="81" y="27"/>
                </a:lnTo>
                <a:lnTo>
                  <a:pt x="88" y="32"/>
                </a:lnTo>
                <a:lnTo>
                  <a:pt x="94" y="38"/>
                </a:lnTo>
                <a:lnTo>
                  <a:pt x="97" y="45"/>
                </a:lnTo>
                <a:lnTo>
                  <a:pt x="99" y="53"/>
                </a:lnTo>
                <a:lnTo>
                  <a:pt x="101" y="62"/>
                </a:lnTo>
                <a:lnTo>
                  <a:pt x="101" y="62"/>
                </a:lnTo>
                <a:lnTo>
                  <a:pt x="99" y="71"/>
                </a:lnTo>
                <a:lnTo>
                  <a:pt x="97" y="79"/>
                </a:lnTo>
                <a:lnTo>
                  <a:pt x="94" y="86"/>
                </a:lnTo>
                <a:lnTo>
                  <a:pt x="88" y="92"/>
                </a:lnTo>
                <a:lnTo>
                  <a:pt x="81" y="98"/>
                </a:lnTo>
                <a:lnTo>
                  <a:pt x="73" y="101"/>
                </a:lnTo>
                <a:lnTo>
                  <a:pt x="66" y="105"/>
                </a:lnTo>
                <a:lnTo>
                  <a:pt x="56" y="105"/>
                </a:lnTo>
                <a:lnTo>
                  <a:pt x="56" y="1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731"/>
          <p:cNvSpPr>
            <a:spLocks/>
          </p:cNvSpPr>
          <p:nvPr/>
        </p:nvSpPr>
        <p:spPr bwMode="auto">
          <a:xfrm>
            <a:off x="7896307" y="1875514"/>
            <a:ext cx="152834" cy="152834"/>
          </a:xfrm>
          <a:custGeom>
            <a:avLst/>
            <a:gdLst>
              <a:gd name="T0" fmla="*/ 22 w 45"/>
              <a:gd name="T1" fmla="*/ 0 h 45"/>
              <a:gd name="T2" fmla="*/ 22 w 45"/>
              <a:gd name="T3" fmla="*/ 0 h 45"/>
              <a:gd name="T4" fmla="*/ 15 w 45"/>
              <a:gd name="T5" fmla="*/ 2 h 45"/>
              <a:gd name="T6" fmla="*/ 7 w 45"/>
              <a:gd name="T7" fmla="*/ 7 h 45"/>
              <a:gd name="T8" fmla="*/ 2 w 45"/>
              <a:gd name="T9" fmla="*/ 15 h 45"/>
              <a:gd name="T10" fmla="*/ 0 w 45"/>
              <a:gd name="T11" fmla="*/ 22 h 45"/>
              <a:gd name="T12" fmla="*/ 0 w 45"/>
              <a:gd name="T13" fmla="*/ 22 h 45"/>
              <a:gd name="T14" fmla="*/ 2 w 45"/>
              <a:gd name="T15" fmla="*/ 31 h 45"/>
              <a:gd name="T16" fmla="*/ 7 w 45"/>
              <a:gd name="T17" fmla="*/ 39 h 45"/>
              <a:gd name="T18" fmla="*/ 15 w 45"/>
              <a:gd name="T19" fmla="*/ 43 h 45"/>
              <a:gd name="T20" fmla="*/ 22 w 45"/>
              <a:gd name="T21" fmla="*/ 45 h 45"/>
              <a:gd name="T22" fmla="*/ 22 w 45"/>
              <a:gd name="T23" fmla="*/ 45 h 45"/>
              <a:gd name="T24" fmla="*/ 32 w 45"/>
              <a:gd name="T25" fmla="*/ 43 h 45"/>
              <a:gd name="T26" fmla="*/ 39 w 45"/>
              <a:gd name="T27" fmla="*/ 39 h 45"/>
              <a:gd name="T28" fmla="*/ 43 w 45"/>
              <a:gd name="T29" fmla="*/ 31 h 45"/>
              <a:gd name="T30" fmla="*/ 45 w 45"/>
              <a:gd name="T31" fmla="*/ 22 h 45"/>
              <a:gd name="T32" fmla="*/ 45 w 45"/>
              <a:gd name="T33" fmla="*/ 22 h 45"/>
              <a:gd name="T34" fmla="*/ 43 w 45"/>
              <a:gd name="T35" fmla="*/ 15 h 45"/>
              <a:gd name="T36" fmla="*/ 39 w 45"/>
              <a:gd name="T37" fmla="*/ 7 h 45"/>
              <a:gd name="T38" fmla="*/ 32 w 45"/>
              <a:gd name="T39" fmla="*/ 2 h 45"/>
              <a:gd name="T40" fmla="*/ 22 w 45"/>
              <a:gd name="T41" fmla="*/ 0 h 45"/>
              <a:gd name="T42" fmla="*/ 22 w 45"/>
              <a:gd name="T4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5">
                <a:moveTo>
                  <a:pt x="22" y="0"/>
                </a:moveTo>
                <a:lnTo>
                  <a:pt x="22" y="0"/>
                </a:lnTo>
                <a:lnTo>
                  <a:pt x="15" y="2"/>
                </a:lnTo>
                <a:lnTo>
                  <a:pt x="7" y="7"/>
                </a:lnTo>
                <a:lnTo>
                  <a:pt x="2" y="15"/>
                </a:lnTo>
                <a:lnTo>
                  <a:pt x="0" y="22"/>
                </a:lnTo>
                <a:lnTo>
                  <a:pt x="0" y="22"/>
                </a:lnTo>
                <a:lnTo>
                  <a:pt x="2" y="31"/>
                </a:lnTo>
                <a:lnTo>
                  <a:pt x="7" y="39"/>
                </a:lnTo>
                <a:lnTo>
                  <a:pt x="15" y="43"/>
                </a:lnTo>
                <a:lnTo>
                  <a:pt x="22" y="45"/>
                </a:lnTo>
                <a:lnTo>
                  <a:pt x="22" y="45"/>
                </a:lnTo>
                <a:lnTo>
                  <a:pt x="32" y="43"/>
                </a:lnTo>
                <a:lnTo>
                  <a:pt x="39" y="39"/>
                </a:lnTo>
                <a:lnTo>
                  <a:pt x="43" y="31"/>
                </a:lnTo>
                <a:lnTo>
                  <a:pt x="45" y="22"/>
                </a:lnTo>
                <a:lnTo>
                  <a:pt x="45" y="22"/>
                </a:lnTo>
                <a:lnTo>
                  <a:pt x="43" y="15"/>
                </a:lnTo>
                <a:lnTo>
                  <a:pt x="39" y="7"/>
                </a:lnTo>
                <a:lnTo>
                  <a:pt x="32" y="2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732"/>
          <p:cNvSpPr>
            <a:spLocks/>
          </p:cNvSpPr>
          <p:nvPr/>
        </p:nvSpPr>
        <p:spPr bwMode="auto">
          <a:xfrm>
            <a:off x="7926875" y="2255900"/>
            <a:ext cx="95097" cy="95097"/>
          </a:xfrm>
          <a:custGeom>
            <a:avLst/>
            <a:gdLst>
              <a:gd name="T0" fmla="*/ 13 w 28"/>
              <a:gd name="T1" fmla="*/ 0 h 28"/>
              <a:gd name="T2" fmla="*/ 13 w 28"/>
              <a:gd name="T3" fmla="*/ 0 h 28"/>
              <a:gd name="T4" fmla="*/ 9 w 28"/>
              <a:gd name="T5" fmla="*/ 2 h 28"/>
              <a:gd name="T6" fmla="*/ 4 w 28"/>
              <a:gd name="T7" fmla="*/ 6 h 28"/>
              <a:gd name="T8" fmla="*/ 2 w 28"/>
              <a:gd name="T9" fmla="*/ 9 h 28"/>
              <a:gd name="T10" fmla="*/ 0 w 28"/>
              <a:gd name="T11" fmla="*/ 15 h 28"/>
              <a:gd name="T12" fmla="*/ 0 w 28"/>
              <a:gd name="T13" fmla="*/ 15 h 28"/>
              <a:gd name="T14" fmla="*/ 2 w 28"/>
              <a:gd name="T15" fmla="*/ 19 h 28"/>
              <a:gd name="T16" fmla="*/ 4 w 28"/>
              <a:gd name="T17" fmla="*/ 24 h 28"/>
              <a:gd name="T18" fmla="*/ 9 w 28"/>
              <a:gd name="T19" fmla="*/ 26 h 28"/>
              <a:gd name="T20" fmla="*/ 13 w 28"/>
              <a:gd name="T21" fmla="*/ 28 h 28"/>
              <a:gd name="T22" fmla="*/ 13 w 28"/>
              <a:gd name="T23" fmla="*/ 28 h 28"/>
              <a:gd name="T24" fmla="*/ 19 w 28"/>
              <a:gd name="T25" fmla="*/ 26 h 28"/>
              <a:gd name="T26" fmla="*/ 23 w 28"/>
              <a:gd name="T27" fmla="*/ 24 h 28"/>
              <a:gd name="T28" fmla="*/ 26 w 28"/>
              <a:gd name="T29" fmla="*/ 19 h 28"/>
              <a:gd name="T30" fmla="*/ 28 w 28"/>
              <a:gd name="T31" fmla="*/ 15 h 28"/>
              <a:gd name="T32" fmla="*/ 28 w 28"/>
              <a:gd name="T33" fmla="*/ 15 h 28"/>
              <a:gd name="T34" fmla="*/ 26 w 28"/>
              <a:gd name="T35" fmla="*/ 9 h 28"/>
              <a:gd name="T36" fmla="*/ 23 w 28"/>
              <a:gd name="T37" fmla="*/ 6 h 28"/>
              <a:gd name="T38" fmla="*/ 19 w 28"/>
              <a:gd name="T39" fmla="*/ 2 h 28"/>
              <a:gd name="T40" fmla="*/ 13 w 28"/>
              <a:gd name="T41" fmla="*/ 0 h 28"/>
              <a:gd name="T42" fmla="*/ 13 w 28"/>
              <a:gd name="T4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28">
                <a:moveTo>
                  <a:pt x="13" y="0"/>
                </a:moveTo>
                <a:lnTo>
                  <a:pt x="13" y="0"/>
                </a:lnTo>
                <a:lnTo>
                  <a:pt x="9" y="2"/>
                </a:lnTo>
                <a:lnTo>
                  <a:pt x="4" y="6"/>
                </a:lnTo>
                <a:lnTo>
                  <a:pt x="2" y="9"/>
                </a:lnTo>
                <a:lnTo>
                  <a:pt x="0" y="15"/>
                </a:lnTo>
                <a:lnTo>
                  <a:pt x="0" y="15"/>
                </a:lnTo>
                <a:lnTo>
                  <a:pt x="2" y="19"/>
                </a:lnTo>
                <a:lnTo>
                  <a:pt x="4" y="24"/>
                </a:lnTo>
                <a:lnTo>
                  <a:pt x="9" y="26"/>
                </a:lnTo>
                <a:lnTo>
                  <a:pt x="13" y="28"/>
                </a:lnTo>
                <a:lnTo>
                  <a:pt x="13" y="28"/>
                </a:lnTo>
                <a:lnTo>
                  <a:pt x="19" y="26"/>
                </a:lnTo>
                <a:lnTo>
                  <a:pt x="23" y="24"/>
                </a:lnTo>
                <a:lnTo>
                  <a:pt x="26" y="19"/>
                </a:lnTo>
                <a:lnTo>
                  <a:pt x="28" y="15"/>
                </a:lnTo>
                <a:lnTo>
                  <a:pt x="28" y="15"/>
                </a:lnTo>
                <a:lnTo>
                  <a:pt x="26" y="9"/>
                </a:lnTo>
                <a:lnTo>
                  <a:pt x="23" y="6"/>
                </a:lnTo>
                <a:lnTo>
                  <a:pt x="19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733"/>
          <p:cNvSpPr>
            <a:spLocks/>
          </p:cNvSpPr>
          <p:nvPr/>
        </p:nvSpPr>
        <p:spPr bwMode="auto">
          <a:xfrm>
            <a:off x="7845363" y="2517415"/>
            <a:ext cx="261517" cy="319254"/>
          </a:xfrm>
          <a:custGeom>
            <a:avLst/>
            <a:gdLst>
              <a:gd name="T0" fmla="*/ 71 w 77"/>
              <a:gd name="T1" fmla="*/ 71 h 94"/>
              <a:gd name="T2" fmla="*/ 48 w 77"/>
              <a:gd name="T3" fmla="*/ 71 h 94"/>
              <a:gd name="T4" fmla="*/ 48 w 77"/>
              <a:gd name="T5" fmla="*/ 5 h 94"/>
              <a:gd name="T6" fmla="*/ 48 w 77"/>
              <a:gd name="T7" fmla="*/ 5 h 94"/>
              <a:gd name="T8" fmla="*/ 48 w 77"/>
              <a:gd name="T9" fmla="*/ 2 h 94"/>
              <a:gd name="T10" fmla="*/ 45 w 77"/>
              <a:gd name="T11" fmla="*/ 0 h 94"/>
              <a:gd name="T12" fmla="*/ 32 w 77"/>
              <a:gd name="T13" fmla="*/ 0 h 94"/>
              <a:gd name="T14" fmla="*/ 32 w 77"/>
              <a:gd name="T15" fmla="*/ 0 h 94"/>
              <a:gd name="T16" fmla="*/ 28 w 77"/>
              <a:gd name="T17" fmla="*/ 2 h 94"/>
              <a:gd name="T18" fmla="*/ 26 w 77"/>
              <a:gd name="T19" fmla="*/ 5 h 94"/>
              <a:gd name="T20" fmla="*/ 26 w 77"/>
              <a:gd name="T21" fmla="*/ 71 h 94"/>
              <a:gd name="T22" fmla="*/ 3 w 77"/>
              <a:gd name="T23" fmla="*/ 71 h 94"/>
              <a:gd name="T24" fmla="*/ 3 w 77"/>
              <a:gd name="T25" fmla="*/ 71 h 94"/>
              <a:gd name="T26" fmla="*/ 0 w 77"/>
              <a:gd name="T27" fmla="*/ 73 h 94"/>
              <a:gd name="T28" fmla="*/ 0 w 77"/>
              <a:gd name="T29" fmla="*/ 75 h 94"/>
              <a:gd name="T30" fmla="*/ 0 w 77"/>
              <a:gd name="T31" fmla="*/ 88 h 94"/>
              <a:gd name="T32" fmla="*/ 0 w 77"/>
              <a:gd name="T33" fmla="*/ 88 h 94"/>
              <a:gd name="T34" fmla="*/ 0 w 77"/>
              <a:gd name="T35" fmla="*/ 92 h 94"/>
              <a:gd name="T36" fmla="*/ 3 w 77"/>
              <a:gd name="T37" fmla="*/ 94 h 94"/>
              <a:gd name="T38" fmla="*/ 71 w 77"/>
              <a:gd name="T39" fmla="*/ 94 h 94"/>
              <a:gd name="T40" fmla="*/ 71 w 77"/>
              <a:gd name="T41" fmla="*/ 94 h 94"/>
              <a:gd name="T42" fmla="*/ 75 w 77"/>
              <a:gd name="T43" fmla="*/ 92 h 94"/>
              <a:gd name="T44" fmla="*/ 77 w 77"/>
              <a:gd name="T45" fmla="*/ 88 h 94"/>
              <a:gd name="T46" fmla="*/ 77 w 77"/>
              <a:gd name="T47" fmla="*/ 75 h 94"/>
              <a:gd name="T48" fmla="*/ 77 w 77"/>
              <a:gd name="T49" fmla="*/ 75 h 94"/>
              <a:gd name="T50" fmla="*/ 75 w 77"/>
              <a:gd name="T51" fmla="*/ 73 h 94"/>
              <a:gd name="T52" fmla="*/ 71 w 77"/>
              <a:gd name="T53" fmla="*/ 71 h 94"/>
              <a:gd name="T54" fmla="*/ 71 w 77"/>
              <a:gd name="T55" fmla="*/ 7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" h="94">
                <a:moveTo>
                  <a:pt x="71" y="71"/>
                </a:moveTo>
                <a:lnTo>
                  <a:pt x="48" y="71"/>
                </a:lnTo>
                <a:lnTo>
                  <a:pt x="48" y="5"/>
                </a:lnTo>
                <a:lnTo>
                  <a:pt x="48" y="5"/>
                </a:lnTo>
                <a:lnTo>
                  <a:pt x="48" y="2"/>
                </a:lnTo>
                <a:lnTo>
                  <a:pt x="45" y="0"/>
                </a:lnTo>
                <a:lnTo>
                  <a:pt x="32" y="0"/>
                </a:lnTo>
                <a:lnTo>
                  <a:pt x="32" y="0"/>
                </a:lnTo>
                <a:lnTo>
                  <a:pt x="28" y="2"/>
                </a:lnTo>
                <a:lnTo>
                  <a:pt x="26" y="5"/>
                </a:lnTo>
                <a:lnTo>
                  <a:pt x="26" y="71"/>
                </a:lnTo>
                <a:lnTo>
                  <a:pt x="3" y="71"/>
                </a:lnTo>
                <a:lnTo>
                  <a:pt x="3" y="71"/>
                </a:lnTo>
                <a:lnTo>
                  <a:pt x="0" y="73"/>
                </a:lnTo>
                <a:lnTo>
                  <a:pt x="0" y="75"/>
                </a:lnTo>
                <a:lnTo>
                  <a:pt x="0" y="88"/>
                </a:lnTo>
                <a:lnTo>
                  <a:pt x="0" y="88"/>
                </a:lnTo>
                <a:lnTo>
                  <a:pt x="0" y="92"/>
                </a:lnTo>
                <a:lnTo>
                  <a:pt x="3" y="94"/>
                </a:lnTo>
                <a:lnTo>
                  <a:pt x="71" y="94"/>
                </a:lnTo>
                <a:lnTo>
                  <a:pt x="71" y="94"/>
                </a:lnTo>
                <a:lnTo>
                  <a:pt x="75" y="92"/>
                </a:lnTo>
                <a:lnTo>
                  <a:pt x="77" y="88"/>
                </a:lnTo>
                <a:lnTo>
                  <a:pt x="77" y="75"/>
                </a:lnTo>
                <a:lnTo>
                  <a:pt x="77" y="75"/>
                </a:lnTo>
                <a:lnTo>
                  <a:pt x="75" y="73"/>
                </a:lnTo>
                <a:lnTo>
                  <a:pt x="71" y="71"/>
                </a:lnTo>
                <a:lnTo>
                  <a:pt x="71" y="7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734"/>
          <p:cNvSpPr>
            <a:spLocks noEditPoints="1"/>
          </p:cNvSpPr>
          <p:nvPr/>
        </p:nvSpPr>
        <p:spPr bwMode="auto">
          <a:xfrm>
            <a:off x="7342708" y="1739660"/>
            <a:ext cx="387179" cy="750586"/>
          </a:xfrm>
          <a:custGeom>
            <a:avLst/>
            <a:gdLst>
              <a:gd name="T0" fmla="*/ 5 w 114"/>
              <a:gd name="T1" fmla="*/ 0 h 221"/>
              <a:gd name="T2" fmla="*/ 2 w 114"/>
              <a:gd name="T3" fmla="*/ 2 h 221"/>
              <a:gd name="T4" fmla="*/ 0 w 114"/>
              <a:gd name="T5" fmla="*/ 216 h 221"/>
              <a:gd name="T6" fmla="*/ 2 w 114"/>
              <a:gd name="T7" fmla="*/ 219 h 221"/>
              <a:gd name="T8" fmla="*/ 108 w 114"/>
              <a:gd name="T9" fmla="*/ 221 h 221"/>
              <a:gd name="T10" fmla="*/ 112 w 114"/>
              <a:gd name="T11" fmla="*/ 219 h 221"/>
              <a:gd name="T12" fmla="*/ 114 w 114"/>
              <a:gd name="T13" fmla="*/ 6 h 221"/>
              <a:gd name="T14" fmla="*/ 112 w 114"/>
              <a:gd name="T15" fmla="*/ 2 h 221"/>
              <a:gd name="T16" fmla="*/ 108 w 114"/>
              <a:gd name="T17" fmla="*/ 0 h 221"/>
              <a:gd name="T18" fmla="*/ 58 w 114"/>
              <a:gd name="T19" fmla="*/ 195 h 221"/>
              <a:gd name="T20" fmla="*/ 47 w 114"/>
              <a:gd name="T21" fmla="*/ 193 h 221"/>
              <a:gd name="T22" fmla="*/ 30 w 114"/>
              <a:gd name="T23" fmla="*/ 178 h 221"/>
              <a:gd name="T24" fmla="*/ 28 w 114"/>
              <a:gd name="T25" fmla="*/ 167 h 221"/>
              <a:gd name="T26" fmla="*/ 28 w 114"/>
              <a:gd name="T27" fmla="*/ 160 h 221"/>
              <a:gd name="T28" fmla="*/ 37 w 114"/>
              <a:gd name="T29" fmla="*/ 145 h 221"/>
              <a:gd name="T30" fmla="*/ 52 w 114"/>
              <a:gd name="T31" fmla="*/ 137 h 221"/>
              <a:gd name="T32" fmla="*/ 58 w 114"/>
              <a:gd name="T33" fmla="*/ 137 h 221"/>
              <a:gd name="T34" fmla="*/ 69 w 114"/>
              <a:gd name="T35" fmla="*/ 139 h 221"/>
              <a:gd name="T36" fmla="*/ 84 w 114"/>
              <a:gd name="T37" fmla="*/ 154 h 221"/>
              <a:gd name="T38" fmla="*/ 88 w 114"/>
              <a:gd name="T39" fmla="*/ 167 h 221"/>
              <a:gd name="T40" fmla="*/ 86 w 114"/>
              <a:gd name="T41" fmla="*/ 173 h 221"/>
              <a:gd name="T42" fmla="*/ 78 w 114"/>
              <a:gd name="T43" fmla="*/ 188 h 221"/>
              <a:gd name="T44" fmla="*/ 63 w 114"/>
              <a:gd name="T45" fmla="*/ 195 h 221"/>
              <a:gd name="T46" fmla="*/ 58 w 114"/>
              <a:gd name="T47" fmla="*/ 195 h 221"/>
              <a:gd name="T48" fmla="*/ 58 w 114"/>
              <a:gd name="T49" fmla="*/ 105 h 221"/>
              <a:gd name="T50" fmla="*/ 41 w 114"/>
              <a:gd name="T51" fmla="*/ 101 h 221"/>
              <a:gd name="T52" fmla="*/ 26 w 114"/>
              <a:gd name="T53" fmla="*/ 92 h 221"/>
              <a:gd name="T54" fmla="*/ 17 w 114"/>
              <a:gd name="T55" fmla="*/ 79 h 221"/>
              <a:gd name="T56" fmla="*/ 15 w 114"/>
              <a:gd name="T57" fmla="*/ 62 h 221"/>
              <a:gd name="T58" fmla="*/ 15 w 114"/>
              <a:gd name="T59" fmla="*/ 53 h 221"/>
              <a:gd name="T60" fmla="*/ 22 w 114"/>
              <a:gd name="T61" fmla="*/ 38 h 221"/>
              <a:gd name="T62" fmla="*/ 33 w 114"/>
              <a:gd name="T63" fmla="*/ 27 h 221"/>
              <a:gd name="T64" fmla="*/ 48 w 114"/>
              <a:gd name="T65" fmla="*/ 19 h 221"/>
              <a:gd name="T66" fmla="*/ 58 w 114"/>
              <a:gd name="T67" fmla="*/ 19 h 221"/>
              <a:gd name="T68" fmla="*/ 75 w 114"/>
              <a:gd name="T69" fmla="*/ 23 h 221"/>
              <a:gd name="T70" fmla="*/ 88 w 114"/>
              <a:gd name="T71" fmla="*/ 32 h 221"/>
              <a:gd name="T72" fmla="*/ 97 w 114"/>
              <a:gd name="T73" fmla="*/ 45 h 221"/>
              <a:gd name="T74" fmla="*/ 101 w 114"/>
              <a:gd name="T75" fmla="*/ 62 h 221"/>
              <a:gd name="T76" fmla="*/ 99 w 114"/>
              <a:gd name="T77" fmla="*/ 71 h 221"/>
              <a:gd name="T78" fmla="*/ 93 w 114"/>
              <a:gd name="T79" fmla="*/ 86 h 221"/>
              <a:gd name="T80" fmla="*/ 82 w 114"/>
              <a:gd name="T81" fmla="*/ 98 h 221"/>
              <a:gd name="T82" fmla="*/ 65 w 114"/>
              <a:gd name="T83" fmla="*/ 105 h 221"/>
              <a:gd name="T84" fmla="*/ 58 w 114"/>
              <a:gd name="T85" fmla="*/ 105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" h="221">
                <a:moveTo>
                  <a:pt x="108" y="0"/>
                </a:moveTo>
                <a:lnTo>
                  <a:pt x="5" y="0"/>
                </a:lnTo>
                <a:lnTo>
                  <a:pt x="5" y="0"/>
                </a:lnTo>
                <a:lnTo>
                  <a:pt x="2" y="2"/>
                </a:lnTo>
                <a:lnTo>
                  <a:pt x="0" y="6"/>
                </a:lnTo>
                <a:lnTo>
                  <a:pt x="0" y="216"/>
                </a:lnTo>
                <a:lnTo>
                  <a:pt x="0" y="216"/>
                </a:lnTo>
                <a:lnTo>
                  <a:pt x="2" y="219"/>
                </a:lnTo>
                <a:lnTo>
                  <a:pt x="5" y="221"/>
                </a:lnTo>
                <a:lnTo>
                  <a:pt x="108" y="221"/>
                </a:lnTo>
                <a:lnTo>
                  <a:pt x="108" y="221"/>
                </a:lnTo>
                <a:lnTo>
                  <a:pt x="112" y="219"/>
                </a:lnTo>
                <a:lnTo>
                  <a:pt x="114" y="216"/>
                </a:lnTo>
                <a:lnTo>
                  <a:pt x="114" y="6"/>
                </a:lnTo>
                <a:lnTo>
                  <a:pt x="114" y="6"/>
                </a:lnTo>
                <a:lnTo>
                  <a:pt x="112" y="2"/>
                </a:lnTo>
                <a:lnTo>
                  <a:pt x="108" y="0"/>
                </a:lnTo>
                <a:lnTo>
                  <a:pt x="108" y="0"/>
                </a:lnTo>
                <a:close/>
                <a:moveTo>
                  <a:pt x="58" y="195"/>
                </a:moveTo>
                <a:lnTo>
                  <a:pt x="58" y="195"/>
                </a:lnTo>
                <a:lnTo>
                  <a:pt x="52" y="195"/>
                </a:lnTo>
                <a:lnTo>
                  <a:pt x="47" y="193"/>
                </a:lnTo>
                <a:lnTo>
                  <a:pt x="37" y="188"/>
                </a:lnTo>
                <a:lnTo>
                  <a:pt x="30" y="178"/>
                </a:lnTo>
                <a:lnTo>
                  <a:pt x="28" y="173"/>
                </a:lnTo>
                <a:lnTo>
                  <a:pt x="28" y="167"/>
                </a:lnTo>
                <a:lnTo>
                  <a:pt x="28" y="167"/>
                </a:lnTo>
                <a:lnTo>
                  <a:pt x="28" y="160"/>
                </a:lnTo>
                <a:lnTo>
                  <a:pt x="30" y="154"/>
                </a:lnTo>
                <a:lnTo>
                  <a:pt x="37" y="145"/>
                </a:lnTo>
                <a:lnTo>
                  <a:pt x="47" y="139"/>
                </a:lnTo>
                <a:lnTo>
                  <a:pt x="52" y="137"/>
                </a:lnTo>
                <a:lnTo>
                  <a:pt x="58" y="137"/>
                </a:lnTo>
                <a:lnTo>
                  <a:pt x="58" y="137"/>
                </a:lnTo>
                <a:lnTo>
                  <a:pt x="63" y="137"/>
                </a:lnTo>
                <a:lnTo>
                  <a:pt x="69" y="139"/>
                </a:lnTo>
                <a:lnTo>
                  <a:pt x="78" y="145"/>
                </a:lnTo>
                <a:lnTo>
                  <a:pt x="84" y="154"/>
                </a:lnTo>
                <a:lnTo>
                  <a:pt x="86" y="160"/>
                </a:lnTo>
                <a:lnTo>
                  <a:pt x="88" y="167"/>
                </a:lnTo>
                <a:lnTo>
                  <a:pt x="88" y="167"/>
                </a:lnTo>
                <a:lnTo>
                  <a:pt x="86" y="173"/>
                </a:lnTo>
                <a:lnTo>
                  <a:pt x="84" y="178"/>
                </a:lnTo>
                <a:lnTo>
                  <a:pt x="78" y="188"/>
                </a:lnTo>
                <a:lnTo>
                  <a:pt x="69" y="193"/>
                </a:lnTo>
                <a:lnTo>
                  <a:pt x="63" y="195"/>
                </a:lnTo>
                <a:lnTo>
                  <a:pt x="58" y="195"/>
                </a:lnTo>
                <a:lnTo>
                  <a:pt x="58" y="195"/>
                </a:lnTo>
                <a:close/>
                <a:moveTo>
                  <a:pt x="58" y="105"/>
                </a:moveTo>
                <a:lnTo>
                  <a:pt x="58" y="105"/>
                </a:lnTo>
                <a:lnTo>
                  <a:pt x="48" y="105"/>
                </a:lnTo>
                <a:lnTo>
                  <a:pt x="41" y="101"/>
                </a:lnTo>
                <a:lnTo>
                  <a:pt x="33" y="98"/>
                </a:lnTo>
                <a:lnTo>
                  <a:pt x="26" y="92"/>
                </a:lnTo>
                <a:lnTo>
                  <a:pt x="22" y="86"/>
                </a:lnTo>
                <a:lnTo>
                  <a:pt x="17" y="79"/>
                </a:lnTo>
                <a:lnTo>
                  <a:pt x="15" y="71"/>
                </a:lnTo>
                <a:lnTo>
                  <a:pt x="15" y="62"/>
                </a:lnTo>
                <a:lnTo>
                  <a:pt x="15" y="62"/>
                </a:lnTo>
                <a:lnTo>
                  <a:pt x="15" y="53"/>
                </a:lnTo>
                <a:lnTo>
                  <a:pt x="17" y="45"/>
                </a:lnTo>
                <a:lnTo>
                  <a:pt x="22" y="38"/>
                </a:lnTo>
                <a:lnTo>
                  <a:pt x="26" y="32"/>
                </a:lnTo>
                <a:lnTo>
                  <a:pt x="33" y="27"/>
                </a:lnTo>
                <a:lnTo>
                  <a:pt x="41" y="23"/>
                </a:lnTo>
                <a:lnTo>
                  <a:pt x="48" y="19"/>
                </a:lnTo>
                <a:lnTo>
                  <a:pt x="58" y="19"/>
                </a:lnTo>
                <a:lnTo>
                  <a:pt x="58" y="19"/>
                </a:lnTo>
                <a:lnTo>
                  <a:pt x="65" y="19"/>
                </a:lnTo>
                <a:lnTo>
                  <a:pt x="75" y="23"/>
                </a:lnTo>
                <a:lnTo>
                  <a:pt x="82" y="27"/>
                </a:lnTo>
                <a:lnTo>
                  <a:pt x="88" y="32"/>
                </a:lnTo>
                <a:lnTo>
                  <a:pt x="93" y="38"/>
                </a:lnTo>
                <a:lnTo>
                  <a:pt x="97" y="45"/>
                </a:lnTo>
                <a:lnTo>
                  <a:pt x="99" y="53"/>
                </a:lnTo>
                <a:lnTo>
                  <a:pt x="101" y="62"/>
                </a:lnTo>
                <a:lnTo>
                  <a:pt x="101" y="62"/>
                </a:lnTo>
                <a:lnTo>
                  <a:pt x="99" y="71"/>
                </a:lnTo>
                <a:lnTo>
                  <a:pt x="97" y="79"/>
                </a:lnTo>
                <a:lnTo>
                  <a:pt x="93" y="86"/>
                </a:lnTo>
                <a:lnTo>
                  <a:pt x="88" y="92"/>
                </a:lnTo>
                <a:lnTo>
                  <a:pt x="82" y="98"/>
                </a:lnTo>
                <a:lnTo>
                  <a:pt x="75" y="101"/>
                </a:lnTo>
                <a:lnTo>
                  <a:pt x="65" y="105"/>
                </a:lnTo>
                <a:lnTo>
                  <a:pt x="58" y="105"/>
                </a:lnTo>
                <a:lnTo>
                  <a:pt x="58" y="1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735"/>
          <p:cNvSpPr>
            <a:spLocks/>
          </p:cNvSpPr>
          <p:nvPr/>
        </p:nvSpPr>
        <p:spPr bwMode="auto">
          <a:xfrm>
            <a:off x="7461579" y="1875514"/>
            <a:ext cx="152834" cy="152834"/>
          </a:xfrm>
          <a:custGeom>
            <a:avLst/>
            <a:gdLst>
              <a:gd name="T0" fmla="*/ 23 w 45"/>
              <a:gd name="T1" fmla="*/ 0 h 45"/>
              <a:gd name="T2" fmla="*/ 23 w 45"/>
              <a:gd name="T3" fmla="*/ 0 h 45"/>
              <a:gd name="T4" fmla="*/ 13 w 45"/>
              <a:gd name="T5" fmla="*/ 2 h 45"/>
              <a:gd name="T6" fmla="*/ 6 w 45"/>
              <a:gd name="T7" fmla="*/ 7 h 45"/>
              <a:gd name="T8" fmla="*/ 2 w 45"/>
              <a:gd name="T9" fmla="*/ 15 h 45"/>
              <a:gd name="T10" fmla="*/ 0 w 45"/>
              <a:gd name="T11" fmla="*/ 22 h 45"/>
              <a:gd name="T12" fmla="*/ 0 w 45"/>
              <a:gd name="T13" fmla="*/ 22 h 45"/>
              <a:gd name="T14" fmla="*/ 2 w 45"/>
              <a:gd name="T15" fmla="*/ 31 h 45"/>
              <a:gd name="T16" fmla="*/ 6 w 45"/>
              <a:gd name="T17" fmla="*/ 39 h 45"/>
              <a:gd name="T18" fmla="*/ 13 w 45"/>
              <a:gd name="T19" fmla="*/ 43 h 45"/>
              <a:gd name="T20" fmla="*/ 23 w 45"/>
              <a:gd name="T21" fmla="*/ 45 h 45"/>
              <a:gd name="T22" fmla="*/ 23 w 45"/>
              <a:gd name="T23" fmla="*/ 45 h 45"/>
              <a:gd name="T24" fmla="*/ 30 w 45"/>
              <a:gd name="T25" fmla="*/ 43 h 45"/>
              <a:gd name="T26" fmla="*/ 38 w 45"/>
              <a:gd name="T27" fmla="*/ 39 h 45"/>
              <a:gd name="T28" fmla="*/ 43 w 45"/>
              <a:gd name="T29" fmla="*/ 31 h 45"/>
              <a:gd name="T30" fmla="*/ 45 w 45"/>
              <a:gd name="T31" fmla="*/ 22 h 45"/>
              <a:gd name="T32" fmla="*/ 45 w 45"/>
              <a:gd name="T33" fmla="*/ 22 h 45"/>
              <a:gd name="T34" fmla="*/ 43 w 45"/>
              <a:gd name="T35" fmla="*/ 15 h 45"/>
              <a:gd name="T36" fmla="*/ 38 w 45"/>
              <a:gd name="T37" fmla="*/ 7 h 45"/>
              <a:gd name="T38" fmla="*/ 30 w 45"/>
              <a:gd name="T39" fmla="*/ 2 h 45"/>
              <a:gd name="T40" fmla="*/ 23 w 45"/>
              <a:gd name="T41" fmla="*/ 0 h 45"/>
              <a:gd name="T42" fmla="*/ 23 w 45"/>
              <a:gd name="T4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45">
                <a:moveTo>
                  <a:pt x="23" y="0"/>
                </a:moveTo>
                <a:lnTo>
                  <a:pt x="23" y="0"/>
                </a:lnTo>
                <a:lnTo>
                  <a:pt x="13" y="2"/>
                </a:lnTo>
                <a:lnTo>
                  <a:pt x="6" y="7"/>
                </a:lnTo>
                <a:lnTo>
                  <a:pt x="2" y="15"/>
                </a:lnTo>
                <a:lnTo>
                  <a:pt x="0" y="22"/>
                </a:lnTo>
                <a:lnTo>
                  <a:pt x="0" y="22"/>
                </a:lnTo>
                <a:lnTo>
                  <a:pt x="2" y="31"/>
                </a:lnTo>
                <a:lnTo>
                  <a:pt x="6" y="39"/>
                </a:lnTo>
                <a:lnTo>
                  <a:pt x="13" y="43"/>
                </a:lnTo>
                <a:lnTo>
                  <a:pt x="23" y="45"/>
                </a:lnTo>
                <a:lnTo>
                  <a:pt x="23" y="45"/>
                </a:lnTo>
                <a:lnTo>
                  <a:pt x="30" y="43"/>
                </a:lnTo>
                <a:lnTo>
                  <a:pt x="38" y="39"/>
                </a:lnTo>
                <a:lnTo>
                  <a:pt x="43" y="31"/>
                </a:lnTo>
                <a:lnTo>
                  <a:pt x="45" y="22"/>
                </a:lnTo>
                <a:lnTo>
                  <a:pt x="45" y="22"/>
                </a:lnTo>
                <a:lnTo>
                  <a:pt x="43" y="15"/>
                </a:lnTo>
                <a:lnTo>
                  <a:pt x="38" y="7"/>
                </a:lnTo>
                <a:lnTo>
                  <a:pt x="30" y="2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Freeform 736"/>
          <p:cNvSpPr>
            <a:spLocks/>
          </p:cNvSpPr>
          <p:nvPr/>
        </p:nvSpPr>
        <p:spPr bwMode="auto">
          <a:xfrm>
            <a:off x="7495542" y="2255900"/>
            <a:ext cx="88305" cy="95097"/>
          </a:xfrm>
          <a:custGeom>
            <a:avLst/>
            <a:gdLst>
              <a:gd name="T0" fmla="*/ 13 w 26"/>
              <a:gd name="T1" fmla="*/ 0 h 28"/>
              <a:gd name="T2" fmla="*/ 13 w 26"/>
              <a:gd name="T3" fmla="*/ 0 h 28"/>
              <a:gd name="T4" fmla="*/ 7 w 26"/>
              <a:gd name="T5" fmla="*/ 2 h 28"/>
              <a:gd name="T6" fmla="*/ 3 w 26"/>
              <a:gd name="T7" fmla="*/ 6 h 28"/>
              <a:gd name="T8" fmla="*/ 0 w 26"/>
              <a:gd name="T9" fmla="*/ 9 h 28"/>
              <a:gd name="T10" fmla="*/ 0 w 26"/>
              <a:gd name="T11" fmla="*/ 15 h 28"/>
              <a:gd name="T12" fmla="*/ 0 w 26"/>
              <a:gd name="T13" fmla="*/ 15 h 28"/>
              <a:gd name="T14" fmla="*/ 0 w 26"/>
              <a:gd name="T15" fmla="*/ 19 h 28"/>
              <a:gd name="T16" fmla="*/ 3 w 26"/>
              <a:gd name="T17" fmla="*/ 24 h 28"/>
              <a:gd name="T18" fmla="*/ 7 w 26"/>
              <a:gd name="T19" fmla="*/ 26 h 28"/>
              <a:gd name="T20" fmla="*/ 13 w 26"/>
              <a:gd name="T21" fmla="*/ 28 h 28"/>
              <a:gd name="T22" fmla="*/ 13 w 26"/>
              <a:gd name="T23" fmla="*/ 28 h 28"/>
              <a:gd name="T24" fmla="*/ 18 w 26"/>
              <a:gd name="T25" fmla="*/ 26 h 28"/>
              <a:gd name="T26" fmla="*/ 22 w 26"/>
              <a:gd name="T27" fmla="*/ 24 h 28"/>
              <a:gd name="T28" fmla="*/ 24 w 26"/>
              <a:gd name="T29" fmla="*/ 19 h 28"/>
              <a:gd name="T30" fmla="*/ 26 w 26"/>
              <a:gd name="T31" fmla="*/ 15 h 28"/>
              <a:gd name="T32" fmla="*/ 26 w 26"/>
              <a:gd name="T33" fmla="*/ 15 h 28"/>
              <a:gd name="T34" fmla="*/ 24 w 26"/>
              <a:gd name="T35" fmla="*/ 9 h 28"/>
              <a:gd name="T36" fmla="*/ 22 w 26"/>
              <a:gd name="T37" fmla="*/ 6 h 28"/>
              <a:gd name="T38" fmla="*/ 18 w 26"/>
              <a:gd name="T39" fmla="*/ 2 h 28"/>
              <a:gd name="T40" fmla="*/ 13 w 26"/>
              <a:gd name="T41" fmla="*/ 0 h 28"/>
              <a:gd name="T42" fmla="*/ 13 w 26"/>
              <a:gd name="T4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8">
                <a:moveTo>
                  <a:pt x="13" y="0"/>
                </a:moveTo>
                <a:lnTo>
                  <a:pt x="13" y="0"/>
                </a:lnTo>
                <a:lnTo>
                  <a:pt x="7" y="2"/>
                </a:lnTo>
                <a:lnTo>
                  <a:pt x="3" y="6"/>
                </a:lnTo>
                <a:lnTo>
                  <a:pt x="0" y="9"/>
                </a:lnTo>
                <a:lnTo>
                  <a:pt x="0" y="15"/>
                </a:lnTo>
                <a:lnTo>
                  <a:pt x="0" y="15"/>
                </a:lnTo>
                <a:lnTo>
                  <a:pt x="0" y="19"/>
                </a:lnTo>
                <a:lnTo>
                  <a:pt x="3" y="24"/>
                </a:lnTo>
                <a:lnTo>
                  <a:pt x="7" y="26"/>
                </a:lnTo>
                <a:lnTo>
                  <a:pt x="13" y="28"/>
                </a:lnTo>
                <a:lnTo>
                  <a:pt x="13" y="28"/>
                </a:lnTo>
                <a:lnTo>
                  <a:pt x="18" y="26"/>
                </a:lnTo>
                <a:lnTo>
                  <a:pt x="22" y="24"/>
                </a:lnTo>
                <a:lnTo>
                  <a:pt x="24" y="19"/>
                </a:lnTo>
                <a:lnTo>
                  <a:pt x="26" y="15"/>
                </a:lnTo>
                <a:lnTo>
                  <a:pt x="26" y="15"/>
                </a:lnTo>
                <a:lnTo>
                  <a:pt x="24" y="9"/>
                </a:lnTo>
                <a:lnTo>
                  <a:pt x="22" y="6"/>
                </a:lnTo>
                <a:lnTo>
                  <a:pt x="18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Freeform 737"/>
          <p:cNvSpPr>
            <a:spLocks/>
          </p:cNvSpPr>
          <p:nvPr/>
        </p:nvSpPr>
        <p:spPr bwMode="auto">
          <a:xfrm>
            <a:off x="7403842" y="2517415"/>
            <a:ext cx="268310" cy="319254"/>
          </a:xfrm>
          <a:custGeom>
            <a:avLst/>
            <a:gdLst>
              <a:gd name="T0" fmla="*/ 74 w 79"/>
              <a:gd name="T1" fmla="*/ 71 h 94"/>
              <a:gd name="T2" fmla="*/ 51 w 79"/>
              <a:gd name="T3" fmla="*/ 71 h 94"/>
              <a:gd name="T4" fmla="*/ 51 w 79"/>
              <a:gd name="T5" fmla="*/ 5 h 94"/>
              <a:gd name="T6" fmla="*/ 51 w 79"/>
              <a:gd name="T7" fmla="*/ 5 h 94"/>
              <a:gd name="T8" fmla="*/ 49 w 79"/>
              <a:gd name="T9" fmla="*/ 2 h 94"/>
              <a:gd name="T10" fmla="*/ 45 w 79"/>
              <a:gd name="T11" fmla="*/ 0 h 94"/>
              <a:gd name="T12" fmla="*/ 34 w 79"/>
              <a:gd name="T13" fmla="*/ 0 h 94"/>
              <a:gd name="T14" fmla="*/ 34 w 79"/>
              <a:gd name="T15" fmla="*/ 0 h 94"/>
              <a:gd name="T16" fmla="*/ 30 w 79"/>
              <a:gd name="T17" fmla="*/ 2 h 94"/>
              <a:gd name="T18" fmla="*/ 29 w 79"/>
              <a:gd name="T19" fmla="*/ 5 h 94"/>
              <a:gd name="T20" fmla="*/ 29 w 79"/>
              <a:gd name="T21" fmla="*/ 71 h 94"/>
              <a:gd name="T22" fmla="*/ 6 w 79"/>
              <a:gd name="T23" fmla="*/ 71 h 94"/>
              <a:gd name="T24" fmla="*/ 6 w 79"/>
              <a:gd name="T25" fmla="*/ 71 h 94"/>
              <a:gd name="T26" fmla="*/ 2 w 79"/>
              <a:gd name="T27" fmla="*/ 73 h 94"/>
              <a:gd name="T28" fmla="*/ 0 w 79"/>
              <a:gd name="T29" fmla="*/ 75 h 94"/>
              <a:gd name="T30" fmla="*/ 0 w 79"/>
              <a:gd name="T31" fmla="*/ 88 h 94"/>
              <a:gd name="T32" fmla="*/ 0 w 79"/>
              <a:gd name="T33" fmla="*/ 88 h 94"/>
              <a:gd name="T34" fmla="*/ 2 w 79"/>
              <a:gd name="T35" fmla="*/ 92 h 94"/>
              <a:gd name="T36" fmla="*/ 6 w 79"/>
              <a:gd name="T37" fmla="*/ 94 h 94"/>
              <a:gd name="T38" fmla="*/ 74 w 79"/>
              <a:gd name="T39" fmla="*/ 94 h 94"/>
              <a:gd name="T40" fmla="*/ 74 w 79"/>
              <a:gd name="T41" fmla="*/ 94 h 94"/>
              <a:gd name="T42" fmla="*/ 77 w 79"/>
              <a:gd name="T43" fmla="*/ 92 h 94"/>
              <a:gd name="T44" fmla="*/ 79 w 79"/>
              <a:gd name="T45" fmla="*/ 88 h 94"/>
              <a:gd name="T46" fmla="*/ 79 w 79"/>
              <a:gd name="T47" fmla="*/ 75 h 94"/>
              <a:gd name="T48" fmla="*/ 79 w 79"/>
              <a:gd name="T49" fmla="*/ 75 h 94"/>
              <a:gd name="T50" fmla="*/ 77 w 79"/>
              <a:gd name="T51" fmla="*/ 73 h 94"/>
              <a:gd name="T52" fmla="*/ 74 w 79"/>
              <a:gd name="T53" fmla="*/ 71 h 94"/>
              <a:gd name="T54" fmla="*/ 74 w 79"/>
              <a:gd name="T55" fmla="*/ 7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" h="94">
                <a:moveTo>
                  <a:pt x="74" y="71"/>
                </a:moveTo>
                <a:lnTo>
                  <a:pt x="51" y="71"/>
                </a:lnTo>
                <a:lnTo>
                  <a:pt x="51" y="5"/>
                </a:lnTo>
                <a:lnTo>
                  <a:pt x="51" y="5"/>
                </a:lnTo>
                <a:lnTo>
                  <a:pt x="49" y="2"/>
                </a:lnTo>
                <a:lnTo>
                  <a:pt x="45" y="0"/>
                </a:lnTo>
                <a:lnTo>
                  <a:pt x="34" y="0"/>
                </a:lnTo>
                <a:lnTo>
                  <a:pt x="34" y="0"/>
                </a:lnTo>
                <a:lnTo>
                  <a:pt x="30" y="2"/>
                </a:lnTo>
                <a:lnTo>
                  <a:pt x="29" y="5"/>
                </a:lnTo>
                <a:lnTo>
                  <a:pt x="29" y="71"/>
                </a:lnTo>
                <a:lnTo>
                  <a:pt x="6" y="71"/>
                </a:lnTo>
                <a:lnTo>
                  <a:pt x="6" y="71"/>
                </a:lnTo>
                <a:lnTo>
                  <a:pt x="2" y="73"/>
                </a:lnTo>
                <a:lnTo>
                  <a:pt x="0" y="75"/>
                </a:lnTo>
                <a:lnTo>
                  <a:pt x="0" y="88"/>
                </a:lnTo>
                <a:lnTo>
                  <a:pt x="0" y="88"/>
                </a:lnTo>
                <a:lnTo>
                  <a:pt x="2" y="92"/>
                </a:lnTo>
                <a:lnTo>
                  <a:pt x="6" y="94"/>
                </a:lnTo>
                <a:lnTo>
                  <a:pt x="74" y="94"/>
                </a:lnTo>
                <a:lnTo>
                  <a:pt x="74" y="94"/>
                </a:lnTo>
                <a:lnTo>
                  <a:pt x="77" y="92"/>
                </a:lnTo>
                <a:lnTo>
                  <a:pt x="79" y="88"/>
                </a:lnTo>
                <a:lnTo>
                  <a:pt x="79" y="75"/>
                </a:lnTo>
                <a:lnTo>
                  <a:pt x="79" y="75"/>
                </a:lnTo>
                <a:lnTo>
                  <a:pt x="77" y="73"/>
                </a:lnTo>
                <a:lnTo>
                  <a:pt x="74" y="71"/>
                </a:lnTo>
                <a:lnTo>
                  <a:pt x="74" y="7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738"/>
          <p:cNvSpPr>
            <a:spLocks/>
          </p:cNvSpPr>
          <p:nvPr/>
        </p:nvSpPr>
        <p:spPr bwMode="auto">
          <a:xfrm>
            <a:off x="2798442" y="849827"/>
            <a:ext cx="101890" cy="278498"/>
          </a:xfrm>
          <a:custGeom>
            <a:avLst/>
            <a:gdLst>
              <a:gd name="T0" fmla="*/ 28 w 30"/>
              <a:gd name="T1" fmla="*/ 47 h 82"/>
              <a:gd name="T2" fmla="*/ 28 w 30"/>
              <a:gd name="T3" fmla="*/ 47 h 82"/>
              <a:gd name="T4" fmla="*/ 24 w 30"/>
              <a:gd name="T5" fmla="*/ 47 h 82"/>
              <a:gd name="T6" fmla="*/ 24 w 30"/>
              <a:gd name="T7" fmla="*/ 47 h 82"/>
              <a:gd name="T8" fmla="*/ 22 w 30"/>
              <a:gd name="T9" fmla="*/ 39 h 82"/>
              <a:gd name="T10" fmla="*/ 22 w 30"/>
              <a:gd name="T11" fmla="*/ 23 h 82"/>
              <a:gd name="T12" fmla="*/ 22 w 30"/>
              <a:gd name="T13" fmla="*/ 23 h 82"/>
              <a:gd name="T14" fmla="*/ 20 w 30"/>
              <a:gd name="T15" fmla="*/ 13 h 82"/>
              <a:gd name="T16" fmla="*/ 19 w 30"/>
              <a:gd name="T17" fmla="*/ 6 h 82"/>
              <a:gd name="T18" fmla="*/ 17 w 30"/>
              <a:gd name="T19" fmla="*/ 2 h 82"/>
              <a:gd name="T20" fmla="*/ 15 w 30"/>
              <a:gd name="T21" fmla="*/ 0 h 82"/>
              <a:gd name="T22" fmla="*/ 15 w 30"/>
              <a:gd name="T23" fmla="*/ 0 h 82"/>
              <a:gd name="T24" fmla="*/ 11 w 30"/>
              <a:gd name="T25" fmla="*/ 2 h 82"/>
              <a:gd name="T26" fmla="*/ 9 w 30"/>
              <a:gd name="T27" fmla="*/ 6 h 82"/>
              <a:gd name="T28" fmla="*/ 7 w 30"/>
              <a:gd name="T29" fmla="*/ 13 h 82"/>
              <a:gd name="T30" fmla="*/ 7 w 30"/>
              <a:gd name="T31" fmla="*/ 23 h 82"/>
              <a:gd name="T32" fmla="*/ 7 w 30"/>
              <a:gd name="T33" fmla="*/ 23 h 82"/>
              <a:gd name="T34" fmla="*/ 5 w 30"/>
              <a:gd name="T35" fmla="*/ 39 h 82"/>
              <a:gd name="T36" fmla="*/ 4 w 30"/>
              <a:gd name="T37" fmla="*/ 47 h 82"/>
              <a:gd name="T38" fmla="*/ 4 w 30"/>
              <a:gd name="T39" fmla="*/ 47 h 82"/>
              <a:gd name="T40" fmla="*/ 0 w 30"/>
              <a:gd name="T41" fmla="*/ 47 h 82"/>
              <a:gd name="T42" fmla="*/ 0 w 30"/>
              <a:gd name="T43" fmla="*/ 47 h 82"/>
              <a:gd name="T44" fmla="*/ 0 w 30"/>
              <a:gd name="T45" fmla="*/ 51 h 82"/>
              <a:gd name="T46" fmla="*/ 0 w 30"/>
              <a:gd name="T47" fmla="*/ 54 h 82"/>
              <a:gd name="T48" fmla="*/ 0 w 30"/>
              <a:gd name="T49" fmla="*/ 54 h 82"/>
              <a:gd name="T50" fmla="*/ 0 w 30"/>
              <a:gd name="T51" fmla="*/ 60 h 82"/>
              <a:gd name="T52" fmla="*/ 0 w 30"/>
              <a:gd name="T53" fmla="*/ 60 h 82"/>
              <a:gd name="T54" fmla="*/ 4 w 30"/>
              <a:gd name="T55" fmla="*/ 62 h 82"/>
              <a:gd name="T56" fmla="*/ 4 w 30"/>
              <a:gd name="T57" fmla="*/ 62 h 82"/>
              <a:gd name="T58" fmla="*/ 5 w 30"/>
              <a:gd name="T59" fmla="*/ 64 h 82"/>
              <a:gd name="T60" fmla="*/ 7 w 30"/>
              <a:gd name="T61" fmla="*/ 71 h 82"/>
              <a:gd name="T62" fmla="*/ 7 w 30"/>
              <a:gd name="T63" fmla="*/ 71 h 82"/>
              <a:gd name="T64" fmla="*/ 7 w 30"/>
              <a:gd name="T65" fmla="*/ 77 h 82"/>
              <a:gd name="T66" fmla="*/ 9 w 30"/>
              <a:gd name="T67" fmla="*/ 79 h 82"/>
              <a:gd name="T68" fmla="*/ 11 w 30"/>
              <a:gd name="T69" fmla="*/ 82 h 82"/>
              <a:gd name="T70" fmla="*/ 15 w 30"/>
              <a:gd name="T71" fmla="*/ 82 h 82"/>
              <a:gd name="T72" fmla="*/ 15 w 30"/>
              <a:gd name="T73" fmla="*/ 82 h 82"/>
              <a:gd name="T74" fmla="*/ 17 w 30"/>
              <a:gd name="T75" fmla="*/ 82 h 82"/>
              <a:gd name="T76" fmla="*/ 19 w 30"/>
              <a:gd name="T77" fmla="*/ 79 h 82"/>
              <a:gd name="T78" fmla="*/ 20 w 30"/>
              <a:gd name="T79" fmla="*/ 77 h 82"/>
              <a:gd name="T80" fmla="*/ 22 w 30"/>
              <a:gd name="T81" fmla="*/ 71 h 82"/>
              <a:gd name="T82" fmla="*/ 22 w 30"/>
              <a:gd name="T83" fmla="*/ 71 h 82"/>
              <a:gd name="T84" fmla="*/ 22 w 30"/>
              <a:gd name="T85" fmla="*/ 64 h 82"/>
              <a:gd name="T86" fmla="*/ 24 w 30"/>
              <a:gd name="T87" fmla="*/ 62 h 82"/>
              <a:gd name="T88" fmla="*/ 24 w 30"/>
              <a:gd name="T89" fmla="*/ 62 h 82"/>
              <a:gd name="T90" fmla="*/ 28 w 30"/>
              <a:gd name="T91" fmla="*/ 60 h 82"/>
              <a:gd name="T92" fmla="*/ 28 w 30"/>
              <a:gd name="T93" fmla="*/ 60 h 82"/>
              <a:gd name="T94" fmla="*/ 30 w 30"/>
              <a:gd name="T95" fmla="*/ 54 h 82"/>
              <a:gd name="T96" fmla="*/ 30 w 30"/>
              <a:gd name="T97" fmla="*/ 54 h 82"/>
              <a:gd name="T98" fmla="*/ 28 w 30"/>
              <a:gd name="T99" fmla="*/ 47 h 82"/>
              <a:gd name="T100" fmla="*/ 28 w 30"/>
              <a:gd name="T101" fmla="*/ 4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" h="82">
                <a:moveTo>
                  <a:pt x="28" y="47"/>
                </a:moveTo>
                <a:lnTo>
                  <a:pt x="28" y="47"/>
                </a:lnTo>
                <a:lnTo>
                  <a:pt x="24" y="47"/>
                </a:lnTo>
                <a:lnTo>
                  <a:pt x="24" y="47"/>
                </a:lnTo>
                <a:lnTo>
                  <a:pt x="22" y="39"/>
                </a:lnTo>
                <a:lnTo>
                  <a:pt x="22" y="23"/>
                </a:lnTo>
                <a:lnTo>
                  <a:pt x="22" y="23"/>
                </a:lnTo>
                <a:lnTo>
                  <a:pt x="20" y="13"/>
                </a:lnTo>
                <a:lnTo>
                  <a:pt x="19" y="6"/>
                </a:lnTo>
                <a:lnTo>
                  <a:pt x="17" y="2"/>
                </a:lnTo>
                <a:lnTo>
                  <a:pt x="15" y="0"/>
                </a:lnTo>
                <a:lnTo>
                  <a:pt x="15" y="0"/>
                </a:lnTo>
                <a:lnTo>
                  <a:pt x="11" y="2"/>
                </a:lnTo>
                <a:lnTo>
                  <a:pt x="9" y="6"/>
                </a:lnTo>
                <a:lnTo>
                  <a:pt x="7" y="13"/>
                </a:lnTo>
                <a:lnTo>
                  <a:pt x="7" y="23"/>
                </a:lnTo>
                <a:lnTo>
                  <a:pt x="7" y="23"/>
                </a:lnTo>
                <a:lnTo>
                  <a:pt x="5" y="39"/>
                </a:lnTo>
                <a:lnTo>
                  <a:pt x="4" y="47"/>
                </a:lnTo>
                <a:lnTo>
                  <a:pt x="4" y="47"/>
                </a:lnTo>
                <a:lnTo>
                  <a:pt x="0" y="47"/>
                </a:lnTo>
                <a:lnTo>
                  <a:pt x="0" y="47"/>
                </a:lnTo>
                <a:lnTo>
                  <a:pt x="0" y="51"/>
                </a:lnTo>
                <a:lnTo>
                  <a:pt x="0" y="54"/>
                </a:lnTo>
                <a:lnTo>
                  <a:pt x="0" y="54"/>
                </a:lnTo>
                <a:lnTo>
                  <a:pt x="0" y="60"/>
                </a:lnTo>
                <a:lnTo>
                  <a:pt x="0" y="60"/>
                </a:lnTo>
                <a:lnTo>
                  <a:pt x="4" y="62"/>
                </a:lnTo>
                <a:lnTo>
                  <a:pt x="4" y="62"/>
                </a:lnTo>
                <a:lnTo>
                  <a:pt x="5" y="64"/>
                </a:lnTo>
                <a:lnTo>
                  <a:pt x="7" y="71"/>
                </a:lnTo>
                <a:lnTo>
                  <a:pt x="7" y="71"/>
                </a:lnTo>
                <a:lnTo>
                  <a:pt x="7" y="77"/>
                </a:lnTo>
                <a:lnTo>
                  <a:pt x="9" y="79"/>
                </a:lnTo>
                <a:lnTo>
                  <a:pt x="11" y="82"/>
                </a:lnTo>
                <a:lnTo>
                  <a:pt x="15" y="82"/>
                </a:lnTo>
                <a:lnTo>
                  <a:pt x="15" y="82"/>
                </a:lnTo>
                <a:lnTo>
                  <a:pt x="17" y="82"/>
                </a:lnTo>
                <a:lnTo>
                  <a:pt x="19" y="79"/>
                </a:lnTo>
                <a:lnTo>
                  <a:pt x="20" y="77"/>
                </a:lnTo>
                <a:lnTo>
                  <a:pt x="22" y="71"/>
                </a:lnTo>
                <a:lnTo>
                  <a:pt x="22" y="71"/>
                </a:lnTo>
                <a:lnTo>
                  <a:pt x="22" y="64"/>
                </a:lnTo>
                <a:lnTo>
                  <a:pt x="24" y="62"/>
                </a:lnTo>
                <a:lnTo>
                  <a:pt x="24" y="62"/>
                </a:lnTo>
                <a:lnTo>
                  <a:pt x="28" y="60"/>
                </a:lnTo>
                <a:lnTo>
                  <a:pt x="28" y="60"/>
                </a:lnTo>
                <a:lnTo>
                  <a:pt x="30" y="54"/>
                </a:lnTo>
                <a:lnTo>
                  <a:pt x="30" y="54"/>
                </a:lnTo>
                <a:lnTo>
                  <a:pt x="28" y="47"/>
                </a:lnTo>
                <a:lnTo>
                  <a:pt x="28" y="4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Freeform 739"/>
          <p:cNvSpPr>
            <a:spLocks/>
          </p:cNvSpPr>
          <p:nvPr/>
        </p:nvSpPr>
        <p:spPr bwMode="auto">
          <a:xfrm>
            <a:off x="2907125" y="849827"/>
            <a:ext cx="95097" cy="278498"/>
          </a:xfrm>
          <a:custGeom>
            <a:avLst/>
            <a:gdLst>
              <a:gd name="T0" fmla="*/ 28 w 28"/>
              <a:gd name="T1" fmla="*/ 21 h 82"/>
              <a:gd name="T2" fmla="*/ 28 w 28"/>
              <a:gd name="T3" fmla="*/ 21 h 82"/>
              <a:gd name="T4" fmla="*/ 24 w 28"/>
              <a:gd name="T5" fmla="*/ 19 h 82"/>
              <a:gd name="T6" fmla="*/ 24 w 28"/>
              <a:gd name="T7" fmla="*/ 19 h 82"/>
              <a:gd name="T8" fmla="*/ 22 w 28"/>
              <a:gd name="T9" fmla="*/ 17 h 82"/>
              <a:gd name="T10" fmla="*/ 22 w 28"/>
              <a:gd name="T11" fmla="*/ 9 h 82"/>
              <a:gd name="T12" fmla="*/ 22 w 28"/>
              <a:gd name="T13" fmla="*/ 9 h 82"/>
              <a:gd name="T14" fmla="*/ 20 w 28"/>
              <a:gd name="T15" fmla="*/ 6 h 82"/>
              <a:gd name="T16" fmla="*/ 18 w 28"/>
              <a:gd name="T17" fmla="*/ 2 h 82"/>
              <a:gd name="T18" fmla="*/ 17 w 28"/>
              <a:gd name="T19" fmla="*/ 0 h 82"/>
              <a:gd name="T20" fmla="*/ 13 w 28"/>
              <a:gd name="T21" fmla="*/ 0 h 82"/>
              <a:gd name="T22" fmla="*/ 13 w 28"/>
              <a:gd name="T23" fmla="*/ 0 h 82"/>
              <a:gd name="T24" fmla="*/ 11 w 28"/>
              <a:gd name="T25" fmla="*/ 0 h 82"/>
              <a:gd name="T26" fmla="*/ 9 w 28"/>
              <a:gd name="T27" fmla="*/ 2 h 82"/>
              <a:gd name="T28" fmla="*/ 7 w 28"/>
              <a:gd name="T29" fmla="*/ 6 h 82"/>
              <a:gd name="T30" fmla="*/ 5 w 28"/>
              <a:gd name="T31" fmla="*/ 9 h 82"/>
              <a:gd name="T32" fmla="*/ 5 w 28"/>
              <a:gd name="T33" fmla="*/ 9 h 82"/>
              <a:gd name="T34" fmla="*/ 5 w 28"/>
              <a:gd name="T35" fmla="*/ 17 h 82"/>
              <a:gd name="T36" fmla="*/ 3 w 28"/>
              <a:gd name="T37" fmla="*/ 19 h 82"/>
              <a:gd name="T38" fmla="*/ 3 w 28"/>
              <a:gd name="T39" fmla="*/ 19 h 82"/>
              <a:gd name="T40" fmla="*/ 0 w 28"/>
              <a:gd name="T41" fmla="*/ 21 h 82"/>
              <a:gd name="T42" fmla="*/ 0 w 28"/>
              <a:gd name="T43" fmla="*/ 21 h 82"/>
              <a:gd name="T44" fmla="*/ 0 w 28"/>
              <a:gd name="T45" fmla="*/ 26 h 82"/>
              <a:gd name="T46" fmla="*/ 0 w 28"/>
              <a:gd name="T47" fmla="*/ 26 h 82"/>
              <a:gd name="T48" fmla="*/ 0 w 28"/>
              <a:gd name="T49" fmla="*/ 32 h 82"/>
              <a:gd name="T50" fmla="*/ 0 w 28"/>
              <a:gd name="T51" fmla="*/ 32 h 82"/>
              <a:gd name="T52" fmla="*/ 3 w 28"/>
              <a:gd name="T53" fmla="*/ 34 h 82"/>
              <a:gd name="T54" fmla="*/ 3 w 28"/>
              <a:gd name="T55" fmla="*/ 34 h 82"/>
              <a:gd name="T56" fmla="*/ 5 w 28"/>
              <a:gd name="T57" fmla="*/ 41 h 82"/>
              <a:gd name="T58" fmla="*/ 5 w 28"/>
              <a:gd name="T59" fmla="*/ 58 h 82"/>
              <a:gd name="T60" fmla="*/ 5 w 28"/>
              <a:gd name="T61" fmla="*/ 58 h 82"/>
              <a:gd name="T62" fmla="*/ 7 w 28"/>
              <a:gd name="T63" fmla="*/ 67 h 82"/>
              <a:gd name="T64" fmla="*/ 9 w 28"/>
              <a:gd name="T65" fmla="*/ 75 h 82"/>
              <a:gd name="T66" fmla="*/ 11 w 28"/>
              <a:gd name="T67" fmla="*/ 81 h 82"/>
              <a:gd name="T68" fmla="*/ 13 w 28"/>
              <a:gd name="T69" fmla="*/ 82 h 82"/>
              <a:gd name="T70" fmla="*/ 13 w 28"/>
              <a:gd name="T71" fmla="*/ 82 h 82"/>
              <a:gd name="T72" fmla="*/ 17 w 28"/>
              <a:gd name="T73" fmla="*/ 81 h 82"/>
              <a:gd name="T74" fmla="*/ 18 w 28"/>
              <a:gd name="T75" fmla="*/ 75 h 82"/>
              <a:gd name="T76" fmla="*/ 20 w 28"/>
              <a:gd name="T77" fmla="*/ 67 h 82"/>
              <a:gd name="T78" fmla="*/ 22 w 28"/>
              <a:gd name="T79" fmla="*/ 58 h 82"/>
              <a:gd name="T80" fmla="*/ 22 w 28"/>
              <a:gd name="T81" fmla="*/ 58 h 82"/>
              <a:gd name="T82" fmla="*/ 22 w 28"/>
              <a:gd name="T83" fmla="*/ 41 h 82"/>
              <a:gd name="T84" fmla="*/ 24 w 28"/>
              <a:gd name="T85" fmla="*/ 34 h 82"/>
              <a:gd name="T86" fmla="*/ 24 w 28"/>
              <a:gd name="T87" fmla="*/ 34 h 82"/>
              <a:gd name="T88" fmla="*/ 28 w 28"/>
              <a:gd name="T89" fmla="*/ 34 h 82"/>
              <a:gd name="T90" fmla="*/ 28 w 28"/>
              <a:gd name="T91" fmla="*/ 34 h 82"/>
              <a:gd name="T92" fmla="*/ 28 w 28"/>
              <a:gd name="T93" fmla="*/ 26 h 82"/>
              <a:gd name="T94" fmla="*/ 28 w 28"/>
              <a:gd name="T95" fmla="*/ 26 h 82"/>
              <a:gd name="T96" fmla="*/ 28 w 28"/>
              <a:gd name="T97" fmla="*/ 21 h 82"/>
              <a:gd name="T98" fmla="*/ 28 w 28"/>
              <a:gd name="T9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" h="82">
                <a:moveTo>
                  <a:pt x="28" y="21"/>
                </a:moveTo>
                <a:lnTo>
                  <a:pt x="28" y="21"/>
                </a:lnTo>
                <a:lnTo>
                  <a:pt x="24" y="19"/>
                </a:lnTo>
                <a:lnTo>
                  <a:pt x="24" y="19"/>
                </a:lnTo>
                <a:lnTo>
                  <a:pt x="22" y="17"/>
                </a:lnTo>
                <a:lnTo>
                  <a:pt x="22" y="9"/>
                </a:lnTo>
                <a:lnTo>
                  <a:pt x="22" y="9"/>
                </a:lnTo>
                <a:lnTo>
                  <a:pt x="20" y="6"/>
                </a:lnTo>
                <a:lnTo>
                  <a:pt x="18" y="2"/>
                </a:lnTo>
                <a:lnTo>
                  <a:pt x="17" y="0"/>
                </a:lnTo>
                <a:lnTo>
                  <a:pt x="13" y="0"/>
                </a:lnTo>
                <a:lnTo>
                  <a:pt x="13" y="0"/>
                </a:lnTo>
                <a:lnTo>
                  <a:pt x="11" y="0"/>
                </a:lnTo>
                <a:lnTo>
                  <a:pt x="9" y="2"/>
                </a:lnTo>
                <a:lnTo>
                  <a:pt x="7" y="6"/>
                </a:lnTo>
                <a:lnTo>
                  <a:pt x="5" y="9"/>
                </a:lnTo>
                <a:lnTo>
                  <a:pt x="5" y="9"/>
                </a:lnTo>
                <a:lnTo>
                  <a:pt x="5" y="17"/>
                </a:lnTo>
                <a:lnTo>
                  <a:pt x="3" y="19"/>
                </a:lnTo>
                <a:lnTo>
                  <a:pt x="3" y="19"/>
                </a:lnTo>
                <a:lnTo>
                  <a:pt x="0" y="21"/>
                </a:lnTo>
                <a:lnTo>
                  <a:pt x="0" y="21"/>
                </a:lnTo>
                <a:lnTo>
                  <a:pt x="0" y="26"/>
                </a:lnTo>
                <a:lnTo>
                  <a:pt x="0" y="26"/>
                </a:lnTo>
                <a:lnTo>
                  <a:pt x="0" y="32"/>
                </a:lnTo>
                <a:lnTo>
                  <a:pt x="0" y="32"/>
                </a:lnTo>
                <a:lnTo>
                  <a:pt x="3" y="34"/>
                </a:lnTo>
                <a:lnTo>
                  <a:pt x="3" y="34"/>
                </a:lnTo>
                <a:lnTo>
                  <a:pt x="5" y="41"/>
                </a:lnTo>
                <a:lnTo>
                  <a:pt x="5" y="58"/>
                </a:lnTo>
                <a:lnTo>
                  <a:pt x="5" y="58"/>
                </a:lnTo>
                <a:lnTo>
                  <a:pt x="7" y="67"/>
                </a:lnTo>
                <a:lnTo>
                  <a:pt x="9" y="75"/>
                </a:lnTo>
                <a:lnTo>
                  <a:pt x="11" y="81"/>
                </a:lnTo>
                <a:lnTo>
                  <a:pt x="13" y="82"/>
                </a:lnTo>
                <a:lnTo>
                  <a:pt x="13" y="82"/>
                </a:lnTo>
                <a:lnTo>
                  <a:pt x="17" y="81"/>
                </a:lnTo>
                <a:lnTo>
                  <a:pt x="18" y="75"/>
                </a:lnTo>
                <a:lnTo>
                  <a:pt x="20" y="67"/>
                </a:lnTo>
                <a:lnTo>
                  <a:pt x="22" y="58"/>
                </a:lnTo>
                <a:lnTo>
                  <a:pt x="22" y="58"/>
                </a:lnTo>
                <a:lnTo>
                  <a:pt x="22" y="41"/>
                </a:lnTo>
                <a:lnTo>
                  <a:pt x="24" y="34"/>
                </a:lnTo>
                <a:lnTo>
                  <a:pt x="24" y="34"/>
                </a:lnTo>
                <a:lnTo>
                  <a:pt x="28" y="34"/>
                </a:lnTo>
                <a:lnTo>
                  <a:pt x="28" y="34"/>
                </a:lnTo>
                <a:lnTo>
                  <a:pt x="28" y="26"/>
                </a:lnTo>
                <a:lnTo>
                  <a:pt x="28" y="26"/>
                </a:lnTo>
                <a:lnTo>
                  <a:pt x="28" y="21"/>
                </a:lnTo>
                <a:lnTo>
                  <a:pt x="28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Freeform 740"/>
          <p:cNvSpPr>
            <a:spLocks/>
          </p:cNvSpPr>
          <p:nvPr/>
        </p:nvSpPr>
        <p:spPr bwMode="auto">
          <a:xfrm>
            <a:off x="3009013" y="849827"/>
            <a:ext cx="101890" cy="278498"/>
          </a:xfrm>
          <a:custGeom>
            <a:avLst/>
            <a:gdLst>
              <a:gd name="T0" fmla="*/ 28 w 30"/>
              <a:gd name="T1" fmla="*/ 37 h 82"/>
              <a:gd name="T2" fmla="*/ 28 w 30"/>
              <a:gd name="T3" fmla="*/ 37 h 82"/>
              <a:gd name="T4" fmla="*/ 26 w 30"/>
              <a:gd name="T5" fmla="*/ 37 h 82"/>
              <a:gd name="T6" fmla="*/ 26 w 30"/>
              <a:gd name="T7" fmla="*/ 37 h 82"/>
              <a:gd name="T8" fmla="*/ 24 w 30"/>
              <a:gd name="T9" fmla="*/ 32 h 82"/>
              <a:gd name="T10" fmla="*/ 22 w 30"/>
              <a:gd name="T11" fmla="*/ 19 h 82"/>
              <a:gd name="T12" fmla="*/ 22 w 30"/>
              <a:gd name="T13" fmla="*/ 19 h 82"/>
              <a:gd name="T14" fmla="*/ 22 w 30"/>
              <a:gd name="T15" fmla="*/ 11 h 82"/>
              <a:gd name="T16" fmla="*/ 20 w 30"/>
              <a:gd name="T17" fmla="*/ 6 h 82"/>
              <a:gd name="T18" fmla="*/ 18 w 30"/>
              <a:gd name="T19" fmla="*/ 0 h 82"/>
              <a:gd name="T20" fmla="*/ 15 w 30"/>
              <a:gd name="T21" fmla="*/ 0 h 82"/>
              <a:gd name="T22" fmla="*/ 15 w 30"/>
              <a:gd name="T23" fmla="*/ 0 h 82"/>
              <a:gd name="T24" fmla="*/ 13 w 30"/>
              <a:gd name="T25" fmla="*/ 0 h 82"/>
              <a:gd name="T26" fmla="*/ 9 w 30"/>
              <a:gd name="T27" fmla="*/ 6 h 82"/>
              <a:gd name="T28" fmla="*/ 9 w 30"/>
              <a:gd name="T29" fmla="*/ 11 h 82"/>
              <a:gd name="T30" fmla="*/ 7 w 30"/>
              <a:gd name="T31" fmla="*/ 19 h 82"/>
              <a:gd name="T32" fmla="*/ 7 w 30"/>
              <a:gd name="T33" fmla="*/ 19 h 82"/>
              <a:gd name="T34" fmla="*/ 7 w 30"/>
              <a:gd name="T35" fmla="*/ 32 h 82"/>
              <a:gd name="T36" fmla="*/ 5 w 30"/>
              <a:gd name="T37" fmla="*/ 37 h 82"/>
              <a:gd name="T38" fmla="*/ 5 w 30"/>
              <a:gd name="T39" fmla="*/ 37 h 82"/>
              <a:gd name="T40" fmla="*/ 2 w 30"/>
              <a:gd name="T41" fmla="*/ 37 h 82"/>
              <a:gd name="T42" fmla="*/ 2 w 30"/>
              <a:gd name="T43" fmla="*/ 37 h 82"/>
              <a:gd name="T44" fmla="*/ 0 w 30"/>
              <a:gd name="T45" fmla="*/ 45 h 82"/>
              <a:gd name="T46" fmla="*/ 0 w 30"/>
              <a:gd name="T47" fmla="*/ 45 h 82"/>
              <a:gd name="T48" fmla="*/ 2 w 30"/>
              <a:gd name="T49" fmla="*/ 51 h 82"/>
              <a:gd name="T50" fmla="*/ 2 w 30"/>
              <a:gd name="T51" fmla="*/ 51 h 82"/>
              <a:gd name="T52" fmla="*/ 5 w 30"/>
              <a:gd name="T53" fmla="*/ 51 h 82"/>
              <a:gd name="T54" fmla="*/ 5 w 30"/>
              <a:gd name="T55" fmla="*/ 51 h 82"/>
              <a:gd name="T56" fmla="*/ 7 w 30"/>
              <a:gd name="T57" fmla="*/ 56 h 82"/>
              <a:gd name="T58" fmla="*/ 7 w 30"/>
              <a:gd name="T59" fmla="*/ 67 h 82"/>
              <a:gd name="T60" fmla="*/ 7 w 30"/>
              <a:gd name="T61" fmla="*/ 67 h 82"/>
              <a:gd name="T62" fmla="*/ 9 w 30"/>
              <a:gd name="T63" fmla="*/ 73 h 82"/>
              <a:gd name="T64" fmla="*/ 9 w 30"/>
              <a:gd name="T65" fmla="*/ 79 h 82"/>
              <a:gd name="T66" fmla="*/ 13 w 30"/>
              <a:gd name="T67" fmla="*/ 82 h 82"/>
              <a:gd name="T68" fmla="*/ 15 w 30"/>
              <a:gd name="T69" fmla="*/ 82 h 82"/>
              <a:gd name="T70" fmla="*/ 15 w 30"/>
              <a:gd name="T71" fmla="*/ 82 h 82"/>
              <a:gd name="T72" fmla="*/ 18 w 30"/>
              <a:gd name="T73" fmla="*/ 82 h 82"/>
              <a:gd name="T74" fmla="*/ 20 w 30"/>
              <a:gd name="T75" fmla="*/ 79 h 82"/>
              <a:gd name="T76" fmla="*/ 22 w 30"/>
              <a:gd name="T77" fmla="*/ 73 h 82"/>
              <a:gd name="T78" fmla="*/ 22 w 30"/>
              <a:gd name="T79" fmla="*/ 67 h 82"/>
              <a:gd name="T80" fmla="*/ 22 w 30"/>
              <a:gd name="T81" fmla="*/ 67 h 82"/>
              <a:gd name="T82" fmla="*/ 24 w 30"/>
              <a:gd name="T83" fmla="*/ 56 h 82"/>
              <a:gd name="T84" fmla="*/ 26 w 30"/>
              <a:gd name="T85" fmla="*/ 51 h 82"/>
              <a:gd name="T86" fmla="*/ 26 w 30"/>
              <a:gd name="T87" fmla="*/ 51 h 82"/>
              <a:gd name="T88" fmla="*/ 28 w 30"/>
              <a:gd name="T89" fmla="*/ 51 h 82"/>
              <a:gd name="T90" fmla="*/ 28 w 30"/>
              <a:gd name="T91" fmla="*/ 51 h 82"/>
              <a:gd name="T92" fmla="*/ 30 w 30"/>
              <a:gd name="T93" fmla="*/ 45 h 82"/>
              <a:gd name="T94" fmla="*/ 30 w 30"/>
              <a:gd name="T95" fmla="*/ 45 h 82"/>
              <a:gd name="T96" fmla="*/ 28 w 30"/>
              <a:gd name="T97" fmla="*/ 37 h 82"/>
              <a:gd name="T98" fmla="*/ 28 w 30"/>
              <a:gd name="T9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" h="82">
                <a:moveTo>
                  <a:pt x="28" y="37"/>
                </a:moveTo>
                <a:lnTo>
                  <a:pt x="28" y="37"/>
                </a:lnTo>
                <a:lnTo>
                  <a:pt x="26" y="37"/>
                </a:lnTo>
                <a:lnTo>
                  <a:pt x="26" y="37"/>
                </a:lnTo>
                <a:lnTo>
                  <a:pt x="24" y="32"/>
                </a:lnTo>
                <a:lnTo>
                  <a:pt x="22" y="19"/>
                </a:lnTo>
                <a:lnTo>
                  <a:pt x="22" y="19"/>
                </a:lnTo>
                <a:lnTo>
                  <a:pt x="22" y="11"/>
                </a:lnTo>
                <a:lnTo>
                  <a:pt x="20" y="6"/>
                </a:lnTo>
                <a:lnTo>
                  <a:pt x="18" y="0"/>
                </a:lnTo>
                <a:lnTo>
                  <a:pt x="15" y="0"/>
                </a:lnTo>
                <a:lnTo>
                  <a:pt x="15" y="0"/>
                </a:lnTo>
                <a:lnTo>
                  <a:pt x="13" y="0"/>
                </a:lnTo>
                <a:lnTo>
                  <a:pt x="9" y="6"/>
                </a:lnTo>
                <a:lnTo>
                  <a:pt x="9" y="11"/>
                </a:lnTo>
                <a:lnTo>
                  <a:pt x="7" y="19"/>
                </a:lnTo>
                <a:lnTo>
                  <a:pt x="7" y="19"/>
                </a:lnTo>
                <a:lnTo>
                  <a:pt x="7" y="32"/>
                </a:lnTo>
                <a:lnTo>
                  <a:pt x="5" y="37"/>
                </a:lnTo>
                <a:lnTo>
                  <a:pt x="5" y="37"/>
                </a:lnTo>
                <a:lnTo>
                  <a:pt x="2" y="37"/>
                </a:lnTo>
                <a:lnTo>
                  <a:pt x="2" y="37"/>
                </a:lnTo>
                <a:lnTo>
                  <a:pt x="0" y="45"/>
                </a:lnTo>
                <a:lnTo>
                  <a:pt x="0" y="45"/>
                </a:lnTo>
                <a:lnTo>
                  <a:pt x="2" y="51"/>
                </a:lnTo>
                <a:lnTo>
                  <a:pt x="2" y="51"/>
                </a:lnTo>
                <a:lnTo>
                  <a:pt x="5" y="51"/>
                </a:lnTo>
                <a:lnTo>
                  <a:pt x="5" y="51"/>
                </a:lnTo>
                <a:lnTo>
                  <a:pt x="7" y="56"/>
                </a:lnTo>
                <a:lnTo>
                  <a:pt x="7" y="67"/>
                </a:lnTo>
                <a:lnTo>
                  <a:pt x="7" y="67"/>
                </a:lnTo>
                <a:lnTo>
                  <a:pt x="9" y="73"/>
                </a:lnTo>
                <a:lnTo>
                  <a:pt x="9" y="79"/>
                </a:lnTo>
                <a:lnTo>
                  <a:pt x="13" y="82"/>
                </a:lnTo>
                <a:lnTo>
                  <a:pt x="15" y="82"/>
                </a:lnTo>
                <a:lnTo>
                  <a:pt x="15" y="82"/>
                </a:lnTo>
                <a:lnTo>
                  <a:pt x="18" y="82"/>
                </a:lnTo>
                <a:lnTo>
                  <a:pt x="20" y="79"/>
                </a:lnTo>
                <a:lnTo>
                  <a:pt x="22" y="73"/>
                </a:lnTo>
                <a:lnTo>
                  <a:pt x="22" y="67"/>
                </a:lnTo>
                <a:lnTo>
                  <a:pt x="22" y="67"/>
                </a:lnTo>
                <a:lnTo>
                  <a:pt x="24" y="56"/>
                </a:lnTo>
                <a:lnTo>
                  <a:pt x="26" y="51"/>
                </a:lnTo>
                <a:lnTo>
                  <a:pt x="26" y="51"/>
                </a:lnTo>
                <a:lnTo>
                  <a:pt x="28" y="51"/>
                </a:lnTo>
                <a:lnTo>
                  <a:pt x="28" y="51"/>
                </a:lnTo>
                <a:lnTo>
                  <a:pt x="30" y="45"/>
                </a:lnTo>
                <a:lnTo>
                  <a:pt x="30" y="45"/>
                </a:lnTo>
                <a:lnTo>
                  <a:pt x="28" y="37"/>
                </a:lnTo>
                <a:lnTo>
                  <a:pt x="28" y="3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741"/>
          <p:cNvSpPr>
            <a:spLocks/>
          </p:cNvSpPr>
          <p:nvPr/>
        </p:nvSpPr>
        <p:spPr bwMode="auto">
          <a:xfrm>
            <a:off x="3117696" y="849827"/>
            <a:ext cx="101890" cy="278498"/>
          </a:xfrm>
          <a:custGeom>
            <a:avLst/>
            <a:gdLst>
              <a:gd name="T0" fmla="*/ 28 w 30"/>
              <a:gd name="T1" fmla="*/ 21 h 82"/>
              <a:gd name="T2" fmla="*/ 28 w 30"/>
              <a:gd name="T3" fmla="*/ 21 h 82"/>
              <a:gd name="T4" fmla="*/ 24 w 30"/>
              <a:gd name="T5" fmla="*/ 21 h 82"/>
              <a:gd name="T6" fmla="*/ 24 w 30"/>
              <a:gd name="T7" fmla="*/ 21 h 82"/>
              <a:gd name="T8" fmla="*/ 24 w 30"/>
              <a:gd name="T9" fmla="*/ 17 h 82"/>
              <a:gd name="T10" fmla="*/ 22 w 30"/>
              <a:gd name="T11" fmla="*/ 9 h 82"/>
              <a:gd name="T12" fmla="*/ 22 w 30"/>
              <a:gd name="T13" fmla="*/ 9 h 82"/>
              <a:gd name="T14" fmla="*/ 22 w 30"/>
              <a:gd name="T15" fmla="*/ 6 h 82"/>
              <a:gd name="T16" fmla="*/ 20 w 30"/>
              <a:gd name="T17" fmla="*/ 2 h 82"/>
              <a:gd name="T18" fmla="*/ 18 w 30"/>
              <a:gd name="T19" fmla="*/ 0 h 82"/>
              <a:gd name="T20" fmla="*/ 15 w 30"/>
              <a:gd name="T21" fmla="*/ 0 h 82"/>
              <a:gd name="T22" fmla="*/ 15 w 30"/>
              <a:gd name="T23" fmla="*/ 0 h 82"/>
              <a:gd name="T24" fmla="*/ 13 w 30"/>
              <a:gd name="T25" fmla="*/ 0 h 82"/>
              <a:gd name="T26" fmla="*/ 9 w 30"/>
              <a:gd name="T27" fmla="*/ 2 h 82"/>
              <a:gd name="T28" fmla="*/ 7 w 30"/>
              <a:gd name="T29" fmla="*/ 6 h 82"/>
              <a:gd name="T30" fmla="*/ 7 w 30"/>
              <a:gd name="T31" fmla="*/ 9 h 82"/>
              <a:gd name="T32" fmla="*/ 7 w 30"/>
              <a:gd name="T33" fmla="*/ 9 h 82"/>
              <a:gd name="T34" fmla="*/ 7 w 30"/>
              <a:gd name="T35" fmla="*/ 17 h 82"/>
              <a:gd name="T36" fmla="*/ 5 w 30"/>
              <a:gd name="T37" fmla="*/ 21 h 82"/>
              <a:gd name="T38" fmla="*/ 5 w 30"/>
              <a:gd name="T39" fmla="*/ 21 h 82"/>
              <a:gd name="T40" fmla="*/ 1 w 30"/>
              <a:gd name="T41" fmla="*/ 21 h 82"/>
              <a:gd name="T42" fmla="*/ 1 w 30"/>
              <a:gd name="T43" fmla="*/ 21 h 82"/>
              <a:gd name="T44" fmla="*/ 0 w 30"/>
              <a:gd name="T45" fmla="*/ 28 h 82"/>
              <a:gd name="T46" fmla="*/ 0 w 30"/>
              <a:gd name="T47" fmla="*/ 28 h 82"/>
              <a:gd name="T48" fmla="*/ 1 w 30"/>
              <a:gd name="T49" fmla="*/ 34 h 82"/>
              <a:gd name="T50" fmla="*/ 1 w 30"/>
              <a:gd name="T51" fmla="*/ 34 h 82"/>
              <a:gd name="T52" fmla="*/ 5 w 30"/>
              <a:gd name="T53" fmla="*/ 36 h 82"/>
              <a:gd name="T54" fmla="*/ 5 w 30"/>
              <a:gd name="T55" fmla="*/ 36 h 82"/>
              <a:gd name="T56" fmla="*/ 7 w 30"/>
              <a:gd name="T57" fmla="*/ 41 h 82"/>
              <a:gd name="T58" fmla="*/ 7 w 30"/>
              <a:gd name="T59" fmla="*/ 58 h 82"/>
              <a:gd name="T60" fmla="*/ 7 w 30"/>
              <a:gd name="T61" fmla="*/ 58 h 82"/>
              <a:gd name="T62" fmla="*/ 7 w 30"/>
              <a:gd name="T63" fmla="*/ 67 h 82"/>
              <a:gd name="T64" fmla="*/ 9 w 30"/>
              <a:gd name="T65" fmla="*/ 75 h 82"/>
              <a:gd name="T66" fmla="*/ 13 w 30"/>
              <a:gd name="T67" fmla="*/ 81 h 82"/>
              <a:gd name="T68" fmla="*/ 15 w 30"/>
              <a:gd name="T69" fmla="*/ 82 h 82"/>
              <a:gd name="T70" fmla="*/ 15 w 30"/>
              <a:gd name="T71" fmla="*/ 82 h 82"/>
              <a:gd name="T72" fmla="*/ 18 w 30"/>
              <a:gd name="T73" fmla="*/ 81 h 82"/>
              <a:gd name="T74" fmla="*/ 20 w 30"/>
              <a:gd name="T75" fmla="*/ 75 h 82"/>
              <a:gd name="T76" fmla="*/ 22 w 30"/>
              <a:gd name="T77" fmla="*/ 67 h 82"/>
              <a:gd name="T78" fmla="*/ 22 w 30"/>
              <a:gd name="T79" fmla="*/ 58 h 82"/>
              <a:gd name="T80" fmla="*/ 22 w 30"/>
              <a:gd name="T81" fmla="*/ 58 h 82"/>
              <a:gd name="T82" fmla="*/ 24 w 30"/>
              <a:gd name="T83" fmla="*/ 41 h 82"/>
              <a:gd name="T84" fmla="*/ 24 w 30"/>
              <a:gd name="T85" fmla="*/ 36 h 82"/>
              <a:gd name="T86" fmla="*/ 24 w 30"/>
              <a:gd name="T87" fmla="*/ 36 h 82"/>
              <a:gd name="T88" fmla="*/ 28 w 30"/>
              <a:gd name="T89" fmla="*/ 34 h 82"/>
              <a:gd name="T90" fmla="*/ 28 w 30"/>
              <a:gd name="T91" fmla="*/ 34 h 82"/>
              <a:gd name="T92" fmla="*/ 30 w 30"/>
              <a:gd name="T93" fmla="*/ 28 h 82"/>
              <a:gd name="T94" fmla="*/ 30 w 30"/>
              <a:gd name="T95" fmla="*/ 28 h 82"/>
              <a:gd name="T96" fmla="*/ 28 w 30"/>
              <a:gd name="T97" fmla="*/ 21 h 82"/>
              <a:gd name="T98" fmla="*/ 28 w 30"/>
              <a:gd name="T9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" h="82">
                <a:moveTo>
                  <a:pt x="28" y="21"/>
                </a:moveTo>
                <a:lnTo>
                  <a:pt x="28" y="21"/>
                </a:lnTo>
                <a:lnTo>
                  <a:pt x="24" y="21"/>
                </a:lnTo>
                <a:lnTo>
                  <a:pt x="24" y="21"/>
                </a:lnTo>
                <a:lnTo>
                  <a:pt x="24" y="17"/>
                </a:lnTo>
                <a:lnTo>
                  <a:pt x="22" y="9"/>
                </a:lnTo>
                <a:lnTo>
                  <a:pt x="22" y="9"/>
                </a:lnTo>
                <a:lnTo>
                  <a:pt x="22" y="6"/>
                </a:lnTo>
                <a:lnTo>
                  <a:pt x="20" y="2"/>
                </a:lnTo>
                <a:lnTo>
                  <a:pt x="18" y="0"/>
                </a:lnTo>
                <a:lnTo>
                  <a:pt x="15" y="0"/>
                </a:lnTo>
                <a:lnTo>
                  <a:pt x="15" y="0"/>
                </a:lnTo>
                <a:lnTo>
                  <a:pt x="13" y="0"/>
                </a:lnTo>
                <a:lnTo>
                  <a:pt x="9" y="2"/>
                </a:lnTo>
                <a:lnTo>
                  <a:pt x="7" y="6"/>
                </a:lnTo>
                <a:lnTo>
                  <a:pt x="7" y="9"/>
                </a:lnTo>
                <a:lnTo>
                  <a:pt x="7" y="9"/>
                </a:lnTo>
                <a:lnTo>
                  <a:pt x="7" y="17"/>
                </a:lnTo>
                <a:lnTo>
                  <a:pt x="5" y="21"/>
                </a:lnTo>
                <a:lnTo>
                  <a:pt x="5" y="21"/>
                </a:lnTo>
                <a:lnTo>
                  <a:pt x="1" y="21"/>
                </a:lnTo>
                <a:lnTo>
                  <a:pt x="1" y="21"/>
                </a:lnTo>
                <a:lnTo>
                  <a:pt x="0" y="28"/>
                </a:lnTo>
                <a:lnTo>
                  <a:pt x="0" y="28"/>
                </a:lnTo>
                <a:lnTo>
                  <a:pt x="1" y="34"/>
                </a:lnTo>
                <a:lnTo>
                  <a:pt x="1" y="34"/>
                </a:lnTo>
                <a:lnTo>
                  <a:pt x="5" y="36"/>
                </a:lnTo>
                <a:lnTo>
                  <a:pt x="5" y="36"/>
                </a:lnTo>
                <a:lnTo>
                  <a:pt x="7" y="41"/>
                </a:lnTo>
                <a:lnTo>
                  <a:pt x="7" y="58"/>
                </a:lnTo>
                <a:lnTo>
                  <a:pt x="7" y="58"/>
                </a:lnTo>
                <a:lnTo>
                  <a:pt x="7" y="67"/>
                </a:lnTo>
                <a:lnTo>
                  <a:pt x="9" y="75"/>
                </a:lnTo>
                <a:lnTo>
                  <a:pt x="13" y="81"/>
                </a:lnTo>
                <a:lnTo>
                  <a:pt x="15" y="82"/>
                </a:lnTo>
                <a:lnTo>
                  <a:pt x="15" y="82"/>
                </a:lnTo>
                <a:lnTo>
                  <a:pt x="18" y="81"/>
                </a:lnTo>
                <a:lnTo>
                  <a:pt x="20" y="75"/>
                </a:lnTo>
                <a:lnTo>
                  <a:pt x="22" y="67"/>
                </a:lnTo>
                <a:lnTo>
                  <a:pt x="22" y="58"/>
                </a:lnTo>
                <a:lnTo>
                  <a:pt x="22" y="58"/>
                </a:lnTo>
                <a:lnTo>
                  <a:pt x="24" y="41"/>
                </a:lnTo>
                <a:lnTo>
                  <a:pt x="24" y="36"/>
                </a:lnTo>
                <a:lnTo>
                  <a:pt x="24" y="36"/>
                </a:lnTo>
                <a:lnTo>
                  <a:pt x="28" y="34"/>
                </a:lnTo>
                <a:lnTo>
                  <a:pt x="28" y="34"/>
                </a:lnTo>
                <a:lnTo>
                  <a:pt x="30" y="28"/>
                </a:lnTo>
                <a:lnTo>
                  <a:pt x="30" y="28"/>
                </a:lnTo>
                <a:lnTo>
                  <a:pt x="28" y="21"/>
                </a:lnTo>
                <a:lnTo>
                  <a:pt x="28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742"/>
          <p:cNvSpPr>
            <a:spLocks/>
          </p:cNvSpPr>
          <p:nvPr/>
        </p:nvSpPr>
        <p:spPr bwMode="auto">
          <a:xfrm>
            <a:off x="1742189" y="876998"/>
            <a:ext cx="88305" cy="88305"/>
          </a:xfrm>
          <a:custGeom>
            <a:avLst/>
            <a:gdLst>
              <a:gd name="T0" fmla="*/ 13 w 26"/>
              <a:gd name="T1" fmla="*/ 0 h 26"/>
              <a:gd name="T2" fmla="*/ 13 w 26"/>
              <a:gd name="T3" fmla="*/ 0 h 26"/>
              <a:gd name="T4" fmla="*/ 7 w 26"/>
              <a:gd name="T5" fmla="*/ 1 h 26"/>
              <a:gd name="T6" fmla="*/ 4 w 26"/>
              <a:gd name="T7" fmla="*/ 3 h 26"/>
              <a:gd name="T8" fmla="*/ 0 w 26"/>
              <a:gd name="T9" fmla="*/ 7 h 26"/>
              <a:gd name="T10" fmla="*/ 0 w 26"/>
              <a:gd name="T11" fmla="*/ 13 h 26"/>
              <a:gd name="T12" fmla="*/ 0 w 26"/>
              <a:gd name="T13" fmla="*/ 13 h 26"/>
              <a:gd name="T14" fmla="*/ 0 w 26"/>
              <a:gd name="T15" fmla="*/ 18 h 26"/>
              <a:gd name="T16" fmla="*/ 4 w 26"/>
              <a:gd name="T17" fmla="*/ 22 h 26"/>
              <a:gd name="T18" fmla="*/ 7 w 26"/>
              <a:gd name="T19" fmla="*/ 26 h 26"/>
              <a:gd name="T20" fmla="*/ 13 w 26"/>
              <a:gd name="T21" fmla="*/ 26 h 26"/>
              <a:gd name="T22" fmla="*/ 13 w 26"/>
              <a:gd name="T23" fmla="*/ 26 h 26"/>
              <a:gd name="T24" fmla="*/ 19 w 26"/>
              <a:gd name="T25" fmla="*/ 26 h 26"/>
              <a:gd name="T26" fmla="*/ 22 w 26"/>
              <a:gd name="T27" fmla="*/ 22 h 26"/>
              <a:gd name="T28" fmla="*/ 26 w 26"/>
              <a:gd name="T29" fmla="*/ 18 h 26"/>
              <a:gd name="T30" fmla="*/ 26 w 26"/>
              <a:gd name="T31" fmla="*/ 13 h 26"/>
              <a:gd name="T32" fmla="*/ 26 w 26"/>
              <a:gd name="T33" fmla="*/ 13 h 26"/>
              <a:gd name="T34" fmla="*/ 26 w 26"/>
              <a:gd name="T35" fmla="*/ 7 h 26"/>
              <a:gd name="T36" fmla="*/ 22 w 26"/>
              <a:gd name="T37" fmla="*/ 3 h 26"/>
              <a:gd name="T38" fmla="*/ 19 w 26"/>
              <a:gd name="T39" fmla="*/ 1 h 26"/>
              <a:gd name="T40" fmla="*/ 13 w 26"/>
              <a:gd name="T41" fmla="*/ 0 h 26"/>
              <a:gd name="T42" fmla="*/ 13 w 26"/>
              <a:gd name="T4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6">
                <a:moveTo>
                  <a:pt x="13" y="0"/>
                </a:moveTo>
                <a:lnTo>
                  <a:pt x="13" y="0"/>
                </a:lnTo>
                <a:lnTo>
                  <a:pt x="7" y="1"/>
                </a:lnTo>
                <a:lnTo>
                  <a:pt x="4" y="3"/>
                </a:lnTo>
                <a:lnTo>
                  <a:pt x="0" y="7"/>
                </a:lnTo>
                <a:lnTo>
                  <a:pt x="0" y="13"/>
                </a:lnTo>
                <a:lnTo>
                  <a:pt x="0" y="13"/>
                </a:lnTo>
                <a:lnTo>
                  <a:pt x="0" y="18"/>
                </a:lnTo>
                <a:lnTo>
                  <a:pt x="4" y="22"/>
                </a:lnTo>
                <a:lnTo>
                  <a:pt x="7" y="26"/>
                </a:lnTo>
                <a:lnTo>
                  <a:pt x="13" y="26"/>
                </a:lnTo>
                <a:lnTo>
                  <a:pt x="13" y="26"/>
                </a:lnTo>
                <a:lnTo>
                  <a:pt x="19" y="26"/>
                </a:lnTo>
                <a:lnTo>
                  <a:pt x="22" y="22"/>
                </a:lnTo>
                <a:lnTo>
                  <a:pt x="26" y="18"/>
                </a:lnTo>
                <a:lnTo>
                  <a:pt x="26" y="13"/>
                </a:lnTo>
                <a:lnTo>
                  <a:pt x="26" y="13"/>
                </a:lnTo>
                <a:lnTo>
                  <a:pt x="26" y="7"/>
                </a:lnTo>
                <a:lnTo>
                  <a:pt x="22" y="3"/>
                </a:lnTo>
                <a:lnTo>
                  <a:pt x="19" y="1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743"/>
          <p:cNvSpPr>
            <a:spLocks/>
          </p:cNvSpPr>
          <p:nvPr/>
        </p:nvSpPr>
        <p:spPr bwMode="auto">
          <a:xfrm>
            <a:off x="1759172" y="1111342"/>
            <a:ext cx="50946" cy="50946"/>
          </a:xfrm>
          <a:custGeom>
            <a:avLst/>
            <a:gdLst>
              <a:gd name="T0" fmla="*/ 8 w 15"/>
              <a:gd name="T1" fmla="*/ 0 h 15"/>
              <a:gd name="T2" fmla="*/ 8 w 15"/>
              <a:gd name="T3" fmla="*/ 0 h 15"/>
              <a:gd name="T4" fmla="*/ 4 w 15"/>
              <a:gd name="T5" fmla="*/ 0 h 15"/>
              <a:gd name="T6" fmla="*/ 2 w 15"/>
              <a:gd name="T7" fmla="*/ 2 h 15"/>
              <a:gd name="T8" fmla="*/ 0 w 15"/>
              <a:gd name="T9" fmla="*/ 4 h 15"/>
              <a:gd name="T10" fmla="*/ 0 w 15"/>
              <a:gd name="T11" fmla="*/ 7 h 15"/>
              <a:gd name="T12" fmla="*/ 0 w 15"/>
              <a:gd name="T13" fmla="*/ 7 h 15"/>
              <a:gd name="T14" fmla="*/ 0 w 15"/>
              <a:gd name="T15" fmla="*/ 11 h 15"/>
              <a:gd name="T16" fmla="*/ 2 w 15"/>
              <a:gd name="T17" fmla="*/ 13 h 15"/>
              <a:gd name="T18" fmla="*/ 4 w 15"/>
              <a:gd name="T19" fmla="*/ 15 h 15"/>
              <a:gd name="T20" fmla="*/ 8 w 15"/>
              <a:gd name="T21" fmla="*/ 15 h 15"/>
              <a:gd name="T22" fmla="*/ 8 w 15"/>
              <a:gd name="T23" fmla="*/ 15 h 15"/>
              <a:gd name="T24" fmla="*/ 12 w 15"/>
              <a:gd name="T25" fmla="*/ 15 h 15"/>
              <a:gd name="T26" fmla="*/ 14 w 15"/>
              <a:gd name="T27" fmla="*/ 13 h 15"/>
              <a:gd name="T28" fmla="*/ 15 w 15"/>
              <a:gd name="T29" fmla="*/ 11 h 15"/>
              <a:gd name="T30" fmla="*/ 15 w 15"/>
              <a:gd name="T31" fmla="*/ 7 h 15"/>
              <a:gd name="T32" fmla="*/ 15 w 15"/>
              <a:gd name="T33" fmla="*/ 7 h 15"/>
              <a:gd name="T34" fmla="*/ 15 w 15"/>
              <a:gd name="T35" fmla="*/ 4 h 15"/>
              <a:gd name="T36" fmla="*/ 14 w 15"/>
              <a:gd name="T37" fmla="*/ 2 h 15"/>
              <a:gd name="T38" fmla="*/ 12 w 15"/>
              <a:gd name="T39" fmla="*/ 0 h 15"/>
              <a:gd name="T40" fmla="*/ 8 w 15"/>
              <a:gd name="T41" fmla="*/ 0 h 15"/>
              <a:gd name="T42" fmla="*/ 8 w 15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8" y="0"/>
                </a:moveTo>
                <a:lnTo>
                  <a:pt x="8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7"/>
                </a:lnTo>
                <a:lnTo>
                  <a:pt x="0" y="11"/>
                </a:lnTo>
                <a:lnTo>
                  <a:pt x="2" y="13"/>
                </a:lnTo>
                <a:lnTo>
                  <a:pt x="4" y="15"/>
                </a:lnTo>
                <a:lnTo>
                  <a:pt x="8" y="15"/>
                </a:lnTo>
                <a:lnTo>
                  <a:pt x="8" y="15"/>
                </a:lnTo>
                <a:lnTo>
                  <a:pt x="12" y="15"/>
                </a:lnTo>
                <a:lnTo>
                  <a:pt x="14" y="13"/>
                </a:lnTo>
                <a:lnTo>
                  <a:pt x="15" y="11"/>
                </a:lnTo>
                <a:lnTo>
                  <a:pt x="15" y="7"/>
                </a:lnTo>
                <a:lnTo>
                  <a:pt x="15" y="7"/>
                </a:lnTo>
                <a:lnTo>
                  <a:pt x="15" y="4"/>
                </a:lnTo>
                <a:lnTo>
                  <a:pt x="14" y="2"/>
                </a:lnTo>
                <a:lnTo>
                  <a:pt x="12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744"/>
          <p:cNvSpPr>
            <a:spLocks noEditPoints="1"/>
          </p:cNvSpPr>
          <p:nvPr/>
        </p:nvSpPr>
        <p:spPr bwMode="auto">
          <a:xfrm>
            <a:off x="1664074" y="792088"/>
            <a:ext cx="237742" cy="458503"/>
          </a:xfrm>
          <a:custGeom>
            <a:avLst/>
            <a:gdLst>
              <a:gd name="T0" fmla="*/ 68 w 70"/>
              <a:gd name="T1" fmla="*/ 2 h 135"/>
              <a:gd name="T2" fmla="*/ 25 w 70"/>
              <a:gd name="T3" fmla="*/ 0 h 135"/>
              <a:gd name="T4" fmla="*/ 2 w 70"/>
              <a:gd name="T5" fmla="*/ 2 h 135"/>
              <a:gd name="T6" fmla="*/ 2 w 70"/>
              <a:gd name="T7" fmla="*/ 10 h 135"/>
              <a:gd name="T8" fmla="*/ 0 w 70"/>
              <a:gd name="T9" fmla="*/ 111 h 135"/>
              <a:gd name="T10" fmla="*/ 2 w 70"/>
              <a:gd name="T11" fmla="*/ 133 h 135"/>
              <a:gd name="T12" fmla="*/ 10 w 70"/>
              <a:gd name="T13" fmla="*/ 133 h 135"/>
              <a:gd name="T14" fmla="*/ 47 w 70"/>
              <a:gd name="T15" fmla="*/ 135 h 135"/>
              <a:gd name="T16" fmla="*/ 68 w 70"/>
              <a:gd name="T17" fmla="*/ 133 h 135"/>
              <a:gd name="T18" fmla="*/ 70 w 70"/>
              <a:gd name="T19" fmla="*/ 126 h 135"/>
              <a:gd name="T20" fmla="*/ 70 w 70"/>
              <a:gd name="T21" fmla="*/ 25 h 135"/>
              <a:gd name="T22" fmla="*/ 70 w 70"/>
              <a:gd name="T23" fmla="*/ 10 h 135"/>
              <a:gd name="T24" fmla="*/ 68 w 70"/>
              <a:gd name="T25" fmla="*/ 2 h 135"/>
              <a:gd name="T26" fmla="*/ 10 w 70"/>
              <a:gd name="T27" fmla="*/ 6 h 135"/>
              <a:gd name="T28" fmla="*/ 13 w 70"/>
              <a:gd name="T29" fmla="*/ 10 h 135"/>
              <a:gd name="T30" fmla="*/ 12 w 70"/>
              <a:gd name="T31" fmla="*/ 11 h 135"/>
              <a:gd name="T32" fmla="*/ 10 w 70"/>
              <a:gd name="T33" fmla="*/ 11 h 135"/>
              <a:gd name="T34" fmla="*/ 6 w 70"/>
              <a:gd name="T35" fmla="*/ 10 h 135"/>
              <a:gd name="T36" fmla="*/ 8 w 70"/>
              <a:gd name="T37" fmla="*/ 6 h 135"/>
              <a:gd name="T38" fmla="*/ 10 w 70"/>
              <a:gd name="T39" fmla="*/ 6 h 135"/>
              <a:gd name="T40" fmla="*/ 10 w 70"/>
              <a:gd name="T41" fmla="*/ 126 h 135"/>
              <a:gd name="T42" fmla="*/ 6 w 70"/>
              <a:gd name="T43" fmla="*/ 122 h 135"/>
              <a:gd name="T44" fmla="*/ 8 w 70"/>
              <a:gd name="T45" fmla="*/ 120 h 135"/>
              <a:gd name="T46" fmla="*/ 10 w 70"/>
              <a:gd name="T47" fmla="*/ 118 h 135"/>
              <a:gd name="T48" fmla="*/ 13 w 70"/>
              <a:gd name="T49" fmla="*/ 122 h 135"/>
              <a:gd name="T50" fmla="*/ 12 w 70"/>
              <a:gd name="T51" fmla="*/ 124 h 135"/>
              <a:gd name="T52" fmla="*/ 10 w 70"/>
              <a:gd name="T53" fmla="*/ 126 h 135"/>
              <a:gd name="T54" fmla="*/ 36 w 70"/>
              <a:gd name="T55" fmla="*/ 120 h 135"/>
              <a:gd name="T56" fmla="*/ 23 w 70"/>
              <a:gd name="T57" fmla="*/ 114 h 135"/>
              <a:gd name="T58" fmla="*/ 17 w 70"/>
              <a:gd name="T59" fmla="*/ 101 h 135"/>
              <a:gd name="T60" fmla="*/ 19 w 70"/>
              <a:gd name="T61" fmla="*/ 94 h 135"/>
              <a:gd name="T62" fmla="*/ 28 w 70"/>
              <a:gd name="T63" fmla="*/ 84 h 135"/>
              <a:gd name="T64" fmla="*/ 36 w 70"/>
              <a:gd name="T65" fmla="*/ 83 h 135"/>
              <a:gd name="T66" fmla="*/ 49 w 70"/>
              <a:gd name="T67" fmla="*/ 88 h 135"/>
              <a:gd name="T68" fmla="*/ 55 w 70"/>
              <a:gd name="T69" fmla="*/ 101 h 135"/>
              <a:gd name="T70" fmla="*/ 53 w 70"/>
              <a:gd name="T71" fmla="*/ 109 h 135"/>
              <a:gd name="T72" fmla="*/ 43 w 70"/>
              <a:gd name="T73" fmla="*/ 118 h 135"/>
              <a:gd name="T74" fmla="*/ 36 w 70"/>
              <a:gd name="T75" fmla="*/ 120 h 135"/>
              <a:gd name="T76" fmla="*/ 36 w 70"/>
              <a:gd name="T77" fmla="*/ 64 h 135"/>
              <a:gd name="T78" fmla="*/ 17 w 70"/>
              <a:gd name="T79" fmla="*/ 56 h 135"/>
              <a:gd name="T80" fmla="*/ 10 w 70"/>
              <a:gd name="T81" fmla="*/ 38 h 135"/>
              <a:gd name="T82" fmla="*/ 12 w 70"/>
              <a:gd name="T83" fmla="*/ 28 h 135"/>
              <a:gd name="T84" fmla="*/ 25 w 70"/>
              <a:gd name="T85" fmla="*/ 13 h 135"/>
              <a:gd name="T86" fmla="*/ 36 w 70"/>
              <a:gd name="T87" fmla="*/ 11 h 135"/>
              <a:gd name="T88" fmla="*/ 55 w 70"/>
              <a:gd name="T89" fmla="*/ 19 h 135"/>
              <a:gd name="T90" fmla="*/ 62 w 70"/>
              <a:gd name="T91" fmla="*/ 38 h 135"/>
              <a:gd name="T92" fmla="*/ 60 w 70"/>
              <a:gd name="T93" fmla="*/ 49 h 135"/>
              <a:gd name="T94" fmla="*/ 45 w 70"/>
              <a:gd name="T95" fmla="*/ 62 h 135"/>
              <a:gd name="T96" fmla="*/ 36 w 70"/>
              <a:gd name="T97" fmla="*/ 64 h 135"/>
              <a:gd name="T98" fmla="*/ 62 w 70"/>
              <a:gd name="T99" fmla="*/ 126 h 135"/>
              <a:gd name="T100" fmla="*/ 58 w 70"/>
              <a:gd name="T101" fmla="*/ 122 h 135"/>
              <a:gd name="T102" fmla="*/ 60 w 70"/>
              <a:gd name="T103" fmla="*/ 120 h 135"/>
              <a:gd name="T104" fmla="*/ 62 w 70"/>
              <a:gd name="T105" fmla="*/ 118 h 135"/>
              <a:gd name="T106" fmla="*/ 66 w 70"/>
              <a:gd name="T107" fmla="*/ 122 h 135"/>
              <a:gd name="T108" fmla="*/ 64 w 70"/>
              <a:gd name="T109" fmla="*/ 124 h 135"/>
              <a:gd name="T110" fmla="*/ 62 w 70"/>
              <a:gd name="T111" fmla="*/ 126 h 135"/>
              <a:gd name="T112" fmla="*/ 62 w 70"/>
              <a:gd name="T113" fmla="*/ 11 h 135"/>
              <a:gd name="T114" fmla="*/ 58 w 70"/>
              <a:gd name="T115" fmla="*/ 10 h 135"/>
              <a:gd name="T116" fmla="*/ 60 w 70"/>
              <a:gd name="T117" fmla="*/ 6 h 135"/>
              <a:gd name="T118" fmla="*/ 62 w 70"/>
              <a:gd name="T119" fmla="*/ 6 h 135"/>
              <a:gd name="T120" fmla="*/ 66 w 70"/>
              <a:gd name="T121" fmla="*/ 10 h 135"/>
              <a:gd name="T122" fmla="*/ 64 w 70"/>
              <a:gd name="T123" fmla="*/ 11 h 135"/>
              <a:gd name="T124" fmla="*/ 62 w 70"/>
              <a:gd name="T125" fmla="*/ 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0" h="135">
                <a:moveTo>
                  <a:pt x="68" y="2"/>
                </a:moveTo>
                <a:lnTo>
                  <a:pt x="68" y="2"/>
                </a:lnTo>
                <a:lnTo>
                  <a:pt x="47" y="0"/>
                </a:lnTo>
                <a:lnTo>
                  <a:pt x="25" y="0"/>
                </a:lnTo>
                <a:lnTo>
                  <a:pt x="25" y="0"/>
                </a:lnTo>
                <a:lnTo>
                  <a:pt x="2" y="2"/>
                </a:lnTo>
                <a:lnTo>
                  <a:pt x="2" y="2"/>
                </a:lnTo>
                <a:lnTo>
                  <a:pt x="2" y="10"/>
                </a:lnTo>
                <a:lnTo>
                  <a:pt x="0" y="25"/>
                </a:lnTo>
                <a:lnTo>
                  <a:pt x="0" y="111"/>
                </a:lnTo>
                <a:lnTo>
                  <a:pt x="0" y="111"/>
                </a:lnTo>
                <a:lnTo>
                  <a:pt x="2" y="133"/>
                </a:lnTo>
                <a:lnTo>
                  <a:pt x="2" y="133"/>
                </a:lnTo>
                <a:lnTo>
                  <a:pt x="10" y="133"/>
                </a:lnTo>
                <a:lnTo>
                  <a:pt x="25" y="135"/>
                </a:lnTo>
                <a:lnTo>
                  <a:pt x="47" y="135"/>
                </a:lnTo>
                <a:lnTo>
                  <a:pt x="47" y="135"/>
                </a:lnTo>
                <a:lnTo>
                  <a:pt x="68" y="133"/>
                </a:lnTo>
                <a:lnTo>
                  <a:pt x="68" y="133"/>
                </a:lnTo>
                <a:lnTo>
                  <a:pt x="70" y="126"/>
                </a:lnTo>
                <a:lnTo>
                  <a:pt x="70" y="111"/>
                </a:lnTo>
                <a:lnTo>
                  <a:pt x="70" y="25"/>
                </a:lnTo>
                <a:lnTo>
                  <a:pt x="70" y="25"/>
                </a:lnTo>
                <a:lnTo>
                  <a:pt x="70" y="10"/>
                </a:lnTo>
                <a:lnTo>
                  <a:pt x="68" y="2"/>
                </a:lnTo>
                <a:lnTo>
                  <a:pt x="68" y="2"/>
                </a:lnTo>
                <a:close/>
                <a:moveTo>
                  <a:pt x="10" y="6"/>
                </a:moveTo>
                <a:lnTo>
                  <a:pt x="10" y="6"/>
                </a:lnTo>
                <a:lnTo>
                  <a:pt x="12" y="6"/>
                </a:lnTo>
                <a:lnTo>
                  <a:pt x="13" y="10"/>
                </a:lnTo>
                <a:lnTo>
                  <a:pt x="13" y="10"/>
                </a:lnTo>
                <a:lnTo>
                  <a:pt x="12" y="11"/>
                </a:lnTo>
                <a:lnTo>
                  <a:pt x="10" y="11"/>
                </a:lnTo>
                <a:lnTo>
                  <a:pt x="10" y="11"/>
                </a:lnTo>
                <a:lnTo>
                  <a:pt x="8" y="11"/>
                </a:lnTo>
                <a:lnTo>
                  <a:pt x="6" y="10"/>
                </a:lnTo>
                <a:lnTo>
                  <a:pt x="6" y="10"/>
                </a:lnTo>
                <a:lnTo>
                  <a:pt x="8" y="6"/>
                </a:lnTo>
                <a:lnTo>
                  <a:pt x="10" y="6"/>
                </a:lnTo>
                <a:lnTo>
                  <a:pt x="10" y="6"/>
                </a:lnTo>
                <a:close/>
                <a:moveTo>
                  <a:pt x="10" y="126"/>
                </a:moveTo>
                <a:lnTo>
                  <a:pt x="10" y="126"/>
                </a:lnTo>
                <a:lnTo>
                  <a:pt x="8" y="124"/>
                </a:lnTo>
                <a:lnTo>
                  <a:pt x="6" y="122"/>
                </a:lnTo>
                <a:lnTo>
                  <a:pt x="6" y="122"/>
                </a:lnTo>
                <a:lnTo>
                  <a:pt x="8" y="120"/>
                </a:lnTo>
                <a:lnTo>
                  <a:pt x="10" y="118"/>
                </a:lnTo>
                <a:lnTo>
                  <a:pt x="10" y="118"/>
                </a:lnTo>
                <a:lnTo>
                  <a:pt x="12" y="120"/>
                </a:lnTo>
                <a:lnTo>
                  <a:pt x="13" y="122"/>
                </a:lnTo>
                <a:lnTo>
                  <a:pt x="13" y="122"/>
                </a:lnTo>
                <a:lnTo>
                  <a:pt x="12" y="124"/>
                </a:lnTo>
                <a:lnTo>
                  <a:pt x="10" y="126"/>
                </a:lnTo>
                <a:lnTo>
                  <a:pt x="10" y="126"/>
                </a:lnTo>
                <a:close/>
                <a:moveTo>
                  <a:pt x="36" y="120"/>
                </a:moveTo>
                <a:lnTo>
                  <a:pt x="36" y="120"/>
                </a:lnTo>
                <a:lnTo>
                  <a:pt x="28" y="118"/>
                </a:lnTo>
                <a:lnTo>
                  <a:pt x="23" y="114"/>
                </a:lnTo>
                <a:lnTo>
                  <a:pt x="19" y="109"/>
                </a:lnTo>
                <a:lnTo>
                  <a:pt x="17" y="101"/>
                </a:lnTo>
                <a:lnTo>
                  <a:pt x="17" y="101"/>
                </a:lnTo>
                <a:lnTo>
                  <a:pt x="19" y="94"/>
                </a:lnTo>
                <a:lnTo>
                  <a:pt x="23" y="88"/>
                </a:lnTo>
                <a:lnTo>
                  <a:pt x="28" y="84"/>
                </a:lnTo>
                <a:lnTo>
                  <a:pt x="36" y="83"/>
                </a:lnTo>
                <a:lnTo>
                  <a:pt x="36" y="83"/>
                </a:lnTo>
                <a:lnTo>
                  <a:pt x="43" y="84"/>
                </a:lnTo>
                <a:lnTo>
                  <a:pt x="49" y="88"/>
                </a:lnTo>
                <a:lnTo>
                  <a:pt x="53" y="94"/>
                </a:lnTo>
                <a:lnTo>
                  <a:pt x="55" y="101"/>
                </a:lnTo>
                <a:lnTo>
                  <a:pt x="55" y="101"/>
                </a:lnTo>
                <a:lnTo>
                  <a:pt x="53" y="109"/>
                </a:lnTo>
                <a:lnTo>
                  <a:pt x="49" y="114"/>
                </a:lnTo>
                <a:lnTo>
                  <a:pt x="43" y="118"/>
                </a:lnTo>
                <a:lnTo>
                  <a:pt x="36" y="120"/>
                </a:lnTo>
                <a:lnTo>
                  <a:pt x="36" y="120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25" y="62"/>
                </a:lnTo>
                <a:lnTo>
                  <a:pt x="17" y="56"/>
                </a:lnTo>
                <a:lnTo>
                  <a:pt x="12" y="49"/>
                </a:lnTo>
                <a:lnTo>
                  <a:pt x="10" y="38"/>
                </a:lnTo>
                <a:lnTo>
                  <a:pt x="10" y="38"/>
                </a:lnTo>
                <a:lnTo>
                  <a:pt x="12" y="28"/>
                </a:lnTo>
                <a:lnTo>
                  <a:pt x="17" y="19"/>
                </a:lnTo>
                <a:lnTo>
                  <a:pt x="25" y="13"/>
                </a:lnTo>
                <a:lnTo>
                  <a:pt x="36" y="11"/>
                </a:lnTo>
                <a:lnTo>
                  <a:pt x="36" y="11"/>
                </a:lnTo>
                <a:lnTo>
                  <a:pt x="45" y="13"/>
                </a:lnTo>
                <a:lnTo>
                  <a:pt x="55" y="19"/>
                </a:lnTo>
                <a:lnTo>
                  <a:pt x="60" y="28"/>
                </a:lnTo>
                <a:lnTo>
                  <a:pt x="62" y="38"/>
                </a:lnTo>
                <a:lnTo>
                  <a:pt x="62" y="38"/>
                </a:lnTo>
                <a:lnTo>
                  <a:pt x="60" y="49"/>
                </a:lnTo>
                <a:lnTo>
                  <a:pt x="55" y="56"/>
                </a:lnTo>
                <a:lnTo>
                  <a:pt x="45" y="62"/>
                </a:lnTo>
                <a:lnTo>
                  <a:pt x="36" y="64"/>
                </a:lnTo>
                <a:lnTo>
                  <a:pt x="36" y="64"/>
                </a:lnTo>
                <a:close/>
                <a:moveTo>
                  <a:pt x="62" y="126"/>
                </a:moveTo>
                <a:lnTo>
                  <a:pt x="62" y="126"/>
                </a:lnTo>
                <a:lnTo>
                  <a:pt x="60" y="124"/>
                </a:lnTo>
                <a:lnTo>
                  <a:pt x="58" y="122"/>
                </a:lnTo>
                <a:lnTo>
                  <a:pt x="58" y="122"/>
                </a:lnTo>
                <a:lnTo>
                  <a:pt x="60" y="120"/>
                </a:lnTo>
                <a:lnTo>
                  <a:pt x="62" y="118"/>
                </a:lnTo>
                <a:lnTo>
                  <a:pt x="62" y="118"/>
                </a:lnTo>
                <a:lnTo>
                  <a:pt x="64" y="120"/>
                </a:lnTo>
                <a:lnTo>
                  <a:pt x="66" y="122"/>
                </a:lnTo>
                <a:lnTo>
                  <a:pt x="66" y="122"/>
                </a:lnTo>
                <a:lnTo>
                  <a:pt x="64" y="124"/>
                </a:lnTo>
                <a:lnTo>
                  <a:pt x="62" y="126"/>
                </a:lnTo>
                <a:lnTo>
                  <a:pt x="62" y="126"/>
                </a:lnTo>
                <a:close/>
                <a:moveTo>
                  <a:pt x="62" y="11"/>
                </a:moveTo>
                <a:lnTo>
                  <a:pt x="62" y="11"/>
                </a:lnTo>
                <a:lnTo>
                  <a:pt x="60" y="11"/>
                </a:lnTo>
                <a:lnTo>
                  <a:pt x="58" y="10"/>
                </a:lnTo>
                <a:lnTo>
                  <a:pt x="58" y="10"/>
                </a:lnTo>
                <a:lnTo>
                  <a:pt x="60" y="6"/>
                </a:lnTo>
                <a:lnTo>
                  <a:pt x="62" y="6"/>
                </a:lnTo>
                <a:lnTo>
                  <a:pt x="62" y="6"/>
                </a:lnTo>
                <a:lnTo>
                  <a:pt x="64" y="6"/>
                </a:lnTo>
                <a:lnTo>
                  <a:pt x="66" y="10"/>
                </a:lnTo>
                <a:lnTo>
                  <a:pt x="66" y="10"/>
                </a:lnTo>
                <a:lnTo>
                  <a:pt x="64" y="11"/>
                </a:lnTo>
                <a:lnTo>
                  <a:pt x="62" y="11"/>
                </a:lnTo>
                <a:lnTo>
                  <a:pt x="6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745"/>
          <p:cNvSpPr>
            <a:spLocks/>
          </p:cNvSpPr>
          <p:nvPr/>
        </p:nvSpPr>
        <p:spPr bwMode="auto">
          <a:xfrm>
            <a:off x="3467515" y="5699762"/>
            <a:ext cx="101890" cy="118873"/>
          </a:xfrm>
          <a:custGeom>
            <a:avLst/>
            <a:gdLst>
              <a:gd name="T0" fmla="*/ 28 w 30"/>
              <a:gd name="T1" fmla="*/ 28 h 35"/>
              <a:gd name="T2" fmla="*/ 20 w 30"/>
              <a:gd name="T3" fmla="*/ 28 h 35"/>
              <a:gd name="T4" fmla="*/ 20 w 30"/>
              <a:gd name="T5" fmla="*/ 1 h 35"/>
              <a:gd name="T6" fmla="*/ 20 w 30"/>
              <a:gd name="T7" fmla="*/ 1 h 35"/>
              <a:gd name="T8" fmla="*/ 18 w 30"/>
              <a:gd name="T9" fmla="*/ 1 h 35"/>
              <a:gd name="T10" fmla="*/ 18 w 30"/>
              <a:gd name="T11" fmla="*/ 0 h 35"/>
              <a:gd name="T12" fmla="*/ 13 w 30"/>
              <a:gd name="T13" fmla="*/ 0 h 35"/>
              <a:gd name="T14" fmla="*/ 13 w 30"/>
              <a:gd name="T15" fmla="*/ 0 h 35"/>
              <a:gd name="T16" fmla="*/ 11 w 30"/>
              <a:gd name="T17" fmla="*/ 1 h 35"/>
              <a:gd name="T18" fmla="*/ 11 w 30"/>
              <a:gd name="T19" fmla="*/ 1 h 35"/>
              <a:gd name="T20" fmla="*/ 11 w 30"/>
              <a:gd name="T21" fmla="*/ 28 h 35"/>
              <a:gd name="T22" fmla="*/ 3 w 30"/>
              <a:gd name="T23" fmla="*/ 28 h 35"/>
              <a:gd name="T24" fmla="*/ 3 w 30"/>
              <a:gd name="T25" fmla="*/ 28 h 35"/>
              <a:gd name="T26" fmla="*/ 1 w 30"/>
              <a:gd name="T27" fmla="*/ 28 h 35"/>
              <a:gd name="T28" fmla="*/ 0 w 30"/>
              <a:gd name="T29" fmla="*/ 30 h 35"/>
              <a:gd name="T30" fmla="*/ 0 w 30"/>
              <a:gd name="T31" fmla="*/ 33 h 35"/>
              <a:gd name="T32" fmla="*/ 0 w 30"/>
              <a:gd name="T33" fmla="*/ 33 h 35"/>
              <a:gd name="T34" fmla="*/ 1 w 30"/>
              <a:gd name="T35" fmla="*/ 35 h 35"/>
              <a:gd name="T36" fmla="*/ 3 w 30"/>
              <a:gd name="T37" fmla="*/ 35 h 35"/>
              <a:gd name="T38" fmla="*/ 28 w 30"/>
              <a:gd name="T39" fmla="*/ 35 h 35"/>
              <a:gd name="T40" fmla="*/ 28 w 30"/>
              <a:gd name="T41" fmla="*/ 35 h 35"/>
              <a:gd name="T42" fmla="*/ 30 w 30"/>
              <a:gd name="T43" fmla="*/ 35 h 35"/>
              <a:gd name="T44" fmla="*/ 30 w 30"/>
              <a:gd name="T45" fmla="*/ 33 h 35"/>
              <a:gd name="T46" fmla="*/ 30 w 30"/>
              <a:gd name="T47" fmla="*/ 30 h 35"/>
              <a:gd name="T48" fmla="*/ 30 w 30"/>
              <a:gd name="T49" fmla="*/ 30 h 35"/>
              <a:gd name="T50" fmla="*/ 30 w 30"/>
              <a:gd name="T51" fmla="*/ 28 h 35"/>
              <a:gd name="T52" fmla="*/ 28 w 30"/>
              <a:gd name="T53" fmla="*/ 28 h 35"/>
              <a:gd name="T54" fmla="*/ 28 w 30"/>
              <a:gd name="T55" fmla="*/ 2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" h="35">
                <a:moveTo>
                  <a:pt x="28" y="28"/>
                </a:moveTo>
                <a:lnTo>
                  <a:pt x="20" y="28"/>
                </a:lnTo>
                <a:lnTo>
                  <a:pt x="20" y="1"/>
                </a:lnTo>
                <a:lnTo>
                  <a:pt x="20" y="1"/>
                </a:lnTo>
                <a:lnTo>
                  <a:pt x="18" y="1"/>
                </a:lnTo>
                <a:lnTo>
                  <a:pt x="18" y="0"/>
                </a:lnTo>
                <a:lnTo>
                  <a:pt x="13" y="0"/>
                </a:lnTo>
                <a:lnTo>
                  <a:pt x="13" y="0"/>
                </a:lnTo>
                <a:lnTo>
                  <a:pt x="11" y="1"/>
                </a:lnTo>
                <a:lnTo>
                  <a:pt x="11" y="1"/>
                </a:lnTo>
                <a:lnTo>
                  <a:pt x="11" y="28"/>
                </a:lnTo>
                <a:lnTo>
                  <a:pt x="3" y="28"/>
                </a:lnTo>
                <a:lnTo>
                  <a:pt x="3" y="28"/>
                </a:lnTo>
                <a:lnTo>
                  <a:pt x="1" y="28"/>
                </a:lnTo>
                <a:lnTo>
                  <a:pt x="0" y="30"/>
                </a:lnTo>
                <a:lnTo>
                  <a:pt x="0" y="33"/>
                </a:lnTo>
                <a:lnTo>
                  <a:pt x="0" y="33"/>
                </a:lnTo>
                <a:lnTo>
                  <a:pt x="1" y="35"/>
                </a:lnTo>
                <a:lnTo>
                  <a:pt x="3" y="35"/>
                </a:lnTo>
                <a:lnTo>
                  <a:pt x="28" y="35"/>
                </a:lnTo>
                <a:lnTo>
                  <a:pt x="28" y="35"/>
                </a:lnTo>
                <a:lnTo>
                  <a:pt x="30" y="35"/>
                </a:lnTo>
                <a:lnTo>
                  <a:pt x="30" y="33"/>
                </a:lnTo>
                <a:lnTo>
                  <a:pt x="30" y="30"/>
                </a:lnTo>
                <a:lnTo>
                  <a:pt x="30" y="30"/>
                </a:lnTo>
                <a:lnTo>
                  <a:pt x="30" y="28"/>
                </a:lnTo>
                <a:lnTo>
                  <a:pt x="28" y="28"/>
                </a:lnTo>
                <a:lnTo>
                  <a:pt x="28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746"/>
          <p:cNvSpPr>
            <a:spLocks/>
          </p:cNvSpPr>
          <p:nvPr/>
        </p:nvSpPr>
        <p:spPr bwMode="auto">
          <a:xfrm>
            <a:off x="3416572" y="5495983"/>
            <a:ext cx="207176" cy="213968"/>
          </a:xfrm>
          <a:custGeom>
            <a:avLst/>
            <a:gdLst>
              <a:gd name="T0" fmla="*/ 60 w 61"/>
              <a:gd name="T1" fmla="*/ 9 h 63"/>
              <a:gd name="T2" fmla="*/ 61 w 61"/>
              <a:gd name="T3" fmla="*/ 31 h 63"/>
              <a:gd name="T4" fmla="*/ 60 w 61"/>
              <a:gd name="T5" fmla="*/ 39 h 63"/>
              <a:gd name="T6" fmla="*/ 60 w 61"/>
              <a:gd name="T7" fmla="*/ 43 h 63"/>
              <a:gd name="T8" fmla="*/ 56 w 61"/>
              <a:gd name="T9" fmla="*/ 50 h 63"/>
              <a:gd name="T10" fmla="*/ 50 w 61"/>
              <a:gd name="T11" fmla="*/ 58 h 63"/>
              <a:gd name="T12" fmla="*/ 39 w 61"/>
              <a:gd name="T13" fmla="*/ 63 h 63"/>
              <a:gd name="T14" fmla="*/ 31 w 61"/>
              <a:gd name="T15" fmla="*/ 63 h 63"/>
              <a:gd name="T16" fmla="*/ 30 w 61"/>
              <a:gd name="T17" fmla="*/ 63 h 63"/>
              <a:gd name="T18" fmla="*/ 30 w 61"/>
              <a:gd name="T19" fmla="*/ 63 h 63"/>
              <a:gd name="T20" fmla="*/ 26 w 61"/>
              <a:gd name="T21" fmla="*/ 63 h 63"/>
              <a:gd name="T22" fmla="*/ 22 w 61"/>
              <a:gd name="T23" fmla="*/ 63 h 63"/>
              <a:gd name="T24" fmla="*/ 15 w 61"/>
              <a:gd name="T25" fmla="*/ 60 h 63"/>
              <a:gd name="T26" fmla="*/ 5 w 61"/>
              <a:gd name="T27" fmla="*/ 52 h 63"/>
              <a:gd name="T28" fmla="*/ 2 w 61"/>
              <a:gd name="T29" fmla="*/ 43 h 63"/>
              <a:gd name="T30" fmla="*/ 0 w 61"/>
              <a:gd name="T31" fmla="*/ 16 h 63"/>
              <a:gd name="T32" fmla="*/ 2 w 61"/>
              <a:gd name="T33" fmla="*/ 9 h 63"/>
              <a:gd name="T34" fmla="*/ 3 w 61"/>
              <a:gd name="T35" fmla="*/ 1 h 63"/>
              <a:gd name="T36" fmla="*/ 5 w 61"/>
              <a:gd name="T37" fmla="*/ 1 h 63"/>
              <a:gd name="T38" fmla="*/ 5 w 61"/>
              <a:gd name="T39" fmla="*/ 9 h 63"/>
              <a:gd name="T40" fmla="*/ 5 w 61"/>
              <a:gd name="T41" fmla="*/ 31 h 63"/>
              <a:gd name="T42" fmla="*/ 5 w 61"/>
              <a:gd name="T43" fmla="*/ 39 h 63"/>
              <a:gd name="T44" fmla="*/ 9 w 61"/>
              <a:gd name="T45" fmla="*/ 46 h 63"/>
              <a:gd name="T46" fmla="*/ 15 w 61"/>
              <a:gd name="T47" fmla="*/ 54 h 63"/>
              <a:gd name="T48" fmla="*/ 22 w 61"/>
              <a:gd name="T49" fmla="*/ 58 h 63"/>
              <a:gd name="T50" fmla="*/ 30 w 61"/>
              <a:gd name="T51" fmla="*/ 60 h 63"/>
              <a:gd name="T52" fmla="*/ 31 w 61"/>
              <a:gd name="T53" fmla="*/ 60 h 63"/>
              <a:gd name="T54" fmla="*/ 31 w 61"/>
              <a:gd name="T55" fmla="*/ 60 h 63"/>
              <a:gd name="T56" fmla="*/ 35 w 61"/>
              <a:gd name="T57" fmla="*/ 58 h 63"/>
              <a:gd name="T58" fmla="*/ 45 w 61"/>
              <a:gd name="T59" fmla="*/ 56 h 63"/>
              <a:gd name="T60" fmla="*/ 50 w 61"/>
              <a:gd name="T61" fmla="*/ 50 h 63"/>
              <a:gd name="T62" fmla="*/ 54 w 61"/>
              <a:gd name="T63" fmla="*/ 41 h 63"/>
              <a:gd name="T64" fmla="*/ 56 w 61"/>
              <a:gd name="T65" fmla="*/ 16 h 63"/>
              <a:gd name="T66" fmla="*/ 56 w 61"/>
              <a:gd name="T67" fmla="*/ 9 h 63"/>
              <a:gd name="T68" fmla="*/ 56 w 61"/>
              <a:gd name="T69" fmla="*/ 1 h 63"/>
              <a:gd name="T70" fmla="*/ 58 w 61"/>
              <a:gd name="T71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" h="63">
                <a:moveTo>
                  <a:pt x="60" y="9"/>
                </a:moveTo>
                <a:lnTo>
                  <a:pt x="60" y="9"/>
                </a:lnTo>
                <a:lnTo>
                  <a:pt x="61" y="16"/>
                </a:lnTo>
                <a:lnTo>
                  <a:pt x="61" y="31"/>
                </a:lnTo>
                <a:lnTo>
                  <a:pt x="61" y="31"/>
                </a:lnTo>
                <a:lnTo>
                  <a:pt x="60" y="39"/>
                </a:lnTo>
                <a:lnTo>
                  <a:pt x="60" y="39"/>
                </a:lnTo>
                <a:lnTo>
                  <a:pt x="60" y="43"/>
                </a:lnTo>
                <a:lnTo>
                  <a:pt x="60" y="43"/>
                </a:lnTo>
                <a:lnTo>
                  <a:pt x="56" y="50"/>
                </a:lnTo>
                <a:lnTo>
                  <a:pt x="56" y="50"/>
                </a:lnTo>
                <a:lnTo>
                  <a:pt x="50" y="58"/>
                </a:lnTo>
                <a:lnTo>
                  <a:pt x="50" y="58"/>
                </a:lnTo>
                <a:lnTo>
                  <a:pt x="39" y="63"/>
                </a:lnTo>
                <a:lnTo>
                  <a:pt x="39" y="63"/>
                </a:lnTo>
                <a:lnTo>
                  <a:pt x="31" y="63"/>
                </a:lnTo>
                <a:lnTo>
                  <a:pt x="31" y="63"/>
                </a:lnTo>
                <a:lnTo>
                  <a:pt x="30" y="63"/>
                </a:lnTo>
                <a:lnTo>
                  <a:pt x="30" y="63"/>
                </a:lnTo>
                <a:lnTo>
                  <a:pt x="30" y="63"/>
                </a:lnTo>
                <a:lnTo>
                  <a:pt x="26" y="63"/>
                </a:lnTo>
                <a:lnTo>
                  <a:pt x="26" y="63"/>
                </a:lnTo>
                <a:lnTo>
                  <a:pt x="22" y="63"/>
                </a:lnTo>
                <a:lnTo>
                  <a:pt x="22" y="63"/>
                </a:lnTo>
                <a:lnTo>
                  <a:pt x="15" y="60"/>
                </a:lnTo>
                <a:lnTo>
                  <a:pt x="15" y="60"/>
                </a:lnTo>
                <a:lnTo>
                  <a:pt x="5" y="52"/>
                </a:lnTo>
                <a:lnTo>
                  <a:pt x="5" y="52"/>
                </a:lnTo>
                <a:lnTo>
                  <a:pt x="2" y="43"/>
                </a:lnTo>
                <a:lnTo>
                  <a:pt x="2" y="43"/>
                </a:lnTo>
                <a:lnTo>
                  <a:pt x="0" y="31"/>
                </a:lnTo>
                <a:lnTo>
                  <a:pt x="0" y="16"/>
                </a:lnTo>
                <a:lnTo>
                  <a:pt x="0" y="16"/>
                </a:lnTo>
                <a:lnTo>
                  <a:pt x="2" y="9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1"/>
                </a:lnTo>
                <a:lnTo>
                  <a:pt x="5" y="9"/>
                </a:lnTo>
                <a:lnTo>
                  <a:pt x="5" y="9"/>
                </a:lnTo>
                <a:lnTo>
                  <a:pt x="5" y="16"/>
                </a:lnTo>
                <a:lnTo>
                  <a:pt x="5" y="31"/>
                </a:lnTo>
                <a:lnTo>
                  <a:pt x="5" y="31"/>
                </a:lnTo>
                <a:lnTo>
                  <a:pt x="5" y="39"/>
                </a:lnTo>
                <a:lnTo>
                  <a:pt x="5" y="39"/>
                </a:lnTo>
                <a:lnTo>
                  <a:pt x="9" y="46"/>
                </a:lnTo>
                <a:lnTo>
                  <a:pt x="9" y="46"/>
                </a:lnTo>
                <a:lnTo>
                  <a:pt x="15" y="54"/>
                </a:lnTo>
                <a:lnTo>
                  <a:pt x="15" y="54"/>
                </a:lnTo>
                <a:lnTo>
                  <a:pt x="22" y="58"/>
                </a:lnTo>
                <a:lnTo>
                  <a:pt x="22" y="58"/>
                </a:lnTo>
                <a:lnTo>
                  <a:pt x="30" y="60"/>
                </a:lnTo>
                <a:lnTo>
                  <a:pt x="30" y="60"/>
                </a:lnTo>
                <a:lnTo>
                  <a:pt x="31" y="60"/>
                </a:lnTo>
                <a:lnTo>
                  <a:pt x="31" y="60"/>
                </a:lnTo>
                <a:lnTo>
                  <a:pt x="31" y="60"/>
                </a:lnTo>
                <a:lnTo>
                  <a:pt x="35" y="58"/>
                </a:lnTo>
                <a:lnTo>
                  <a:pt x="35" y="58"/>
                </a:lnTo>
                <a:lnTo>
                  <a:pt x="45" y="56"/>
                </a:lnTo>
                <a:lnTo>
                  <a:pt x="45" y="56"/>
                </a:lnTo>
                <a:lnTo>
                  <a:pt x="50" y="50"/>
                </a:lnTo>
                <a:lnTo>
                  <a:pt x="50" y="50"/>
                </a:lnTo>
                <a:lnTo>
                  <a:pt x="54" y="41"/>
                </a:lnTo>
                <a:lnTo>
                  <a:pt x="54" y="41"/>
                </a:lnTo>
                <a:lnTo>
                  <a:pt x="56" y="31"/>
                </a:lnTo>
                <a:lnTo>
                  <a:pt x="56" y="16"/>
                </a:lnTo>
                <a:lnTo>
                  <a:pt x="56" y="16"/>
                </a:lnTo>
                <a:lnTo>
                  <a:pt x="56" y="9"/>
                </a:lnTo>
                <a:lnTo>
                  <a:pt x="56" y="1"/>
                </a:lnTo>
                <a:lnTo>
                  <a:pt x="56" y="1"/>
                </a:lnTo>
                <a:lnTo>
                  <a:pt x="56" y="0"/>
                </a:lnTo>
                <a:lnTo>
                  <a:pt x="58" y="1"/>
                </a:lnTo>
                <a:lnTo>
                  <a:pt x="60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747"/>
          <p:cNvSpPr>
            <a:spLocks noEditPoints="1"/>
          </p:cNvSpPr>
          <p:nvPr/>
        </p:nvSpPr>
        <p:spPr bwMode="auto">
          <a:xfrm>
            <a:off x="3447138" y="5343147"/>
            <a:ext cx="146042" cy="336237"/>
          </a:xfrm>
          <a:custGeom>
            <a:avLst/>
            <a:gdLst>
              <a:gd name="T0" fmla="*/ 13 w 43"/>
              <a:gd name="T1" fmla="*/ 22 h 99"/>
              <a:gd name="T2" fmla="*/ 17 w 43"/>
              <a:gd name="T3" fmla="*/ 22 h 99"/>
              <a:gd name="T4" fmla="*/ 17 w 43"/>
              <a:gd name="T5" fmla="*/ 26 h 99"/>
              <a:gd name="T6" fmla="*/ 13 w 43"/>
              <a:gd name="T7" fmla="*/ 28 h 99"/>
              <a:gd name="T8" fmla="*/ 0 w 43"/>
              <a:gd name="T9" fmla="*/ 33 h 99"/>
              <a:gd name="T10" fmla="*/ 13 w 43"/>
              <a:gd name="T11" fmla="*/ 33 h 99"/>
              <a:gd name="T12" fmla="*/ 17 w 43"/>
              <a:gd name="T13" fmla="*/ 37 h 99"/>
              <a:gd name="T14" fmla="*/ 17 w 43"/>
              <a:gd name="T15" fmla="*/ 39 h 99"/>
              <a:gd name="T16" fmla="*/ 0 w 43"/>
              <a:gd name="T17" fmla="*/ 41 h 99"/>
              <a:gd name="T18" fmla="*/ 13 w 43"/>
              <a:gd name="T19" fmla="*/ 45 h 99"/>
              <a:gd name="T20" fmla="*/ 17 w 43"/>
              <a:gd name="T21" fmla="*/ 46 h 99"/>
              <a:gd name="T22" fmla="*/ 17 w 43"/>
              <a:gd name="T23" fmla="*/ 48 h 99"/>
              <a:gd name="T24" fmla="*/ 13 w 43"/>
              <a:gd name="T25" fmla="*/ 52 h 99"/>
              <a:gd name="T26" fmla="*/ 0 w 43"/>
              <a:gd name="T27" fmla="*/ 56 h 99"/>
              <a:gd name="T28" fmla="*/ 13 w 43"/>
              <a:gd name="T29" fmla="*/ 56 h 99"/>
              <a:gd name="T30" fmla="*/ 17 w 43"/>
              <a:gd name="T31" fmla="*/ 60 h 99"/>
              <a:gd name="T32" fmla="*/ 17 w 43"/>
              <a:gd name="T33" fmla="*/ 61 h 99"/>
              <a:gd name="T34" fmla="*/ 0 w 43"/>
              <a:gd name="T35" fmla="*/ 63 h 99"/>
              <a:gd name="T36" fmla="*/ 13 w 43"/>
              <a:gd name="T37" fmla="*/ 69 h 99"/>
              <a:gd name="T38" fmla="*/ 17 w 43"/>
              <a:gd name="T39" fmla="*/ 69 h 99"/>
              <a:gd name="T40" fmla="*/ 17 w 43"/>
              <a:gd name="T41" fmla="*/ 71 h 99"/>
              <a:gd name="T42" fmla="*/ 13 w 43"/>
              <a:gd name="T43" fmla="*/ 75 h 99"/>
              <a:gd name="T44" fmla="*/ 0 w 43"/>
              <a:gd name="T45" fmla="*/ 76 h 99"/>
              <a:gd name="T46" fmla="*/ 2 w 43"/>
              <a:gd name="T47" fmla="*/ 86 h 99"/>
              <a:gd name="T48" fmla="*/ 13 w 43"/>
              <a:gd name="T49" fmla="*/ 97 h 99"/>
              <a:gd name="T50" fmla="*/ 21 w 43"/>
              <a:gd name="T51" fmla="*/ 0 h 99"/>
              <a:gd name="T52" fmla="*/ 13 w 43"/>
              <a:gd name="T53" fmla="*/ 2 h 99"/>
              <a:gd name="T54" fmla="*/ 2 w 43"/>
              <a:gd name="T55" fmla="*/ 13 h 99"/>
              <a:gd name="T56" fmla="*/ 0 w 43"/>
              <a:gd name="T57" fmla="*/ 22 h 99"/>
              <a:gd name="T58" fmla="*/ 26 w 43"/>
              <a:gd name="T59" fmla="*/ 26 h 99"/>
              <a:gd name="T60" fmla="*/ 28 w 43"/>
              <a:gd name="T61" fmla="*/ 22 h 99"/>
              <a:gd name="T62" fmla="*/ 43 w 43"/>
              <a:gd name="T63" fmla="*/ 22 h 99"/>
              <a:gd name="T64" fmla="*/ 37 w 43"/>
              <a:gd name="T65" fmla="*/ 7 h 99"/>
              <a:gd name="T66" fmla="*/ 22 w 43"/>
              <a:gd name="T67" fmla="*/ 0 h 99"/>
              <a:gd name="T68" fmla="*/ 22 w 43"/>
              <a:gd name="T69" fmla="*/ 99 h 99"/>
              <a:gd name="T70" fmla="*/ 37 w 43"/>
              <a:gd name="T71" fmla="*/ 91 h 99"/>
              <a:gd name="T72" fmla="*/ 43 w 43"/>
              <a:gd name="T73" fmla="*/ 76 h 99"/>
              <a:gd name="T74" fmla="*/ 28 w 43"/>
              <a:gd name="T75" fmla="*/ 75 h 99"/>
              <a:gd name="T76" fmla="*/ 26 w 43"/>
              <a:gd name="T77" fmla="*/ 75 h 99"/>
              <a:gd name="T78" fmla="*/ 26 w 43"/>
              <a:gd name="T79" fmla="*/ 71 h 99"/>
              <a:gd name="T80" fmla="*/ 28 w 43"/>
              <a:gd name="T81" fmla="*/ 69 h 99"/>
              <a:gd name="T82" fmla="*/ 43 w 43"/>
              <a:gd name="T83" fmla="*/ 63 h 99"/>
              <a:gd name="T84" fmla="*/ 28 w 43"/>
              <a:gd name="T85" fmla="*/ 63 h 99"/>
              <a:gd name="T86" fmla="*/ 26 w 43"/>
              <a:gd name="T87" fmla="*/ 60 h 99"/>
              <a:gd name="T88" fmla="*/ 26 w 43"/>
              <a:gd name="T89" fmla="*/ 58 h 99"/>
              <a:gd name="T90" fmla="*/ 43 w 43"/>
              <a:gd name="T91" fmla="*/ 56 h 99"/>
              <a:gd name="T92" fmla="*/ 28 w 43"/>
              <a:gd name="T93" fmla="*/ 52 h 99"/>
              <a:gd name="T94" fmla="*/ 26 w 43"/>
              <a:gd name="T95" fmla="*/ 50 h 99"/>
              <a:gd name="T96" fmla="*/ 26 w 43"/>
              <a:gd name="T97" fmla="*/ 48 h 99"/>
              <a:gd name="T98" fmla="*/ 28 w 43"/>
              <a:gd name="T99" fmla="*/ 45 h 99"/>
              <a:gd name="T100" fmla="*/ 43 w 43"/>
              <a:gd name="T101" fmla="*/ 41 h 99"/>
              <a:gd name="T102" fmla="*/ 28 w 43"/>
              <a:gd name="T103" fmla="*/ 41 h 99"/>
              <a:gd name="T104" fmla="*/ 26 w 43"/>
              <a:gd name="T105" fmla="*/ 37 h 99"/>
              <a:gd name="T106" fmla="*/ 26 w 43"/>
              <a:gd name="T107" fmla="*/ 35 h 99"/>
              <a:gd name="T108" fmla="*/ 43 w 43"/>
              <a:gd name="T109" fmla="*/ 33 h 99"/>
              <a:gd name="T110" fmla="*/ 28 w 43"/>
              <a:gd name="T111" fmla="*/ 28 h 99"/>
              <a:gd name="T112" fmla="*/ 26 w 43"/>
              <a:gd name="T113" fmla="*/ 28 h 99"/>
              <a:gd name="T114" fmla="*/ 26 w 43"/>
              <a:gd name="T115" fmla="*/ 2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99">
                <a:moveTo>
                  <a:pt x="0" y="22"/>
                </a:moveTo>
                <a:lnTo>
                  <a:pt x="13" y="22"/>
                </a:lnTo>
                <a:lnTo>
                  <a:pt x="13" y="22"/>
                </a:lnTo>
                <a:lnTo>
                  <a:pt x="17" y="22"/>
                </a:lnTo>
                <a:lnTo>
                  <a:pt x="17" y="26"/>
                </a:lnTo>
                <a:lnTo>
                  <a:pt x="17" y="26"/>
                </a:lnTo>
                <a:lnTo>
                  <a:pt x="17" y="28"/>
                </a:lnTo>
                <a:lnTo>
                  <a:pt x="13" y="28"/>
                </a:lnTo>
                <a:lnTo>
                  <a:pt x="0" y="28"/>
                </a:lnTo>
                <a:lnTo>
                  <a:pt x="0" y="33"/>
                </a:lnTo>
                <a:lnTo>
                  <a:pt x="13" y="33"/>
                </a:lnTo>
                <a:lnTo>
                  <a:pt x="13" y="33"/>
                </a:lnTo>
                <a:lnTo>
                  <a:pt x="17" y="35"/>
                </a:lnTo>
                <a:lnTo>
                  <a:pt x="17" y="37"/>
                </a:lnTo>
                <a:lnTo>
                  <a:pt x="17" y="37"/>
                </a:lnTo>
                <a:lnTo>
                  <a:pt x="17" y="39"/>
                </a:lnTo>
                <a:lnTo>
                  <a:pt x="13" y="41"/>
                </a:lnTo>
                <a:lnTo>
                  <a:pt x="0" y="41"/>
                </a:lnTo>
                <a:lnTo>
                  <a:pt x="0" y="45"/>
                </a:lnTo>
                <a:lnTo>
                  <a:pt x="13" y="45"/>
                </a:lnTo>
                <a:lnTo>
                  <a:pt x="13" y="45"/>
                </a:lnTo>
                <a:lnTo>
                  <a:pt x="17" y="46"/>
                </a:lnTo>
                <a:lnTo>
                  <a:pt x="17" y="48"/>
                </a:lnTo>
                <a:lnTo>
                  <a:pt x="17" y="48"/>
                </a:lnTo>
                <a:lnTo>
                  <a:pt x="17" y="50"/>
                </a:lnTo>
                <a:lnTo>
                  <a:pt x="13" y="52"/>
                </a:lnTo>
                <a:lnTo>
                  <a:pt x="0" y="52"/>
                </a:lnTo>
                <a:lnTo>
                  <a:pt x="0" y="56"/>
                </a:lnTo>
                <a:lnTo>
                  <a:pt x="13" y="56"/>
                </a:lnTo>
                <a:lnTo>
                  <a:pt x="13" y="56"/>
                </a:lnTo>
                <a:lnTo>
                  <a:pt x="17" y="58"/>
                </a:lnTo>
                <a:lnTo>
                  <a:pt x="17" y="60"/>
                </a:lnTo>
                <a:lnTo>
                  <a:pt x="17" y="60"/>
                </a:lnTo>
                <a:lnTo>
                  <a:pt x="17" y="61"/>
                </a:lnTo>
                <a:lnTo>
                  <a:pt x="13" y="63"/>
                </a:lnTo>
                <a:lnTo>
                  <a:pt x="0" y="63"/>
                </a:lnTo>
                <a:lnTo>
                  <a:pt x="0" y="69"/>
                </a:lnTo>
                <a:lnTo>
                  <a:pt x="13" y="69"/>
                </a:lnTo>
                <a:lnTo>
                  <a:pt x="13" y="69"/>
                </a:lnTo>
                <a:lnTo>
                  <a:pt x="17" y="69"/>
                </a:lnTo>
                <a:lnTo>
                  <a:pt x="17" y="71"/>
                </a:lnTo>
                <a:lnTo>
                  <a:pt x="17" y="71"/>
                </a:lnTo>
                <a:lnTo>
                  <a:pt x="17" y="75"/>
                </a:lnTo>
                <a:lnTo>
                  <a:pt x="13" y="75"/>
                </a:lnTo>
                <a:lnTo>
                  <a:pt x="0" y="75"/>
                </a:lnTo>
                <a:lnTo>
                  <a:pt x="0" y="76"/>
                </a:lnTo>
                <a:lnTo>
                  <a:pt x="0" y="76"/>
                </a:lnTo>
                <a:lnTo>
                  <a:pt x="2" y="86"/>
                </a:lnTo>
                <a:lnTo>
                  <a:pt x="6" y="91"/>
                </a:lnTo>
                <a:lnTo>
                  <a:pt x="13" y="97"/>
                </a:lnTo>
                <a:lnTo>
                  <a:pt x="21" y="99"/>
                </a:lnTo>
                <a:lnTo>
                  <a:pt x="21" y="0"/>
                </a:lnTo>
                <a:lnTo>
                  <a:pt x="21" y="0"/>
                </a:lnTo>
                <a:lnTo>
                  <a:pt x="13" y="2"/>
                </a:lnTo>
                <a:lnTo>
                  <a:pt x="6" y="7"/>
                </a:lnTo>
                <a:lnTo>
                  <a:pt x="2" y="13"/>
                </a:lnTo>
                <a:lnTo>
                  <a:pt x="0" y="22"/>
                </a:lnTo>
                <a:lnTo>
                  <a:pt x="0" y="22"/>
                </a:lnTo>
                <a:close/>
                <a:moveTo>
                  <a:pt x="26" y="26"/>
                </a:moveTo>
                <a:lnTo>
                  <a:pt x="26" y="26"/>
                </a:lnTo>
                <a:lnTo>
                  <a:pt x="26" y="22"/>
                </a:lnTo>
                <a:lnTo>
                  <a:pt x="28" y="22"/>
                </a:lnTo>
                <a:lnTo>
                  <a:pt x="43" y="22"/>
                </a:lnTo>
                <a:lnTo>
                  <a:pt x="43" y="22"/>
                </a:lnTo>
                <a:lnTo>
                  <a:pt x="41" y="13"/>
                </a:lnTo>
                <a:lnTo>
                  <a:pt x="37" y="7"/>
                </a:lnTo>
                <a:lnTo>
                  <a:pt x="30" y="2"/>
                </a:lnTo>
                <a:lnTo>
                  <a:pt x="22" y="0"/>
                </a:lnTo>
                <a:lnTo>
                  <a:pt x="22" y="99"/>
                </a:lnTo>
                <a:lnTo>
                  <a:pt x="22" y="99"/>
                </a:lnTo>
                <a:lnTo>
                  <a:pt x="30" y="97"/>
                </a:lnTo>
                <a:lnTo>
                  <a:pt x="37" y="91"/>
                </a:lnTo>
                <a:lnTo>
                  <a:pt x="41" y="84"/>
                </a:lnTo>
                <a:lnTo>
                  <a:pt x="43" y="76"/>
                </a:lnTo>
                <a:lnTo>
                  <a:pt x="43" y="75"/>
                </a:lnTo>
                <a:lnTo>
                  <a:pt x="28" y="75"/>
                </a:lnTo>
                <a:lnTo>
                  <a:pt x="28" y="75"/>
                </a:lnTo>
                <a:lnTo>
                  <a:pt x="26" y="75"/>
                </a:lnTo>
                <a:lnTo>
                  <a:pt x="26" y="71"/>
                </a:lnTo>
                <a:lnTo>
                  <a:pt x="26" y="71"/>
                </a:lnTo>
                <a:lnTo>
                  <a:pt x="26" y="69"/>
                </a:lnTo>
                <a:lnTo>
                  <a:pt x="28" y="69"/>
                </a:lnTo>
                <a:lnTo>
                  <a:pt x="43" y="69"/>
                </a:lnTo>
                <a:lnTo>
                  <a:pt x="43" y="63"/>
                </a:lnTo>
                <a:lnTo>
                  <a:pt x="28" y="63"/>
                </a:lnTo>
                <a:lnTo>
                  <a:pt x="28" y="63"/>
                </a:lnTo>
                <a:lnTo>
                  <a:pt x="26" y="61"/>
                </a:lnTo>
                <a:lnTo>
                  <a:pt x="26" y="60"/>
                </a:lnTo>
                <a:lnTo>
                  <a:pt x="26" y="60"/>
                </a:lnTo>
                <a:lnTo>
                  <a:pt x="26" y="58"/>
                </a:lnTo>
                <a:lnTo>
                  <a:pt x="28" y="56"/>
                </a:lnTo>
                <a:lnTo>
                  <a:pt x="43" y="56"/>
                </a:lnTo>
                <a:lnTo>
                  <a:pt x="43" y="52"/>
                </a:lnTo>
                <a:lnTo>
                  <a:pt x="28" y="52"/>
                </a:lnTo>
                <a:lnTo>
                  <a:pt x="28" y="52"/>
                </a:lnTo>
                <a:lnTo>
                  <a:pt x="26" y="50"/>
                </a:lnTo>
                <a:lnTo>
                  <a:pt x="26" y="48"/>
                </a:lnTo>
                <a:lnTo>
                  <a:pt x="26" y="48"/>
                </a:lnTo>
                <a:lnTo>
                  <a:pt x="26" y="46"/>
                </a:lnTo>
                <a:lnTo>
                  <a:pt x="28" y="45"/>
                </a:lnTo>
                <a:lnTo>
                  <a:pt x="43" y="45"/>
                </a:lnTo>
                <a:lnTo>
                  <a:pt x="43" y="41"/>
                </a:lnTo>
                <a:lnTo>
                  <a:pt x="28" y="41"/>
                </a:lnTo>
                <a:lnTo>
                  <a:pt x="28" y="41"/>
                </a:lnTo>
                <a:lnTo>
                  <a:pt x="26" y="39"/>
                </a:lnTo>
                <a:lnTo>
                  <a:pt x="26" y="37"/>
                </a:lnTo>
                <a:lnTo>
                  <a:pt x="26" y="37"/>
                </a:lnTo>
                <a:lnTo>
                  <a:pt x="26" y="35"/>
                </a:lnTo>
                <a:lnTo>
                  <a:pt x="28" y="33"/>
                </a:lnTo>
                <a:lnTo>
                  <a:pt x="43" y="33"/>
                </a:lnTo>
                <a:lnTo>
                  <a:pt x="43" y="28"/>
                </a:lnTo>
                <a:lnTo>
                  <a:pt x="28" y="28"/>
                </a:lnTo>
                <a:lnTo>
                  <a:pt x="28" y="28"/>
                </a:lnTo>
                <a:lnTo>
                  <a:pt x="26" y="28"/>
                </a:lnTo>
                <a:lnTo>
                  <a:pt x="26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748"/>
          <p:cNvSpPr>
            <a:spLocks noEditPoints="1"/>
          </p:cNvSpPr>
          <p:nvPr/>
        </p:nvSpPr>
        <p:spPr bwMode="auto">
          <a:xfrm>
            <a:off x="3426760" y="1308328"/>
            <a:ext cx="268310" cy="363407"/>
          </a:xfrm>
          <a:custGeom>
            <a:avLst/>
            <a:gdLst>
              <a:gd name="T0" fmla="*/ 79 w 79"/>
              <a:gd name="T1" fmla="*/ 34 h 107"/>
              <a:gd name="T2" fmla="*/ 79 w 79"/>
              <a:gd name="T3" fmla="*/ 34 h 107"/>
              <a:gd name="T4" fmla="*/ 75 w 79"/>
              <a:gd name="T5" fmla="*/ 26 h 107"/>
              <a:gd name="T6" fmla="*/ 53 w 79"/>
              <a:gd name="T7" fmla="*/ 4 h 107"/>
              <a:gd name="T8" fmla="*/ 53 w 79"/>
              <a:gd name="T9" fmla="*/ 4 h 107"/>
              <a:gd name="T10" fmla="*/ 49 w 79"/>
              <a:gd name="T11" fmla="*/ 2 h 107"/>
              <a:gd name="T12" fmla="*/ 47 w 79"/>
              <a:gd name="T13" fmla="*/ 2 h 107"/>
              <a:gd name="T14" fmla="*/ 47 w 79"/>
              <a:gd name="T15" fmla="*/ 2 h 107"/>
              <a:gd name="T16" fmla="*/ 45 w 79"/>
              <a:gd name="T17" fmla="*/ 0 h 107"/>
              <a:gd name="T18" fmla="*/ 12 w 79"/>
              <a:gd name="T19" fmla="*/ 0 h 107"/>
              <a:gd name="T20" fmla="*/ 12 w 79"/>
              <a:gd name="T21" fmla="*/ 0 h 107"/>
              <a:gd name="T22" fmla="*/ 8 w 79"/>
              <a:gd name="T23" fmla="*/ 2 h 107"/>
              <a:gd name="T24" fmla="*/ 4 w 79"/>
              <a:gd name="T25" fmla="*/ 4 h 107"/>
              <a:gd name="T26" fmla="*/ 0 w 79"/>
              <a:gd name="T27" fmla="*/ 7 h 107"/>
              <a:gd name="T28" fmla="*/ 0 w 79"/>
              <a:gd name="T29" fmla="*/ 13 h 107"/>
              <a:gd name="T30" fmla="*/ 0 w 79"/>
              <a:gd name="T31" fmla="*/ 95 h 107"/>
              <a:gd name="T32" fmla="*/ 0 w 79"/>
              <a:gd name="T33" fmla="*/ 95 h 107"/>
              <a:gd name="T34" fmla="*/ 0 w 79"/>
              <a:gd name="T35" fmla="*/ 99 h 107"/>
              <a:gd name="T36" fmla="*/ 4 w 79"/>
              <a:gd name="T37" fmla="*/ 103 h 107"/>
              <a:gd name="T38" fmla="*/ 8 w 79"/>
              <a:gd name="T39" fmla="*/ 107 h 107"/>
              <a:gd name="T40" fmla="*/ 12 w 79"/>
              <a:gd name="T41" fmla="*/ 107 h 107"/>
              <a:gd name="T42" fmla="*/ 68 w 79"/>
              <a:gd name="T43" fmla="*/ 107 h 107"/>
              <a:gd name="T44" fmla="*/ 68 w 79"/>
              <a:gd name="T45" fmla="*/ 107 h 107"/>
              <a:gd name="T46" fmla="*/ 72 w 79"/>
              <a:gd name="T47" fmla="*/ 107 h 107"/>
              <a:gd name="T48" fmla="*/ 75 w 79"/>
              <a:gd name="T49" fmla="*/ 103 h 107"/>
              <a:gd name="T50" fmla="*/ 79 w 79"/>
              <a:gd name="T51" fmla="*/ 99 h 107"/>
              <a:gd name="T52" fmla="*/ 79 w 79"/>
              <a:gd name="T53" fmla="*/ 95 h 107"/>
              <a:gd name="T54" fmla="*/ 79 w 79"/>
              <a:gd name="T55" fmla="*/ 34 h 107"/>
              <a:gd name="T56" fmla="*/ 79 w 79"/>
              <a:gd name="T57" fmla="*/ 34 h 107"/>
              <a:gd name="T58" fmla="*/ 49 w 79"/>
              <a:gd name="T59" fmla="*/ 13 h 107"/>
              <a:gd name="T60" fmla="*/ 68 w 79"/>
              <a:gd name="T61" fmla="*/ 30 h 107"/>
              <a:gd name="T62" fmla="*/ 55 w 79"/>
              <a:gd name="T63" fmla="*/ 30 h 107"/>
              <a:gd name="T64" fmla="*/ 55 w 79"/>
              <a:gd name="T65" fmla="*/ 30 h 107"/>
              <a:gd name="T66" fmla="*/ 51 w 79"/>
              <a:gd name="T67" fmla="*/ 28 h 107"/>
              <a:gd name="T68" fmla="*/ 49 w 79"/>
              <a:gd name="T69" fmla="*/ 26 h 107"/>
              <a:gd name="T70" fmla="*/ 49 w 79"/>
              <a:gd name="T71" fmla="*/ 13 h 107"/>
              <a:gd name="T72" fmla="*/ 72 w 79"/>
              <a:gd name="T73" fmla="*/ 95 h 107"/>
              <a:gd name="T74" fmla="*/ 72 w 79"/>
              <a:gd name="T75" fmla="*/ 95 h 107"/>
              <a:gd name="T76" fmla="*/ 70 w 79"/>
              <a:gd name="T77" fmla="*/ 97 h 107"/>
              <a:gd name="T78" fmla="*/ 68 w 79"/>
              <a:gd name="T79" fmla="*/ 99 h 107"/>
              <a:gd name="T80" fmla="*/ 12 w 79"/>
              <a:gd name="T81" fmla="*/ 99 h 107"/>
              <a:gd name="T82" fmla="*/ 12 w 79"/>
              <a:gd name="T83" fmla="*/ 99 h 107"/>
              <a:gd name="T84" fmla="*/ 10 w 79"/>
              <a:gd name="T85" fmla="*/ 97 h 107"/>
              <a:gd name="T86" fmla="*/ 8 w 79"/>
              <a:gd name="T87" fmla="*/ 95 h 107"/>
              <a:gd name="T88" fmla="*/ 8 w 79"/>
              <a:gd name="T89" fmla="*/ 13 h 107"/>
              <a:gd name="T90" fmla="*/ 8 w 79"/>
              <a:gd name="T91" fmla="*/ 13 h 107"/>
              <a:gd name="T92" fmla="*/ 10 w 79"/>
              <a:gd name="T93" fmla="*/ 9 h 107"/>
              <a:gd name="T94" fmla="*/ 12 w 79"/>
              <a:gd name="T95" fmla="*/ 9 h 107"/>
              <a:gd name="T96" fmla="*/ 42 w 79"/>
              <a:gd name="T97" fmla="*/ 9 h 107"/>
              <a:gd name="T98" fmla="*/ 42 w 79"/>
              <a:gd name="T99" fmla="*/ 26 h 107"/>
              <a:gd name="T100" fmla="*/ 42 w 79"/>
              <a:gd name="T101" fmla="*/ 26 h 107"/>
              <a:gd name="T102" fmla="*/ 43 w 79"/>
              <a:gd name="T103" fmla="*/ 30 h 107"/>
              <a:gd name="T104" fmla="*/ 45 w 79"/>
              <a:gd name="T105" fmla="*/ 34 h 107"/>
              <a:gd name="T106" fmla="*/ 49 w 79"/>
              <a:gd name="T107" fmla="*/ 37 h 107"/>
              <a:gd name="T108" fmla="*/ 55 w 79"/>
              <a:gd name="T109" fmla="*/ 37 h 107"/>
              <a:gd name="T110" fmla="*/ 72 w 79"/>
              <a:gd name="T111" fmla="*/ 37 h 107"/>
              <a:gd name="T112" fmla="*/ 72 w 79"/>
              <a:gd name="T113" fmla="*/ 9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" h="107">
                <a:moveTo>
                  <a:pt x="79" y="34"/>
                </a:moveTo>
                <a:lnTo>
                  <a:pt x="79" y="34"/>
                </a:lnTo>
                <a:lnTo>
                  <a:pt x="75" y="26"/>
                </a:lnTo>
                <a:lnTo>
                  <a:pt x="53" y="4"/>
                </a:lnTo>
                <a:lnTo>
                  <a:pt x="53" y="4"/>
                </a:lnTo>
                <a:lnTo>
                  <a:pt x="49" y="2"/>
                </a:lnTo>
                <a:lnTo>
                  <a:pt x="47" y="2"/>
                </a:lnTo>
                <a:lnTo>
                  <a:pt x="47" y="2"/>
                </a:lnTo>
                <a:lnTo>
                  <a:pt x="45" y="0"/>
                </a:lnTo>
                <a:lnTo>
                  <a:pt x="12" y="0"/>
                </a:ln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0" y="7"/>
                </a:lnTo>
                <a:lnTo>
                  <a:pt x="0" y="13"/>
                </a:lnTo>
                <a:lnTo>
                  <a:pt x="0" y="95"/>
                </a:lnTo>
                <a:lnTo>
                  <a:pt x="0" y="95"/>
                </a:lnTo>
                <a:lnTo>
                  <a:pt x="0" y="99"/>
                </a:lnTo>
                <a:lnTo>
                  <a:pt x="4" y="103"/>
                </a:lnTo>
                <a:lnTo>
                  <a:pt x="8" y="107"/>
                </a:lnTo>
                <a:lnTo>
                  <a:pt x="12" y="107"/>
                </a:lnTo>
                <a:lnTo>
                  <a:pt x="68" y="107"/>
                </a:lnTo>
                <a:lnTo>
                  <a:pt x="68" y="107"/>
                </a:lnTo>
                <a:lnTo>
                  <a:pt x="72" y="107"/>
                </a:lnTo>
                <a:lnTo>
                  <a:pt x="75" y="103"/>
                </a:lnTo>
                <a:lnTo>
                  <a:pt x="79" y="99"/>
                </a:lnTo>
                <a:lnTo>
                  <a:pt x="79" y="95"/>
                </a:lnTo>
                <a:lnTo>
                  <a:pt x="79" y="34"/>
                </a:lnTo>
                <a:lnTo>
                  <a:pt x="79" y="34"/>
                </a:lnTo>
                <a:close/>
                <a:moveTo>
                  <a:pt x="49" y="13"/>
                </a:moveTo>
                <a:lnTo>
                  <a:pt x="68" y="30"/>
                </a:lnTo>
                <a:lnTo>
                  <a:pt x="55" y="30"/>
                </a:lnTo>
                <a:lnTo>
                  <a:pt x="55" y="30"/>
                </a:lnTo>
                <a:lnTo>
                  <a:pt x="51" y="28"/>
                </a:lnTo>
                <a:lnTo>
                  <a:pt x="49" y="26"/>
                </a:lnTo>
                <a:lnTo>
                  <a:pt x="49" y="13"/>
                </a:lnTo>
                <a:close/>
                <a:moveTo>
                  <a:pt x="72" y="95"/>
                </a:moveTo>
                <a:lnTo>
                  <a:pt x="72" y="95"/>
                </a:lnTo>
                <a:lnTo>
                  <a:pt x="70" y="97"/>
                </a:lnTo>
                <a:lnTo>
                  <a:pt x="68" y="99"/>
                </a:lnTo>
                <a:lnTo>
                  <a:pt x="12" y="99"/>
                </a:lnTo>
                <a:lnTo>
                  <a:pt x="12" y="99"/>
                </a:lnTo>
                <a:lnTo>
                  <a:pt x="10" y="97"/>
                </a:lnTo>
                <a:lnTo>
                  <a:pt x="8" y="95"/>
                </a:lnTo>
                <a:lnTo>
                  <a:pt x="8" y="13"/>
                </a:lnTo>
                <a:lnTo>
                  <a:pt x="8" y="13"/>
                </a:lnTo>
                <a:lnTo>
                  <a:pt x="10" y="9"/>
                </a:lnTo>
                <a:lnTo>
                  <a:pt x="12" y="9"/>
                </a:lnTo>
                <a:lnTo>
                  <a:pt x="42" y="9"/>
                </a:lnTo>
                <a:lnTo>
                  <a:pt x="42" y="26"/>
                </a:lnTo>
                <a:lnTo>
                  <a:pt x="42" y="26"/>
                </a:lnTo>
                <a:lnTo>
                  <a:pt x="43" y="30"/>
                </a:lnTo>
                <a:lnTo>
                  <a:pt x="45" y="34"/>
                </a:lnTo>
                <a:lnTo>
                  <a:pt x="49" y="37"/>
                </a:lnTo>
                <a:lnTo>
                  <a:pt x="55" y="37"/>
                </a:lnTo>
                <a:lnTo>
                  <a:pt x="72" y="37"/>
                </a:lnTo>
                <a:lnTo>
                  <a:pt x="72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749"/>
          <p:cNvSpPr>
            <a:spLocks/>
          </p:cNvSpPr>
          <p:nvPr/>
        </p:nvSpPr>
        <p:spPr bwMode="auto">
          <a:xfrm>
            <a:off x="3477706" y="1569845"/>
            <a:ext cx="166420" cy="23775"/>
          </a:xfrm>
          <a:custGeom>
            <a:avLst/>
            <a:gdLst>
              <a:gd name="T0" fmla="*/ 45 w 49"/>
              <a:gd name="T1" fmla="*/ 0 h 7"/>
              <a:gd name="T2" fmla="*/ 12 w 49"/>
              <a:gd name="T3" fmla="*/ 0 h 7"/>
              <a:gd name="T4" fmla="*/ 12 w 49"/>
              <a:gd name="T5" fmla="*/ 0 h 7"/>
              <a:gd name="T6" fmla="*/ 4 w 49"/>
              <a:gd name="T7" fmla="*/ 0 h 7"/>
              <a:gd name="T8" fmla="*/ 4 w 49"/>
              <a:gd name="T9" fmla="*/ 0 h 7"/>
              <a:gd name="T10" fmla="*/ 0 w 49"/>
              <a:gd name="T11" fmla="*/ 0 h 7"/>
              <a:gd name="T12" fmla="*/ 0 w 49"/>
              <a:gd name="T13" fmla="*/ 3 h 7"/>
              <a:gd name="T14" fmla="*/ 0 w 49"/>
              <a:gd name="T15" fmla="*/ 3 h 7"/>
              <a:gd name="T16" fmla="*/ 0 w 49"/>
              <a:gd name="T17" fmla="*/ 5 h 7"/>
              <a:gd name="T18" fmla="*/ 4 w 49"/>
              <a:gd name="T19" fmla="*/ 7 h 7"/>
              <a:gd name="T20" fmla="*/ 6 w 49"/>
              <a:gd name="T21" fmla="*/ 7 h 7"/>
              <a:gd name="T22" fmla="*/ 34 w 49"/>
              <a:gd name="T23" fmla="*/ 7 h 7"/>
              <a:gd name="T24" fmla="*/ 45 w 49"/>
              <a:gd name="T25" fmla="*/ 7 h 7"/>
              <a:gd name="T26" fmla="*/ 45 w 49"/>
              <a:gd name="T27" fmla="*/ 7 h 7"/>
              <a:gd name="T28" fmla="*/ 47 w 49"/>
              <a:gd name="T29" fmla="*/ 5 h 7"/>
              <a:gd name="T30" fmla="*/ 49 w 49"/>
              <a:gd name="T31" fmla="*/ 3 h 7"/>
              <a:gd name="T32" fmla="*/ 49 w 49"/>
              <a:gd name="T33" fmla="*/ 3 h 7"/>
              <a:gd name="T34" fmla="*/ 47 w 49"/>
              <a:gd name="T35" fmla="*/ 0 h 7"/>
              <a:gd name="T36" fmla="*/ 45 w 49"/>
              <a:gd name="T37" fmla="*/ 0 h 7"/>
              <a:gd name="T38" fmla="*/ 45 w 49"/>
              <a:gd name="T3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" h="7">
                <a:moveTo>
                  <a:pt x="45" y="0"/>
                </a:moveTo>
                <a:lnTo>
                  <a:pt x="12" y="0"/>
                </a:lnTo>
                <a:lnTo>
                  <a:pt x="12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4" y="7"/>
                </a:lnTo>
                <a:lnTo>
                  <a:pt x="6" y="7"/>
                </a:lnTo>
                <a:lnTo>
                  <a:pt x="34" y="7"/>
                </a:lnTo>
                <a:lnTo>
                  <a:pt x="45" y="7"/>
                </a:lnTo>
                <a:lnTo>
                  <a:pt x="45" y="7"/>
                </a:lnTo>
                <a:lnTo>
                  <a:pt x="47" y="5"/>
                </a:lnTo>
                <a:lnTo>
                  <a:pt x="49" y="3"/>
                </a:lnTo>
                <a:lnTo>
                  <a:pt x="49" y="3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750"/>
          <p:cNvSpPr>
            <a:spLocks/>
          </p:cNvSpPr>
          <p:nvPr/>
        </p:nvSpPr>
        <p:spPr bwMode="auto">
          <a:xfrm>
            <a:off x="3477706" y="1512107"/>
            <a:ext cx="166420" cy="23775"/>
          </a:xfrm>
          <a:custGeom>
            <a:avLst/>
            <a:gdLst>
              <a:gd name="T0" fmla="*/ 45 w 49"/>
              <a:gd name="T1" fmla="*/ 0 h 7"/>
              <a:gd name="T2" fmla="*/ 43 w 49"/>
              <a:gd name="T3" fmla="*/ 0 h 7"/>
              <a:gd name="T4" fmla="*/ 36 w 49"/>
              <a:gd name="T5" fmla="*/ 0 h 7"/>
              <a:gd name="T6" fmla="*/ 4 w 49"/>
              <a:gd name="T7" fmla="*/ 0 h 7"/>
              <a:gd name="T8" fmla="*/ 4 w 49"/>
              <a:gd name="T9" fmla="*/ 0 h 7"/>
              <a:gd name="T10" fmla="*/ 0 w 49"/>
              <a:gd name="T11" fmla="*/ 2 h 7"/>
              <a:gd name="T12" fmla="*/ 0 w 49"/>
              <a:gd name="T13" fmla="*/ 4 h 7"/>
              <a:gd name="T14" fmla="*/ 0 w 49"/>
              <a:gd name="T15" fmla="*/ 4 h 7"/>
              <a:gd name="T16" fmla="*/ 0 w 49"/>
              <a:gd name="T17" fmla="*/ 7 h 7"/>
              <a:gd name="T18" fmla="*/ 4 w 49"/>
              <a:gd name="T19" fmla="*/ 7 h 7"/>
              <a:gd name="T20" fmla="*/ 38 w 49"/>
              <a:gd name="T21" fmla="*/ 7 h 7"/>
              <a:gd name="T22" fmla="*/ 38 w 49"/>
              <a:gd name="T23" fmla="*/ 7 h 7"/>
              <a:gd name="T24" fmla="*/ 45 w 49"/>
              <a:gd name="T25" fmla="*/ 7 h 7"/>
              <a:gd name="T26" fmla="*/ 45 w 49"/>
              <a:gd name="T27" fmla="*/ 7 h 7"/>
              <a:gd name="T28" fmla="*/ 47 w 49"/>
              <a:gd name="T29" fmla="*/ 7 h 7"/>
              <a:gd name="T30" fmla="*/ 49 w 49"/>
              <a:gd name="T31" fmla="*/ 4 h 7"/>
              <a:gd name="T32" fmla="*/ 49 w 49"/>
              <a:gd name="T33" fmla="*/ 4 h 7"/>
              <a:gd name="T34" fmla="*/ 47 w 49"/>
              <a:gd name="T35" fmla="*/ 2 h 7"/>
              <a:gd name="T36" fmla="*/ 45 w 49"/>
              <a:gd name="T37" fmla="*/ 0 h 7"/>
              <a:gd name="T38" fmla="*/ 45 w 49"/>
              <a:gd name="T3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" h="7">
                <a:moveTo>
                  <a:pt x="45" y="0"/>
                </a:moveTo>
                <a:lnTo>
                  <a:pt x="43" y="0"/>
                </a:lnTo>
                <a:lnTo>
                  <a:pt x="36" y="0"/>
                </a:ln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7"/>
                </a:lnTo>
                <a:lnTo>
                  <a:pt x="4" y="7"/>
                </a:lnTo>
                <a:lnTo>
                  <a:pt x="38" y="7"/>
                </a:lnTo>
                <a:lnTo>
                  <a:pt x="38" y="7"/>
                </a:lnTo>
                <a:lnTo>
                  <a:pt x="45" y="7"/>
                </a:lnTo>
                <a:lnTo>
                  <a:pt x="45" y="7"/>
                </a:lnTo>
                <a:lnTo>
                  <a:pt x="47" y="7"/>
                </a:lnTo>
                <a:lnTo>
                  <a:pt x="49" y="4"/>
                </a:lnTo>
                <a:lnTo>
                  <a:pt x="49" y="4"/>
                </a:lnTo>
                <a:lnTo>
                  <a:pt x="47" y="2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751"/>
          <p:cNvSpPr>
            <a:spLocks/>
          </p:cNvSpPr>
          <p:nvPr/>
        </p:nvSpPr>
        <p:spPr bwMode="auto">
          <a:xfrm>
            <a:off x="4432067" y="1423804"/>
            <a:ext cx="237742" cy="190193"/>
          </a:xfrm>
          <a:custGeom>
            <a:avLst/>
            <a:gdLst>
              <a:gd name="T0" fmla="*/ 59 w 70"/>
              <a:gd name="T1" fmla="*/ 56 h 56"/>
              <a:gd name="T2" fmla="*/ 49 w 70"/>
              <a:gd name="T3" fmla="*/ 54 h 56"/>
              <a:gd name="T4" fmla="*/ 45 w 70"/>
              <a:gd name="T5" fmla="*/ 48 h 56"/>
              <a:gd name="T6" fmla="*/ 47 w 70"/>
              <a:gd name="T7" fmla="*/ 45 h 56"/>
              <a:gd name="T8" fmla="*/ 53 w 70"/>
              <a:gd name="T9" fmla="*/ 41 h 56"/>
              <a:gd name="T10" fmla="*/ 59 w 70"/>
              <a:gd name="T11" fmla="*/ 41 h 56"/>
              <a:gd name="T12" fmla="*/ 66 w 70"/>
              <a:gd name="T13" fmla="*/ 45 h 56"/>
              <a:gd name="T14" fmla="*/ 66 w 70"/>
              <a:gd name="T15" fmla="*/ 22 h 56"/>
              <a:gd name="T16" fmla="*/ 45 w 70"/>
              <a:gd name="T17" fmla="*/ 16 h 56"/>
              <a:gd name="T18" fmla="*/ 25 w 70"/>
              <a:gd name="T19" fmla="*/ 16 h 56"/>
              <a:gd name="T20" fmla="*/ 25 w 70"/>
              <a:gd name="T21" fmla="*/ 48 h 56"/>
              <a:gd name="T22" fmla="*/ 23 w 70"/>
              <a:gd name="T23" fmla="*/ 50 h 56"/>
              <a:gd name="T24" fmla="*/ 17 w 70"/>
              <a:gd name="T25" fmla="*/ 54 h 56"/>
              <a:gd name="T26" fmla="*/ 12 w 70"/>
              <a:gd name="T27" fmla="*/ 56 h 56"/>
              <a:gd name="T28" fmla="*/ 4 w 70"/>
              <a:gd name="T29" fmla="*/ 54 h 56"/>
              <a:gd name="T30" fmla="*/ 0 w 70"/>
              <a:gd name="T31" fmla="*/ 48 h 56"/>
              <a:gd name="T32" fmla="*/ 0 w 70"/>
              <a:gd name="T33" fmla="*/ 46 h 56"/>
              <a:gd name="T34" fmla="*/ 8 w 70"/>
              <a:gd name="T35" fmla="*/ 41 h 56"/>
              <a:gd name="T36" fmla="*/ 14 w 70"/>
              <a:gd name="T37" fmla="*/ 41 h 56"/>
              <a:gd name="T38" fmla="*/ 21 w 70"/>
              <a:gd name="T39" fmla="*/ 43 h 56"/>
              <a:gd name="T40" fmla="*/ 23 w 70"/>
              <a:gd name="T41" fmla="*/ 0 h 56"/>
              <a:gd name="T42" fmla="*/ 23 w 70"/>
              <a:gd name="T43" fmla="*/ 0 h 56"/>
              <a:gd name="T44" fmla="*/ 25 w 70"/>
              <a:gd name="T45" fmla="*/ 0 h 56"/>
              <a:gd name="T46" fmla="*/ 36 w 70"/>
              <a:gd name="T47" fmla="*/ 0 h 56"/>
              <a:gd name="T48" fmla="*/ 55 w 70"/>
              <a:gd name="T49" fmla="*/ 2 h 56"/>
              <a:gd name="T50" fmla="*/ 64 w 70"/>
              <a:gd name="T51" fmla="*/ 5 h 56"/>
              <a:gd name="T52" fmla="*/ 66 w 70"/>
              <a:gd name="T53" fmla="*/ 5 h 56"/>
              <a:gd name="T54" fmla="*/ 68 w 70"/>
              <a:gd name="T55" fmla="*/ 5 h 56"/>
              <a:gd name="T56" fmla="*/ 70 w 70"/>
              <a:gd name="T57" fmla="*/ 48 h 56"/>
              <a:gd name="T58" fmla="*/ 70 w 70"/>
              <a:gd name="T59" fmla="*/ 52 h 56"/>
              <a:gd name="T60" fmla="*/ 62 w 70"/>
              <a:gd name="T61" fmla="*/ 54 h 56"/>
              <a:gd name="T62" fmla="*/ 59 w 70"/>
              <a:gd name="T6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0" h="56">
                <a:moveTo>
                  <a:pt x="59" y="56"/>
                </a:moveTo>
                <a:lnTo>
                  <a:pt x="59" y="56"/>
                </a:lnTo>
                <a:lnTo>
                  <a:pt x="53" y="54"/>
                </a:lnTo>
                <a:lnTo>
                  <a:pt x="49" y="54"/>
                </a:lnTo>
                <a:lnTo>
                  <a:pt x="47" y="50"/>
                </a:lnTo>
                <a:lnTo>
                  <a:pt x="45" y="48"/>
                </a:lnTo>
                <a:lnTo>
                  <a:pt x="45" y="48"/>
                </a:lnTo>
                <a:lnTo>
                  <a:pt x="47" y="45"/>
                </a:lnTo>
                <a:lnTo>
                  <a:pt x="49" y="43"/>
                </a:lnTo>
                <a:lnTo>
                  <a:pt x="53" y="41"/>
                </a:lnTo>
                <a:lnTo>
                  <a:pt x="59" y="41"/>
                </a:lnTo>
                <a:lnTo>
                  <a:pt x="59" y="41"/>
                </a:lnTo>
                <a:lnTo>
                  <a:pt x="62" y="41"/>
                </a:lnTo>
                <a:lnTo>
                  <a:pt x="66" y="45"/>
                </a:lnTo>
                <a:lnTo>
                  <a:pt x="66" y="45"/>
                </a:lnTo>
                <a:lnTo>
                  <a:pt x="66" y="22"/>
                </a:lnTo>
                <a:lnTo>
                  <a:pt x="66" y="22"/>
                </a:lnTo>
                <a:lnTo>
                  <a:pt x="45" y="16"/>
                </a:lnTo>
                <a:lnTo>
                  <a:pt x="25" y="16"/>
                </a:lnTo>
                <a:lnTo>
                  <a:pt x="25" y="16"/>
                </a:lnTo>
                <a:lnTo>
                  <a:pt x="25" y="46"/>
                </a:lnTo>
                <a:lnTo>
                  <a:pt x="25" y="48"/>
                </a:lnTo>
                <a:lnTo>
                  <a:pt x="25" y="48"/>
                </a:lnTo>
                <a:lnTo>
                  <a:pt x="23" y="50"/>
                </a:lnTo>
                <a:lnTo>
                  <a:pt x="21" y="54"/>
                </a:lnTo>
                <a:lnTo>
                  <a:pt x="17" y="54"/>
                </a:lnTo>
                <a:lnTo>
                  <a:pt x="12" y="56"/>
                </a:lnTo>
                <a:lnTo>
                  <a:pt x="12" y="56"/>
                </a:lnTo>
                <a:lnTo>
                  <a:pt x="8" y="54"/>
                </a:lnTo>
                <a:lnTo>
                  <a:pt x="4" y="54"/>
                </a:lnTo>
                <a:lnTo>
                  <a:pt x="0" y="52"/>
                </a:lnTo>
                <a:lnTo>
                  <a:pt x="0" y="48"/>
                </a:lnTo>
                <a:lnTo>
                  <a:pt x="0" y="48"/>
                </a:lnTo>
                <a:lnTo>
                  <a:pt x="0" y="46"/>
                </a:lnTo>
                <a:lnTo>
                  <a:pt x="4" y="43"/>
                </a:lnTo>
                <a:lnTo>
                  <a:pt x="8" y="41"/>
                </a:lnTo>
                <a:lnTo>
                  <a:pt x="14" y="41"/>
                </a:lnTo>
                <a:lnTo>
                  <a:pt x="14" y="41"/>
                </a:lnTo>
                <a:lnTo>
                  <a:pt x="17" y="41"/>
                </a:lnTo>
                <a:lnTo>
                  <a:pt x="21" y="43"/>
                </a:lnTo>
                <a:lnTo>
                  <a:pt x="21" y="43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5" y="0"/>
                </a:lnTo>
                <a:lnTo>
                  <a:pt x="25" y="0"/>
                </a:lnTo>
                <a:lnTo>
                  <a:pt x="36" y="0"/>
                </a:lnTo>
                <a:lnTo>
                  <a:pt x="45" y="0"/>
                </a:lnTo>
                <a:lnTo>
                  <a:pt x="55" y="2"/>
                </a:lnTo>
                <a:lnTo>
                  <a:pt x="64" y="5"/>
                </a:lnTo>
                <a:lnTo>
                  <a:pt x="64" y="5"/>
                </a:lnTo>
                <a:lnTo>
                  <a:pt x="66" y="5"/>
                </a:lnTo>
                <a:lnTo>
                  <a:pt x="66" y="5"/>
                </a:lnTo>
                <a:lnTo>
                  <a:pt x="68" y="5"/>
                </a:lnTo>
                <a:lnTo>
                  <a:pt x="68" y="5"/>
                </a:lnTo>
                <a:lnTo>
                  <a:pt x="70" y="48"/>
                </a:lnTo>
                <a:lnTo>
                  <a:pt x="70" y="48"/>
                </a:lnTo>
                <a:lnTo>
                  <a:pt x="70" y="48"/>
                </a:lnTo>
                <a:lnTo>
                  <a:pt x="70" y="52"/>
                </a:lnTo>
                <a:lnTo>
                  <a:pt x="66" y="54"/>
                </a:lnTo>
                <a:lnTo>
                  <a:pt x="62" y="54"/>
                </a:lnTo>
                <a:lnTo>
                  <a:pt x="59" y="56"/>
                </a:lnTo>
                <a:lnTo>
                  <a:pt x="59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752"/>
          <p:cNvSpPr>
            <a:spLocks/>
          </p:cNvSpPr>
          <p:nvPr/>
        </p:nvSpPr>
        <p:spPr bwMode="auto">
          <a:xfrm>
            <a:off x="4700377" y="1461164"/>
            <a:ext cx="196986" cy="152834"/>
          </a:xfrm>
          <a:custGeom>
            <a:avLst/>
            <a:gdLst>
              <a:gd name="T0" fmla="*/ 49 w 58"/>
              <a:gd name="T1" fmla="*/ 45 h 45"/>
              <a:gd name="T2" fmla="*/ 49 w 58"/>
              <a:gd name="T3" fmla="*/ 45 h 45"/>
              <a:gd name="T4" fmla="*/ 41 w 58"/>
              <a:gd name="T5" fmla="*/ 43 h 45"/>
              <a:gd name="T6" fmla="*/ 39 w 58"/>
              <a:gd name="T7" fmla="*/ 41 h 45"/>
              <a:gd name="T8" fmla="*/ 38 w 58"/>
              <a:gd name="T9" fmla="*/ 39 h 45"/>
              <a:gd name="T10" fmla="*/ 38 w 58"/>
              <a:gd name="T11" fmla="*/ 39 h 45"/>
              <a:gd name="T12" fmla="*/ 39 w 58"/>
              <a:gd name="T13" fmla="*/ 37 h 45"/>
              <a:gd name="T14" fmla="*/ 41 w 58"/>
              <a:gd name="T15" fmla="*/ 35 h 45"/>
              <a:gd name="T16" fmla="*/ 49 w 58"/>
              <a:gd name="T17" fmla="*/ 34 h 45"/>
              <a:gd name="T18" fmla="*/ 49 w 58"/>
              <a:gd name="T19" fmla="*/ 34 h 45"/>
              <a:gd name="T20" fmla="*/ 54 w 58"/>
              <a:gd name="T21" fmla="*/ 35 h 45"/>
              <a:gd name="T22" fmla="*/ 54 w 58"/>
              <a:gd name="T23" fmla="*/ 35 h 45"/>
              <a:gd name="T24" fmla="*/ 54 w 58"/>
              <a:gd name="T25" fmla="*/ 17 h 45"/>
              <a:gd name="T26" fmla="*/ 54 w 58"/>
              <a:gd name="T27" fmla="*/ 17 h 45"/>
              <a:gd name="T28" fmla="*/ 38 w 58"/>
              <a:gd name="T29" fmla="*/ 15 h 45"/>
              <a:gd name="T30" fmla="*/ 21 w 58"/>
              <a:gd name="T31" fmla="*/ 15 h 45"/>
              <a:gd name="T32" fmla="*/ 21 w 58"/>
              <a:gd name="T33" fmla="*/ 15 h 45"/>
              <a:gd name="T34" fmla="*/ 21 w 58"/>
              <a:gd name="T35" fmla="*/ 39 h 45"/>
              <a:gd name="T36" fmla="*/ 21 w 58"/>
              <a:gd name="T37" fmla="*/ 39 h 45"/>
              <a:gd name="T38" fmla="*/ 21 w 58"/>
              <a:gd name="T39" fmla="*/ 39 h 45"/>
              <a:gd name="T40" fmla="*/ 21 w 58"/>
              <a:gd name="T41" fmla="*/ 41 h 45"/>
              <a:gd name="T42" fmla="*/ 17 w 58"/>
              <a:gd name="T43" fmla="*/ 43 h 45"/>
              <a:gd name="T44" fmla="*/ 11 w 58"/>
              <a:gd name="T45" fmla="*/ 45 h 45"/>
              <a:gd name="T46" fmla="*/ 11 w 58"/>
              <a:gd name="T47" fmla="*/ 45 h 45"/>
              <a:gd name="T48" fmla="*/ 4 w 58"/>
              <a:gd name="T49" fmla="*/ 43 h 45"/>
              <a:gd name="T50" fmla="*/ 2 w 58"/>
              <a:gd name="T51" fmla="*/ 43 h 45"/>
              <a:gd name="T52" fmla="*/ 0 w 58"/>
              <a:gd name="T53" fmla="*/ 39 h 45"/>
              <a:gd name="T54" fmla="*/ 0 w 58"/>
              <a:gd name="T55" fmla="*/ 39 h 45"/>
              <a:gd name="T56" fmla="*/ 2 w 58"/>
              <a:gd name="T57" fmla="*/ 37 h 45"/>
              <a:gd name="T58" fmla="*/ 4 w 58"/>
              <a:gd name="T59" fmla="*/ 35 h 45"/>
              <a:gd name="T60" fmla="*/ 11 w 58"/>
              <a:gd name="T61" fmla="*/ 34 h 45"/>
              <a:gd name="T62" fmla="*/ 11 w 58"/>
              <a:gd name="T63" fmla="*/ 34 h 45"/>
              <a:gd name="T64" fmla="*/ 15 w 58"/>
              <a:gd name="T65" fmla="*/ 34 h 45"/>
              <a:gd name="T66" fmla="*/ 19 w 58"/>
              <a:gd name="T67" fmla="*/ 35 h 45"/>
              <a:gd name="T68" fmla="*/ 19 w 58"/>
              <a:gd name="T69" fmla="*/ 35 h 45"/>
              <a:gd name="T70" fmla="*/ 19 w 58"/>
              <a:gd name="T71" fmla="*/ 0 h 45"/>
              <a:gd name="T72" fmla="*/ 19 w 58"/>
              <a:gd name="T73" fmla="*/ 0 h 45"/>
              <a:gd name="T74" fmla="*/ 21 w 58"/>
              <a:gd name="T75" fmla="*/ 0 h 45"/>
              <a:gd name="T76" fmla="*/ 21 w 58"/>
              <a:gd name="T77" fmla="*/ 0 h 45"/>
              <a:gd name="T78" fmla="*/ 21 w 58"/>
              <a:gd name="T79" fmla="*/ 0 h 45"/>
              <a:gd name="T80" fmla="*/ 21 w 58"/>
              <a:gd name="T81" fmla="*/ 0 h 45"/>
              <a:gd name="T82" fmla="*/ 38 w 58"/>
              <a:gd name="T83" fmla="*/ 0 h 45"/>
              <a:gd name="T84" fmla="*/ 54 w 58"/>
              <a:gd name="T85" fmla="*/ 4 h 45"/>
              <a:gd name="T86" fmla="*/ 54 w 58"/>
              <a:gd name="T87" fmla="*/ 4 h 45"/>
              <a:gd name="T88" fmla="*/ 54 w 58"/>
              <a:gd name="T89" fmla="*/ 5 h 45"/>
              <a:gd name="T90" fmla="*/ 54 w 58"/>
              <a:gd name="T91" fmla="*/ 5 h 45"/>
              <a:gd name="T92" fmla="*/ 56 w 58"/>
              <a:gd name="T93" fmla="*/ 5 h 45"/>
              <a:gd name="T94" fmla="*/ 56 w 58"/>
              <a:gd name="T95" fmla="*/ 5 h 45"/>
              <a:gd name="T96" fmla="*/ 58 w 58"/>
              <a:gd name="T97" fmla="*/ 39 h 45"/>
              <a:gd name="T98" fmla="*/ 58 w 58"/>
              <a:gd name="T99" fmla="*/ 39 h 45"/>
              <a:gd name="T100" fmla="*/ 58 w 58"/>
              <a:gd name="T101" fmla="*/ 39 h 45"/>
              <a:gd name="T102" fmla="*/ 58 w 58"/>
              <a:gd name="T103" fmla="*/ 43 h 45"/>
              <a:gd name="T104" fmla="*/ 54 w 58"/>
              <a:gd name="T105" fmla="*/ 43 h 45"/>
              <a:gd name="T106" fmla="*/ 49 w 58"/>
              <a:gd name="T107" fmla="*/ 45 h 45"/>
              <a:gd name="T108" fmla="*/ 49 w 58"/>
              <a:gd name="T10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" h="45">
                <a:moveTo>
                  <a:pt x="49" y="45"/>
                </a:moveTo>
                <a:lnTo>
                  <a:pt x="49" y="45"/>
                </a:lnTo>
                <a:lnTo>
                  <a:pt x="41" y="43"/>
                </a:lnTo>
                <a:lnTo>
                  <a:pt x="39" y="41"/>
                </a:lnTo>
                <a:lnTo>
                  <a:pt x="38" y="39"/>
                </a:lnTo>
                <a:lnTo>
                  <a:pt x="38" y="39"/>
                </a:lnTo>
                <a:lnTo>
                  <a:pt x="39" y="37"/>
                </a:lnTo>
                <a:lnTo>
                  <a:pt x="41" y="35"/>
                </a:lnTo>
                <a:lnTo>
                  <a:pt x="49" y="34"/>
                </a:lnTo>
                <a:lnTo>
                  <a:pt x="49" y="34"/>
                </a:lnTo>
                <a:lnTo>
                  <a:pt x="54" y="35"/>
                </a:lnTo>
                <a:lnTo>
                  <a:pt x="54" y="35"/>
                </a:lnTo>
                <a:lnTo>
                  <a:pt x="54" y="17"/>
                </a:lnTo>
                <a:lnTo>
                  <a:pt x="54" y="17"/>
                </a:lnTo>
                <a:lnTo>
                  <a:pt x="38" y="15"/>
                </a:lnTo>
                <a:lnTo>
                  <a:pt x="21" y="15"/>
                </a:lnTo>
                <a:lnTo>
                  <a:pt x="21" y="15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21" y="41"/>
                </a:lnTo>
                <a:lnTo>
                  <a:pt x="17" y="43"/>
                </a:lnTo>
                <a:lnTo>
                  <a:pt x="11" y="45"/>
                </a:lnTo>
                <a:lnTo>
                  <a:pt x="11" y="45"/>
                </a:lnTo>
                <a:lnTo>
                  <a:pt x="4" y="43"/>
                </a:lnTo>
                <a:lnTo>
                  <a:pt x="2" y="43"/>
                </a:lnTo>
                <a:lnTo>
                  <a:pt x="0" y="39"/>
                </a:lnTo>
                <a:lnTo>
                  <a:pt x="0" y="39"/>
                </a:lnTo>
                <a:lnTo>
                  <a:pt x="2" y="37"/>
                </a:lnTo>
                <a:lnTo>
                  <a:pt x="4" y="35"/>
                </a:lnTo>
                <a:lnTo>
                  <a:pt x="11" y="34"/>
                </a:lnTo>
                <a:lnTo>
                  <a:pt x="11" y="34"/>
                </a:lnTo>
                <a:lnTo>
                  <a:pt x="15" y="34"/>
                </a:lnTo>
                <a:lnTo>
                  <a:pt x="19" y="35"/>
                </a:lnTo>
                <a:lnTo>
                  <a:pt x="19" y="35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38" y="0"/>
                </a:lnTo>
                <a:lnTo>
                  <a:pt x="54" y="4"/>
                </a:lnTo>
                <a:lnTo>
                  <a:pt x="54" y="4"/>
                </a:lnTo>
                <a:lnTo>
                  <a:pt x="54" y="5"/>
                </a:lnTo>
                <a:lnTo>
                  <a:pt x="54" y="5"/>
                </a:lnTo>
                <a:lnTo>
                  <a:pt x="56" y="5"/>
                </a:lnTo>
                <a:lnTo>
                  <a:pt x="56" y="5"/>
                </a:lnTo>
                <a:lnTo>
                  <a:pt x="58" y="39"/>
                </a:lnTo>
                <a:lnTo>
                  <a:pt x="58" y="39"/>
                </a:lnTo>
                <a:lnTo>
                  <a:pt x="58" y="39"/>
                </a:lnTo>
                <a:lnTo>
                  <a:pt x="58" y="43"/>
                </a:lnTo>
                <a:lnTo>
                  <a:pt x="54" y="43"/>
                </a:lnTo>
                <a:lnTo>
                  <a:pt x="49" y="45"/>
                </a:lnTo>
                <a:lnTo>
                  <a:pt x="49" y="4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753"/>
          <p:cNvSpPr>
            <a:spLocks/>
          </p:cNvSpPr>
          <p:nvPr/>
        </p:nvSpPr>
        <p:spPr bwMode="auto">
          <a:xfrm>
            <a:off x="4632452" y="1301535"/>
            <a:ext cx="149437" cy="122266"/>
          </a:xfrm>
          <a:custGeom>
            <a:avLst/>
            <a:gdLst>
              <a:gd name="T0" fmla="*/ 37 w 44"/>
              <a:gd name="T1" fmla="*/ 36 h 36"/>
              <a:gd name="T2" fmla="*/ 37 w 44"/>
              <a:gd name="T3" fmla="*/ 36 h 36"/>
              <a:gd name="T4" fmla="*/ 31 w 44"/>
              <a:gd name="T5" fmla="*/ 34 h 36"/>
              <a:gd name="T6" fmla="*/ 29 w 44"/>
              <a:gd name="T7" fmla="*/ 30 h 36"/>
              <a:gd name="T8" fmla="*/ 29 w 44"/>
              <a:gd name="T9" fmla="*/ 30 h 36"/>
              <a:gd name="T10" fmla="*/ 29 w 44"/>
              <a:gd name="T11" fmla="*/ 28 h 36"/>
              <a:gd name="T12" fmla="*/ 31 w 44"/>
              <a:gd name="T13" fmla="*/ 28 h 36"/>
              <a:gd name="T14" fmla="*/ 37 w 44"/>
              <a:gd name="T15" fmla="*/ 26 h 36"/>
              <a:gd name="T16" fmla="*/ 37 w 44"/>
              <a:gd name="T17" fmla="*/ 26 h 36"/>
              <a:gd name="T18" fmla="*/ 43 w 44"/>
              <a:gd name="T19" fmla="*/ 28 h 36"/>
              <a:gd name="T20" fmla="*/ 43 w 44"/>
              <a:gd name="T21" fmla="*/ 28 h 36"/>
              <a:gd name="T22" fmla="*/ 41 w 44"/>
              <a:gd name="T23" fmla="*/ 13 h 36"/>
              <a:gd name="T24" fmla="*/ 41 w 44"/>
              <a:gd name="T25" fmla="*/ 13 h 36"/>
              <a:gd name="T26" fmla="*/ 29 w 44"/>
              <a:gd name="T27" fmla="*/ 11 h 36"/>
              <a:gd name="T28" fmla="*/ 16 w 44"/>
              <a:gd name="T29" fmla="*/ 11 h 36"/>
              <a:gd name="T30" fmla="*/ 16 w 44"/>
              <a:gd name="T31" fmla="*/ 11 h 36"/>
              <a:gd name="T32" fmla="*/ 16 w 44"/>
              <a:gd name="T33" fmla="*/ 30 h 36"/>
              <a:gd name="T34" fmla="*/ 16 w 44"/>
              <a:gd name="T35" fmla="*/ 30 h 36"/>
              <a:gd name="T36" fmla="*/ 16 w 44"/>
              <a:gd name="T37" fmla="*/ 30 h 36"/>
              <a:gd name="T38" fmla="*/ 13 w 44"/>
              <a:gd name="T39" fmla="*/ 34 h 36"/>
              <a:gd name="T40" fmla="*/ 7 w 44"/>
              <a:gd name="T41" fmla="*/ 36 h 36"/>
              <a:gd name="T42" fmla="*/ 7 w 44"/>
              <a:gd name="T43" fmla="*/ 36 h 36"/>
              <a:gd name="T44" fmla="*/ 3 w 44"/>
              <a:gd name="T45" fmla="*/ 34 h 36"/>
              <a:gd name="T46" fmla="*/ 0 w 44"/>
              <a:gd name="T47" fmla="*/ 32 h 36"/>
              <a:gd name="T48" fmla="*/ 0 w 44"/>
              <a:gd name="T49" fmla="*/ 32 h 36"/>
              <a:gd name="T50" fmla="*/ 3 w 44"/>
              <a:gd name="T51" fmla="*/ 28 h 36"/>
              <a:gd name="T52" fmla="*/ 9 w 44"/>
              <a:gd name="T53" fmla="*/ 26 h 36"/>
              <a:gd name="T54" fmla="*/ 9 w 44"/>
              <a:gd name="T55" fmla="*/ 26 h 36"/>
              <a:gd name="T56" fmla="*/ 14 w 44"/>
              <a:gd name="T57" fmla="*/ 28 h 36"/>
              <a:gd name="T58" fmla="*/ 14 w 44"/>
              <a:gd name="T59" fmla="*/ 28 h 36"/>
              <a:gd name="T60" fmla="*/ 14 w 44"/>
              <a:gd name="T61" fmla="*/ 0 h 36"/>
              <a:gd name="T62" fmla="*/ 14 w 44"/>
              <a:gd name="T63" fmla="*/ 0 h 36"/>
              <a:gd name="T64" fmla="*/ 16 w 44"/>
              <a:gd name="T65" fmla="*/ 0 h 36"/>
              <a:gd name="T66" fmla="*/ 16 w 44"/>
              <a:gd name="T67" fmla="*/ 0 h 36"/>
              <a:gd name="T68" fmla="*/ 29 w 44"/>
              <a:gd name="T69" fmla="*/ 0 h 36"/>
              <a:gd name="T70" fmla="*/ 41 w 44"/>
              <a:gd name="T71" fmla="*/ 4 h 36"/>
              <a:gd name="T72" fmla="*/ 43 w 44"/>
              <a:gd name="T73" fmla="*/ 4 h 36"/>
              <a:gd name="T74" fmla="*/ 43 w 44"/>
              <a:gd name="T75" fmla="*/ 4 h 36"/>
              <a:gd name="T76" fmla="*/ 43 w 44"/>
              <a:gd name="T77" fmla="*/ 4 h 36"/>
              <a:gd name="T78" fmla="*/ 44 w 44"/>
              <a:gd name="T79" fmla="*/ 30 h 36"/>
              <a:gd name="T80" fmla="*/ 44 w 44"/>
              <a:gd name="T81" fmla="*/ 32 h 36"/>
              <a:gd name="T82" fmla="*/ 44 w 44"/>
              <a:gd name="T83" fmla="*/ 32 h 36"/>
              <a:gd name="T84" fmla="*/ 43 w 44"/>
              <a:gd name="T85" fmla="*/ 34 h 36"/>
              <a:gd name="T86" fmla="*/ 37 w 44"/>
              <a:gd name="T87" fmla="*/ 36 h 36"/>
              <a:gd name="T88" fmla="*/ 37 w 44"/>
              <a:gd name="T8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" h="36">
                <a:moveTo>
                  <a:pt x="37" y="36"/>
                </a:moveTo>
                <a:lnTo>
                  <a:pt x="37" y="36"/>
                </a:lnTo>
                <a:lnTo>
                  <a:pt x="31" y="34"/>
                </a:lnTo>
                <a:lnTo>
                  <a:pt x="29" y="30"/>
                </a:lnTo>
                <a:lnTo>
                  <a:pt x="29" y="30"/>
                </a:lnTo>
                <a:lnTo>
                  <a:pt x="29" y="28"/>
                </a:lnTo>
                <a:lnTo>
                  <a:pt x="31" y="28"/>
                </a:lnTo>
                <a:lnTo>
                  <a:pt x="37" y="26"/>
                </a:lnTo>
                <a:lnTo>
                  <a:pt x="37" y="26"/>
                </a:lnTo>
                <a:lnTo>
                  <a:pt x="43" y="28"/>
                </a:lnTo>
                <a:lnTo>
                  <a:pt x="43" y="28"/>
                </a:lnTo>
                <a:lnTo>
                  <a:pt x="41" y="13"/>
                </a:lnTo>
                <a:lnTo>
                  <a:pt x="41" y="13"/>
                </a:lnTo>
                <a:lnTo>
                  <a:pt x="29" y="11"/>
                </a:lnTo>
                <a:lnTo>
                  <a:pt x="16" y="11"/>
                </a:lnTo>
                <a:lnTo>
                  <a:pt x="16" y="11"/>
                </a:lnTo>
                <a:lnTo>
                  <a:pt x="16" y="30"/>
                </a:lnTo>
                <a:lnTo>
                  <a:pt x="16" y="30"/>
                </a:lnTo>
                <a:lnTo>
                  <a:pt x="16" y="30"/>
                </a:lnTo>
                <a:lnTo>
                  <a:pt x="13" y="34"/>
                </a:lnTo>
                <a:lnTo>
                  <a:pt x="7" y="36"/>
                </a:lnTo>
                <a:lnTo>
                  <a:pt x="7" y="36"/>
                </a:lnTo>
                <a:lnTo>
                  <a:pt x="3" y="34"/>
                </a:lnTo>
                <a:lnTo>
                  <a:pt x="0" y="32"/>
                </a:lnTo>
                <a:lnTo>
                  <a:pt x="0" y="32"/>
                </a:lnTo>
                <a:lnTo>
                  <a:pt x="3" y="28"/>
                </a:lnTo>
                <a:lnTo>
                  <a:pt x="9" y="26"/>
                </a:lnTo>
                <a:lnTo>
                  <a:pt x="9" y="26"/>
                </a:lnTo>
                <a:lnTo>
                  <a:pt x="14" y="28"/>
                </a:lnTo>
                <a:lnTo>
                  <a:pt x="14" y="28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29" y="0"/>
                </a:lnTo>
                <a:lnTo>
                  <a:pt x="41" y="4"/>
                </a:lnTo>
                <a:lnTo>
                  <a:pt x="43" y="4"/>
                </a:lnTo>
                <a:lnTo>
                  <a:pt x="43" y="4"/>
                </a:lnTo>
                <a:lnTo>
                  <a:pt x="43" y="4"/>
                </a:lnTo>
                <a:lnTo>
                  <a:pt x="44" y="30"/>
                </a:lnTo>
                <a:lnTo>
                  <a:pt x="44" y="32"/>
                </a:lnTo>
                <a:lnTo>
                  <a:pt x="44" y="32"/>
                </a:lnTo>
                <a:lnTo>
                  <a:pt x="43" y="34"/>
                </a:lnTo>
                <a:lnTo>
                  <a:pt x="37" y="36"/>
                </a:lnTo>
                <a:lnTo>
                  <a:pt x="37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754"/>
          <p:cNvSpPr>
            <a:spLocks/>
          </p:cNvSpPr>
          <p:nvPr/>
        </p:nvSpPr>
        <p:spPr bwMode="auto">
          <a:xfrm>
            <a:off x="2326354" y="1474750"/>
            <a:ext cx="152834" cy="118873"/>
          </a:xfrm>
          <a:custGeom>
            <a:avLst/>
            <a:gdLst>
              <a:gd name="T0" fmla="*/ 36 w 45"/>
              <a:gd name="T1" fmla="*/ 35 h 35"/>
              <a:gd name="T2" fmla="*/ 36 w 45"/>
              <a:gd name="T3" fmla="*/ 35 h 35"/>
              <a:gd name="T4" fmla="*/ 30 w 45"/>
              <a:gd name="T5" fmla="*/ 33 h 35"/>
              <a:gd name="T6" fmla="*/ 28 w 45"/>
              <a:gd name="T7" fmla="*/ 30 h 35"/>
              <a:gd name="T8" fmla="*/ 28 w 45"/>
              <a:gd name="T9" fmla="*/ 30 h 35"/>
              <a:gd name="T10" fmla="*/ 30 w 45"/>
              <a:gd name="T11" fmla="*/ 28 h 35"/>
              <a:gd name="T12" fmla="*/ 30 w 45"/>
              <a:gd name="T13" fmla="*/ 26 h 35"/>
              <a:gd name="T14" fmla="*/ 36 w 45"/>
              <a:gd name="T15" fmla="*/ 26 h 35"/>
              <a:gd name="T16" fmla="*/ 36 w 45"/>
              <a:gd name="T17" fmla="*/ 26 h 35"/>
              <a:gd name="T18" fmla="*/ 41 w 45"/>
              <a:gd name="T19" fmla="*/ 28 h 35"/>
              <a:gd name="T20" fmla="*/ 41 w 45"/>
              <a:gd name="T21" fmla="*/ 28 h 35"/>
              <a:gd name="T22" fmla="*/ 41 w 45"/>
              <a:gd name="T23" fmla="*/ 13 h 35"/>
              <a:gd name="T24" fmla="*/ 41 w 45"/>
              <a:gd name="T25" fmla="*/ 13 h 35"/>
              <a:gd name="T26" fmla="*/ 28 w 45"/>
              <a:gd name="T27" fmla="*/ 11 h 35"/>
              <a:gd name="T28" fmla="*/ 15 w 45"/>
              <a:gd name="T29" fmla="*/ 11 h 35"/>
              <a:gd name="T30" fmla="*/ 15 w 45"/>
              <a:gd name="T31" fmla="*/ 11 h 35"/>
              <a:gd name="T32" fmla="*/ 15 w 45"/>
              <a:gd name="T33" fmla="*/ 30 h 35"/>
              <a:gd name="T34" fmla="*/ 15 w 45"/>
              <a:gd name="T35" fmla="*/ 30 h 35"/>
              <a:gd name="T36" fmla="*/ 15 w 45"/>
              <a:gd name="T37" fmla="*/ 30 h 35"/>
              <a:gd name="T38" fmla="*/ 13 w 45"/>
              <a:gd name="T39" fmla="*/ 33 h 35"/>
              <a:gd name="T40" fmla="*/ 8 w 45"/>
              <a:gd name="T41" fmla="*/ 35 h 35"/>
              <a:gd name="T42" fmla="*/ 8 w 45"/>
              <a:gd name="T43" fmla="*/ 35 h 35"/>
              <a:gd name="T44" fmla="*/ 2 w 45"/>
              <a:gd name="T45" fmla="*/ 33 h 35"/>
              <a:gd name="T46" fmla="*/ 0 w 45"/>
              <a:gd name="T47" fmla="*/ 31 h 35"/>
              <a:gd name="T48" fmla="*/ 0 w 45"/>
              <a:gd name="T49" fmla="*/ 31 h 35"/>
              <a:gd name="T50" fmla="*/ 2 w 45"/>
              <a:gd name="T51" fmla="*/ 28 h 35"/>
              <a:gd name="T52" fmla="*/ 8 w 45"/>
              <a:gd name="T53" fmla="*/ 26 h 35"/>
              <a:gd name="T54" fmla="*/ 8 w 45"/>
              <a:gd name="T55" fmla="*/ 26 h 35"/>
              <a:gd name="T56" fmla="*/ 13 w 45"/>
              <a:gd name="T57" fmla="*/ 28 h 35"/>
              <a:gd name="T58" fmla="*/ 13 w 45"/>
              <a:gd name="T59" fmla="*/ 28 h 35"/>
              <a:gd name="T60" fmla="*/ 13 w 45"/>
              <a:gd name="T61" fmla="*/ 0 h 35"/>
              <a:gd name="T62" fmla="*/ 15 w 45"/>
              <a:gd name="T63" fmla="*/ 0 h 35"/>
              <a:gd name="T64" fmla="*/ 15 w 45"/>
              <a:gd name="T65" fmla="*/ 0 h 35"/>
              <a:gd name="T66" fmla="*/ 15 w 45"/>
              <a:gd name="T67" fmla="*/ 0 h 35"/>
              <a:gd name="T68" fmla="*/ 28 w 45"/>
              <a:gd name="T69" fmla="*/ 0 h 35"/>
              <a:gd name="T70" fmla="*/ 41 w 45"/>
              <a:gd name="T71" fmla="*/ 3 h 35"/>
              <a:gd name="T72" fmla="*/ 41 w 45"/>
              <a:gd name="T73" fmla="*/ 3 h 35"/>
              <a:gd name="T74" fmla="*/ 43 w 45"/>
              <a:gd name="T75" fmla="*/ 3 h 35"/>
              <a:gd name="T76" fmla="*/ 43 w 45"/>
              <a:gd name="T77" fmla="*/ 3 h 35"/>
              <a:gd name="T78" fmla="*/ 43 w 45"/>
              <a:gd name="T79" fmla="*/ 30 h 35"/>
              <a:gd name="T80" fmla="*/ 45 w 45"/>
              <a:gd name="T81" fmla="*/ 31 h 35"/>
              <a:gd name="T82" fmla="*/ 45 w 45"/>
              <a:gd name="T83" fmla="*/ 31 h 35"/>
              <a:gd name="T84" fmla="*/ 41 w 45"/>
              <a:gd name="T85" fmla="*/ 33 h 35"/>
              <a:gd name="T86" fmla="*/ 36 w 45"/>
              <a:gd name="T87" fmla="*/ 35 h 35"/>
              <a:gd name="T88" fmla="*/ 36 w 45"/>
              <a:gd name="T8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" h="35">
                <a:moveTo>
                  <a:pt x="36" y="35"/>
                </a:moveTo>
                <a:lnTo>
                  <a:pt x="36" y="35"/>
                </a:lnTo>
                <a:lnTo>
                  <a:pt x="30" y="33"/>
                </a:lnTo>
                <a:lnTo>
                  <a:pt x="28" y="30"/>
                </a:lnTo>
                <a:lnTo>
                  <a:pt x="28" y="30"/>
                </a:lnTo>
                <a:lnTo>
                  <a:pt x="30" y="28"/>
                </a:lnTo>
                <a:lnTo>
                  <a:pt x="30" y="26"/>
                </a:lnTo>
                <a:lnTo>
                  <a:pt x="36" y="26"/>
                </a:lnTo>
                <a:lnTo>
                  <a:pt x="36" y="26"/>
                </a:lnTo>
                <a:lnTo>
                  <a:pt x="41" y="28"/>
                </a:lnTo>
                <a:lnTo>
                  <a:pt x="41" y="28"/>
                </a:lnTo>
                <a:lnTo>
                  <a:pt x="41" y="13"/>
                </a:lnTo>
                <a:lnTo>
                  <a:pt x="41" y="13"/>
                </a:lnTo>
                <a:lnTo>
                  <a:pt x="28" y="11"/>
                </a:lnTo>
                <a:lnTo>
                  <a:pt x="15" y="11"/>
                </a:lnTo>
                <a:lnTo>
                  <a:pt x="15" y="11"/>
                </a:lnTo>
                <a:lnTo>
                  <a:pt x="15" y="30"/>
                </a:lnTo>
                <a:lnTo>
                  <a:pt x="15" y="30"/>
                </a:lnTo>
                <a:lnTo>
                  <a:pt x="15" y="30"/>
                </a:lnTo>
                <a:lnTo>
                  <a:pt x="13" y="33"/>
                </a:lnTo>
                <a:lnTo>
                  <a:pt x="8" y="35"/>
                </a:lnTo>
                <a:lnTo>
                  <a:pt x="8" y="35"/>
                </a:lnTo>
                <a:lnTo>
                  <a:pt x="2" y="33"/>
                </a:lnTo>
                <a:lnTo>
                  <a:pt x="0" y="31"/>
                </a:lnTo>
                <a:lnTo>
                  <a:pt x="0" y="31"/>
                </a:lnTo>
                <a:lnTo>
                  <a:pt x="2" y="28"/>
                </a:lnTo>
                <a:lnTo>
                  <a:pt x="8" y="26"/>
                </a:lnTo>
                <a:lnTo>
                  <a:pt x="8" y="26"/>
                </a:lnTo>
                <a:lnTo>
                  <a:pt x="13" y="28"/>
                </a:lnTo>
                <a:lnTo>
                  <a:pt x="13" y="28"/>
                </a:lnTo>
                <a:lnTo>
                  <a:pt x="13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28" y="0"/>
                </a:lnTo>
                <a:lnTo>
                  <a:pt x="41" y="3"/>
                </a:lnTo>
                <a:lnTo>
                  <a:pt x="41" y="3"/>
                </a:lnTo>
                <a:lnTo>
                  <a:pt x="43" y="3"/>
                </a:lnTo>
                <a:lnTo>
                  <a:pt x="43" y="3"/>
                </a:lnTo>
                <a:lnTo>
                  <a:pt x="43" y="30"/>
                </a:lnTo>
                <a:lnTo>
                  <a:pt x="45" y="31"/>
                </a:lnTo>
                <a:lnTo>
                  <a:pt x="45" y="31"/>
                </a:lnTo>
                <a:lnTo>
                  <a:pt x="41" y="33"/>
                </a:lnTo>
                <a:lnTo>
                  <a:pt x="36" y="35"/>
                </a:lnTo>
                <a:lnTo>
                  <a:pt x="36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755"/>
          <p:cNvSpPr>
            <a:spLocks/>
          </p:cNvSpPr>
          <p:nvPr/>
        </p:nvSpPr>
        <p:spPr bwMode="auto">
          <a:xfrm>
            <a:off x="5087558" y="1294743"/>
            <a:ext cx="390576" cy="387179"/>
          </a:xfrm>
          <a:custGeom>
            <a:avLst/>
            <a:gdLst>
              <a:gd name="T0" fmla="*/ 107 w 115"/>
              <a:gd name="T1" fmla="*/ 56 h 114"/>
              <a:gd name="T2" fmla="*/ 105 w 115"/>
              <a:gd name="T3" fmla="*/ 68 h 114"/>
              <a:gd name="T4" fmla="*/ 98 w 115"/>
              <a:gd name="T5" fmla="*/ 84 h 114"/>
              <a:gd name="T6" fmla="*/ 92 w 115"/>
              <a:gd name="T7" fmla="*/ 92 h 114"/>
              <a:gd name="T8" fmla="*/ 77 w 115"/>
              <a:gd name="T9" fmla="*/ 101 h 114"/>
              <a:gd name="T10" fmla="*/ 59 w 115"/>
              <a:gd name="T11" fmla="*/ 105 h 114"/>
              <a:gd name="T12" fmla="*/ 47 w 115"/>
              <a:gd name="T13" fmla="*/ 105 h 114"/>
              <a:gd name="T14" fmla="*/ 30 w 115"/>
              <a:gd name="T15" fmla="*/ 98 h 114"/>
              <a:gd name="T16" fmla="*/ 23 w 115"/>
              <a:gd name="T17" fmla="*/ 92 h 114"/>
              <a:gd name="T18" fmla="*/ 14 w 115"/>
              <a:gd name="T19" fmla="*/ 77 h 114"/>
              <a:gd name="T20" fmla="*/ 10 w 115"/>
              <a:gd name="T21" fmla="*/ 56 h 114"/>
              <a:gd name="T22" fmla="*/ 10 w 115"/>
              <a:gd name="T23" fmla="*/ 47 h 114"/>
              <a:gd name="T24" fmla="*/ 17 w 115"/>
              <a:gd name="T25" fmla="*/ 30 h 114"/>
              <a:gd name="T26" fmla="*/ 23 w 115"/>
              <a:gd name="T27" fmla="*/ 23 h 114"/>
              <a:gd name="T28" fmla="*/ 38 w 115"/>
              <a:gd name="T29" fmla="*/ 13 h 114"/>
              <a:gd name="T30" fmla="*/ 59 w 115"/>
              <a:gd name="T31" fmla="*/ 10 h 114"/>
              <a:gd name="T32" fmla="*/ 68 w 115"/>
              <a:gd name="T33" fmla="*/ 10 h 114"/>
              <a:gd name="T34" fmla="*/ 85 w 115"/>
              <a:gd name="T35" fmla="*/ 17 h 114"/>
              <a:gd name="T36" fmla="*/ 92 w 115"/>
              <a:gd name="T37" fmla="*/ 23 h 114"/>
              <a:gd name="T38" fmla="*/ 103 w 115"/>
              <a:gd name="T39" fmla="*/ 38 h 114"/>
              <a:gd name="T40" fmla="*/ 107 w 115"/>
              <a:gd name="T41" fmla="*/ 56 h 114"/>
              <a:gd name="T42" fmla="*/ 115 w 115"/>
              <a:gd name="T43" fmla="*/ 56 h 114"/>
              <a:gd name="T44" fmla="*/ 113 w 115"/>
              <a:gd name="T45" fmla="*/ 45 h 114"/>
              <a:gd name="T46" fmla="*/ 105 w 115"/>
              <a:gd name="T47" fmla="*/ 26 h 114"/>
              <a:gd name="T48" fmla="*/ 98 w 115"/>
              <a:gd name="T49" fmla="*/ 17 h 114"/>
              <a:gd name="T50" fmla="*/ 79 w 115"/>
              <a:gd name="T51" fmla="*/ 6 h 114"/>
              <a:gd name="T52" fmla="*/ 59 w 115"/>
              <a:gd name="T53" fmla="*/ 0 h 114"/>
              <a:gd name="T54" fmla="*/ 45 w 115"/>
              <a:gd name="T55" fmla="*/ 2 h 114"/>
              <a:gd name="T56" fmla="*/ 27 w 115"/>
              <a:gd name="T57" fmla="*/ 10 h 114"/>
              <a:gd name="T58" fmla="*/ 17 w 115"/>
              <a:gd name="T59" fmla="*/ 17 h 114"/>
              <a:gd name="T60" fmla="*/ 6 w 115"/>
              <a:gd name="T61" fmla="*/ 36 h 114"/>
              <a:gd name="T62" fmla="*/ 0 w 115"/>
              <a:gd name="T63" fmla="*/ 56 h 114"/>
              <a:gd name="T64" fmla="*/ 2 w 115"/>
              <a:gd name="T65" fmla="*/ 69 h 114"/>
              <a:gd name="T66" fmla="*/ 12 w 115"/>
              <a:gd name="T67" fmla="*/ 88 h 114"/>
              <a:gd name="T68" fmla="*/ 17 w 115"/>
              <a:gd name="T69" fmla="*/ 98 h 114"/>
              <a:gd name="T70" fmla="*/ 36 w 115"/>
              <a:gd name="T71" fmla="*/ 109 h 114"/>
              <a:gd name="T72" fmla="*/ 59 w 115"/>
              <a:gd name="T73" fmla="*/ 114 h 114"/>
              <a:gd name="T74" fmla="*/ 70 w 115"/>
              <a:gd name="T75" fmla="*/ 113 h 114"/>
              <a:gd name="T76" fmla="*/ 88 w 115"/>
              <a:gd name="T77" fmla="*/ 105 h 114"/>
              <a:gd name="T78" fmla="*/ 98 w 115"/>
              <a:gd name="T79" fmla="*/ 98 h 114"/>
              <a:gd name="T80" fmla="*/ 109 w 115"/>
              <a:gd name="T81" fmla="*/ 79 h 114"/>
              <a:gd name="T82" fmla="*/ 115 w 115"/>
              <a:gd name="T83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" h="114">
                <a:moveTo>
                  <a:pt x="111" y="56"/>
                </a:moveTo>
                <a:lnTo>
                  <a:pt x="107" y="56"/>
                </a:lnTo>
                <a:lnTo>
                  <a:pt x="107" y="56"/>
                </a:lnTo>
                <a:lnTo>
                  <a:pt x="105" y="68"/>
                </a:lnTo>
                <a:lnTo>
                  <a:pt x="103" y="77"/>
                </a:lnTo>
                <a:lnTo>
                  <a:pt x="98" y="84"/>
                </a:lnTo>
                <a:lnTo>
                  <a:pt x="92" y="92"/>
                </a:lnTo>
                <a:lnTo>
                  <a:pt x="92" y="92"/>
                </a:lnTo>
                <a:lnTo>
                  <a:pt x="85" y="98"/>
                </a:lnTo>
                <a:lnTo>
                  <a:pt x="77" y="101"/>
                </a:lnTo>
                <a:lnTo>
                  <a:pt x="68" y="105"/>
                </a:lnTo>
                <a:lnTo>
                  <a:pt x="59" y="105"/>
                </a:lnTo>
                <a:lnTo>
                  <a:pt x="59" y="105"/>
                </a:lnTo>
                <a:lnTo>
                  <a:pt x="47" y="105"/>
                </a:lnTo>
                <a:lnTo>
                  <a:pt x="38" y="101"/>
                </a:lnTo>
                <a:lnTo>
                  <a:pt x="30" y="98"/>
                </a:lnTo>
                <a:lnTo>
                  <a:pt x="23" y="92"/>
                </a:lnTo>
                <a:lnTo>
                  <a:pt x="23" y="92"/>
                </a:lnTo>
                <a:lnTo>
                  <a:pt x="17" y="84"/>
                </a:lnTo>
                <a:lnTo>
                  <a:pt x="14" y="77"/>
                </a:lnTo>
                <a:lnTo>
                  <a:pt x="10" y="68"/>
                </a:lnTo>
                <a:lnTo>
                  <a:pt x="10" y="56"/>
                </a:lnTo>
                <a:lnTo>
                  <a:pt x="10" y="56"/>
                </a:lnTo>
                <a:lnTo>
                  <a:pt x="10" y="47"/>
                </a:lnTo>
                <a:lnTo>
                  <a:pt x="14" y="38"/>
                </a:lnTo>
                <a:lnTo>
                  <a:pt x="17" y="30"/>
                </a:lnTo>
                <a:lnTo>
                  <a:pt x="23" y="23"/>
                </a:lnTo>
                <a:lnTo>
                  <a:pt x="23" y="23"/>
                </a:lnTo>
                <a:lnTo>
                  <a:pt x="30" y="17"/>
                </a:lnTo>
                <a:lnTo>
                  <a:pt x="38" y="13"/>
                </a:lnTo>
                <a:lnTo>
                  <a:pt x="47" y="10"/>
                </a:lnTo>
                <a:lnTo>
                  <a:pt x="59" y="10"/>
                </a:lnTo>
                <a:lnTo>
                  <a:pt x="59" y="10"/>
                </a:lnTo>
                <a:lnTo>
                  <a:pt x="68" y="10"/>
                </a:lnTo>
                <a:lnTo>
                  <a:pt x="77" y="13"/>
                </a:lnTo>
                <a:lnTo>
                  <a:pt x="85" y="17"/>
                </a:lnTo>
                <a:lnTo>
                  <a:pt x="92" y="23"/>
                </a:lnTo>
                <a:lnTo>
                  <a:pt x="92" y="23"/>
                </a:lnTo>
                <a:lnTo>
                  <a:pt x="98" y="30"/>
                </a:lnTo>
                <a:lnTo>
                  <a:pt x="103" y="38"/>
                </a:lnTo>
                <a:lnTo>
                  <a:pt x="105" y="47"/>
                </a:lnTo>
                <a:lnTo>
                  <a:pt x="107" y="56"/>
                </a:lnTo>
                <a:lnTo>
                  <a:pt x="111" y="56"/>
                </a:lnTo>
                <a:lnTo>
                  <a:pt x="115" y="56"/>
                </a:lnTo>
                <a:lnTo>
                  <a:pt x="115" y="56"/>
                </a:lnTo>
                <a:lnTo>
                  <a:pt x="113" y="45"/>
                </a:lnTo>
                <a:lnTo>
                  <a:pt x="109" y="36"/>
                </a:lnTo>
                <a:lnTo>
                  <a:pt x="105" y="26"/>
                </a:lnTo>
                <a:lnTo>
                  <a:pt x="98" y="17"/>
                </a:lnTo>
                <a:lnTo>
                  <a:pt x="98" y="17"/>
                </a:lnTo>
                <a:lnTo>
                  <a:pt x="88" y="10"/>
                </a:lnTo>
                <a:lnTo>
                  <a:pt x="79" y="6"/>
                </a:lnTo>
                <a:lnTo>
                  <a:pt x="70" y="2"/>
                </a:lnTo>
                <a:lnTo>
                  <a:pt x="59" y="0"/>
                </a:lnTo>
                <a:lnTo>
                  <a:pt x="59" y="0"/>
                </a:lnTo>
                <a:lnTo>
                  <a:pt x="45" y="2"/>
                </a:lnTo>
                <a:lnTo>
                  <a:pt x="36" y="6"/>
                </a:lnTo>
                <a:lnTo>
                  <a:pt x="27" y="10"/>
                </a:lnTo>
                <a:lnTo>
                  <a:pt x="17" y="17"/>
                </a:lnTo>
                <a:lnTo>
                  <a:pt x="17" y="17"/>
                </a:lnTo>
                <a:lnTo>
                  <a:pt x="12" y="26"/>
                </a:lnTo>
                <a:lnTo>
                  <a:pt x="6" y="36"/>
                </a:lnTo>
                <a:lnTo>
                  <a:pt x="2" y="45"/>
                </a:lnTo>
                <a:lnTo>
                  <a:pt x="0" y="56"/>
                </a:lnTo>
                <a:lnTo>
                  <a:pt x="0" y="56"/>
                </a:lnTo>
                <a:lnTo>
                  <a:pt x="2" y="69"/>
                </a:lnTo>
                <a:lnTo>
                  <a:pt x="6" y="79"/>
                </a:lnTo>
                <a:lnTo>
                  <a:pt x="12" y="88"/>
                </a:lnTo>
                <a:lnTo>
                  <a:pt x="17" y="98"/>
                </a:lnTo>
                <a:lnTo>
                  <a:pt x="17" y="98"/>
                </a:lnTo>
                <a:lnTo>
                  <a:pt x="27" y="105"/>
                </a:lnTo>
                <a:lnTo>
                  <a:pt x="36" y="109"/>
                </a:lnTo>
                <a:lnTo>
                  <a:pt x="45" y="113"/>
                </a:lnTo>
                <a:lnTo>
                  <a:pt x="59" y="114"/>
                </a:lnTo>
                <a:lnTo>
                  <a:pt x="59" y="114"/>
                </a:lnTo>
                <a:lnTo>
                  <a:pt x="70" y="113"/>
                </a:lnTo>
                <a:lnTo>
                  <a:pt x="79" y="109"/>
                </a:lnTo>
                <a:lnTo>
                  <a:pt x="88" y="105"/>
                </a:lnTo>
                <a:lnTo>
                  <a:pt x="98" y="98"/>
                </a:lnTo>
                <a:lnTo>
                  <a:pt x="98" y="98"/>
                </a:lnTo>
                <a:lnTo>
                  <a:pt x="105" y="88"/>
                </a:lnTo>
                <a:lnTo>
                  <a:pt x="109" y="79"/>
                </a:lnTo>
                <a:lnTo>
                  <a:pt x="113" y="69"/>
                </a:lnTo>
                <a:lnTo>
                  <a:pt x="115" y="56"/>
                </a:lnTo>
                <a:lnTo>
                  <a:pt x="111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756"/>
          <p:cNvSpPr>
            <a:spLocks/>
          </p:cNvSpPr>
          <p:nvPr/>
        </p:nvSpPr>
        <p:spPr bwMode="auto">
          <a:xfrm>
            <a:off x="5260768" y="1338896"/>
            <a:ext cx="44153" cy="44153"/>
          </a:xfrm>
          <a:custGeom>
            <a:avLst/>
            <a:gdLst>
              <a:gd name="T0" fmla="*/ 13 w 13"/>
              <a:gd name="T1" fmla="*/ 6 h 13"/>
              <a:gd name="T2" fmla="*/ 13 w 13"/>
              <a:gd name="T3" fmla="*/ 6 h 13"/>
              <a:gd name="T4" fmla="*/ 11 w 13"/>
              <a:gd name="T5" fmla="*/ 12 h 13"/>
              <a:gd name="T6" fmla="*/ 8 w 13"/>
              <a:gd name="T7" fmla="*/ 13 h 13"/>
              <a:gd name="T8" fmla="*/ 8 w 13"/>
              <a:gd name="T9" fmla="*/ 13 h 13"/>
              <a:gd name="T10" fmla="*/ 2 w 13"/>
              <a:gd name="T11" fmla="*/ 12 h 13"/>
              <a:gd name="T12" fmla="*/ 0 w 13"/>
              <a:gd name="T13" fmla="*/ 6 h 13"/>
              <a:gd name="T14" fmla="*/ 0 w 13"/>
              <a:gd name="T15" fmla="*/ 6 h 13"/>
              <a:gd name="T16" fmla="*/ 2 w 13"/>
              <a:gd name="T17" fmla="*/ 2 h 13"/>
              <a:gd name="T18" fmla="*/ 8 w 13"/>
              <a:gd name="T19" fmla="*/ 0 h 13"/>
              <a:gd name="T20" fmla="*/ 8 w 13"/>
              <a:gd name="T21" fmla="*/ 0 h 13"/>
              <a:gd name="T22" fmla="*/ 11 w 13"/>
              <a:gd name="T23" fmla="*/ 2 h 13"/>
              <a:gd name="T24" fmla="*/ 13 w 13"/>
              <a:gd name="T25" fmla="*/ 6 h 13"/>
              <a:gd name="T26" fmla="*/ 13 w 13"/>
              <a:gd name="T27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13" y="6"/>
                </a:moveTo>
                <a:lnTo>
                  <a:pt x="13" y="6"/>
                </a:lnTo>
                <a:lnTo>
                  <a:pt x="11" y="12"/>
                </a:lnTo>
                <a:lnTo>
                  <a:pt x="8" y="13"/>
                </a:lnTo>
                <a:lnTo>
                  <a:pt x="8" y="13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1" y="2"/>
                </a:lnTo>
                <a:lnTo>
                  <a:pt x="13" y="6"/>
                </a:lnTo>
                <a:lnTo>
                  <a:pt x="13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757"/>
          <p:cNvSpPr>
            <a:spLocks/>
          </p:cNvSpPr>
          <p:nvPr/>
        </p:nvSpPr>
        <p:spPr bwMode="auto">
          <a:xfrm>
            <a:off x="5260768" y="1593619"/>
            <a:ext cx="44153" cy="44153"/>
          </a:xfrm>
          <a:custGeom>
            <a:avLst/>
            <a:gdLst>
              <a:gd name="T0" fmla="*/ 13 w 13"/>
              <a:gd name="T1" fmla="*/ 6 h 13"/>
              <a:gd name="T2" fmla="*/ 13 w 13"/>
              <a:gd name="T3" fmla="*/ 6 h 13"/>
              <a:gd name="T4" fmla="*/ 11 w 13"/>
              <a:gd name="T5" fmla="*/ 11 h 13"/>
              <a:gd name="T6" fmla="*/ 8 w 13"/>
              <a:gd name="T7" fmla="*/ 13 h 13"/>
              <a:gd name="T8" fmla="*/ 8 w 13"/>
              <a:gd name="T9" fmla="*/ 13 h 13"/>
              <a:gd name="T10" fmla="*/ 2 w 13"/>
              <a:gd name="T11" fmla="*/ 11 h 13"/>
              <a:gd name="T12" fmla="*/ 0 w 13"/>
              <a:gd name="T13" fmla="*/ 6 h 13"/>
              <a:gd name="T14" fmla="*/ 0 w 13"/>
              <a:gd name="T15" fmla="*/ 6 h 13"/>
              <a:gd name="T16" fmla="*/ 2 w 13"/>
              <a:gd name="T17" fmla="*/ 2 h 13"/>
              <a:gd name="T18" fmla="*/ 8 w 13"/>
              <a:gd name="T19" fmla="*/ 0 h 13"/>
              <a:gd name="T20" fmla="*/ 8 w 13"/>
              <a:gd name="T21" fmla="*/ 0 h 13"/>
              <a:gd name="T22" fmla="*/ 11 w 13"/>
              <a:gd name="T23" fmla="*/ 2 h 13"/>
              <a:gd name="T24" fmla="*/ 13 w 13"/>
              <a:gd name="T25" fmla="*/ 6 h 13"/>
              <a:gd name="T26" fmla="*/ 13 w 13"/>
              <a:gd name="T27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13" y="6"/>
                </a:moveTo>
                <a:lnTo>
                  <a:pt x="13" y="6"/>
                </a:lnTo>
                <a:lnTo>
                  <a:pt x="11" y="11"/>
                </a:lnTo>
                <a:lnTo>
                  <a:pt x="8" y="13"/>
                </a:lnTo>
                <a:lnTo>
                  <a:pt x="8" y="13"/>
                </a:lnTo>
                <a:lnTo>
                  <a:pt x="2" y="11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1" y="2"/>
                </a:lnTo>
                <a:lnTo>
                  <a:pt x="13" y="6"/>
                </a:lnTo>
                <a:lnTo>
                  <a:pt x="13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758"/>
          <p:cNvSpPr>
            <a:spLocks/>
          </p:cNvSpPr>
          <p:nvPr/>
        </p:nvSpPr>
        <p:spPr bwMode="auto">
          <a:xfrm>
            <a:off x="5135107" y="1467957"/>
            <a:ext cx="44153" cy="44153"/>
          </a:xfrm>
          <a:custGeom>
            <a:avLst/>
            <a:gdLst>
              <a:gd name="T0" fmla="*/ 7 w 13"/>
              <a:gd name="T1" fmla="*/ 0 h 13"/>
              <a:gd name="T2" fmla="*/ 7 w 13"/>
              <a:gd name="T3" fmla="*/ 0 h 13"/>
              <a:gd name="T4" fmla="*/ 11 w 13"/>
              <a:gd name="T5" fmla="*/ 2 h 13"/>
              <a:gd name="T6" fmla="*/ 13 w 13"/>
              <a:gd name="T7" fmla="*/ 5 h 13"/>
              <a:gd name="T8" fmla="*/ 13 w 13"/>
              <a:gd name="T9" fmla="*/ 5 h 13"/>
              <a:gd name="T10" fmla="*/ 11 w 13"/>
              <a:gd name="T11" fmla="*/ 11 h 13"/>
              <a:gd name="T12" fmla="*/ 7 w 13"/>
              <a:gd name="T13" fmla="*/ 13 h 13"/>
              <a:gd name="T14" fmla="*/ 7 w 13"/>
              <a:gd name="T15" fmla="*/ 13 h 13"/>
              <a:gd name="T16" fmla="*/ 1 w 13"/>
              <a:gd name="T17" fmla="*/ 11 h 13"/>
              <a:gd name="T18" fmla="*/ 0 w 13"/>
              <a:gd name="T19" fmla="*/ 5 h 13"/>
              <a:gd name="T20" fmla="*/ 0 w 13"/>
              <a:gd name="T21" fmla="*/ 5 h 13"/>
              <a:gd name="T22" fmla="*/ 1 w 13"/>
              <a:gd name="T23" fmla="*/ 2 h 13"/>
              <a:gd name="T24" fmla="*/ 7 w 13"/>
              <a:gd name="T25" fmla="*/ 0 h 13"/>
              <a:gd name="T26" fmla="*/ 7 w 13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7" y="0"/>
                </a:moveTo>
                <a:lnTo>
                  <a:pt x="7" y="0"/>
                </a:lnTo>
                <a:lnTo>
                  <a:pt x="11" y="2"/>
                </a:lnTo>
                <a:lnTo>
                  <a:pt x="13" y="5"/>
                </a:lnTo>
                <a:lnTo>
                  <a:pt x="13" y="5"/>
                </a:lnTo>
                <a:lnTo>
                  <a:pt x="11" y="11"/>
                </a:lnTo>
                <a:lnTo>
                  <a:pt x="7" y="13"/>
                </a:lnTo>
                <a:lnTo>
                  <a:pt x="7" y="13"/>
                </a:lnTo>
                <a:lnTo>
                  <a:pt x="1" y="11"/>
                </a:lnTo>
                <a:lnTo>
                  <a:pt x="0" y="5"/>
                </a:lnTo>
                <a:lnTo>
                  <a:pt x="0" y="5"/>
                </a:lnTo>
                <a:lnTo>
                  <a:pt x="1" y="2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Freeform 759"/>
          <p:cNvSpPr>
            <a:spLocks/>
          </p:cNvSpPr>
          <p:nvPr/>
        </p:nvSpPr>
        <p:spPr bwMode="auto">
          <a:xfrm>
            <a:off x="5386434" y="1467957"/>
            <a:ext cx="47549" cy="44153"/>
          </a:xfrm>
          <a:custGeom>
            <a:avLst/>
            <a:gdLst>
              <a:gd name="T0" fmla="*/ 8 w 14"/>
              <a:gd name="T1" fmla="*/ 0 h 13"/>
              <a:gd name="T2" fmla="*/ 8 w 14"/>
              <a:gd name="T3" fmla="*/ 0 h 13"/>
              <a:gd name="T4" fmla="*/ 12 w 14"/>
              <a:gd name="T5" fmla="*/ 2 h 13"/>
              <a:gd name="T6" fmla="*/ 14 w 14"/>
              <a:gd name="T7" fmla="*/ 5 h 13"/>
              <a:gd name="T8" fmla="*/ 14 w 14"/>
              <a:gd name="T9" fmla="*/ 5 h 13"/>
              <a:gd name="T10" fmla="*/ 12 w 14"/>
              <a:gd name="T11" fmla="*/ 11 h 13"/>
              <a:gd name="T12" fmla="*/ 8 w 14"/>
              <a:gd name="T13" fmla="*/ 13 h 13"/>
              <a:gd name="T14" fmla="*/ 8 w 14"/>
              <a:gd name="T15" fmla="*/ 13 h 13"/>
              <a:gd name="T16" fmla="*/ 2 w 14"/>
              <a:gd name="T17" fmla="*/ 11 h 13"/>
              <a:gd name="T18" fmla="*/ 0 w 14"/>
              <a:gd name="T19" fmla="*/ 5 h 13"/>
              <a:gd name="T20" fmla="*/ 0 w 14"/>
              <a:gd name="T21" fmla="*/ 5 h 13"/>
              <a:gd name="T22" fmla="*/ 2 w 14"/>
              <a:gd name="T23" fmla="*/ 2 h 13"/>
              <a:gd name="T24" fmla="*/ 8 w 14"/>
              <a:gd name="T25" fmla="*/ 0 h 13"/>
              <a:gd name="T26" fmla="*/ 8 w 14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3">
                <a:moveTo>
                  <a:pt x="8" y="0"/>
                </a:moveTo>
                <a:lnTo>
                  <a:pt x="8" y="0"/>
                </a:lnTo>
                <a:lnTo>
                  <a:pt x="12" y="2"/>
                </a:lnTo>
                <a:lnTo>
                  <a:pt x="14" y="5"/>
                </a:lnTo>
                <a:lnTo>
                  <a:pt x="14" y="5"/>
                </a:lnTo>
                <a:lnTo>
                  <a:pt x="12" y="11"/>
                </a:lnTo>
                <a:lnTo>
                  <a:pt x="8" y="13"/>
                </a:lnTo>
                <a:lnTo>
                  <a:pt x="8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760"/>
          <p:cNvSpPr>
            <a:spLocks/>
          </p:cNvSpPr>
          <p:nvPr/>
        </p:nvSpPr>
        <p:spPr bwMode="auto">
          <a:xfrm>
            <a:off x="5196239" y="1417011"/>
            <a:ext cx="159627" cy="81512"/>
          </a:xfrm>
          <a:custGeom>
            <a:avLst/>
            <a:gdLst>
              <a:gd name="T0" fmla="*/ 30 w 47"/>
              <a:gd name="T1" fmla="*/ 24 h 24"/>
              <a:gd name="T2" fmla="*/ 30 w 47"/>
              <a:gd name="T3" fmla="*/ 24 h 24"/>
              <a:gd name="T4" fmla="*/ 30 w 47"/>
              <a:gd name="T5" fmla="*/ 24 h 24"/>
              <a:gd name="T6" fmla="*/ 47 w 47"/>
              <a:gd name="T7" fmla="*/ 7 h 24"/>
              <a:gd name="T8" fmla="*/ 47 w 47"/>
              <a:gd name="T9" fmla="*/ 7 h 24"/>
              <a:gd name="T10" fmla="*/ 47 w 47"/>
              <a:gd name="T11" fmla="*/ 7 h 24"/>
              <a:gd name="T12" fmla="*/ 47 w 47"/>
              <a:gd name="T13" fmla="*/ 5 h 24"/>
              <a:gd name="T14" fmla="*/ 47 w 47"/>
              <a:gd name="T15" fmla="*/ 5 h 24"/>
              <a:gd name="T16" fmla="*/ 47 w 47"/>
              <a:gd name="T17" fmla="*/ 4 h 24"/>
              <a:gd name="T18" fmla="*/ 45 w 47"/>
              <a:gd name="T19" fmla="*/ 2 h 24"/>
              <a:gd name="T20" fmla="*/ 45 w 47"/>
              <a:gd name="T21" fmla="*/ 2 h 24"/>
              <a:gd name="T22" fmla="*/ 45 w 47"/>
              <a:gd name="T23" fmla="*/ 2 h 24"/>
              <a:gd name="T24" fmla="*/ 43 w 47"/>
              <a:gd name="T25" fmla="*/ 0 h 24"/>
              <a:gd name="T26" fmla="*/ 43 w 47"/>
              <a:gd name="T27" fmla="*/ 0 h 24"/>
              <a:gd name="T28" fmla="*/ 41 w 47"/>
              <a:gd name="T29" fmla="*/ 2 h 24"/>
              <a:gd name="T30" fmla="*/ 27 w 47"/>
              <a:gd name="T31" fmla="*/ 17 h 24"/>
              <a:gd name="T32" fmla="*/ 4 w 47"/>
              <a:gd name="T33" fmla="*/ 17 h 24"/>
              <a:gd name="T34" fmla="*/ 4 w 47"/>
              <a:gd name="T35" fmla="*/ 17 h 24"/>
              <a:gd name="T36" fmla="*/ 2 w 47"/>
              <a:gd name="T37" fmla="*/ 18 h 24"/>
              <a:gd name="T38" fmla="*/ 0 w 47"/>
              <a:gd name="T39" fmla="*/ 20 h 24"/>
              <a:gd name="T40" fmla="*/ 0 w 47"/>
              <a:gd name="T41" fmla="*/ 22 h 24"/>
              <a:gd name="T42" fmla="*/ 0 w 47"/>
              <a:gd name="T43" fmla="*/ 22 h 24"/>
              <a:gd name="T44" fmla="*/ 0 w 47"/>
              <a:gd name="T45" fmla="*/ 22 h 24"/>
              <a:gd name="T46" fmla="*/ 0 w 47"/>
              <a:gd name="T47" fmla="*/ 22 h 24"/>
              <a:gd name="T48" fmla="*/ 2 w 47"/>
              <a:gd name="T49" fmla="*/ 24 h 24"/>
              <a:gd name="T50" fmla="*/ 4 w 47"/>
              <a:gd name="T51" fmla="*/ 24 h 24"/>
              <a:gd name="T52" fmla="*/ 28 w 47"/>
              <a:gd name="T53" fmla="*/ 24 h 24"/>
              <a:gd name="T54" fmla="*/ 28 w 47"/>
              <a:gd name="T55" fmla="*/ 24 h 24"/>
              <a:gd name="T56" fmla="*/ 30 w 47"/>
              <a:gd name="T57" fmla="*/ 24 h 24"/>
              <a:gd name="T58" fmla="*/ 30 w 47"/>
              <a:gd name="T5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" h="24">
                <a:moveTo>
                  <a:pt x="30" y="24"/>
                </a:moveTo>
                <a:lnTo>
                  <a:pt x="30" y="24"/>
                </a:lnTo>
                <a:lnTo>
                  <a:pt x="30" y="24"/>
                </a:lnTo>
                <a:lnTo>
                  <a:pt x="47" y="7"/>
                </a:lnTo>
                <a:lnTo>
                  <a:pt x="47" y="7"/>
                </a:lnTo>
                <a:lnTo>
                  <a:pt x="47" y="7"/>
                </a:lnTo>
                <a:lnTo>
                  <a:pt x="47" y="5"/>
                </a:lnTo>
                <a:lnTo>
                  <a:pt x="47" y="5"/>
                </a:lnTo>
                <a:lnTo>
                  <a:pt x="47" y="4"/>
                </a:lnTo>
                <a:lnTo>
                  <a:pt x="45" y="2"/>
                </a:lnTo>
                <a:lnTo>
                  <a:pt x="45" y="2"/>
                </a:lnTo>
                <a:lnTo>
                  <a:pt x="45" y="2"/>
                </a:lnTo>
                <a:lnTo>
                  <a:pt x="43" y="0"/>
                </a:lnTo>
                <a:lnTo>
                  <a:pt x="43" y="0"/>
                </a:lnTo>
                <a:lnTo>
                  <a:pt x="41" y="2"/>
                </a:lnTo>
                <a:lnTo>
                  <a:pt x="27" y="17"/>
                </a:lnTo>
                <a:lnTo>
                  <a:pt x="4" y="17"/>
                </a:lnTo>
                <a:lnTo>
                  <a:pt x="4" y="17"/>
                </a:lnTo>
                <a:lnTo>
                  <a:pt x="2" y="18"/>
                </a:lnTo>
                <a:lnTo>
                  <a:pt x="0" y="20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2" y="24"/>
                </a:lnTo>
                <a:lnTo>
                  <a:pt x="4" y="24"/>
                </a:lnTo>
                <a:lnTo>
                  <a:pt x="28" y="24"/>
                </a:lnTo>
                <a:lnTo>
                  <a:pt x="28" y="24"/>
                </a:lnTo>
                <a:lnTo>
                  <a:pt x="30" y="24"/>
                </a:lnTo>
                <a:lnTo>
                  <a:pt x="3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Freeform 761"/>
          <p:cNvSpPr>
            <a:spLocks/>
          </p:cNvSpPr>
          <p:nvPr/>
        </p:nvSpPr>
        <p:spPr bwMode="auto">
          <a:xfrm>
            <a:off x="1582562" y="1600411"/>
            <a:ext cx="427935" cy="13585"/>
          </a:xfrm>
          <a:custGeom>
            <a:avLst/>
            <a:gdLst>
              <a:gd name="T0" fmla="*/ 2 w 126"/>
              <a:gd name="T1" fmla="*/ 4 h 4"/>
              <a:gd name="T2" fmla="*/ 2 w 126"/>
              <a:gd name="T3" fmla="*/ 4 h 4"/>
              <a:gd name="T4" fmla="*/ 0 w 126"/>
              <a:gd name="T5" fmla="*/ 2 h 4"/>
              <a:gd name="T6" fmla="*/ 0 w 126"/>
              <a:gd name="T7" fmla="*/ 2 h 4"/>
              <a:gd name="T8" fmla="*/ 2 w 126"/>
              <a:gd name="T9" fmla="*/ 0 h 4"/>
              <a:gd name="T10" fmla="*/ 124 w 126"/>
              <a:gd name="T11" fmla="*/ 0 h 4"/>
              <a:gd name="T12" fmla="*/ 124 w 126"/>
              <a:gd name="T13" fmla="*/ 0 h 4"/>
              <a:gd name="T14" fmla="*/ 126 w 126"/>
              <a:gd name="T15" fmla="*/ 2 h 4"/>
              <a:gd name="T16" fmla="*/ 126 w 126"/>
              <a:gd name="T17" fmla="*/ 2 h 4"/>
              <a:gd name="T18" fmla="*/ 124 w 126"/>
              <a:gd name="T19" fmla="*/ 4 h 4"/>
              <a:gd name="T20" fmla="*/ 2 w 126"/>
              <a:gd name="T2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6" h="4">
                <a:moveTo>
                  <a:pt x="2" y="4"/>
                </a:move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24" y="0"/>
                </a:lnTo>
                <a:lnTo>
                  <a:pt x="124" y="0"/>
                </a:lnTo>
                <a:lnTo>
                  <a:pt x="126" y="2"/>
                </a:lnTo>
                <a:lnTo>
                  <a:pt x="126" y="2"/>
                </a:lnTo>
                <a:lnTo>
                  <a:pt x="124" y="4"/>
                </a:lnTo>
                <a:lnTo>
                  <a:pt x="2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Freeform 762"/>
          <p:cNvSpPr>
            <a:spLocks/>
          </p:cNvSpPr>
          <p:nvPr/>
        </p:nvSpPr>
        <p:spPr bwMode="auto">
          <a:xfrm>
            <a:off x="1677660" y="1372859"/>
            <a:ext cx="64531" cy="220761"/>
          </a:xfrm>
          <a:custGeom>
            <a:avLst/>
            <a:gdLst>
              <a:gd name="T0" fmla="*/ 19 w 19"/>
              <a:gd name="T1" fmla="*/ 56 h 65"/>
              <a:gd name="T2" fmla="*/ 19 w 19"/>
              <a:gd name="T3" fmla="*/ 56 h 65"/>
              <a:gd name="T4" fmla="*/ 17 w 19"/>
              <a:gd name="T5" fmla="*/ 60 h 65"/>
              <a:gd name="T6" fmla="*/ 15 w 19"/>
              <a:gd name="T7" fmla="*/ 61 h 65"/>
              <a:gd name="T8" fmla="*/ 13 w 19"/>
              <a:gd name="T9" fmla="*/ 63 h 65"/>
              <a:gd name="T10" fmla="*/ 9 w 19"/>
              <a:gd name="T11" fmla="*/ 65 h 65"/>
              <a:gd name="T12" fmla="*/ 9 w 19"/>
              <a:gd name="T13" fmla="*/ 65 h 65"/>
              <a:gd name="T14" fmla="*/ 9 w 19"/>
              <a:gd name="T15" fmla="*/ 65 h 65"/>
              <a:gd name="T16" fmla="*/ 6 w 19"/>
              <a:gd name="T17" fmla="*/ 63 h 65"/>
              <a:gd name="T18" fmla="*/ 4 w 19"/>
              <a:gd name="T19" fmla="*/ 61 h 65"/>
              <a:gd name="T20" fmla="*/ 2 w 19"/>
              <a:gd name="T21" fmla="*/ 60 h 65"/>
              <a:gd name="T22" fmla="*/ 0 w 19"/>
              <a:gd name="T23" fmla="*/ 56 h 65"/>
              <a:gd name="T24" fmla="*/ 0 w 19"/>
              <a:gd name="T25" fmla="*/ 7 h 65"/>
              <a:gd name="T26" fmla="*/ 0 w 19"/>
              <a:gd name="T27" fmla="*/ 7 h 65"/>
              <a:gd name="T28" fmla="*/ 2 w 19"/>
              <a:gd name="T29" fmla="*/ 5 h 65"/>
              <a:gd name="T30" fmla="*/ 4 w 19"/>
              <a:gd name="T31" fmla="*/ 2 h 65"/>
              <a:gd name="T32" fmla="*/ 6 w 19"/>
              <a:gd name="T33" fmla="*/ 0 h 65"/>
              <a:gd name="T34" fmla="*/ 9 w 19"/>
              <a:gd name="T35" fmla="*/ 0 h 65"/>
              <a:gd name="T36" fmla="*/ 9 w 19"/>
              <a:gd name="T37" fmla="*/ 0 h 65"/>
              <a:gd name="T38" fmla="*/ 9 w 19"/>
              <a:gd name="T39" fmla="*/ 0 h 65"/>
              <a:gd name="T40" fmla="*/ 13 w 19"/>
              <a:gd name="T41" fmla="*/ 0 h 65"/>
              <a:gd name="T42" fmla="*/ 15 w 19"/>
              <a:gd name="T43" fmla="*/ 2 h 65"/>
              <a:gd name="T44" fmla="*/ 17 w 19"/>
              <a:gd name="T45" fmla="*/ 5 h 65"/>
              <a:gd name="T46" fmla="*/ 19 w 19"/>
              <a:gd name="T47" fmla="*/ 7 h 65"/>
              <a:gd name="T48" fmla="*/ 19 w 19"/>
              <a:gd name="T49" fmla="*/ 5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65">
                <a:moveTo>
                  <a:pt x="19" y="56"/>
                </a:moveTo>
                <a:lnTo>
                  <a:pt x="19" y="56"/>
                </a:lnTo>
                <a:lnTo>
                  <a:pt x="17" y="60"/>
                </a:lnTo>
                <a:lnTo>
                  <a:pt x="15" y="61"/>
                </a:lnTo>
                <a:lnTo>
                  <a:pt x="13" y="63"/>
                </a:lnTo>
                <a:lnTo>
                  <a:pt x="9" y="65"/>
                </a:lnTo>
                <a:lnTo>
                  <a:pt x="9" y="65"/>
                </a:lnTo>
                <a:lnTo>
                  <a:pt x="9" y="65"/>
                </a:lnTo>
                <a:lnTo>
                  <a:pt x="6" y="63"/>
                </a:lnTo>
                <a:lnTo>
                  <a:pt x="4" y="61"/>
                </a:lnTo>
                <a:lnTo>
                  <a:pt x="2" y="60"/>
                </a:lnTo>
                <a:lnTo>
                  <a:pt x="0" y="56"/>
                </a:lnTo>
                <a:lnTo>
                  <a:pt x="0" y="7"/>
                </a:lnTo>
                <a:lnTo>
                  <a:pt x="0" y="7"/>
                </a:lnTo>
                <a:lnTo>
                  <a:pt x="2" y="5"/>
                </a:lnTo>
                <a:lnTo>
                  <a:pt x="4" y="2"/>
                </a:lnTo>
                <a:lnTo>
                  <a:pt x="6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7" y="5"/>
                </a:lnTo>
                <a:lnTo>
                  <a:pt x="19" y="7"/>
                </a:lnTo>
                <a:lnTo>
                  <a:pt x="19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Freeform 763"/>
          <p:cNvSpPr>
            <a:spLocks/>
          </p:cNvSpPr>
          <p:nvPr/>
        </p:nvSpPr>
        <p:spPr bwMode="auto">
          <a:xfrm>
            <a:off x="1596148" y="1328706"/>
            <a:ext cx="57739" cy="264913"/>
          </a:xfrm>
          <a:custGeom>
            <a:avLst/>
            <a:gdLst>
              <a:gd name="T0" fmla="*/ 17 w 17"/>
              <a:gd name="T1" fmla="*/ 69 h 78"/>
              <a:gd name="T2" fmla="*/ 17 w 17"/>
              <a:gd name="T3" fmla="*/ 69 h 78"/>
              <a:gd name="T4" fmla="*/ 17 w 17"/>
              <a:gd name="T5" fmla="*/ 73 h 78"/>
              <a:gd name="T6" fmla="*/ 15 w 17"/>
              <a:gd name="T7" fmla="*/ 74 h 78"/>
              <a:gd name="T8" fmla="*/ 13 w 17"/>
              <a:gd name="T9" fmla="*/ 76 h 78"/>
              <a:gd name="T10" fmla="*/ 9 w 17"/>
              <a:gd name="T11" fmla="*/ 78 h 78"/>
              <a:gd name="T12" fmla="*/ 7 w 17"/>
              <a:gd name="T13" fmla="*/ 78 h 78"/>
              <a:gd name="T14" fmla="*/ 7 w 17"/>
              <a:gd name="T15" fmla="*/ 78 h 78"/>
              <a:gd name="T16" fmla="*/ 5 w 17"/>
              <a:gd name="T17" fmla="*/ 76 h 78"/>
              <a:gd name="T18" fmla="*/ 2 w 17"/>
              <a:gd name="T19" fmla="*/ 74 h 78"/>
              <a:gd name="T20" fmla="*/ 0 w 17"/>
              <a:gd name="T21" fmla="*/ 73 h 78"/>
              <a:gd name="T22" fmla="*/ 0 w 17"/>
              <a:gd name="T23" fmla="*/ 69 h 78"/>
              <a:gd name="T24" fmla="*/ 0 w 17"/>
              <a:gd name="T25" fmla="*/ 7 h 78"/>
              <a:gd name="T26" fmla="*/ 0 w 17"/>
              <a:gd name="T27" fmla="*/ 7 h 78"/>
              <a:gd name="T28" fmla="*/ 0 w 17"/>
              <a:gd name="T29" fmla="*/ 5 h 78"/>
              <a:gd name="T30" fmla="*/ 2 w 17"/>
              <a:gd name="T31" fmla="*/ 1 h 78"/>
              <a:gd name="T32" fmla="*/ 5 w 17"/>
              <a:gd name="T33" fmla="*/ 0 h 78"/>
              <a:gd name="T34" fmla="*/ 7 w 17"/>
              <a:gd name="T35" fmla="*/ 0 h 78"/>
              <a:gd name="T36" fmla="*/ 9 w 17"/>
              <a:gd name="T37" fmla="*/ 0 h 78"/>
              <a:gd name="T38" fmla="*/ 9 w 17"/>
              <a:gd name="T39" fmla="*/ 0 h 78"/>
              <a:gd name="T40" fmla="*/ 13 w 17"/>
              <a:gd name="T41" fmla="*/ 0 h 78"/>
              <a:gd name="T42" fmla="*/ 15 w 17"/>
              <a:gd name="T43" fmla="*/ 1 h 78"/>
              <a:gd name="T44" fmla="*/ 17 w 17"/>
              <a:gd name="T45" fmla="*/ 5 h 78"/>
              <a:gd name="T46" fmla="*/ 17 w 17"/>
              <a:gd name="T47" fmla="*/ 7 h 78"/>
              <a:gd name="T48" fmla="*/ 17 w 17"/>
              <a:gd name="T49" fmla="*/ 6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78">
                <a:moveTo>
                  <a:pt x="17" y="69"/>
                </a:moveTo>
                <a:lnTo>
                  <a:pt x="17" y="69"/>
                </a:lnTo>
                <a:lnTo>
                  <a:pt x="17" y="73"/>
                </a:lnTo>
                <a:lnTo>
                  <a:pt x="15" y="74"/>
                </a:lnTo>
                <a:lnTo>
                  <a:pt x="13" y="76"/>
                </a:lnTo>
                <a:lnTo>
                  <a:pt x="9" y="78"/>
                </a:lnTo>
                <a:lnTo>
                  <a:pt x="7" y="78"/>
                </a:lnTo>
                <a:lnTo>
                  <a:pt x="7" y="78"/>
                </a:lnTo>
                <a:lnTo>
                  <a:pt x="5" y="76"/>
                </a:lnTo>
                <a:lnTo>
                  <a:pt x="2" y="74"/>
                </a:lnTo>
                <a:lnTo>
                  <a:pt x="0" y="73"/>
                </a:lnTo>
                <a:lnTo>
                  <a:pt x="0" y="69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2" y="1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5" y="1"/>
                </a:lnTo>
                <a:lnTo>
                  <a:pt x="17" y="5"/>
                </a:lnTo>
                <a:lnTo>
                  <a:pt x="17" y="7"/>
                </a:lnTo>
                <a:lnTo>
                  <a:pt x="17" y="6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Freeform 764"/>
          <p:cNvSpPr>
            <a:spLocks/>
          </p:cNvSpPr>
          <p:nvPr/>
        </p:nvSpPr>
        <p:spPr bwMode="auto">
          <a:xfrm>
            <a:off x="1765965" y="1417011"/>
            <a:ext cx="57739" cy="176608"/>
          </a:xfrm>
          <a:custGeom>
            <a:avLst/>
            <a:gdLst>
              <a:gd name="T0" fmla="*/ 17 w 17"/>
              <a:gd name="T1" fmla="*/ 43 h 52"/>
              <a:gd name="T2" fmla="*/ 17 w 17"/>
              <a:gd name="T3" fmla="*/ 43 h 52"/>
              <a:gd name="T4" fmla="*/ 17 w 17"/>
              <a:gd name="T5" fmla="*/ 47 h 52"/>
              <a:gd name="T6" fmla="*/ 15 w 17"/>
              <a:gd name="T7" fmla="*/ 48 h 52"/>
              <a:gd name="T8" fmla="*/ 12 w 17"/>
              <a:gd name="T9" fmla="*/ 50 h 52"/>
              <a:gd name="T10" fmla="*/ 10 w 17"/>
              <a:gd name="T11" fmla="*/ 52 h 52"/>
              <a:gd name="T12" fmla="*/ 8 w 17"/>
              <a:gd name="T13" fmla="*/ 52 h 52"/>
              <a:gd name="T14" fmla="*/ 8 w 17"/>
              <a:gd name="T15" fmla="*/ 52 h 52"/>
              <a:gd name="T16" fmla="*/ 4 w 17"/>
              <a:gd name="T17" fmla="*/ 50 h 52"/>
              <a:gd name="T18" fmla="*/ 2 w 17"/>
              <a:gd name="T19" fmla="*/ 48 h 52"/>
              <a:gd name="T20" fmla="*/ 0 w 17"/>
              <a:gd name="T21" fmla="*/ 47 h 52"/>
              <a:gd name="T22" fmla="*/ 0 w 17"/>
              <a:gd name="T23" fmla="*/ 43 h 52"/>
              <a:gd name="T24" fmla="*/ 0 w 17"/>
              <a:gd name="T25" fmla="*/ 7 h 52"/>
              <a:gd name="T26" fmla="*/ 0 w 17"/>
              <a:gd name="T27" fmla="*/ 7 h 52"/>
              <a:gd name="T28" fmla="*/ 0 w 17"/>
              <a:gd name="T29" fmla="*/ 5 h 52"/>
              <a:gd name="T30" fmla="*/ 2 w 17"/>
              <a:gd name="T31" fmla="*/ 2 h 52"/>
              <a:gd name="T32" fmla="*/ 4 w 17"/>
              <a:gd name="T33" fmla="*/ 0 h 52"/>
              <a:gd name="T34" fmla="*/ 8 w 17"/>
              <a:gd name="T35" fmla="*/ 0 h 52"/>
              <a:gd name="T36" fmla="*/ 10 w 17"/>
              <a:gd name="T37" fmla="*/ 0 h 52"/>
              <a:gd name="T38" fmla="*/ 10 w 17"/>
              <a:gd name="T39" fmla="*/ 0 h 52"/>
              <a:gd name="T40" fmla="*/ 12 w 17"/>
              <a:gd name="T41" fmla="*/ 0 h 52"/>
              <a:gd name="T42" fmla="*/ 15 w 17"/>
              <a:gd name="T43" fmla="*/ 2 h 52"/>
              <a:gd name="T44" fmla="*/ 17 w 17"/>
              <a:gd name="T45" fmla="*/ 5 h 52"/>
              <a:gd name="T46" fmla="*/ 17 w 17"/>
              <a:gd name="T47" fmla="*/ 7 h 52"/>
              <a:gd name="T48" fmla="*/ 17 w 17"/>
              <a:gd name="T49" fmla="*/ 4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52">
                <a:moveTo>
                  <a:pt x="17" y="43"/>
                </a:moveTo>
                <a:lnTo>
                  <a:pt x="17" y="43"/>
                </a:lnTo>
                <a:lnTo>
                  <a:pt x="17" y="47"/>
                </a:lnTo>
                <a:lnTo>
                  <a:pt x="15" y="48"/>
                </a:lnTo>
                <a:lnTo>
                  <a:pt x="12" y="50"/>
                </a:lnTo>
                <a:lnTo>
                  <a:pt x="10" y="52"/>
                </a:lnTo>
                <a:lnTo>
                  <a:pt x="8" y="52"/>
                </a:lnTo>
                <a:lnTo>
                  <a:pt x="8" y="52"/>
                </a:lnTo>
                <a:lnTo>
                  <a:pt x="4" y="50"/>
                </a:lnTo>
                <a:lnTo>
                  <a:pt x="2" y="48"/>
                </a:lnTo>
                <a:lnTo>
                  <a:pt x="0" y="47"/>
                </a:lnTo>
                <a:lnTo>
                  <a:pt x="0" y="43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2" y="0"/>
                </a:lnTo>
                <a:lnTo>
                  <a:pt x="15" y="2"/>
                </a:lnTo>
                <a:lnTo>
                  <a:pt x="17" y="5"/>
                </a:lnTo>
                <a:lnTo>
                  <a:pt x="17" y="7"/>
                </a:lnTo>
                <a:lnTo>
                  <a:pt x="17" y="4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765"/>
          <p:cNvSpPr>
            <a:spLocks/>
          </p:cNvSpPr>
          <p:nvPr/>
        </p:nvSpPr>
        <p:spPr bwMode="auto">
          <a:xfrm>
            <a:off x="1850870" y="1461164"/>
            <a:ext cx="57739" cy="132458"/>
          </a:xfrm>
          <a:custGeom>
            <a:avLst/>
            <a:gdLst>
              <a:gd name="T0" fmla="*/ 17 w 17"/>
              <a:gd name="T1" fmla="*/ 30 h 39"/>
              <a:gd name="T2" fmla="*/ 17 w 17"/>
              <a:gd name="T3" fmla="*/ 30 h 39"/>
              <a:gd name="T4" fmla="*/ 17 w 17"/>
              <a:gd name="T5" fmla="*/ 34 h 39"/>
              <a:gd name="T6" fmla="*/ 15 w 17"/>
              <a:gd name="T7" fmla="*/ 35 h 39"/>
              <a:gd name="T8" fmla="*/ 13 w 17"/>
              <a:gd name="T9" fmla="*/ 37 h 39"/>
              <a:gd name="T10" fmla="*/ 9 w 17"/>
              <a:gd name="T11" fmla="*/ 39 h 39"/>
              <a:gd name="T12" fmla="*/ 9 w 17"/>
              <a:gd name="T13" fmla="*/ 39 h 39"/>
              <a:gd name="T14" fmla="*/ 9 w 17"/>
              <a:gd name="T15" fmla="*/ 39 h 39"/>
              <a:gd name="T16" fmla="*/ 5 w 17"/>
              <a:gd name="T17" fmla="*/ 37 h 39"/>
              <a:gd name="T18" fmla="*/ 2 w 17"/>
              <a:gd name="T19" fmla="*/ 35 h 39"/>
              <a:gd name="T20" fmla="*/ 2 w 17"/>
              <a:gd name="T21" fmla="*/ 34 h 39"/>
              <a:gd name="T22" fmla="*/ 0 w 17"/>
              <a:gd name="T23" fmla="*/ 30 h 39"/>
              <a:gd name="T24" fmla="*/ 0 w 17"/>
              <a:gd name="T25" fmla="*/ 7 h 39"/>
              <a:gd name="T26" fmla="*/ 0 w 17"/>
              <a:gd name="T27" fmla="*/ 7 h 39"/>
              <a:gd name="T28" fmla="*/ 2 w 17"/>
              <a:gd name="T29" fmla="*/ 4 h 39"/>
              <a:gd name="T30" fmla="*/ 2 w 17"/>
              <a:gd name="T31" fmla="*/ 2 h 39"/>
              <a:gd name="T32" fmla="*/ 5 w 17"/>
              <a:gd name="T33" fmla="*/ 0 h 39"/>
              <a:gd name="T34" fmla="*/ 9 w 17"/>
              <a:gd name="T35" fmla="*/ 0 h 39"/>
              <a:gd name="T36" fmla="*/ 9 w 17"/>
              <a:gd name="T37" fmla="*/ 0 h 39"/>
              <a:gd name="T38" fmla="*/ 9 w 17"/>
              <a:gd name="T39" fmla="*/ 0 h 39"/>
              <a:gd name="T40" fmla="*/ 13 w 17"/>
              <a:gd name="T41" fmla="*/ 0 h 39"/>
              <a:gd name="T42" fmla="*/ 15 w 17"/>
              <a:gd name="T43" fmla="*/ 2 h 39"/>
              <a:gd name="T44" fmla="*/ 17 w 17"/>
              <a:gd name="T45" fmla="*/ 4 h 39"/>
              <a:gd name="T46" fmla="*/ 17 w 17"/>
              <a:gd name="T47" fmla="*/ 7 h 39"/>
              <a:gd name="T48" fmla="*/ 17 w 17"/>
              <a:gd name="T49" fmla="*/ 3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39">
                <a:moveTo>
                  <a:pt x="17" y="30"/>
                </a:moveTo>
                <a:lnTo>
                  <a:pt x="17" y="30"/>
                </a:lnTo>
                <a:lnTo>
                  <a:pt x="17" y="34"/>
                </a:lnTo>
                <a:lnTo>
                  <a:pt x="15" y="35"/>
                </a:lnTo>
                <a:lnTo>
                  <a:pt x="13" y="37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5" y="37"/>
                </a:lnTo>
                <a:lnTo>
                  <a:pt x="2" y="35"/>
                </a:lnTo>
                <a:lnTo>
                  <a:pt x="2" y="34"/>
                </a:lnTo>
                <a:lnTo>
                  <a:pt x="0" y="30"/>
                </a:lnTo>
                <a:lnTo>
                  <a:pt x="0" y="7"/>
                </a:lnTo>
                <a:lnTo>
                  <a:pt x="0" y="7"/>
                </a:lnTo>
                <a:lnTo>
                  <a:pt x="2" y="4"/>
                </a:lnTo>
                <a:lnTo>
                  <a:pt x="2" y="2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7" y="4"/>
                </a:lnTo>
                <a:lnTo>
                  <a:pt x="17" y="7"/>
                </a:lnTo>
                <a:lnTo>
                  <a:pt x="17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766"/>
          <p:cNvSpPr>
            <a:spLocks/>
          </p:cNvSpPr>
          <p:nvPr/>
        </p:nvSpPr>
        <p:spPr bwMode="auto">
          <a:xfrm>
            <a:off x="1939175" y="1505314"/>
            <a:ext cx="57739" cy="88305"/>
          </a:xfrm>
          <a:custGeom>
            <a:avLst/>
            <a:gdLst>
              <a:gd name="T0" fmla="*/ 17 w 17"/>
              <a:gd name="T1" fmla="*/ 17 h 26"/>
              <a:gd name="T2" fmla="*/ 17 w 17"/>
              <a:gd name="T3" fmla="*/ 17 h 26"/>
              <a:gd name="T4" fmla="*/ 15 w 17"/>
              <a:gd name="T5" fmla="*/ 21 h 26"/>
              <a:gd name="T6" fmla="*/ 13 w 17"/>
              <a:gd name="T7" fmla="*/ 22 h 26"/>
              <a:gd name="T8" fmla="*/ 11 w 17"/>
              <a:gd name="T9" fmla="*/ 24 h 26"/>
              <a:gd name="T10" fmla="*/ 7 w 17"/>
              <a:gd name="T11" fmla="*/ 26 h 26"/>
              <a:gd name="T12" fmla="*/ 7 w 17"/>
              <a:gd name="T13" fmla="*/ 26 h 26"/>
              <a:gd name="T14" fmla="*/ 7 w 17"/>
              <a:gd name="T15" fmla="*/ 26 h 26"/>
              <a:gd name="T16" fmla="*/ 4 w 17"/>
              <a:gd name="T17" fmla="*/ 24 h 26"/>
              <a:gd name="T18" fmla="*/ 2 w 17"/>
              <a:gd name="T19" fmla="*/ 22 h 26"/>
              <a:gd name="T20" fmla="*/ 0 w 17"/>
              <a:gd name="T21" fmla="*/ 21 h 26"/>
              <a:gd name="T22" fmla="*/ 0 w 17"/>
              <a:gd name="T23" fmla="*/ 17 h 26"/>
              <a:gd name="T24" fmla="*/ 0 w 17"/>
              <a:gd name="T25" fmla="*/ 7 h 26"/>
              <a:gd name="T26" fmla="*/ 0 w 17"/>
              <a:gd name="T27" fmla="*/ 7 h 26"/>
              <a:gd name="T28" fmla="*/ 0 w 17"/>
              <a:gd name="T29" fmla="*/ 4 h 26"/>
              <a:gd name="T30" fmla="*/ 2 w 17"/>
              <a:gd name="T31" fmla="*/ 2 h 26"/>
              <a:gd name="T32" fmla="*/ 4 w 17"/>
              <a:gd name="T33" fmla="*/ 0 h 26"/>
              <a:gd name="T34" fmla="*/ 7 w 17"/>
              <a:gd name="T35" fmla="*/ 0 h 26"/>
              <a:gd name="T36" fmla="*/ 7 w 17"/>
              <a:gd name="T37" fmla="*/ 0 h 26"/>
              <a:gd name="T38" fmla="*/ 7 w 17"/>
              <a:gd name="T39" fmla="*/ 0 h 26"/>
              <a:gd name="T40" fmla="*/ 11 w 17"/>
              <a:gd name="T41" fmla="*/ 0 h 26"/>
              <a:gd name="T42" fmla="*/ 13 w 17"/>
              <a:gd name="T43" fmla="*/ 2 h 26"/>
              <a:gd name="T44" fmla="*/ 15 w 17"/>
              <a:gd name="T45" fmla="*/ 4 h 26"/>
              <a:gd name="T46" fmla="*/ 17 w 17"/>
              <a:gd name="T47" fmla="*/ 7 h 26"/>
              <a:gd name="T48" fmla="*/ 17 w 17"/>
              <a:gd name="T4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" h="26">
                <a:moveTo>
                  <a:pt x="17" y="17"/>
                </a:moveTo>
                <a:lnTo>
                  <a:pt x="17" y="17"/>
                </a:lnTo>
                <a:lnTo>
                  <a:pt x="15" y="21"/>
                </a:lnTo>
                <a:lnTo>
                  <a:pt x="13" y="22"/>
                </a:lnTo>
                <a:lnTo>
                  <a:pt x="11" y="24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4" y="24"/>
                </a:lnTo>
                <a:lnTo>
                  <a:pt x="2" y="22"/>
                </a:lnTo>
                <a:lnTo>
                  <a:pt x="0" y="21"/>
                </a:lnTo>
                <a:lnTo>
                  <a:pt x="0" y="17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5" y="4"/>
                </a:lnTo>
                <a:lnTo>
                  <a:pt x="17" y="7"/>
                </a:lnTo>
                <a:lnTo>
                  <a:pt x="17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767"/>
          <p:cNvSpPr>
            <a:spLocks/>
          </p:cNvSpPr>
          <p:nvPr/>
        </p:nvSpPr>
        <p:spPr bwMode="auto">
          <a:xfrm>
            <a:off x="7081191" y="1467957"/>
            <a:ext cx="1215880" cy="37361"/>
          </a:xfrm>
          <a:custGeom>
            <a:avLst/>
            <a:gdLst>
              <a:gd name="T0" fmla="*/ 6 w 358"/>
              <a:gd name="T1" fmla="*/ 11 h 11"/>
              <a:gd name="T2" fmla="*/ 6 w 358"/>
              <a:gd name="T3" fmla="*/ 11 h 11"/>
              <a:gd name="T4" fmla="*/ 0 w 358"/>
              <a:gd name="T5" fmla="*/ 9 h 11"/>
              <a:gd name="T6" fmla="*/ 0 w 358"/>
              <a:gd name="T7" fmla="*/ 5 h 11"/>
              <a:gd name="T8" fmla="*/ 0 w 358"/>
              <a:gd name="T9" fmla="*/ 5 h 11"/>
              <a:gd name="T10" fmla="*/ 0 w 358"/>
              <a:gd name="T11" fmla="*/ 2 h 11"/>
              <a:gd name="T12" fmla="*/ 6 w 358"/>
              <a:gd name="T13" fmla="*/ 0 h 11"/>
              <a:gd name="T14" fmla="*/ 352 w 358"/>
              <a:gd name="T15" fmla="*/ 0 h 11"/>
              <a:gd name="T16" fmla="*/ 352 w 358"/>
              <a:gd name="T17" fmla="*/ 0 h 11"/>
              <a:gd name="T18" fmla="*/ 356 w 358"/>
              <a:gd name="T19" fmla="*/ 2 h 11"/>
              <a:gd name="T20" fmla="*/ 358 w 358"/>
              <a:gd name="T21" fmla="*/ 5 h 11"/>
              <a:gd name="T22" fmla="*/ 358 w 358"/>
              <a:gd name="T23" fmla="*/ 5 h 11"/>
              <a:gd name="T24" fmla="*/ 356 w 358"/>
              <a:gd name="T25" fmla="*/ 9 h 11"/>
              <a:gd name="T26" fmla="*/ 352 w 358"/>
              <a:gd name="T27" fmla="*/ 11 h 11"/>
              <a:gd name="T28" fmla="*/ 6 w 358"/>
              <a:gd name="T2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8" h="11">
                <a:moveTo>
                  <a:pt x="6" y="11"/>
                </a:moveTo>
                <a:lnTo>
                  <a:pt x="6" y="11"/>
                </a:lnTo>
                <a:lnTo>
                  <a:pt x="0" y="9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6" y="0"/>
                </a:lnTo>
                <a:lnTo>
                  <a:pt x="352" y="0"/>
                </a:lnTo>
                <a:lnTo>
                  <a:pt x="352" y="0"/>
                </a:lnTo>
                <a:lnTo>
                  <a:pt x="356" y="2"/>
                </a:lnTo>
                <a:lnTo>
                  <a:pt x="358" y="5"/>
                </a:lnTo>
                <a:lnTo>
                  <a:pt x="358" y="5"/>
                </a:lnTo>
                <a:lnTo>
                  <a:pt x="356" y="9"/>
                </a:lnTo>
                <a:lnTo>
                  <a:pt x="352" y="11"/>
                </a:lnTo>
                <a:lnTo>
                  <a:pt x="6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768"/>
          <p:cNvSpPr>
            <a:spLocks/>
          </p:cNvSpPr>
          <p:nvPr/>
        </p:nvSpPr>
        <p:spPr bwMode="auto">
          <a:xfrm>
            <a:off x="7359689" y="819259"/>
            <a:ext cx="166420" cy="621525"/>
          </a:xfrm>
          <a:custGeom>
            <a:avLst/>
            <a:gdLst>
              <a:gd name="T0" fmla="*/ 49 w 49"/>
              <a:gd name="T1" fmla="*/ 161 h 183"/>
              <a:gd name="T2" fmla="*/ 49 w 49"/>
              <a:gd name="T3" fmla="*/ 161 h 183"/>
              <a:gd name="T4" fmla="*/ 47 w 49"/>
              <a:gd name="T5" fmla="*/ 170 h 183"/>
              <a:gd name="T6" fmla="*/ 42 w 49"/>
              <a:gd name="T7" fmla="*/ 178 h 183"/>
              <a:gd name="T8" fmla="*/ 34 w 49"/>
              <a:gd name="T9" fmla="*/ 181 h 183"/>
              <a:gd name="T10" fmla="*/ 25 w 49"/>
              <a:gd name="T11" fmla="*/ 183 h 183"/>
              <a:gd name="T12" fmla="*/ 23 w 49"/>
              <a:gd name="T13" fmla="*/ 183 h 183"/>
              <a:gd name="T14" fmla="*/ 23 w 49"/>
              <a:gd name="T15" fmla="*/ 183 h 183"/>
              <a:gd name="T16" fmla="*/ 13 w 49"/>
              <a:gd name="T17" fmla="*/ 181 h 183"/>
              <a:gd name="T18" fmla="*/ 6 w 49"/>
              <a:gd name="T19" fmla="*/ 178 h 183"/>
              <a:gd name="T20" fmla="*/ 2 w 49"/>
              <a:gd name="T21" fmla="*/ 170 h 183"/>
              <a:gd name="T22" fmla="*/ 0 w 49"/>
              <a:gd name="T23" fmla="*/ 161 h 183"/>
              <a:gd name="T24" fmla="*/ 0 w 49"/>
              <a:gd name="T25" fmla="*/ 22 h 183"/>
              <a:gd name="T26" fmla="*/ 0 w 49"/>
              <a:gd name="T27" fmla="*/ 22 h 183"/>
              <a:gd name="T28" fmla="*/ 2 w 49"/>
              <a:gd name="T29" fmla="*/ 13 h 183"/>
              <a:gd name="T30" fmla="*/ 6 w 49"/>
              <a:gd name="T31" fmla="*/ 7 h 183"/>
              <a:gd name="T32" fmla="*/ 13 w 49"/>
              <a:gd name="T33" fmla="*/ 2 h 183"/>
              <a:gd name="T34" fmla="*/ 23 w 49"/>
              <a:gd name="T35" fmla="*/ 0 h 183"/>
              <a:gd name="T36" fmla="*/ 25 w 49"/>
              <a:gd name="T37" fmla="*/ 0 h 183"/>
              <a:gd name="T38" fmla="*/ 25 w 49"/>
              <a:gd name="T39" fmla="*/ 0 h 183"/>
              <a:gd name="T40" fmla="*/ 34 w 49"/>
              <a:gd name="T41" fmla="*/ 2 h 183"/>
              <a:gd name="T42" fmla="*/ 42 w 49"/>
              <a:gd name="T43" fmla="*/ 7 h 183"/>
              <a:gd name="T44" fmla="*/ 47 w 49"/>
              <a:gd name="T45" fmla="*/ 13 h 183"/>
              <a:gd name="T46" fmla="*/ 49 w 49"/>
              <a:gd name="T47" fmla="*/ 22 h 183"/>
              <a:gd name="T48" fmla="*/ 49 w 49"/>
              <a:gd name="T49" fmla="*/ 16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" h="183">
                <a:moveTo>
                  <a:pt x="49" y="161"/>
                </a:moveTo>
                <a:lnTo>
                  <a:pt x="49" y="161"/>
                </a:lnTo>
                <a:lnTo>
                  <a:pt x="47" y="170"/>
                </a:lnTo>
                <a:lnTo>
                  <a:pt x="42" y="178"/>
                </a:lnTo>
                <a:lnTo>
                  <a:pt x="34" y="181"/>
                </a:lnTo>
                <a:lnTo>
                  <a:pt x="25" y="183"/>
                </a:lnTo>
                <a:lnTo>
                  <a:pt x="23" y="183"/>
                </a:lnTo>
                <a:lnTo>
                  <a:pt x="23" y="183"/>
                </a:lnTo>
                <a:lnTo>
                  <a:pt x="13" y="181"/>
                </a:lnTo>
                <a:lnTo>
                  <a:pt x="6" y="178"/>
                </a:lnTo>
                <a:lnTo>
                  <a:pt x="2" y="170"/>
                </a:lnTo>
                <a:lnTo>
                  <a:pt x="0" y="161"/>
                </a:lnTo>
                <a:lnTo>
                  <a:pt x="0" y="22"/>
                </a:lnTo>
                <a:lnTo>
                  <a:pt x="0" y="22"/>
                </a:lnTo>
                <a:lnTo>
                  <a:pt x="2" y="13"/>
                </a:lnTo>
                <a:lnTo>
                  <a:pt x="6" y="7"/>
                </a:lnTo>
                <a:lnTo>
                  <a:pt x="13" y="2"/>
                </a:lnTo>
                <a:lnTo>
                  <a:pt x="23" y="0"/>
                </a:lnTo>
                <a:lnTo>
                  <a:pt x="25" y="0"/>
                </a:lnTo>
                <a:lnTo>
                  <a:pt x="25" y="0"/>
                </a:lnTo>
                <a:lnTo>
                  <a:pt x="34" y="2"/>
                </a:lnTo>
                <a:lnTo>
                  <a:pt x="42" y="7"/>
                </a:lnTo>
                <a:lnTo>
                  <a:pt x="47" y="13"/>
                </a:lnTo>
                <a:lnTo>
                  <a:pt x="49" y="22"/>
                </a:lnTo>
                <a:lnTo>
                  <a:pt x="49" y="1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769"/>
          <p:cNvSpPr>
            <a:spLocks/>
          </p:cNvSpPr>
          <p:nvPr/>
        </p:nvSpPr>
        <p:spPr bwMode="auto">
          <a:xfrm>
            <a:off x="7118552" y="690200"/>
            <a:ext cx="166420" cy="750586"/>
          </a:xfrm>
          <a:custGeom>
            <a:avLst/>
            <a:gdLst>
              <a:gd name="T0" fmla="*/ 49 w 49"/>
              <a:gd name="T1" fmla="*/ 199 h 221"/>
              <a:gd name="T2" fmla="*/ 49 w 49"/>
              <a:gd name="T3" fmla="*/ 199 h 221"/>
              <a:gd name="T4" fmla="*/ 47 w 49"/>
              <a:gd name="T5" fmla="*/ 208 h 221"/>
              <a:gd name="T6" fmla="*/ 41 w 49"/>
              <a:gd name="T7" fmla="*/ 216 h 221"/>
              <a:gd name="T8" fmla="*/ 34 w 49"/>
              <a:gd name="T9" fmla="*/ 219 h 221"/>
              <a:gd name="T10" fmla="*/ 24 w 49"/>
              <a:gd name="T11" fmla="*/ 221 h 221"/>
              <a:gd name="T12" fmla="*/ 23 w 49"/>
              <a:gd name="T13" fmla="*/ 221 h 221"/>
              <a:gd name="T14" fmla="*/ 23 w 49"/>
              <a:gd name="T15" fmla="*/ 221 h 221"/>
              <a:gd name="T16" fmla="*/ 13 w 49"/>
              <a:gd name="T17" fmla="*/ 219 h 221"/>
              <a:gd name="T18" fmla="*/ 6 w 49"/>
              <a:gd name="T19" fmla="*/ 216 h 221"/>
              <a:gd name="T20" fmla="*/ 2 w 49"/>
              <a:gd name="T21" fmla="*/ 208 h 221"/>
              <a:gd name="T22" fmla="*/ 0 w 49"/>
              <a:gd name="T23" fmla="*/ 199 h 221"/>
              <a:gd name="T24" fmla="*/ 0 w 49"/>
              <a:gd name="T25" fmla="*/ 23 h 221"/>
              <a:gd name="T26" fmla="*/ 0 w 49"/>
              <a:gd name="T27" fmla="*/ 23 h 221"/>
              <a:gd name="T28" fmla="*/ 2 w 49"/>
              <a:gd name="T29" fmla="*/ 15 h 221"/>
              <a:gd name="T30" fmla="*/ 6 w 49"/>
              <a:gd name="T31" fmla="*/ 8 h 221"/>
              <a:gd name="T32" fmla="*/ 13 w 49"/>
              <a:gd name="T33" fmla="*/ 2 h 221"/>
              <a:gd name="T34" fmla="*/ 23 w 49"/>
              <a:gd name="T35" fmla="*/ 0 h 221"/>
              <a:gd name="T36" fmla="*/ 24 w 49"/>
              <a:gd name="T37" fmla="*/ 0 h 221"/>
              <a:gd name="T38" fmla="*/ 24 w 49"/>
              <a:gd name="T39" fmla="*/ 0 h 221"/>
              <a:gd name="T40" fmla="*/ 34 w 49"/>
              <a:gd name="T41" fmla="*/ 2 h 221"/>
              <a:gd name="T42" fmla="*/ 41 w 49"/>
              <a:gd name="T43" fmla="*/ 8 h 221"/>
              <a:gd name="T44" fmla="*/ 47 w 49"/>
              <a:gd name="T45" fmla="*/ 15 h 221"/>
              <a:gd name="T46" fmla="*/ 49 w 49"/>
              <a:gd name="T47" fmla="*/ 23 h 221"/>
              <a:gd name="T48" fmla="*/ 49 w 49"/>
              <a:gd name="T49" fmla="*/ 199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" h="221">
                <a:moveTo>
                  <a:pt x="49" y="199"/>
                </a:moveTo>
                <a:lnTo>
                  <a:pt x="49" y="199"/>
                </a:lnTo>
                <a:lnTo>
                  <a:pt x="47" y="208"/>
                </a:lnTo>
                <a:lnTo>
                  <a:pt x="41" y="216"/>
                </a:lnTo>
                <a:lnTo>
                  <a:pt x="34" y="219"/>
                </a:lnTo>
                <a:lnTo>
                  <a:pt x="24" y="221"/>
                </a:lnTo>
                <a:lnTo>
                  <a:pt x="23" y="221"/>
                </a:lnTo>
                <a:lnTo>
                  <a:pt x="23" y="221"/>
                </a:lnTo>
                <a:lnTo>
                  <a:pt x="13" y="219"/>
                </a:lnTo>
                <a:lnTo>
                  <a:pt x="6" y="216"/>
                </a:lnTo>
                <a:lnTo>
                  <a:pt x="2" y="208"/>
                </a:lnTo>
                <a:lnTo>
                  <a:pt x="0" y="199"/>
                </a:lnTo>
                <a:lnTo>
                  <a:pt x="0" y="23"/>
                </a:lnTo>
                <a:lnTo>
                  <a:pt x="0" y="23"/>
                </a:lnTo>
                <a:lnTo>
                  <a:pt x="2" y="15"/>
                </a:lnTo>
                <a:lnTo>
                  <a:pt x="6" y="8"/>
                </a:lnTo>
                <a:lnTo>
                  <a:pt x="13" y="2"/>
                </a:lnTo>
                <a:lnTo>
                  <a:pt x="23" y="0"/>
                </a:lnTo>
                <a:lnTo>
                  <a:pt x="24" y="0"/>
                </a:lnTo>
                <a:lnTo>
                  <a:pt x="24" y="0"/>
                </a:lnTo>
                <a:lnTo>
                  <a:pt x="34" y="2"/>
                </a:lnTo>
                <a:lnTo>
                  <a:pt x="41" y="8"/>
                </a:lnTo>
                <a:lnTo>
                  <a:pt x="47" y="15"/>
                </a:lnTo>
                <a:lnTo>
                  <a:pt x="49" y="23"/>
                </a:lnTo>
                <a:lnTo>
                  <a:pt x="49" y="19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Freeform 770"/>
          <p:cNvSpPr>
            <a:spLocks/>
          </p:cNvSpPr>
          <p:nvPr/>
        </p:nvSpPr>
        <p:spPr bwMode="auto">
          <a:xfrm>
            <a:off x="7604223" y="938132"/>
            <a:ext cx="163022" cy="502654"/>
          </a:xfrm>
          <a:custGeom>
            <a:avLst/>
            <a:gdLst>
              <a:gd name="T0" fmla="*/ 48 w 48"/>
              <a:gd name="T1" fmla="*/ 126 h 148"/>
              <a:gd name="T2" fmla="*/ 48 w 48"/>
              <a:gd name="T3" fmla="*/ 126 h 148"/>
              <a:gd name="T4" fmla="*/ 46 w 48"/>
              <a:gd name="T5" fmla="*/ 135 h 148"/>
              <a:gd name="T6" fmla="*/ 41 w 48"/>
              <a:gd name="T7" fmla="*/ 143 h 148"/>
              <a:gd name="T8" fmla="*/ 33 w 48"/>
              <a:gd name="T9" fmla="*/ 146 h 148"/>
              <a:gd name="T10" fmla="*/ 24 w 48"/>
              <a:gd name="T11" fmla="*/ 148 h 148"/>
              <a:gd name="T12" fmla="*/ 22 w 48"/>
              <a:gd name="T13" fmla="*/ 148 h 148"/>
              <a:gd name="T14" fmla="*/ 22 w 48"/>
              <a:gd name="T15" fmla="*/ 148 h 148"/>
              <a:gd name="T16" fmla="*/ 13 w 48"/>
              <a:gd name="T17" fmla="*/ 146 h 148"/>
              <a:gd name="T18" fmla="*/ 5 w 48"/>
              <a:gd name="T19" fmla="*/ 143 h 148"/>
              <a:gd name="T20" fmla="*/ 1 w 48"/>
              <a:gd name="T21" fmla="*/ 135 h 148"/>
              <a:gd name="T22" fmla="*/ 0 w 48"/>
              <a:gd name="T23" fmla="*/ 126 h 148"/>
              <a:gd name="T24" fmla="*/ 0 w 48"/>
              <a:gd name="T25" fmla="*/ 25 h 148"/>
              <a:gd name="T26" fmla="*/ 0 w 48"/>
              <a:gd name="T27" fmla="*/ 25 h 148"/>
              <a:gd name="T28" fmla="*/ 1 w 48"/>
              <a:gd name="T29" fmla="*/ 15 h 148"/>
              <a:gd name="T30" fmla="*/ 5 w 48"/>
              <a:gd name="T31" fmla="*/ 8 h 148"/>
              <a:gd name="T32" fmla="*/ 13 w 48"/>
              <a:gd name="T33" fmla="*/ 2 h 148"/>
              <a:gd name="T34" fmla="*/ 22 w 48"/>
              <a:gd name="T35" fmla="*/ 0 h 148"/>
              <a:gd name="T36" fmla="*/ 24 w 48"/>
              <a:gd name="T37" fmla="*/ 0 h 148"/>
              <a:gd name="T38" fmla="*/ 24 w 48"/>
              <a:gd name="T39" fmla="*/ 0 h 148"/>
              <a:gd name="T40" fmla="*/ 33 w 48"/>
              <a:gd name="T41" fmla="*/ 2 h 148"/>
              <a:gd name="T42" fmla="*/ 41 w 48"/>
              <a:gd name="T43" fmla="*/ 8 h 148"/>
              <a:gd name="T44" fmla="*/ 46 w 48"/>
              <a:gd name="T45" fmla="*/ 15 h 148"/>
              <a:gd name="T46" fmla="*/ 48 w 48"/>
              <a:gd name="T47" fmla="*/ 25 h 148"/>
              <a:gd name="T48" fmla="*/ 48 w 48"/>
              <a:gd name="T49" fmla="*/ 126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148">
                <a:moveTo>
                  <a:pt x="48" y="126"/>
                </a:moveTo>
                <a:lnTo>
                  <a:pt x="48" y="126"/>
                </a:lnTo>
                <a:lnTo>
                  <a:pt x="46" y="135"/>
                </a:lnTo>
                <a:lnTo>
                  <a:pt x="41" y="143"/>
                </a:lnTo>
                <a:lnTo>
                  <a:pt x="33" y="146"/>
                </a:lnTo>
                <a:lnTo>
                  <a:pt x="24" y="148"/>
                </a:lnTo>
                <a:lnTo>
                  <a:pt x="22" y="148"/>
                </a:lnTo>
                <a:lnTo>
                  <a:pt x="22" y="148"/>
                </a:lnTo>
                <a:lnTo>
                  <a:pt x="13" y="146"/>
                </a:lnTo>
                <a:lnTo>
                  <a:pt x="5" y="143"/>
                </a:lnTo>
                <a:lnTo>
                  <a:pt x="1" y="135"/>
                </a:lnTo>
                <a:lnTo>
                  <a:pt x="0" y="126"/>
                </a:lnTo>
                <a:lnTo>
                  <a:pt x="0" y="25"/>
                </a:lnTo>
                <a:lnTo>
                  <a:pt x="0" y="25"/>
                </a:lnTo>
                <a:lnTo>
                  <a:pt x="1" y="15"/>
                </a:lnTo>
                <a:lnTo>
                  <a:pt x="5" y="8"/>
                </a:lnTo>
                <a:lnTo>
                  <a:pt x="13" y="2"/>
                </a:lnTo>
                <a:lnTo>
                  <a:pt x="22" y="0"/>
                </a:lnTo>
                <a:lnTo>
                  <a:pt x="24" y="0"/>
                </a:lnTo>
                <a:lnTo>
                  <a:pt x="24" y="0"/>
                </a:lnTo>
                <a:lnTo>
                  <a:pt x="33" y="2"/>
                </a:lnTo>
                <a:lnTo>
                  <a:pt x="41" y="8"/>
                </a:lnTo>
                <a:lnTo>
                  <a:pt x="46" y="15"/>
                </a:lnTo>
                <a:lnTo>
                  <a:pt x="48" y="25"/>
                </a:lnTo>
                <a:lnTo>
                  <a:pt x="48" y="1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771"/>
          <p:cNvSpPr>
            <a:spLocks/>
          </p:cNvSpPr>
          <p:nvPr/>
        </p:nvSpPr>
        <p:spPr bwMode="auto">
          <a:xfrm>
            <a:off x="7845363" y="1067191"/>
            <a:ext cx="163022" cy="373594"/>
          </a:xfrm>
          <a:custGeom>
            <a:avLst/>
            <a:gdLst>
              <a:gd name="T0" fmla="*/ 48 w 48"/>
              <a:gd name="T1" fmla="*/ 88 h 110"/>
              <a:gd name="T2" fmla="*/ 48 w 48"/>
              <a:gd name="T3" fmla="*/ 88 h 110"/>
              <a:gd name="T4" fmla="*/ 47 w 48"/>
              <a:gd name="T5" fmla="*/ 97 h 110"/>
              <a:gd name="T6" fmla="*/ 41 w 48"/>
              <a:gd name="T7" fmla="*/ 105 h 110"/>
              <a:gd name="T8" fmla="*/ 33 w 48"/>
              <a:gd name="T9" fmla="*/ 108 h 110"/>
              <a:gd name="T10" fmla="*/ 24 w 48"/>
              <a:gd name="T11" fmla="*/ 110 h 110"/>
              <a:gd name="T12" fmla="*/ 22 w 48"/>
              <a:gd name="T13" fmla="*/ 110 h 110"/>
              <a:gd name="T14" fmla="*/ 22 w 48"/>
              <a:gd name="T15" fmla="*/ 110 h 110"/>
              <a:gd name="T16" fmla="*/ 15 w 48"/>
              <a:gd name="T17" fmla="*/ 108 h 110"/>
              <a:gd name="T18" fmla="*/ 7 w 48"/>
              <a:gd name="T19" fmla="*/ 105 h 110"/>
              <a:gd name="T20" fmla="*/ 2 w 48"/>
              <a:gd name="T21" fmla="*/ 97 h 110"/>
              <a:gd name="T22" fmla="*/ 0 w 48"/>
              <a:gd name="T23" fmla="*/ 88 h 110"/>
              <a:gd name="T24" fmla="*/ 0 w 48"/>
              <a:gd name="T25" fmla="*/ 22 h 110"/>
              <a:gd name="T26" fmla="*/ 0 w 48"/>
              <a:gd name="T27" fmla="*/ 22 h 110"/>
              <a:gd name="T28" fmla="*/ 2 w 48"/>
              <a:gd name="T29" fmla="*/ 15 h 110"/>
              <a:gd name="T30" fmla="*/ 7 w 48"/>
              <a:gd name="T31" fmla="*/ 7 h 110"/>
              <a:gd name="T32" fmla="*/ 15 w 48"/>
              <a:gd name="T33" fmla="*/ 2 h 110"/>
              <a:gd name="T34" fmla="*/ 22 w 48"/>
              <a:gd name="T35" fmla="*/ 0 h 110"/>
              <a:gd name="T36" fmla="*/ 24 w 48"/>
              <a:gd name="T37" fmla="*/ 0 h 110"/>
              <a:gd name="T38" fmla="*/ 24 w 48"/>
              <a:gd name="T39" fmla="*/ 0 h 110"/>
              <a:gd name="T40" fmla="*/ 33 w 48"/>
              <a:gd name="T41" fmla="*/ 2 h 110"/>
              <a:gd name="T42" fmla="*/ 41 w 48"/>
              <a:gd name="T43" fmla="*/ 7 h 110"/>
              <a:gd name="T44" fmla="*/ 47 w 48"/>
              <a:gd name="T45" fmla="*/ 15 h 110"/>
              <a:gd name="T46" fmla="*/ 48 w 48"/>
              <a:gd name="T47" fmla="*/ 22 h 110"/>
              <a:gd name="T48" fmla="*/ 48 w 48"/>
              <a:gd name="T49" fmla="*/ 8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110">
                <a:moveTo>
                  <a:pt x="48" y="88"/>
                </a:moveTo>
                <a:lnTo>
                  <a:pt x="48" y="88"/>
                </a:lnTo>
                <a:lnTo>
                  <a:pt x="47" y="97"/>
                </a:lnTo>
                <a:lnTo>
                  <a:pt x="41" y="105"/>
                </a:lnTo>
                <a:lnTo>
                  <a:pt x="33" y="108"/>
                </a:lnTo>
                <a:lnTo>
                  <a:pt x="24" y="110"/>
                </a:lnTo>
                <a:lnTo>
                  <a:pt x="22" y="110"/>
                </a:lnTo>
                <a:lnTo>
                  <a:pt x="22" y="110"/>
                </a:lnTo>
                <a:lnTo>
                  <a:pt x="15" y="108"/>
                </a:lnTo>
                <a:lnTo>
                  <a:pt x="7" y="105"/>
                </a:lnTo>
                <a:lnTo>
                  <a:pt x="2" y="97"/>
                </a:lnTo>
                <a:lnTo>
                  <a:pt x="0" y="88"/>
                </a:lnTo>
                <a:lnTo>
                  <a:pt x="0" y="22"/>
                </a:lnTo>
                <a:lnTo>
                  <a:pt x="0" y="22"/>
                </a:lnTo>
                <a:lnTo>
                  <a:pt x="2" y="15"/>
                </a:lnTo>
                <a:lnTo>
                  <a:pt x="7" y="7"/>
                </a:lnTo>
                <a:lnTo>
                  <a:pt x="15" y="2"/>
                </a:lnTo>
                <a:lnTo>
                  <a:pt x="22" y="0"/>
                </a:lnTo>
                <a:lnTo>
                  <a:pt x="24" y="0"/>
                </a:lnTo>
                <a:lnTo>
                  <a:pt x="24" y="0"/>
                </a:lnTo>
                <a:lnTo>
                  <a:pt x="33" y="2"/>
                </a:lnTo>
                <a:lnTo>
                  <a:pt x="41" y="7"/>
                </a:lnTo>
                <a:lnTo>
                  <a:pt x="47" y="15"/>
                </a:lnTo>
                <a:lnTo>
                  <a:pt x="48" y="22"/>
                </a:lnTo>
                <a:lnTo>
                  <a:pt x="48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Freeform 772"/>
          <p:cNvSpPr>
            <a:spLocks/>
          </p:cNvSpPr>
          <p:nvPr/>
        </p:nvSpPr>
        <p:spPr bwMode="auto">
          <a:xfrm>
            <a:off x="8086500" y="1186062"/>
            <a:ext cx="166420" cy="254724"/>
          </a:xfrm>
          <a:custGeom>
            <a:avLst/>
            <a:gdLst>
              <a:gd name="T0" fmla="*/ 49 w 49"/>
              <a:gd name="T1" fmla="*/ 53 h 75"/>
              <a:gd name="T2" fmla="*/ 49 w 49"/>
              <a:gd name="T3" fmla="*/ 53 h 75"/>
              <a:gd name="T4" fmla="*/ 47 w 49"/>
              <a:gd name="T5" fmla="*/ 62 h 75"/>
              <a:gd name="T6" fmla="*/ 41 w 49"/>
              <a:gd name="T7" fmla="*/ 70 h 75"/>
              <a:gd name="T8" fmla="*/ 34 w 49"/>
              <a:gd name="T9" fmla="*/ 73 h 75"/>
              <a:gd name="T10" fmla="*/ 26 w 49"/>
              <a:gd name="T11" fmla="*/ 75 h 75"/>
              <a:gd name="T12" fmla="*/ 22 w 49"/>
              <a:gd name="T13" fmla="*/ 75 h 75"/>
              <a:gd name="T14" fmla="*/ 22 w 49"/>
              <a:gd name="T15" fmla="*/ 75 h 75"/>
              <a:gd name="T16" fmla="*/ 15 w 49"/>
              <a:gd name="T17" fmla="*/ 73 h 75"/>
              <a:gd name="T18" fmla="*/ 7 w 49"/>
              <a:gd name="T19" fmla="*/ 70 h 75"/>
              <a:gd name="T20" fmla="*/ 2 w 49"/>
              <a:gd name="T21" fmla="*/ 62 h 75"/>
              <a:gd name="T22" fmla="*/ 0 w 49"/>
              <a:gd name="T23" fmla="*/ 53 h 75"/>
              <a:gd name="T24" fmla="*/ 0 w 49"/>
              <a:gd name="T25" fmla="*/ 25 h 75"/>
              <a:gd name="T26" fmla="*/ 0 w 49"/>
              <a:gd name="T27" fmla="*/ 25 h 75"/>
              <a:gd name="T28" fmla="*/ 2 w 49"/>
              <a:gd name="T29" fmla="*/ 15 h 75"/>
              <a:gd name="T30" fmla="*/ 7 w 49"/>
              <a:gd name="T31" fmla="*/ 8 h 75"/>
              <a:gd name="T32" fmla="*/ 15 w 49"/>
              <a:gd name="T33" fmla="*/ 2 h 75"/>
              <a:gd name="T34" fmla="*/ 22 w 49"/>
              <a:gd name="T35" fmla="*/ 0 h 75"/>
              <a:gd name="T36" fmla="*/ 26 w 49"/>
              <a:gd name="T37" fmla="*/ 0 h 75"/>
              <a:gd name="T38" fmla="*/ 26 w 49"/>
              <a:gd name="T39" fmla="*/ 0 h 75"/>
              <a:gd name="T40" fmla="*/ 34 w 49"/>
              <a:gd name="T41" fmla="*/ 2 h 75"/>
              <a:gd name="T42" fmla="*/ 41 w 49"/>
              <a:gd name="T43" fmla="*/ 8 h 75"/>
              <a:gd name="T44" fmla="*/ 47 w 49"/>
              <a:gd name="T45" fmla="*/ 15 h 75"/>
              <a:gd name="T46" fmla="*/ 49 w 49"/>
              <a:gd name="T47" fmla="*/ 25 h 75"/>
              <a:gd name="T48" fmla="*/ 49 w 49"/>
              <a:gd name="T49" fmla="*/ 5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" h="75">
                <a:moveTo>
                  <a:pt x="49" y="53"/>
                </a:moveTo>
                <a:lnTo>
                  <a:pt x="49" y="53"/>
                </a:lnTo>
                <a:lnTo>
                  <a:pt x="47" y="62"/>
                </a:lnTo>
                <a:lnTo>
                  <a:pt x="41" y="70"/>
                </a:lnTo>
                <a:lnTo>
                  <a:pt x="34" y="73"/>
                </a:lnTo>
                <a:lnTo>
                  <a:pt x="26" y="75"/>
                </a:lnTo>
                <a:lnTo>
                  <a:pt x="22" y="75"/>
                </a:lnTo>
                <a:lnTo>
                  <a:pt x="22" y="75"/>
                </a:lnTo>
                <a:lnTo>
                  <a:pt x="15" y="73"/>
                </a:lnTo>
                <a:lnTo>
                  <a:pt x="7" y="70"/>
                </a:lnTo>
                <a:lnTo>
                  <a:pt x="2" y="62"/>
                </a:lnTo>
                <a:lnTo>
                  <a:pt x="0" y="53"/>
                </a:lnTo>
                <a:lnTo>
                  <a:pt x="0" y="25"/>
                </a:lnTo>
                <a:lnTo>
                  <a:pt x="0" y="25"/>
                </a:lnTo>
                <a:lnTo>
                  <a:pt x="2" y="15"/>
                </a:lnTo>
                <a:lnTo>
                  <a:pt x="7" y="8"/>
                </a:lnTo>
                <a:lnTo>
                  <a:pt x="15" y="2"/>
                </a:lnTo>
                <a:lnTo>
                  <a:pt x="22" y="0"/>
                </a:lnTo>
                <a:lnTo>
                  <a:pt x="26" y="0"/>
                </a:lnTo>
                <a:lnTo>
                  <a:pt x="26" y="0"/>
                </a:lnTo>
                <a:lnTo>
                  <a:pt x="34" y="2"/>
                </a:lnTo>
                <a:lnTo>
                  <a:pt x="41" y="8"/>
                </a:lnTo>
                <a:lnTo>
                  <a:pt x="47" y="15"/>
                </a:lnTo>
                <a:lnTo>
                  <a:pt x="49" y="25"/>
                </a:lnTo>
                <a:lnTo>
                  <a:pt x="49" y="5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Freeform 773"/>
          <p:cNvSpPr>
            <a:spLocks/>
          </p:cNvSpPr>
          <p:nvPr/>
        </p:nvSpPr>
        <p:spPr bwMode="auto">
          <a:xfrm>
            <a:off x="5698893" y="1345689"/>
            <a:ext cx="516240" cy="292083"/>
          </a:xfrm>
          <a:custGeom>
            <a:avLst/>
            <a:gdLst>
              <a:gd name="T0" fmla="*/ 152 w 152"/>
              <a:gd name="T1" fmla="*/ 79 h 86"/>
              <a:gd name="T2" fmla="*/ 8 w 152"/>
              <a:gd name="T3" fmla="*/ 79 h 86"/>
              <a:gd name="T4" fmla="*/ 8 w 152"/>
              <a:gd name="T5" fmla="*/ 0 h 86"/>
              <a:gd name="T6" fmla="*/ 0 w 152"/>
              <a:gd name="T7" fmla="*/ 0 h 86"/>
              <a:gd name="T8" fmla="*/ 0 w 152"/>
              <a:gd name="T9" fmla="*/ 86 h 86"/>
              <a:gd name="T10" fmla="*/ 152 w 152"/>
              <a:gd name="T11" fmla="*/ 86 h 86"/>
              <a:gd name="T12" fmla="*/ 152 w 152"/>
              <a:gd name="T13" fmla="*/ 7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86">
                <a:moveTo>
                  <a:pt x="152" y="79"/>
                </a:moveTo>
                <a:lnTo>
                  <a:pt x="8" y="79"/>
                </a:lnTo>
                <a:lnTo>
                  <a:pt x="8" y="0"/>
                </a:lnTo>
                <a:lnTo>
                  <a:pt x="0" y="0"/>
                </a:lnTo>
                <a:lnTo>
                  <a:pt x="0" y="86"/>
                </a:lnTo>
                <a:lnTo>
                  <a:pt x="152" y="86"/>
                </a:lnTo>
                <a:lnTo>
                  <a:pt x="152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Freeform 774"/>
          <p:cNvSpPr>
            <a:spLocks/>
          </p:cNvSpPr>
          <p:nvPr/>
        </p:nvSpPr>
        <p:spPr bwMode="auto">
          <a:xfrm>
            <a:off x="5756630" y="1321913"/>
            <a:ext cx="383785" cy="213968"/>
          </a:xfrm>
          <a:custGeom>
            <a:avLst/>
            <a:gdLst>
              <a:gd name="T0" fmla="*/ 98 w 113"/>
              <a:gd name="T1" fmla="*/ 2 h 63"/>
              <a:gd name="T2" fmla="*/ 83 w 113"/>
              <a:gd name="T3" fmla="*/ 3 h 63"/>
              <a:gd name="T4" fmla="*/ 90 w 113"/>
              <a:gd name="T5" fmla="*/ 11 h 63"/>
              <a:gd name="T6" fmla="*/ 62 w 113"/>
              <a:gd name="T7" fmla="*/ 33 h 63"/>
              <a:gd name="T8" fmla="*/ 40 w 113"/>
              <a:gd name="T9" fmla="*/ 20 h 63"/>
              <a:gd name="T10" fmla="*/ 0 w 113"/>
              <a:gd name="T11" fmla="*/ 58 h 63"/>
              <a:gd name="T12" fmla="*/ 6 w 113"/>
              <a:gd name="T13" fmla="*/ 63 h 63"/>
              <a:gd name="T14" fmla="*/ 41 w 113"/>
              <a:gd name="T15" fmla="*/ 30 h 63"/>
              <a:gd name="T16" fmla="*/ 62 w 113"/>
              <a:gd name="T17" fmla="*/ 43 h 63"/>
              <a:gd name="T18" fmla="*/ 94 w 113"/>
              <a:gd name="T19" fmla="*/ 18 h 63"/>
              <a:gd name="T20" fmla="*/ 101 w 113"/>
              <a:gd name="T21" fmla="*/ 26 h 63"/>
              <a:gd name="T22" fmla="*/ 107 w 113"/>
              <a:gd name="T23" fmla="*/ 13 h 63"/>
              <a:gd name="T24" fmla="*/ 113 w 113"/>
              <a:gd name="T25" fmla="*/ 0 h 63"/>
              <a:gd name="T26" fmla="*/ 98 w 113"/>
              <a:gd name="T27" fmla="*/ 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" h="63">
                <a:moveTo>
                  <a:pt x="98" y="2"/>
                </a:moveTo>
                <a:lnTo>
                  <a:pt x="83" y="3"/>
                </a:lnTo>
                <a:lnTo>
                  <a:pt x="90" y="11"/>
                </a:lnTo>
                <a:lnTo>
                  <a:pt x="62" y="33"/>
                </a:lnTo>
                <a:lnTo>
                  <a:pt x="40" y="20"/>
                </a:lnTo>
                <a:lnTo>
                  <a:pt x="0" y="58"/>
                </a:lnTo>
                <a:lnTo>
                  <a:pt x="6" y="63"/>
                </a:lnTo>
                <a:lnTo>
                  <a:pt x="41" y="30"/>
                </a:lnTo>
                <a:lnTo>
                  <a:pt x="62" y="43"/>
                </a:lnTo>
                <a:lnTo>
                  <a:pt x="94" y="18"/>
                </a:lnTo>
                <a:lnTo>
                  <a:pt x="101" y="26"/>
                </a:lnTo>
                <a:lnTo>
                  <a:pt x="107" y="13"/>
                </a:lnTo>
                <a:lnTo>
                  <a:pt x="113" y="0"/>
                </a:lnTo>
                <a:lnTo>
                  <a:pt x="9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Rectangle 775"/>
          <p:cNvSpPr>
            <a:spLocks noChangeArrowheads="1"/>
          </p:cNvSpPr>
          <p:nvPr/>
        </p:nvSpPr>
        <p:spPr bwMode="auto">
          <a:xfrm>
            <a:off x="5793991" y="1535882"/>
            <a:ext cx="50946" cy="64531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Rectangle 776"/>
          <p:cNvSpPr>
            <a:spLocks noChangeArrowheads="1"/>
          </p:cNvSpPr>
          <p:nvPr/>
        </p:nvSpPr>
        <p:spPr bwMode="auto">
          <a:xfrm>
            <a:off x="5732857" y="1549467"/>
            <a:ext cx="57739" cy="50946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Rectangle 777"/>
          <p:cNvSpPr>
            <a:spLocks noChangeArrowheads="1"/>
          </p:cNvSpPr>
          <p:nvPr/>
        </p:nvSpPr>
        <p:spPr bwMode="auto">
          <a:xfrm>
            <a:off x="5858518" y="1484936"/>
            <a:ext cx="50946" cy="11547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Rectangle 778"/>
          <p:cNvSpPr>
            <a:spLocks noChangeArrowheads="1"/>
          </p:cNvSpPr>
          <p:nvPr/>
        </p:nvSpPr>
        <p:spPr bwMode="auto">
          <a:xfrm>
            <a:off x="5923050" y="1498521"/>
            <a:ext cx="50946" cy="101890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Rectangle 779"/>
          <p:cNvSpPr>
            <a:spLocks noChangeArrowheads="1"/>
          </p:cNvSpPr>
          <p:nvPr/>
        </p:nvSpPr>
        <p:spPr bwMode="auto">
          <a:xfrm>
            <a:off x="5987579" y="1474750"/>
            <a:ext cx="50946" cy="12566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Rectangle 780"/>
          <p:cNvSpPr>
            <a:spLocks noChangeArrowheads="1"/>
          </p:cNvSpPr>
          <p:nvPr/>
        </p:nvSpPr>
        <p:spPr bwMode="auto">
          <a:xfrm>
            <a:off x="6048713" y="1430596"/>
            <a:ext cx="50946" cy="16981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Rectangle 781"/>
          <p:cNvSpPr>
            <a:spLocks noChangeArrowheads="1"/>
          </p:cNvSpPr>
          <p:nvPr/>
        </p:nvSpPr>
        <p:spPr bwMode="auto">
          <a:xfrm>
            <a:off x="6113245" y="1410218"/>
            <a:ext cx="50946" cy="19019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Freeform 782"/>
          <p:cNvSpPr>
            <a:spLocks/>
          </p:cNvSpPr>
          <p:nvPr/>
        </p:nvSpPr>
        <p:spPr bwMode="auto">
          <a:xfrm>
            <a:off x="2784857" y="1600411"/>
            <a:ext cx="444918" cy="64531"/>
          </a:xfrm>
          <a:custGeom>
            <a:avLst/>
            <a:gdLst>
              <a:gd name="T0" fmla="*/ 0 w 131"/>
              <a:gd name="T1" fmla="*/ 9 h 19"/>
              <a:gd name="T2" fmla="*/ 0 w 131"/>
              <a:gd name="T3" fmla="*/ 9 h 19"/>
              <a:gd name="T4" fmla="*/ 2 w 131"/>
              <a:gd name="T5" fmla="*/ 13 h 19"/>
              <a:gd name="T6" fmla="*/ 4 w 131"/>
              <a:gd name="T7" fmla="*/ 17 h 19"/>
              <a:gd name="T8" fmla="*/ 6 w 131"/>
              <a:gd name="T9" fmla="*/ 19 h 19"/>
              <a:gd name="T10" fmla="*/ 9 w 131"/>
              <a:gd name="T11" fmla="*/ 19 h 19"/>
              <a:gd name="T12" fmla="*/ 122 w 131"/>
              <a:gd name="T13" fmla="*/ 19 h 19"/>
              <a:gd name="T14" fmla="*/ 122 w 131"/>
              <a:gd name="T15" fmla="*/ 19 h 19"/>
              <a:gd name="T16" fmla="*/ 126 w 131"/>
              <a:gd name="T17" fmla="*/ 19 h 19"/>
              <a:gd name="T18" fmla="*/ 129 w 131"/>
              <a:gd name="T19" fmla="*/ 17 h 19"/>
              <a:gd name="T20" fmla="*/ 131 w 131"/>
              <a:gd name="T21" fmla="*/ 13 h 19"/>
              <a:gd name="T22" fmla="*/ 131 w 131"/>
              <a:gd name="T23" fmla="*/ 9 h 19"/>
              <a:gd name="T24" fmla="*/ 131 w 131"/>
              <a:gd name="T25" fmla="*/ 0 h 19"/>
              <a:gd name="T26" fmla="*/ 0 w 131"/>
              <a:gd name="T27" fmla="*/ 0 h 19"/>
              <a:gd name="T28" fmla="*/ 0 w 131"/>
              <a:gd name="T2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19">
                <a:moveTo>
                  <a:pt x="0" y="9"/>
                </a:moveTo>
                <a:lnTo>
                  <a:pt x="0" y="9"/>
                </a:lnTo>
                <a:lnTo>
                  <a:pt x="2" y="13"/>
                </a:lnTo>
                <a:lnTo>
                  <a:pt x="4" y="17"/>
                </a:lnTo>
                <a:lnTo>
                  <a:pt x="6" y="19"/>
                </a:lnTo>
                <a:lnTo>
                  <a:pt x="9" y="19"/>
                </a:lnTo>
                <a:lnTo>
                  <a:pt x="122" y="19"/>
                </a:lnTo>
                <a:lnTo>
                  <a:pt x="122" y="19"/>
                </a:lnTo>
                <a:lnTo>
                  <a:pt x="126" y="19"/>
                </a:lnTo>
                <a:lnTo>
                  <a:pt x="129" y="17"/>
                </a:lnTo>
                <a:lnTo>
                  <a:pt x="131" y="13"/>
                </a:lnTo>
                <a:lnTo>
                  <a:pt x="131" y="9"/>
                </a:lnTo>
                <a:lnTo>
                  <a:pt x="131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Rectangle 783"/>
          <p:cNvSpPr>
            <a:spLocks noChangeArrowheads="1"/>
          </p:cNvSpPr>
          <p:nvPr/>
        </p:nvSpPr>
        <p:spPr bwMode="auto">
          <a:xfrm>
            <a:off x="2784857" y="1512107"/>
            <a:ext cx="444918" cy="67927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Freeform 784"/>
          <p:cNvSpPr>
            <a:spLocks noEditPoints="1"/>
          </p:cNvSpPr>
          <p:nvPr/>
        </p:nvSpPr>
        <p:spPr bwMode="auto">
          <a:xfrm>
            <a:off x="2784857" y="1366067"/>
            <a:ext cx="444918" cy="132458"/>
          </a:xfrm>
          <a:custGeom>
            <a:avLst/>
            <a:gdLst>
              <a:gd name="T0" fmla="*/ 122 w 131"/>
              <a:gd name="T1" fmla="*/ 0 h 39"/>
              <a:gd name="T2" fmla="*/ 9 w 131"/>
              <a:gd name="T3" fmla="*/ 0 h 39"/>
              <a:gd name="T4" fmla="*/ 9 w 131"/>
              <a:gd name="T5" fmla="*/ 0 h 39"/>
              <a:gd name="T6" fmla="*/ 6 w 131"/>
              <a:gd name="T7" fmla="*/ 0 h 39"/>
              <a:gd name="T8" fmla="*/ 4 w 131"/>
              <a:gd name="T9" fmla="*/ 2 h 39"/>
              <a:gd name="T10" fmla="*/ 2 w 131"/>
              <a:gd name="T11" fmla="*/ 4 h 39"/>
              <a:gd name="T12" fmla="*/ 0 w 131"/>
              <a:gd name="T13" fmla="*/ 7 h 39"/>
              <a:gd name="T14" fmla="*/ 0 w 131"/>
              <a:gd name="T15" fmla="*/ 39 h 39"/>
              <a:gd name="T16" fmla="*/ 131 w 131"/>
              <a:gd name="T17" fmla="*/ 39 h 39"/>
              <a:gd name="T18" fmla="*/ 131 w 131"/>
              <a:gd name="T19" fmla="*/ 7 h 39"/>
              <a:gd name="T20" fmla="*/ 131 w 131"/>
              <a:gd name="T21" fmla="*/ 7 h 39"/>
              <a:gd name="T22" fmla="*/ 131 w 131"/>
              <a:gd name="T23" fmla="*/ 4 h 39"/>
              <a:gd name="T24" fmla="*/ 129 w 131"/>
              <a:gd name="T25" fmla="*/ 2 h 39"/>
              <a:gd name="T26" fmla="*/ 126 w 131"/>
              <a:gd name="T27" fmla="*/ 0 h 39"/>
              <a:gd name="T28" fmla="*/ 122 w 131"/>
              <a:gd name="T29" fmla="*/ 0 h 39"/>
              <a:gd name="T30" fmla="*/ 122 w 131"/>
              <a:gd name="T31" fmla="*/ 0 h 39"/>
              <a:gd name="T32" fmla="*/ 17 w 131"/>
              <a:gd name="T33" fmla="*/ 7 h 39"/>
              <a:gd name="T34" fmla="*/ 54 w 131"/>
              <a:gd name="T35" fmla="*/ 7 h 39"/>
              <a:gd name="T36" fmla="*/ 54 w 131"/>
              <a:gd name="T37" fmla="*/ 15 h 39"/>
              <a:gd name="T38" fmla="*/ 17 w 131"/>
              <a:gd name="T39" fmla="*/ 15 h 39"/>
              <a:gd name="T40" fmla="*/ 17 w 131"/>
              <a:gd name="T41" fmla="*/ 7 h 39"/>
              <a:gd name="T42" fmla="*/ 17 w 131"/>
              <a:gd name="T43" fmla="*/ 17 h 39"/>
              <a:gd name="T44" fmla="*/ 60 w 131"/>
              <a:gd name="T45" fmla="*/ 17 h 39"/>
              <a:gd name="T46" fmla="*/ 60 w 131"/>
              <a:gd name="T47" fmla="*/ 24 h 39"/>
              <a:gd name="T48" fmla="*/ 17 w 131"/>
              <a:gd name="T49" fmla="*/ 24 h 39"/>
              <a:gd name="T50" fmla="*/ 17 w 131"/>
              <a:gd name="T51" fmla="*/ 17 h 39"/>
              <a:gd name="T52" fmla="*/ 64 w 131"/>
              <a:gd name="T53" fmla="*/ 32 h 39"/>
              <a:gd name="T54" fmla="*/ 17 w 131"/>
              <a:gd name="T55" fmla="*/ 32 h 39"/>
              <a:gd name="T56" fmla="*/ 17 w 131"/>
              <a:gd name="T57" fmla="*/ 26 h 39"/>
              <a:gd name="T58" fmla="*/ 64 w 131"/>
              <a:gd name="T59" fmla="*/ 26 h 39"/>
              <a:gd name="T60" fmla="*/ 64 w 131"/>
              <a:gd name="T61" fmla="*/ 3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" h="39">
                <a:moveTo>
                  <a:pt x="122" y="0"/>
                </a:move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2" y="4"/>
                </a:lnTo>
                <a:lnTo>
                  <a:pt x="0" y="7"/>
                </a:lnTo>
                <a:lnTo>
                  <a:pt x="0" y="39"/>
                </a:lnTo>
                <a:lnTo>
                  <a:pt x="131" y="39"/>
                </a:lnTo>
                <a:lnTo>
                  <a:pt x="131" y="7"/>
                </a:lnTo>
                <a:lnTo>
                  <a:pt x="131" y="7"/>
                </a:lnTo>
                <a:lnTo>
                  <a:pt x="131" y="4"/>
                </a:lnTo>
                <a:lnTo>
                  <a:pt x="129" y="2"/>
                </a:lnTo>
                <a:lnTo>
                  <a:pt x="126" y="0"/>
                </a:lnTo>
                <a:lnTo>
                  <a:pt x="122" y="0"/>
                </a:lnTo>
                <a:lnTo>
                  <a:pt x="122" y="0"/>
                </a:lnTo>
                <a:close/>
                <a:moveTo>
                  <a:pt x="17" y="7"/>
                </a:moveTo>
                <a:lnTo>
                  <a:pt x="54" y="7"/>
                </a:lnTo>
                <a:lnTo>
                  <a:pt x="54" y="15"/>
                </a:lnTo>
                <a:lnTo>
                  <a:pt x="17" y="15"/>
                </a:lnTo>
                <a:lnTo>
                  <a:pt x="17" y="7"/>
                </a:lnTo>
                <a:close/>
                <a:moveTo>
                  <a:pt x="17" y="17"/>
                </a:moveTo>
                <a:lnTo>
                  <a:pt x="60" y="17"/>
                </a:lnTo>
                <a:lnTo>
                  <a:pt x="60" y="24"/>
                </a:lnTo>
                <a:lnTo>
                  <a:pt x="17" y="24"/>
                </a:lnTo>
                <a:lnTo>
                  <a:pt x="17" y="17"/>
                </a:lnTo>
                <a:close/>
                <a:moveTo>
                  <a:pt x="64" y="32"/>
                </a:moveTo>
                <a:lnTo>
                  <a:pt x="17" y="32"/>
                </a:lnTo>
                <a:lnTo>
                  <a:pt x="17" y="26"/>
                </a:lnTo>
                <a:lnTo>
                  <a:pt x="64" y="26"/>
                </a:lnTo>
                <a:lnTo>
                  <a:pt x="6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Freeform 785"/>
          <p:cNvSpPr>
            <a:spLocks noEditPoints="1"/>
          </p:cNvSpPr>
          <p:nvPr/>
        </p:nvSpPr>
        <p:spPr bwMode="auto">
          <a:xfrm>
            <a:off x="3841110" y="1352481"/>
            <a:ext cx="485674" cy="343029"/>
          </a:xfrm>
          <a:custGeom>
            <a:avLst/>
            <a:gdLst>
              <a:gd name="T0" fmla="*/ 92 w 143"/>
              <a:gd name="T1" fmla="*/ 41 h 101"/>
              <a:gd name="T2" fmla="*/ 28 w 143"/>
              <a:gd name="T3" fmla="*/ 52 h 101"/>
              <a:gd name="T4" fmla="*/ 28 w 143"/>
              <a:gd name="T5" fmla="*/ 60 h 101"/>
              <a:gd name="T6" fmla="*/ 34 w 143"/>
              <a:gd name="T7" fmla="*/ 56 h 101"/>
              <a:gd name="T8" fmla="*/ 58 w 143"/>
              <a:gd name="T9" fmla="*/ 45 h 101"/>
              <a:gd name="T10" fmla="*/ 53 w 143"/>
              <a:gd name="T11" fmla="*/ 49 h 101"/>
              <a:gd name="T12" fmla="*/ 58 w 143"/>
              <a:gd name="T13" fmla="*/ 49 h 101"/>
              <a:gd name="T14" fmla="*/ 118 w 143"/>
              <a:gd name="T15" fmla="*/ 26 h 101"/>
              <a:gd name="T16" fmla="*/ 143 w 143"/>
              <a:gd name="T17" fmla="*/ 23 h 101"/>
              <a:gd name="T18" fmla="*/ 128 w 143"/>
              <a:gd name="T19" fmla="*/ 11 h 101"/>
              <a:gd name="T20" fmla="*/ 122 w 143"/>
              <a:gd name="T21" fmla="*/ 2 h 101"/>
              <a:gd name="T22" fmla="*/ 88 w 143"/>
              <a:gd name="T23" fmla="*/ 6 h 101"/>
              <a:gd name="T24" fmla="*/ 64 w 143"/>
              <a:gd name="T25" fmla="*/ 6 h 101"/>
              <a:gd name="T26" fmla="*/ 40 w 143"/>
              <a:gd name="T27" fmla="*/ 32 h 101"/>
              <a:gd name="T28" fmla="*/ 21 w 143"/>
              <a:gd name="T29" fmla="*/ 30 h 101"/>
              <a:gd name="T30" fmla="*/ 2 w 143"/>
              <a:gd name="T31" fmla="*/ 60 h 101"/>
              <a:gd name="T32" fmla="*/ 26 w 143"/>
              <a:gd name="T33" fmla="*/ 77 h 101"/>
              <a:gd name="T34" fmla="*/ 36 w 143"/>
              <a:gd name="T35" fmla="*/ 75 h 101"/>
              <a:gd name="T36" fmla="*/ 49 w 143"/>
              <a:gd name="T37" fmla="*/ 86 h 101"/>
              <a:gd name="T38" fmla="*/ 73 w 143"/>
              <a:gd name="T39" fmla="*/ 82 h 101"/>
              <a:gd name="T40" fmla="*/ 90 w 143"/>
              <a:gd name="T41" fmla="*/ 90 h 101"/>
              <a:gd name="T42" fmla="*/ 90 w 143"/>
              <a:gd name="T43" fmla="*/ 71 h 101"/>
              <a:gd name="T44" fmla="*/ 109 w 143"/>
              <a:gd name="T45" fmla="*/ 67 h 101"/>
              <a:gd name="T46" fmla="*/ 120 w 143"/>
              <a:gd name="T47" fmla="*/ 49 h 101"/>
              <a:gd name="T48" fmla="*/ 141 w 143"/>
              <a:gd name="T49" fmla="*/ 32 h 101"/>
              <a:gd name="T50" fmla="*/ 40 w 143"/>
              <a:gd name="T51" fmla="*/ 39 h 101"/>
              <a:gd name="T52" fmla="*/ 40 w 143"/>
              <a:gd name="T53" fmla="*/ 43 h 101"/>
              <a:gd name="T54" fmla="*/ 40 w 143"/>
              <a:gd name="T55" fmla="*/ 39 h 101"/>
              <a:gd name="T56" fmla="*/ 30 w 143"/>
              <a:gd name="T57" fmla="*/ 66 h 101"/>
              <a:gd name="T58" fmla="*/ 26 w 143"/>
              <a:gd name="T59" fmla="*/ 52 h 101"/>
              <a:gd name="T60" fmla="*/ 32 w 143"/>
              <a:gd name="T61" fmla="*/ 49 h 101"/>
              <a:gd name="T62" fmla="*/ 36 w 143"/>
              <a:gd name="T63" fmla="*/ 64 h 101"/>
              <a:gd name="T64" fmla="*/ 49 w 143"/>
              <a:gd name="T65" fmla="*/ 60 h 101"/>
              <a:gd name="T66" fmla="*/ 60 w 143"/>
              <a:gd name="T67" fmla="*/ 62 h 101"/>
              <a:gd name="T68" fmla="*/ 60 w 143"/>
              <a:gd name="T69" fmla="*/ 58 h 101"/>
              <a:gd name="T70" fmla="*/ 56 w 143"/>
              <a:gd name="T71" fmla="*/ 56 h 101"/>
              <a:gd name="T72" fmla="*/ 49 w 143"/>
              <a:gd name="T73" fmla="*/ 49 h 101"/>
              <a:gd name="T74" fmla="*/ 58 w 143"/>
              <a:gd name="T75" fmla="*/ 41 h 101"/>
              <a:gd name="T76" fmla="*/ 66 w 143"/>
              <a:gd name="T77" fmla="*/ 52 h 101"/>
              <a:gd name="T78" fmla="*/ 79 w 143"/>
              <a:gd name="T79" fmla="*/ 49 h 101"/>
              <a:gd name="T80" fmla="*/ 79 w 143"/>
              <a:gd name="T81" fmla="*/ 45 h 101"/>
              <a:gd name="T82" fmla="*/ 71 w 143"/>
              <a:gd name="T83" fmla="*/ 41 h 101"/>
              <a:gd name="T84" fmla="*/ 81 w 143"/>
              <a:gd name="T85" fmla="*/ 37 h 101"/>
              <a:gd name="T86" fmla="*/ 79 w 143"/>
              <a:gd name="T87" fmla="*/ 39 h 101"/>
              <a:gd name="T88" fmla="*/ 79 w 143"/>
              <a:gd name="T89" fmla="*/ 49 h 101"/>
              <a:gd name="T90" fmla="*/ 92 w 143"/>
              <a:gd name="T91" fmla="*/ 45 h 101"/>
              <a:gd name="T92" fmla="*/ 86 w 143"/>
              <a:gd name="T93" fmla="*/ 37 h 101"/>
              <a:gd name="T94" fmla="*/ 90 w 143"/>
              <a:gd name="T95" fmla="*/ 32 h 101"/>
              <a:gd name="T96" fmla="*/ 92 w 143"/>
              <a:gd name="T97" fmla="*/ 28 h 101"/>
              <a:gd name="T98" fmla="*/ 98 w 143"/>
              <a:gd name="T99" fmla="*/ 43 h 101"/>
              <a:gd name="T100" fmla="*/ 120 w 143"/>
              <a:gd name="T101" fmla="*/ 36 h 101"/>
              <a:gd name="T102" fmla="*/ 109 w 143"/>
              <a:gd name="T103" fmla="*/ 32 h 101"/>
              <a:gd name="T104" fmla="*/ 120 w 143"/>
              <a:gd name="T105" fmla="*/ 23 h 101"/>
              <a:gd name="T106" fmla="*/ 116 w 143"/>
              <a:gd name="T107" fmla="*/ 34 h 101"/>
              <a:gd name="T108" fmla="*/ 120 w 143"/>
              <a:gd name="T109" fmla="*/ 3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" h="101">
                <a:moveTo>
                  <a:pt x="94" y="37"/>
                </a:moveTo>
                <a:lnTo>
                  <a:pt x="94" y="37"/>
                </a:lnTo>
                <a:lnTo>
                  <a:pt x="92" y="37"/>
                </a:lnTo>
                <a:lnTo>
                  <a:pt x="90" y="41"/>
                </a:lnTo>
                <a:lnTo>
                  <a:pt x="90" y="41"/>
                </a:lnTo>
                <a:lnTo>
                  <a:pt x="92" y="41"/>
                </a:lnTo>
                <a:lnTo>
                  <a:pt x="92" y="41"/>
                </a:lnTo>
                <a:lnTo>
                  <a:pt x="92" y="41"/>
                </a:lnTo>
                <a:lnTo>
                  <a:pt x="94" y="39"/>
                </a:lnTo>
                <a:lnTo>
                  <a:pt x="94" y="37"/>
                </a:lnTo>
                <a:lnTo>
                  <a:pt x="94" y="37"/>
                </a:lnTo>
                <a:close/>
                <a:moveTo>
                  <a:pt x="28" y="52"/>
                </a:moveTo>
                <a:lnTo>
                  <a:pt x="28" y="52"/>
                </a:lnTo>
                <a:lnTo>
                  <a:pt x="28" y="54"/>
                </a:lnTo>
                <a:lnTo>
                  <a:pt x="26" y="56"/>
                </a:lnTo>
                <a:lnTo>
                  <a:pt x="28" y="56"/>
                </a:lnTo>
                <a:lnTo>
                  <a:pt x="28" y="60"/>
                </a:lnTo>
                <a:lnTo>
                  <a:pt x="28" y="60"/>
                </a:lnTo>
                <a:lnTo>
                  <a:pt x="28" y="60"/>
                </a:lnTo>
                <a:lnTo>
                  <a:pt x="30" y="62"/>
                </a:lnTo>
                <a:lnTo>
                  <a:pt x="32" y="62"/>
                </a:lnTo>
                <a:lnTo>
                  <a:pt x="32" y="62"/>
                </a:lnTo>
                <a:lnTo>
                  <a:pt x="34" y="60"/>
                </a:lnTo>
                <a:lnTo>
                  <a:pt x="34" y="56"/>
                </a:lnTo>
                <a:lnTo>
                  <a:pt x="34" y="56"/>
                </a:lnTo>
                <a:lnTo>
                  <a:pt x="32" y="52"/>
                </a:lnTo>
                <a:lnTo>
                  <a:pt x="28" y="52"/>
                </a:lnTo>
                <a:lnTo>
                  <a:pt x="28" y="52"/>
                </a:lnTo>
                <a:close/>
                <a:moveTo>
                  <a:pt x="58" y="47"/>
                </a:moveTo>
                <a:lnTo>
                  <a:pt x="58" y="45"/>
                </a:lnTo>
                <a:lnTo>
                  <a:pt x="58" y="45"/>
                </a:lnTo>
                <a:lnTo>
                  <a:pt x="56" y="45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9"/>
                </a:lnTo>
                <a:lnTo>
                  <a:pt x="53" y="49"/>
                </a:lnTo>
                <a:lnTo>
                  <a:pt x="55" y="52"/>
                </a:lnTo>
                <a:lnTo>
                  <a:pt x="58" y="52"/>
                </a:lnTo>
                <a:lnTo>
                  <a:pt x="58" y="52"/>
                </a:lnTo>
                <a:lnTo>
                  <a:pt x="60" y="51"/>
                </a:lnTo>
                <a:lnTo>
                  <a:pt x="58" y="49"/>
                </a:lnTo>
                <a:lnTo>
                  <a:pt x="58" y="47"/>
                </a:lnTo>
                <a:close/>
                <a:moveTo>
                  <a:pt x="114" y="24"/>
                </a:moveTo>
                <a:lnTo>
                  <a:pt x="114" y="24"/>
                </a:lnTo>
                <a:lnTo>
                  <a:pt x="113" y="26"/>
                </a:lnTo>
                <a:lnTo>
                  <a:pt x="113" y="28"/>
                </a:lnTo>
                <a:lnTo>
                  <a:pt x="118" y="26"/>
                </a:lnTo>
                <a:lnTo>
                  <a:pt x="118" y="26"/>
                </a:lnTo>
                <a:lnTo>
                  <a:pt x="118" y="24"/>
                </a:lnTo>
                <a:lnTo>
                  <a:pt x="114" y="24"/>
                </a:lnTo>
                <a:lnTo>
                  <a:pt x="114" y="24"/>
                </a:lnTo>
                <a:close/>
                <a:moveTo>
                  <a:pt x="143" y="23"/>
                </a:moveTo>
                <a:lnTo>
                  <a:pt x="143" y="23"/>
                </a:lnTo>
                <a:lnTo>
                  <a:pt x="141" y="19"/>
                </a:lnTo>
                <a:lnTo>
                  <a:pt x="137" y="15"/>
                </a:lnTo>
                <a:lnTo>
                  <a:pt x="137" y="15"/>
                </a:lnTo>
                <a:lnTo>
                  <a:pt x="129" y="11"/>
                </a:lnTo>
                <a:lnTo>
                  <a:pt x="128" y="11"/>
                </a:lnTo>
                <a:lnTo>
                  <a:pt x="128" y="11"/>
                </a:lnTo>
                <a:lnTo>
                  <a:pt x="128" y="11"/>
                </a:lnTo>
                <a:lnTo>
                  <a:pt x="128" y="9"/>
                </a:lnTo>
                <a:lnTo>
                  <a:pt x="128" y="9"/>
                </a:lnTo>
                <a:lnTo>
                  <a:pt x="126" y="6"/>
                </a:lnTo>
                <a:lnTo>
                  <a:pt x="122" y="2"/>
                </a:lnTo>
                <a:lnTo>
                  <a:pt x="122" y="2"/>
                </a:lnTo>
                <a:lnTo>
                  <a:pt x="116" y="0"/>
                </a:lnTo>
                <a:lnTo>
                  <a:pt x="109" y="0"/>
                </a:lnTo>
                <a:lnTo>
                  <a:pt x="109" y="0"/>
                </a:lnTo>
                <a:lnTo>
                  <a:pt x="99" y="0"/>
                </a:lnTo>
                <a:lnTo>
                  <a:pt x="99" y="0"/>
                </a:lnTo>
                <a:lnTo>
                  <a:pt x="88" y="6"/>
                </a:lnTo>
                <a:lnTo>
                  <a:pt x="86" y="6"/>
                </a:lnTo>
                <a:lnTo>
                  <a:pt x="86" y="6"/>
                </a:lnTo>
                <a:lnTo>
                  <a:pt x="86" y="6"/>
                </a:lnTo>
                <a:lnTo>
                  <a:pt x="75" y="4"/>
                </a:lnTo>
                <a:lnTo>
                  <a:pt x="75" y="4"/>
                </a:lnTo>
                <a:lnTo>
                  <a:pt x="64" y="6"/>
                </a:lnTo>
                <a:lnTo>
                  <a:pt x="64" y="6"/>
                </a:lnTo>
                <a:lnTo>
                  <a:pt x="55" y="9"/>
                </a:lnTo>
                <a:lnTo>
                  <a:pt x="47" y="15"/>
                </a:lnTo>
                <a:lnTo>
                  <a:pt x="43" y="23"/>
                </a:lnTo>
                <a:lnTo>
                  <a:pt x="40" y="30"/>
                </a:lnTo>
                <a:lnTo>
                  <a:pt x="40" y="32"/>
                </a:lnTo>
                <a:lnTo>
                  <a:pt x="38" y="30"/>
                </a:lnTo>
                <a:lnTo>
                  <a:pt x="38" y="30"/>
                </a:lnTo>
                <a:lnTo>
                  <a:pt x="28" y="30"/>
                </a:lnTo>
                <a:lnTo>
                  <a:pt x="28" y="30"/>
                </a:lnTo>
                <a:lnTo>
                  <a:pt x="21" y="30"/>
                </a:lnTo>
                <a:lnTo>
                  <a:pt x="21" y="30"/>
                </a:lnTo>
                <a:lnTo>
                  <a:pt x="13" y="34"/>
                </a:lnTo>
                <a:lnTo>
                  <a:pt x="6" y="39"/>
                </a:lnTo>
                <a:lnTo>
                  <a:pt x="2" y="47"/>
                </a:lnTo>
                <a:lnTo>
                  <a:pt x="0" y="54"/>
                </a:lnTo>
                <a:lnTo>
                  <a:pt x="0" y="54"/>
                </a:lnTo>
                <a:lnTo>
                  <a:pt x="2" y="60"/>
                </a:lnTo>
                <a:lnTo>
                  <a:pt x="2" y="60"/>
                </a:lnTo>
                <a:lnTo>
                  <a:pt x="6" y="67"/>
                </a:lnTo>
                <a:lnTo>
                  <a:pt x="11" y="71"/>
                </a:lnTo>
                <a:lnTo>
                  <a:pt x="17" y="75"/>
                </a:lnTo>
                <a:lnTo>
                  <a:pt x="26" y="77"/>
                </a:lnTo>
                <a:lnTo>
                  <a:pt x="26" y="77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6" y="75"/>
                </a:lnTo>
                <a:lnTo>
                  <a:pt x="36" y="77"/>
                </a:lnTo>
                <a:lnTo>
                  <a:pt x="36" y="77"/>
                </a:lnTo>
                <a:lnTo>
                  <a:pt x="40" y="81"/>
                </a:lnTo>
                <a:lnTo>
                  <a:pt x="43" y="82"/>
                </a:lnTo>
                <a:lnTo>
                  <a:pt x="43" y="82"/>
                </a:lnTo>
                <a:lnTo>
                  <a:pt x="49" y="86"/>
                </a:lnTo>
                <a:lnTo>
                  <a:pt x="55" y="86"/>
                </a:lnTo>
                <a:lnTo>
                  <a:pt x="55" y="86"/>
                </a:lnTo>
                <a:lnTo>
                  <a:pt x="64" y="84"/>
                </a:lnTo>
                <a:lnTo>
                  <a:pt x="64" y="84"/>
                </a:lnTo>
                <a:lnTo>
                  <a:pt x="71" y="82"/>
                </a:lnTo>
                <a:lnTo>
                  <a:pt x="73" y="82"/>
                </a:lnTo>
                <a:lnTo>
                  <a:pt x="73" y="82"/>
                </a:lnTo>
                <a:lnTo>
                  <a:pt x="73" y="82"/>
                </a:lnTo>
                <a:lnTo>
                  <a:pt x="84" y="94"/>
                </a:lnTo>
                <a:lnTo>
                  <a:pt x="98" y="101"/>
                </a:lnTo>
                <a:lnTo>
                  <a:pt x="98" y="101"/>
                </a:lnTo>
                <a:lnTo>
                  <a:pt x="90" y="90"/>
                </a:lnTo>
                <a:lnTo>
                  <a:pt x="90" y="82"/>
                </a:lnTo>
                <a:lnTo>
                  <a:pt x="88" y="75"/>
                </a:lnTo>
                <a:lnTo>
                  <a:pt x="88" y="75"/>
                </a:lnTo>
                <a:lnTo>
                  <a:pt x="88" y="73"/>
                </a:lnTo>
                <a:lnTo>
                  <a:pt x="88" y="71"/>
                </a:lnTo>
                <a:lnTo>
                  <a:pt x="90" y="71"/>
                </a:lnTo>
                <a:lnTo>
                  <a:pt x="90" y="71"/>
                </a:lnTo>
                <a:lnTo>
                  <a:pt x="96" y="71"/>
                </a:lnTo>
                <a:lnTo>
                  <a:pt x="96" y="71"/>
                </a:lnTo>
                <a:lnTo>
                  <a:pt x="101" y="71"/>
                </a:lnTo>
                <a:lnTo>
                  <a:pt x="101" y="71"/>
                </a:lnTo>
                <a:lnTo>
                  <a:pt x="109" y="67"/>
                </a:lnTo>
                <a:lnTo>
                  <a:pt x="114" y="64"/>
                </a:lnTo>
                <a:lnTo>
                  <a:pt x="118" y="58"/>
                </a:lnTo>
                <a:lnTo>
                  <a:pt x="120" y="51"/>
                </a:lnTo>
                <a:lnTo>
                  <a:pt x="120" y="51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0" y="49"/>
                </a:lnTo>
                <a:lnTo>
                  <a:pt x="129" y="45"/>
                </a:lnTo>
                <a:lnTo>
                  <a:pt x="137" y="39"/>
                </a:lnTo>
                <a:lnTo>
                  <a:pt x="137" y="39"/>
                </a:lnTo>
                <a:lnTo>
                  <a:pt x="141" y="32"/>
                </a:lnTo>
                <a:lnTo>
                  <a:pt x="143" y="26"/>
                </a:lnTo>
                <a:lnTo>
                  <a:pt x="143" y="26"/>
                </a:lnTo>
                <a:lnTo>
                  <a:pt x="143" y="23"/>
                </a:lnTo>
                <a:lnTo>
                  <a:pt x="143" y="23"/>
                </a:lnTo>
                <a:close/>
                <a:moveTo>
                  <a:pt x="40" y="39"/>
                </a:moveTo>
                <a:lnTo>
                  <a:pt x="40" y="39"/>
                </a:lnTo>
                <a:lnTo>
                  <a:pt x="41" y="39"/>
                </a:lnTo>
                <a:lnTo>
                  <a:pt x="41" y="41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40" y="43"/>
                </a:lnTo>
                <a:lnTo>
                  <a:pt x="38" y="43"/>
                </a:lnTo>
                <a:lnTo>
                  <a:pt x="38" y="43"/>
                </a:lnTo>
                <a:lnTo>
                  <a:pt x="38" y="43"/>
                </a:lnTo>
                <a:lnTo>
                  <a:pt x="38" y="41"/>
                </a:lnTo>
                <a:lnTo>
                  <a:pt x="40" y="39"/>
                </a:lnTo>
                <a:lnTo>
                  <a:pt x="40" y="39"/>
                </a:lnTo>
                <a:close/>
                <a:moveTo>
                  <a:pt x="34" y="64"/>
                </a:moveTo>
                <a:lnTo>
                  <a:pt x="34" y="64"/>
                </a:lnTo>
                <a:lnTo>
                  <a:pt x="32" y="66"/>
                </a:lnTo>
                <a:lnTo>
                  <a:pt x="28" y="64"/>
                </a:lnTo>
                <a:lnTo>
                  <a:pt x="28" y="64"/>
                </a:lnTo>
                <a:lnTo>
                  <a:pt x="30" y="66"/>
                </a:lnTo>
                <a:lnTo>
                  <a:pt x="26" y="67"/>
                </a:lnTo>
                <a:lnTo>
                  <a:pt x="26" y="67"/>
                </a:lnTo>
                <a:lnTo>
                  <a:pt x="25" y="62"/>
                </a:lnTo>
                <a:lnTo>
                  <a:pt x="19" y="45"/>
                </a:lnTo>
                <a:lnTo>
                  <a:pt x="23" y="43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1"/>
                </a:lnTo>
                <a:lnTo>
                  <a:pt x="30" y="49"/>
                </a:lnTo>
                <a:lnTo>
                  <a:pt x="30" y="49"/>
                </a:lnTo>
                <a:lnTo>
                  <a:pt x="32" y="49"/>
                </a:lnTo>
                <a:lnTo>
                  <a:pt x="34" y="49"/>
                </a:lnTo>
                <a:lnTo>
                  <a:pt x="38" y="54"/>
                </a:lnTo>
                <a:lnTo>
                  <a:pt x="38" y="54"/>
                </a:lnTo>
                <a:lnTo>
                  <a:pt x="40" y="58"/>
                </a:lnTo>
                <a:lnTo>
                  <a:pt x="38" y="60"/>
                </a:lnTo>
                <a:lnTo>
                  <a:pt x="36" y="64"/>
                </a:lnTo>
                <a:lnTo>
                  <a:pt x="34" y="64"/>
                </a:lnTo>
                <a:lnTo>
                  <a:pt x="34" y="64"/>
                </a:lnTo>
                <a:close/>
                <a:moveTo>
                  <a:pt x="43" y="62"/>
                </a:moveTo>
                <a:lnTo>
                  <a:pt x="40" y="47"/>
                </a:lnTo>
                <a:lnTo>
                  <a:pt x="43" y="45"/>
                </a:lnTo>
                <a:lnTo>
                  <a:pt x="49" y="60"/>
                </a:lnTo>
                <a:lnTo>
                  <a:pt x="43" y="62"/>
                </a:lnTo>
                <a:close/>
                <a:moveTo>
                  <a:pt x="66" y="58"/>
                </a:moveTo>
                <a:lnTo>
                  <a:pt x="66" y="58"/>
                </a:lnTo>
                <a:lnTo>
                  <a:pt x="62" y="62"/>
                </a:lnTo>
                <a:lnTo>
                  <a:pt x="60" y="62"/>
                </a:lnTo>
                <a:lnTo>
                  <a:pt x="60" y="62"/>
                </a:lnTo>
                <a:lnTo>
                  <a:pt x="55" y="64"/>
                </a:lnTo>
                <a:lnTo>
                  <a:pt x="55" y="60"/>
                </a:lnTo>
                <a:lnTo>
                  <a:pt x="55" y="60"/>
                </a:lnTo>
                <a:lnTo>
                  <a:pt x="58" y="60"/>
                </a:lnTo>
                <a:lnTo>
                  <a:pt x="58" y="60"/>
                </a:lnTo>
                <a:lnTo>
                  <a:pt x="60" y="58"/>
                </a:lnTo>
                <a:lnTo>
                  <a:pt x="60" y="54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0" y="54"/>
                </a:lnTo>
                <a:lnTo>
                  <a:pt x="56" y="56"/>
                </a:lnTo>
                <a:lnTo>
                  <a:pt x="56" y="56"/>
                </a:lnTo>
                <a:lnTo>
                  <a:pt x="55" y="56"/>
                </a:lnTo>
                <a:lnTo>
                  <a:pt x="53" y="56"/>
                </a:lnTo>
                <a:lnTo>
                  <a:pt x="49" y="51"/>
                </a:lnTo>
                <a:lnTo>
                  <a:pt x="49" y="51"/>
                </a:lnTo>
                <a:lnTo>
                  <a:pt x="49" y="49"/>
                </a:lnTo>
                <a:lnTo>
                  <a:pt x="49" y="45"/>
                </a:lnTo>
                <a:lnTo>
                  <a:pt x="51" y="43"/>
                </a:lnTo>
                <a:lnTo>
                  <a:pt x="53" y="41"/>
                </a:lnTo>
                <a:lnTo>
                  <a:pt x="53" y="41"/>
                </a:lnTo>
                <a:lnTo>
                  <a:pt x="55" y="41"/>
                </a:lnTo>
                <a:lnTo>
                  <a:pt x="58" y="41"/>
                </a:lnTo>
                <a:lnTo>
                  <a:pt x="58" y="41"/>
                </a:lnTo>
                <a:lnTo>
                  <a:pt x="56" y="39"/>
                </a:lnTo>
                <a:lnTo>
                  <a:pt x="60" y="39"/>
                </a:lnTo>
                <a:lnTo>
                  <a:pt x="60" y="39"/>
                </a:lnTo>
                <a:lnTo>
                  <a:pt x="62" y="43"/>
                </a:lnTo>
                <a:lnTo>
                  <a:pt x="66" y="52"/>
                </a:lnTo>
                <a:lnTo>
                  <a:pt x="66" y="52"/>
                </a:lnTo>
                <a:lnTo>
                  <a:pt x="66" y="56"/>
                </a:lnTo>
                <a:lnTo>
                  <a:pt x="66" y="58"/>
                </a:lnTo>
                <a:lnTo>
                  <a:pt x="66" y="58"/>
                </a:lnTo>
                <a:close/>
                <a:moveTo>
                  <a:pt x="79" y="49"/>
                </a:moveTo>
                <a:lnTo>
                  <a:pt x="79" y="49"/>
                </a:lnTo>
                <a:lnTo>
                  <a:pt x="75" y="51"/>
                </a:lnTo>
                <a:lnTo>
                  <a:pt x="73" y="47"/>
                </a:lnTo>
                <a:lnTo>
                  <a:pt x="73" y="47"/>
                </a:lnTo>
                <a:lnTo>
                  <a:pt x="79" y="47"/>
                </a:lnTo>
                <a:lnTo>
                  <a:pt x="79" y="47"/>
                </a:lnTo>
                <a:lnTo>
                  <a:pt x="79" y="45"/>
                </a:lnTo>
                <a:lnTo>
                  <a:pt x="81" y="45"/>
                </a:lnTo>
                <a:lnTo>
                  <a:pt x="81" y="45"/>
                </a:lnTo>
                <a:lnTo>
                  <a:pt x="77" y="43"/>
                </a:lnTo>
                <a:lnTo>
                  <a:pt x="77" y="43"/>
                </a:lnTo>
                <a:lnTo>
                  <a:pt x="73" y="43"/>
                </a:lnTo>
                <a:lnTo>
                  <a:pt x="71" y="41"/>
                </a:lnTo>
                <a:lnTo>
                  <a:pt x="71" y="41"/>
                </a:lnTo>
                <a:lnTo>
                  <a:pt x="71" y="36"/>
                </a:lnTo>
                <a:lnTo>
                  <a:pt x="75" y="34"/>
                </a:lnTo>
                <a:lnTo>
                  <a:pt x="75" y="34"/>
                </a:lnTo>
                <a:lnTo>
                  <a:pt x="81" y="34"/>
                </a:lnTo>
                <a:lnTo>
                  <a:pt x="81" y="37"/>
                </a:lnTo>
                <a:lnTo>
                  <a:pt x="81" y="37"/>
                </a:lnTo>
                <a:lnTo>
                  <a:pt x="77" y="37"/>
                </a:lnTo>
                <a:lnTo>
                  <a:pt x="77" y="37"/>
                </a:lnTo>
                <a:lnTo>
                  <a:pt x="75" y="39"/>
                </a:lnTo>
                <a:lnTo>
                  <a:pt x="75" y="39"/>
                </a:lnTo>
                <a:lnTo>
                  <a:pt x="79" y="39"/>
                </a:lnTo>
                <a:lnTo>
                  <a:pt x="79" y="39"/>
                </a:lnTo>
                <a:lnTo>
                  <a:pt x="83" y="41"/>
                </a:lnTo>
                <a:lnTo>
                  <a:pt x="84" y="43"/>
                </a:lnTo>
                <a:lnTo>
                  <a:pt x="84" y="43"/>
                </a:lnTo>
                <a:lnTo>
                  <a:pt x="84" y="47"/>
                </a:lnTo>
                <a:lnTo>
                  <a:pt x="79" y="49"/>
                </a:lnTo>
                <a:lnTo>
                  <a:pt x="79" y="49"/>
                </a:lnTo>
                <a:close/>
                <a:moveTo>
                  <a:pt x="98" y="43"/>
                </a:moveTo>
                <a:lnTo>
                  <a:pt x="96" y="41"/>
                </a:lnTo>
                <a:lnTo>
                  <a:pt x="96" y="41"/>
                </a:lnTo>
                <a:lnTo>
                  <a:pt x="96" y="41"/>
                </a:lnTo>
                <a:lnTo>
                  <a:pt x="92" y="45"/>
                </a:lnTo>
                <a:lnTo>
                  <a:pt x="92" y="45"/>
                </a:lnTo>
                <a:lnTo>
                  <a:pt x="88" y="45"/>
                </a:lnTo>
                <a:lnTo>
                  <a:pt x="86" y="43"/>
                </a:lnTo>
                <a:lnTo>
                  <a:pt x="86" y="43"/>
                </a:lnTo>
                <a:lnTo>
                  <a:pt x="86" y="39"/>
                </a:lnTo>
                <a:lnTo>
                  <a:pt x="86" y="37"/>
                </a:lnTo>
                <a:lnTo>
                  <a:pt x="92" y="34"/>
                </a:lnTo>
                <a:lnTo>
                  <a:pt x="92" y="34"/>
                </a:lnTo>
                <a:lnTo>
                  <a:pt x="92" y="34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6" y="36"/>
                </a:lnTo>
                <a:lnTo>
                  <a:pt x="84" y="32"/>
                </a:lnTo>
                <a:lnTo>
                  <a:pt x="84" y="32"/>
                </a:lnTo>
                <a:lnTo>
                  <a:pt x="90" y="30"/>
                </a:lnTo>
                <a:lnTo>
                  <a:pt x="90" y="30"/>
                </a:lnTo>
                <a:lnTo>
                  <a:pt x="92" y="28"/>
                </a:lnTo>
                <a:lnTo>
                  <a:pt x="96" y="30"/>
                </a:lnTo>
                <a:lnTo>
                  <a:pt x="98" y="34"/>
                </a:lnTo>
                <a:lnTo>
                  <a:pt x="99" y="39"/>
                </a:lnTo>
                <a:lnTo>
                  <a:pt x="99" y="39"/>
                </a:lnTo>
                <a:lnTo>
                  <a:pt x="101" y="43"/>
                </a:lnTo>
                <a:lnTo>
                  <a:pt x="98" y="43"/>
                </a:lnTo>
                <a:close/>
                <a:moveTo>
                  <a:pt x="105" y="41"/>
                </a:moveTo>
                <a:lnTo>
                  <a:pt x="98" y="21"/>
                </a:lnTo>
                <a:lnTo>
                  <a:pt x="101" y="19"/>
                </a:lnTo>
                <a:lnTo>
                  <a:pt x="109" y="39"/>
                </a:lnTo>
                <a:lnTo>
                  <a:pt x="105" y="41"/>
                </a:lnTo>
                <a:close/>
                <a:moveTo>
                  <a:pt x="120" y="36"/>
                </a:moveTo>
                <a:lnTo>
                  <a:pt x="120" y="36"/>
                </a:lnTo>
                <a:lnTo>
                  <a:pt x="116" y="37"/>
                </a:lnTo>
                <a:lnTo>
                  <a:pt x="113" y="36"/>
                </a:lnTo>
                <a:lnTo>
                  <a:pt x="111" y="34"/>
                </a:lnTo>
                <a:lnTo>
                  <a:pt x="109" y="32"/>
                </a:lnTo>
                <a:lnTo>
                  <a:pt x="109" y="32"/>
                </a:lnTo>
                <a:lnTo>
                  <a:pt x="109" y="26"/>
                </a:lnTo>
                <a:lnTo>
                  <a:pt x="111" y="23"/>
                </a:lnTo>
                <a:lnTo>
                  <a:pt x="114" y="21"/>
                </a:lnTo>
                <a:lnTo>
                  <a:pt x="114" y="21"/>
                </a:lnTo>
                <a:lnTo>
                  <a:pt x="118" y="21"/>
                </a:lnTo>
                <a:lnTo>
                  <a:pt x="120" y="23"/>
                </a:lnTo>
                <a:lnTo>
                  <a:pt x="124" y="26"/>
                </a:lnTo>
                <a:lnTo>
                  <a:pt x="124" y="26"/>
                </a:lnTo>
                <a:lnTo>
                  <a:pt x="124" y="28"/>
                </a:lnTo>
                <a:lnTo>
                  <a:pt x="114" y="32"/>
                </a:lnTo>
                <a:lnTo>
                  <a:pt x="114" y="32"/>
                </a:lnTo>
                <a:lnTo>
                  <a:pt x="116" y="34"/>
                </a:lnTo>
                <a:lnTo>
                  <a:pt x="118" y="32"/>
                </a:lnTo>
                <a:lnTo>
                  <a:pt x="118" y="32"/>
                </a:lnTo>
                <a:lnTo>
                  <a:pt x="124" y="30"/>
                </a:lnTo>
                <a:lnTo>
                  <a:pt x="124" y="34"/>
                </a:lnTo>
                <a:lnTo>
                  <a:pt x="124" y="34"/>
                </a:lnTo>
                <a:lnTo>
                  <a:pt x="120" y="36"/>
                </a:lnTo>
                <a:lnTo>
                  <a:pt x="12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Freeform 786"/>
          <p:cNvSpPr>
            <a:spLocks noEditPoints="1"/>
          </p:cNvSpPr>
          <p:nvPr/>
        </p:nvSpPr>
        <p:spPr bwMode="auto">
          <a:xfrm>
            <a:off x="2217673" y="1294743"/>
            <a:ext cx="376993" cy="363407"/>
          </a:xfrm>
          <a:custGeom>
            <a:avLst/>
            <a:gdLst>
              <a:gd name="T0" fmla="*/ 79 w 111"/>
              <a:gd name="T1" fmla="*/ 26 h 107"/>
              <a:gd name="T2" fmla="*/ 79 w 111"/>
              <a:gd name="T3" fmla="*/ 23 h 107"/>
              <a:gd name="T4" fmla="*/ 79 w 111"/>
              <a:gd name="T5" fmla="*/ 13 h 107"/>
              <a:gd name="T6" fmla="*/ 77 w 111"/>
              <a:gd name="T7" fmla="*/ 6 h 107"/>
              <a:gd name="T8" fmla="*/ 73 w 111"/>
              <a:gd name="T9" fmla="*/ 2 h 107"/>
              <a:gd name="T10" fmla="*/ 70 w 111"/>
              <a:gd name="T11" fmla="*/ 0 h 107"/>
              <a:gd name="T12" fmla="*/ 66 w 111"/>
              <a:gd name="T13" fmla="*/ 2 h 107"/>
              <a:gd name="T14" fmla="*/ 62 w 111"/>
              <a:gd name="T15" fmla="*/ 10 h 107"/>
              <a:gd name="T16" fmla="*/ 60 w 111"/>
              <a:gd name="T17" fmla="*/ 23 h 107"/>
              <a:gd name="T18" fmla="*/ 60 w 111"/>
              <a:gd name="T19" fmla="*/ 26 h 107"/>
              <a:gd name="T20" fmla="*/ 55 w 111"/>
              <a:gd name="T21" fmla="*/ 26 h 107"/>
              <a:gd name="T22" fmla="*/ 55 w 111"/>
              <a:gd name="T23" fmla="*/ 23 h 107"/>
              <a:gd name="T24" fmla="*/ 53 w 111"/>
              <a:gd name="T25" fmla="*/ 6 h 107"/>
              <a:gd name="T26" fmla="*/ 51 w 111"/>
              <a:gd name="T27" fmla="*/ 2 h 107"/>
              <a:gd name="T28" fmla="*/ 47 w 111"/>
              <a:gd name="T29" fmla="*/ 0 h 107"/>
              <a:gd name="T30" fmla="*/ 42 w 111"/>
              <a:gd name="T31" fmla="*/ 2 h 107"/>
              <a:gd name="T32" fmla="*/ 40 w 111"/>
              <a:gd name="T33" fmla="*/ 6 h 107"/>
              <a:gd name="T34" fmla="*/ 38 w 111"/>
              <a:gd name="T35" fmla="*/ 10 h 107"/>
              <a:gd name="T36" fmla="*/ 38 w 111"/>
              <a:gd name="T37" fmla="*/ 23 h 107"/>
              <a:gd name="T38" fmla="*/ 2 w 111"/>
              <a:gd name="T39" fmla="*/ 26 h 107"/>
              <a:gd name="T40" fmla="*/ 2 w 111"/>
              <a:gd name="T41" fmla="*/ 26 h 107"/>
              <a:gd name="T42" fmla="*/ 0 w 111"/>
              <a:gd name="T43" fmla="*/ 105 h 107"/>
              <a:gd name="T44" fmla="*/ 2 w 111"/>
              <a:gd name="T45" fmla="*/ 107 h 107"/>
              <a:gd name="T46" fmla="*/ 109 w 111"/>
              <a:gd name="T47" fmla="*/ 107 h 107"/>
              <a:gd name="T48" fmla="*/ 111 w 111"/>
              <a:gd name="T49" fmla="*/ 107 h 107"/>
              <a:gd name="T50" fmla="*/ 111 w 111"/>
              <a:gd name="T51" fmla="*/ 28 h 107"/>
              <a:gd name="T52" fmla="*/ 111 w 111"/>
              <a:gd name="T53" fmla="*/ 26 h 107"/>
              <a:gd name="T54" fmla="*/ 109 w 111"/>
              <a:gd name="T55" fmla="*/ 26 h 107"/>
              <a:gd name="T56" fmla="*/ 62 w 111"/>
              <a:gd name="T57" fmla="*/ 23 h 107"/>
              <a:gd name="T58" fmla="*/ 64 w 111"/>
              <a:gd name="T59" fmla="*/ 8 h 107"/>
              <a:gd name="T60" fmla="*/ 66 w 111"/>
              <a:gd name="T61" fmla="*/ 2 h 107"/>
              <a:gd name="T62" fmla="*/ 70 w 111"/>
              <a:gd name="T63" fmla="*/ 0 h 107"/>
              <a:gd name="T64" fmla="*/ 73 w 111"/>
              <a:gd name="T65" fmla="*/ 2 h 107"/>
              <a:gd name="T66" fmla="*/ 77 w 111"/>
              <a:gd name="T67" fmla="*/ 10 h 107"/>
              <a:gd name="T68" fmla="*/ 77 w 111"/>
              <a:gd name="T69" fmla="*/ 23 h 107"/>
              <a:gd name="T70" fmla="*/ 77 w 111"/>
              <a:gd name="T71" fmla="*/ 26 h 107"/>
              <a:gd name="T72" fmla="*/ 62 w 111"/>
              <a:gd name="T73" fmla="*/ 26 h 107"/>
              <a:gd name="T74" fmla="*/ 62 w 111"/>
              <a:gd name="T75" fmla="*/ 23 h 107"/>
              <a:gd name="T76" fmla="*/ 40 w 111"/>
              <a:gd name="T77" fmla="*/ 23 h 107"/>
              <a:gd name="T78" fmla="*/ 42 w 111"/>
              <a:gd name="T79" fmla="*/ 8 h 107"/>
              <a:gd name="T80" fmla="*/ 43 w 111"/>
              <a:gd name="T81" fmla="*/ 2 h 107"/>
              <a:gd name="T82" fmla="*/ 47 w 111"/>
              <a:gd name="T83" fmla="*/ 0 h 107"/>
              <a:gd name="T84" fmla="*/ 49 w 111"/>
              <a:gd name="T85" fmla="*/ 2 h 107"/>
              <a:gd name="T86" fmla="*/ 53 w 111"/>
              <a:gd name="T87" fmla="*/ 10 h 107"/>
              <a:gd name="T88" fmla="*/ 55 w 111"/>
              <a:gd name="T89" fmla="*/ 23 h 107"/>
              <a:gd name="T90" fmla="*/ 55 w 111"/>
              <a:gd name="T91" fmla="*/ 26 h 107"/>
              <a:gd name="T92" fmla="*/ 40 w 111"/>
              <a:gd name="T93" fmla="*/ 26 h 107"/>
              <a:gd name="T94" fmla="*/ 40 w 111"/>
              <a:gd name="T95" fmla="*/ 23 h 107"/>
              <a:gd name="T96" fmla="*/ 103 w 111"/>
              <a:gd name="T97" fmla="*/ 99 h 107"/>
              <a:gd name="T98" fmla="*/ 10 w 111"/>
              <a:gd name="T99" fmla="*/ 101 h 107"/>
              <a:gd name="T100" fmla="*/ 8 w 111"/>
              <a:gd name="T101" fmla="*/ 99 h 107"/>
              <a:gd name="T102" fmla="*/ 8 w 111"/>
              <a:gd name="T103" fmla="*/ 38 h 107"/>
              <a:gd name="T104" fmla="*/ 40 w 111"/>
              <a:gd name="T105" fmla="*/ 36 h 107"/>
              <a:gd name="T106" fmla="*/ 53 w 111"/>
              <a:gd name="T107" fmla="*/ 36 h 107"/>
              <a:gd name="T108" fmla="*/ 62 w 111"/>
              <a:gd name="T109" fmla="*/ 36 h 107"/>
              <a:gd name="T110" fmla="*/ 75 w 111"/>
              <a:gd name="T111" fmla="*/ 36 h 107"/>
              <a:gd name="T112" fmla="*/ 102 w 111"/>
              <a:gd name="T113" fmla="*/ 36 h 107"/>
              <a:gd name="T114" fmla="*/ 103 w 111"/>
              <a:gd name="T115" fmla="*/ 3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1" h="107">
                <a:moveTo>
                  <a:pt x="109" y="26"/>
                </a:moveTo>
                <a:lnTo>
                  <a:pt x="79" y="26"/>
                </a:lnTo>
                <a:lnTo>
                  <a:pt x="79" y="26"/>
                </a:lnTo>
                <a:lnTo>
                  <a:pt x="79" y="23"/>
                </a:lnTo>
                <a:lnTo>
                  <a:pt x="79" y="23"/>
                </a:lnTo>
                <a:lnTo>
                  <a:pt x="79" y="13"/>
                </a:lnTo>
                <a:lnTo>
                  <a:pt x="77" y="6"/>
                </a:lnTo>
                <a:lnTo>
                  <a:pt x="77" y="6"/>
                </a:lnTo>
                <a:lnTo>
                  <a:pt x="73" y="2"/>
                </a:lnTo>
                <a:lnTo>
                  <a:pt x="73" y="2"/>
                </a:lnTo>
                <a:lnTo>
                  <a:pt x="70" y="0"/>
                </a:lnTo>
                <a:lnTo>
                  <a:pt x="70" y="0"/>
                </a:lnTo>
                <a:lnTo>
                  <a:pt x="66" y="2"/>
                </a:lnTo>
                <a:lnTo>
                  <a:pt x="66" y="2"/>
                </a:lnTo>
                <a:lnTo>
                  <a:pt x="64" y="6"/>
                </a:lnTo>
                <a:lnTo>
                  <a:pt x="62" y="10"/>
                </a:lnTo>
                <a:lnTo>
                  <a:pt x="62" y="10"/>
                </a:lnTo>
                <a:lnTo>
                  <a:pt x="60" y="23"/>
                </a:lnTo>
                <a:lnTo>
                  <a:pt x="60" y="23"/>
                </a:lnTo>
                <a:lnTo>
                  <a:pt x="60" y="26"/>
                </a:lnTo>
                <a:lnTo>
                  <a:pt x="55" y="26"/>
                </a:lnTo>
                <a:lnTo>
                  <a:pt x="55" y="26"/>
                </a:lnTo>
                <a:lnTo>
                  <a:pt x="55" y="23"/>
                </a:lnTo>
                <a:lnTo>
                  <a:pt x="55" y="23"/>
                </a:lnTo>
                <a:lnTo>
                  <a:pt x="55" y="13"/>
                </a:lnTo>
                <a:lnTo>
                  <a:pt x="53" y="6"/>
                </a:lnTo>
                <a:lnTo>
                  <a:pt x="53" y="6"/>
                </a:lnTo>
                <a:lnTo>
                  <a:pt x="51" y="2"/>
                </a:lnTo>
                <a:lnTo>
                  <a:pt x="51" y="2"/>
                </a:lnTo>
                <a:lnTo>
                  <a:pt x="47" y="0"/>
                </a:lnTo>
                <a:lnTo>
                  <a:pt x="47" y="0"/>
                </a:lnTo>
                <a:lnTo>
                  <a:pt x="42" y="2"/>
                </a:lnTo>
                <a:lnTo>
                  <a:pt x="42" y="2"/>
                </a:lnTo>
                <a:lnTo>
                  <a:pt x="40" y="6"/>
                </a:lnTo>
                <a:lnTo>
                  <a:pt x="38" y="10"/>
                </a:lnTo>
                <a:lnTo>
                  <a:pt x="38" y="10"/>
                </a:lnTo>
                <a:lnTo>
                  <a:pt x="38" y="23"/>
                </a:lnTo>
                <a:lnTo>
                  <a:pt x="38" y="23"/>
                </a:lnTo>
                <a:lnTo>
                  <a:pt x="38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0" y="28"/>
                </a:lnTo>
                <a:lnTo>
                  <a:pt x="0" y="105"/>
                </a:lnTo>
                <a:lnTo>
                  <a:pt x="0" y="105"/>
                </a:lnTo>
                <a:lnTo>
                  <a:pt x="2" y="107"/>
                </a:lnTo>
                <a:lnTo>
                  <a:pt x="2" y="107"/>
                </a:lnTo>
                <a:lnTo>
                  <a:pt x="109" y="107"/>
                </a:lnTo>
                <a:lnTo>
                  <a:pt x="109" y="107"/>
                </a:lnTo>
                <a:lnTo>
                  <a:pt x="111" y="107"/>
                </a:lnTo>
                <a:lnTo>
                  <a:pt x="111" y="105"/>
                </a:lnTo>
                <a:lnTo>
                  <a:pt x="111" y="28"/>
                </a:lnTo>
                <a:lnTo>
                  <a:pt x="111" y="28"/>
                </a:lnTo>
                <a:lnTo>
                  <a:pt x="111" y="26"/>
                </a:lnTo>
                <a:lnTo>
                  <a:pt x="109" y="26"/>
                </a:lnTo>
                <a:lnTo>
                  <a:pt x="109" y="26"/>
                </a:lnTo>
                <a:close/>
                <a:moveTo>
                  <a:pt x="62" y="23"/>
                </a:moveTo>
                <a:lnTo>
                  <a:pt x="62" y="23"/>
                </a:lnTo>
                <a:lnTo>
                  <a:pt x="62" y="13"/>
                </a:lnTo>
                <a:lnTo>
                  <a:pt x="64" y="8"/>
                </a:lnTo>
                <a:lnTo>
                  <a:pt x="64" y="8"/>
                </a:lnTo>
                <a:lnTo>
                  <a:pt x="66" y="2"/>
                </a:lnTo>
                <a:lnTo>
                  <a:pt x="66" y="2"/>
                </a:lnTo>
                <a:lnTo>
                  <a:pt x="70" y="0"/>
                </a:lnTo>
                <a:lnTo>
                  <a:pt x="70" y="0"/>
                </a:lnTo>
                <a:lnTo>
                  <a:pt x="73" y="2"/>
                </a:lnTo>
                <a:lnTo>
                  <a:pt x="73" y="2"/>
                </a:lnTo>
                <a:lnTo>
                  <a:pt x="77" y="10"/>
                </a:lnTo>
                <a:lnTo>
                  <a:pt x="77" y="10"/>
                </a:lnTo>
                <a:lnTo>
                  <a:pt x="77" y="23"/>
                </a:lnTo>
                <a:lnTo>
                  <a:pt x="77" y="23"/>
                </a:lnTo>
                <a:lnTo>
                  <a:pt x="77" y="26"/>
                </a:lnTo>
                <a:lnTo>
                  <a:pt x="62" y="26"/>
                </a:lnTo>
                <a:lnTo>
                  <a:pt x="62" y="26"/>
                </a:lnTo>
                <a:lnTo>
                  <a:pt x="62" y="23"/>
                </a:lnTo>
                <a:lnTo>
                  <a:pt x="62" y="23"/>
                </a:lnTo>
                <a:close/>
                <a:moveTo>
                  <a:pt x="40" y="23"/>
                </a:moveTo>
                <a:lnTo>
                  <a:pt x="40" y="23"/>
                </a:lnTo>
                <a:lnTo>
                  <a:pt x="40" y="13"/>
                </a:lnTo>
                <a:lnTo>
                  <a:pt x="42" y="8"/>
                </a:lnTo>
                <a:lnTo>
                  <a:pt x="42" y="8"/>
                </a:lnTo>
                <a:lnTo>
                  <a:pt x="43" y="2"/>
                </a:lnTo>
                <a:lnTo>
                  <a:pt x="43" y="2"/>
                </a:lnTo>
                <a:lnTo>
                  <a:pt x="47" y="0"/>
                </a:lnTo>
                <a:lnTo>
                  <a:pt x="47" y="0"/>
                </a:lnTo>
                <a:lnTo>
                  <a:pt x="49" y="2"/>
                </a:lnTo>
                <a:lnTo>
                  <a:pt x="49" y="2"/>
                </a:lnTo>
                <a:lnTo>
                  <a:pt x="53" y="10"/>
                </a:lnTo>
                <a:lnTo>
                  <a:pt x="53" y="10"/>
                </a:lnTo>
                <a:lnTo>
                  <a:pt x="55" y="23"/>
                </a:lnTo>
                <a:lnTo>
                  <a:pt x="55" y="23"/>
                </a:lnTo>
                <a:lnTo>
                  <a:pt x="55" y="26"/>
                </a:lnTo>
                <a:lnTo>
                  <a:pt x="40" y="26"/>
                </a:lnTo>
                <a:lnTo>
                  <a:pt x="40" y="26"/>
                </a:lnTo>
                <a:lnTo>
                  <a:pt x="40" y="23"/>
                </a:lnTo>
                <a:lnTo>
                  <a:pt x="40" y="23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2" y="101"/>
                </a:lnTo>
                <a:lnTo>
                  <a:pt x="10" y="101"/>
                </a:lnTo>
                <a:lnTo>
                  <a:pt x="10" y="101"/>
                </a:lnTo>
                <a:lnTo>
                  <a:pt x="8" y="99"/>
                </a:lnTo>
                <a:lnTo>
                  <a:pt x="8" y="38"/>
                </a:lnTo>
                <a:lnTo>
                  <a:pt x="8" y="38"/>
                </a:lnTo>
                <a:lnTo>
                  <a:pt x="10" y="36"/>
                </a:lnTo>
                <a:lnTo>
                  <a:pt x="40" y="36"/>
                </a:lnTo>
                <a:lnTo>
                  <a:pt x="42" y="36"/>
                </a:lnTo>
                <a:lnTo>
                  <a:pt x="53" y="36"/>
                </a:lnTo>
                <a:lnTo>
                  <a:pt x="55" y="36"/>
                </a:lnTo>
                <a:lnTo>
                  <a:pt x="62" y="36"/>
                </a:lnTo>
                <a:lnTo>
                  <a:pt x="64" y="36"/>
                </a:lnTo>
                <a:lnTo>
                  <a:pt x="75" y="36"/>
                </a:lnTo>
                <a:lnTo>
                  <a:pt x="77" y="36"/>
                </a:lnTo>
                <a:lnTo>
                  <a:pt x="102" y="36"/>
                </a:lnTo>
                <a:lnTo>
                  <a:pt x="102" y="36"/>
                </a:lnTo>
                <a:lnTo>
                  <a:pt x="103" y="38"/>
                </a:lnTo>
                <a:lnTo>
                  <a:pt x="103" y="9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787"/>
          <p:cNvSpPr>
            <a:spLocks/>
          </p:cNvSpPr>
          <p:nvPr/>
        </p:nvSpPr>
        <p:spPr bwMode="auto">
          <a:xfrm>
            <a:off x="7475164" y="5788065"/>
            <a:ext cx="427935" cy="349822"/>
          </a:xfrm>
          <a:custGeom>
            <a:avLst/>
            <a:gdLst>
              <a:gd name="T0" fmla="*/ 105 w 126"/>
              <a:gd name="T1" fmla="*/ 103 h 103"/>
              <a:gd name="T2" fmla="*/ 105 w 126"/>
              <a:gd name="T3" fmla="*/ 103 h 103"/>
              <a:gd name="T4" fmla="*/ 96 w 126"/>
              <a:gd name="T5" fmla="*/ 101 h 103"/>
              <a:gd name="T6" fmla="*/ 88 w 126"/>
              <a:gd name="T7" fmla="*/ 97 h 103"/>
              <a:gd name="T8" fmla="*/ 84 w 126"/>
              <a:gd name="T9" fmla="*/ 93 h 103"/>
              <a:gd name="T10" fmla="*/ 83 w 126"/>
              <a:gd name="T11" fmla="*/ 88 h 103"/>
              <a:gd name="T12" fmla="*/ 83 w 126"/>
              <a:gd name="T13" fmla="*/ 88 h 103"/>
              <a:gd name="T14" fmla="*/ 84 w 126"/>
              <a:gd name="T15" fmla="*/ 82 h 103"/>
              <a:gd name="T16" fmla="*/ 88 w 126"/>
              <a:gd name="T17" fmla="*/ 78 h 103"/>
              <a:gd name="T18" fmla="*/ 96 w 126"/>
              <a:gd name="T19" fmla="*/ 77 h 103"/>
              <a:gd name="T20" fmla="*/ 103 w 126"/>
              <a:gd name="T21" fmla="*/ 75 h 103"/>
              <a:gd name="T22" fmla="*/ 103 w 126"/>
              <a:gd name="T23" fmla="*/ 75 h 103"/>
              <a:gd name="T24" fmla="*/ 112 w 126"/>
              <a:gd name="T25" fmla="*/ 77 h 103"/>
              <a:gd name="T26" fmla="*/ 120 w 126"/>
              <a:gd name="T27" fmla="*/ 80 h 103"/>
              <a:gd name="T28" fmla="*/ 120 w 126"/>
              <a:gd name="T29" fmla="*/ 80 h 103"/>
              <a:gd name="T30" fmla="*/ 118 w 126"/>
              <a:gd name="T31" fmla="*/ 41 h 103"/>
              <a:gd name="T32" fmla="*/ 118 w 126"/>
              <a:gd name="T33" fmla="*/ 41 h 103"/>
              <a:gd name="T34" fmla="*/ 99 w 126"/>
              <a:gd name="T35" fmla="*/ 35 h 103"/>
              <a:gd name="T36" fmla="*/ 81 w 126"/>
              <a:gd name="T37" fmla="*/ 33 h 103"/>
              <a:gd name="T38" fmla="*/ 64 w 126"/>
              <a:gd name="T39" fmla="*/ 33 h 103"/>
              <a:gd name="T40" fmla="*/ 45 w 126"/>
              <a:gd name="T41" fmla="*/ 33 h 103"/>
              <a:gd name="T42" fmla="*/ 45 w 126"/>
              <a:gd name="T43" fmla="*/ 33 h 103"/>
              <a:gd name="T44" fmla="*/ 43 w 126"/>
              <a:gd name="T45" fmla="*/ 86 h 103"/>
              <a:gd name="T46" fmla="*/ 45 w 126"/>
              <a:gd name="T47" fmla="*/ 88 h 103"/>
              <a:gd name="T48" fmla="*/ 45 w 126"/>
              <a:gd name="T49" fmla="*/ 88 h 103"/>
              <a:gd name="T50" fmla="*/ 43 w 126"/>
              <a:gd name="T51" fmla="*/ 93 h 103"/>
              <a:gd name="T52" fmla="*/ 38 w 126"/>
              <a:gd name="T53" fmla="*/ 97 h 103"/>
              <a:gd name="T54" fmla="*/ 30 w 126"/>
              <a:gd name="T55" fmla="*/ 101 h 103"/>
              <a:gd name="T56" fmla="*/ 23 w 126"/>
              <a:gd name="T57" fmla="*/ 103 h 103"/>
              <a:gd name="T58" fmla="*/ 23 w 126"/>
              <a:gd name="T59" fmla="*/ 103 h 103"/>
              <a:gd name="T60" fmla="*/ 13 w 126"/>
              <a:gd name="T61" fmla="*/ 101 h 103"/>
              <a:gd name="T62" fmla="*/ 6 w 126"/>
              <a:gd name="T63" fmla="*/ 99 h 103"/>
              <a:gd name="T64" fmla="*/ 2 w 126"/>
              <a:gd name="T65" fmla="*/ 95 h 103"/>
              <a:gd name="T66" fmla="*/ 0 w 126"/>
              <a:gd name="T67" fmla="*/ 90 h 103"/>
              <a:gd name="T68" fmla="*/ 0 w 126"/>
              <a:gd name="T69" fmla="*/ 90 h 103"/>
              <a:gd name="T70" fmla="*/ 2 w 126"/>
              <a:gd name="T71" fmla="*/ 84 h 103"/>
              <a:gd name="T72" fmla="*/ 8 w 126"/>
              <a:gd name="T73" fmla="*/ 80 h 103"/>
              <a:gd name="T74" fmla="*/ 13 w 126"/>
              <a:gd name="T75" fmla="*/ 77 h 103"/>
              <a:gd name="T76" fmla="*/ 23 w 126"/>
              <a:gd name="T77" fmla="*/ 75 h 103"/>
              <a:gd name="T78" fmla="*/ 23 w 126"/>
              <a:gd name="T79" fmla="*/ 75 h 103"/>
              <a:gd name="T80" fmla="*/ 32 w 126"/>
              <a:gd name="T81" fmla="*/ 77 h 103"/>
              <a:gd name="T82" fmla="*/ 39 w 126"/>
              <a:gd name="T83" fmla="*/ 78 h 103"/>
              <a:gd name="T84" fmla="*/ 39 w 126"/>
              <a:gd name="T85" fmla="*/ 78 h 103"/>
              <a:gd name="T86" fmla="*/ 39 w 126"/>
              <a:gd name="T87" fmla="*/ 2 h 103"/>
              <a:gd name="T88" fmla="*/ 43 w 126"/>
              <a:gd name="T89" fmla="*/ 2 h 103"/>
              <a:gd name="T90" fmla="*/ 45 w 126"/>
              <a:gd name="T91" fmla="*/ 2 h 103"/>
              <a:gd name="T92" fmla="*/ 45 w 126"/>
              <a:gd name="T93" fmla="*/ 2 h 103"/>
              <a:gd name="T94" fmla="*/ 64 w 126"/>
              <a:gd name="T95" fmla="*/ 0 h 103"/>
              <a:gd name="T96" fmla="*/ 81 w 126"/>
              <a:gd name="T97" fmla="*/ 2 h 103"/>
              <a:gd name="T98" fmla="*/ 99 w 126"/>
              <a:gd name="T99" fmla="*/ 5 h 103"/>
              <a:gd name="T100" fmla="*/ 116 w 126"/>
              <a:gd name="T101" fmla="*/ 11 h 103"/>
              <a:gd name="T102" fmla="*/ 120 w 126"/>
              <a:gd name="T103" fmla="*/ 13 h 103"/>
              <a:gd name="T104" fmla="*/ 122 w 126"/>
              <a:gd name="T105" fmla="*/ 13 h 103"/>
              <a:gd name="T106" fmla="*/ 122 w 126"/>
              <a:gd name="T107" fmla="*/ 13 h 103"/>
              <a:gd name="T108" fmla="*/ 126 w 126"/>
              <a:gd name="T109" fmla="*/ 88 h 103"/>
              <a:gd name="T110" fmla="*/ 126 w 126"/>
              <a:gd name="T111" fmla="*/ 90 h 103"/>
              <a:gd name="T112" fmla="*/ 126 w 126"/>
              <a:gd name="T113" fmla="*/ 90 h 103"/>
              <a:gd name="T114" fmla="*/ 124 w 126"/>
              <a:gd name="T115" fmla="*/ 95 h 103"/>
              <a:gd name="T116" fmla="*/ 120 w 126"/>
              <a:gd name="T117" fmla="*/ 99 h 103"/>
              <a:gd name="T118" fmla="*/ 112 w 126"/>
              <a:gd name="T119" fmla="*/ 101 h 103"/>
              <a:gd name="T120" fmla="*/ 105 w 126"/>
              <a:gd name="T121" fmla="*/ 103 h 103"/>
              <a:gd name="T122" fmla="*/ 105 w 126"/>
              <a:gd name="T12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" h="103">
                <a:moveTo>
                  <a:pt x="105" y="103"/>
                </a:moveTo>
                <a:lnTo>
                  <a:pt x="105" y="103"/>
                </a:lnTo>
                <a:lnTo>
                  <a:pt x="96" y="101"/>
                </a:lnTo>
                <a:lnTo>
                  <a:pt x="88" y="97"/>
                </a:lnTo>
                <a:lnTo>
                  <a:pt x="84" y="93"/>
                </a:lnTo>
                <a:lnTo>
                  <a:pt x="83" y="88"/>
                </a:lnTo>
                <a:lnTo>
                  <a:pt x="83" y="88"/>
                </a:lnTo>
                <a:lnTo>
                  <a:pt x="84" y="82"/>
                </a:lnTo>
                <a:lnTo>
                  <a:pt x="88" y="78"/>
                </a:lnTo>
                <a:lnTo>
                  <a:pt x="96" y="77"/>
                </a:lnTo>
                <a:lnTo>
                  <a:pt x="103" y="75"/>
                </a:lnTo>
                <a:lnTo>
                  <a:pt x="103" y="75"/>
                </a:lnTo>
                <a:lnTo>
                  <a:pt x="112" y="77"/>
                </a:lnTo>
                <a:lnTo>
                  <a:pt x="120" y="80"/>
                </a:lnTo>
                <a:lnTo>
                  <a:pt x="120" y="80"/>
                </a:lnTo>
                <a:lnTo>
                  <a:pt x="118" y="41"/>
                </a:lnTo>
                <a:lnTo>
                  <a:pt x="118" y="41"/>
                </a:lnTo>
                <a:lnTo>
                  <a:pt x="99" y="35"/>
                </a:lnTo>
                <a:lnTo>
                  <a:pt x="81" y="33"/>
                </a:lnTo>
                <a:lnTo>
                  <a:pt x="64" y="33"/>
                </a:lnTo>
                <a:lnTo>
                  <a:pt x="45" y="33"/>
                </a:lnTo>
                <a:lnTo>
                  <a:pt x="45" y="33"/>
                </a:lnTo>
                <a:lnTo>
                  <a:pt x="43" y="86"/>
                </a:lnTo>
                <a:lnTo>
                  <a:pt x="45" y="88"/>
                </a:lnTo>
                <a:lnTo>
                  <a:pt x="45" y="88"/>
                </a:lnTo>
                <a:lnTo>
                  <a:pt x="43" y="93"/>
                </a:lnTo>
                <a:lnTo>
                  <a:pt x="38" y="97"/>
                </a:lnTo>
                <a:lnTo>
                  <a:pt x="30" y="101"/>
                </a:lnTo>
                <a:lnTo>
                  <a:pt x="23" y="103"/>
                </a:lnTo>
                <a:lnTo>
                  <a:pt x="23" y="103"/>
                </a:lnTo>
                <a:lnTo>
                  <a:pt x="13" y="101"/>
                </a:lnTo>
                <a:lnTo>
                  <a:pt x="6" y="99"/>
                </a:lnTo>
                <a:lnTo>
                  <a:pt x="2" y="95"/>
                </a:lnTo>
                <a:lnTo>
                  <a:pt x="0" y="90"/>
                </a:lnTo>
                <a:lnTo>
                  <a:pt x="0" y="90"/>
                </a:lnTo>
                <a:lnTo>
                  <a:pt x="2" y="84"/>
                </a:lnTo>
                <a:lnTo>
                  <a:pt x="8" y="80"/>
                </a:lnTo>
                <a:lnTo>
                  <a:pt x="13" y="77"/>
                </a:lnTo>
                <a:lnTo>
                  <a:pt x="23" y="75"/>
                </a:lnTo>
                <a:lnTo>
                  <a:pt x="23" y="75"/>
                </a:lnTo>
                <a:lnTo>
                  <a:pt x="32" y="77"/>
                </a:lnTo>
                <a:lnTo>
                  <a:pt x="39" y="78"/>
                </a:lnTo>
                <a:lnTo>
                  <a:pt x="39" y="78"/>
                </a:lnTo>
                <a:lnTo>
                  <a:pt x="39" y="2"/>
                </a:lnTo>
                <a:lnTo>
                  <a:pt x="43" y="2"/>
                </a:lnTo>
                <a:lnTo>
                  <a:pt x="45" y="2"/>
                </a:lnTo>
                <a:lnTo>
                  <a:pt x="45" y="2"/>
                </a:lnTo>
                <a:lnTo>
                  <a:pt x="64" y="0"/>
                </a:lnTo>
                <a:lnTo>
                  <a:pt x="81" y="2"/>
                </a:lnTo>
                <a:lnTo>
                  <a:pt x="99" y="5"/>
                </a:lnTo>
                <a:lnTo>
                  <a:pt x="116" y="11"/>
                </a:lnTo>
                <a:lnTo>
                  <a:pt x="120" y="13"/>
                </a:lnTo>
                <a:lnTo>
                  <a:pt x="122" y="13"/>
                </a:lnTo>
                <a:lnTo>
                  <a:pt x="122" y="13"/>
                </a:lnTo>
                <a:lnTo>
                  <a:pt x="126" y="88"/>
                </a:lnTo>
                <a:lnTo>
                  <a:pt x="126" y="90"/>
                </a:lnTo>
                <a:lnTo>
                  <a:pt x="126" y="90"/>
                </a:lnTo>
                <a:lnTo>
                  <a:pt x="124" y="95"/>
                </a:lnTo>
                <a:lnTo>
                  <a:pt x="120" y="99"/>
                </a:lnTo>
                <a:lnTo>
                  <a:pt x="112" y="101"/>
                </a:lnTo>
                <a:lnTo>
                  <a:pt x="105" y="103"/>
                </a:lnTo>
                <a:lnTo>
                  <a:pt x="105" y="1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Freeform 788"/>
          <p:cNvSpPr>
            <a:spLocks noEditPoints="1"/>
          </p:cNvSpPr>
          <p:nvPr/>
        </p:nvSpPr>
        <p:spPr bwMode="auto">
          <a:xfrm>
            <a:off x="7176289" y="5278619"/>
            <a:ext cx="1069840" cy="1035877"/>
          </a:xfrm>
          <a:custGeom>
            <a:avLst/>
            <a:gdLst>
              <a:gd name="T0" fmla="*/ 221 w 315"/>
              <a:gd name="T1" fmla="*/ 77 h 305"/>
              <a:gd name="T2" fmla="*/ 221 w 315"/>
              <a:gd name="T3" fmla="*/ 39 h 305"/>
              <a:gd name="T4" fmla="*/ 214 w 315"/>
              <a:gd name="T5" fmla="*/ 13 h 305"/>
              <a:gd name="T6" fmla="*/ 202 w 315"/>
              <a:gd name="T7" fmla="*/ 2 h 305"/>
              <a:gd name="T8" fmla="*/ 189 w 315"/>
              <a:gd name="T9" fmla="*/ 2 h 305"/>
              <a:gd name="T10" fmla="*/ 176 w 315"/>
              <a:gd name="T11" fmla="*/ 17 h 305"/>
              <a:gd name="T12" fmla="*/ 171 w 315"/>
              <a:gd name="T13" fmla="*/ 45 h 305"/>
              <a:gd name="T14" fmla="*/ 171 w 315"/>
              <a:gd name="T15" fmla="*/ 77 h 305"/>
              <a:gd name="T16" fmla="*/ 156 w 315"/>
              <a:gd name="T17" fmla="*/ 64 h 305"/>
              <a:gd name="T18" fmla="*/ 150 w 315"/>
              <a:gd name="T19" fmla="*/ 21 h 305"/>
              <a:gd name="T20" fmla="*/ 142 w 315"/>
              <a:gd name="T21" fmla="*/ 6 h 305"/>
              <a:gd name="T22" fmla="*/ 129 w 315"/>
              <a:gd name="T23" fmla="*/ 0 h 305"/>
              <a:gd name="T24" fmla="*/ 116 w 315"/>
              <a:gd name="T25" fmla="*/ 6 h 305"/>
              <a:gd name="T26" fmla="*/ 107 w 315"/>
              <a:gd name="T27" fmla="*/ 30 h 305"/>
              <a:gd name="T28" fmla="*/ 103 w 315"/>
              <a:gd name="T29" fmla="*/ 64 h 305"/>
              <a:gd name="T30" fmla="*/ 6 w 315"/>
              <a:gd name="T31" fmla="*/ 77 h 305"/>
              <a:gd name="T32" fmla="*/ 0 w 315"/>
              <a:gd name="T33" fmla="*/ 82 h 305"/>
              <a:gd name="T34" fmla="*/ 2 w 315"/>
              <a:gd name="T35" fmla="*/ 303 h 305"/>
              <a:gd name="T36" fmla="*/ 309 w 315"/>
              <a:gd name="T37" fmla="*/ 305 h 305"/>
              <a:gd name="T38" fmla="*/ 315 w 315"/>
              <a:gd name="T39" fmla="*/ 82 h 305"/>
              <a:gd name="T40" fmla="*/ 309 w 315"/>
              <a:gd name="T41" fmla="*/ 77 h 305"/>
              <a:gd name="T42" fmla="*/ 174 w 315"/>
              <a:gd name="T43" fmla="*/ 64 h 305"/>
              <a:gd name="T44" fmla="*/ 180 w 315"/>
              <a:gd name="T45" fmla="*/ 21 h 305"/>
              <a:gd name="T46" fmla="*/ 185 w 315"/>
              <a:gd name="T47" fmla="*/ 9 h 305"/>
              <a:gd name="T48" fmla="*/ 197 w 315"/>
              <a:gd name="T49" fmla="*/ 6 h 305"/>
              <a:gd name="T50" fmla="*/ 206 w 315"/>
              <a:gd name="T51" fmla="*/ 9 h 305"/>
              <a:gd name="T52" fmla="*/ 215 w 315"/>
              <a:gd name="T53" fmla="*/ 30 h 305"/>
              <a:gd name="T54" fmla="*/ 217 w 315"/>
              <a:gd name="T55" fmla="*/ 64 h 305"/>
              <a:gd name="T56" fmla="*/ 174 w 315"/>
              <a:gd name="T57" fmla="*/ 77 h 305"/>
              <a:gd name="T58" fmla="*/ 109 w 315"/>
              <a:gd name="T59" fmla="*/ 64 h 305"/>
              <a:gd name="T60" fmla="*/ 112 w 315"/>
              <a:gd name="T61" fmla="*/ 21 h 305"/>
              <a:gd name="T62" fmla="*/ 120 w 315"/>
              <a:gd name="T63" fmla="*/ 9 h 305"/>
              <a:gd name="T64" fmla="*/ 129 w 315"/>
              <a:gd name="T65" fmla="*/ 6 h 305"/>
              <a:gd name="T66" fmla="*/ 139 w 315"/>
              <a:gd name="T67" fmla="*/ 9 h 305"/>
              <a:gd name="T68" fmla="*/ 148 w 315"/>
              <a:gd name="T69" fmla="*/ 30 h 305"/>
              <a:gd name="T70" fmla="*/ 150 w 315"/>
              <a:gd name="T71" fmla="*/ 64 h 305"/>
              <a:gd name="T72" fmla="*/ 109 w 315"/>
              <a:gd name="T73" fmla="*/ 77 h 305"/>
              <a:gd name="T74" fmla="*/ 109 w 315"/>
              <a:gd name="T75" fmla="*/ 64 h 305"/>
              <a:gd name="T76" fmla="*/ 292 w 315"/>
              <a:gd name="T77" fmla="*/ 288 h 305"/>
              <a:gd name="T78" fmla="*/ 26 w 315"/>
              <a:gd name="T79" fmla="*/ 290 h 305"/>
              <a:gd name="T80" fmla="*/ 21 w 315"/>
              <a:gd name="T81" fmla="*/ 110 h 305"/>
              <a:gd name="T82" fmla="*/ 26 w 315"/>
              <a:gd name="T83" fmla="*/ 107 h 305"/>
              <a:gd name="T84" fmla="*/ 146 w 315"/>
              <a:gd name="T85" fmla="*/ 107 h 305"/>
              <a:gd name="T86" fmla="*/ 180 w 315"/>
              <a:gd name="T87" fmla="*/ 107 h 305"/>
              <a:gd name="T88" fmla="*/ 289 w 315"/>
              <a:gd name="T89" fmla="*/ 107 h 305"/>
              <a:gd name="T90" fmla="*/ 292 w 315"/>
              <a:gd name="T91" fmla="*/ 11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05">
                <a:moveTo>
                  <a:pt x="309" y="77"/>
                </a:moveTo>
                <a:lnTo>
                  <a:pt x="221" y="77"/>
                </a:lnTo>
                <a:lnTo>
                  <a:pt x="221" y="77"/>
                </a:lnTo>
                <a:lnTo>
                  <a:pt x="221" y="64"/>
                </a:lnTo>
                <a:lnTo>
                  <a:pt x="221" y="64"/>
                </a:lnTo>
                <a:lnTo>
                  <a:pt x="221" y="39"/>
                </a:lnTo>
                <a:lnTo>
                  <a:pt x="215" y="21"/>
                </a:lnTo>
                <a:lnTo>
                  <a:pt x="215" y="21"/>
                </a:lnTo>
                <a:lnTo>
                  <a:pt x="214" y="13"/>
                </a:lnTo>
                <a:lnTo>
                  <a:pt x="208" y="6"/>
                </a:lnTo>
                <a:lnTo>
                  <a:pt x="208" y="6"/>
                </a:lnTo>
                <a:lnTo>
                  <a:pt x="202" y="2"/>
                </a:lnTo>
                <a:lnTo>
                  <a:pt x="197" y="0"/>
                </a:lnTo>
                <a:lnTo>
                  <a:pt x="197" y="0"/>
                </a:lnTo>
                <a:lnTo>
                  <a:pt x="189" y="2"/>
                </a:lnTo>
                <a:lnTo>
                  <a:pt x="184" y="6"/>
                </a:lnTo>
                <a:lnTo>
                  <a:pt x="184" y="6"/>
                </a:lnTo>
                <a:lnTo>
                  <a:pt x="176" y="17"/>
                </a:lnTo>
                <a:lnTo>
                  <a:pt x="172" y="30"/>
                </a:lnTo>
                <a:lnTo>
                  <a:pt x="172" y="30"/>
                </a:lnTo>
                <a:lnTo>
                  <a:pt x="171" y="45"/>
                </a:lnTo>
                <a:lnTo>
                  <a:pt x="171" y="64"/>
                </a:lnTo>
                <a:lnTo>
                  <a:pt x="171" y="64"/>
                </a:lnTo>
                <a:lnTo>
                  <a:pt x="171" y="77"/>
                </a:lnTo>
                <a:lnTo>
                  <a:pt x="156" y="77"/>
                </a:lnTo>
                <a:lnTo>
                  <a:pt x="156" y="77"/>
                </a:lnTo>
                <a:lnTo>
                  <a:pt x="156" y="64"/>
                </a:lnTo>
                <a:lnTo>
                  <a:pt x="156" y="64"/>
                </a:lnTo>
                <a:lnTo>
                  <a:pt x="154" y="39"/>
                </a:lnTo>
                <a:lnTo>
                  <a:pt x="150" y="21"/>
                </a:lnTo>
                <a:lnTo>
                  <a:pt x="150" y="21"/>
                </a:lnTo>
                <a:lnTo>
                  <a:pt x="146" y="13"/>
                </a:lnTo>
                <a:lnTo>
                  <a:pt x="142" y="6"/>
                </a:lnTo>
                <a:lnTo>
                  <a:pt x="142" y="6"/>
                </a:lnTo>
                <a:lnTo>
                  <a:pt x="137" y="2"/>
                </a:lnTo>
                <a:lnTo>
                  <a:pt x="129" y="0"/>
                </a:lnTo>
                <a:lnTo>
                  <a:pt x="129" y="0"/>
                </a:lnTo>
                <a:lnTo>
                  <a:pt x="122" y="2"/>
                </a:lnTo>
                <a:lnTo>
                  <a:pt x="116" y="6"/>
                </a:lnTo>
                <a:lnTo>
                  <a:pt x="116" y="6"/>
                </a:lnTo>
                <a:lnTo>
                  <a:pt x="111" y="17"/>
                </a:lnTo>
                <a:lnTo>
                  <a:pt x="107" y="30"/>
                </a:lnTo>
                <a:lnTo>
                  <a:pt x="107" y="30"/>
                </a:lnTo>
                <a:lnTo>
                  <a:pt x="105" y="45"/>
                </a:lnTo>
                <a:lnTo>
                  <a:pt x="103" y="64"/>
                </a:lnTo>
                <a:lnTo>
                  <a:pt x="103" y="64"/>
                </a:lnTo>
                <a:lnTo>
                  <a:pt x="103" y="77"/>
                </a:lnTo>
                <a:lnTo>
                  <a:pt x="6" y="77"/>
                </a:lnTo>
                <a:lnTo>
                  <a:pt x="6" y="77"/>
                </a:lnTo>
                <a:lnTo>
                  <a:pt x="2" y="79"/>
                </a:lnTo>
                <a:lnTo>
                  <a:pt x="0" y="82"/>
                </a:lnTo>
                <a:lnTo>
                  <a:pt x="0" y="300"/>
                </a:lnTo>
                <a:lnTo>
                  <a:pt x="0" y="300"/>
                </a:lnTo>
                <a:lnTo>
                  <a:pt x="2" y="303"/>
                </a:lnTo>
                <a:lnTo>
                  <a:pt x="6" y="305"/>
                </a:lnTo>
                <a:lnTo>
                  <a:pt x="309" y="305"/>
                </a:lnTo>
                <a:lnTo>
                  <a:pt x="309" y="305"/>
                </a:lnTo>
                <a:lnTo>
                  <a:pt x="313" y="303"/>
                </a:lnTo>
                <a:lnTo>
                  <a:pt x="315" y="300"/>
                </a:lnTo>
                <a:lnTo>
                  <a:pt x="315" y="82"/>
                </a:lnTo>
                <a:lnTo>
                  <a:pt x="315" y="82"/>
                </a:lnTo>
                <a:lnTo>
                  <a:pt x="313" y="79"/>
                </a:lnTo>
                <a:lnTo>
                  <a:pt x="309" y="77"/>
                </a:lnTo>
                <a:lnTo>
                  <a:pt x="309" y="77"/>
                </a:lnTo>
                <a:close/>
                <a:moveTo>
                  <a:pt x="174" y="64"/>
                </a:moveTo>
                <a:lnTo>
                  <a:pt x="174" y="64"/>
                </a:lnTo>
                <a:lnTo>
                  <a:pt x="176" y="41"/>
                </a:lnTo>
                <a:lnTo>
                  <a:pt x="180" y="21"/>
                </a:lnTo>
                <a:lnTo>
                  <a:pt x="180" y="21"/>
                </a:lnTo>
                <a:lnTo>
                  <a:pt x="182" y="15"/>
                </a:lnTo>
                <a:lnTo>
                  <a:pt x="185" y="9"/>
                </a:lnTo>
                <a:lnTo>
                  <a:pt x="185" y="9"/>
                </a:lnTo>
                <a:lnTo>
                  <a:pt x="191" y="6"/>
                </a:lnTo>
                <a:lnTo>
                  <a:pt x="197" y="6"/>
                </a:lnTo>
                <a:lnTo>
                  <a:pt x="197" y="6"/>
                </a:lnTo>
                <a:lnTo>
                  <a:pt x="200" y="6"/>
                </a:lnTo>
                <a:lnTo>
                  <a:pt x="206" y="9"/>
                </a:lnTo>
                <a:lnTo>
                  <a:pt x="206" y="9"/>
                </a:lnTo>
                <a:lnTo>
                  <a:pt x="212" y="17"/>
                </a:lnTo>
                <a:lnTo>
                  <a:pt x="215" y="30"/>
                </a:lnTo>
                <a:lnTo>
                  <a:pt x="215" y="30"/>
                </a:lnTo>
                <a:lnTo>
                  <a:pt x="217" y="45"/>
                </a:lnTo>
                <a:lnTo>
                  <a:pt x="217" y="64"/>
                </a:lnTo>
                <a:lnTo>
                  <a:pt x="217" y="64"/>
                </a:lnTo>
                <a:lnTo>
                  <a:pt x="217" y="77"/>
                </a:lnTo>
                <a:lnTo>
                  <a:pt x="174" y="77"/>
                </a:lnTo>
                <a:lnTo>
                  <a:pt x="174" y="77"/>
                </a:lnTo>
                <a:lnTo>
                  <a:pt x="174" y="64"/>
                </a:lnTo>
                <a:lnTo>
                  <a:pt x="174" y="64"/>
                </a:lnTo>
                <a:close/>
                <a:moveTo>
                  <a:pt x="109" y="64"/>
                </a:moveTo>
                <a:lnTo>
                  <a:pt x="109" y="64"/>
                </a:lnTo>
                <a:lnTo>
                  <a:pt x="109" y="41"/>
                </a:lnTo>
                <a:lnTo>
                  <a:pt x="112" y="21"/>
                </a:lnTo>
                <a:lnTo>
                  <a:pt x="112" y="21"/>
                </a:lnTo>
                <a:lnTo>
                  <a:pt x="116" y="15"/>
                </a:lnTo>
                <a:lnTo>
                  <a:pt x="120" y="9"/>
                </a:lnTo>
                <a:lnTo>
                  <a:pt x="120" y="9"/>
                </a:lnTo>
                <a:lnTo>
                  <a:pt x="124" y="6"/>
                </a:lnTo>
                <a:lnTo>
                  <a:pt x="129" y="6"/>
                </a:lnTo>
                <a:lnTo>
                  <a:pt x="129" y="6"/>
                </a:lnTo>
                <a:lnTo>
                  <a:pt x="135" y="6"/>
                </a:lnTo>
                <a:lnTo>
                  <a:pt x="139" y="9"/>
                </a:lnTo>
                <a:lnTo>
                  <a:pt x="139" y="9"/>
                </a:lnTo>
                <a:lnTo>
                  <a:pt x="144" y="17"/>
                </a:lnTo>
                <a:lnTo>
                  <a:pt x="148" y="30"/>
                </a:lnTo>
                <a:lnTo>
                  <a:pt x="148" y="30"/>
                </a:lnTo>
                <a:lnTo>
                  <a:pt x="150" y="45"/>
                </a:lnTo>
                <a:lnTo>
                  <a:pt x="150" y="64"/>
                </a:lnTo>
                <a:lnTo>
                  <a:pt x="150" y="64"/>
                </a:lnTo>
                <a:lnTo>
                  <a:pt x="150" y="77"/>
                </a:lnTo>
                <a:lnTo>
                  <a:pt x="109" y="77"/>
                </a:lnTo>
                <a:lnTo>
                  <a:pt x="109" y="77"/>
                </a:lnTo>
                <a:lnTo>
                  <a:pt x="109" y="64"/>
                </a:lnTo>
                <a:lnTo>
                  <a:pt x="109" y="64"/>
                </a:lnTo>
                <a:close/>
                <a:moveTo>
                  <a:pt x="292" y="285"/>
                </a:moveTo>
                <a:lnTo>
                  <a:pt x="292" y="285"/>
                </a:lnTo>
                <a:lnTo>
                  <a:pt x="292" y="288"/>
                </a:lnTo>
                <a:lnTo>
                  <a:pt x="289" y="290"/>
                </a:lnTo>
                <a:lnTo>
                  <a:pt x="26" y="290"/>
                </a:lnTo>
                <a:lnTo>
                  <a:pt x="26" y="290"/>
                </a:lnTo>
                <a:lnTo>
                  <a:pt x="22" y="288"/>
                </a:lnTo>
                <a:lnTo>
                  <a:pt x="21" y="285"/>
                </a:lnTo>
                <a:lnTo>
                  <a:pt x="21" y="110"/>
                </a:lnTo>
                <a:lnTo>
                  <a:pt x="21" y="110"/>
                </a:lnTo>
                <a:lnTo>
                  <a:pt x="22" y="107"/>
                </a:lnTo>
                <a:lnTo>
                  <a:pt x="26" y="107"/>
                </a:lnTo>
                <a:lnTo>
                  <a:pt x="109" y="107"/>
                </a:lnTo>
                <a:lnTo>
                  <a:pt x="112" y="107"/>
                </a:lnTo>
                <a:lnTo>
                  <a:pt x="146" y="107"/>
                </a:lnTo>
                <a:lnTo>
                  <a:pt x="150" y="107"/>
                </a:lnTo>
                <a:lnTo>
                  <a:pt x="174" y="107"/>
                </a:lnTo>
                <a:lnTo>
                  <a:pt x="180" y="107"/>
                </a:lnTo>
                <a:lnTo>
                  <a:pt x="212" y="107"/>
                </a:lnTo>
                <a:lnTo>
                  <a:pt x="217" y="107"/>
                </a:lnTo>
                <a:lnTo>
                  <a:pt x="289" y="107"/>
                </a:lnTo>
                <a:lnTo>
                  <a:pt x="289" y="107"/>
                </a:lnTo>
                <a:lnTo>
                  <a:pt x="292" y="107"/>
                </a:lnTo>
                <a:lnTo>
                  <a:pt x="292" y="110"/>
                </a:lnTo>
                <a:lnTo>
                  <a:pt x="292" y="28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789"/>
          <p:cNvSpPr>
            <a:spLocks/>
          </p:cNvSpPr>
          <p:nvPr/>
        </p:nvSpPr>
        <p:spPr bwMode="auto">
          <a:xfrm>
            <a:off x="3732427" y="812466"/>
            <a:ext cx="44153" cy="152834"/>
          </a:xfrm>
          <a:custGeom>
            <a:avLst/>
            <a:gdLst>
              <a:gd name="T0" fmla="*/ 0 w 13"/>
              <a:gd name="T1" fmla="*/ 39 h 45"/>
              <a:gd name="T2" fmla="*/ 0 w 13"/>
              <a:gd name="T3" fmla="*/ 39 h 45"/>
              <a:gd name="T4" fmla="*/ 6 w 13"/>
              <a:gd name="T5" fmla="*/ 32 h 45"/>
              <a:gd name="T6" fmla="*/ 8 w 13"/>
              <a:gd name="T7" fmla="*/ 22 h 45"/>
              <a:gd name="T8" fmla="*/ 8 w 13"/>
              <a:gd name="T9" fmla="*/ 22 h 45"/>
              <a:gd name="T10" fmla="*/ 6 w 13"/>
              <a:gd name="T11" fmla="*/ 13 h 45"/>
              <a:gd name="T12" fmla="*/ 0 w 13"/>
              <a:gd name="T13" fmla="*/ 5 h 45"/>
              <a:gd name="T14" fmla="*/ 0 w 13"/>
              <a:gd name="T15" fmla="*/ 5 h 45"/>
              <a:gd name="T16" fmla="*/ 0 w 13"/>
              <a:gd name="T17" fmla="*/ 4 h 45"/>
              <a:gd name="T18" fmla="*/ 0 w 13"/>
              <a:gd name="T19" fmla="*/ 0 h 45"/>
              <a:gd name="T20" fmla="*/ 0 w 13"/>
              <a:gd name="T21" fmla="*/ 0 h 45"/>
              <a:gd name="T22" fmla="*/ 2 w 13"/>
              <a:gd name="T23" fmla="*/ 0 h 45"/>
              <a:gd name="T24" fmla="*/ 6 w 13"/>
              <a:gd name="T25" fmla="*/ 0 h 45"/>
              <a:gd name="T26" fmla="*/ 6 w 13"/>
              <a:gd name="T27" fmla="*/ 0 h 45"/>
              <a:gd name="T28" fmla="*/ 10 w 13"/>
              <a:gd name="T29" fmla="*/ 5 h 45"/>
              <a:gd name="T30" fmla="*/ 12 w 13"/>
              <a:gd name="T31" fmla="*/ 11 h 45"/>
              <a:gd name="T32" fmla="*/ 13 w 13"/>
              <a:gd name="T33" fmla="*/ 17 h 45"/>
              <a:gd name="T34" fmla="*/ 13 w 13"/>
              <a:gd name="T35" fmla="*/ 22 h 45"/>
              <a:gd name="T36" fmla="*/ 13 w 13"/>
              <a:gd name="T37" fmla="*/ 28 h 45"/>
              <a:gd name="T38" fmla="*/ 12 w 13"/>
              <a:gd name="T39" fmla="*/ 34 h 45"/>
              <a:gd name="T40" fmla="*/ 10 w 13"/>
              <a:gd name="T41" fmla="*/ 39 h 45"/>
              <a:gd name="T42" fmla="*/ 6 w 13"/>
              <a:gd name="T43" fmla="*/ 43 h 45"/>
              <a:gd name="T44" fmla="*/ 6 w 13"/>
              <a:gd name="T45" fmla="*/ 43 h 45"/>
              <a:gd name="T46" fmla="*/ 2 w 13"/>
              <a:gd name="T47" fmla="*/ 45 h 45"/>
              <a:gd name="T48" fmla="*/ 0 w 13"/>
              <a:gd name="T49" fmla="*/ 43 h 45"/>
              <a:gd name="T50" fmla="*/ 0 w 13"/>
              <a:gd name="T51" fmla="*/ 43 h 45"/>
              <a:gd name="T52" fmla="*/ 0 w 13"/>
              <a:gd name="T53" fmla="*/ 41 h 45"/>
              <a:gd name="T54" fmla="*/ 0 w 13"/>
              <a:gd name="T55" fmla="*/ 39 h 45"/>
              <a:gd name="T56" fmla="*/ 0 w 13"/>
              <a:gd name="T57" fmla="*/ 3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" h="45">
                <a:moveTo>
                  <a:pt x="0" y="39"/>
                </a:moveTo>
                <a:lnTo>
                  <a:pt x="0" y="39"/>
                </a:lnTo>
                <a:lnTo>
                  <a:pt x="6" y="32"/>
                </a:lnTo>
                <a:lnTo>
                  <a:pt x="8" y="22"/>
                </a:lnTo>
                <a:lnTo>
                  <a:pt x="8" y="22"/>
                </a:lnTo>
                <a:lnTo>
                  <a:pt x="6" y="13"/>
                </a:lnTo>
                <a:lnTo>
                  <a:pt x="0" y="5"/>
                </a:lnTo>
                <a:lnTo>
                  <a:pt x="0" y="5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10" y="5"/>
                </a:lnTo>
                <a:lnTo>
                  <a:pt x="12" y="11"/>
                </a:lnTo>
                <a:lnTo>
                  <a:pt x="13" y="17"/>
                </a:lnTo>
                <a:lnTo>
                  <a:pt x="13" y="22"/>
                </a:lnTo>
                <a:lnTo>
                  <a:pt x="13" y="28"/>
                </a:lnTo>
                <a:lnTo>
                  <a:pt x="12" y="34"/>
                </a:lnTo>
                <a:lnTo>
                  <a:pt x="10" y="39"/>
                </a:lnTo>
                <a:lnTo>
                  <a:pt x="6" y="43"/>
                </a:lnTo>
                <a:lnTo>
                  <a:pt x="6" y="43"/>
                </a:lnTo>
                <a:lnTo>
                  <a:pt x="2" y="45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790"/>
          <p:cNvSpPr>
            <a:spLocks/>
          </p:cNvSpPr>
          <p:nvPr/>
        </p:nvSpPr>
        <p:spPr bwMode="auto">
          <a:xfrm>
            <a:off x="3708655" y="836242"/>
            <a:ext cx="37361" cy="101890"/>
          </a:xfrm>
          <a:custGeom>
            <a:avLst/>
            <a:gdLst>
              <a:gd name="T0" fmla="*/ 2 w 11"/>
              <a:gd name="T1" fmla="*/ 27 h 30"/>
              <a:gd name="T2" fmla="*/ 2 w 11"/>
              <a:gd name="T3" fmla="*/ 27 h 30"/>
              <a:gd name="T4" fmla="*/ 4 w 11"/>
              <a:gd name="T5" fmla="*/ 21 h 30"/>
              <a:gd name="T6" fmla="*/ 5 w 11"/>
              <a:gd name="T7" fmla="*/ 15 h 30"/>
              <a:gd name="T8" fmla="*/ 4 w 11"/>
              <a:gd name="T9" fmla="*/ 10 h 30"/>
              <a:gd name="T10" fmla="*/ 2 w 11"/>
              <a:gd name="T11" fmla="*/ 4 h 30"/>
              <a:gd name="T12" fmla="*/ 2 w 11"/>
              <a:gd name="T13" fmla="*/ 4 h 30"/>
              <a:gd name="T14" fmla="*/ 0 w 11"/>
              <a:gd name="T15" fmla="*/ 2 h 30"/>
              <a:gd name="T16" fmla="*/ 2 w 11"/>
              <a:gd name="T17" fmla="*/ 0 h 30"/>
              <a:gd name="T18" fmla="*/ 2 w 11"/>
              <a:gd name="T19" fmla="*/ 0 h 30"/>
              <a:gd name="T20" fmla="*/ 4 w 11"/>
              <a:gd name="T21" fmla="*/ 0 h 30"/>
              <a:gd name="T22" fmla="*/ 5 w 11"/>
              <a:gd name="T23" fmla="*/ 0 h 30"/>
              <a:gd name="T24" fmla="*/ 5 w 11"/>
              <a:gd name="T25" fmla="*/ 0 h 30"/>
              <a:gd name="T26" fmla="*/ 9 w 11"/>
              <a:gd name="T27" fmla="*/ 8 h 30"/>
              <a:gd name="T28" fmla="*/ 11 w 11"/>
              <a:gd name="T29" fmla="*/ 15 h 30"/>
              <a:gd name="T30" fmla="*/ 9 w 11"/>
              <a:gd name="T31" fmla="*/ 23 h 30"/>
              <a:gd name="T32" fmla="*/ 5 w 11"/>
              <a:gd name="T33" fmla="*/ 30 h 30"/>
              <a:gd name="T34" fmla="*/ 5 w 11"/>
              <a:gd name="T35" fmla="*/ 30 h 30"/>
              <a:gd name="T36" fmla="*/ 4 w 11"/>
              <a:gd name="T37" fmla="*/ 30 h 30"/>
              <a:gd name="T38" fmla="*/ 2 w 11"/>
              <a:gd name="T39" fmla="*/ 30 h 30"/>
              <a:gd name="T40" fmla="*/ 2 w 11"/>
              <a:gd name="T41" fmla="*/ 30 h 30"/>
              <a:gd name="T42" fmla="*/ 0 w 11"/>
              <a:gd name="T43" fmla="*/ 28 h 30"/>
              <a:gd name="T44" fmla="*/ 2 w 11"/>
              <a:gd name="T45" fmla="*/ 27 h 30"/>
              <a:gd name="T46" fmla="*/ 2 w 11"/>
              <a:gd name="T47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" h="30">
                <a:moveTo>
                  <a:pt x="2" y="27"/>
                </a:moveTo>
                <a:lnTo>
                  <a:pt x="2" y="27"/>
                </a:lnTo>
                <a:lnTo>
                  <a:pt x="4" y="21"/>
                </a:lnTo>
                <a:lnTo>
                  <a:pt x="5" y="15"/>
                </a:lnTo>
                <a:lnTo>
                  <a:pt x="4" y="10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9" y="8"/>
                </a:lnTo>
                <a:lnTo>
                  <a:pt x="11" y="15"/>
                </a:lnTo>
                <a:lnTo>
                  <a:pt x="9" y="23"/>
                </a:lnTo>
                <a:lnTo>
                  <a:pt x="5" y="30"/>
                </a:lnTo>
                <a:lnTo>
                  <a:pt x="5" y="30"/>
                </a:lnTo>
                <a:lnTo>
                  <a:pt x="4" y="30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791"/>
          <p:cNvSpPr>
            <a:spLocks/>
          </p:cNvSpPr>
          <p:nvPr/>
        </p:nvSpPr>
        <p:spPr bwMode="auto">
          <a:xfrm>
            <a:off x="3542234" y="812466"/>
            <a:ext cx="50946" cy="152834"/>
          </a:xfrm>
          <a:custGeom>
            <a:avLst/>
            <a:gdLst>
              <a:gd name="T0" fmla="*/ 13 w 15"/>
              <a:gd name="T1" fmla="*/ 5 h 45"/>
              <a:gd name="T2" fmla="*/ 13 w 15"/>
              <a:gd name="T3" fmla="*/ 5 h 45"/>
              <a:gd name="T4" fmla="*/ 8 w 15"/>
              <a:gd name="T5" fmla="*/ 13 h 45"/>
              <a:gd name="T6" fmla="*/ 6 w 15"/>
              <a:gd name="T7" fmla="*/ 22 h 45"/>
              <a:gd name="T8" fmla="*/ 6 w 15"/>
              <a:gd name="T9" fmla="*/ 22 h 45"/>
              <a:gd name="T10" fmla="*/ 8 w 15"/>
              <a:gd name="T11" fmla="*/ 32 h 45"/>
              <a:gd name="T12" fmla="*/ 13 w 15"/>
              <a:gd name="T13" fmla="*/ 39 h 45"/>
              <a:gd name="T14" fmla="*/ 13 w 15"/>
              <a:gd name="T15" fmla="*/ 39 h 45"/>
              <a:gd name="T16" fmla="*/ 15 w 15"/>
              <a:gd name="T17" fmla="*/ 41 h 45"/>
              <a:gd name="T18" fmla="*/ 13 w 15"/>
              <a:gd name="T19" fmla="*/ 43 h 45"/>
              <a:gd name="T20" fmla="*/ 13 w 15"/>
              <a:gd name="T21" fmla="*/ 43 h 45"/>
              <a:gd name="T22" fmla="*/ 11 w 15"/>
              <a:gd name="T23" fmla="*/ 45 h 45"/>
              <a:gd name="T24" fmla="*/ 9 w 15"/>
              <a:gd name="T25" fmla="*/ 43 h 45"/>
              <a:gd name="T26" fmla="*/ 9 w 15"/>
              <a:gd name="T27" fmla="*/ 43 h 45"/>
              <a:gd name="T28" fmla="*/ 6 w 15"/>
              <a:gd name="T29" fmla="*/ 39 h 45"/>
              <a:gd name="T30" fmla="*/ 2 w 15"/>
              <a:gd name="T31" fmla="*/ 34 h 45"/>
              <a:gd name="T32" fmla="*/ 0 w 15"/>
              <a:gd name="T33" fmla="*/ 28 h 45"/>
              <a:gd name="T34" fmla="*/ 0 w 15"/>
              <a:gd name="T35" fmla="*/ 22 h 45"/>
              <a:gd name="T36" fmla="*/ 0 w 15"/>
              <a:gd name="T37" fmla="*/ 17 h 45"/>
              <a:gd name="T38" fmla="*/ 2 w 15"/>
              <a:gd name="T39" fmla="*/ 11 h 45"/>
              <a:gd name="T40" fmla="*/ 6 w 15"/>
              <a:gd name="T41" fmla="*/ 5 h 45"/>
              <a:gd name="T42" fmla="*/ 9 w 15"/>
              <a:gd name="T43" fmla="*/ 0 h 45"/>
              <a:gd name="T44" fmla="*/ 9 w 15"/>
              <a:gd name="T45" fmla="*/ 0 h 45"/>
              <a:gd name="T46" fmla="*/ 11 w 15"/>
              <a:gd name="T47" fmla="*/ 0 h 45"/>
              <a:gd name="T48" fmla="*/ 13 w 15"/>
              <a:gd name="T49" fmla="*/ 0 h 45"/>
              <a:gd name="T50" fmla="*/ 13 w 15"/>
              <a:gd name="T51" fmla="*/ 0 h 45"/>
              <a:gd name="T52" fmla="*/ 15 w 15"/>
              <a:gd name="T53" fmla="*/ 4 h 45"/>
              <a:gd name="T54" fmla="*/ 13 w 15"/>
              <a:gd name="T55" fmla="*/ 5 h 45"/>
              <a:gd name="T56" fmla="*/ 13 w 15"/>
              <a:gd name="T57" fmla="*/ 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45">
                <a:moveTo>
                  <a:pt x="13" y="5"/>
                </a:moveTo>
                <a:lnTo>
                  <a:pt x="13" y="5"/>
                </a:lnTo>
                <a:lnTo>
                  <a:pt x="8" y="13"/>
                </a:lnTo>
                <a:lnTo>
                  <a:pt x="6" y="22"/>
                </a:lnTo>
                <a:lnTo>
                  <a:pt x="6" y="22"/>
                </a:lnTo>
                <a:lnTo>
                  <a:pt x="8" y="32"/>
                </a:lnTo>
                <a:lnTo>
                  <a:pt x="13" y="39"/>
                </a:lnTo>
                <a:lnTo>
                  <a:pt x="13" y="39"/>
                </a:lnTo>
                <a:lnTo>
                  <a:pt x="15" y="41"/>
                </a:lnTo>
                <a:lnTo>
                  <a:pt x="13" y="43"/>
                </a:lnTo>
                <a:lnTo>
                  <a:pt x="13" y="43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6" y="39"/>
                </a:lnTo>
                <a:lnTo>
                  <a:pt x="2" y="34"/>
                </a:lnTo>
                <a:lnTo>
                  <a:pt x="0" y="28"/>
                </a:lnTo>
                <a:lnTo>
                  <a:pt x="0" y="22"/>
                </a:lnTo>
                <a:lnTo>
                  <a:pt x="0" y="17"/>
                </a:lnTo>
                <a:lnTo>
                  <a:pt x="2" y="11"/>
                </a:lnTo>
                <a:lnTo>
                  <a:pt x="6" y="5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3" y="0"/>
                </a:lnTo>
                <a:lnTo>
                  <a:pt x="13" y="0"/>
                </a:lnTo>
                <a:lnTo>
                  <a:pt x="15" y="4"/>
                </a:lnTo>
                <a:lnTo>
                  <a:pt x="13" y="5"/>
                </a:lnTo>
                <a:lnTo>
                  <a:pt x="1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792"/>
          <p:cNvSpPr>
            <a:spLocks/>
          </p:cNvSpPr>
          <p:nvPr/>
        </p:nvSpPr>
        <p:spPr bwMode="auto">
          <a:xfrm>
            <a:off x="3572802" y="836242"/>
            <a:ext cx="40756" cy="101890"/>
          </a:xfrm>
          <a:custGeom>
            <a:avLst/>
            <a:gdLst>
              <a:gd name="T0" fmla="*/ 12 w 12"/>
              <a:gd name="T1" fmla="*/ 4 h 30"/>
              <a:gd name="T2" fmla="*/ 12 w 12"/>
              <a:gd name="T3" fmla="*/ 4 h 30"/>
              <a:gd name="T4" fmla="*/ 8 w 12"/>
              <a:gd name="T5" fmla="*/ 10 h 30"/>
              <a:gd name="T6" fmla="*/ 6 w 12"/>
              <a:gd name="T7" fmla="*/ 15 h 30"/>
              <a:gd name="T8" fmla="*/ 8 w 12"/>
              <a:gd name="T9" fmla="*/ 21 h 30"/>
              <a:gd name="T10" fmla="*/ 12 w 12"/>
              <a:gd name="T11" fmla="*/ 27 h 30"/>
              <a:gd name="T12" fmla="*/ 12 w 12"/>
              <a:gd name="T13" fmla="*/ 27 h 30"/>
              <a:gd name="T14" fmla="*/ 12 w 12"/>
              <a:gd name="T15" fmla="*/ 28 h 30"/>
              <a:gd name="T16" fmla="*/ 12 w 12"/>
              <a:gd name="T17" fmla="*/ 30 h 30"/>
              <a:gd name="T18" fmla="*/ 12 w 12"/>
              <a:gd name="T19" fmla="*/ 30 h 30"/>
              <a:gd name="T20" fmla="*/ 10 w 12"/>
              <a:gd name="T21" fmla="*/ 30 h 30"/>
              <a:gd name="T22" fmla="*/ 6 w 12"/>
              <a:gd name="T23" fmla="*/ 30 h 30"/>
              <a:gd name="T24" fmla="*/ 6 w 12"/>
              <a:gd name="T25" fmla="*/ 30 h 30"/>
              <a:gd name="T26" fmla="*/ 2 w 12"/>
              <a:gd name="T27" fmla="*/ 23 h 30"/>
              <a:gd name="T28" fmla="*/ 0 w 12"/>
              <a:gd name="T29" fmla="*/ 15 h 30"/>
              <a:gd name="T30" fmla="*/ 2 w 12"/>
              <a:gd name="T31" fmla="*/ 8 h 30"/>
              <a:gd name="T32" fmla="*/ 6 w 12"/>
              <a:gd name="T33" fmla="*/ 0 h 30"/>
              <a:gd name="T34" fmla="*/ 6 w 12"/>
              <a:gd name="T35" fmla="*/ 0 h 30"/>
              <a:gd name="T36" fmla="*/ 10 w 12"/>
              <a:gd name="T37" fmla="*/ 0 h 30"/>
              <a:gd name="T38" fmla="*/ 12 w 12"/>
              <a:gd name="T39" fmla="*/ 0 h 30"/>
              <a:gd name="T40" fmla="*/ 12 w 12"/>
              <a:gd name="T41" fmla="*/ 0 h 30"/>
              <a:gd name="T42" fmla="*/ 12 w 12"/>
              <a:gd name="T43" fmla="*/ 2 h 30"/>
              <a:gd name="T44" fmla="*/ 12 w 12"/>
              <a:gd name="T45" fmla="*/ 4 h 30"/>
              <a:gd name="T46" fmla="*/ 12 w 12"/>
              <a:gd name="T47" fmla="*/ 4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" h="30">
                <a:moveTo>
                  <a:pt x="12" y="4"/>
                </a:moveTo>
                <a:lnTo>
                  <a:pt x="12" y="4"/>
                </a:lnTo>
                <a:lnTo>
                  <a:pt x="8" y="10"/>
                </a:lnTo>
                <a:lnTo>
                  <a:pt x="6" y="15"/>
                </a:lnTo>
                <a:lnTo>
                  <a:pt x="8" y="21"/>
                </a:lnTo>
                <a:lnTo>
                  <a:pt x="12" y="27"/>
                </a:lnTo>
                <a:lnTo>
                  <a:pt x="12" y="27"/>
                </a:lnTo>
                <a:lnTo>
                  <a:pt x="12" y="28"/>
                </a:lnTo>
                <a:lnTo>
                  <a:pt x="12" y="30"/>
                </a:lnTo>
                <a:lnTo>
                  <a:pt x="12" y="30"/>
                </a:lnTo>
                <a:lnTo>
                  <a:pt x="10" y="30"/>
                </a:lnTo>
                <a:lnTo>
                  <a:pt x="6" y="30"/>
                </a:lnTo>
                <a:lnTo>
                  <a:pt x="6" y="30"/>
                </a:lnTo>
                <a:lnTo>
                  <a:pt x="2" y="23"/>
                </a:lnTo>
                <a:lnTo>
                  <a:pt x="0" y="15"/>
                </a:lnTo>
                <a:lnTo>
                  <a:pt x="2" y="8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2" y="0"/>
                </a:lnTo>
                <a:lnTo>
                  <a:pt x="12" y="0"/>
                </a:lnTo>
                <a:lnTo>
                  <a:pt x="12" y="2"/>
                </a:lnTo>
                <a:lnTo>
                  <a:pt x="12" y="4"/>
                </a:lnTo>
                <a:lnTo>
                  <a:pt x="1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793"/>
          <p:cNvSpPr>
            <a:spLocks/>
          </p:cNvSpPr>
          <p:nvPr/>
        </p:nvSpPr>
        <p:spPr bwMode="auto">
          <a:xfrm>
            <a:off x="3644124" y="907564"/>
            <a:ext cx="37361" cy="146042"/>
          </a:xfrm>
          <a:custGeom>
            <a:avLst/>
            <a:gdLst>
              <a:gd name="T0" fmla="*/ 11 w 11"/>
              <a:gd name="T1" fmla="*/ 39 h 43"/>
              <a:gd name="T2" fmla="*/ 11 w 11"/>
              <a:gd name="T3" fmla="*/ 39 h 43"/>
              <a:gd name="T4" fmla="*/ 11 w 11"/>
              <a:gd name="T5" fmla="*/ 41 h 43"/>
              <a:gd name="T6" fmla="*/ 9 w 11"/>
              <a:gd name="T7" fmla="*/ 43 h 43"/>
              <a:gd name="T8" fmla="*/ 4 w 11"/>
              <a:gd name="T9" fmla="*/ 43 h 43"/>
              <a:gd name="T10" fmla="*/ 4 w 11"/>
              <a:gd name="T11" fmla="*/ 43 h 43"/>
              <a:gd name="T12" fmla="*/ 2 w 11"/>
              <a:gd name="T13" fmla="*/ 41 h 43"/>
              <a:gd name="T14" fmla="*/ 0 w 11"/>
              <a:gd name="T15" fmla="*/ 39 h 43"/>
              <a:gd name="T16" fmla="*/ 0 w 11"/>
              <a:gd name="T17" fmla="*/ 4 h 43"/>
              <a:gd name="T18" fmla="*/ 0 w 11"/>
              <a:gd name="T19" fmla="*/ 4 h 43"/>
              <a:gd name="T20" fmla="*/ 2 w 11"/>
              <a:gd name="T21" fmla="*/ 2 h 43"/>
              <a:gd name="T22" fmla="*/ 4 w 11"/>
              <a:gd name="T23" fmla="*/ 0 h 43"/>
              <a:gd name="T24" fmla="*/ 9 w 11"/>
              <a:gd name="T25" fmla="*/ 0 h 43"/>
              <a:gd name="T26" fmla="*/ 9 w 11"/>
              <a:gd name="T27" fmla="*/ 0 h 43"/>
              <a:gd name="T28" fmla="*/ 11 w 11"/>
              <a:gd name="T29" fmla="*/ 2 h 43"/>
              <a:gd name="T30" fmla="*/ 11 w 11"/>
              <a:gd name="T31" fmla="*/ 4 h 43"/>
              <a:gd name="T32" fmla="*/ 11 w 11"/>
              <a:gd name="T33" fmla="*/ 3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43">
                <a:moveTo>
                  <a:pt x="11" y="39"/>
                </a:moveTo>
                <a:lnTo>
                  <a:pt x="11" y="39"/>
                </a:lnTo>
                <a:lnTo>
                  <a:pt x="11" y="41"/>
                </a:lnTo>
                <a:lnTo>
                  <a:pt x="9" y="43"/>
                </a:lnTo>
                <a:lnTo>
                  <a:pt x="4" y="43"/>
                </a:lnTo>
                <a:lnTo>
                  <a:pt x="4" y="43"/>
                </a:lnTo>
                <a:lnTo>
                  <a:pt x="2" y="41"/>
                </a:lnTo>
                <a:lnTo>
                  <a:pt x="0" y="39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4"/>
                </a:lnTo>
                <a:lnTo>
                  <a:pt x="11" y="3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794"/>
          <p:cNvSpPr>
            <a:spLocks/>
          </p:cNvSpPr>
          <p:nvPr/>
        </p:nvSpPr>
        <p:spPr bwMode="auto">
          <a:xfrm>
            <a:off x="3623746" y="856620"/>
            <a:ext cx="78117" cy="74719"/>
          </a:xfrm>
          <a:custGeom>
            <a:avLst/>
            <a:gdLst>
              <a:gd name="T0" fmla="*/ 23 w 23"/>
              <a:gd name="T1" fmla="*/ 11 h 22"/>
              <a:gd name="T2" fmla="*/ 23 w 23"/>
              <a:gd name="T3" fmla="*/ 11 h 22"/>
              <a:gd name="T4" fmla="*/ 23 w 23"/>
              <a:gd name="T5" fmla="*/ 15 h 22"/>
              <a:gd name="T6" fmla="*/ 19 w 23"/>
              <a:gd name="T7" fmla="*/ 19 h 22"/>
              <a:gd name="T8" fmla="*/ 17 w 23"/>
              <a:gd name="T9" fmla="*/ 21 h 22"/>
              <a:gd name="T10" fmla="*/ 12 w 23"/>
              <a:gd name="T11" fmla="*/ 22 h 22"/>
              <a:gd name="T12" fmla="*/ 12 w 23"/>
              <a:gd name="T13" fmla="*/ 22 h 22"/>
              <a:gd name="T14" fmla="*/ 8 w 23"/>
              <a:gd name="T15" fmla="*/ 21 h 22"/>
              <a:gd name="T16" fmla="*/ 4 w 23"/>
              <a:gd name="T17" fmla="*/ 19 h 22"/>
              <a:gd name="T18" fmla="*/ 2 w 23"/>
              <a:gd name="T19" fmla="*/ 15 h 22"/>
              <a:gd name="T20" fmla="*/ 0 w 23"/>
              <a:gd name="T21" fmla="*/ 11 h 22"/>
              <a:gd name="T22" fmla="*/ 0 w 23"/>
              <a:gd name="T23" fmla="*/ 11 h 22"/>
              <a:gd name="T24" fmla="*/ 2 w 23"/>
              <a:gd name="T25" fmla="*/ 7 h 22"/>
              <a:gd name="T26" fmla="*/ 4 w 23"/>
              <a:gd name="T27" fmla="*/ 4 h 22"/>
              <a:gd name="T28" fmla="*/ 8 w 23"/>
              <a:gd name="T29" fmla="*/ 0 h 22"/>
              <a:gd name="T30" fmla="*/ 12 w 23"/>
              <a:gd name="T31" fmla="*/ 0 h 22"/>
              <a:gd name="T32" fmla="*/ 12 w 23"/>
              <a:gd name="T33" fmla="*/ 0 h 22"/>
              <a:gd name="T34" fmla="*/ 17 w 23"/>
              <a:gd name="T35" fmla="*/ 0 h 22"/>
              <a:gd name="T36" fmla="*/ 19 w 23"/>
              <a:gd name="T37" fmla="*/ 4 h 22"/>
              <a:gd name="T38" fmla="*/ 23 w 23"/>
              <a:gd name="T39" fmla="*/ 7 h 22"/>
              <a:gd name="T40" fmla="*/ 23 w 23"/>
              <a:gd name="T41" fmla="*/ 11 h 22"/>
              <a:gd name="T42" fmla="*/ 23 w 23"/>
              <a:gd name="T43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22">
                <a:moveTo>
                  <a:pt x="23" y="11"/>
                </a:moveTo>
                <a:lnTo>
                  <a:pt x="23" y="11"/>
                </a:lnTo>
                <a:lnTo>
                  <a:pt x="23" y="15"/>
                </a:lnTo>
                <a:lnTo>
                  <a:pt x="19" y="19"/>
                </a:lnTo>
                <a:lnTo>
                  <a:pt x="17" y="21"/>
                </a:lnTo>
                <a:lnTo>
                  <a:pt x="12" y="22"/>
                </a:lnTo>
                <a:lnTo>
                  <a:pt x="12" y="22"/>
                </a:lnTo>
                <a:lnTo>
                  <a:pt x="8" y="21"/>
                </a:lnTo>
                <a:lnTo>
                  <a:pt x="4" y="19"/>
                </a:lnTo>
                <a:lnTo>
                  <a:pt x="2" y="15"/>
                </a:lnTo>
                <a:lnTo>
                  <a:pt x="0" y="11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12" y="0"/>
                </a:lnTo>
                <a:lnTo>
                  <a:pt x="17" y="0"/>
                </a:lnTo>
                <a:lnTo>
                  <a:pt x="19" y="4"/>
                </a:lnTo>
                <a:lnTo>
                  <a:pt x="23" y="7"/>
                </a:lnTo>
                <a:lnTo>
                  <a:pt x="23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795"/>
          <p:cNvSpPr>
            <a:spLocks noEditPoints="1"/>
          </p:cNvSpPr>
          <p:nvPr/>
        </p:nvSpPr>
        <p:spPr bwMode="auto">
          <a:xfrm>
            <a:off x="3396194" y="1067191"/>
            <a:ext cx="329444" cy="112080"/>
          </a:xfrm>
          <a:custGeom>
            <a:avLst/>
            <a:gdLst>
              <a:gd name="T0" fmla="*/ 2 w 97"/>
              <a:gd name="T1" fmla="*/ 0 h 33"/>
              <a:gd name="T2" fmla="*/ 2 w 97"/>
              <a:gd name="T3" fmla="*/ 0 h 33"/>
              <a:gd name="T4" fmla="*/ 0 w 97"/>
              <a:gd name="T5" fmla="*/ 32 h 33"/>
              <a:gd name="T6" fmla="*/ 2 w 97"/>
              <a:gd name="T7" fmla="*/ 33 h 33"/>
              <a:gd name="T8" fmla="*/ 94 w 97"/>
              <a:gd name="T9" fmla="*/ 33 h 33"/>
              <a:gd name="T10" fmla="*/ 96 w 97"/>
              <a:gd name="T11" fmla="*/ 33 h 33"/>
              <a:gd name="T12" fmla="*/ 97 w 97"/>
              <a:gd name="T13" fmla="*/ 2 h 33"/>
              <a:gd name="T14" fmla="*/ 96 w 97"/>
              <a:gd name="T15" fmla="*/ 0 h 33"/>
              <a:gd name="T16" fmla="*/ 94 w 97"/>
              <a:gd name="T17" fmla="*/ 0 h 33"/>
              <a:gd name="T18" fmla="*/ 11 w 97"/>
              <a:gd name="T19" fmla="*/ 15 h 33"/>
              <a:gd name="T20" fmla="*/ 8 w 97"/>
              <a:gd name="T21" fmla="*/ 9 h 33"/>
              <a:gd name="T22" fmla="*/ 8 w 97"/>
              <a:gd name="T23" fmla="*/ 5 h 33"/>
              <a:gd name="T24" fmla="*/ 11 w 97"/>
              <a:gd name="T25" fmla="*/ 5 h 33"/>
              <a:gd name="T26" fmla="*/ 17 w 97"/>
              <a:gd name="T27" fmla="*/ 9 h 33"/>
              <a:gd name="T28" fmla="*/ 15 w 97"/>
              <a:gd name="T29" fmla="*/ 15 h 33"/>
              <a:gd name="T30" fmla="*/ 11 w 97"/>
              <a:gd name="T31" fmla="*/ 15 h 33"/>
              <a:gd name="T32" fmla="*/ 28 w 97"/>
              <a:gd name="T33" fmla="*/ 15 h 33"/>
              <a:gd name="T34" fmla="*/ 22 w 97"/>
              <a:gd name="T35" fmla="*/ 9 h 33"/>
              <a:gd name="T36" fmla="*/ 24 w 97"/>
              <a:gd name="T37" fmla="*/ 5 h 33"/>
              <a:gd name="T38" fmla="*/ 28 w 97"/>
              <a:gd name="T39" fmla="*/ 5 h 33"/>
              <a:gd name="T40" fmla="*/ 34 w 97"/>
              <a:gd name="T41" fmla="*/ 9 h 33"/>
              <a:gd name="T42" fmla="*/ 32 w 97"/>
              <a:gd name="T43" fmla="*/ 15 h 33"/>
              <a:gd name="T44" fmla="*/ 28 w 97"/>
              <a:gd name="T45" fmla="*/ 15 h 33"/>
              <a:gd name="T46" fmla="*/ 43 w 97"/>
              <a:gd name="T47" fmla="*/ 15 h 33"/>
              <a:gd name="T48" fmla="*/ 37 w 97"/>
              <a:gd name="T49" fmla="*/ 9 h 33"/>
              <a:gd name="T50" fmla="*/ 39 w 97"/>
              <a:gd name="T51" fmla="*/ 5 h 33"/>
              <a:gd name="T52" fmla="*/ 43 w 97"/>
              <a:gd name="T53" fmla="*/ 5 h 33"/>
              <a:gd name="T54" fmla="*/ 49 w 97"/>
              <a:gd name="T55" fmla="*/ 9 h 33"/>
              <a:gd name="T56" fmla="*/ 47 w 97"/>
              <a:gd name="T57" fmla="*/ 15 h 33"/>
              <a:gd name="T58" fmla="*/ 43 w 97"/>
              <a:gd name="T59" fmla="*/ 15 h 33"/>
              <a:gd name="T60" fmla="*/ 92 w 97"/>
              <a:gd name="T61" fmla="*/ 24 h 33"/>
              <a:gd name="T62" fmla="*/ 90 w 97"/>
              <a:gd name="T63" fmla="*/ 26 h 33"/>
              <a:gd name="T64" fmla="*/ 56 w 97"/>
              <a:gd name="T65" fmla="*/ 26 h 33"/>
              <a:gd name="T66" fmla="*/ 52 w 97"/>
              <a:gd name="T67" fmla="*/ 24 h 33"/>
              <a:gd name="T68" fmla="*/ 52 w 97"/>
              <a:gd name="T69" fmla="*/ 9 h 33"/>
              <a:gd name="T70" fmla="*/ 56 w 97"/>
              <a:gd name="T71" fmla="*/ 5 h 33"/>
              <a:gd name="T72" fmla="*/ 90 w 97"/>
              <a:gd name="T73" fmla="*/ 5 h 33"/>
              <a:gd name="T74" fmla="*/ 92 w 97"/>
              <a:gd name="T75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33">
                <a:moveTo>
                  <a:pt x="94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32"/>
                </a:lnTo>
                <a:lnTo>
                  <a:pt x="0" y="32"/>
                </a:lnTo>
                <a:lnTo>
                  <a:pt x="2" y="33"/>
                </a:lnTo>
                <a:lnTo>
                  <a:pt x="2" y="33"/>
                </a:lnTo>
                <a:lnTo>
                  <a:pt x="94" y="33"/>
                </a:lnTo>
                <a:lnTo>
                  <a:pt x="94" y="33"/>
                </a:lnTo>
                <a:lnTo>
                  <a:pt x="96" y="33"/>
                </a:lnTo>
                <a:lnTo>
                  <a:pt x="97" y="32"/>
                </a:lnTo>
                <a:lnTo>
                  <a:pt x="97" y="2"/>
                </a:lnTo>
                <a:lnTo>
                  <a:pt x="97" y="2"/>
                </a:lnTo>
                <a:lnTo>
                  <a:pt x="96" y="0"/>
                </a:lnTo>
                <a:lnTo>
                  <a:pt x="94" y="0"/>
                </a:lnTo>
                <a:lnTo>
                  <a:pt x="94" y="0"/>
                </a:lnTo>
                <a:close/>
                <a:moveTo>
                  <a:pt x="11" y="15"/>
                </a:moveTo>
                <a:lnTo>
                  <a:pt x="11" y="15"/>
                </a:lnTo>
                <a:lnTo>
                  <a:pt x="8" y="15"/>
                </a:lnTo>
                <a:lnTo>
                  <a:pt x="8" y="9"/>
                </a:lnTo>
                <a:lnTo>
                  <a:pt x="8" y="9"/>
                </a:lnTo>
                <a:lnTo>
                  <a:pt x="8" y="5"/>
                </a:lnTo>
                <a:lnTo>
                  <a:pt x="11" y="5"/>
                </a:lnTo>
                <a:lnTo>
                  <a:pt x="11" y="5"/>
                </a:lnTo>
                <a:lnTo>
                  <a:pt x="15" y="5"/>
                </a:lnTo>
                <a:lnTo>
                  <a:pt x="17" y="9"/>
                </a:lnTo>
                <a:lnTo>
                  <a:pt x="17" y="9"/>
                </a:lnTo>
                <a:lnTo>
                  <a:pt x="15" y="15"/>
                </a:lnTo>
                <a:lnTo>
                  <a:pt x="11" y="15"/>
                </a:lnTo>
                <a:lnTo>
                  <a:pt x="11" y="15"/>
                </a:lnTo>
                <a:close/>
                <a:moveTo>
                  <a:pt x="28" y="15"/>
                </a:moveTo>
                <a:lnTo>
                  <a:pt x="28" y="15"/>
                </a:lnTo>
                <a:lnTo>
                  <a:pt x="24" y="15"/>
                </a:lnTo>
                <a:lnTo>
                  <a:pt x="22" y="9"/>
                </a:lnTo>
                <a:lnTo>
                  <a:pt x="22" y="9"/>
                </a:lnTo>
                <a:lnTo>
                  <a:pt x="24" y="5"/>
                </a:lnTo>
                <a:lnTo>
                  <a:pt x="28" y="5"/>
                </a:lnTo>
                <a:lnTo>
                  <a:pt x="28" y="5"/>
                </a:lnTo>
                <a:lnTo>
                  <a:pt x="32" y="5"/>
                </a:lnTo>
                <a:lnTo>
                  <a:pt x="34" y="9"/>
                </a:lnTo>
                <a:lnTo>
                  <a:pt x="34" y="9"/>
                </a:lnTo>
                <a:lnTo>
                  <a:pt x="32" y="15"/>
                </a:lnTo>
                <a:lnTo>
                  <a:pt x="28" y="15"/>
                </a:lnTo>
                <a:lnTo>
                  <a:pt x="28" y="15"/>
                </a:lnTo>
                <a:close/>
                <a:moveTo>
                  <a:pt x="43" y="15"/>
                </a:moveTo>
                <a:lnTo>
                  <a:pt x="43" y="15"/>
                </a:lnTo>
                <a:lnTo>
                  <a:pt x="39" y="15"/>
                </a:lnTo>
                <a:lnTo>
                  <a:pt x="37" y="9"/>
                </a:lnTo>
                <a:lnTo>
                  <a:pt x="37" y="9"/>
                </a:lnTo>
                <a:lnTo>
                  <a:pt x="39" y="5"/>
                </a:lnTo>
                <a:lnTo>
                  <a:pt x="43" y="5"/>
                </a:lnTo>
                <a:lnTo>
                  <a:pt x="43" y="5"/>
                </a:lnTo>
                <a:lnTo>
                  <a:pt x="47" y="5"/>
                </a:lnTo>
                <a:lnTo>
                  <a:pt x="49" y="9"/>
                </a:lnTo>
                <a:lnTo>
                  <a:pt x="49" y="9"/>
                </a:lnTo>
                <a:lnTo>
                  <a:pt x="47" y="15"/>
                </a:lnTo>
                <a:lnTo>
                  <a:pt x="43" y="15"/>
                </a:lnTo>
                <a:lnTo>
                  <a:pt x="43" y="15"/>
                </a:lnTo>
                <a:close/>
                <a:moveTo>
                  <a:pt x="92" y="24"/>
                </a:moveTo>
                <a:lnTo>
                  <a:pt x="92" y="24"/>
                </a:lnTo>
                <a:lnTo>
                  <a:pt x="92" y="26"/>
                </a:lnTo>
                <a:lnTo>
                  <a:pt x="90" y="26"/>
                </a:lnTo>
                <a:lnTo>
                  <a:pt x="56" y="26"/>
                </a:lnTo>
                <a:lnTo>
                  <a:pt x="56" y="26"/>
                </a:lnTo>
                <a:lnTo>
                  <a:pt x="54" y="26"/>
                </a:lnTo>
                <a:lnTo>
                  <a:pt x="52" y="24"/>
                </a:lnTo>
                <a:lnTo>
                  <a:pt x="52" y="9"/>
                </a:lnTo>
                <a:lnTo>
                  <a:pt x="52" y="9"/>
                </a:lnTo>
                <a:lnTo>
                  <a:pt x="54" y="7"/>
                </a:lnTo>
                <a:lnTo>
                  <a:pt x="56" y="5"/>
                </a:lnTo>
                <a:lnTo>
                  <a:pt x="90" y="5"/>
                </a:lnTo>
                <a:lnTo>
                  <a:pt x="90" y="5"/>
                </a:lnTo>
                <a:lnTo>
                  <a:pt x="92" y="7"/>
                </a:lnTo>
                <a:lnTo>
                  <a:pt x="92" y="9"/>
                </a:lnTo>
                <a:lnTo>
                  <a:pt x="9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7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97"/>
          <p:cNvSpPr>
            <a:spLocks noEditPoints="1"/>
          </p:cNvSpPr>
          <p:nvPr/>
        </p:nvSpPr>
        <p:spPr bwMode="auto">
          <a:xfrm>
            <a:off x="5713924" y="2594485"/>
            <a:ext cx="355031" cy="121826"/>
          </a:xfrm>
          <a:custGeom>
            <a:avLst/>
            <a:gdLst>
              <a:gd name="T0" fmla="*/ 102 w 102"/>
              <a:gd name="T1" fmla="*/ 28 h 35"/>
              <a:gd name="T2" fmla="*/ 94 w 102"/>
              <a:gd name="T3" fmla="*/ 5 h 35"/>
              <a:gd name="T4" fmla="*/ 94 w 102"/>
              <a:gd name="T5" fmla="*/ 5 h 35"/>
              <a:gd name="T6" fmla="*/ 90 w 102"/>
              <a:gd name="T7" fmla="*/ 2 h 35"/>
              <a:gd name="T8" fmla="*/ 87 w 102"/>
              <a:gd name="T9" fmla="*/ 0 h 35"/>
              <a:gd name="T10" fmla="*/ 15 w 102"/>
              <a:gd name="T11" fmla="*/ 0 h 35"/>
              <a:gd name="T12" fmla="*/ 15 w 102"/>
              <a:gd name="T13" fmla="*/ 0 h 35"/>
              <a:gd name="T14" fmla="*/ 10 w 102"/>
              <a:gd name="T15" fmla="*/ 2 h 35"/>
              <a:gd name="T16" fmla="*/ 6 w 102"/>
              <a:gd name="T17" fmla="*/ 5 h 35"/>
              <a:gd name="T18" fmla="*/ 0 w 102"/>
              <a:gd name="T19" fmla="*/ 28 h 35"/>
              <a:gd name="T20" fmla="*/ 0 w 102"/>
              <a:gd name="T21" fmla="*/ 28 h 35"/>
              <a:gd name="T22" fmla="*/ 0 w 102"/>
              <a:gd name="T23" fmla="*/ 33 h 35"/>
              <a:gd name="T24" fmla="*/ 4 w 102"/>
              <a:gd name="T25" fmla="*/ 35 h 35"/>
              <a:gd name="T26" fmla="*/ 96 w 102"/>
              <a:gd name="T27" fmla="*/ 35 h 35"/>
              <a:gd name="T28" fmla="*/ 96 w 102"/>
              <a:gd name="T29" fmla="*/ 35 h 35"/>
              <a:gd name="T30" fmla="*/ 100 w 102"/>
              <a:gd name="T31" fmla="*/ 33 h 35"/>
              <a:gd name="T32" fmla="*/ 102 w 102"/>
              <a:gd name="T33" fmla="*/ 28 h 35"/>
              <a:gd name="T34" fmla="*/ 102 w 102"/>
              <a:gd name="T35" fmla="*/ 28 h 35"/>
              <a:gd name="T36" fmla="*/ 89 w 102"/>
              <a:gd name="T37" fmla="*/ 32 h 35"/>
              <a:gd name="T38" fmla="*/ 14 w 102"/>
              <a:gd name="T39" fmla="*/ 32 h 35"/>
              <a:gd name="T40" fmla="*/ 14 w 102"/>
              <a:gd name="T41" fmla="*/ 32 h 35"/>
              <a:gd name="T42" fmla="*/ 10 w 102"/>
              <a:gd name="T43" fmla="*/ 30 h 35"/>
              <a:gd name="T44" fmla="*/ 10 w 102"/>
              <a:gd name="T45" fmla="*/ 26 h 35"/>
              <a:gd name="T46" fmla="*/ 10 w 102"/>
              <a:gd name="T47" fmla="*/ 26 h 35"/>
              <a:gd name="T48" fmla="*/ 10 w 102"/>
              <a:gd name="T49" fmla="*/ 24 h 35"/>
              <a:gd name="T50" fmla="*/ 14 w 102"/>
              <a:gd name="T51" fmla="*/ 9 h 35"/>
              <a:gd name="T52" fmla="*/ 14 w 102"/>
              <a:gd name="T53" fmla="*/ 9 h 35"/>
              <a:gd name="T54" fmla="*/ 17 w 102"/>
              <a:gd name="T55" fmla="*/ 5 h 35"/>
              <a:gd name="T56" fmla="*/ 21 w 102"/>
              <a:gd name="T57" fmla="*/ 3 h 35"/>
              <a:gd name="T58" fmla="*/ 79 w 102"/>
              <a:gd name="T59" fmla="*/ 3 h 35"/>
              <a:gd name="T60" fmla="*/ 79 w 102"/>
              <a:gd name="T61" fmla="*/ 3 h 35"/>
              <a:gd name="T62" fmla="*/ 85 w 102"/>
              <a:gd name="T63" fmla="*/ 5 h 35"/>
              <a:gd name="T64" fmla="*/ 89 w 102"/>
              <a:gd name="T65" fmla="*/ 9 h 35"/>
              <a:gd name="T66" fmla="*/ 92 w 102"/>
              <a:gd name="T67" fmla="*/ 24 h 35"/>
              <a:gd name="T68" fmla="*/ 92 w 102"/>
              <a:gd name="T69" fmla="*/ 24 h 35"/>
              <a:gd name="T70" fmla="*/ 92 w 102"/>
              <a:gd name="T71" fmla="*/ 26 h 35"/>
              <a:gd name="T72" fmla="*/ 92 w 102"/>
              <a:gd name="T73" fmla="*/ 26 h 35"/>
              <a:gd name="T74" fmla="*/ 92 w 102"/>
              <a:gd name="T75" fmla="*/ 30 h 35"/>
              <a:gd name="T76" fmla="*/ 89 w 102"/>
              <a:gd name="T77" fmla="*/ 32 h 35"/>
              <a:gd name="T78" fmla="*/ 89 w 102"/>
              <a:gd name="T79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2" h="35">
                <a:moveTo>
                  <a:pt x="102" y="28"/>
                </a:moveTo>
                <a:lnTo>
                  <a:pt x="94" y="5"/>
                </a:lnTo>
                <a:lnTo>
                  <a:pt x="94" y="5"/>
                </a:lnTo>
                <a:lnTo>
                  <a:pt x="90" y="2"/>
                </a:lnTo>
                <a:lnTo>
                  <a:pt x="87" y="0"/>
                </a:lnTo>
                <a:lnTo>
                  <a:pt x="15" y="0"/>
                </a:lnTo>
                <a:lnTo>
                  <a:pt x="15" y="0"/>
                </a:lnTo>
                <a:lnTo>
                  <a:pt x="10" y="2"/>
                </a:lnTo>
                <a:lnTo>
                  <a:pt x="6" y="5"/>
                </a:lnTo>
                <a:lnTo>
                  <a:pt x="0" y="28"/>
                </a:lnTo>
                <a:lnTo>
                  <a:pt x="0" y="28"/>
                </a:lnTo>
                <a:lnTo>
                  <a:pt x="0" y="33"/>
                </a:lnTo>
                <a:lnTo>
                  <a:pt x="4" y="35"/>
                </a:lnTo>
                <a:lnTo>
                  <a:pt x="96" y="35"/>
                </a:lnTo>
                <a:lnTo>
                  <a:pt x="96" y="35"/>
                </a:lnTo>
                <a:lnTo>
                  <a:pt x="100" y="33"/>
                </a:lnTo>
                <a:lnTo>
                  <a:pt x="102" y="28"/>
                </a:lnTo>
                <a:lnTo>
                  <a:pt x="102" y="28"/>
                </a:lnTo>
                <a:close/>
                <a:moveTo>
                  <a:pt x="89" y="32"/>
                </a:moveTo>
                <a:lnTo>
                  <a:pt x="14" y="32"/>
                </a:lnTo>
                <a:lnTo>
                  <a:pt x="14" y="32"/>
                </a:lnTo>
                <a:lnTo>
                  <a:pt x="10" y="30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4" y="9"/>
                </a:lnTo>
                <a:lnTo>
                  <a:pt x="14" y="9"/>
                </a:lnTo>
                <a:lnTo>
                  <a:pt x="17" y="5"/>
                </a:lnTo>
                <a:lnTo>
                  <a:pt x="21" y="3"/>
                </a:lnTo>
                <a:lnTo>
                  <a:pt x="79" y="3"/>
                </a:lnTo>
                <a:lnTo>
                  <a:pt x="79" y="3"/>
                </a:lnTo>
                <a:lnTo>
                  <a:pt x="85" y="5"/>
                </a:lnTo>
                <a:lnTo>
                  <a:pt x="89" y="9"/>
                </a:lnTo>
                <a:lnTo>
                  <a:pt x="92" y="24"/>
                </a:lnTo>
                <a:lnTo>
                  <a:pt x="92" y="24"/>
                </a:lnTo>
                <a:lnTo>
                  <a:pt x="92" y="26"/>
                </a:lnTo>
                <a:lnTo>
                  <a:pt x="92" y="26"/>
                </a:lnTo>
                <a:lnTo>
                  <a:pt x="92" y="30"/>
                </a:lnTo>
                <a:lnTo>
                  <a:pt x="89" y="32"/>
                </a:lnTo>
                <a:lnTo>
                  <a:pt x="89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798"/>
          <p:cNvSpPr>
            <a:spLocks/>
          </p:cNvSpPr>
          <p:nvPr/>
        </p:nvSpPr>
        <p:spPr bwMode="auto">
          <a:xfrm>
            <a:off x="5748731" y="2604928"/>
            <a:ext cx="285417" cy="100942"/>
          </a:xfrm>
          <a:custGeom>
            <a:avLst/>
            <a:gdLst>
              <a:gd name="T0" fmla="*/ 82 w 82"/>
              <a:gd name="T1" fmla="*/ 21 h 29"/>
              <a:gd name="T2" fmla="*/ 82 w 82"/>
              <a:gd name="T3" fmla="*/ 21 h 29"/>
              <a:gd name="T4" fmla="*/ 82 w 82"/>
              <a:gd name="T5" fmla="*/ 21 h 29"/>
              <a:gd name="T6" fmla="*/ 82 w 82"/>
              <a:gd name="T7" fmla="*/ 25 h 29"/>
              <a:gd name="T8" fmla="*/ 79 w 82"/>
              <a:gd name="T9" fmla="*/ 27 h 29"/>
              <a:gd name="T10" fmla="*/ 4 w 82"/>
              <a:gd name="T11" fmla="*/ 27 h 29"/>
              <a:gd name="T12" fmla="*/ 4 w 82"/>
              <a:gd name="T13" fmla="*/ 27 h 29"/>
              <a:gd name="T14" fmla="*/ 0 w 82"/>
              <a:gd name="T15" fmla="*/ 25 h 29"/>
              <a:gd name="T16" fmla="*/ 0 w 82"/>
              <a:gd name="T17" fmla="*/ 21 h 29"/>
              <a:gd name="T18" fmla="*/ 4 w 82"/>
              <a:gd name="T19" fmla="*/ 6 h 29"/>
              <a:gd name="T20" fmla="*/ 4 w 82"/>
              <a:gd name="T21" fmla="*/ 6 h 29"/>
              <a:gd name="T22" fmla="*/ 7 w 82"/>
              <a:gd name="T23" fmla="*/ 2 h 29"/>
              <a:gd name="T24" fmla="*/ 11 w 82"/>
              <a:gd name="T25" fmla="*/ 0 h 29"/>
              <a:gd name="T26" fmla="*/ 69 w 82"/>
              <a:gd name="T27" fmla="*/ 0 h 29"/>
              <a:gd name="T28" fmla="*/ 69 w 82"/>
              <a:gd name="T29" fmla="*/ 0 h 29"/>
              <a:gd name="T30" fmla="*/ 75 w 82"/>
              <a:gd name="T31" fmla="*/ 2 h 29"/>
              <a:gd name="T32" fmla="*/ 79 w 82"/>
              <a:gd name="T33" fmla="*/ 6 h 29"/>
              <a:gd name="T34" fmla="*/ 82 w 82"/>
              <a:gd name="T35" fmla="*/ 21 h 29"/>
              <a:gd name="T36" fmla="*/ 82 w 82"/>
              <a:gd name="T37" fmla="*/ 21 h 29"/>
              <a:gd name="T38" fmla="*/ 79 w 82"/>
              <a:gd name="T39" fmla="*/ 6 h 29"/>
              <a:gd name="T40" fmla="*/ 79 w 82"/>
              <a:gd name="T41" fmla="*/ 6 h 29"/>
              <a:gd name="T42" fmla="*/ 75 w 82"/>
              <a:gd name="T43" fmla="*/ 2 h 29"/>
              <a:gd name="T44" fmla="*/ 69 w 82"/>
              <a:gd name="T45" fmla="*/ 0 h 29"/>
              <a:gd name="T46" fmla="*/ 11 w 82"/>
              <a:gd name="T47" fmla="*/ 0 h 29"/>
              <a:gd name="T48" fmla="*/ 11 w 82"/>
              <a:gd name="T49" fmla="*/ 0 h 29"/>
              <a:gd name="T50" fmla="*/ 7 w 82"/>
              <a:gd name="T51" fmla="*/ 2 h 29"/>
              <a:gd name="T52" fmla="*/ 4 w 82"/>
              <a:gd name="T53" fmla="*/ 6 h 29"/>
              <a:gd name="T54" fmla="*/ 0 w 82"/>
              <a:gd name="T55" fmla="*/ 21 h 29"/>
              <a:gd name="T56" fmla="*/ 0 w 82"/>
              <a:gd name="T57" fmla="*/ 21 h 29"/>
              <a:gd name="T58" fmla="*/ 0 w 82"/>
              <a:gd name="T59" fmla="*/ 23 h 29"/>
              <a:gd name="T60" fmla="*/ 0 w 82"/>
              <a:gd name="T61" fmla="*/ 23 h 29"/>
              <a:gd name="T62" fmla="*/ 0 w 82"/>
              <a:gd name="T63" fmla="*/ 27 h 29"/>
              <a:gd name="T64" fmla="*/ 4 w 82"/>
              <a:gd name="T65" fmla="*/ 29 h 29"/>
              <a:gd name="T66" fmla="*/ 79 w 82"/>
              <a:gd name="T67" fmla="*/ 29 h 29"/>
              <a:gd name="T68" fmla="*/ 79 w 82"/>
              <a:gd name="T69" fmla="*/ 29 h 29"/>
              <a:gd name="T70" fmla="*/ 82 w 82"/>
              <a:gd name="T71" fmla="*/ 27 h 29"/>
              <a:gd name="T72" fmla="*/ 82 w 82"/>
              <a:gd name="T73" fmla="*/ 23 h 29"/>
              <a:gd name="T74" fmla="*/ 82 w 82"/>
              <a:gd name="T75" fmla="*/ 23 h 29"/>
              <a:gd name="T76" fmla="*/ 82 w 82"/>
              <a:gd name="T77" fmla="*/ 21 h 29"/>
              <a:gd name="T78" fmla="*/ 82 w 82"/>
              <a:gd name="T79" fmla="*/ 2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29">
                <a:moveTo>
                  <a:pt x="82" y="21"/>
                </a:moveTo>
                <a:lnTo>
                  <a:pt x="82" y="21"/>
                </a:lnTo>
                <a:lnTo>
                  <a:pt x="82" y="21"/>
                </a:lnTo>
                <a:lnTo>
                  <a:pt x="82" y="25"/>
                </a:lnTo>
                <a:lnTo>
                  <a:pt x="79" y="27"/>
                </a:lnTo>
                <a:lnTo>
                  <a:pt x="4" y="27"/>
                </a:lnTo>
                <a:lnTo>
                  <a:pt x="4" y="27"/>
                </a:lnTo>
                <a:lnTo>
                  <a:pt x="0" y="25"/>
                </a:lnTo>
                <a:lnTo>
                  <a:pt x="0" y="21"/>
                </a:lnTo>
                <a:lnTo>
                  <a:pt x="4" y="6"/>
                </a:lnTo>
                <a:lnTo>
                  <a:pt x="4" y="6"/>
                </a:lnTo>
                <a:lnTo>
                  <a:pt x="7" y="2"/>
                </a:lnTo>
                <a:lnTo>
                  <a:pt x="11" y="0"/>
                </a:lnTo>
                <a:lnTo>
                  <a:pt x="69" y="0"/>
                </a:lnTo>
                <a:lnTo>
                  <a:pt x="69" y="0"/>
                </a:lnTo>
                <a:lnTo>
                  <a:pt x="75" y="2"/>
                </a:lnTo>
                <a:lnTo>
                  <a:pt x="79" y="6"/>
                </a:lnTo>
                <a:lnTo>
                  <a:pt x="82" y="21"/>
                </a:lnTo>
                <a:lnTo>
                  <a:pt x="82" y="21"/>
                </a:lnTo>
                <a:lnTo>
                  <a:pt x="79" y="6"/>
                </a:lnTo>
                <a:lnTo>
                  <a:pt x="79" y="6"/>
                </a:lnTo>
                <a:lnTo>
                  <a:pt x="75" y="2"/>
                </a:lnTo>
                <a:lnTo>
                  <a:pt x="69" y="0"/>
                </a:lnTo>
                <a:lnTo>
                  <a:pt x="11" y="0"/>
                </a:lnTo>
                <a:lnTo>
                  <a:pt x="11" y="0"/>
                </a:lnTo>
                <a:lnTo>
                  <a:pt x="7" y="2"/>
                </a:lnTo>
                <a:lnTo>
                  <a:pt x="4" y="6"/>
                </a:lnTo>
                <a:lnTo>
                  <a:pt x="0" y="21"/>
                </a:lnTo>
                <a:lnTo>
                  <a:pt x="0" y="21"/>
                </a:lnTo>
                <a:lnTo>
                  <a:pt x="0" y="23"/>
                </a:lnTo>
                <a:lnTo>
                  <a:pt x="0" y="23"/>
                </a:lnTo>
                <a:lnTo>
                  <a:pt x="0" y="27"/>
                </a:lnTo>
                <a:lnTo>
                  <a:pt x="4" y="29"/>
                </a:lnTo>
                <a:lnTo>
                  <a:pt x="79" y="29"/>
                </a:lnTo>
                <a:lnTo>
                  <a:pt x="79" y="29"/>
                </a:lnTo>
                <a:lnTo>
                  <a:pt x="82" y="27"/>
                </a:lnTo>
                <a:lnTo>
                  <a:pt x="82" y="23"/>
                </a:lnTo>
                <a:lnTo>
                  <a:pt x="82" y="23"/>
                </a:lnTo>
                <a:lnTo>
                  <a:pt x="82" y="21"/>
                </a:lnTo>
                <a:lnTo>
                  <a:pt x="82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799"/>
          <p:cNvSpPr>
            <a:spLocks/>
          </p:cNvSpPr>
          <p:nvPr/>
        </p:nvSpPr>
        <p:spPr bwMode="auto">
          <a:xfrm>
            <a:off x="5860114" y="2664098"/>
            <a:ext cx="59173" cy="20884"/>
          </a:xfrm>
          <a:custGeom>
            <a:avLst/>
            <a:gdLst>
              <a:gd name="T0" fmla="*/ 15 w 17"/>
              <a:gd name="T1" fmla="*/ 0 h 6"/>
              <a:gd name="T2" fmla="*/ 3 w 17"/>
              <a:gd name="T3" fmla="*/ 0 h 6"/>
              <a:gd name="T4" fmla="*/ 3 w 17"/>
              <a:gd name="T5" fmla="*/ 0 h 6"/>
              <a:gd name="T6" fmla="*/ 3 w 17"/>
              <a:gd name="T7" fmla="*/ 0 h 6"/>
              <a:gd name="T8" fmla="*/ 0 w 17"/>
              <a:gd name="T9" fmla="*/ 2 h 6"/>
              <a:gd name="T10" fmla="*/ 0 w 17"/>
              <a:gd name="T11" fmla="*/ 4 h 6"/>
              <a:gd name="T12" fmla="*/ 0 w 17"/>
              <a:gd name="T13" fmla="*/ 4 h 6"/>
              <a:gd name="T14" fmla="*/ 0 w 17"/>
              <a:gd name="T15" fmla="*/ 4 h 6"/>
              <a:gd name="T16" fmla="*/ 2 w 17"/>
              <a:gd name="T17" fmla="*/ 6 h 6"/>
              <a:gd name="T18" fmla="*/ 15 w 17"/>
              <a:gd name="T19" fmla="*/ 6 h 6"/>
              <a:gd name="T20" fmla="*/ 15 w 17"/>
              <a:gd name="T21" fmla="*/ 6 h 6"/>
              <a:gd name="T22" fmla="*/ 17 w 17"/>
              <a:gd name="T23" fmla="*/ 4 h 6"/>
              <a:gd name="T24" fmla="*/ 17 w 17"/>
              <a:gd name="T25" fmla="*/ 4 h 6"/>
              <a:gd name="T26" fmla="*/ 17 w 17"/>
              <a:gd name="T27" fmla="*/ 4 h 6"/>
              <a:gd name="T28" fmla="*/ 17 w 17"/>
              <a:gd name="T29" fmla="*/ 2 h 6"/>
              <a:gd name="T30" fmla="*/ 17 w 17"/>
              <a:gd name="T31" fmla="*/ 2 h 6"/>
              <a:gd name="T32" fmla="*/ 15 w 17"/>
              <a:gd name="T33" fmla="*/ 0 h 6"/>
              <a:gd name="T34" fmla="*/ 15 w 17"/>
              <a:gd name="T35" fmla="*/ 0 h 6"/>
              <a:gd name="T36" fmla="*/ 15 w 17"/>
              <a:gd name="T3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" h="6">
                <a:moveTo>
                  <a:pt x="15" y="0"/>
                </a:move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2" y="6"/>
                </a:lnTo>
                <a:lnTo>
                  <a:pt x="15" y="6"/>
                </a:lnTo>
                <a:lnTo>
                  <a:pt x="15" y="6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2"/>
                </a:lnTo>
                <a:lnTo>
                  <a:pt x="17" y="2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800"/>
          <p:cNvSpPr>
            <a:spLocks/>
          </p:cNvSpPr>
          <p:nvPr/>
        </p:nvSpPr>
        <p:spPr bwMode="auto">
          <a:xfrm>
            <a:off x="5860114" y="2664098"/>
            <a:ext cx="62653" cy="20884"/>
          </a:xfrm>
          <a:custGeom>
            <a:avLst/>
            <a:gdLst>
              <a:gd name="T0" fmla="*/ 17 w 18"/>
              <a:gd name="T1" fmla="*/ 4 h 6"/>
              <a:gd name="T2" fmla="*/ 17 w 18"/>
              <a:gd name="T3" fmla="*/ 4 h 6"/>
              <a:gd name="T4" fmla="*/ 17 w 18"/>
              <a:gd name="T5" fmla="*/ 6 h 6"/>
              <a:gd name="T6" fmla="*/ 15 w 18"/>
              <a:gd name="T7" fmla="*/ 6 h 6"/>
              <a:gd name="T8" fmla="*/ 2 w 18"/>
              <a:gd name="T9" fmla="*/ 6 h 6"/>
              <a:gd name="T10" fmla="*/ 2 w 18"/>
              <a:gd name="T11" fmla="*/ 6 h 6"/>
              <a:gd name="T12" fmla="*/ 0 w 18"/>
              <a:gd name="T13" fmla="*/ 6 h 6"/>
              <a:gd name="T14" fmla="*/ 0 w 18"/>
              <a:gd name="T15" fmla="*/ 4 h 6"/>
              <a:gd name="T16" fmla="*/ 0 w 18"/>
              <a:gd name="T17" fmla="*/ 2 h 6"/>
              <a:gd name="T18" fmla="*/ 0 w 18"/>
              <a:gd name="T19" fmla="*/ 2 h 6"/>
              <a:gd name="T20" fmla="*/ 2 w 18"/>
              <a:gd name="T21" fmla="*/ 0 h 6"/>
              <a:gd name="T22" fmla="*/ 3 w 18"/>
              <a:gd name="T23" fmla="*/ 0 h 6"/>
              <a:gd name="T24" fmla="*/ 15 w 18"/>
              <a:gd name="T25" fmla="*/ 0 h 6"/>
              <a:gd name="T26" fmla="*/ 15 w 18"/>
              <a:gd name="T27" fmla="*/ 0 h 6"/>
              <a:gd name="T28" fmla="*/ 17 w 18"/>
              <a:gd name="T29" fmla="*/ 0 h 6"/>
              <a:gd name="T30" fmla="*/ 17 w 18"/>
              <a:gd name="T31" fmla="*/ 2 h 6"/>
              <a:gd name="T32" fmla="*/ 17 w 18"/>
              <a:gd name="T33" fmla="*/ 4 h 6"/>
              <a:gd name="T34" fmla="*/ 18 w 18"/>
              <a:gd name="T35" fmla="*/ 4 h 6"/>
              <a:gd name="T36" fmla="*/ 17 w 18"/>
              <a:gd name="T37" fmla="*/ 2 h 6"/>
              <a:gd name="T38" fmla="*/ 17 w 18"/>
              <a:gd name="T39" fmla="*/ 2 h 6"/>
              <a:gd name="T40" fmla="*/ 17 w 18"/>
              <a:gd name="T41" fmla="*/ 0 h 6"/>
              <a:gd name="T42" fmla="*/ 15 w 18"/>
              <a:gd name="T43" fmla="*/ 0 h 6"/>
              <a:gd name="T44" fmla="*/ 3 w 18"/>
              <a:gd name="T45" fmla="*/ 0 h 6"/>
              <a:gd name="T46" fmla="*/ 3 w 18"/>
              <a:gd name="T47" fmla="*/ 0 h 6"/>
              <a:gd name="T48" fmla="*/ 2 w 18"/>
              <a:gd name="T49" fmla="*/ 0 h 6"/>
              <a:gd name="T50" fmla="*/ 0 w 18"/>
              <a:gd name="T51" fmla="*/ 2 h 6"/>
              <a:gd name="T52" fmla="*/ 0 w 18"/>
              <a:gd name="T53" fmla="*/ 4 h 6"/>
              <a:gd name="T54" fmla="*/ 0 w 18"/>
              <a:gd name="T55" fmla="*/ 4 h 6"/>
              <a:gd name="T56" fmla="*/ 0 w 18"/>
              <a:gd name="T57" fmla="*/ 4 h 6"/>
              <a:gd name="T58" fmla="*/ 0 w 18"/>
              <a:gd name="T59" fmla="*/ 6 h 6"/>
              <a:gd name="T60" fmla="*/ 2 w 18"/>
              <a:gd name="T61" fmla="*/ 6 h 6"/>
              <a:gd name="T62" fmla="*/ 15 w 18"/>
              <a:gd name="T63" fmla="*/ 6 h 6"/>
              <a:gd name="T64" fmla="*/ 15 w 18"/>
              <a:gd name="T65" fmla="*/ 6 h 6"/>
              <a:gd name="T66" fmla="*/ 17 w 18"/>
              <a:gd name="T67" fmla="*/ 6 h 6"/>
              <a:gd name="T68" fmla="*/ 18 w 18"/>
              <a:gd name="T69" fmla="*/ 4 h 6"/>
              <a:gd name="T70" fmla="*/ 18 w 18"/>
              <a:gd name="T71" fmla="*/ 4 h 6"/>
              <a:gd name="T72" fmla="*/ 17 w 18"/>
              <a:gd name="T7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" h="6">
                <a:moveTo>
                  <a:pt x="17" y="4"/>
                </a:moveTo>
                <a:lnTo>
                  <a:pt x="17" y="4"/>
                </a:lnTo>
                <a:lnTo>
                  <a:pt x="17" y="6"/>
                </a:lnTo>
                <a:lnTo>
                  <a:pt x="15" y="6"/>
                </a:lnTo>
                <a:lnTo>
                  <a:pt x="2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15" y="0"/>
                </a:lnTo>
                <a:lnTo>
                  <a:pt x="15" y="0"/>
                </a:lnTo>
                <a:lnTo>
                  <a:pt x="17" y="0"/>
                </a:lnTo>
                <a:lnTo>
                  <a:pt x="17" y="2"/>
                </a:lnTo>
                <a:lnTo>
                  <a:pt x="17" y="4"/>
                </a:lnTo>
                <a:lnTo>
                  <a:pt x="18" y="4"/>
                </a:lnTo>
                <a:lnTo>
                  <a:pt x="17" y="2"/>
                </a:lnTo>
                <a:lnTo>
                  <a:pt x="17" y="2"/>
                </a:lnTo>
                <a:lnTo>
                  <a:pt x="17" y="0"/>
                </a:lnTo>
                <a:lnTo>
                  <a:pt x="15" y="0"/>
                </a:lnTo>
                <a:lnTo>
                  <a:pt x="3" y="0"/>
                </a:ln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6"/>
                </a:lnTo>
                <a:lnTo>
                  <a:pt x="2" y="6"/>
                </a:lnTo>
                <a:lnTo>
                  <a:pt x="15" y="6"/>
                </a:lnTo>
                <a:lnTo>
                  <a:pt x="15" y="6"/>
                </a:lnTo>
                <a:lnTo>
                  <a:pt x="17" y="6"/>
                </a:lnTo>
                <a:lnTo>
                  <a:pt x="18" y="4"/>
                </a:lnTo>
                <a:lnTo>
                  <a:pt x="18" y="4"/>
                </a:lnTo>
                <a:lnTo>
                  <a:pt x="17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801"/>
          <p:cNvSpPr>
            <a:spLocks noEditPoints="1"/>
          </p:cNvSpPr>
          <p:nvPr/>
        </p:nvSpPr>
        <p:spPr bwMode="auto">
          <a:xfrm>
            <a:off x="5741770" y="2396085"/>
            <a:ext cx="292378" cy="191439"/>
          </a:xfrm>
          <a:custGeom>
            <a:avLst/>
            <a:gdLst>
              <a:gd name="T0" fmla="*/ 0 w 84"/>
              <a:gd name="T1" fmla="*/ 0 h 55"/>
              <a:gd name="T2" fmla="*/ 0 w 84"/>
              <a:gd name="T3" fmla="*/ 55 h 55"/>
              <a:gd name="T4" fmla="*/ 84 w 84"/>
              <a:gd name="T5" fmla="*/ 55 h 55"/>
              <a:gd name="T6" fmla="*/ 84 w 84"/>
              <a:gd name="T7" fmla="*/ 0 h 55"/>
              <a:gd name="T8" fmla="*/ 0 w 84"/>
              <a:gd name="T9" fmla="*/ 0 h 55"/>
              <a:gd name="T10" fmla="*/ 77 w 84"/>
              <a:gd name="T11" fmla="*/ 49 h 55"/>
              <a:gd name="T12" fmla="*/ 7 w 84"/>
              <a:gd name="T13" fmla="*/ 49 h 55"/>
              <a:gd name="T14" fmla="*/ 7 w 84"/>
              <a:gd name="T15" fmla="*/ 8 h 55"/>
              <a:gd name="T16" fmla="*/ 77 w 84"/>
              <a:gd name="T17" fmla="*/ 8 h 55"/>
              <a:gd name="T18" fmla="*/ 77 w 84"/>
              <a:gd name="T19" fmla="*/ 49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5">
                <a:moveTo>
                  <a:pt x="0" y="0"/>
                </a:moveTo>
                <a:lnTo>
                  <a:pt x="0" y="55"/>
                </a:lnTo>
                <a:lnTo>
                  <a:pt x="84" y="55"/>
                </a:lnTo>
                <a:lnTo>
                  <a:pt x="84" y="0"/>
                </a:lnTo>
                <a:lnTo>
                  <a:pt x="0" y="0"/>
                </a:lnTo>
                <a:close/>
                <a:moveTo>
                  <a:pt x="77" y="49"/>
                </a:moveTo>
                <a:lnTo>
                  <a:pt x="7" y="49"/>
                </a:lnTo>
                <a:lnTo>
                  <a:pt x="7" y="8"/>
                </a:lnTo>
                <a:lnTo>
                  <a:pt x="77" y="8"/>
                </a:lnTo>
                <a:lnTo>
                  <a:pt x="77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02"/>
          <p:cNvSpPr>
            <a:spLocks noEditPoints="1"/>
          </p:cNvSpPr>
          <p:nvPr/>
        </p:nvSpPr>
        <p:spPr bwMode="auto">
          <a:xfrm>
            <a:off x="5122207" y="2392604"/>
            <a:ext cx="337629" cy="254091"/>
          </a:xfrm>
          <a:custGeom>
            <a:avLst/>
            <a:gdLst>
              <a:gd name="T0" fmla="*/ 2 w 97"/>
              <a:gd name="T1" fmla="*/ 73 h 73"/>
              <a:gd name="T2" fmla="*/ 2 w 97"/>
              <a:gd name="T3" fmla="*/ 73 h 73"/>
              <a:gd name="T4" fmla="*/ 0 w 97"/>
              <a:gd name="T5" fmla="*/ 73 h 73"/>
              <a:gd name="T6" fmla="*/ 0 w 97"/>
              <a:gd name="T7" fmla="*/ 73 h 73"/>
              <a:gd name="T8" fmla="*/ 0 w 97"/>
              <a:gd name="T9" fmla="*/ 71 h 73"/>
              <a:gd name="T10" fmla="*/ 0 w 97"/>
              <a:gd name="T11" fmla="*/ 1 h 73"/>
              <a:gd name="T12" fmla="*/ 0 w 97"/>
              <a:gd name="T13" fmla="*/ 1 h 73"/>
              <a:gd name="T14" fmla="*/ 0 w 97"/>
              <a:gd name="T15" fmla="*/ 0 h 73"/>
              <a:gd name="T16" fmla="*/ 0 w 97"/>
              <a:gd name="T17" fmla="*/ 0 h 73"/>
              <a:gd name="T18" fmla="*/ 2 w 97"/>
              <a:gd name="T19" fmla="*/ 0 h 73"/>
              <a:gd name="T20" fmla="*/ 96 w 97"/>
              <a:gd name="T21" fmla="*/ 0 h 73"/>
              <a:gd name="T22" fmla="*/ 96 w 97"/>
              <a:gd name="T23" fmla="*/ 0 h 73"/>
              <a:gd name="T24" fmla="*/ 97 w 97"/>
              <a:gd name="T25" fmla="*/ 0 h 73"/>
              <a:gd name="T26" fmla="*/ 97 w 97"/>
              <a:gd name="T27" fmla="*/ 0 h 73"/>
              <a:gd name="T28" fmla="*/ 97 w 97"/>
              <a:gd name="T29" fmla="*/ 1 h 73"/>
              <a:gd name="T30" fmla="*/ 97 w 97"/>
              <a:gd name="T31" fmla="*/ 71 h 73"/>
              <a:gd name="T32" fmla="*/ 97 w 97"/>
              <a:gd name="T33" fmla="*/ 71 h 73"/>
              <a:gd name="T34" fmla="*/ 97 w 97"/>
              <a:gd name="T35" fmla="*/ 73 h 73"/>
              <a:gd name="T36" fmla="*/ 97 w 97"/>
              <a:gd name="T37" fmla="*/ 73 h 73"/>
              <a:gd name="T38" fmla="*/ 96 w 97"/>
              <a:gd name="T39" fmla="*/ 73 h 73"/>
              <a:gd name="T40" fmla="*/ 2 w 97"/>
              <a:gd name="T41" fmla="*/ 73 h 73"/>
              <a:gd name="T42" fmla="*/ 96 w 97"/>
              <a:gd name="T43" fmla="*/ 71 h 73"/>
              <a:gd name="T44" fmla="*/ 96 w 97"/>
              <a:gd name="T45" fmla="*/ 69 h 73"/>
              <a:gd name="T46" fmla="*/ 96 w 97"/>
              <a:gd name="T47" fmla="*/ 71 h 73"/>
              <a:gd name="T48" fmla="*/ 4 w 97"/>
              <a:gd name="T49" fmla="*/ 69 h 73"/>
              <a:gd name="T50" fmla="*/ 94 w 97"/>
              <a:gd name="T51" fmla="*/ 69 h 73"/>
              <a:gd name="T52" fmla="*/ 94 w 97"/>
              <a:gd name="T53" fmla="*/ 3 h 73"/>
              <a:gd name="T54" fmla="*/ 4 w 97"/>
              <a:gd name="T55" fmla="*/ 3 h 73"/>
              <a:gd name="T56" fmla="*/ 4 w 97"/>
              <a:gd name="T57" fmla="*/ 6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" h="73">
                <a:moveTo>
                  <a:pt x="2" y="73"/>
                </a:moveTo>
                <a:lnTo>
                  <a:pt x="2" y="73"/>
                </a:lnTo>
                <a:lnTo>
                  <a:pt x="0" y="73"/>
                </a:lnTo>
                <a:lnTo>
                  <a:pt x="0" y="73"/>
                </a:lnTo>
                <a:lnTo>
                  <a:pt x="0" y="7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7" y="1"/>
                </a:lnTo>
                <a:lnTo>
                  <a:pt x="97" y="71"/>
                </a:lnTo>
                <a:lnTo>
                  <a:pt x="97" y="71"/>
                </a:lnTo>
                <a:lnTo>
                  <a:pt x="97" y="73"/>
                </a:lnTo>
                <a:lnTo>
                  <a:pt x="97" y="73"/>
                </a:lnTo>
                <a:lnTo>
                  <a:pt x="96" y="73"/>
                </a:lnTo>
                <a:lnTo>
                  <a:pt x="2" y="73"/>
                </a:lnTo>
                <a:close/>
                <a:moveTo>
                  <a:pt x="96" y="71"/>
                </a:moveTo>
                <a:lnTo>
                  <a:pt x="96" y="69"/>
                </a:lnTo>
                <a:lnTo>
                  <a:pt x="96" y="71"/>
                </a:lnTo>
                <a:close/>
                <a:moveTo>
                  <a:pt x="4" y="69"/>
                </a:moveTo>
                <a:lnTo>
                  <a:pt x="94" y="69"/>
                </a:lnTo>
                <a:lnTo>
                  <a:pt x="94" y="3"/>
                </a:lnTo>
                <a:lnTo>
                  <a:pt x="4" y="3"/>
                </a:lnTo>
                <a:lnTo>
                  <a:pt x="4" y="6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03"/>
          <p:cNvSpPr>
            <a:spLocks noEditPoints="1"/>
          </p:cNvSpPr>
          <p:nvPr/>
        </p:nvSpPr>
        <p:spPr bwMode="auto">
          <a:xfrm>
            <a:off x="5146573" y="2410008"/>
            <a:ext cx="288899" cy="215803"/>
          </a:xfrm>
          <a:custGeom>
            <a:avLst/>
            <a:gdLst>
              <a:gd name="T0" fmla="*/ 2 w 83"/>
              <a:gd name="T1" fmla="*/ 62 h 62"/>
              <a:gd name="T2" fmla="*/ 0 w 83"/>
              <a:gd name="T3" fmla="*/ 62 h 62"/>
              <a:gd name="T4" fmla="*/ 0 w 83"/>
              <a:gd name="T5" fmla="*/ 60 h 62"/>
              <a:gd name="T6" fmla="*/ 0 w 83"/>
              <a:gd name="T7" fmla="*/ 2 h 62"/>
              <a:gd name="T8" fmla="*/ 0 w 83"/>
              <a:gd name="T9" fmla="*/ 0 h 62"/>
              <a:gd name="T10" fmla="*/ 2 w 83"/>
              <a:gd name="T11" fmla="*/ 0 h 62"/>
              <a:gd name="T12" fmla="*/ 81 w 83"/>
              <a:gd name="T13" fmla="*/ 0 h 62"/>
              <a:gd name="T14" fmla="*/ 83 w 83"/>
              <a:gd name="T15" fmla="*/ 0 h 62"/>
              <a:gd name="T16" fmla="*/ 83 w 83"/>
              <a:gd name="T17" fmla="*/ 2 h 62"/>
              <a:gd name="T18" fmla="*/ 83 w 83"/>
              <a:gd name="T19" fmla="*/ 60 h 62"/>
              <a:gd name="T20" fmla="*/ 83 w 83"/>
              <a:gd name="T21" fmla="*/ 62 h 62"/>
              <a:gd name="T22" fmla="*/ 81 w 83"/>
              <a:gd name="T23" fmla="*/ 62 h 62"/>
              <a:gd name="T24" fmla="*/ 2 w 83"/>
              <a:gd name="T25" fmla="*/ 62 h 62"/>
              <a:gd name="T26" fmla="*/ 81 w 83"/>
              <a:gd name="T27" fmla="*/ 60 h 62"/>
              <a:gd name="T28" fmla="*/ 81 w 83"/>
              <a:gd name="T29" fmla="*/ 60 h 62"/>
              <a:gd name="T30" fmla="*/ 81 w 83"/>
              <a:gd name="T31" fmla="*/ 60 h 62"/>
              <a:gd name="T32" fmla="*/ 4 w 83"/>
              <a:gd name="T33" fmla="*/ 60 h 62"/>
              <a:gd name="T34" fmla="*/ 79 w 83"/>
              <a:gd name="T35" fmla="*/ 60 h 62"/>
              <a:gd name="T36" fmla="*/ 79 w 83"/>
              <a:gd name="T37" fmla="*/ 4 h 62"/>
              <a:gd name="T38" fmla="*/ 4 w 83"/>
              <a:gd name="T39" fmla="*/ 4 h 62"/>
              <a:gd name="T40" fmla="*/ 4 w 83"/>
              <a:gd name="T41" fmla="*/ 6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62">
                <a:moveTo>
                  <a:pt x="2" y="62"/>
                </a:moveTo>
                <a:lnTo>
                  <a:pt x="0" y="62"/>
                </a:lnTo>
                <a:lnTo>
                  <a:pt x="0" y="6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81" y="0"/>
                </a:lnTo>
                <a:lnTo>
                  <a:pt x="83" y="0"/>
                </a:lnTo>
                <a:lnTo>
                  <a:pt x="83" y="2"/>
                </a:lnTo>
                <a:lnTo>
                  <a:pt x="83" y="60"/>
                </a:lnTo>
                <a:lnTo>
                  <a:pt x="83" y="62"/>
                </a:lnTo>
                <a:lnTo>
                  <a:pt x="81" y="62"/>
                </a:lnTo>
                <a:lnTo>
                  <a:pt x="2" y="62"/>
                </a:lnTo>
                <a:close/>
                <a:moveTo>
                  <a:pt x="81" y="60"/>
                </a:moveTo>
                <a:lnTo>
                  <a:pt x="81" y="60"/>
                </a:lnTo>
                <a:lnTo>
                  <a:pt x="81" y="60"/>
                </a:lnTo>
                <a:close/>
                <a:moveTo>
                  <a:pt x="4" y="60"/>
                </a:moveTo>
                <a:lnTo>
                  <a:pt x="79" y="60"/>
                </a:lnTo>
                <a:lnTo>
                  <a:pt x="79" y="4"/>
                </a:lnTo>
                <a:lnTo>
                  <a:pt x="4" y="4"/>
                </a:lnTo>
                <a:lnTo>
                  <a:pt x="4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04"/>
          <p:cNvSpPr>
            <a:spLocks noEditPoints="1"/>
          </p:cNvSpPr>
          <p:nvPr/>
        </p:nvSpPr>
        <p:spPr bwMode="auto">
          <a:xfrm>
            <a:off x="5129169" y="2678021"/>
            <a:ext cx="327186" cy="38289"/>
          </a:xfrm>
          <a:custGeom>
            <a:avLst/>
            <a:gdLst>
              <a:gd name="T0" fmla="*/ 2 w 94"/>
              <a:gd name="T1" fmla="*/ 11 h 11"/>
              <a:gd name="T2" fmla="*/ 2 w 94"/>
              <a:gd name="T3" fmla="*/ 11 h 11"/>
              <a:gd name="T4" fmla="*/ 0 w 94"/>
              <a:gd name="T5" fmla="*/ 11 h 11"/>
              <a:gd name="T6" fmla="*/ 0 w 94"/>
              <a:gd name="T7" fmla="*/ 11 h 11"/>
              <a:gd name="T8" fmla="*/ 0 w 94"/>
              <a:gd name="T9" fmla="*/ 11 h 11"/>
              <a:gd name="T10" fmla="*/ 0 w 94"/>
              <a:gd name="T11" fmla="*/ 2 h 11"/>
              <a:gd name="T12" fmla="*/ 0 w 94"/>
              <a:gd name="T13" fmla="*/ 2 h 11"/>
              <a:gd name="T14" fmla="*/ 0 w 94"/>
              <a:gd name="T15" fmla="*/ 0 h 11"/>
              <a:gd name="T16" fmla="*/ 0 w 94"/>
              <a:gd name="T17" fmla="*/ 0 h 11"/>
              <a:gd name="T18" fmla="*/ 2 w 94"/>
              <a:gd name="T19" fmla="*/ 0 h 11"/>
              <a:gd name="T20" fmla="*/ 92 w 94"/>
              <a:gd name="T21" fmla="*/ 0 h 11"/>
              <a:gd name="T22" fmla="*/ 92 w 94"/>
              <a:gd name="T23" fmla="*/ 0 h 11"/>
              <a:gd name="T24" fmla="*/ 94 w 94"/>
              <a:gd name="T25" fmla="*/ 0 h 11"/>
              <a:gd name="T26" fmla="*/ 94 w 94"/>
              <a:gd name="T27" fmla="*/ 0 h 11"/>
              <a:gd name="T28" fmla="*/ 94 w 94"/>
              <a:gd name="T29" fmla="*/ 2 h 11"/>
              <a:gd name="T30" fmla="*/ 94 w 94"/>
              <a:gd name="T31" fmla="*/ 11 h 11"/>
              <a:gd name="T32" fmla="*/ 94 w 94"/>
              <a:gd name="T33" fmla="*/ 11 h 11"/>
              <a:gd name="T34" fmla="*/ 94 w 94"/>
              <a:gd name="T35" fmla="*/ 11 h 11"/>
              <a:gd name="T36" fmla="*/ 94 w 94"/>
              <a:gd name="T37" fmla="*/ 11 h 11"/>
              <a:gd name="T38" fmla="*/ 92 w 94"/>
              <a:gd name="T39" fmla="*/ 11 h 11"/>
              <a:gd name="T40" fmla="*/ 2 w 94"/>
              <a:gd name="T41" fmla="*/ 11 h 11"/>
              <a:gd name="T42" fmla="*/ 92 w 94"/>
              <a:gd name="T43" fmla="*/ 11 h 11"/>
              <a:gd name="T44" fmla="*/ 92 w 94"/>
              <a:gd name="T45" fmla="*/ 9 h 11"/>
              <a:gd name="T46" fmla="*/ 92 w 94"/>
              <a:gd name="T47" fmla="*/ 11 h 11"/>
              <a:gd name="T48" fmla="*/ 5 w 94"/>
              <a:gd name="T49" fmla="*/ 9 h 11"/>
              <a:gd name="T50" fmla="*/ 88 w 94"/>
              <a:gd name="T51" fmla="*/ 9 h 11"/>
              <a:gd name="T52" fmla="*/ 88 w 94"/>
              <a:gd name="T53" fmla="*/ 4 h 11"/>
              <a:gd name="T54" fmla="*/ 5 w 94"/>
              <a:gd name="T55" fmla="*/ 4 h 11"/>
              <a:gd name="T56" fmla="*/ 5 w 94"/>
              <a:gd name="T57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4" h="11">
                <a:moveTo>
                  <a:pt x="2" y="11"/>
                </a:moveTo>
                <a:lnTo>
                  <a:pt x="2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92" y="0"/>
                </a:lnTo>
                <a:lnTo>
                  <a:pt x="92" y="0"/>
                </a:lnTo>
                <a:lnTo>
                  <a:pt x="94" y="0"/>
                </a:lnTo>
                <a:lnTo>
                  <a:pt x="94" y="0"/>
                </a:lnTo>
                <a:lnTo>
                  <a:pt x="94" y="2"/>
                </a:lnTo>
                <a:lnTo>
                  <a:pt x="94" y="11"/>
                </a:lnTo>
                <a:lnTo>
                  <a:pt x="94" y="11"/>
                </a:lnTo>
                <a:lnTo>
                  <a:pt x="94" y="11"/>
                </a:lnTo>
                <a:lnTo>
                  <a:pt x="94" y="11"/>
                </a:lnTo>
                <a:lnTo>
                  <a:pt x="92" y="11"/>
                </a:lnTo>
                <a:lnTo>
                  <a:pt x="2" y="11"/>
                </a:lnTo>
                <a:close/>
                <a:moveTo>
                  <a:pt x="92" y="11"/>
                </a:moveTo>
                <a:lnTo>
                  <a:pt x="92" y="9"/>
                </a:lnTo>
                <a:lnTo>
                  <a:pt x="92" y="11"/>
                </a:lnTo>
                <a:close/>
                <a:moveTo>
                  <a:pt x="5" y="9"/>
                </a:moveTo>
                <a:lnTo>
                  <a:pt x="88" y="9"/>
                </a:lnTo>
                <a:lnTo>
                  <a:pt x="88" y="4"/>
                </a:lnTo>
                <a:lnTo>
                  <a:pt x="5" y="4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05"/>
          <p:cNvSpPr>
            <a:spLocks noEditPoints="1"/>
          </p:cNvSpPr>
          <p:nvPr/>
        </p:nvSpPr>
        <p:spPr bwMode="auto">
          <a:xfrm>
            <a:off x="5198781" y="2653657"/>
            <a:ext cx="184477" cy="24366"/>
          </a:xfrm>
          <a:custGeom>
            <a:avLst/>
            <a:gdLst>
              <a:gd name="T0" fmla="*/ 2 w 53"/>
              <a:gd name="T1" fmla="*/ 7 h 7"/>
              <a:gd name="T2" fmla="*/ 2 w 53"/>
              <a:gd name="T3" fmla="*/ 7 h 7"/>
              <a:gd name="T4" fmla="*/ 0 w 53"/>
              <a:gd name="T5" fmla="*/ 5 h 7"/>
              <a:gd name="T6" fmla="*/ 0 w 53"/>
              <a:gd name="T7" fmla="*/ 5 h 7"/>
              <a:gd name="T8" fmla="*/ 0 w 53"/>
              <a:gd name="T9" fmla="*/ 1 h 7"/>
              <a:gd name="T10" fmla="*/ 0 w 53"/>
              <a:gd name="T11" fmla="*/ 0 h 7"/>
              <a:gd name="T12" fmla="*/ 0 w 53"/>
              <a:gd name="T13" fmla="*/ 0 h 7"/>
              <a:gd name="T14" fmla="*/ 2 w 53"/>
              <a:gd name="T15" fmla="*/ 0 h 7"/>
              <a:gd name="T16" fmla="*/ 51 w 53"/>
              <a:gd name="T17" fmla="*/ 0 h 7"/>
              <a:gd name="T18" fmla="*/ 51 w 53"/>
              <a:gd name="T19" fmla="*/ 0 h 7"/>
              <a:gd name="T20" fmla="*/ 53 w 53"/>
              <a:gd name="T21" fmla="*/ 0 h 7"/>
              <a:gd name="T22" fmla="*/ 53 w 53"/>
              <a:gd name="T23" fmla="*/ 1 h 7"/>
              <a:gd name="T24" fmla="*/ 53 w 53"/>
              <a:gd name="T25" fmla="*/ 5 h 7"/>
              <a:gd name="T26" fmla="*/ 53 w 53"/>
              <a:gd name="T27" fmla="*/ 5 h 7"/>
              <a:gd name="T28" fmla="*/ 53 w 53"/>
              <a:gd name="T29" fmla="*/ 5 h 7"/>
              <a:gd name="T30" fmla="*/ 51 w 53"/>
              <a:gd name="T31" fmla="*/ 7 h 7"/>
              <a:gd name="T32" fmla="*/ 2 w 53"/>
              <a:gd name="T33" fmla="*/ 7 h 7"/>
              <a:gd name="T34" fmla="*/ 51 w 53"/>
              <a:gd name="T35" fmla="*/ 5 h 7"/>
              <a:gd name="T36" fmla="*/ 51 w 53"/>
              <a:gd name="T37" fmla="*/ 5 h 7"/>
              <a:gd name="T38" fmla="*/ 51 w 53"/>
              <a:gd name="T39" fmla="*/ 5 h 7"/>
              <a:gd name="T40" fmla="*/ 4 w 53"/>
              <a:gd name="T41" fmla="*/ 5 h 7"/>
              <a:gd name="T42" fmla="*/ 49 w 53"/>
              <a:gd name="T43" fmla="*/ 5 h 7"/>
              <a:gd name="T44" fmla="*/ 49 w 53"/>
              <a:gd name="T45" fmla="*/ 1 h 7"/>
              <a:gd name="T46" fmla="*/ 4 w 53"/>
              <a:gd name="T47" fmla="*/ 1 h 7"/>
              <a:gd name="T48" fmla="*/ 4 w 53"/>
              <a:gd name="T4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7">
                <a:moveTo>
                  <a:pt x="2" y="7"/>
                </a:moveTo>
                <a:lnTo>
                  <a:pt x="2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1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1" y="7"/>
                </a:lnTo>
                <a:lnTo>
                  <a:pt x="2" y="7"/>
                </a:lnTo>
                <a:close/>
                <a:moveTo>
                  <a:pt x="51" y="5"/>
                </a:moveTo>
                <a:lnTo>
                  <a:pt x="51" y="5"/>
                </a:lnTo>
                <a:lnTo>
                  <a:pt x="51" y="5"/>
                </a:lnTo>
                <a:close/>
                <a:moveTo>
                  <a:pt x="4" y="5"/>
                </a:moveTo>
                <a:lnTo>
                  <a:pt x="49" y="5"/>
                </a:lnTo>
                <a:lnTo>
                  <a:pt x="49" y="1"/>
                </a:lnTo>
                <a:lnTo>
                  <a:pt x="4" y="1"/>
                </a:lnTo>
                <a:lnTo>
                  <a:pt x="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06"/>
          <p:cNvSpPr>
            <a:spLocks noEditPoints="1"/>
          </p:cNvSpPr>
          <p:nvPr/>
        </p:nvSpPr>
        <p:spPr bwMode="auto">
          <a:xfrm>
            <a:off x="5146573" y="2410008"/>
            <a:ext cx="288899" cy="215803"/>
          </a:xfrm>
          <a:custGeom>
            <a:avLst/>
            <a:gdLst>
              <a:gd name="T0" fmla="*/ 2 w 83"/>
              <a:gd name="T1" fmla="*/ 62 h 62"/>
              <a:gd name="T2" fmla="*/ 0 w 83"/>
              <a:gd name="T3" fmla="*/ 62 h 62"/>
              <a:gd name="T4" fmla="*/ 0 w 83"/>
              <a:gd name="T5" fmla="*/ 60 h 62"/>
              <a:gd name="T6" fmla="*/ 0 w 83"/>
              <a:gd name="T7" fmla="*/ 2 h 62"/>
              <a:gd name="T8" fmla="*/ 0 w 83"/>
              <a:gd name="T9" fmla="*/ 0 h 62"/>
              <a:gd name="T10" fmla="*/ 2 w 83"/>
              <a:gd name="T11" fmla="*/ 0 h 62"/>
              <a:gd name="T12" fmla="*/ 81 w 83"/>
              <a:gd name="T13" fmla="*/ 0 h 62"/>
              <a:gd name="T14" fmla="*/ 83 w 83"/>
              <a:gd name="T15" fmla="*/ 0 h 62"/>
              <a:gd name="T16" fmla="*/ 83 w 83"/>
              <a:gd name="T17" fmla="*/ 2 h 62"/>
              <a:gd name="T18" fmla="*/ 83 w 83"/>
              <a:gd name="T19" fmla="*/ 60 h 62"/>
              <a:gd name="T20" fmla="*/ 83 w 83"/>
              <a:gd name="T21" fmla="*/ 62 h 62"/>
              <a:gd name="T22" fmla="*/ 81 w 83"/>
              <a:gd name="T23" fmla="*/ 62 h 62"/>
              <a:gd name="T24" fmla="*/ 2 w 83"/>
              <a:gd name="T25" fmla="*/ 62 h 62"/>
              <a:gd name="T26" fmla="*/ 81 w 83"/>
              <a:gd name="T27" fmla="*/ 60 h 62"/>
              <a:gd name="T28" fmla="*/ 81 w 83"/>
              <a:gd name="T29" fmla="*/ 60 h 62"/>
              <a:gd name="T30" fmla="*/ 81 w 83"/>
              <a:gd name="T31" fmla="*/ 60 h 62"/>
              <a:gd name="T32" fmla="*/ 4 w 83"/>
              <a:gd name="T33" fmla="*/ 60 h 62"/>
              <a:gd name="T34" fmla="*/ 79 w 83"/>
              <a:gd name="T35" fmla="*/ 60 h 62"/>
              <a:gd name="T36" fmla="*/ 79 w 83"/>
              <a:gd name="T37" fmla="*/ 4 h 62"/>
              <a:gd name="T38" fmla="*/ 4 w 83"/>
              <a:gd name="T39" fmla="*/ 4 h 62"/>
              <a:gd name="T40" fmla="*/ 4 w 83"/>
              <a:gd name="T41" fmla="*/ 6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62">
                <a:moveTo>
                  <a:pt x="2" y="62"/>
                </a:moveTo>
                <a:lnTo>
                  <a:pt x="0" y="62"/>
                </a:lnTo>
                <a:lnTo>
                  <a:pt x="0" y="6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81" y="0"/>
                </a:lnTo>
                <a:lnTo>
                  <a:pt x="83" y="0"/>
                </a:lnTo>
                <a:lnTo>
                  <a:pt x="83" y="2"/>
                </a:lnTo>
                <a:lnTo>
                  <a:pt x="83" y="60"/>
                </a:lnTo>
                <a:lnTo>
                  <a:pt x="83" y="62"/>
                </a:lnTo>
                <a:lnTo>
                  <a:pt x="81" y="62"/>
                </a:lnTo>
                <a:lnTo>
                  <a:pt x="2" y="62"/>
                </a:lnTo>
                <a:close/>
                <a:moveTo>
                  <a:pt x="81" y="60"/>
                </a:moveTo>
                <a:lnTo>
                  <a:pt x="81" y="60"/>
                </a:lnTo>
                <a:lnTo>
                  <a:pt x="81" y="60"/>
                </a:lnTo>
                <a:close/>
                <a:moveTo>
                  <a:pt x="4" y="60"/>
                </a:moveTo>
                <a:lnTo>
                  <a:pt x="79" y="60"/>
                </a:lnTo>
                <a:lnTo>
                  <a:pt x="79" y="4"/>
                </a:lnTo>
                <a:lnTo>
                  <a:pt x="4" y="4"/>
                </a:lnTo>
                <a:lnTo>
                  <a:pt x="4" y="6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807"/>
          <p:cNvSpPr>
            <a:spLocks noEditPoints="1"/>
          </p:cNvSpPr>
          <p:nvPr/>
        </p:nvSpPr>
        <p:spPr bwMode="auto">
          <a:xfrm>
            <a:off x="5129169" y="2678021"/>
            <a:ext cx="327186" cy="38289"/>
          </a:xfrm>
          <a:custGeom>
            <a:avLst/>
            <a:gdLst>
              <a:gd name="T0" fmla="*/ 2 w 94"/>
              <a:gd name="T1" fmla="*/ 11 h 11"/>
              <a:gd name="T2" fmla="*/ 2 w 94"/>
              <a:gd name="T3" fmla="*/ 11 h 11"/>
              <a:gd name="T4" fmla="*/ 0 w 94"/>
              <a:gd name="T5" fmla="*/ 11 h 11"/>
              <a:gd name="T6" fmla="*/ 0 w 94"/>
              <a:gd name="T7" fmla="*/ 11 h 11"/>
              <a:gd name="T8" fmla="*/ 0 w 94"/>
              <a:gd name="T9" fmla="*/ 11 h 11"/>
              <a:gd name="T10" fmla="*/ 0 w 94"/>
              <a:gd name="T11" fmla="*/ 2 h 11"/>
              <a:gd name="T12" fmla="*/ 0 w 94"/>
              <a:gd name="T13" fmla="*/ 2 h 11"/>
              <a:gd name="T14" fmla="*/ 0 w 94"/>
              <a:gd name="T15" fmla="*/ 0 h 11"/>
              <a:gd name="T16" fmla="*/ 0 w 94"/>
              <a:gd name="T17" fmla="*/ 0 h 11"/>
              <a:gd name="T18" fmla="*/ 2 w 94"/>
              <a:gd name="T19" fmla="*/ 0 h 11"/>
              <a:gd name="T20" fmla="*/ 92 w 94"/>
              <a:gd name="T21" fmla="*/ 0 h 11"/>
              <a:gd name="T22" fmla="*/ 92 w 94"/>
              <a:gd name="T23" fmla="*/ 0 h 11"/>
              <a:gd name="T24" fmla="*/ 94 w 94"/>
              <a:gd name="T25" fmla="*/ 0 h 11"/>
              <a:gd name="T26" fmla="*/ 94 w 94"/>
              <a:gd name="T27" fmla="*/ 0 h 11"/>
              <a:gd name="T28" fmla="*/ 94 w 94"/>
              <a:gd name="T29" fmla="*/ 2 h 11"/>
              <a:gd name="T30" fmla="*/ 94 w 94"/>
              <a:gd name="T31" fmla="*/ 11 h 11"/>
              <a:gd name="T32" fmla="*/ 94 w 94"/>
              <a:gd name="T33" fmla="*/ 11 h 11"/>
              <a:gd name="T34" fmla="*/ 94 w 94"/>
              <a:gd name="T35" fmla="*/ 11 h 11"/>
              <a:gd name="T36" fmla="*/ 94 w 94"/>
              <a:gd name="T37" fmla="*/ 11 h 11"/>
              <a:gd name="T38" fmla="*/ 92 w 94"/>
              <a:gd name="T39" fmla="*/ 11 h 11"/>
              <a:gd name="T40" fmla="*/ 2 w 94"/>
              <a:gd name="T41" fmla="*/ 11 h 11"/>
              <a:gd name="T42" fmla="*/ 92 w 94"/>
              <a:gd name="T43" fmla="*/ 11 h 11"/>
              <a:gd name="T44" fmla="*/ 92 w 94"/>
              <a:gd name="T45" fmla="*/ 9 h 11"/>
              <a:gd name="T46" fmla="*/ 92 w 94"/>
              <a:gd name="T47" fmla="*/ 11 h 11"/>
              <a:gd name="T48" fmla="*/ 5 w 94"/>
              <a:gd name="T49" fmla="*/ 9 h 11"/>
              <a:gd name="T50" fmla="*/ 88 w 94"/>
              <a:gd name="T51" fmla="*/ 9 h 11"/>
              <a:gd name="T52" fmla="*/ 88 w 94"/>
              <a:gd name="T53" fmla="*/ 4 h 11"/>
              <a:gd name="T54" fmla="*/ 5 w 94"/>
              <a:gd name="T55" fmla="*/ 4 h 11"/>
              <a:gd name="T56" fmla="*/ 5 w 94"/>
              <a:gd name="T57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4" h="11">
                <a:moveTo>
                  <a:pt x="2" y="11"/>
                </a:moveTo>
                <a:lnTo>
                  <a:pt x="2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92" y="0"/>
                </a:lnTo>
                <a:lnTo>
                  <a:pt x="92" y="0"/>
                </a:lnTo>
                <a:lnTo>
                  <a:pt x="94" y="0"/>
                </a:lnTo>
                <a:lnTo>
                  <a:pt x="94" y="0"/>
                </a:lnTo>
                <a:lnTo>
                  <a:pt x="94" y="2"/>
                </a:lnTo>
                <a:lnTo>
                  <a:pt x="94" y="11"/>
                </a:lnTo>
                <a:lnTo>
                  <a:pt x="94" y="11"/>
                </a:lnTo>
                <a:lnTo>
                  <a:pt x="94" y="11"/>
                </a:lnTo>
                <a:lnTo>
                  <a:pt x="94" y="11"/>
                </a:lnTo>
                <a:lnTo>
                  <a:pt x="92" y="11"/>
                </a:lnTo>
                <a:lnTo>
                  <a:pt x="2" y="11"/>
                </a:lnTo>
                <a:close/>
                <a:moveTo>
                  <a:pt x="92" y="11"/>
                </a:moveTo>
                <a:lnTo>
                  <a:pt x="92" y="9"/>
                </a:lnTo>
                <a:lnTo>
                  <a:pt x="92" y="11"/>
                </a:lnTo>
                <a:close/>
                <a:moveTo>
                  <a:pt x="5" y="9"/>
                </a:moveTo>
                <a:lnTo>
                  <a:pt x="88" y="9"/>
                </a:lnTo>
                <a:lnTo>
                  <a:pt x="88" y="4"/>
                </a:lnTo>
                <a:lnTo>
                  <a:pt x="5" y="4"/>
                </a:lnTo>
                <a:lnTo>
                  <a:pt x="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809"/>
          <p:cNvSpPr>
            <a:spLocks noEditPoints="1"/>
          </p:cNvSpPr>
          <p:nvPr/>
        </p:nvSpPr>
        <p:spPr bwMode="auto">
          <a:xfrm>
            <a:off x="5198781" y="2653657"/>
            <a:ext cx="184477" cy="24366"/>
          </a:xfrm>
          <a:custGeom>
            <a:avLst/>
            <a:gdLst>
              <a:gd name="T0" fmla="*/ 2 w 53"/>
              <a:gd name="T1" fmla="*/ 7 h 7"/>
              <a:gd name="T2" fmla="*/ 2 w 53"/>
              <a:gd name="T3" fmla="*/ 7 h 7"/>
              <a:gd name="T4" fmla="*/ 0 w 53"/>
              <a:gd name="T5" fmla="*/ 5 h 7"/>
              <a:gd name="T6" fmla="*/ 0 w 53"/>
              <a:gd name="T7" fmla="*/ 5 h 7"/>
              <a:gd name="T8" fmla="*/ 0 w 53"/>
              <a:gd name="T9" fmla="*/ 1 h 7"/>
              <a:gd name="T10" fmla="*/ 0 w 53"/>
              <a:gd name="T11" fmla="*/ 0 h 7"/>
              <a:gd name="T12" fmla="*/ 0 w 53"/>
              <a:gd name="T13" fmla="*/ 0 h 7"/>
              <a:gd name="T14" fmla="*/ 2 w 53"/>
              <a:gd name="T15" fmla="*/ 0 h 7"/>
              <a:gd name="T16" fmla="*/ 51 w 53"/>
              <a:gd name="T17" fmla="*/ 0 h 7"/>
              <a:gd name="T18" fmla="*/ 51 w 53"/>
              <a:gd name="T19" fmla="*/ 0 h 7"/>
              <a:gd name="T20" fmla="*/ 53 w 53"/>
              <a:gd name="T21" fmla="*/ 0 h 7"/>
              <a:gd name="T22" fmla="*/ 53 w 53"/>
              <a:gd name="T23" fmla="*/ 1 h 7"/>
              <a:gd name="T24" fmla="*/ 53 w 53"/>
              <a:gd name="T25" fmla="*/ 5 h 7"/>
              <a:gd name="T26" fmla="*/ 53 w 53"/>
              <a:gd name="T27" fmla="*/ 5 h 7"/>
              <a:gd name="T28" fmla="*/ 53 w 53"/>
              <a:gd name="T29" fmla="*/ 5 h 7"/>
              <a:gd name="T30" fmla="*/ 51 w 53"/>
              <a:gd name="T31" fmla="*/ 7 h 7"/>
              <a:gd name="T32" fmla="*/ 2 w 53"/>
              <a:gd name="T33" fmla="*/ 7 h 7"/>
              <a:gd name="T34" fmla="*/ 51 w 53"/>
              <a:gd name="T35" fmla="*/ 5 h 7"/>
              <a:gd name="T36" fmla="*/ 51 w 53"/>
              <a:gd name="T37" fmla="*/ 5 h 7"/>
              <a:gd name="T38" fmla="*/ 51 w 53"/>
              <a:gd name="T39" fmla="*/ 5 h 7"/>
              <a:gd name="T40" fmla="*/ 4 w 53"/>
              <a:gd name="T41" fmla="*/ 5 h 7"/>
              <a:gd name="T42" fmla="*/ 49 w 53"/>
              <a:gd name="T43" fmla="*/ 5 h 7"/>
              <a:gd name="T44" fmla="*/ 49 w 53"/>
              <a:gd name="T45" fmla="*/ 1 h 7"/>
              <a:gd name="T46" fmla="*/ 4 w 53"/>
              <a:gd name="T47" fmla="*/ 1 h 7"/>
              <a:gd name="T48" fmla="*/ 4 w 53"/>
              <a:gd name="T49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7">
                <a:moveTo>
                  <a:pt x="2" y="7"/>
                </a:moveTo>
                <a:lnTo>
                  <a:pt x="2" y="7"/>
                </a:lnTo>
                <a:lnTo>
                  <a:pt x="0" y="5"/>
                </a:lnTo>
                <a:lnTo>
                  <a:pt x="0" y="5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51" y="0"/>
                </a:lnTo>
                <a:lnTo>
                  <a:pt x="51" y="0"/>
                </a:lnTo>
                <a:lnTo>
                  <a:pt x="53" y="0"/>
                </a:lnTo>
                <a:lnTo>
                  <a:pt x="53" y="1"/>
                </a:lnTo>
                <a:lnTo>
                  <a:pt x="53" y="5"/>
                </a:lnTo>
                <a:lnTo>
                  <a:pt x="53" y="5"/>
                </a:lnTo>
                <a:lnTo>
                  <a:pt x="53" y="5"/>
                </a:lnTo>
                <a:lnTo>
                  <a:pt x="51" y="7"/>
                </a:lnTo>
                <a:lnTo>
                  <a:pt x="2" y="7"/>
                </a:lnTo>
                <a:close/>
                <a:moveTo>
                  <a:pt x="51" y="5"/>
                </a:moveTo>
                <a:lnTo>
                  <a:pt x="51" y="5"/>
                </a:lnTo>
                <a:lnTo>
                  <a:pt x="51" y="5"/>
                </a:lnTo>
                <a:close/>
                <a:moveTo>
                  <a:pt x="4" y="5"/>
                </a:moveTo>
                <a:lnTo>
                  <a:pt x="49" y="5"/>
                </a:lnTo>
                <a:lnTo>
                  <a:pt x="49" y="1"/>
                </a:lnTo>
                <a:lnTo>
                  <a:pt x="4" y="1"/>
                </a:lnTo>
                <a:lnTo>
                  <a:pt x="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810"/>
          <p:cNvSpPr>
            <a:spLocks noEditPoints="1"/>
          </p:cNvSpPr>
          <p:nvPr/>
        </p:nvSpPr>
        <p:spPr bwMode="auto">
          <a:xfrm>
            <a:off x="4533971" y="2378681"/>
            <a:ext cx="320224" cy="403760"/>
          </a:xfrm>
          <a:custGeom>
            <a:avLst/>
            <a:gdLst>
              <a:gd name="T0" fmla="*/ 75 w 92"/>
              <a:gd name="T1" fmla="*/ 73 h 116"/>
              <a:gd name="T2" fmla="*/ 87 w 92"/>
              <a:gd name="T3" fmla="*/ 35 h 116"/>
              <a:gd name="T4" fmla="*/ 58 w 92"/>
              <a:gd name="T5" fmla="*/ 15 h 116"/>
              <a:gd name="T6" fmla="*/ 28 w 92"/>
              <a:gd name="T7" fmla="*/ 22 h 116"/>
              <a:gd name="T8" fmla="*/ 21 w 92"/>
              <a:gd name="T9" fmla="*/ 26 h 116"/>
              <a:gd name="T10" fmla="*/ 19 w 92"/>
              <a:gd name="T11" fmla="*/ 50 h 116"/>
              <a:gd name="T12" fmla="*/ 38 w 92"/>
              <a:gd name="T13" fmla="*/ 84 h 116"/>
              <a:gd name="T14" fmla="*/ 36 w 92"/>
              <a:gd name="T15" fmla="*/ 107 h 116"/>
              <a:gd name="T16" fmla="*/ 42 w 92"/>
              <a:gd name="T17" fmla="*/ 112 h 116"/>
              <a:gd name="T18" fmla="*/ 87 w 92"/>
              <a:gd name="T19" fmla="*/ 116 h 116"/>
              <a:gd name="T20" fmla="*/ 28 w 92"/>
              <a:gd name="T21" fmla="*/ 26 h 116"/>
              <a:gd name="T22" fmla="*/ 25 w 92"/>
              <a:gd name="T23" fmla="*/ 26 h 116"/>
              <a:gd name="T24" fmla="*/ 28 w 92"/>
              <a:gd name="T25" fmla="*/ 24 h 116"/>
              <a:gd name="T26" fmla="*/ 68 w 92"/>
              <a:gd name="T27" fmla="*/ 75 h 116"/>
              <a:gd name="T28" fmla="*/ 60 w 92"/>
              <a:gd name="T29" fmla="*/ 80 h 116"/>
              <a:gd name="T30" fmla="*/ 62 w 92"/>
              <a:gd name="T31" fmla="*/ 77 h 116"/>
              <a:gd name="T32" fmla="*/ 70 w 92"/>
              <a:gd name="T33" fmla="*/ 71 h 116"/>
              <a:gd name="T34" fmla="*/ 83 w 92"/>
              <a:gd name="T35" fmla="*/ 60 h 116"/>
              <a:gd name="T36" fmla="*/ 36 w 92"/>
              <a:gd name="T37" fmla="*/ 60 h 116"/>
              <a:gd name="T38" fmla="*/ 36 w 92"/>
              <a:gd name="T39" fmla="*/ 52 h 116"/>
              <a:gd name="T40" fmla="*/ 30 w 92"/>
              <a:gd name="T41" fmla="*/ 32 h 116"/>
              <a:gd name="T42" fmla="*/ 43 w 92"/>
              <a:gd name="T43" fmla="*/ 45 h 116"/>
              <a:gd name="T44" fmla="*/ 36 w 92"/>
              <a:gd name="T45" fmla="*/ 34 h 116"/>
              <a:gd name="T46" fmla="*/ 36 w 92"/>
              <a:gd name="T47" fmla="*/ 30 h 116"/>
              <a:gd name="T48" fmla="*/ 72 w 92"/>
              <a:gd name="T49" fmla="*/ 41 h 116"/>
              <a:gd name="T50" fmla="*/ 43 w 92"/>
              <a:gd name="T51" fmla="*/ 30 h 116"/>
              <a:gd name="T52" fmla="*/ 73 w 92"/>
              <a:gd name="T53" fmla="*/ 28 h 116"/>
              <a:gd name="T54" fmla="*/ 75 w 92"/>
              <a:gd name="T55" fmla="*/ 43 h 116"/>
              <a:gd name="T56" fmla="*/ 38 w 92"/>
              <a:gd name="T57" fmla="*/ 75 h 116"/>
              <a:gd name="T58" fmla="*/ 28 w 92"/>
              <a:gd name="T59" fmla="*/ 71 h 116"/>
              <a:gd name="T60" fmla="*/ 42 w 92"/>
              <a:gd name="T61" fmla="*/ 82 h 116"/>
              <a:gd name="T62" fmla="*/ 25 w 92"/>
              <a:gd name="T63" fmla="*/ 77 h 116"/>
              <a:gd name="T64" fmla="*/ 21 w 92"/>
              <a:gd name="T65" fmla="*/ 60 h 116"/>
              <a:gd name="T66" fmla="*/ 36 w 92"/>
              <a:gd name="T67" fmla="*/ 77 h 116"/>
              <a:gd name="T68" fmla="*/ 57 w 92"/>
              <a:gd name="T69" fmla="*/ 71 h 116"/>
              <a:gd name="T70" fmla="*/ 75 w 92"/>
              <a:gd name="T71" fmla="*/ 50 h 116"/>
              <a:gd name="T72" fmla="*/ 77 w 92"/>
              <a:gd name="T73" fmla="*/ 30 h 116"/>
              <a:gd name="T74" fmla="*/ 42 w 92"/>
              <a:gd name="T75" fmla="*/ 26 h 116"/>
              <a:gd name="T76" fmla="*/ 83 w 92"/>
              <a:gd name="T77" fmla="*/ 28 h 116"/>
              <a:gd name="T78" fmla="*/ 83 w 92"/>
              <a:gd name="T79" fmla="*/ 47 h 116"/>
              <a:gd name="T80" fmla="*/ 62 w 92"/>
              <a:gd name="T81" fmla="*/ 73 h 116"/>
              <a:gd name="T82" fmla="*/ 51 w 92"/>
              <a:gd name="T83" fmla="*/ 79 h 116"/>
              <a:gd name="T84" fmla="*/ 38 w 92"/>
              <a:gd name="T85" fmla="*/ 110 h 116"/>
              <a:gd name="T86" fmla="*/ 55 w 92"/>
              <a:gd name="T87" fmla="*/ 84 h 116"/>
              <a:gd name="T88" fmla="*/ 60 w 92"/>
              <a:gd name="T89" fmla="*/ 114 h 116"/>
              <a:gd name="T90" fmla="*/ 43 w 92"/>
              <a:gd name="T91" fmla="*/ 110 h 116"/>
              <a:gd name="T92" fmla="*/ 70 w 92"/>
              <a:gd name="T93" fmla="*/ 79 h 116"/>
              <a:gd name="T94" fmla="*/ 88 w 92"/>
              <a:gd name="T95" fmla="*/ 112 h 116"/>
              <a:gd name="T96" fmla="*/ 17 w 92"/>
              <a:gd name="T97" fmla="*/ 17 h 116"/>
              <a:gd name="T98" fmla="*/ 25 w 92"/>
              <a:gd name="T99" fmla="*/ 13 h 116"/>
              <a:gd name="T100" fmla="*/ 13 w 92"/>
              <a:gd name="T101" fmla="*/ 19 h 116"/>
              <a:gd name="T102" fmla="*/ 15 w 92"/>
              <a:gd name="T103" fmla="*/ 24 h 116"/>
              <a:gd name="T104" fmla="*/ 8 w 92"/>
              <a:gd name="T105" fmla="*/ 7 h 116"/>
              <a:gd name="T106" fmla="*/ 23 w 92"/>
              <a:gd name="T107" fmla="*/ 2 h 116"/>
              <a:gd name="T108" fmla="*/ 0 w 92"/>
              <a:gd name="T109" fmla="*/ 11 h 116"/>
              <a:gd name="T110" fmla="*/ 4 w 92"/>
              <a:gd name="T111" fmla="*/ 24 h 116"/>
              <a:gd name="T112" fmla="*/ 12 w 92"/>
              <a:gd name="T113" fmla="*/ 13 h 116"/>
              <a:gd name="T114" fmla="*/ 25 w 92"/>
              <a:gd name="T115" fmla="*/ 7 h 116"/>
              <a:gd name="T116" fmla="*/ 6 w 92"/>
              <a:gd name="T117" fmla="*/ 20 h 116"/>
              <a:gd name="T118" fmla="*/ 10 w 92"/>
              <a:gd name="T119" fmla="*/ 2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" h="116">
                <a:moveTo>
                  <a:pt x="92" y="109"/>
                </a:moveTo>
                <a:lnTo>
                  <a:pt x="85" y="95"/>
                </a:lnTo>
                <a:lnTo>
                  <a:pt x="85" y="95"/>
                </a:lnTo>
                <a:lnTo>
                  <a:pt x="77" y="86"/>
                </a:lnTo>
                <a:lnTo>
                  <a:pt x="72" y="77"/>
                </a:lnTo>
                <a:lnTo>
                  <a:pt x="72" y="77"/>
                </a:lnTo>
                <a:lnTo>
                  <a:pt x="75" y="73"/>
                </a:lnTo>
                <a:lnTo>
                  <a:pt x="75" y="73"/>
                </a:lnTo>
                <a:lnTo>
                  <a:pt x="81" y="65"/>
                </a:lnTo>
                <a:lnTo>
                  <a:pt x="85" y="60"/>
                </a:lnTo>
                <a:lnTo>
                  <a:pt x="87" y="52"/>
                </a:lnTo>
                <a:lnTo>
                  <a:pt x="88" y="45"/>
                </a:lnTo>
                <a:lnTo>
                  <a:pt x="88" y="45"/>
                </a:lnTo>
                <a:lnTo>
                  <a:pt x="87" y="39"/>
                </a:lnTo>
                <a:lnTo>
                  <a:pt x="87" y="39"/>
                </a:lnTo>
                <a:lnTo>
                  <a:pt x="87" y="35"/>
                </a:lnTo>
                <a:lnTo>
                  <a:pt x="87" y="35"/>
                </a:lnTo>
                <a:lnTo>
                  <a:pt x="87" y="28"/>
                </a:lnTo>
                <a:lnTo>
                  <a:pt x="81" y="20"/>
                </a:lnTo>
                <a:lnTo>
                  <a:pt x="81" y="20"/>
                </a:lnTo>
                <a:lnTo>
                  <a:pt x="75" y="17"/>
                </a:lnTo>
                <a:lnTo>
                  <a:pt x="66" y="15"/>
                </a:lnTo>
                <a:lnTo>
                  <a:pt x="66" y="15"/>
                </a:lnTo>
                <a:lnTo>
                  <a:pt x="58" y="15"/>
                </a:lnTo>
                <a:lnTo>
                  <a:pt x="51" y="19"/>
                </a:lnTo>
                <a:lnTo>
                  <a:pt x="43" y="22"/>
                </a:lnTo>
                <a:lnTo>
                  <a:pt x="36" y="28"/>
                </a:lnTo>
                <a:lnTo>
                  <a:pt x="30" y="26"/>
                </a:lnTo>
                <a:lnTo>
                  <a:pt x="30" y="26"/>
                </a:lnTo>
                <a:lnTo>
                  <a:pt x="30" y="26"/>
                </a:lnTo>
                <a:lnTo>
                  <a:pt x="30" y="22"/>
                </a:lnTo>
                <a:lnTo>
                  <a:pt x="28" y="22"/>
                </a:lnTo>
                <a:lnTo>
                  <a:pt x="30" y="22"/>
                </a:lnTo>
                <a:lnTo>
                  <a:pt x="30" y="22"/>
                </a:lnTo>
                <a:lnTo>
                  <a:pt x="27" y="20"/>
                </a:lnTo>
                <a:lnTo>
                  <a:pt x="27" y="20"/>
                </a:lnTo>
                <a:lnTo>
                  <a:pt x="23" y="22"/>
                </a:lnTo>
                <a:lnTo>
                  <a:pt x="23" y="22"/>
                </a:lnTo>
                <a:lnTo>
                  <a:pt x="21" y="26"/>
                </a:lnTo>
                <a:lnTo>
                  <a:pt x="21" y="26"/>
                </a:lnTo>
                <a:lnTo>
                  <a:pt x="23" y="30"/>
                </a:lnTo>
                <a:lnTo>
                  <a:pt x="23" y="30"/>
                </a:lnTo>
                <a:lnTo>
                  <a:pt x="27" y="30"/>
                </a:lnTo>
                <a:lnTo>
                  <a:pt x="27" y="30"/>
                </a:lnTo>
                <a:lnTo>
                  <a:pt x="28" y="35"/>
                </a:lnTo>
                <a:lnTo>
                  <a:pt x="28" y="35"/>
                </a:lnTo>
                <a:lnTo>
                  <a:pt x="23" y="43"/>
                </a:lnTo>
                <a:lnTo>
                  <a:pt x="19" y="50"/>
                </a:lnTo>
                <a:lnTo>
                  <a:pt x="17" y="56"/>
                </a:lnTo>
                <a:lnTo>
                  <a:pt x="17" y="64"/>
                </a:lnTo>
                <a:lnTo>
                  <a:pt x="17" y="64"/>
                </a:lnTo>
                <a:lnTo>
                  <a:pt x="19" y="73"/>
                </a:lnTo>
                <a:lnTo>
                  <a:pt x="23" y="79"/>
                </a:lnTo>
                <a:lnTo>
                  <a:pt x="23" y="79"/>
                </a:lnTo>
                <a:lnTo>
                  <a:pt x="30" y="84"/>
                </a:ln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42" y="84"/>
                </a:lnTo>
                <a:lnTo>
                  <a:pt x="42" y="84"/>
                </a:lnTo>
                <a:lnTo>
                  <a:pt x="47" y="86"/>
                </a:lnTo>
                <a:lnTo>
                  <a:pt x="47" y="86"/>
                </a:lnTo>
                <a:lnTo>
                  <a:pt x="43" y="94"/>
                </a:lnTo>
                <a:lnTo>
                  <a:pt x="36" y="107"/>
                </a:lnTo>
                <a:lnTo>
                  <a:pt x="36" y="107"/>
                </a:lnTo>
                <a:lnTo>
                  <a:pt x="34" y="109"/>
                </a:lnTo>
                <a:lnTo>
                  <a:pt x="34" y="109"/>
                </a:lnTo>
                <a:lnTo>
                  <a:pt x="36" y="112"/>
                </a:lnTo>
                <a:lnTo>
                  <a:pt x="36" y="112"/>
                </a:lnTo>
                <a:lnTo>
                  <a:pt x="40" y="112"/>
                </a:lnTo>
                <a:lnTo>
                  <a:pt x="42" y="112"/>
                </a:lnTo>
                <a:lnTo>
                  <a:pt x="42" y="112"/>
                </a:lnTo>
                <a:lnTo>
                  <a:pt x="42" y="114"/>
                </a:lnTo>
                <a:lnTo>
                  <a:pt x="42" y="114"/>
                </a:lnTo>
                <a:lnTo>
                  <a:pt x="45" y="116"/>
                </a:lnTo>
                <a:lnTo>
                  <a:pt x="60" y="116"/>
                </a:lnTo>
                <a:lnTo>
                  <a:pt x="60" y="116"/>
                </a:lnTo>
                <a:lnTo>
                  <a:pt x="72" y="116"/>
                </a:lnTo>
                <a:lnTo>
                  <a:pt x="87" y="116"/>
                </a:lnTo>
                <a:lnTo>
                  <a:pt x="87" y="116"/>
                </a:lnTo>
                <a:lnTo>
                  <a:pt x="90" y="114"/>
                </a:lnTo>
                <a:lnTo>
                  <a:pt x="90" y="114"/>
                </a:lnTo>
                <a:lnTo>
                  <a:pt x="92" y="112"/>
                </a:lnTo>
                <a:lnTo>
                  <a:pt x="92" y="112"/>
                </a:lnTo>
                <a:lnTo>
                  <a:pt x="92" y="109"/>
                </a:lnTo>
                <a:lnTo>
                  <a:pt x="92" y="109"/>
                </a:lnTo>
                <a:close/>
                <a:moveTo>
                  <a:pt x="28" y="26"/>
                </a:move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8" y="26"/>
                </a:lnTo>
                <a:lnTo>
                  <a:pt x="27" y="28"/>
                </a:lnTo>
                <a:lnTo>
                  <a:pt x="27" y="28"/>
                </a:lnTo>
                <a:lnTo>
                  <a:pt x="27" y="28"/>
                </a:lnTo>
                <a:lnTo>
                  <a:pt x="25" y="26"/>
                </a:lnTo>
                <a:lnTo>
                  <a:pt x="25" y="26"/>
                </a:lnTo>
                <a:lnTo>
                  <a:pt x="25" y="26"/>
                </a:lnTo>
                <a:lnTo>
                  <a:pt x="25" y="26"/>
                </a:lnTo>
                <a:lnTo>
                  <a:pt x="25" y="24"/>
                </a:lnTo>
                <a:lnTo>
                  <a:pt x="25" y="24"/>
                </a:lnTo>
                <a:lnTo>
                  <a:pt x="27" y="24"/>
                </a:lnTo>
                <a:lnTo>
                  <a:pt x="27" y="24"/>
                </a:lnTo>
                <a:lnTo>
                  <a:pt x="28" y="24"/>
                </a:lnTo>
                <a:lnTo>
                  <a:pt x="28" y="24"/>
                </a:lnTo>
                <a:lnTo>
                  <a:pt x="28" y="26"/>
                </a:lnTo>
                <a:lnTo>
                  <a:pt x="28" y="26"/>
                </a:lnTo>
                <a:close/>
                <a:moveTo>
                  <a:pt x="73" y="71"/>
                </a:moveTo>
                <a:lnTo>
                  <a:pt x="73" y="71"/>
                </a:lnTo>
                <a:lnTo>
                  <a:pt x="72" y="73"/>
                </a:lnTo>
                <a:lnTo>
                  <a:pt x="70" y="75"/>
                </a:lnTo>
                <a:lnTo>
                  <a:pt x="68" y="75"/>
                </a:lnTo>
                <a:lnTo>
                  <a:pt x="68" y="75"/>
                </a:lnTo>
                <a:lnTo>
                  <a:pt x="66" y="77"/>
                </a:lnTo>
                <a:lnTo>
                  <a:pt x="66" y="77"/>
                </a:lnTo>
                <a:lnTo>
                  <a:pt x="66" y="77"/>
                </a:lnTo>
                <a:lnTo>
                  <a:pt x="62" y="79"/>
                </a:lnTo>
                <a:lnTo>
                  <a:pt x="62" y="79"/>
                </a:lnTo>
                <a:lnTo>
                  <a:pt x="60" y="80"/>
                </a:lnTo>
                <a:lnTo>
                  <a:pt x="60" y="80"/>
                </a:lnTo>
                <a:lnTo>
                  <a:pt x="57" y="80"/>
                </a:lnTo>
                <a:lnTo>
                  <a:pt x="57" y="80"/>
                </a:lnTo>
                <a:lnTo>
                  <a:pt x="53" y="82"/>
                </a:lnTo>
                <a:lnTo>
                  <a:pt x="53" y="82"/>
                </a:lnTo>
                <a:lnTo>
                  <a:pt x="53" y="82"/>
                </a:lnTo>
                <a:lnTo>
                  <a:pt x="58" y="79"/>
                </a:lnTo>
                <a:lnTo>
                  <a:pt x="58" y="79"/>
                </a:lnTo>
                <a:lnTo>
                  <a:pt x="62" y="77"/>
                </a:lnTo>
                <a:lnTo>
                  <a:pt x="62" y="77"/>
                </a:lnTo>
                <a:lnTo>
                  <a:pt x="64" y="75"/>
                </a:lnTo>
                <a:lnTo>
                  <a:pt x="64" y="75"/>
                </a:lnTo>
                <a:lnTo>
                  <a:pt x="66" y="75"/>
                </a:lnTo>
                <a:lnTo>
                  <a:pt x="66" y="73"/>
                </a:lnTo>
                <a:lnTo>
                  <a:pt x="68" y="73"/>
                </a:lnTo>
                <a:lnTo>
                  <a:pt x="68" y="73"/>
                </a:lnTo>
                <a:lnTo>
                  <a:pt x="70" y="71"/>
                </a:lnTo>
                <a:lnTo>
                  <a:pt x="70" y="71"/>
                </a:lnTo>
                <a:lnTo>
                  <a:pt x="72" y="69"/>
                </a:lnTo>
                <a:lnTo>
                  <a:pt x="72" y="69"/>
                </a:lnTo>
                <a:lnTo>
                  <a:pt x="81" y="58"/>
                </a:lnTo>
                <a:lnTo>
                  <a:pt x="85" y="47"/>
                </a:lnTo>
                <a:lnTo>
                  <a:pt x="85" y="47"/>
                </a:lnTo>
                <a:lnTo>
                  <a:pt x="85" y="52"/>
                </a:lnTo>
                <a:lnTo>
                  <a:pt x="83" y="60"/>
                </a:lnTo>
                <a:lnTo>
                  <a:pt x="79" y="65"/>
                </a:lnTo>
                <a:lnTo>
                  <a:pt x="73" y="71"/>
                </a:lnTo>
                <a:lnTo>
                  <a:pt x="73" y="71"/>
                </a:lnTo>
                <a:close/>
                <a:moveTo>
                  <a:pt x="30" y="41"/>
                </a:moveTo>
                <a:lnTo>
                  <a:pt x="32" y="50"/>
                </a:lnTo>
                <a:lnTo>
                  <a:pt x="34" y="56"/>
                </a:lnTo>
                <a:lnTo>
                  <a:pt x="34" y="58"/>
                </a:lnTo>
                <a:lnTo>
                  <a:pt x="36" y="60"/>
                </a:lnTo>
                <a:lnTo>
                  <a:pt x="38" y="73"/>
                </a:lnTo>
                <a:lnTo>
                  <a:pt x="40" y="73"/>
                </a:lnTo>
                <a:lnTo>
                  <a:pt x="40" y="73"/>
                </a:lnTo>
                <a:lnTo>
                  <a:pt x="42" y="73"/>
                </a:lnTo>
                <a:lnTo>
                  <a:pt x="42" y="71"/>
                </a:lnTo>
                <a:lnTo>
                  <a:pt x="36" y="56"/>
                </a:lnTo>
                <a:lnTo>
                  <a:pt x="36" y="54"/>
                </a:lnTo>
                <a:lnTo>
                  <a:pt x="36" y="52"/>
                </a:lnTo>
                <a:lnTo>
                  <a:pt x="36" y="49"/>
                </a:lnTo>
                <a:lnTo>
                  <a:pt x="32" y="39"/>
                </a:lnTo>
                <a:lnTo>
                  <a:pt x="32" y="37"/>
                </a:lnTo>
                <a:lnTo>
                  <a:pt x="32" y="35"/>
                </a:lnTo>
                <a:lnTo>
                  <a:pt x="32" y="35"/>
                </a:lnTo>
                <a:lnTo>
                  <a:pt x="30" y="34"/>
                </a:lnTo>
                <a:lnTo>
                  <a:pt x="30" y="34"/>
                </a:lnTo>
                <a:lnTo>
                  <a:pt x="30" y="32"/>
                </a:lnTo>
                <a:lnTo>
                  <a:pt x="30" y="32"/>
                </a:lnTo>
                <a:lnTo>
                  <a:pt x="32" y="34"/>
                </a:lnTo>
                <a:lnTo>
                  <a:pt x="32" y="34"/>
                </a:lnTo>
                <a:lnTo>
                  <a:pt x="32" y="34"/>
                </a:lnTo>
                <a:lnTo>
                  <a:pt x="34" y="35"/>
                </a:lnTo>
                <a:lnTo>
                  <a:pt x="34" y="35"/>
                </a:lnTo>
                <a:lnTo>
                  <a:pt x="42" y="43"/>
                </a:lnTo>
                <a:lnTo>
                  <a:pt x="43" y="45"/>
                </a:lnTo>
                <a:lnTo>
                  <a:pt x="43" y="45"/>
                </a:lnTo>
                <a:lnTo>
                  <a:pt x="49" y="50"/>
                </a:lnTo>
                <a:lnTo>
                  <a:pt x="51" y="49"/>
                </a:lnTo>
                <a:lnTo>
                  <a:pt x="45" y="43"/>
                </a:lnTo>
                <a:lnTo>
                  <a:pt x="45" y="43"/>
                </a:lnTo>
                <a:lnTo>
                  <a:pt x="43" y="41"/>
                </a:lnTo>
                <a:lnTo>
                  <a:pt x="36" y="34"/>
                </a:lnTo>
                <a:lnTo>
                  <a:pt x="36" y="34"/>
                </a:lnTo>
                <a:lnTo>
                  <a:pt x="36" y="32"/>
                </a:lnTo>
                <a:lnTo>
                  <a:pt x="34" y="32"/>
                </a:lnTo>
                <a:lnTo>
                  <a:pt x="34" y="32"/>
                </a:lnTo>
                <a:lnTo>
                  <a:pt x="32" y="30"/>
                </a:lnTo>
                <a:lnTo>
                  <a:pt x="32" y="30"/>
                </a:lnTo>
                <a:lnTo>
                  <a:pt x="34" y="30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8" y="32"/>
                </a:lnTo>
                <a:lnTo>
                  <a:pt x="40" y="32"/>
                </a:lnTo>
                <a:lnTo>
                  <a:pt x="51" y="34"/>
                </a:lnTo>
                <a:lnTo>
                  <a:pt x="51" y="35"/>
                </a:lnTo>
                <a:lnTo>
                  <a:pt x="53" y="35"/>
                </a:lnTo>
                <a:lnTo>
                  <a:pt x="55" y="35"/>
                </a:lnTo>
                <a:lnTo>
                  <a:pt x="72" y="41"/>
                </a:lnTo>
                <a:lnTo>
                  <a:pt x="73" y="41"/>
                </a:lnTo>
                <a:lnTo>
                  <a:pt x="73" y="39"/>
                </a:lnTo>
                <a:lnTo>
                  <a:pt x="73" y="37"/>
                </a:lnTo>
                <a:lnTo>
                  <a:pt x="58" y="34"/>
                </a:lnTo>
                <a:lnTo>
                  <a:pt x="57" y="34"/>
                </a:lnTo>
                <a:lnTo>
                  <a:pt x="55" y="34"/>
                </a:lnTo>
                <a:lnTo>
                  <a:pt x="51" y="32"/>
                </a:lnTo>
                <a:lnTo>
                  <a:pt x="43" y="30"/>
                </a:lnTo>
                <a:lnTo>
                  <a:pt x="43" y="30"/>
                </a:lnTo>
                <a:lnTo>
                  <a:pt x="53" y="24"/>
                </a:lnTo>
                <a:lnTo>
                  <a:pt x="60" y="22"/>
                </a:lnTo>
                <a:lnTo>
                  <a:pt x="60" y="22"/>
                </a:lnTo>
                <a:lnTo>
                  <a:pt x="68" y="24"/>
                </a:lnTo>
                <a:lnTo>
                  <a:pt x="72" y="26"/>
                </a:lnTo>
                <a:lnTo>
                  <a:pt x="72" y="26"/>
                </a:lnTo>
                <a:lnTo>
                  <a:pt x="73" y="28"/>
                </a:lnTo>
                <a:lnTo>
                  <a:pt x="73" y="28"/>
                </a:lnTo>
                <a:lnTo>
                  <a:pt x="73" y="30"/>
                </a:lnTo>
                <a:lnTo>
                  <a:pt x="73" y="30"/>
                </a:lnTo>
                <a:lnTo>
                  <a:pt x="75" y="32"/>
                </a:lnTo>
                <a:lnTo>
                  <a:pt x="75" y="32"/>
                </a:lnTo>
                <a:lnTo>
                  <a:pt x="75" y="37"/>
                </a:lnTo>
                <a:lnTo>
                  <a:pt x="75" y="37"/>
                </a:lnTo>
                <a:lnTo>
                  <a:pt x="75" y="43"/>
                </a:lnTo>
                <a:lnTo>
                  <a:pt x="72" y="50"/>
                </a:lnTo>
                <a:lnTo>
                  <a:pt x="68" y="56"/>
                </a:lnTo>
                <a:lnTo>
                  <a:pt x="64" y="64"/>
                </a:lnTo>
                <a:lnTo>
                  <a:pt x="64" y="64"/>
                </a:lnTo>
                <a:lnTo>
                  <a:pt x="57" y="67"/>
                </a:lnTo>
                <a:lnTo>
                  <a:pt x="51" y="71"/>
                </a:lnTo>
                <a:lnTo>
                  <a:pt x="43" y="75"/>
                </a:lnTo>
                <a:lnTo>
                  <a:pt x="38" y="75"/>
                </a:lnTo>
                <a:lnTo>
                  <a:pt x="38" y="75"/>
                </a:lnTo>
                <a:lnTo>
                  <a:pt x="34" y="75"/>
                </a:lnTo>
                <a:lnTo>
                  <a:pt x="34" y="75"/>
                </a:lnTo>
                <a:lnTo>
                  <a:pt x="32" y="75"/>
                </a:lnTo>
                <a:lnTo>
                  <a:pt x="32" y="75"/>
                </a:lnTo>
                <a:lnTo>
                  <a:pt x="30" y="73"/>
                </a:lnTo>
                <a:lnTo>
                  <a:pt x="30" y="73"/>
                </a:lnTo>
                <a:lnTo>
                  <a:pt x="28" y="71"/>
                </a:lnTo>
                <a:lnTo>
                  <a:pt x="28" y="71"/>
                </a:lnTo>
                <a:lnTo>
                  <a:pt x="25" y="65"/>
                </a:lnTo>
                <a:lnTo>
                  <a:pt x="23" y="60"/>
                </a:lnTo>
                <a:lnTo>
                  <a:pt x="23" y="60"/>
                </a:lnTo>
                <a:lnTo>
                  <a:pt x="25" y="50"/>
                </a:lnTo>
                <a:lnTo>
                  <a:pt x="30" y="41"/>
                </a:lnTo>
                <a:lnTo>
                  <a:pt x="30" y="41"/>
                </a:lnTo>
                <a:close/>
                <a:moveTo>
                  <a:pt x="42" y="82"/>
                </a:moveTo>
                <a:lnTo>
                  <a:pt x="42" y="82"/>
                </a:lnTo>
                <a:lnTo>
                  <a:pt x="40" y="82"/>
                </a:lnTo>
                <a:lnTo>
                  <a:pt x="38" y="82"/>
                </a:lnTo>
                <a:lnTo>
                  <a:pt x="38" y="82"/>
                </a:lnTo>
                <a:lnTo>
                  <a:pt x="36" y="82"/>
                </a:lnTo>
                <a:lnTo>
                  <a:pt x="36" y="82"/>
                </a:lnTo>
                <a:lnTo>
                  <a:pt x="30" y="80"/>
                </a:lnTo>
                <a:lnTo>
                  <a:pt x="25" y="77"/>
                </a:lnTo>
                <a:lnTo>
                  <a:pt x="25" y="77"/>
                </a:lnTo>
                <a:lnTo>
                  <a:pt x="21" y="71"/>
                </a:lnTo>
                <a:lnTo>
                  <a:pt x="19" y="64"/>
                </a:lnTo>
                <a:lnTo>
                  <a:pt x="19" y="64"/>
                </a:lnTo>
                <a:lnTo>
                  <a:pt x="23" y="52"/>
                </a:lnTo>
                <a:lnTo>
                  <a:pt x="23" y="52"/>
                </a:lnTo>
                <a:lnTo>
                  <a:pt x="21" y="60"/>
                </a:lnTo>
                <a:lnTo>
                  <a:pt x="21" y="60"/>
                </a:lnTo>
                <a:lnTo>
                  <a:pt x="23" y="67"/>
                </a:lnTo>
                <a:lnTo>
                  <a:pt x="25" y="73"/>
                </a:lnTo>
                <a:lnTo>
                  <a:pt x="25" y="73"/>
                </a:lnTo>
                <a:lnTo>
                  <a:pt x="32" y="77"/>
                </a:lnTo>
                <a:lnTo>
                  <a:pt x="32" y="77"/>
                </a:lnTo>
                <a:lnTo>
                  <a:pt x="34" y="77"/>
                </a:lnTo>
                <a:lnTo>
                  <a:pt x="34" y="77"/>
                </a:lnTo>
                <a:lnTo>
                  <a:pt x="36" y="77"/>
                </a:lnTo>
                <a:lnTo>
                  <a:pt x="36" y="77"/>
                </a:lnTo>
                <a:lnTo>
                  <a:pt x="38" y="79"/>
                </a:lnTo>
                <a:lnTo>
                  <a:pt x="38" y="79"/>
                </a:lnTo>
                <a:lnTo>
                  <a:pt x="38" y="79"/>
                </a:lnTo>
                <a:lnTo>
                  <a:pt x="45" y="77"/>
                </a:lnTo>
                <a:lnTo>
                  <a:pt x="55" y="73"/>
                </a:lnTo>
                <a:lnTo>
                  <a:pt x="55" y="73"/>
                </a:lnTo>
                <a:lnTo>
                  <a:pt x="57" y="71"/>
                </a:lnTo>
                <a:lnTo>
                  <a:pt x="57" y="71"/>
                </a:lnTo>
                <a:lnTo>
                  <a:pt x="60" y="69"/>
                </a:lnTo>
                <a:lnTo>
                  <a:pt x="62" y="67"/>
                </a:lnTo>
                <a:lnTo>
                  <a:pt x="62" y="67"/>
                </a:lnTo>
                <a:lnTo>
                  <a:pt x="66" y="65"/>
                </a:lnTo>
                <a:lnTo>
                  <a:pt x="66" y="65"/>
                </a:lnTo>
                <a:lnTo>
                  <a:pt x="72" y="58"/>
                </a:lnTo>
                <a:lnTo>
                  <a:pt x="75" y="50"/>
                </a:lnTo>
                <a:lnTo>
                  <a:pt x="77" y="45"/>
                </a:lnTo>
                <a:lnTo>
                  <a:pt x="79" y="37"/>
                </a:lnTo>
                <a:lnTo>
                  <a:pt x="79" y="37"/>
                </a:lnTo>
                <a:lnTo>
                  <a:pt x="77" y="32"/>
                </a:lnTo>
                <a:lnTo>
                  <a:pt x="77" y="32"/>
                </a:lnTo>
                <a:lnTo>
                  <a:pt x="77" y="32"/>
                </a:lnTo>
                <a:lnTo>
                  <a:pt x="77" y="32"/>
                </a:lnTo>
                <a:lnTo>
                  <a:pt x="77" y="30"/>
                </a:lnTo>
                <a:lnTo>
                  <a:pt x="77" y="30"/>
                </a:lnTo>
                <a:lnTo>
                  <a:pt x="73" y="24"/>
                </a:lnTo>
                <a:lnTo>
                  <a:pt x="73" y="24"/>
                </a:lnTo>
                <a:lnTo>
                  <a:pt x="68" y="20"/>
                </a:lnTo>
                <a:lnTo>
                  <a:pt x="60" y="20"/>
                </a:lnTo>
                <a:lnTo>
                  <a:pt x="60" y="20"/>
                </a:lnTo>
                <a:lnTo>
                  <a:pt x="53" y="22"/>
                </a:lnTo>
                <a:lnTo>
                  <a:pt x="42" y="26"/>
                </a:lnTo>
                <a:lnTo>
                  <a:pt x="42" y="26"/>
                </a:lnTo>
                <a:lnTo>
                  <a:pt x="55" y="20"/>
                </a:lnTo>
                <a:lnTo>
                  <a:pt x="66" y="17"/>
                </a:lnTo>
                <a:lnTo>
                  <a:pt x="66" y="17"/>
                </a:lnTo>
                <a:lnTo>
                  <a:pt x="73" y="19"/>
                </a:lnTo>
                <a:lnTo>
                  <a:pt x="79" y="22"/>
                </a:lnTo>
                <a:lnTo>
                  <a:pt x="79" y="22"/>
                </a:lnTo>
                <a:lnTo>
                  <a:pt x="83" y="28"/>
                </a:lnTo>
                <a:lnTo>
                  <a:pt x="85" y="34"/>
                </a:lnTo>
                <a:lnTo>
                  <a:pt x="85" y="34"/>
                </a:lnTo>
                <a:lnTo>
                  <a:pt x="85" y="35"/>
                </a:lnTo>
                <a:lnTo>
                  <a:pt x="85" y="37"/>
                </a:lnTo>
                <a:lnTo>
                  <a:pt x="85" y="37"/>
                </a:lnTo>
                <a:lnTo>
                  <a:pt x="85" y="39"/>
                </a:lnTo>
                <a:lnTo>
                  <a:pt x="85" y="39"/>
                </a:lnTo>
                <a:lnTo>
                  <a:pt x="83" y="47"/>
                </a:lnTo>
                <a:lnTo>
                  <a:pt x="79" y="52"/>
                </a:lnTo>
                <a:lnTo>
                  <a:pt x="75" y="60"/>
                </a:lnTo>
                <a:lnTo>
                  <a:pt x="70" y="67"/>
                </a:lnTo>
                <a:lnTo>
                  <a:pt x="70" y="67"/>
                </a:lnTo>
                <a:lnTo>
                  <a:pt x="66" y="69"/>
                </a:lnTo>
                <a:lnTo>
                  <a:pt x="66" y="71"/>
                </a:lnTo>
                <a:lnTo>
                  <a:pt x="64" y="71"/>
                </a:lnTo>
                <a:lnTo>
                  <a:pt x="62" y="73"/>
                </a:lnTo>
                <a:lnTo>
                  <a:pt x="62" y="73"/>
                </a:lnTo>
                <a:lnTo>
                  <a:pt x="62" y="73"/>
                </a:lnTo>
                <a:lnTo>
                  <a:pt x="55" y="77"/>
                </a:lnTo>
                <a:lnTo>
                  <a:pt x="55" y="77"/>
                </a:lnTo>
                <a:lnTo>
                  <a:pt x="53" y="79"/>
                </a:lnTo>
                <a:lnTo>
                  <a:pt x="53" y="79"/>
                </a:lnTo>
                <a:lnTo>
                  <a:pt x="51" y="79"/>
                </a:lnTo>
                <a:lnTo>
                  <a:pt x="51" y="79"/>
                </a:lnTo>
                <a:lnTo>
                  <a:pt x="42" y="82"/>
                </a:lnTo>
                <a:lnTo>
                  <a:pt x="42" y="82"/>
                </a:lnTo>
                <a:close/>
                <a:moveTo>
                  <a:pt x="42" y="109"/>
                </a:moveTo>
                <a:lnTo>
                  <a:pt x="42" y="109"/>
                </a:lnTo>
                <a:lnTo>
                  <a:pt x="42" y="110"/>
                </a:lnTo>
                <a:lnTo>
                  <a:pt x="40" y="110"/>
                </a:lnTo>
                <a:lnTo>
                  <a:pt x="40" y="110"/>
                </a:lnTo>
                <a:lnTo>
                  <a:pt x="38" y="110"/>
                </a:lnTo>
                <a:lnTo>
                  <a:pt x="38" y="109"/>
                </a:lnTo>
                <a:lnTo>
                  <a:pt x="38" y="109"/>
                </a:lnTo>
                <a:lnTo>
                  <a:pt x="38" y="107"/>
                </a:lnTo>
                <a:lnTo>
                  <a:pt x="45" y="94"/>
                </a:lnTo>
                <a:lnTo>
                  <a:pt x="45" y="94"/>
                </a:lnTo>
                <a:lnTo>
                  <a:pt x="51" y="86"/>
                </a:lnTo>
                <a:lnTo>
                  <a:pt x="51" y="86"/>
                </a:lnTo>
                <a:lnTo>
                  <a:pt x="55" y="84"/>
                </a:lnTo>
                <a:lnTo>
                  <a:pt x="55" y="86"/>
                </a:lnTo>
                <a:lnTo>
                  <a:pt x="55" y="86"/>
                </a:lnTo>
                <a:lnTo>
                  <a:pt x="49" y="95"/>
                </a:lnTo>
                <a:lnTo>
                  <a:pt x="42" y="109"/>
                </a:lnTo>
                <a:close/>
                <a:moveTo>
                  <a:pt x="87" y="112"/>
                </a:moveTo>
                <a:lnTo>
                  <a:pt x="72" y="112"/>
                </a:lnTo>
                <a:lnTo>
                  <a:pt x="72" y="112"/>
                </a:lnTo>
                <a:lnTo>
                  <a:pt x="60" y="114"/>
                </a:lnTo>
                <a:lnTo>
                  <a:pt x="45" y="112"/>
                </a:lnTo>
                <a:lnTo>
                  <a:pt x="45" y="112"/>
                </a:lnTo>
                <a:lnTo>
                  <a:pt x="45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2"/>
                </a:lnTo>
                <a:lnTo>
                  <a:pt x="43" y="110"/>
                </a:lnTo>
                <a:lnTo>
                  <a:pt x="43" y="110"/>
                </a:lnTo>
                <a:lnTo>
                  <a:pt x="51" y="97"/>
                </a:lnTo>
                <a:lnTo>
                  <a:pt x="51" y="97"/>
                </a:lnTo>
                <a:lnTo>
                  <a:pt x="57" y="88"/>
                </a:lnTo>
                <a:lnTo>
                  <a:pt x="58" y="84"/>
                </a:lnTo>
                <a:lnTo>
                  <a:pt x="58" y="84"/>
                </a:lnTo>
                <a:lnTo>
                  <a:pt x="68" y="80"/>
                </a:lnTo>
                <a:lnTo>
                  <a:pt x="68" y="79"/>
                </a:lnTo>
                <a:lnTo>
                  <a:pt x="70" y="79"/>
                </a:lnTo>
                <a:lnTo>
                  <a:pt x="70" y="77"/>
                </a:lnTo>
                <a:lnTo>
                  <a:pt x="75" y="88"/>
                </a:lnTo>
                <a:lnTo>
                  <a:pt x="75" y="88"/>
                </a:lnTo>
                <a:lnTo>
                  <a:pt x="81" y="97"/>
                </a:lnTo>
                <a:lnTo>
                  <a:pt x="88" y="110"/>
                </a:lnTo>
                <a:lnTo>
                  <a:pt x="88" y="110"/>
                </a:lnTo>
                <a:lnTo>
                  <a:pt x="88" y="112"/>
                </a:lnTo>
                <a:lnTo>
                  <a:pt x="88" y="112"/>
                </a:lnTo>
                <a:lnTo>
                  <a:pt x="88" y="112"/>
                </a:lnTo>
                <a:lnTo>
                  <a:pt x="87" y="112"/>
                </a:lnTo>
                <a:lnTo>
                  <a:pt x="87" y="112"/>
                </a:lnTo>
                <a:close/>
                <a:moveTo>
                  <a:pt x="15" y="22"/>
                </a:moveTo>
                <a:lnTo>
                  <a:pt x="15" y="22"/>
                </a:lnTo>
                <a:lnTo>
                  <a:pt x="15" y="19"/>
                </a:lnTo>
                <a:lnTo>
                  <a:pt x="17" y="17"/>
                </a:lnTo>
                <a:lnTo>
                  <a:pt x="17" y="17"/>
                </a:lnTo>
                <a:lnTo>
                  <a:pt x="19" y="15"/>
                </a:lnTo>
                <a:lnTo>
                  <a:pt x="23" y="15"/>
                </a:lnTo>
                <a:lnTo>
                  <a:pt x="23" y="15"/>
                </a:lnTo>
                <a:lnTo>
                  <a:pt x="25" y="15"/>
                </a:lnTo>
                <a:lnTo>
                  <a:pt x="25" y="15"/>
                </a:lnTo>
                <a:lnTo>
                  <a:pt x="27" y="15"/>
                </a:lnTo>
                <a:lnTo>
                  <a:pt x="27" y="15"/>
                </a:lnTo>
                <a:lnTo>
                  <a:pt x="25" y="13"/>
                </a:lnTo>
                <a:lnTo>
                  <a:pt x="25" y="13"/>
                </a:lnTo>
                <a:lnTo>
                  <a:pt x="25" y="13"/>
                </a:lnTo>
                <a:lnTo>
                  <a:pt x="23" y="13"/>
                </a:lnTo>
                <a:lnTo>
                  <a:pt x="23" y="13"/>
                </a:lnTo>
                <a:lnTo>
                  <a:pt x="19" y="13"/>
                </a:lnTo>
                <a:lnTo>
                  <a:pt x="15" y="15"/>
                </a:lnTo>
                <a:lnTo>
                  <a:pt x="15" y="15"/>
                </a:lnTo>
                <a:lnTo>
                  <a:pt x="13" y="19"/>
                </a:lnTo>
                <a:lnTo>
                  <a:pt x="12" y="22"/>
                </a:lnTo>
                <a:lnTo>
                  <a:pt x="12" y="22"/>
                </a:lnTo>
                <a:lnTo>
                  <a:pt x="12" y="26"/>
                </a:lnTo>
                <a:lnTo>
                  <a:pt x="12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5" y="24"/>
                </a:lnTo>
                <a:lnTo>
                  <a:pt x="15" y="24"/>
                </a:lnTo>
                <a:lnTo>
                  <a:pt x="15" y="22"/>
                </a:lnTo>
                <a:lnTo>
                  <a:pt x="15" y="22"/>
                </a:lnTo>
                <a:close/>
                <a:moveTo>
                  <a:pt x="2" y="19"/>
                </a:moveTo>
                <a:lnTo>
                  <a:pt x="2" y="19"/>
                </a:lnTo>
                <a:lnTo>
                  <a:pt x="4" y="13"/>
                </a:lnTo>
                <a:lnTo>
                  <a:pt x="8" y="7"/>
                </a:lnTo>
                <a:lnTo>
                  <a:pt x="8" y="7"/>
                </a:lnTo>
                <a:lnTo>
                  <a:pt x="12" y="4"/>
                </a:lnTo>
                <a:lnTo>
                  <a:pt x="19" y="4"/>
                </a:lnTo>
                <a:lnTo>
                  <a:pt x="19" y="4"/>
                </a:lnTo>
                <a:lnTo>
                  <a:pt x="23" y="4"/>
                </a:lnTo>
                <a:lnTo>
                  <a:pt x="23" y="4"/>
                </a:lnTo>
                <a:lnTo>
                  <a:pt x="25" y="4"/>
                </a:lnTo>
                <a:lnTo>
                  <a:pt x="25" y="4"/>
                </a:lnTo>
                <a:lnTo>
                  <a:pt x="23" y="2"/>
                </a:lnTo>
                <a:lnTo>
                  <a:pt x="23" y="2"/>
                </a:lnTo>
                <a:lnTo>
                  <a:pt x="23" y="2"/>
                </a:lnTo>
                <a:lnTo>
                  <a:pt x="19" y="0"/>
                </a:lnTo>
                <a:lnTo>
                  <a:pt x="19" y="0"/>
                </a:lnTo>
                <a:lnTo>
                  <a:pt x="12" y="2"/>
                </a:lnTo>
                <a:lnTo>
                  <a:pt x="6" y="5"/>
                </a:lnTo>
                <a:lnTo>
                  <a:pt x="6" y="5"/>
                </a:lnTo>
                <a:lnTo>
                  <a:pt x="0" y="11"/>
                </a:lnTo>
                <a:lnTo>
                  <a:pt x="0" y="19"/>
                </a:lnTo>
                <a:lnTo>
                  <a:pt x="0" y="19"/>
                </a:lnTo>
                <a:lnTo>
                  <a:pt x="0" y="24"/>
                </a:lnTo>
                <a:lnTo>
                  <a:pt x="0" y="24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4" y="24"/>
                </a:lnTo>
                <a:lnTo>
                  <a:pt x="4" y="24"/>
                </a:lnTo>
                <a:lnTo>
                  <a:pt x="2" y="19"/>
                </a:lnTo>
                <a:lnTo>
                  <a:pt x="2" y="19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10" y="17"/>
                </a:lnTo>
                <a:lnTo>
                  <a:pt x="12" y="13"/>
                </a:lnTo>
                <a:lnTo>
                  <a:pt x="12" y="13"/>
                </a:lnTo>
                <a:lnTo>
                  <a:pt x="15" y="11"/>
                </a:lnTo>
                <a:lnTo>
                  <a:pt x="19" y="9"/>
                </a:lnTo>
                <a:lnTo>
                  <a:pt x="19" y="9"/>
                </a:lnTo>
                <a:lnTo>
                  <a:pt x="23" y="9"/>
                </a:lnTo>
                <a:lnTo>
                  <a:pt x="23" y="9"/>
                </a:lnTo>
                <a:lnTo>
                  <a:pt x="25" y="9"/>
                </a:lnTo>
                <a:lnTo>
                  <a:pt x="25" y="9"/>
                </a:lnTo>
                <a:lnTo>
                  <a:pt x="25" y="7"/>
                </a:lnTo>
                <a:lnTo>
                  <a:pt x="25" y="7"/>
                </a:lnTo>
                <a:lnTo>
                  <a:pt x="19" y="7"/>
                </a:lnTo>
                <a:lnTo>
                  <a:pt x="19" y="7"/>
                </a:lnTo>
                <a:lnTo>
                  <a:pt x="15" y="7"/>
                </a:lnTo>
                <a:lnTo>
                  <a:pt x="10" y="11"/>
                </a:lnTo>
                <a:lnTo>
                  <a:pt x="10" y="11"/>
                </a:lnTo>
                <a:lnTo>
                  <a:pt x="8" y="15"/>
                </a:lnTo>
                <a:lnTo>
                  <a:pt x="6" y="20"/>
                </a:lnTo>
                <a:lnTo>
                  <a:pt x="6" y="20"/>
                </a:lnTo>
                <a:lnTo>
                  <a:pt x="6" y="24"/>
                </a:lnTo>
                <a:lnTo>
                  <a:pt x="6" y="24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10" y="24"/>
                </a:lnTo>
                <a:lnTo>
                  <a:pt x="10" y="24"/>
                </a:lnTo>
                <a:lnTo>
                  <a:pt x="10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811"/>
          <p:cNvSpPr>
            <a:spLocks/>
          </p:cNvSpPr>
          <p:nvPr/>
        </p:nvSpPr>
        <p:spPr bwMode="auto">
          <a:xfrm>
            <a:off x="955821" y="2416970"/>
            <a:ext cx="299340" cy="299340"/>
          </a:xfrm>
          <a:custGeom>
            <a:avLst/>
            <a:gdLst>
              <a:gd name="T0" fmla="*/ 52 w 86"/>
              <a:gd name="T1" fmla="*/ 13 h 86"/>
              <a:gd name="T2" fmla="*/ 61 w 86"/>
              <a:gd name="T3" fmla="*/ 17 h 86"/>
              <a:gd name="T4" fmla="*/ 73 w 86"/>
              <a:gd name="T5" fmla="*/ 32 h 86"/>
              <a:gd name="T6" fmla="*/ 75 w 86"/>
              <a:gd name="T7" fmla="*/ 43 h 86"/>
              <a:gd name="T8" fmla="*/ 71 w 86"/>
              <a:gd name="T9" fmla="*/ 54 h 86"/>
              <a:gd name="T10" fmla="*/ 65 w 86"/>
              <a:gd name="T11" fmla="*/ 66 h 86"/>
              <a:gd name="T12" fmla="*/ 56 w 86"/>
              <a:gd name="T13" fmla="*/ 71 h 86"/>
              <a:gd name="T14" fmla="*/ 43 w 86"/>
              <a:gd name="T15" fmla="*/ 73 h 86"/>
              <a:gd name="T16" fmla="*/ 37 w 86"/>
              <a:gd name="T17" fmla="*/ 73 h 86"/>
              <a:gd name="T18" fmla="*/ 26 w 86"/>
              <a:gd name="T19" fmla="*/ 69 h 86"/>
              <a:gd name="T20" fmla="*/ 17 w 86"/>
              <a:gd name="T21" fmla="*/ 60 h 86"/>
              <a:gd name="T22" fmla="*/ 13 w 86"/>
              <a:gd name="T23" fmla="*/ 49 h 86"/>
              <a:gd name="T24" fmla="*/ 11 w 86"/>
              <a:gd name="T25" fmla="*/ 43 h 86"/>
              <a:gd name="T26" fmla="*/ 18 w 86"/>
              <a:gd name="T27" fmla="*/ 24 h 86"/>
              <a:gd name="T28" fmla="*/ 33 w 86"/>
              <a:gd name="T29" fmla="*/ 13 h 86"/>
              <a:gd name="T30" fmla="*/ 33 w 86"/>
              <a:gd name="T31" fmla="*/ 0 h 86"/>
              <a:gd name="T32" fmla="*/ 20 w 86"/>
              <a:gd name="T33" fmla="*/ 6 h 86"/>
              <a:gd name="T34" fmla="*/ 9 w 86"/>
              <a:gd name="T35" fmla="*/ 15 h 86"/>
              <a:gd name="T36" fmla="*/ 2 w 86"/>
              <a:gd name="T37" fmla="*/ 28 h 86"/>
              <a:gd name="T38" fmla="*/ 0 w 86"/>
              <a:gd name="T39" fmla="*/ 43 h 86"/>
              <a:gd name="T40" fmla="*/ 0 w 86"/>
              <a:gd name="T41" fmla="*/ 51 h 86"/>
              <a:gd name="T42" fmla="*/ 7 w 86"/>
              <a:gd name="T43" fmla="*/ 68 h 86"/>
              <a:gd name="T44" fmla="*/ 18 w 86"/>
              <a:gd name="T45" fmla="*/ 79 h 86"/>
              <a:gd name="T46" fmla="*/ 33 w 86"/>
              <a:gd name="T47" fmla="*/ 84 h 86"/>
              <a:gd name="T48" fmla="*/ 43 w 86"/>
              <a:gd name="T49" fmla="*/ 86 h 86"/>
              <a:gd name="T50" fmla="*/ 60 w 86"/>
              <a:gd name="T51" fmla="*/ 83 h 86"/>
              <a:gd name="T52" fmla="*/ 73 w 86"/>
              <a:gd name="T53" fmla="*/ 73 h 86"/>
              <a:gd name="T54" fmla="*/ 82 w 86"/>
              <a:gd name="T55" fmla="*/ 60 h 86"/>
              <a:gd name="T56" fmla="*/ 86 w 86"/>
              <a:gd name="T57" fmla="*/ 43 h 86"/>
              <a:gd name="T58" fmla="*/ 86 w 86"/>
              <a:gd name="T59" fmla="*/ 36 h 86"/>
              <a:gd name="T60" fmla="*/ 80 w 86"/>
              <a:gd name="T61" fmla="*/ 21 h 86"/>
              <a:gd name="T62" fmla="*/ 71 w 86"/>
              <a:gd name="T63" fmla="*/ 11 h 86"/>
              <a:gd name="T64" fmla="*/ 60 w 86"/>
              <a:gd name="T65" fmla="*/ 2 h 86"/>
              <a:gd name="T66" fmla="*/ 52 w 86"/>
              <a:gd name="T6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6" h="86">
                <a:moveTo>
                  <a:pt x="52" y="0"/>
                </a:moveTo>
                <a:lnTo>
                  <a:pt x="52" y="13"/>
                </a:lnTo>
                <a:lnTo>
                  <a:pt x="52" y="13"/>
                </a:lnTo>
                <a:lnTo>
                  <a:pt x="61" y="17"/>
                </a:lnTo>
                <a:lnTo>
                  <a:pt x="67" y="24"/>
                </a:lnTo>
                <a:lnTo>
                  <a:pt x="73" y="32"/>
                </a:lnTo>
                <a:lnTo>
                  <a:pt x="75" y="43"/>
                </a:lnTo>
                <a:lnTo>
                  <a:pt x="75" y="43"/>
                </a:lnTo>
                <a:lnTo>
                  <a:pt x="73" y="49"/>
                </a:lnTo>
                <a:lnTo>
                  <a:pt x="71" y="54"/>
                </a:lnTo>
                <a:lnTo>
                  <a:pt x="69" y="60"/>
                </a:lnTo>
                <a:lnTo>
                  <a:pt x="65" y="66"/>
                </a:lnTo>
                <a:lnTo>
                  <a:pt x="60" y="69"/>
                </a:lnTo>
                <a:lnTo>
                  <a:pt x="56" y="71"/>
                </a:lnTo>
                <a:lnTo>
                  <a:pt x="48" y="73"/>
                </a:lnTo>
                <a:lnTo>
                  <a:pt x="43" y="73"/>
                </a:lnTo>
                <a:lnTo>
                  <a:pt x="43" y="73"/>
                </a:lnTo>
                <a:lnTo>
                  <a:pt x="37" y="73"/>
                </a:lnTo>
                <a:lnTo>
                  <a:pt x="31" y="71"/>
                </a:lnTo>
                <a:lnTo>
                  <a:pt x="26" y="69"/>
                </a:lnTo>
                <a:lnTo>
                  <a:pt x="20" y="66"/>
                </a:lnTo>
                <a:lnTo>
                  <a:pt x="17" y="60"/>
                </a:lnTo>
                <a:lnTo>
                  <a:pt x="15" y="54"/>
                </a:lnTo>
                <a:lnTo>
                  <a:pt x="13" y="49"/>
                </a:lnTo>
                <a:lnTo>
                  <a:pt x="11" y="43"/>
                </a:lnTo>
                <a:lnTo>
                  <a:pt x="11" y="43"/>
                </a:lnTo>
                <a:lnTo>
                  <a:pt x="13" y="32"/>
                </a:lnTo>
                <a:lnTo>
                  <a:pt x="18" y="24"/>
                </a:lnTo>
                <a:lnTo>
                  <a:pt x="24" y="17"/>
                </a:lnTo>
                <a:lnTo>
                  <a:pt x="33" y="13"/>
                </a:lnTo>
                <a:lnTo>
                  <a:pt x="33" y="0"/>
                </a:lnTo>
                <a:lnTo>
                  <a:pt x="33" y="0"/>
                </a:lnTo>
                <a:lnTo>
                  <a:pt x="26" y="2"/>
                </a:lnTo>
                <a:lnTo>
                  <a:pt x="20" y="6"/>
                </a:lnTo>
                <a:lnTo>
                  <a:pt x="15" y="11"/>
                </a:lnTo>
                <a:lnTo>
                  <a:pt x="9" y="15"/>
                </a:lnTo>
                <a:lnTo>
                  <a:pt x="5" y="21"/>
                </a:lnTo>
                <a:lnTo>
                  <a:pt x="2" y="28"/>
                </a:lnTo>
                <a:lnTo>
                  <a:pt x="0" y="36"/>
                </a:lnTo>
                <a:lnTo>
                  <a:pt x="0" y="43"/>
                </a:lnTo>
                <a:lnTo>
                  <a:pt x="0" y="43"/>
                </a:lnTo>
                <a:lnTo>
                  <a:pt x="0" y="51"/>
                </a:lnTo>
                <a:lnTo>
                  <a:pt x="3" y="60"/>
                </a:lnTo>
                <a:lnTo>
                  <a:pt x="7" y="68"/>
                </a:lnTo>
                <a:lnTo>
                  <a:pt x="13" y="73"/>
                </a:lnTo>
                <a:lnTo>
                  <a:pt x="18" y="79"/>
                </a:lnTo>
                <a:lnTo>
                  <a:pt x="26" y="83"/>
                </a:lnTo>
                <a:lnTo>
                  <a:pt x="33" y="84"/>
                </a:lnTo>
                <a:lnTo>
                  <a:pt x="43" y="86"/>
                </a:lnTo>
                <a:lnTo>
                  <a:pt x="43" y="86"/>
                </a:lnTo>
                <a:lnTo>
                  <a:pt x="52" y="84"/>
                </a:lnTo>
                <a:lnTo>
                  <a:pt x="60" y="83"/>
                </a:lnTo>
                <a:lnTo>
                  <a:pt x="67" y="79"/>
                </a:lnTo>
                <a:lnTo>
                  <a:pt x="73" y="73"/>
                </a:lnTo>
                <a:lnTo>
                  <a:pt x="78" y="68"/>
                </a:lnTo>
                <a:lnTo>
                  <a:pt x="82" y="60"/>
                </a:lnTo>
                <a:lnTo>
                  <a:pt x="86" y="51"/>
                </a:lnTo>
                <a:lnTo>
                  <a:pt x="86" y="43"/>
                </a:lnTo>
                <a:lnTo>
                  <a:pt x="86" y="43"/>
                </a:lnTo>
                <a:lnTo>
                  <a:pt x="86" y="36"/>
                </a:lnTo>
                <a:lnTo>
                  <a:pt x="84" y="28"/>
                </a:lnTo>
                <a:lnTo>
                  <a:pt x="80" y="21"/>
                </a:lnTo>
                <a:lnTo>
                  <a:pt x="76" y="15"/>
                </a:lnTo>
                <a:lnTo>
                  <a:pt x="71" y="11"/>
                </a:lnTo>
                <a:lnTo>
                  <a:pt x="65" y="6"/>
                </a:lnTo>
                <a:lnTo>
                  <a:pt x="60" y="2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812"/>
          <p:cNvSpPr>
            <a:spLocks/>
          </p:cNvSpPr>
          <p:nvPr/>
        </p:nvSpPr>
        <p:spPr bwMode="auto">
          <a:xfrm>
            <a:off x="1077644" y="2350837"/>
            <a:ext cx="52212" cy="177516"/>
          </a:xfrm>
          <a:custGeom>
            <a:avLst/>
            <a:gdLst>
              <a:gd name="T0" fmla="*/ 11 w 15"/>
              <a:gd name="T1" fmla="*/ 0 h 51"/>
              <a:gd name="T2" fmla="*/ 4 w 15"/>
              <a:gd name="T3" fmla="*/ 0 h 51"/>
              <a:gd name="T4" fmla="*/ 4 w 15"/>
              <a:gd name="T5" fmla="*/ 0 h 51"/>
              <a:gd name="T6" fmla="*/ 0 w 15"/>
              <a:gd name="T7" fmla="*/ 0 h 51"/>
              <a:gd name="T8" fmla="*/ 0 w 15"/>
              <a:gd name="T9" fmla="*/ 4 h 51"/>
              <a:gd name="T10" fmla="*/ 0 w 15"/>
              <a:gd name="T11" fmla="*/ 19 h 51"/>
              <a:gd name="T12" fmla="*/ 0 w 15"/>
              <a:gd name="T13" fmla="*/ 28 h 51"/>
              <a:gd name="T14" fmla="*/ 0 w 15"/>
              <a:gd name="T15" fmla="*/ 45 h 51"/>
              <a:gd name="T16" fmla="*/ 0 w 15"/>
              <a:gd name="T17" fmla="*/ 45 h 51"/>
              <a:gd name="T18" fmla="*/ 0 w 15"/>
              <a:gd name="T19" fmla="*/ 49 h 51"/>
              <a:gd name="T20" fmla="*/ 4 w 15"/>
              <a:gd name="T21" fmla="*/ 51 h 51"/>
              <a:gd name="T22" fmla="*/ 11 w 15"/>
              <a:gd name="T23" fmla="*/ 51 h 51"/>
              <a:gd name="T24" fmla="*/ 11 w 15"/>
              <a:gd name="T25" fmla="*/ 51 h 51"/>
              <a:gd name="T26" fmla="*/ 15 w 15"/>
              <a:gd name="T27" fmla="*/ 49 h 51"/>
              <a:gd name="T28" fmla="*/ 15 w 15"/>
              <a:gd name="T29" fmla="*/ 45 h 51"/>
              <a:gd name="T30" fmla="*/ 15 w 15"/>
              <a:gd name="T31" fmla="*/ 28 h 51"/>
              <a:gd name="T32" fmla="*/ 15 w 15"/>
              <a:gd name="T33" fmla="*/ 19 h 51"/>
              <a:gd name="T34" fmla="*/ 15 w 15"/>
              <a:gd name="T35" fmla="*/ 4 h 51"/>
              <a:gd name="T36" fmla="*/ 15 w 15"/>
              <a:gd name="T37" fmla="*/ 4 h 51"/>
              <a:gd name="T38" fmla="*/ 15 w 15"/>
              <a:gd name="T39" fmla="*/ 0 h 51"/>
              <a:gd name="T40" fmla="*/ 11 w 15"/>
              <a:gd name="T41" fmla="*/ 0 h 51"/>
              <a:gd name="T42" fmla="*/ 11 w 15"/>
              <a:gd name="T4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51">
                <a:moveTo>
                  <a:pt x="11" y="0"/>
                </a:move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9"/>
                </a:lnTo>
                <a:lnTo>
                  <a:pt x="0" y="28"/>
                </a:lnTo>
                <a:lnTo>
                  <a:pt x="0" y="45"/>
                </a:lnTo>
                <a:lnTo>
                  <a:pt x="0" y="45"/>
                </a:lnTo>
                <a:lnTo>
                  <a:pt x="0" y="49"/>
                </a:lnTo>
                <a:lnTo>
                  <a:pt x="4" y="51"/>
                </a:lnTo>
                <a:lnTo>
                  <a:pt x="11" y="51"/>
                </a:lnTo>
                <a:lnTo>
                  <a:pt x="11" y="51"/>
                </a:lnTo>
                <a:lnTo>
                  <a:pt x="15" y="49"/>
                </a:lnTo>
                <a:lnTo>
                  <a:pt x="15" y="45"/>
                </a:lnTo>
                <a:lnTo>
                  <a:pt x="15" y="28"/>
                </a:lnTo>
                <a:lnTo>
                  <a:pt x="15" y="19"/>
                </a:lnTo>
                <a:lnTo>
                  <a:pt x="15" y="4"/>
                </a:lnTo>
                <a:lnTo>
                  <a:pt x="15" y="4"/>
                </a:lnTo>
                <a:lnTo>
                  <a:pt x="15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813"/>
          <p:cNvSpPr>
            <a:spLocks/>
          </p:cNvSpPr>
          <p:nvPr/>
        </p:nvSpPr>
        <p:spPr bwMode="auto">
          <a:xfrm>
            <a:off x="6316085" y="2437854"/>
            <a:ext cx="83537" cy="233207"/>
          </a:xfrm>
          <a:custGeom>
            <a:avLst/>
            <a:gdLst>
              <a:gd name="T0" fmla="*/ 20 w 24"/>
              <a:gd name="T1" fmla="*/ 39 h 67"/>
              <a:gd name="T2" fmla="*/ 17 w 24"/>
              <a:gd name="T3" fmla="*/ 39 h 67"/>
              <a:gd name="T4" fmla="*/ 17 w 24"/>
              <a:gd name="T5" fmla="*/ 0 h 67"/>
              <a:gd name="T6" fmla="*/ 5 w 24"/>
              <a:gd name="T7" fmla="*/ 0 h 67"/>
              <a:gd name="T8" fmla="*/ 5 w 24"/>
              <a:gd name="T9" fmla="*/ 39 h 67"/>
              <a:gd name="T10" fmla="*/ 2 w 24"/>
              <a:gd name="T11" fmla="*/ 39 h 67"/>
              <a:gd name="T12" fmla="*/ 2 w 24"/>
              <a:gd name="T13" fmla="*/ 39 h 67"/>
              <a:gd name="T14" fmla="*/ 0 w 24"/>
              <a:gd name="T15" fmla="*/ 39 h 67"/>
              <a:gd name="T16" fmla="*/ 0 w 24"/>
              <a:gd name="T17" fmla="*/ 41 h 67"/>
              <a:gd name="T18" fmla="*/ 0 w 24"/>
              <a:gd name="T19" fmla="*/ 48 h 67"/>
              <a:gd name="T20" fmla="*/ 0 w 24"/>
              <a:gd name="T21" fmla="*/ 48 h 67"/>
              <a:gd name="T22" fmla="*/ 0 w 24"/>
              <a:gd name="T23" fmla="*/ 48 h 67"/>
              <a:gd name="T24" fmla="*/ 2 w 24"/>
              <a:gd name="T25" fmla="*/ 50 h 67"/>
              <a:gd name="T26" fmla="*/ 5 w 24"/>
              <a:gd name="T27" fmla="*/ 50 h 67"/>
              <a:gd name="T28" fmla="*/ 5 w 24"/>
              <a:gd name="T29" fmla="*/ 67 h 67"/>
              <a:gd name="T30" fmla="*/ 17 w 24"/>
              <a:gd name="T31" fmla="*/ 67 h 67"/>
              <a:gd name="T32" fmla="*/ 17 w 24"/>
              <a:gd name="T33" fmla="*/ 50 h 67"/>
              <a:gd name="T34" fmla="*/ 20 w 24"/>
              <a:gd name="T35" fmla="*/ 50 h 67"/>
              <a:gd name="T36" fmla="*/ 20 w 24"/>
              <a:gd name="T37" fmla="*/ 50 h 67"/>
              <a:gd name="T38" fmla="*/ 22 w 24"/>
              <a:gd name="T39" fmla="*/ 48 h 67"/>
              <a:gd name="T40" fmla="*/ 24 w 24"/>
              <a:gd name="T41" fmla="*/ 48 h 67"/>
              <a:gd name="T42" fmla="*/ 24 w 24"/>
              <a:gd name="T43" fmla="*/ 41 h 67"/>
              <a:gd name="T44" fmla="*/ 24 w 24"/>
              <a:gd name="T45" fmla="*/ 41 h 67"/>
              <a:gd name="T46" fmla="*/ 22 w 24"/>
              <a:gd name="T47" fmla="*/ 39 h 67"/>
              <a:gd name="T48" fmla="*/ 20 w 24"/>
              <a:gd name="T49" fmla="*/ 39 h 67"/>
              <a:gd name="T50" fmla="*/ 20 w 24"/>
              <a:gd name="T51" fmla="*/ 3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" h="67">
                <a:moveTo>
                  <a:pt x="20" y="39"/>
                </a:moveTo>
                <a:lnTo>
                  <a:pt x="17" y="39"/>
                </a:lnTo>
                <a:lnTo>
                  <a:pt x="17" y="0"/>
                </a:lnTo>
                <a:lnTo>
                  <a:pt x="5" y="0"/>
                </a:lnTo>
                <a:lnTo>
                  <a:pt x="5" y="39"/>
                </a:lnTo>
                <a:lnTo>
                  <a:pt x="2" y="39"/>
                </a:lnTo>
                <a:lnTo>
                  <a:pt x="2" y="39"/>
                </a:lnTo>
                <a:lnTo>
                  <a:pt x="0" y="39"/>
                </a:lnTo>
                <a:lnTo>
                  <a:pt x="0" y="41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2" y="50"/>
                </a:lnTo>
                <a:lnTo>
                  <a:pt x="5" y="50"/>
                </a:lnTo>
                <a:lnTo>
                  <a:pt x="5" y="67"/>
                </a:lnTo>
                <a:lnTo>
                  <a:pt x="17" y="67"/>
                </a:lnTo>
                <a:lnTo>
                  <a:pt x="17" y="50"/>
                </a:lnTo>
                <a:lnTo>
                  <a:pt x="20" y="50"/>
                </a:lnTo>
                <a:lnTo>
                  <a:pt x="20" y="50"/>
                </a:lnTo>
                <a:lnTo>
                  <a:pt x="22" y="48"/>
                </a:lnTo>
                <a:lnTo>
                  <a:pt x="24" y="48"/>
                </a:lnTo>
                <a:lnTo>
                  <a:pt x="24" y="41"/>
                </a:lnTo>
                <a:lnTo>
                  <a:pt x="24" y="41"/>
                </a:lnTo>
                <a:lnTo>
                  <a:pt x="22" y="39"/>
                </a:lnTo>
                <a:lnTo>
                  <a:pt x="20" y="39"/>
                </a:lnTo>
                <a:lnTo>
                  <a:pt x="2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814"/>
          <p:cNvSpPr>
            <a:spLocks/>
          </p:cNvSpPr>
          <p:nvPr/>
        </p:nvSpPr>
        <p:spPr bwMode="auto">
          <a:xfrm>
            <a:off x="6399621" y="2437854"/>
            <a:ext cx="87019" cy="233207"/>
          </a:xfrm>
          <a:custGeom>
            <a:avLst/>
            <a:gdLst>
              <a:gd name="T0" fmla="*/ 23 w 25"/>
              <a:gd name="T1" fmla="*/ 17 h 67"/>
              <a:gd name="T2" fmla="*/ 19 w 25"/>
              <a:gd name="T3" fmla="*/ 17 h 67"/>
              <a:gd name="T4" fmla="*/ 19 w 25"/>
              <a:gd name="T5" fmla="*/ 0 h 67"/>
              <a:gd name="T6" fmla="*/ 6 w 25"/>
              <a:gd name="T7" fmla="*/ 0 h 67"/>
              <a:gd name="T8" fmla="*/ 6 w 25"/>
              <a:gd name="T9" fmla="*/ 17 h 67"/>
              <a:gd name="T10" fmla="*/ 4 w 25"/>
              <a:gd name="T11" fmla="*/ 17 h 67"/>
              <a:gd name="T12" fmla="*/ 4 w 25"/>
              <a:gd name="T13" fmla="*/ 17 h 67"/>
              <a:gd name="T14" fmla="*/ 2 w 25"/>
              <a:gd name="T15" fmla="*/ 17 h 67"/>
              <a:gd name="T16" fmla="*/ 0 w 25"/>
              <a:gd name="T17" fmla="*/ 18 h 67"/>
              <a:gd name="T18" fmla="*/ 0 w 25"/>
              <a:gd name="T19" fmla="*/ 26 h 67"/>
              <a:gd name="T20" fmla="*/ 0 w 25"/>
              <a:gd name="T21" fmla="*/ 26 h 67"/>
              <a:gd name="T22" fmla="*/ 2 w 25"/>
              <a:gd name="T23" fmla="*/ 28 h 67"/>
              <a:gd name="T24" fmla="*/ 4 w 25"/>
              <a:gd name="T25" fmla="*/ 28 h 67"/>
              <a:gd name="T26" fmla="*/ 6 w 25"/>
              <a:gd name="T27" fmla="*/ 28 h 67"/>
              <a:gd name="T28" fmla="*/ 6 w 25"/>
              <a:gd name="T29" fmla="*/ 67 h 67"/>
              <a:gd name="T30" fmla="*/ 19 w 25"/>
              <a:gd name="T31" fmla="*/ 67 h 67"/>
              <a:gd name="T32" fmla="*/ 19 w 25"/>
              <a:gd name="T33" fmla="*/ 28 h 67"/>
              <a:gd name="T34" fmla="*/ 23 w 25"/>
              <a:gd name="T35" fmla="*/ 28 h 67"/>
              <a:gd name="T36" fmla="*/ 23 w 25"/>
              <a:gd name="T37" fmla="*/ 28 h 67"/>
              <a:gd name="T38" fmla="*/ 25 w 25"/>
              <a:gd name="T39" fmla="*/ 28 h 67"/>
              <a:gd name="T40" fmla="*/ 25 w 25"/>
              <a:gd name="T41" fmla="*/ 26 h 67"/>
              <a:gd name="T42" fmla="*/ 25 w 25"/>
              <a:gd name="T43" fmla="*/ 18 h 67"/>
              <a:gd name="T44" fmla="*/ 25 w 25"/>
              <a:gd name="T45" fmla="*/ 18 h 67"/>
              <a:gd name="T46" fmla="*/ 25 w 25"/>
              <a:gd name="T47" fmla="*/ 17 h 67"/>
              <a:gd name="T48" fmla="*/ 23 w 25"/>
              <a:gd name="T49" fmla="*/ 17 h 67"/>
              <a:gd name="T50" fmla="*/ 23 w 25"/>
              <a:gd name="T51" fmla="*/ 1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67">
                <a:moveTo>
                  <a:pt x="23" y="17"/>
                </a:moveTo>
                <a:lnTo>
                  <a:pt x="19" y="17"/>
                </a:lnTo>
                <a:lnTo>
                  <a:pt x="19" y="0"/>
                </a:lnTo>
                <a:lnTo>
                  <a:pt x="6" y="0"/>
                </a:lnTo>
                <a:lnTo>
                  <a:pt x="6" y="17"/>
                </a:lnTo>
                <a:lnTo>
                  <a:pt x="4" y="17"/>
                </a:lnTo>
                <a:lnTo>
                  <a:pt x="4" y="17"/>
                </a:lnTo>
                <a:lnTo>
                  <a:pt x="2" y="17"/>
                </a:lnTo>
                <a:lnTo>
                  <a:pt x="0" y="18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4" y="28"/>
                </a:lnTo>
                <a:lnTo>
                  <a:pt x="6" y="28"/>
                </a:lnTo>
                <a:lnTo>
                  <a:pt x="6" y="67"/>
                </a:lnTo>
                <a:lnTo>
                  <a:pt x="19" y="67"/>
                </a:lnTo>
                <a:lnTo>
                  <a:pt x="19" y="28"/>
                </a:lnTo>
                <a:lnTo>
                  <a:pt x="23" y="28"/>
                </a:lnTo>
                <a:lnTo>
                  <a:pt x="23" y="28"/>
                </a:lnTo>
                <a:lnTo>
                  <a:pt x="25" y="28"/>
                </a:lnTo>
                <a:lnTo>
                  <a:pt x="25" y="26"/>
                </a:lnTo>
                <a:lnTo>
                  <a:pt x="25" y="18"/>
                </a:lnTo>
                <a:lnTo>
                  <a:pt x="25" y="18"/>
                </a:lnTo>
                <a:lnTo>
                  <a:pt x="25" y="17"/>
                </a:lnTo>
                <a:lnTo>
                  <a:pt x="23" y="17"/>
                </a:lnTo>
                <a:lnTo>
                  <a:pt x="23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815"/>
          <p:cNvSpPr>
            <a:spLocks/>
          </p:cNvSpPr>
          <p:nvPr/>
        </p:nvSpPr>
        <p:spPr bwMode="auto">
          <a:xfrm>
            <a:off x="6490119" y="2437854"/>
            <a:ext cx="87019" cy="233207"/>
          </a:xfrm>
          <a:custGeom>
            <a:avLst/>
            <a:gdLst>
              <a:gd name="T0" fmla="*/ 21 w 25"/>
              <a:gd name="T1" fmla="*/ 32 h 67"/>
              <a:gd name="T2" fmla="*/ 17 w 25"/>
              <a:gd name="T3" fmla="*/ 32 h 67"/>
              <a:gd name="T4" fmla="*/ 17 w 25"/>
              <a:gd name="T5" fmla="*/ 0 h 67"/>
              <a:gd name="T6" fmla="*/ 6 w 25"/>
              <a:gd name="T7" fmla="*/ 0 h 67"/>
              <a:gd name="T8" fmla="*/ 6 w 25"/>
              <a:gd name="T9" fmla="*/ 32 h 67"/>
              <a:gd name="T10" fmla="*/ 2 w 25"/>
              <a:gd name="T11" fmla="*/ 32 h 67"/>
              <a:gd name="T12" fmla="*/ 2 w 25"/>
              <a:gd name="T13" fmla="*/ 32 h 67"/>
              <a:gd name="T14" fmla="*/ 0 w 25"/>
              <a:gd name="T15" fmla="*/ 32 h 67"/>
              <a:gd name="T16" fmla="*/ 0 w 25"/>
              <a:gd name="T17" fmla="*/ 33 h 67"/>
              <a:gd name="T18" fmla="*/ 0 w 25"/>
              <a:gd name="T19" fmla="*/ 39 h 67"/>
              <a:gd name="T20" fmla="*/ 0 w 25"/>
              <a:gd name="T21" fmla="*/ 39 h 67"/>
              <a:gd name="T22" fmla="*/ 0 w 25"/>
              <a:gd name="T23" fmla="*/ 41 h 67"/>
              <a:gd name="T24" fmla="*/ 2 w 25"/>
              <a:gd name="T25" fmla="*/ 43 h 67"/>
              <a:gd name="T26" fmla="*/ 6 w 25"/>
              <a:gd name="T27" fmla="*/ 43 h 67"/>
              <a:gd name="T28" fmla="*/ 6 w 25"/>
              <a:gd name="T29" fmla="*/ 67 h 67"/>
              <a:gd name="T30" fmla="*/ 17 w 25"/>
              <a:gd name="T31" fmla="*/ 67 h 67"/>
              <a:gd name="T32" fmla="*/ 17 w 25"/>
              <a:gd name="T33" fmla="*/ 43 h 67"/>
              <a:gd name="T34" fmla="*/ 21 w 25"/>
              <a:gd name="T35" fmla="*/ 43 h 67"/>
              <a:gd name="T36" fmla="*/ 21 w 25"/>
              <a:gd name="T37" fmla="*/ 43 h 67"/>
              <a:gd name="T38" fmla="*/ 23 w 25"/>
              <a:gd name="T39" fmla="*/ 41 h 67"/>
              <a:gd name="T40" fmla="*/ 25 w 25"/>
              <a:gd name="T41" fmla="*/ 39 h 67"/>
              <a:gd name="T42" fmla="*/ 25 w 25"/>
              <a:gd name="T43" fmla="*/ 33 h 67"/>
              <a:gd name="T44" fmla="*/ 25 w 25"/>
              <a:gd name="T45" fmla="*/ 33 h 67"/>
              <a:gd name="T46" fmla="*/ 23 w 25"/>
              <a:gd name="T47" fmla="*/ 32 h 67"/>
              <a:gd name="T48" fmla="*/ 21 w 25"/>
              <a:gd name="T49" fmla="*/ 32 h 67"/>
              <a:gd name="T50" fmla="*/ 21 w 25"/>
              <a:gd name="T51" fmla="*/ 3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" h="67">
                <a:moveTo>
                  <a:pt x="21" y="32"/>
                </a:moveTo>
                <a:lnTo>
                  <a:pt x="17" y="32"/>
                </a:lnTo>
                <a:lnTo>
                  <a:pt x="17" y="0"/>
                </a:lnTo>
                <a:lnTo>
                  <a:pt x="6" y="0"/>
                </a:lnTo>
                <a:lnTo>
                  <a:pt x="6" y="32"/>
                </a:lnTo>
                <a:lnTo>
                  <a:pt x="2" y="32"/>
                </a:lnTo>
                <a:lnTo>
                  <a:pt x="2" y="32"/>
                </a:lnTo>
                <a:lnTo>
                  <a:pt x="0" y="32"/>
                </a:lnTo>
                <a:lnTo>
                  <a:pt x="0" y="33"/>
                </a:lnTo>
                <a:lnTo>
                  <a:pt x="0" y="39"/>
                </a:lnTo>
                <a:lnTo>
                  <a:pt x="0" y="39"/>
                </a:lnTo>
                <a:lnTo>
                  <a:pt x="0" y="41"/>
                </a:lnTo>
                <a:lnTo>
                  <a:pt x="2" y="43"/>
                </a:lnTo>
                <a:lnTo>
                  <a:pt x="6" y="43"/>
                </a:lnTo>
                <a:lnTo>
                  <a:pt x="6" y="67"/>
                </a:lnTo>
                <a:lnTo>
                  <a:pt x="17" y="67"/>
                </a:lnTo>
                <a:lnTo>
                  <a:pt x="17" y="43"/>
                </a:lnTo>
                <a:lnTo>
                  <a:pt x="21" y="43"/>
                </a:lnTo>
                <a:lnTo>
                  <a:pt x="21" y="43"/>
                </a:lnTo>
                <a:lnTo>
                  <a:pt x="23" y="41"/>
                </a:lnTo>
                <a:lnTo>
                  <a:pt x="25" y="39"/>
                </a:lnTo>
                <a:lnTo>
                  <a:pt x="25" y="33"/>
                </a:lnTo>
                <a:lnTo>
                  <a:pt x="25" y="33"/>
                </a:lnTo>
                <a:lnTo>
                  <a:pt x="23" y="32"/>
                </a:lnTo>
                <a:lnTo>
                  <a:pt x="21" y="32"/>
                </a:lnTo>
                <a:lnTo>
                  <a:pt x="21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816"/>
          <p:cNvSpPr>
            <a:spLocks/>
          </p:cNvSpPr>
          <p:nvPr/>
        </p:nvSpPr>
        <p:spPr bwMode="auto">
          <a:xfrm>
            <a:off x="6577136" y="2437854"/>
            <a:ext cx="83537" cy="233207"/>
          </a:xfrm>
          <a:custGeom>
            <a:avLst/>
            <a:gdLst>
              <a:gd name="T0" fmla="*/ 22 w 24"/>
              <a:gd name="T1" fmla="*/ 18 h 67"/>
              <a:gd name="T2" fmla="*/ 19 w 24"/>
              <a:gd name="T3" fmla="*/ 18 h 67"/>
              <a:gd name="T4" fmla="*/ 19 w 24"/>
              <a:gd name="T5" fmla="*/ 0 h 67"/>
              <a:gd name="T6" fmla="*/ 5 w 24"/>
              <a:gd name="T7" fmla="*/ 0 h 67"/>
              <a:gd name="T8" fmla="*/ 5 w 24"/>
              <a:gd name="T9" fmla="*/ 18 h 67"/>
              <a:gd name="T10" fmla="*/ 4 w 24"/>
              <a:gd name="T11" fmla="*/ 18 h 67"/>
              <a:gd name="T12" fmla="*/ 4 w 24"/>
              <a:gd name="T13" fmla="*/ 18 h 67"/>
              <a:gd name="T14" fmla="*/ 2 w 24"/>
              <a:gd name="T15" fmla="*/ 18 h 67"/>
              <a:gd name="T16" fmla="*/ 0 w 24"/>
              <a:gd name="T17" fmla="*/ 20 h 67"/>
              <a:gd name="T18" fmla="*/ 0 w 24"/>
              <a:gd name="T19" fmla="*/ 28 h 67"/>
              <a:gd name="T20" fmla="*/ 0 w 24"/>
              <a:gd name="T21" fmla="*/ 28 h 67"/>
              <a:gd name="T22" fmla="*/ 2 w 24"/>
              <a:gd name="T23" fmla="*/ 28 h 67"/>
              <a:gd name="T24" fmla="*/ 4 w 24"/>
              <a:gd name="T25" fmla="*/ 30 h 67"/>
              <a:gd name="T26" fmla="*/ 5 w 24"/>
              <a:gd name="T27" fmla="*/ 30 h 67"/>
              <a:gd name="T28" fmla="*/ 5 w 24"/>
              <a:gd name="T29" fmla="*/ 67 h 67"/>
              <a:gd name="T30" fmla="*/ 19 w 24"/>
              <a:gd name="T31" fmla="*/ 67 h 67"/>
              <a:gd name="T32" fmla="*/ 19 w 24"/>
              <a:gd name="T33" fmla="*/ 30 h 67"/>
              <a:gd name="T34" fmla="*/ 22 w 24"/>
              <a:gd name="T35" fmla="*/ 30 h 67"/>
              <a:gd name="T36" fmla="*/ 22 w 24"/>
              <a:gd name="T37" fmla="*/ 30 h 67"/>
              <a:gd name="T38" fmla="*/ 24 w 24"/>
              <a:gd name="T39" fmla="*/ 28 h 67"/>
              <a:gd name="T40" fmla="*/ 24 w 24"/>
              <a:gd name="T41" fmla="*/ 28 h 67"/>
              <a:gd name="T42" fmla="*/ 24 w 24"/>
              <a:gd name="T43" fmla="*/ 20 h 67"/>
              <a:gd name="T44" fmla="*/ 24 w 24"/>
              <a:gd name="T45" fmla="*/ 20 h 67"/>
              <a:gd name="T46" fmla="*/ 24 w 24"/>
              <a:gd name="T47" fmla="*/ 18 h 67"/>
              <a:gd name="T48" fmla="*/ 22 w 24"/>
              <a:gd name="T49" fmla="*/ 18 h 67"/>
              <a:gd name="T50" fmla="*/ 22 w 24"/>
              <a:gd name="T51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" h="67">
                <a:moveTo>
                  <a:pt x="22" y="18"/>
                </a:moveTo>
                <a:lnTo>
                  <a:pt x="19" y="18"/>
                </a:lnTo>
                <a:lnTo>
                  <a:pt x="19" y="0"/>
                </a:lnTo>
                <a:lnTo>
                  <a:pt x="5" y="0"/>
                </a:lnTo>
                <a:lnTo>
                  <a:pt x="5" y="18"/>
                </a:lnTo>
                <a:lnTo>
                  <a:pt x="4" y="18"/>
                </a:lnTo>
                <a:lnTo>
                  <a:pt x="4" y="18"/>
                </a:lnTo>
                <a:lnTo>
                  <a:pt x="2" y="18"/>
                </a:lnTo>
                <a:lnTo>
                  <a:pt x="0" y="20"/>
                </a:lnTo>
                <a:lnTo>
                  <a:pt x="0" y="28"/>
                </a:lnTo>
                <a:lnTo>
                  <a:pt x="0" y="28"/>
                </a:lnTo>
                <a:lnTo>
                  <a:pt x="2" y="28"/>
                </a:lnTo>
                <a:lnTo>
                  <a:pt x="4" y="30"/>
                </a:lnTo>
                <a:lnTo>
                  <a:pt x="5" y="30"/>
                </a:lnTo>
                <a:lnTo>
                  <a:pt x="5" y="67"/>
                </a:lnTo>
                <a:lnTo>
                  <a:pt x="19" y="67"/>
                </a:lnTo>
                <a:lnTo>
                  <a:pt x="19" y="30"/>
                </a:lnTo>
                <a:lnTo>
                  <a:pt x="22" y="30"/>
                </a:lnTo>
                <a:lnTo>
                  <a:pt x="22" y="30"/>
                </a:lnTo>
                <a:lnTo>
                  <a:pt x="24" y="28"/>
                </a:lnTo>
                <a:lnTo>
                  <a:pt x="24" y="28"/>
                </a:lnTo>
                <a:lnTo>
                  <a:pt x="24" y="20"/>
                </a:lnTo>
                <a:lnTo>
                  <a:pt x="24" y="20"/>
                </a:lnTo>
                <a:lnTo>
                  <a:pt x="24" y="18"/>
                </a:lnTo>
                <a:lnTo>
                  <a:pt x="22" y="18"/>
                </a:lnTo>
                <a:lnTo>
                  <a:pt x="22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817"/>
          <p:cNvSpPr>
            <a:spLocks noEditPoints="1"/>
          </p:cNvSpPr>
          <p:nvPr/>
        </p:nvSpPr>
        <p:spPr bwMode="auto">
          <a:xfrm>
            <a:off x="2824951" y="2476141"/>
            <a:ext cx="281937" cy="274976"/>
          </a:xfrm>
          <a:custGeom>
            <a:avLst/>
            <a:gdLst>
              <a:gd name="T0" fmla="*/ 12 w 81"/>
              <a:gd name="T1" fmla="*/ 22 h 79"/>
              <a:gd name="T2" fmla="*/ 10 w 81"/>
              <a:gd name="T3" fmla="*/ 26 h 79"/>
              <a:gd name="T4" fmla="*/ 2 w 81"/>
              <a:gd name="T5" fmla="*/ 28 h 79"/>
              <a:gd name="T6" fmla="*/ 0 w 81"/>
              <a:gd name="T7" fmla="*/ 36 h 79"/>
              <a:gd name="T8" fmla="*/ 6 w 81"/>
              <a:gd name="T9" fmla="*/ 39 h 79"/>
              <a:gd name="T10" fmla="*/ 6 w 81"/>
              <a:gd name="T11" fmla="*/ 45 h 79"/>
              <a:gd name="T12" fmla="*/ 2 w 81"/>
              <a:gd name="T13" fmla="*/ 49 h 79"/>
              <a:gd name="T14" fmla="*/ 4 w 81"/>
              <a:gd name="T15" fmla="*/ 56 h 79"/>
              <a:gd name="T16" fmla="*/ 10 w 81"/>
              <a:gd name="T17" fmla="*/ 56 h 79"/>
              <a:gd name="T18" fmla="*/ 14 w 81"/>
              <a:gd name="T19" fmla="*/ 60 h 79"/>
              <a:gd name="T20" fmla="*/ 12 w 81"/>
              <a:gd name="T21" fmla="*/ 66 h 79"/>
              <a:gd name="T22" fmla="*/ 17 w 81"/>
              <a:gd name="T23" fmla="*/ 71 h 79"/>
              <a:gd name="T24" fmla="*/ 23 w 81"/>
              <a:gd name="T25" fmla="*/ 69 h 79"/>
              <a:gd name="T26" fmla="*/ 29 w 81"/>
              <a:gd name="T27" fmla="*/ 71 h 79"/>
              <a:gd name="T28" fmla="*/ 29 w 81"/>
              <a:gd name="T29" fmla="*/ 77 h 79"/>
              <a:gd name="T30" fmla="*/ 36 w 81"/>
              <a:gd name="T31" fmla="*/ 79 h 79"/>
              <a:gd name="T32" fmla="*/ 40 w 81"/>
              <a:gd name="T33" fmla="*/ 73 h 79"/>
              <a:gd name="T34" fmla="*/ 45 w 81"/>
              <a:gd name="T35" fmla="*/ 73 h 79"/>
              <a:gd name="T36" fmla="*/ 49 w 81"/>
              <a:gd name="T37" fmla="*/ 79 h 79"/>
              <a:gd name="T38" fmla="*/ 57 w 81"/>
              <a:gd name="T39" fmla="*/ 77 h 79"/>
              <a:gd name="T40" fmla="*/ 58 w 81"/>
              <a:gd name="T41" fmla="*/ 69 h 79"/>
              <a:gd name="T42" fmla="*/ 62 w 81"/>
              <a:gd name="T43" fmla="*/ 67 h 79"/>
              <a:gd name="T44" fmla="*/ 68 w 81"/>
              <a:gd name="T45" fmla="*/ 69 h 79"/>
              <a:gd name="T46" fmla="*/ 72 w 81"/>
              <a:gd name="T47" fmla="*/ 64 h 79"/>
              <a:gd name="T48" fmla="*/ 70 w 81"/>
              <a:gd name="T49" fmla="*/ 56 h 79"/>
              <a:gd name="T50" fmla="*/ 72 w 81"/>
              <a:gd name="T51" fmla="*/ 52 h 79"/>
              <a:gd name="T52" fmla="*/ 79 w 81"/>
              <a:gd name="T53" fmla="*/ 52 h 79"/>
              <a:gd name="T54" fmla="*/ 81 w 81"/>
              <a:gd name="T55" fmla="*/ 45 h 79"/>
              <a:gd name="T56" fmla="*/ 75 w 81"/>
              <a:gd name="T57" fmla="*/ 39 h 79"/>
              <a:gd name="T58" fmla="*/ 75 w 81"/>
              <a:gd name="T59" fmla="*/ 36 h 79"/>
              <a:gd name="T60" fmla="*/ 79 w 81"/>
              <a:gd name="T61" fmla="*/ 32 h 79"/>
              <a:gd name="T62" fmla="*/ 77 w 81"/>
              <a:gd name="T63" fmla="*/ 24 h 79"/>
              <a:gd name="T64" fmla="*/ 70 w 81"/>
              <a:gd name="T65" fmla="*/ 22 h 79"/>
              <a:gd name="T66" fmla="*/ 68 w 81"/>
              <a:gd name="T67" fmla="*/ 19 h 79"/>
              <a:gd name="T68" fmla="*/ 70 w 81"/>
              <a:gd name="T69" fmla="*/ 13 h 79"/>
              <a:gd name="T70" fmla="*/ 64 w 81"/>
              <a:gd name="T71" fmla="*/ 7 h 79"/>
              <a:gd name="T72" fmla="*/ 58 w 81"/>
              <a:gd name="T73" fmla="*/ 9 h 79"/>
              <a:gd name="T74" fmla="*/ 53 w 81"/>
              <a:gd name="T75" fmla="*/ 7 h 79"/>
              <a:gd name="T76" fmla="*/ 53 w 81"/>
              <a:gd name="T77" fmla="*/ 2 h 79"/>
              <a:gd name="T78" fmla="*/ 45 w 81"/>
              <a:gd name="T79" fmla="*/ 0 h 79"/>
              <a:gd name="T80" fmla="*/ 42 w 81"/>
              <a:gd name="T81" fmla="*/ 6 h 79"/>
              <a:gd name="T82" fmla="*/ 36 w 81"/>
              <a:gd name="T83" fmla="*/ 6 h 79"/>
              <a:gd name="T84" fmla="*/ 32 w 81"/>
              <a:gd name="T85" fmla="*/ 0 h 79"/>
              <a:gd name="T86" fmla="*/ 25 w 81"/>
              <a:gd name="T87" fmla="*/ 4 h 79"/>
              <a:gd name="T88" fmla="*/ 23 w 81"/>
              <a:gd name="T89" fmla="*/ 9 h 79"/>
              <a:gd name="T90" fmla="*/ 19 w 81"/>
              <a:gd name="T91" fmla="*/ 13 h 79"/>
              <a:gd name="T92" fmla="*/ 14 w 81"/>
              <a:gd name="T93" fmla="*/ 9 h 79"/>
              <a:gd name="T94" fmla="*/ 10 w 81"/>
              <a:gd name="T95" fmla="*/ 15 h 79"/>
              <a:gd name="T96" fmla="*/ 34 w 81"/>
              <a:gd name="T97" fmla="*/ 17 h 79"/>
              <a:gd name="T98" fmla="*/ 51 w 81"/>
              <a:gd name="T99" fmla="*/ 19 h 79"/>
              <a:gd name="T100" fmla="*/ 62 w 81"/>
              <a:gd name="T101" fmla="*/ 32 h 79"/>
              <a:gd name="T102" fmla="*/ 57 w 81"/>
              <a:gd name="T103" fmla="*/ 58 h 79"/>
              <a:gd name="T104" fmla="*/ 38 w 81"/>
              <a:gd name="T105" fmla="*/ 64 h 79"/>
              <a:gd name="T106" fmla="*/ 19 w 81"/>
              <a:gd name="T107" fmla="*/ 47 h 79"/>
              <a:gd name="T108" fmla="*/ 19 w 81"/>
              <a:gd name="T109" fmla="*/ 28 h 79"/>
              <a:gd name="T110" fmla="*/ 34 w 81"/>
              <a:gd name="T111" fmla="*/ 1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1" h="79">
                <a:moveTo>
                  <a:pt x="10" y="19"/>
                </a:moveTo>
                <a:lnTo>
                  <a:pt x="10" y="19"/>
                </a:lnTo>
                <a:lnTo>
                  <a:pt x="12" y="22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6" y="26"/>
                </a:lnTo>
                <a:lnTo>
                  <a:pt x="6" y="26"/>
                </a:lnTo>
                <a:lnTo>
                  <a:pt x="2" y="28"/>
                </a:lnTo>
                <a:lnTo>
                  <a:pt x="0" y="32"/>
                </a:lnTo>
                <a:lnTo>
                  <a:pt x="0" y="32"/>
                </a:lnTo>
                <a:lnTo>
                  <a:pt x="0" y="36"/>
                </a:lnTo>
                <a:lnTo>
                  <a:pt x="4" y="37"/>
                </a:lnTo>
                <a:lnTo>
                  <a:pt x="4" y="37"/>
                </a:lnTo>
                <a:lnTo>
                  <a:pt x="6" y="39"/>
                </a:lnTo>
                <a:lnTo>
                  <a:pt x="8" y="43"/>
                </a:lnTo>
                <a:lnTo>
                  <a:pt x="8" y="43"/>
                </a:lnTo>
                <a:lnTo>
                  <a:pt x="6" y="45"/>
                </a:lnTo>
                <a:lnTo>
                  <a:pt x="4" y="45"/>
                </a:lnTo>
                <a:lnTo>
                  <a:pt x="4" y="45"/>
                </a:lnTo>
                <a:lnTo>
                  <a:pt x="2" y="49"/>
                </a:lnTo>
                <a:lnTo>
                  <a:pt x="2" y="52"/>
                </a:lnTo>
                <a:lnTo>
                  <a:pt x="2" y="52"/>
                </a:lnTo>
                <a:lnTo>
                  <a:pt x="4" y="56"/>
                </a:lnTo>
                <a:lnTo>
                  <a:pt x="8" y="56"/>
                </a:lnTo>
                <a:lnTo>
                  <a:pt x="8" y="56"/>
                </a:lnTo>
                <a:lnTo>
                  <a:pt x="10" y="56"/>
                </a:lnTo>
                <a:lnTo>
                  <a:pt x="12" y="56"/>
                </a:lnTo>
                <a:lnTo>
                  <a:pt x="12" y="56"/>
                </a:lnTo>
                <a:lnTo>
                  <a:pt x="14" y="60"/>
                </a:lnTo>
                <a:lnTo>
                  <a:pt x="12" y="64"/>
                </a:lnTo>
                <a:lnTo>
                  <a:pt x="12" y="64"/>
                </a:lnTo>
                <a:lnTo>
                  <a:pt x="12" y="66"/>
                </a:lnTo>
                <a:lnTo>
                  <a:pt x="14" y="69"/>
                </a:lnTo>
                <a:lnTo>
                  <a:pt x="14" y="69"/>
                </a:lnTo>
                <a:lnTo>
                  <a:pt x="17" y="71"/>
                </a:lnTo>
                <a:lnTo>
                  <a:pt x="19" y="71"/>
                </a:lnTo>
                <a:lnTo>
                  <a:pt x="19" y="71"/>
                </a:lnTo>
                <a:lnTo>
                  <a:pt x="23" y="69"/>
                </a:lnTo>
                <a:lnTo>
                  <a:pt x="27" y="69"/>
                </a:lnTo>
                <a:lnTo>
                  <a:pt x="27" y="69"/>
                </a:lnTo>
                <a:lnTo>
                  <a:pt x="29" y="71"/>
                </a:lnTo>
                <a:lnTo>
                  <a:pt x="29" y="75"/>
                </a:lnTo>
                <a:lnTo>
                  <a:pt x="29" y="75"/>
                </a:lnTo>
                <a:lnTo>
                  <a:pt x="29" y="77"/>
                </a:lnTo>
                <a:lnTo>
                  <a:pt x="32" y="79"/>
                </a:lnTo>
                <a:lnTo>
                  <a:pt x="32" y="79"/>
                </a:lnTo>
                <a:lnTo>
                  <a:pt x="36" y="79"/>
                </a:lnTo>
                <a:lnTo>
                  <a:pt x="38" y="77"/>
                </a:lnTo>
                <a:lnTo>
                  <a:pt x="38" y="77"/>
                </a:lnTo>
                <a:lnTo>
                  <a:pt x="40" y="73"/>
                </a:lnTo>
                <a:lnTo>
                  <a:pt x="43" y="73"/>
                </a:lnTo>
                <a:lnTo>
                  <a:pt x="43" y="73"/>
                </a:lnTo>
                <a:lnTo>
                  <a:pt x="45" y="73"/>
                </a:lnTo>
                <a:lnTo>
                  <a:pt x="47" y="77"/>
                </a:lnTo>
                <a:lnTo>
                  <a:pt x="47" y="77"/>
                </a:lnTo>
                <a:lnTo>
                  <a:pt x="49" y="79"/>
                </a:lnTo>
                <a:lnTo>
                  <a:pt x="53" y="79"/>
                </a:lnTo>
                <a:lnTo>
                  <a:pt x="53" y="79"/>
                </a:lnTo>
                <a:lnTo>
                  <a:pt x="57" y="77"/>
                </a:lnTo>
                <a:lnTo>
                  <a:pt x="57" y="73"/>
                </a:lnTo>
                <a:lnTo>
                  <a:pt x="57" y="73"/>
                </a:lnTo>
                <a:lnTo>
                  <a:pt x="58" y="69"/>
                </a:lnTo>
                <a:lnTo>
                  <a:pt x="60" y="67"/>
                </a:lnTo>
                <a:lnTo>
                  <a:pt x="60" y="67"/>
                </a:lnTo>
                <a:lnTo>
                  <a:pt x="62" y="67"/>
                </a:lnTo>
                <a:lnTo>
                  <a:pt x="64" y="67"/>
                </a:lnTo>
                <a:lnTo>
                  <a:pt x="64" y="67"/>
                </a:lnTo>
                <a:lnTo>
                  <a:pt x="68" y="69"/>
                </a:lnTo>
                <a:lnTo>
                  <a:pt x="72" y="67"/>
                </a:lnTo>
                <a:lnTo>
                  <a:pt x="72" y="67"/>
                </a:lnTo>
                <a:lnTo>
                  <a:pt x="72" y="64"/>
                </a:lnTo>
                <a:lnTo>
                  <a:pt x="72" y="60"/>
                </a:lnTo>
                <a:lnTo>
                  <a:pt x="72" y="60"/>
                </a:lnTo>
                <a:lnTo>
                  <a:pt x="70" y="56"/>
                </a:lnTo>
                <a:lnTo>
                  <a:pt x="72" y="54"/>
                </a:lnTo>
                <a:lnTo>
                  <a:pt x="72" y="54"/>
                </a:lnTo>
                <a:lnTo>
                  <a:pt x="72" y="52"/>
                </a:lnTo>
                <a:lnTo>
                  <a:pt x="75" y="52"/>
                </a:lnTo>
                <a:lnTo>
                  <a:pt x="75" y="52"/>
                </a:lnTo>
                <a:lnTo>
                  <a:pt x="79" y="52"/>
                </a:lnTo>
                <a:lnTo>
                  <a:pt x="81" y="49"/>
                </a:lnTo>
                <a:lnTo>
                  <a:pt x="81" y="49"/>
                </a:lnTo>
                <a:lnTo>
                  <a:pt x="81" y="45"/>
                </a:lnTo>
                <a:lnTo>
                  <a:pt x="77" y="41"/>
                </a:lnTo>
                <a:lnTo>
                  <a:pt x="77" y="41"/>
                </a:lnTo>
                <a:lnTo>
                  <a:pt x="75" y="39"/>
                </a:lnTo>
                <a:lnTo>
                  <a:pt x="73" y="37"/>
                </a:lnTo>
                <a:lnTo>
                  <a:pt x="73" y="37"/>
                </a:lnTo>
                <a:lnTo>
                  <a:pt x="75" y="36"/>
                </a:lnTo>
                <a:lnTo>
                  <a:pt x="77" y="34"/>
                </a:lnTo>
                <a:lnTo>
                  <a:pt x="77" y="34"/>
                </a:lnTo>
                <a:lnTo>
                  <a:pt x="79" y="32"/>
                </a:lnTo>
                <a:lnTo>
                  <a:pt x="79" y="26"/>
                </a:lnTo>
                <a:lnTo>
                  <a:pt x="79" y="26"/>
                </a:lnTo>
                <a:lnTo>
                  <a:pt x="77" y="24"/>
                </a:lnTo>
                <a:lnTo>
                  <a:pt x="73" y="22"/>
                </a:lnTo>
                <a:lnTo>
                  <a:pt x="73" y="22"/>
                </a:lnTo>
                <a:lnTo>
                  <a:pt x="70" y="22"/>
                </a:lnTo>
                <a:lnTo>
                  <a:pt x="68" y="21"/>
                </a:lnTo>
                <a:lnTo>
                  <a:pt x="68" y="21"/>
                </a:lnTo>
                <a:lnTo>
                  <a:pt x="68" y="19"/>
                </a:lnTo>
                <a:lnTo>
                  <a:pt x="70" y="17"/>
                </a:lnTo>
                <a:lnTo>
                  <a:pt x="70" y="17"/>
                </a:lnTo>
                <a:lnTo>
                  <a:pt x="70" y="13"/>
                </a:lnTo>
                <a:lnTo>
                  <a:pt x="68" y="9"/>
                </a:lnTo>
                <a:lnTo>
                  <a:pt x="68" y="9"/>
                </a:lnTo>
                <a:lnTo>
                  <a:pt x="64" y="7"/>
                </a:lnTo>
                <a:lnTo>
                  <a:pt x="62" y="9"/>
                </a:lnTo>
                <a:lnTo>
                  <a:pt x="62" y="9"/>
                </a:lnTo>
                <a:lnTo>
                  <a:pt x="58" y="9"/>
                </a:lnTo>
                <a:lnTo>
                  <a:pt x="55" y="9"/>
                </a:lnTo>
                <a:lnTo>
                  <a:pt x="55" y="9"/>
                </a:lnTo>
                <a:lnTo>
                  <a:pt x="53" y="7"/>
                </a:lnTo>
                <a:lnTo>
                  <a:pt x="53" y="6"/>
                </a:lnTo>
                <a:lnTo>
                  <a:pt x="53" y="6"/>
                </a:lnTo>
                <a:lnTo>
                  <a:pt x="53" y="2"/>
                </a:lnTo>
                <a:lnTo>
                  <a:pt x="49" y="0"/>
                </a:lnTo>
                <a:lnTo>
                  <a:pt x="49" y="0"/>
                </a:lnTo>
                <a:lnTo>
                  <a:pt x="45" y="0"/>
                </a:lnTo>
                <a:lnTo>
                  <a:pt x="43" y="2"/>
                </a:lnTo>
                <a:lnTo>
                  <a:pt x="43" y="2"/>
                </a:lnTo>
                <a:lnTo>
                  <a:pt x="42" y="6"/>
                </a:lnTo>
                <a:lnTo>
                  <a:pt x="38" y="6"/>
                </a:lnTo>
                <a:lnTo>
                  <a:pt x="38" y="6"/>
                </a:lnTo>
                <a:lnTo>
                  <a:pt x="36" y="6"/>
                </a:lnTo>
                <a:lnTo>
                  <a:pt x="34" y="4"/>
                </a:lnTo>
                <a:lnTo>
                  <a:pt x="34" y="4"/>
                </a:lnTo>
                <a:lnTo>
                  <a:pt x="32" y="0"/>
                </a:lnTo>
                <a:lnTo>
                  <a:pt x="29" y="0"/>
                </a:lnTo>
                <a:lnTo>
                  <a:pt x="29" y="0"/>
                </a:lnTo>
                <a:lnTo>
                  <a:pt x="25" y="4"/>
                </a:lnTo>
                <a:lnTo>
                  <a:pt x="25" y="6"/>
                </a:lnTo>
                <a:lnTo>
                  <a:pt x="25" y="6"/>
                </a:lnTo>
                <a:lnTo>
                  <a:pt x="23" y="9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7" y="11"/>
                </a:lnTo>
                <a:lnTo>
                  <a:pt x="17" y="11"/>
                </a:lnTo>
                <a:lnTo>
                  <a:pt x="14" y="9"/>
                </a:lnTo>
                <a:lnTo>
                  <a:pt x="10" y="13"/>
                </a:lnTo>
                <a:lnTo>
                  <a:pt x="10" y="13"/>
                </a:lnTo>
                <a:lnTo>
                  <a:pt x="10" y="15"/>
                </a:lnTo>
                <a:lnTo>
                  <a:pt x="10" y="19"/>
                </a:lnTo>
                <a:lnTo>
                  <a:pt x="10" y="19"/>
                </a:lnTo>
                <a:close/>
                <a:moveTo>
                  <a:pt x="34" y="17"/>
                </a:moveTo>
                <a:lnTo>
                  <a:pt x="34" y="17"/>
                </a:lnTo>
                <a:lnTo>
                  <a:pt x="43" y="17"/>
                </a:lnTo>
                <a:lnTo>
                  <a:pt x="51" y="19"/>
                </a:lnTo>
                <a:lnTo>
                  <a:pt x="58" y="24"/>
                </a:lnTo>
                <a:lnTo>
                  <a:pt x="62" y="32"/>
                </a:lnTo>
                <a:lnTo>
                  <a:pt x="62" y="32"/>
                </a:lnTo>
                <a:lnTo>
                  <a:pt x="64" y="41"/>
                </a:lnTo>
                <a:lnTo>
                  <a:pt x="62" y="51"/>
                </a:lnTo>
                <a:lnTo>
                  <a:pt x="57" y="58"/>
                </a:lnTo>
                <a:lnTo>
                  <a:pt x="47" y="62"/>
                </a:lnTo>
                <a:lnTo>
                  <a:pt x="47" y="62"/>
                </a:lnTo>
                <a:lnTo>
                  <a:pt x="38" y="64"/>
                </a:lnTo>
                <a:lnTo>
                  <a:pt x="30" y="60"/>
                </a:lnTo>
                <a:lnTo>
                  <a:pt x="23" y="54"/>
                </a:lnTo>
                <a:lnTo>
                  <a:pt x="19" y="47"/>
                </a:lnTo>
                <a:lnTo>
                  <a:pt x="19" y="47"/>
                </a:lnTo>
                <a:lnTo>
                  <a:pt x="17" y="37"/>
                </a:lnTo>
                <a:lnTo>
                  <a:pt x="19" y="28"/>
                </a:lnTo>
                <a:lnTo>
                  <a:pt x="25" y="22"/>
                </a:lnTo>
                <a:lnTo>
                  <a:pt x="34" y="17"/>
                </a:lnTo>
                <a:lnTo>
                  <a:pt x="34" y="1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818"/>
          <p:cNvSpPr>
            <a:spLocks noEditPoints="1"/>
          </p:cNvSpPr>
          <p:nvPr/>
        </p:nvSpPr>
        <p:spPr bwMode="auto">
          <a:xfrm>
            <a:off x="2696167" y="2392604"/>
            <a:ext cx="177516" cy="180995"/>
          </a:xfrm>
          <a:custGeom>
            <a:avLst/>
            <a:gdLst>
              <a:gd name="T0" fmla="*/ 6 w 51"/>
              <a:gd name="T1" fmla="*/ 15 h 52"/>
              <a:gd name="T2" fmla="*/ 2 w 51"/>
              <a:gd name="T3" fmla="*/ 18 h 52"/>
              <a:gd name="T4" fmla="*/ 0 w 51"/>
              <a:gd name="T5" fmla="*/ 20 h 52"/>
              <a:gd name="T6" fmla="*/ 2 w 51"/>
              <a:gd name="T7" fmla="*/ 24 h 52"/>
              <a:gd name="T8" fmla="*/ 4 w 51"/>
              <a:gd name="T9" fmla="*/ 28 h 52"/>
              <a:gd name="T10" fmla="*/ 2 w 51"/>
              <a:gd name="T11" fmla="*/ 30 h 52"/>
              <a:gd name="T12" fmla="*/ 0 w 51"/>
              <a:gd name="T13" fmla="*/ 33 h 52"/>
              <a:gd name="T14" fmla="*/ 4 w 51"/>
              <a:gd name="T15" fmla="*/ 37 h 52"/>
              <a:gd name="T16" fmla="*/ 7 w 51"/>
              <a:gd name="T17" fmla="*/ 39 h 52"/>
              <a:gd name="T18" fmla="*/ 6 w 51"/>
              <a:gd name="T19" fmla="*/ 43 h 52"/>
              <a:gd name="T20" fmla="*/ 9 w 51"/>
              <a:gd name="T21" fmla="*/ 46 h 52"/>
              <a:gd name="T22" fmla="*/ 13 w 51"/>
              <a:gd name="T23" fmla="*/ 45 h 52"/>
              <a:gd name="T24" fmla="*/ 17 w 51"/>
              <a:gd name="T25" fmla="*/ 48 h 52"/>
              <a:gd name="T26" fmla="*/ 19 w 51"/>
              <a:gd name="T27" fmla="*/ 52 h 52"/>
              <a:gd name="T28" fmla="*/ 22 w 51"/>
              <a:gd name="T29" fmla="*/ 50 h 52"/>
              <a:gd name="T30" fmla="*/ 26 w 51"/>
              <a:gd name="T31" fmla="*/ 46 h 52"/>
              <a:gd name="T32" fmla="*/ 28 w 51"/>
              <a:gd name="T33" fmla="*/ 50 h 52"/>
              <a:gd name="T34" fmla="*/ 34 w 51"/>
              <a:gd name="T35" fmla="*/ 50 h 52"/>
              <a:gd name="T36" fmla="*/ 36 w 51"/>
              <a:gd name="T37" fmla="*/ 48 h 52"/>
              <a:gd name="T38" fmla="*/ 37 w 51"/>
              <a:gd name="T39" fmla="*/ 43 h 52"/>
              <a:gd name="T40" fmla="*/ 41 w 51"/>
              <a:gd name="T41" fmla="*/ 45 h 52"/>
              <a:gd name="T42" fmla="*/ 45 w 51"/>
              <a:gd name="T43" fmla="*/ 41 h 52"/>
              <a:gd name="T44" fmla="*/ 43 w 51"/>
              <a:gd name="T45" fmla="*/ 37 h 52"/>
              <a:gd name="T46" fmla="*/ 47 w 51"/>
              <a:gd name="T47" fmla="*/ 35 h 52"/>
              <a:gd name="T48" fmla="*/ 51 w 51"/>
              <a:gd name="T49" fmla="*/ 31 h 52"/>
              <a:gd name="T50" fmla="*/ 49 w 51"/>
              <a:gd name="T51" fmla="*/ 28 h 52"/>
              <a:gd name="T52" fmla="*/ 47 w 51"/>
              <a:gd name="T53" fmla="*/ 24 h 52"/>
              <a:gd name="T54" fmla="*/ 49 w 51"/>
              <a:gd name="T55" fmla="*/ 22 h 52"/>
              <a:gd name="T56" fmla="*/ 51 w 51"/>
              <a:gd name="T57" fmla="*/ 18 h 52"/>
              <a:gd name="T58" fmla="*/ 47 w 51"/>
              <a:gd name="T59" fmla="*/ 15 h 52"/>
              <a:gd name="T60" fmla="*/ 43 w 51"/>
              <a:gd name="T61" fmla="*/ 15 h 52"/>
              <a:gd name="T62" fmla="*/ 43 w 51"/>
              <a:gd name="T63" fmla="*/ 9 h 52"/>
              <a:gd name="T64" fmla="*/ 39 w 51"/>
              <a:gd name="T65" fmla="*/ 5 h 52"/>
              <a:gd name="T66" fmla="*/ 36 w 51"/>
              <a:gd name="T67" fmla="*/ 7 h 52"/>
              <a:gd name="T68" fmla="*/ 34 w 51"/>
              <a:gd name="T69" fmla="*/ 3 h 52"/>
              <a:gd name="T70" fmla="*/ 30 w 51"/>
              <a:gd name="T71" fmla="*/ 0 h 52"/>
              <a:gd name="T72" fmla="*/ 26 w 51"/>
              <a:gd name="T73" fmla="*/ 1 h 52"/>
              <a:gd name="T74" fmla="*/ 22 w 51"/>
              <a:gd name="T75" fmla="*/ 5 h 52"/>
              <a:gd name="T76" fmla="*/ 21 w 51"/>
              <a:gd name="T77" fmla="*/ 3 h 52"/>
              <a:gd name="T78" fmla="*/ 17 w 51"/>
              <a:gd name="T79" fmla="*/ 1 h 52"/>
              <a:gd name="T80" fmla="*/ 15 w 51"/>
              <a:gd name="T81" fmla="*/ 5 h 52"/>
              <a:gd name="T82" fmla="*/ 13 w 51"/>
              <a:gd name="T83" fmla="*/ 9 h 52"/>
              <a:gd name="T84" fmla="*/ 7 w 51"/>
              <a:gd name="T85" fmla="*/ 7 h 52"/>
              <a:gd name="T86" fmla="*/ 4 w 51"/>
              <a:gd name="T87" fmla="*/ 11 h 52"/>
              <a:gd name="T88" fmla="*/ 21 w 51"/>
              <a:gd name="T89" fmla="*/ 11 h 52"/>
              <a:gd name="T90" fmla="*/ 32 w 51"/>
              <a:gd name="T91" fmla="*/ 13 h 52"/>
              <a:gd name="T92" fmla="*/ 39 w 51"/>
              <a:gd name="T93" fmla="*/ 22 h 52"/>
              <a:gd name="T94" fmla="*/ 34 w 51"/>
              <a:gd name="T95" fmla="*/ 37 h 52"/>
              <a:gd name="T96" fmla="*/ 24 w 51"/>
              <a:gd name="T97" fmla="*/ 41 h 52"/>
              <a:gd name="T98" fmla="*/ 11 w 51"/>
              <a:gd name="T99" fmla="*/ 31 h 52"/>
              <a:gd name="T100" fmla="*/ 11 w 51"/>
              <a:gd name="T101" fmla="*/ 18 h 52"/>
              <a:gd name="T102" fmla="*/ 21 w 51"/>
              <a:gd name="T103" fmla="*/ 1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" h="52">
                <a:moveTo>
                  <a:pt x="6" y="13"/>
                </a:moveTo>
                <a:lnTo>
                  <a:pt x="6" y="13"/>
                </a:lnTo>
                <a:lnTo>
                  <a:pt x="6" y="15"/>
                </a:lnTo>
                <a:lnTo>
                  <a:pt x="6" y="16"/>
                </a:lnTo>
                <a:lnTo>
                  <a:pt x="6" y="16"/>
                </a:lnTo>
                <a:lnTo>
                  <a:pt x="2" y="18"/>
                </a:lnTo>
                <a:lnTo>
                  <a:pt x="2" y="18"/>
                </a:lnTo>
                <a:lnTo>
                  <a:pt x="0" y="18"/>
                </a:lnTo>
                <a:lnTo>
                  <a:pt x="0" y="20"/>
                </a:lnTo>
                <a:lnTo>
                  <a:pt x="0" y="20"/>
                </a:lnTo>
                <a:lnTo>
                  <a:pt x="0" y="22"/>
                </a:lnTo>
                <a:lnTo>
                  <a:pt x="2" y="24"/>
                </a:lnTo>
                <a:lnTo>
                  <a:pt x="2" y="24"/>
                </a:lnTo>
                <a:lnTo>
                  <a:pt x="2" y="26"/>
                </a:lnTo>
                <a:lnTo>
                  <a:pt x="4" y="28"/>
                </a:lnTo>
                <a:lnTo>
                  <a:pt x="4" y="28"/>
                </a:lnTo>
                <a:lnTo>
                  <a:pt x="2" y="30"/>
                </a:lnTo>
                <a:lnTo>
                  <a:pt x="2" y="30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2" y="35"/>
                </a:lnTo>
                <a:lnTo>
                  <a:pt x="4" y="37"/>
                </a:lnTo>
                <a:lnTo>
                  <a:pt x="4" y="37"/>
                </a:lnTo>
                <a:lnTo>
                  <a:pt x="6" y="37"/>
                </a:lnTo>
                <a:lnTo>
                  <a:pt x="6" y="37"/>
                </a:lnTo>
                <a:lnTo>
                  <a:pt x="7" y="39"/>
                </a:lnTo>
                <a:lnTo>
                  <a:pt x="6" y="41"/>
                </a:lnTo>
                <a:lnTo>
                  <a:pt x="6" y="41"/>
                </a:lnTo>
                <a:lnTo>
                  <a:pt x="6" y="43"/>
                </a:lnTo>
                <a:lnTo>
                  <a:pt x="7" y="45"/>
                </a:lnTo>
                <a:lnTo>
                  <a:pt x="7" y="45"/>
                </a:lnTo>
                <a:lnTo>
                  <a:pt x="9" y="46"/>
                </a:lnTo>
                <a:lnTo>
                  <a:pt x="11" y="46"/>
                </a:lnTo>
                <a:lnTo>
                  <a:pt x="11" y="46"/>
                </a:lnTo>
                <a:lnTo>
                  <a:pt x="13" y="45"/>
                </a:lnTo>
                <a:lnTo>
                  <a:pt x="15" y="45"/>
                </a:lnTo>
                <a:lnTo>
                  <a:pt x="15" y="45"/>
                </a:lnTo>
                <a:lnTo>
                  <a:pt x="17" y="48"/>
                </a:lnTo>
                <a:lnTo>
                  <a:pt x="17" y="48"/>
                </a:lnTo>
                <a:lnTo>
                  <a:pt x="17" y="50"/>
                </a:lnTo>
                <a:lnTo>
                  <a:pt x="19" y="52"/>
                </a:lnTo>
                <a:lnTo>
                  <a:pt x="19" y="52"/>
                </a:lnTo>
                <a:lnTo>
                  <a:pt x="22" y="52"/>
                </a:lnTo>
                <a:lnTo>
                  <a:pt x="22" y="50"/>
                </a:lnTo>
                <a:lnTo>
                  <a:pt x="22" y="50"/>
                </a:lnTo>
                <a:lnTo>
                  <a:pt x="24" y="48"/>
                </a:lnTo>
                <a:lnTo>
                  <a:pt x="26" y="46"/>
                </a:lnTo>
                <a:lnTo>
                  <a:pt x="26" y="46"/>
                </a:lnTo>
                <a:lnTo>
                  <a:pt x="28" y="50"/>
                </a:lnTo>
                <a:lnTo>
                  <a:pt x="28" y="50"/>
                </a:lnTo>
                <a:lnTo>
                  <a:pt x="30" y="50"/>
                </a:lnTo>
                <a:lnTo>
                  <a:pt x="34" y="50"/>
                </a:lnTo>
                <a:lnTo>
                  <a:pt x="34" y="50"/>
                </a:lnTo>
                <a:lnTo>
                  <a:pt x="36" y="50"/>
                </a:lnTo>
                <a:lnTo>
                  <a:pt x="36" y="48"/>
                </a:lnTo>
                <a:lnTo>
                  <a:pt x="36" y="48"/>
                </a:lnTo>
                <a:lnTo>
                  <a:pt x="36" y="45"/>
                </a:lnTo>
                <a:lnTo>
                  <a:pt x="37" y="43"/>
                </a:lnTo>
                <a:lnTo>
                  <a:pt x="37" y="43"/>
                </a:lnTo>
                <a:lnTo>
                  <a:pt x="39" y="45"/>
                </a:lnTo>
                <a:lnTo>
                  <a:pt x="39" y="45"/>
                </a:lnTo>
                <a:lnTo>
                  <a:pt x="41" y="45"/>
                </a:lnTo>
                <a:lnTo>
                  <a:pt x="45" y="43"/>
                </a:lnTo>
                <a:lnTo>
                  <a:pt x="45" y="43"/>
                </a:lnTo>
                <a:lnTo>
                  <a:pt x="45" y="41"/>
                </a:lnTo>
                <a:lnTo>
                  <a:pt x="45" y="39"/>
                </a:lnTo>
                <a:lnTo>
                  <a:pt x="45" y="39"/>
                </a:lnTo>
                <a:lnTo>
                  <a:pt x="43" y="37"/>
                </a:lnTo>
                <a:lnTo>
                  <a:pt x="45" y="35"/>
                </a:lnTo>
                <a:lnTo>
                  <a:pt x="45" y="35"/>
                </a:lnTo>
                <a:lnTo>
                  <a:pt x="47" y="35"/>
                </a:lnTo>
                <a:lnTo>
                  <a:pt x="47" y="35"/>
                </a:lnTo>
                <a:lnTo>
                  <a:pt x="49" y="33"/>
                </a:lnTo>
                <a:lnTo>
                  <a:pt x="51" y="31"/>
                </a:lnTo>
                <a:lnTo>
                  <a:pt x="51" y="31"/>
                </a:lnTo>
                <a:lnTo>
                  <a:pt x="51" y="30"/>
                </a:lnTo>
                <a:lnTo>
                  <a:pt x="49" y="28"/>
                </a:lnTo>
                <a:lnTo>
                  <a:pt x="49" y="28"/>
                </a:lnTo>
                <a:lnTo>
                  <a:pt x="47" y="26"/>
                </a:lnTo>
                <a:lnTo>
                  <a:pt x="47" y="24"/>
                </a:lnTo>
                <a:lnTo>
                  <a:pt x="47" y="24"/>
                </a:lnTo>
                <a:lnTo>
                  <a:pt x="49" y="22"/>
                </a:lnTo>
                <a:lnTo>
                  <a:pt x="49" y="22"/>
                </a:lnTo>
                <a:lnTo>
                  <a:pt x="51" y="20"/>
                </a:lnTo>
                <a:lnTo>
                  <a:pt x="51" y="18"/>
                </a:lnTo>
                <a:lnTo>
                  <a:pt x="51" y="18"/>
                </a:lnTo>
                <a:lnTo>
                  <a:pt x="49" y="16"/>
                </a:lnTo>
                <a:lnTo>
                  <a:pt x="47" y="15"/>
                </a:lnTo>
                <a:lnTo>
                  <a:pt x="47" y="15"/>
                </a:lnTo>
                <a:lnTo>
                  <a:pt x="43" y="15"/>
                </a:lnTo>
                <a:lnTo>
                  <a:pt x="43" y="15"/>
                </a:lnTo>
                <a:lnTo>
                  <a:pt x="43" y="15"/>
                </a:lnTo>
                <a:lnTo>
                  <a:pt x="43" y="11"/>
                </a:lnTo>
                <a:lnTo>
                  <a:pt x="43" y="11"/>
                </a:lnTo>
                <a:lnTo>
                  <a:pt x="43" y="9"/>
                </a:lnTo>
                <a:lnTo>
                  <a:pt x="43" y="7"/>
                </a:lnTo>
                <a:lnTo>
                  <a:pt x="43" y="7"/>
                </a:lnTo>
                <a:lnTo>
                  <a:pt x="39" y="5"/>
                </a:lnTo>
                <a:lnTo>
                  <a:pt x="37" y="5"/>
                </a:lnTo>
                <a:lnTo>
                  <a:pt x="37" y="5"/>
                </a:lnTo>
                <a:lnTo>
                  <a:pt x="36" y="7"/>
                </a:lnTo>
                <a:lnTo>
                  <a:pt x="34" y="7"/>
                </a:lnTo>
                <a:lnTo>
                  <a:pt x="34" y="7"/>
                </a:lnTo>
                <a:lnTo>
                  <a:pt x="34" y="3"/>
                </a:lnTo>
                <a:lnTo>
                  <a:pt x="34" y="3"/>
                </a:lnTo>
                <a:lnTo>
                  <a:pt x="32" y="1"/>
                </a:lnTo>
                <a:lnTo>
                  <a:pt x="30" y="0"/>
                </a:lnTo>
                <a:lnTo>
                  <a:pt x="30" y="0"/>
                </a:lnTo>
                <a:lnTo>
                  <a:pt x="28" y="1"/>
                </a:lnTo>
                <a:lnTo>
                  <a:pt x="26" y="1"/>
                </a:lnTo>
                <a:lnTo>
                  <a:pt x="26" y="1"/>
                </a:lnTo>
                <a:lnTo>
                  <a:pt x="24" y="3"/>
                </a:lnTo>
                <a:lnTo>
                  <a:pt x="22" y="5"/>
                </a:lnTo>
                <a:lnTo>
                  <a:pt x="22" y="5"/>
                </a:lnTo>
                <a:lnTo>
                  <a:pt x="21" y="3"/>
                </a:lnTo>
                <a:lnTo>
                  <a:pt x="21" y="3"/>
                </a:lnTo>
                <a:lnTo>
                  <a:pt x="19" y="1"/>
                </a:lnTo>
                <a:lnTo>
                  <a:pt x="17" y="1"/>
                </a:lnTo>
                <a:lnTo>
                  <a:pt x="17" y="1"/>
                </a:lnTo>
                <a:lnTo>
                  <a:pt x="15" y="3"/>
                </a:lnTo>
                <a:lnTo>
                  <a:pt x="15" y="5"/>
                </a:lnTo>
                <a:lnTo>
                  <a:pt x="15" y="5"/>
                </a:lnTo>
                <a:lnTo>
                  <a:pt x="13" y="7"/>
                </a:lnTo>
                <a:lnTo>
                  <a:pt x="13" y="9"/>
                </a:lnTo>
                <a:lnTo>
                  <a:pt x="13" y="9"/>
                </a:lnTo>
                <a:lnTo>
                  <a:pt x="9" y="7"/>
                </a:lnTo>
                <a:lnTo>
                  <a:pt x="9" y="7"/>
                </a:lnTo>
                <a:lnTo>
                  <a:pt x="7" y="7"/>
                </a:lnTo>
                <a:lnTo>
                  <a:pt x="6" y="9"/>
                </a:lnTo>
                <a:lnTo>
                  <a:pt x="6" y="9"/>
                </a:lnTo>
                <a:lnTo>
                  <a:pt x="4" y="11"/>
                </a:lnTo>
                <a:lnTo>
                  <a:pt x="6" y="13"/>
                </a:lnTo>
                <a:lnTo>
                  <a:pt x="6" y="13"/>
                </a:lnTo>
                <a:close/>
                <a:moveTo>
                  <a:pt x="21" y="11"/>
                </a:moveTo>
                <a:lnTo>
                  <a:pt x="21" y="11"/>
                </a:lnTo>
                <a:lnTo>
                  <a:pt x="26" y="11"/>
                </a:lnTo>
                <a:lnTo>
                  <a:pt x="32" y="13"/>
                </a:lnTo>
                <a:lnTo>
                  <a:pt x="36" y="16"/>
                </a:lnTo>
                <a:lnTo>
                  <a:pt x="39" y="22"/>
                </a:lnTo>
                <a:lnTo>
                  <a:pt x="39" y="22"/>
                </a:lnTo>
                <a:lnTo>
                  <a:pt x="39" y="28"/>
                </a:lnTo>
                <a:lnTo>
                  <a:pt x="37" y="33"/>
                </a:lnTo>
                <a:lnTo>
                  <a:pt x="34" y="37"/>
                </a:lnTo>
                <a:lnTo>
                  <a:pt x="30" y="41"/>
                </a:lnTo>
                <a:lnTo>
                  <a:pt x="30" y="41"/>
                </a:lnTo>
                <a:lnTo>
                  <a:pt x="24" y="41"/>
                </a:lnTo>
                <a:lnTo>
                  <a:pt x="19" y="39"/>
                </a:lnTo>
                <a:lnTo>
                  <a:pt x="13" y="35"/>
                </a:lnTo>
                <a:lnTo>
                  <a:pt x="11" y="31"/>
                </a:lnTo>
                <a:lnTo>
                  <a:pt x="11" y="31"/>
                </a:lnTo>
                <a:lnTo>
                  <a:pt x="9" y="24"/>
                </a:lnTo>
                <a:lnTo>
                  <a:pt x="11" y="18"/>
                </a:lnTo>
                <a:lnTo>
                  <a:pt x="15" y="15"/>
                </a:lnTo>
                <a:lnTo>
                  <a:pt x="21" y="11"/>
                </a:lnTo>
                <a:lnTo>
                  <a:pt x="2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819"/>
          <p:cNvSpPr>
            <a:spLocks noEditPoints="1"/>
          </p:cNvSpPr>
          <p:nvPr/>
        </p:nvSpPr>
        <p:spPr bwMode="auto">
          <a:xfrm>
            <a:off x="2696167" y="2573601"/>
            <a:ext cx="135749" cy="135749"/>
          </a:xfrm>
          <a:custGeom>
            <a:avLst/>
            <a:gdLst>
              <a:gd name="T0" fmla="*/ 4 w 39"/>
              <a:gd name="T1" fmla="*/ 13 h 39"/>
              <a:gd name="T2" fmla="*/ 2 w 39"/>
              <a:gd name="T3" fmla="*/ 13 h 39"/>
              <a:gd name="T4" fmla="*/ 0 w 39"/>
              <a:gd name="T5" fmla="*/ 15 h 39"/>
              <a:gd name="T6" fmla="*/ 0 w 39"/>
              <a:gd name="T7" fmla="*/ 19 h 39"/>
              <a:gd name="T8" fmla="*/ 2 w 39"/>
              <a:gd name="T9" fmla="*/ 23 h 39"/>
              <a:gd name="T10" fmla="*/ 0 w 39"/>
              <a:gd name="T11" fmla="*/ 26 h 39"/>
              <a:gd name="T12" fmla="*/ 2 w 39"/>
              <a:gd name="T13" fmla="*/ 28 h 39"/>
              <a:gd name="T14" fmla="*/ 6 w 39"/>
              <a:gd name="T15" fmla="*/ 28 h 39"/>
              <a:gd name="T16" fmla="*/ 4 w 39"/>
              <a:gd name="T17" fmla="*/ 34 h 39"/>
              <a:gd name="T18" fmla="*/ 7 w 39"/>
              <a:gd name="T19" fmla="*/ 36 h 39"/>
              <a:gd name="T20" fmla="*/ 11 w 39"/>
              <a:gd name="T21" fmla="*/ 34 h 39"/>
              <a:gd name="T22" fmla="*/ 13 w 39"/>
              <a:gd name="T23" fmla="*/ 38 h 39"/>
              <a:gd name="T24" fmla="*/ 15 w 39"/>
              <a:gd name="T25" fmla="*/ 39 h 39"/>
              <a:gd name="T26" fmla="*/ 19 w 39"/>
              <a:gd name="T27" fmla="*/ 38 h 39"/>
              <a:gd name="T28" fmla="*/ 22 w 39"/>
              <a:gd name="T29" fmla="*/ 38 h 39"/>
              <a:gd name="T30" fmla="*/ 24 w 39"/>
              <a:gd name="T31" fmla="*/ 39 h 39"/>
              <a:gd name="T32" fmla="*/ 28 w 39"/>
              <a:gd name="T33" fmla="*/ 36 h 39"/>
              <a:gd name="T34" fmla="*/ 28 w 39"/>
              <a:gd name="T35" fmla="*/ 34 h 39"/>
              <a:gd name="T36" fmla="*/ 32 w 39"/>
              <a:gd name="T37" fmla="*/ 34 h 39"/>
              <a:gd name="T38" fmla="*/ 36 w 39"/>
              <a:gd name="T39" fmla="*/ 32 h 39"/>
              <a:gd name="T40" fmla="*/ 34 w 39"/>
              <a:gd name="T41" fmla="*/ 26 h 39"/>
              <a:gd name="T42" fmla="*/ 36 w 39"/>
              <a:gd name="T43" fmla="*/ 26 h 39"/>
              <a:gd name="T44" fmla="*/ 39 w 39"/>
              <a:gd name="T45" fmla="*/ 24 h 39"/>
              <a:gd name="T46" fmla="*/ 37 w 39"/>
              <a:gd name="T47" fmla="*/ 21 h 39"/>
              <a:gd name="T48" fmla="*/ 37 w 39"/>
              <a:gd name="T49" fmla="*/ 17 h 39"/>
              <a:gd name="T50" fmla="*/ 37 w 39"/>
              <a:gd name="T51" fmla="*/ 13 h 39"/>
              <a:gd name="T52" fmla="*/ 36 w 39"/>
              <a:gd name="T53" fmla="*/ 11 h 39"/>
              <a:gd name="T54" fmla="*/ 32 w 39"/>
              <a:gd name="T55" fmla="*/ 9 h 39"/>
              <a:gd name="T56" fmla="*/ 34 w 39"/>
              <a:gd name="T57" fmla="*/ 6 h 39"/>
              <a:gd name="T58" fmla="*/ 30 w 39"/>
              <a:gd name="T59" fmla="*/ 4 h 39"/>
              <a:gd name="T60" fmla="*/ 26 w 39"/>
              <a:gd name="T61" fmla="*/ 6 h 39"/>
              <a:gd name="T62" fmla="*/ 26 w 39"/>
              <a:gd name="T63" fmla="*/ 2 h 39"/>
              <a:gd name="T64" fmla="*/ 22 w 39"/>
              <a:gd name="T65" fmla="*/ 0 h 39"/>
              <a:gd name="T66" fmla="*/ 21 w 39"/>
              <a:gd name="T67" fmla="*/ 2 h 39"/>
              <a:gd name="T68" fmla="*/ 17 w 39"/>
              <a:gd name="T69" fmla="*/ 2 h 39"/>
              <a:gd name="T70" fmla="*/ 13 w 39"/>
              <a:gd name="T71" fmla="*/ 0 h 39"/>
              <a:gd name="T72" fmla="*/ 11 w 39"/>
              <a:gd name="T73" fmla="*/ 4 h 39"/>
              <a:gd name="T74" fmla="*/ 9 w 39"/>
              <a:gd name="T75" fmla="*/ 6 h 39"/>
              <a:gd name="T76" fmla="*/ 6 w 39"/>
              <a:gd name="T77" fmla="*/ 6 h 39"/>
              <a:gd name="T78" fmla="*/ 4 w 39"/>
              <a:gd name="T79" fmla="*/ 8 h 39"/>
              <a:gd name="T80" fmla="*/ 15 w 39"/>
              <a:gd name="T81" fmla="*/ 9 h 39"/>
              <a:gd name="T82" fmla="*/ 24 w 39"/>
              <a:gd name="T83" fmla="*/ 9 h 39"/>
              <a:gd name="T84" fmla="*/ 30 w 39"/>
              <a:gd name="T85" fmla="*/ 17 h 39"/>
              <a:gd name="T86" fmla="*/ 26 w 39"/>
              <a:gd name="T87" fmla="*/ 28 h 39"/>
              <a:gd name="T88" fmla="*/ 19 w 39"/>
              <a:gd name="T89" fmla="*/ 32 h 39"/>
              <a:gd name="T90" fmla="*/ 7 w 39"/>
              <a:gd name="T91" fmla="*/ 23 h 39"/>
              <a:gd name="T92" fmla="*/ 9 w 39"/>
              <a:gd name="T93" fmla="*/ 15 h 39"/>
              <a:gd name="T94" fmla="*/ 15 w 39"/>
              <a:gd name="T95" fmla="*/ 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" h="39">
                <a:moveTo>
                  <a:pt x="4" y="9"/>
                </a:moveTo>
                <a:lnTo>
                  <a:pt x="4" y="9"/>
                </a:lnTo>
                <a:lnTo>
                  <a:pt x="4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0" y="19"/>
                </a:lnTo>
                <a:lnTo>
                  <a:pt x="0" y="19"/>
                </a:lnTo>
                <a:lnTo>
                  <a:pt x="2" y="21"/>
                </a:lnTo>
                <a:lnTo>
                  <a:pt x="2" y="21"/>
                </a:lnTo>
                <a:lnTo>
                  <a:pt x="2" y="23"/>
                </a:lnTo>
                <a:lnTo>
                  <a:pt x="2" y="23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6" y="28"/>
                </a:lnTo>
                <a:lnTo>
                  <a:pt x="6" y="28"/>
                </a:lnTo>
                <a:lnTo>
                  <a:pt x="6" y="32"/>
                </a:lnTo>
                <a:lnTo>
                  <a:pt x="6" y="32"/>
                </a:lnTo>
                <a:lnTo>
                  <a:pt x="4" y="34"/>
                </a:lnTo>
                <a:lnTo>
                  <a:pt x="6" y="34"/>
                </a:lnTo>
                <a:lnTo>
                  <a:pt x="6" y="34"/>
                </a:lnTo>
                <a:lnTo>
                  <a:pt x="7" y="36"/>
                </a:lnTo>
                <a:lnTo>
                  <a:pt x="9" y="36"/>
                </a:lnTo>
                <a:lnTo>
                  <a:pt x="9" y="36"/>
                </a:lnTo>
                <a:lnTo>
                  <a:pt x="11" y="34"/>
                </a:lnTo>
                <a:lnTo>
                  <a:pt x="11" y="34"/>
                </a:lnTo>
                <a:lnTo>
                  <a:pt x="13" y="38"/>
                </a:lnTo>
                <a:lnTo>
                  <a:pt x="13" y="38"/>
                </a:lnTo>
                <a:lnTo>
                  <a:pt x="13" y="38"/>
                </a:lnTo>
                <a:lnTo>
                  <a:pt x="15" y="39"/>
                </a:lnTo>
                <a:lnTo>
                  <a:pt x="15" y="39"/>
                </a:lnTo>
                <a:lnTo>
                  <a:pt x="17" y="39"/>
                </a:lnTo>
                <a:lnTo>
                  <a:pt x="19" y="38"/>
                </a:lnTo>
                <a:lnTo>
                  <a:pt x="19" y="38"/>
                </a:lnTo>
                <a:lnTo>
                  <a:pt x="21" y="36"/>
                </a:lnTo>
                <a:lnTo>
                  <a:pt x="21" y="36"/>
                </a:lnTo>
                <a:lnTo>
                  <a:pt x="22" y="38"/>
                </a:lnTo>
                <a:lnTo>
                  <a:pt x="22" y="38"/>
                </a:lnTo>
                <a:lnTo>
                  <a:pt x="22" y="39"/>
                </a:lnTo>
                <a:lnTo>
                  <a:pt x="24" y="39"/>
                </a:lnTo>
                <a:lnTo>
                  <a:pt x="24" y="39"/>
                </a:lnTo>
                <a:lnTo>
                  <a:pt x="26" y="38"/>
                </a:lnTo>
                <a:lnTo>
                  <a:pt x="28" y="36"/>
                </a:lnTo>
                <a:lnTo>
                  <a:pt x="28" y="36"/>
                </a:lnTo>
                <a:lnTo>
                  <a:pt x="28" y="34"/>
                </a:lnTo>
                <a:lnTo>
                  <a:pt x="28" y="34"/>
                </a:lnTo>
                <a:lnTo>
                  <a:pt x="30" y="34"/>
                </a:lnTo>
                <a:lnTo>
                  <a:pt x="30" y="34"/>
                </a:lnTo>
                <a:lnTo>
                  <a:pt x="32" y="34"/>
                </a:lnTo>
                <a:lnTo>
                  <a:pt x="34" y="34"/>
                </a:lnTo>
                <a:lnTo>
                  <a:pt x="34" y="34"/>
                </a:lnTo>
                <a:lnTo>
                  <a:pt x="36" y="32"/>
                </a:lnTo>
                <a:lnTo>
                  <a:pt x="34" y="30"/>
                </a:lnTo>
                <a:lnTo>
                  <a:pt x="34" y="30"/>
                </a:lnTo>
                <a:lnTo>
                  <a:pt x="34" y="26"/>
                </a:lnTo>
                <a:lnTo>
                  <a:pt x="34" y="26"/>
                </a:lnTo>
                <a:lnTo>
                  <a:pt x="36" y="26"/>
                </a:lnTo>
                <a:lnTo>
                  <a:pt x="36" y="26"/>
                </a:lnTo>
                <a:lnTo>
                  <a:pt x="37" y="26"/>
                </a:lnTo>
                <a:lnTo>
                  <a:pt x="39" y="24"/>
                </a:lnTo>
                <a:lnTo>
                  <a:pt x="39" y="24"/>
                </a:lnTo>
                <a:lnTo>
                  <a:pt x="39" y="23"/>
                </a:lnTo>
                <a:lnTo>
                  <a:pt x="37" y="21"/>
                </a:lnTo>
                <a:lnTo>
                  <a:pt x="37" y="21"/>
                </a:lnTo>
                <a:lnTo>
                  <a:pt x="36" y="19"/>
                </a:lnTo>
                <a:lnTo>
                  <a:pt x="36" y="19"/>
                </a:lnTo>
                <a:lnTo>
                  <a:pt x="37" y="17"/>
                </a:lnTo>
                <a:lnTo>
                  <a:pt x="37" y="17"/>
                </a:lnTo>
                <a:lnTo>
                  <a:pt x="37" y="15"/>
                </a:lnTo>
                <a:lnTo>
                  <a:pt x="37" y="13"/>
                </a:lnTo>
                <a:lnTo>
                  <a:pt x="37" y="13"/>
                </a:lnTo>
                <a:lnTo>
                  <a:pt x="37" y="11"/>
                </a:lnTo>
                <a:lnTo>
                  <a:pt x="36" y="11"/>
                </a:lnTo>
                <a:lnTo>
                  <a:pt x="36" y="11"/>
                </a:lnTo>
                <a:lnTo>
                  <a:pt x="32" y="9"/>
                </a:lnTo>
                <a:lnTo>
                  <a:pt x="32" y="9"/>
                </a:lnTo>
                <a:lnTo>
                  <a:pt x="34" y="8"/>
                </a:lnTo>
                <a:lnTo>
                  <a:pt x="34" y="8"/>
                </a:lnTo>
                <a:lnTo>
                  <a:pt x="34" y="6"/>
                </a:lnTo>
                <a:lnTo>
                  <a:pt x="32" y="6"/>
                </a:lnTo>
                <a:lnTo>
                  <a:pt x="32" y="6"/>
                </a:lnTo>
                <a:lnTo>
                  <a:pt x="30" y="4"/>
                </a:lnTo>
                <a:lnTo>
                  <a:pt x="30" y="4"/>
                </a:lnTo>
                <a:lnTo>
                  <a:pt x="30" y="4"/>
                </a:lnTo>
                <a:lnTo>
                  <a:pt x="26" y="6"/>
                </a:lnTo>
                <a:lnTo>
                  <a:pt x="26" y="6"/>
                </a:lnTo>
                <a:lnTo>
                  <a:pt x="26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22" y="0"/>
                </a:lnTo>
                <a:lnTo>
                  <a:pt x="21" y="0"/>
                </a:lnTo>
                <a:lnTo>
                  <a:pt x="21" y="2"/>
                </a:lnTo>
                <a:lnTo>
                  <a:pt x="21" y="2"/>
                </a:lnTo>
                <a:lnTo>
                  <a:pt x="17" y="4"/>
                </a:lnTo>
                <a:lnTo>
                  <a:pt x="17" y="4"/>
                </a:lnTo>
                <a:lnTo>
                  <a:pt x="17" y="2"/>
                </a:lnTo>
                <a:lnTo>
                  <a:pt x="17" y="2"/>
                </a:lnTo>
                <a:lnTo>
                  <a:pt x="15" y="0"/>
                </a:lnTo>
                <a:lnTo>
                  <a:pt x="13" y="0"/>
                </a:lnTo>
                <a:lnTo>
                  <a:pt x="13" y="0"/>
                </a:lnTo>
                <a:lnTo>
                  <a:pt x="11" y="2"/>
                </a:lnTo>
                <a:lnTo>
                  <a:pt x="11" y="4"/>
                </a:lnTo>
                <a:lnTo>
                  <a:pt x="11" y="4"/>
                </a:lnTo>
                <a:lnTo>
                  <a:pt x="9" y="6"/>
                </a:lnTo>
                <a:lnTo>
                  <a:pt x="9" y="6"/>
                </a:lnTo>
                <a:lnTo>
                  <a:pt x="7" y="6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15" y="9"/>
                </a:moveTo>
                <a:lnTo>
                  <a:pt x="15" y="9"/>
                </a:lnTo>
                <a:lnTo>
                  <a:pt x="21" y="8"/>
                </a:lnTo>
                <a:lnTo>
                  <a:pt x="24" y="9"/>
                </a:lnTo>
                <a:lnTo>
                  <a:pt x="28" y="11"/>
                </a:lnTo>
                <a:lnTo>
                  <a:pt x="30" y="17"/>
                </a:lnTo>
                <a:lnTo>
                  <a:pt x="30" y="17"/>
                </a:lnTo>
                <a:lnTo>
                  <a:pt x="30" y="21"/>
                </a:lnTo>
                <a:lnTo>
                  <a:pt x="30" y="24"/>
                </a:lnTo>
                <a:lnTo>
                  <a:pt x="26" y="28"/>
                </a:lnTo>
                <a:lnTo>
                  <a:pt x="22" y="30"/>
                </a:lnTo>
                <a:lnTo>
                  <a:pt x="22" y="30"/>
                </a:lnTo>
                <a:lnTo>
                  <a:pt x="19" y="32"/>
                </a:lnTo>
                <a:lnTo>
                  <a:pt x="13" y="30"/>
                </a:lnTo>
                <a:lnTo>
                  <a:pt x="11" y="26"/>
                </a:lnTo>
                <a:lnTo>
                  <a:pt x="7" y="23"/>
                </a:lnTo>
                <a:lnTo>
                  <a:pt x="7" y="23"/>
                </a:lnTo>
                <a:lnTo>
                  <a:pt x="7" y="19"/>
                </a:lnTo>
                <a:lnTo>
                  <a:pt x="9" y="15"/>
                </a:lnTo>
                <a:lnTo>
                  <a:pt x="11" y="11"/>
                </a:lnTo>
                <a:lnTo>
                  <a:pt x="15" y="9"/>
                </a:lnTo>
                <a:lnTo>
                  <a:pt x="15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820"/>
          <p:cNvSpPr>
            <a:spLocks noEditPoints="1"/>
          </p:cNvSpPr>
          <p:nvPr/>
        </p:nvSpPr>
        <p:spPr bwMode="auto">
          <a:xfrm>
            <a:off x="7527365" y="4119027"/>
            <a:ext cx="960671" cy="957191"/>
          </a:xfrm>
          <a:custGeom>
            <a:avLst/>
            <a:gdLst>
              <a:gd name="T0" fmla="*/ 34 w 276"/>
              <a:gd name="T1" fmla="*/ 84 h 275"/>
              <a:gd name="T2" fmla="*/ 23 w 276"/>
              <a:gd name="T3" fmla="*/ 94 h 275"/>
              <a:gd name="T4" fmla="*/ 2 w 276"/>
              <a:gd name="T5" fmla="*/ 101 h 275"/>
              <a:gd name="T6" fmla="*/ 4 w 276"/>
              <a:gd name="T7" fmla="*/ 127 h 275"/>
              <a:gd name="T8" fmla="*/ 21 w 276"/>
              <a:gd name="T9" fmla="*/ 142 h 275"/>
              <a:gd name="T10" fmla="*/ 15 w 276"/>
              <a:gd name="T11" fmla="*/ 157 h 275"/>
              <a:gd name="T12" fmla="*/ 2 w 276"/>
              <a:gd name="T13" fmla="*/ 174 h 275"/>
              <a:gd name="T14" fmla="*/ 17 w 276"/>
              <a:gd name="T15" fmla="*/ 195 h 275"/>
              <a:gd name="T16" fmla="*/ 36 w 276"/>
              <a:gd name="T17" fmla="*/ 195 h 275"/>
              <a:gd name="T18" fmla="*/ 42 w 276"/>
              <a:gd name="T19" fmla="*/ 216 h 275"/>
              <a:gd name="T20" fmla="*/ 40 w 276"/>
              <a:gd name="T21" fmla="*/ 236 h 275"/>
              <a:gd name="T22" fmla="*/ 62 w 276"/>
              <a:gd name="T23" fmla="*/ 247 h 275"/>
              <a:gd name="T24" fmla="*/ 85 w 276"/>
              <a:gd name="T25" fmla="*/ 242 h 275"/>
              <a:gd name="T26" fmla="*/ 94 w 276"/>
              <a:gd name="T27" fmla="*/ 253 h 275"/>
              <a:gd name="T28" fmla="*/ 102 w 276"/>
              <a:gd name="T29" fmla="*/ 274 h 275"/>
              <a:gd name="T30" fmla="*/ 126 w 276"/>
              <a:gd name="T31" fmla="*/ 272 h 275"/>
              <a:gd name="T32" fmla="*/ 143 w 276"/>
              <a:gd name="T33" fmla="*/ 255 h 275"/>
              <a:gd name="T34" fmla="*/ 158 w 276"/>
              <a:gd name="T35" fmla="*/ 260 h 275"/>
              <a:gd name="T36" fmla="*/ 175 w 276"/>
              <a:gd name="T37" fmla="*/ 274 h 275"/>
              <a:gd name="T38" fmla="*/ 195 w 276"/>
              <a:gd name="T39" fmla="*/ 259 h 275"/>
              <a:gd name="T40" fmla="*/ 201 w 276"/>
              <a:gd name="T41" fmla="*/ 236 h 275"/>
              <a:gd name="T42" fmla="*/ 216 w 276"/>
              <a:gd name="T43" fmla="*/ 234 h 275"/>
              <a:gd name="T44" fmla="*/ 236 w 276"/>
              <a:gd name="T45" fmla="*/ 238 h 275"/>
              <a:gd name="T46" fmla="*/ 248 w 276"/>
              <a:gd name="T47" fmla="*/ 214 h 275"/>
              <a:gd name="T48" fmla="*/ 240 w 276"/>
              <a:gd name="T49" fmla="*/ 191 h 275"/>
              <a:gd name="T50" fmla="*/ 253 w 276"/>
              <a:gd name="T51" fmla="*/ 182 h 275"/>
              <a:gd name="T52" fmla="*/ 272 w 276"/>
              <a:gd name="T53" fmla="*/ 174 h 275"/>
              <a:gd name="T54" fmla="*/ 270 w 276"/>
              <a:gd name="T55" fmla="*/ 150 h 275"/>
              <a:gd name="T56" fmla="*/ 253 w 276"/>
              <a:gd name="T57" fmla="*/ 133 h 275"/>
              <a:gd name="T58" fmla="*/ 259 w 276"/>
              <a:gd name="T59" fmla="*/ 120 h 275"/>
              <a:gd name="T60" fmla="*/ 274 w 276"/>
              <a:gd name="T61" fmla="*/ 103 h 275"/>
              <a:gd name="T62" fmla="*/ 259 w 276"/>
              <a:gd name="T63" fmla="*/ 81 h 275"/>
              <a:gd name="T64" fmla="*/ 236 w 276"/>
              <a:gd name="T65" fmla="*/ 75 h 275"/>
              <a:gd name="T66" fmla="*/ 235 w 276"/>
              <a:gd name="T67" fmla="*/ 60 h 275"/>
              <a:gd name="T68" fmla="*/ 236 w 276"/>
              <a:gd name="T69" fmla="*/ 39 h 275"/>
              <a:gd name="T70" fmla="*/ 214 w 276"/>
              <a:gd name="T71" fmla="*/ 28 h 275"/>
              <a:gd name="T72" fmla="*/ 191 w 276"/>
              <a:gd name="T73" fmla="*/ 36 h 275"/>
              <a:gd name="T74" fmla="*/ 182 w 276"/>
              <a:gd name="T75" fmla="*/ 23 h 275"/>
              <a:gd name="T76" fmla="*/ 175 w 276"/>
              <a:gd name="T77" fmla="*/ 4 h 275"/>
              <a:gd name="T78" fmla="*/ 148 w 276"/>
              <a:gd name="T79" fmla="*/ 6 h 275"/>
              <a:gd name="T80" fmla="*/ 133 w 276"/>
              <a:gd name="T81" fmla="*/ 23 h 275"/>
              <a:gd name="T82" fmla="*/ 118 w 276"/>
              <a:gd name="T83" fmla="*/ 17 h 275"/>
              <a:gd name="T84" fmla="*/ 102 w 276"/>
              <a:gd name="T85" fmla="*/ 4 h 275"/>
              <a:gd name="T86" fmla="*/ 81 w 276"/>
              <a:gd name="T87" fmla="*/ 17 h 275"/>
              <a:gd name="T88" fmla="*/ 75 w 276"/>
              <a:gd name="T89" fmla="*/ 39 h 275"/>
              <a:gd name="T90" fmla="*/ 60 w 276"/>
              <a:gd name="T91" fmla="*/ 43 h 275"/>
              <a:gd name="T92" fmla="*/ 40 w 276"/>
              <a:gd name="T93" fmla="*/ 39 h 275"/>
              <a:gd name="T94" fmla="*/ 28 w 276"/>
              <a:gd name="T95" fmla="*/ 62 h 275"/>
              <a:gd name="T96" fmla="*/ 130 w 276"/>
              <a:gd name="T97" fmla="*/ 58 h 275"/>
              <a:gd name="T98" fmla="*/ 199 w 276"/>
              <a:gd name="T99" fmla="*/ 86 h 275"/>
              <a:gd name="T100" fmla="*/ 218 w 276"/>
              <a:gd name="T101" fmla="*/ 146 h 275"/>
              <a:gd name="T102" fmla="*/ 178 w 276"/>
              <a:gd name="T103" fmla="*/ 208 h 275"/>
              <a:gd name="T104" fmla="*/ 115 w 276"/>
              <a:gd name="T105" fmla="*/ 216 h 275"/>
              <a:gd name="T106" fmla="*/ 60 w 276"/>
              <a:gd name="T107" fmla="*/ 163 h 275"/>
              <a:gd name="T108" fmla="*/ 66 w 276"/>
              <a:gd name="T109" fmla="*/ 101 h 275"/>
              <a:gd name="T110" fmla="*/ 113 w 276"/>
              <a:gd name="T111" fmla="*/ 62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6" h="275">
                <a:moveTo>
                  <a:pt x="30" y="66"/>
                </a:moveTo>
                <a:lnTo>
                  <a:pt x="30" y="66"/>
                </a:lnTo>
                <a:lnTo>
                  <a:pt x="34" y="71"/>
                </a:lnTo>
                <a:lnTo>
                  <a:pt x="36" y="79"/>
                </a:lnTo>
                <a:lnTo>
                  <a:pt x="34" y="84"/>
                </a:lnTo>
                <a:lnTo>
                  <a:pt x="34" y="90"/>
                </a:lnTo>
                <a:lnTo>
                  <a:pt x="34" y="90"/>
                </a:lnTo>
                <a:lnTo>
                  <a:pt x="32" y="92"/>
                </a:lnTo>
                <a:lnTo>
                  <a:pt x="28" y="94"/>
                </a:lnTo>
                <a:lnTo>
                  <a:pt x="23" y="94"/>
                </a:lnTo>
                <a:lnTo>
                  <a:pt x="17" y="94"/>
                </a:lnTo>
                <a:lnTo>
                  <a:pt x="17" y="94"/>
                </a:lnTo>
                <a:lnTo>
                  <a:pt x="12" y="94"/>
                </a:lnTo>
                <a:lnTo>
                  <a:pt x="8" y="97"/>
                </a:lnTo>
                <a:lnTo>
                  <a:pt x="2" y="101"/>
                </a:lnTo>
                <a:lnTo>
                  <a:pt x="0" y="109"/>
                </a:lnTo>
                <a:lnTo>
                  <a:pt x="0" y="109"/>
                </a:lnTo>
                <a:lnTo>
                  <a:pt x="0" y="116"/>
                </a:lnTo>
                <a:lnTo>
                  <a:pt x="2" y="122"/>
                </a:lnTo>
                <a:lnTo>
                  <a:pt x="4" y="127"/>
                </a:lnTo>
                <a:lnTo>
                  <a:pt x="10" y="129"/>
                </a:lnTo>
                <a:lnTo>
                  <a:pt x="10" y="129"/>
                </a:lnTo>
                <a:lnTo>
                  <a:pt x="15" y="133"/>
                </a:lnTo>
                <a:lnTo>
                  <a:pt x="19" y="137"/>
                </a:lnTo>
                <a:lnTo>
                  <a:pt x="21" y="142"/>
                </a:lnTo>
                <a:lnTo>
                  <a:pt x="23" y="148"/>
                </a:lnTo>
                <a:lnTo>
                  <a:pt x="23" y="148"/>
                </a:lnTo>
                <a:lnTo>
                  <a:pt x="23" y="152"/>
                </a:lnTo>
                <a:lnTo>
                  <a:pt x="19" y="154"/>
                </a:lnTo>
                <a:lnTo>
                  <a:pt x="15" y="157"/>
                </a:lnTo>
                <a:lnTo>
                  <a:pt x="12" y="159"/>
                </a:lnTo>
                <a:lnTo>
                  <a:pt x="12" y="159"/>
                </a:lnTo>
                <a:lnTo>
                  <a:pt x="6" y="163"/>
                </a:lnTo>
                <a:lnTo>
                  <a:pt x="4" y="167"/>
                </a:lnTo>
                <a:lnTo>
                  <a:pt x="2" y="174"/>
                </a:lnTo>
                <a:lnTo>
                  <a:pt x="4" y="182"/>
                </a:lnTo>
                <a:lnTo>
                  <a:pt x="4" y="182"/>
                </a:lnTo>
                <a:lnTo>
                  <a:pt x="8" y="187"/>
                </a:lnTo>
                <a:lnTo>
                  <a:pt x="12" y="193"/>
                </a:lnTo>
                <a:lnTo>
                  <a:pt x="17" y="195"/>
                </a:lnTo>
                <a:lnTo>
                  <a:pt x="23" y="195"/>
                </a:lnTo>
                <a:lnTo>
                  <a:pt x="23" y="195"/>
                </a:lnTo>
                <a:lnTo>
                  <a:pt x="28" y="193"/>
                </a:lnTo>
                <a:lnTo>
                  <a:pt x="32" y="193"/>
                </a:lnTo>
                <a:lnTo>
                  <a:pt x="36" y="195"/>
                </a:lnTo>
                <a:lnTo>
                  <a:pt x="40" y="197"/>
                </a:lnTo>
                <a:lnTo>
                  <a:pt x="40" y="197"/>
                </a:lnTo>
                <a:lnTo>
                  <a:pt x="42" y="202"/>
                </a:lnTo>
                <a:lnTo>
                  <a:pt x="42" y="208"/>
                </a:lnTo>
                <a:lnTo>
                  <a:pt x="42" y="216"/>
                </a:lnTo>
                <a:lnTo>
                  <a:pt x="38" y="219"/>
                </a:lnTo>
                <a:lnTo>
                  <a:pt x="38" y="219"/>
                </a:lnTo>
                <a:lnTo>
                  <a:pt x="36" y="225"/>
                </a:lnTo>
                <a:lnTo>
                  <a:pt x="36" y="230"/>
                </a:lnTo>
                <a:lnTo>
                  <a:pt x="40" y="236"/>
                </a:lnTo>
                <a:lnTo>
                  <a:pt x="43" y="242"/>
                </a:lnTo>
                <a:lnTo>
                  <a:pt x="43" y="242"/>
                </a:lnTo>
                <a:lnTo>
                  <a:pt x="49" y="247"/>
                </a:lnTo>
                <a:lnTo>
                  <a:pt x="57" y="249"/>
                </a:lnTo>
                <a:lnTo>
                  <a:pt x="62" y="247"/>
                </a:lnTo>
                <a:lnTo>
                  <a:pt x="66" y="245"/>
                </a:lnTo>
                <a:lnTo>
                  <a:pt x="66" y="245"/>
                </a:lnTo>
                <a:lnTo>
                  <a:pt x="72" y="242"/>
                </a:lnTo>
                <a:lnTo>
                  <a:pt x="77" y="242"/>
                </a:lnTo>
                <a:lnTo>
                  <a:pt x="85" y="242"/>
                </a:lnTo>
                <a:lnTo>
                  <a:pt x="88" y="242"/>
                </a:lnTo>
                <a:lnTo>
                  <a:pt x="88" y="242"/>
                </a:lnTo>
                <a:lnTo>
                  <a:pt x="92" y="245"/>
                </a:lnTo>
                <a:lnTo>
                  <a:pt x="92" y="249"/>
                </a:lnTo>
                <a:lnTo>
                  <a:pt x="94" y="253"/>
                </a:lnTo>
                <a:lnTo>
                  <a:pt x="92" y="259"/>
                </a:lnTo>
                <a:lnTo>
                  <a:pt x="92" y="259"/>
                </a:lnTo>
                <a:lnTo>
                  <a:pt x="94" y="264"/>
                </a:lnTo>
                <a:lnTo>
                  <a:pt x="96" y="270"/>
                </a:lnTo>
                <a:lnTo>
                  <a:pt x="102" y="274"/>
                </a:lnTo>
                <a:lnTo>
                  <a:pt x="109" y="275"/>
                </a:lnTo>
                <a:lnTo>
                  <a:pt x="109" y="275"/>
                </a:lnTo>
                <a:lnTo>
                  <a:pt x="115" y="275"/>
                </a:lnTo>
                <a:lnTo>
                  <a:pt x="122" y="275"/>
                </a:lnTo>
                <a:lnTo>
                  <a:pt x="126" y="272"/>
                </a:lnTo>
                <a:lnTo>
                  <a:pt x="130" y="266"/>
                </a:lnTo>
                <a:lnTo>
                  <a:pt x="130" y="266"/>
                </a:lnTo>
                <a:lnTo>
                  <a:pt x="132" y="260"/>
                </a:lnTo>
                <a:lnTo>
                  <a:pt x="137" y="257"/>
                </a:lnTo>
                <a:lnTo>
                  <a:pt x="143" y="255"/>
                </a:lnTo>
                <a:lnTo>
                  <a:pt x="147" y="253"/>
                </a:lnTo>
                <a:lnTo>
                  <a:pt x="147" y="253"/>
                </a:lnTo>
                <a:lnTo>
                  <a:pt x="150" y="253"/>
                </a:lnTo>
                <a:lnTo>
                  <a:pt x="154" y="257"/>
                </a:lnTo>
                <a:lnTo>
                  <a:pt x="158" y="260"/>
                </a:lnTo>
                <a:lnTo>
                  <a:pt x="160" y="264"/>
                </a:lnTo>
                <a:lnTo>
                  <a:pt x="160" y="264"/>
                </a:lnTo>
                <a:lnTo>
                  <a:pt x="162" y="270"/>
                </a:lnTo>
                <a:lnTo>
                  <a:pt x="167" y="272"/>
                </a:lnTo>
                <a:lnTo>
                  <a:pt x="175" y="274"/>
                </a:lnTo>
                <a:lnTo>
                  <a:pt x="180" y="272"/>
                </a:lnTo>
                <a:lnTo>
                  <a:pt x="180" y="272"/>
                </a:lnTo>
                <a:lnTo>
                  <a:pt x="188" y="270"/>
                </a:lnTo>
                <a:lnTo>
                  <a:pt x="191" y="264"/>
                </a:lnTo>
                <a:lnTo>
                  <a:pt x="195" y="259"/>
                </a:lnTo>
                <a:lnTo>
                  <a:pt x="195" y="253"/>
                </a:lnTo>
                <a:lnTo>
                  <a:pt x="195" y="253"/>
                </a:lnTo>
                <a:lnTo>
                  <a:pt x="195" y="247"/>
                </a:lnTo>
                <a:lnTo>
                  <a:pt x="197" y="242"/>
                </a:lnTo>
                <a:lnTo>
                  <a:pt x="201" y="236"/>
                </a:lnTo>
                <a:lnTo>
                  <a:pt x="203" y="232"/>
                </a:lnTo>
                <a:lnTo>
                  <a:pt x="203" y="232"/>
                </a:lnTo>
                <a:lnTo>
                  <a:pt x="206" y="232"/>
                </a:lnTo>
                <a:lnTo>
                  <a:pt x="210" y="232"/>
                </a:lnTo>
                <a:lnTo>
                  <a:pt x="216" y="234"/>
                </a:lnTo>
                <a:lnTo>
                  <a:pt x="220" y="238"/>
                </a:lnTo>
                <a:lnTo>
                  <a:pt x="220" y="238"/>
                </a:lnTo>
                <a:lnTo>
                  <a:pt x="225" y="240"/>
                </a:lnTo>
                <a:lnTo>
                  <a:pt x="231" y="240"/>
                </a:lnTo>
                <a:lnTo>
                  <a:pt x="236" y="238"/>
                </a:lnTo>
                <a:lnTo>
                  <a:pt x="242" y="232"/>
                </a:lnTo>
                <a:lnTo>
                  <a:pt x="242" y="232"/>
                </a:lnTo>
                <a:lnTo>
                  <a:pt x="246" y="227"/>
                </a:lnTo>
                <a:lnTo>
                  <a:pt x="248" y="221"/>
                </a:lnTo>
                <a:lnTo>
                  <a:pt x="248" y="214"/>
                </a:lnTo>
                <a:lnTo>
                  <a:pt x="244" y="210"/>
                </a:lnTo>
                <a:lnTo>
                  <a:pt x="244" y="210"/>
                </a:lnTo>
                <a:lnTo>
                  <a:pt x="242" y="204"/>
                </a:lnTo>
                <a:lnTo>
                  <a:pt x="240" y="199"/>
                </a:lnTo>
                <a:lnTo>
                  <a:pt x="240" y="191"/>
                </a:lnTo>
                <a:lnTo>
                  <a:pt x="242" y="187"/>
                </a:lnTo>
                <a:lnTo>
                  <a:pt x="242" y="187"/>
                </a:lnTo>
                <a:lnTo>
                  <a:pt x="244" y="186"/>
                </a:lnTo>
                <a:lnTo>
                  <a:pt x="248" y="184"/>
                </a:lnTo>
                <a:lnTo>
                  <a:pt x="253" y="182"/>
                </a:lnTo>
                <a:lnTo>
                  <a:pt x="259" y="184"/>
                </a:lnTo>
                <a:lnTo>
                  <a:pt x="259" y="184"/>
                </a:lnTo>
                <a:lnTo>
                  <a:pt x="265" y="184"/>
                </a:lnTo>
                <a:lnTo>
                  <a:pt x="268" y="180"/>
                </a:lnTo>
                <a:lnTo>
                  <a:pt x="272" y="174"/>
                </a:lnTo>
                <a:lnTo>
                  <a:pt x="276" y="169"/>
                </a:lnTo>
                <a:lnTo>
                  <a:pt x="276" y="169"/>
                </a:lnTo>
                <a:lnTo>
                  <a:pt x="276" y="161"/>
                </a:lnTo>
                <a:lnTo>
                  <a:pt x="274" y="154"/>
                </a:lnTo>
                <a:lnTo>
                  <a:pt x="270" y="150"/>
                </a:lnTo>
                <a:lnTo>
                  <a:pt x="266" y="146"/>
                </a:lnTo>
                <a:lnTo>
                  <a:pt x="266" y="146"/>
                </a:lnTo>
                <a:lnTo>
                  <a:pt x="261" y="144"/>
                </a:lnTo>
                <a:lnTo>
                  <a:pt x="257" y="139"/>
                </a:lnTo>
                <a:lnTo>
                  <a:pt x="253" y="133"/>
                </a:lnTo>
                <a:lnTo>
                  <a:pt x="253" y="129"/>
                </a:lnTo>
                <a:lnTo>
                  <a:pt x="253" y="129"/>
                </a:lnTo>
                <a:lnTo>
                  <a:pt x="253" y="126"/>
                </a:lnTo>
                <a:lnTo>
                  <a:pt x="255" y="122"/>
                </a:lnTo>
                <a:lnTo>
                  <a:pt x="259" y="120"/>
                </a:lnTo>
                <a:lnTo>
                  <a:pt x="265" y="116"/>
                </a:lnTo>
                <a:lnTo>
                  <a:pt x="265" y="116"/>
                </a:lnTo>
                <a:lnTo>
                  <a:pt x="268" y="114"/>
                </a:lnTo>
                <a:lnTo>
                  <a:pt x="272" y="109"/>
                </a:lnTo>
                <a:lnTo>
                  <a:pt x="274" y="103"/>
                </a:lnTo>
                <a:lnTo>
                  <a:pt x="272" y="96"/>
                </a:lnTo>
                <a:lnTo>
                  <a:pt x="272" y="96"/>
                </a:lnTo>
                <a:lnTo>
                  <a:pt x="268" y="88"/>
                </a:lnTo>
                <a:lnTo>
                  <a:pt x="265" y="84"/>
                </a:lnTo>
                <a:lnTo>
                  <a:pt x="259" y="81"/>
                </a:lnTo>
                <a:lnTo>
                  <a:pt x="253" y="82"/>
                </a:lnTo>
                <a:lnTo>
                  <a:pt x="253" y="82"/>
                </a:lnTo>
                <a:lnTo>
                  <a:pt x="248" y="82"/>
                </a:lnTo>
                <a:lnTo>
                  <a:pt x="242" y="79"/>
                </a:lnTo>
                <a:lnTo>
                  <a:pt x="236" y="75"/>
                </a:lnTo>
                <a:lnTo>
                  <a:pt x="233" y="73"/>
                </a:lnTo>
                <a:lnTo>
                  <a:pt x="233" y="73"/>
                </a:lnTo>
                <a:lnTo>
                  <a:pt x="231" y="69"/>
                </a:lnTo>
                <a:lnTo>
                  <a:pt x="233" y="66"/>
                </a:lnTo>
                <a:lnTo>
                  <a:pt x="235" y="60"/>
                </a:lnTo>
                <a:lnTo>
                  <a:pt x="236" y="56"/>
                </a:lnTo>
                <a:lnTo>
                  <a:pt x="236" y="56"/>
                </a:lnTo>
                <a:lnTo>
                  <a:pt x="240" y="51"/>
                </a:lnTo>
                <a:lnTo>
                  <a:pt x="240" y="45"/>
                </a:lnTo>
                <a:lnTo>
                  <a:pt x="236" y="39"/>
                </a:lnTo>
                <a:lnTo>
                  <a:pt x="233" y="34"/>
                </a:lnTo>
                <a:lnTo>
                  <a:pt x="233" y="34"/>
                </a:lnTo>
                <a:lnTo>
                  <a:pt x="227" y="30"/>
                </a:lnTo>
                <a:lnTo>
                  <a:pt x="220" y="28"/>
                </a:lnTo>
                <a:lnTo>
                  <a:pt x="214" y="28"/>
                </a:lnTo>
                <a:lnTo>
                  <a:pt x="210" y="32"/>
                </a:lnTo>
                <a:lnTo>
                  <a:pt x="210" y="32"/>
                </a:lnTo>
                <a:lnTo>
                  <a:pt x="205" y="34"/>
                </a:lnTo>
                <a:lnTo>
                  <a:pt x="197" y="36"/>
                </a:lnTo>
                <a:lnTo>
                  <a:pt x="191" y="36"/>
                </a:lnTo>
                <a:lnTo>
                  <a:pt x="188" y="34"/>
                </a:lnTo>
                <a:lnTo>
                  <a:pt x="188" y="34"/>
                </a:lnTo>
                <a:lnTo>
                  <a:pt x="184" y="32"/>
                </a:lnTo>
                <a:lnTo>
                  <a:pt x="182" y="28"/>
                </a:lnTo>
                <a:lnTo>
                  <a:pt x="182" y="23"/>
                </a:lnTo>
                <a:lnTo>
                  <a:pt x="182" y="17"/>
                </a:lnTo>
                <a:lnTo>
                  <a:pt x="182" y="17"/>
                </a:lnTo>
                <a:lnTo>
                  <a:pt x="182" y="13"/>
                </a:lnTo>
                <a:lnTo>
                  <a:pt x="180" y="8"/>
                </a:lnTo>
                <a:lnTo>
                  <a:pt x="175" y="4"/>
                </a:lnTo>
                <a:lnTo>
                  <a:pt x="167" y="0"/>
                </a:lnTo>
                <a:lnTo>
                  <a:pt x="167" y="0"/>
                </a:lnTo>
                <a:lnTo>
                  <a:pt x="160" y="0"/>
                </a:lnTo>
                <a:lnTo>
                  <a:pt x="154" y="2"/>
                </a:lnTo>
                <a:lnTo>
                  <a:pt x="148" y="6"/>
                </a:lnTo>
                <a:lnTo>
                  <a:pt x="147" y="9"/>
                </a:lnTo>
                <a:lnTo>
                  <a:pt x="147" y="9"/>
                </a:lnTo>
                <a:lnTo>
                  <a:pt x="143" y="15"/>
                </a:lnTo>
                <a:lnTo>
                  <a:pt x="139" y="19"/>
                </a:lnTo>
                <a:lnTo>
                  <a:pt x="133" y="23"/>
                </a:lnTo>
                <a:lnTo>
                  <a:pt x="128" y="24"/>
                </a:lnTo>
                <a:lnTo>
                  <a:pt x="128" y="24"/>
                </a:lnTo>
                <a:lnTo>
                  <a:pt x="126" y="23"/>
                </a:lnTo>
                <a:lnTo>
                  <a:pt x="122" y="21"/>
                </a:lnTo>
                <a:lnTo>
                  <a:pt x="118" y="17"/>
                </a:lnTo>
                <a:lnTo>
                  <a:pt x="117" y="11"/>
                </a:lnTo>
                <a:lnTo>
                  <a:pt x="117" y="11"/>
                </a:lnTo>
                <a:lnTo>
                  <a:pt x="113" y="8"/>
                </a:lnTo>
                <a:lnTo>
                  <a:pt x="109" y="4"/>
                </a:lnTo>
                <a:lnTo>
                  <a:pt x="102" y="4"/>
                </a:lnTo>
                <a:lnTo>
                  <a:pt x="94" y="4"/>
                </a:lnTo>
                <a:lnTo>
                  <a:pt x="94" y="4"/>
                </a:lnTo>
                <a:lnTo>
                  <a:pt x="88" y="8"/>
                </a:lnTo>
                <a:lnTo>
                  <a:pt x="83" y="11"/>
                </a:lnTo>
                <a:lnTo>
                  <a:pt x="81" y="17"/>
                </a:lnTo>
                <a:lnTo>
                  <a:pt x="81" y="23"/>
                </a:lnTo>
                <a:lnTo>
                  <a:pt x="81" y="23"/>
                </a:lnTo>
                <a:lnTo>
                  <a:pt x="81" y="28"/>
                </a:lnTo>
                <a:lnTo>
                  <a:pt x="79" y="36"/>
                </a:lnTo>
                <a:lnTo>
                  <a:pt x="75" y="39"/>
                </a:lnTo>
                <a:lnTo>
                  <a:pt x="72" y="43"/>
                </a:lnTo>
                <a:lnTo>
                  <a:pt x="72" y="43"/>
                </a:lnTo>
                <a:lnTo>
                  <a:pt x="70" y="45"/>
                </a:lnTo>
                <a:lnTo>
                  <a:pt x="64" y="45"/>
                </a:lnTo>
                <a:lnTo>
                  <a:pt x="60" y="43"/>
                </a:lnTo>
                <a:lnTo>
                  <a:pt x="57" y="39"/>
                </a:lnTo>
                <a:lnTo>
                  <a:pt x="57" y="39"/>
                </a:lnTo>
                <a:lnTo>
                  <a:pt x="51" y="38"/>
                </a:lnTo>
                <a:lnTo>
                  <a:pt x="45" y="38"/>
                </a:lnTo>
                <a:lnTo>
                  <a:pt x="40" y="39"/>
                </a:lnTo>
                <a:lnTo>
                  <a:pt x="34" y="43"/>
                </a:lnTo>
                <a:lnTo>
                  <a:pt x="34" y="43"/>
                </a:lnTo>
                <a:lnTo>
                  <a:pt x="30" y="51"/>
                </a:lnTo>
                <a:lnTo>
                  <a:pt x="28" y="56"/>
                </a:lnTo>
                <a:lnTo>
                  <a:pt x="28" y="62"/>
                </a:lnTo>
                <a:lnTo>
                  <a:pt x="30" y="66"/>
                </a:lnTo>
                <a:lnTo>
                  <a:pt x="30" y="66"/>
                </a:lnTo>
                <a:close/>
                <a:moveTo>
                  <a:pt x="113" y="62"/>
                </a:moveTo>
                <a:lnTo>
                  <a:pt x="113" y="62"/>
                </a:lnTo>
                <a:lnTo>
                  <a:pt x="130" y="58"/>
                </a:lnTo>
                <a:lnTo>
                  <a:pt x="145" y="58"/>
                </a:lnTo>
                <a:lnTo>
                  <a:pt x="160" y="60"/>
                </a:lnTo>
                <a:lnTo>
                  <a:pt x="175" y="66"/>
                </a:lnTo>
                <a:lnTo>
                  <a:pt x="188" y="75"/>
                </a:lnTo>
                <a:lnTo>
                  <a:pt x="199" y="86"/>
                </a:lnTo>
                <a:lnTo>
                  <a:pt x="208" y="99"/>
                </a:lnTo>
                <a:lnTo>
                  <a:pt x="214" y="114"/>
                </a:lnTo>
                <a:lnTo>
                  <a:pt x="214" y="114"/>
                </a:lnTo>
                <a:lnTo>
                  <a:pt x="218" y="129"/>
                </a:lnTo>
                <a:lnTo>
                  <a:pt x="218" y="146"/>
                </a:lnTo>
                <a:lnTo>
                  <a:pt x="216" y="161"/>
                </a:lnTo>
                <a:lnTo>
                  <a:pt x="210" y="174"/>
                </a:lnTo>
                <a:lnTo>
                  <a:pt x="201" y="187"/>
                </a:lnTo>
                <a:lnTo>
                  <a:pt x="191" y="199"/>
                </a:lnTo>
                <a:lnTo>
                  <a:pt x="178" y="208"/>
                </a:lnTo>
                <a:lnTo>
                  <a:pt x="163" y="216"/>
                </a:lnTo>
                <a:lnTo>
                  <a:pt x="163" y="216"/>
                </a:lnTo>
                <a:lnTo>
                  <a:pt x="147" y="219"/>
                </a:lnTo>
                <a:lnTo>
                  <a:pt x="132" y="219"/>
                </a:lnTo>
                <a:lnTo>
                  <a:pt x="115" y="216"/>
                </a:lnTo>
                <a:lnTo>
                  <a:pt x="102" y="210"/>
                </a:lnTo>
                <a:lnTo>
                  <a:pt x="88" y="202"/>
                </a:lnTo>
                <a:lnTo>
                  <a:pt x="77" y="191"/>
                </a:lnTo>
                <a:lnTo>
                  <a:pt x="68" y="178"/>
                </a:lnTo>
                <a:lnTo>
                  <a:pt x="60" y="163"/>
                </a:lnTo>
                <a:lnTo>
                  <a:pt x="60" y="163"/>
                </a:lnTo>
                <a:lnTo>
                  <a:pt x="58" y="146"/>
                </a:lnTo>
                <a:lnTo>
                  <a:pt x="57" y="131"/>
                </a:lnTo>
                <a:lnTo>
                  <a:pt x="60" y="116"/>
                </a:lnTo>
                <a:lnTo>
                  <a:pt x="66" y="101"/>
                </a:lnTo>
                <a:lnTo>
                  <a:pt x="73" y="88"/>
                </a:lnTo>
                <a:lnTo>
                  <a:pt x="85" y="77"/>
                </a:lnTo>
                <a:lnTo>
                  <a:pt x="98" y="68"/>
                </a:lnTo>
                <a:lnTo>
                  <a:pt x="113" y="62"/>
                </a:lnTo>
                <a:lnTo>
                  <a:pt x="113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821"/>
          <p:cNvSpPr>
            <a:spLocks noEditPoints="1"/>
          </p:cNvSpPr>
          <p:nvPr/>
        </p:nvSpPr>
        <p:spPr bwMode="auto">
          <a:xfrm>
            <a:off x="7057471" y="3840571"/>
            <a:ext cx="619562" cy="616084"/>
          </a:xfrm>
          <a:custGeom>
            <a:avLst/>
            <a:gdLst>
              <a:gd name="T0" fmla="*/ 23 w 178"/>
              <a:gd name="T1" fmla="*/ 50 h 177"/>
              <a:gd name="T2" fmla="*/ 12 w 178"/>
              <a:gd name="T3" fmla="*/ 59 h 177"/>
              <a:gd name="T4" fmla="*/ 2 w 178"/>
              <a:gd name="T5" fmla="*/ 65 h 177"/>
              <a:gd name="T6" fmla="*/ 2 w 178"/>
              <a:gd name="T7" fmla="*/ 78 h 177"/>
              <a:gd name="T8" fmla="*/ 10 w 178"/>
              <a:gd name="T9" fmla="*/ 84 h 177"/>
              <a:gd name="T10" fmla="*/ 14 w 178"/>
              <a:gd name="T11" fmla="*/ 99 h 177"/>
              <a:gd name="T12" fmla="*/ 4 w 178"/>
              <a:gd name="T13" fmla="*/ 106 h 177"/>
              <a:gd name="T14" fmla="*/ 6 w 178"/>
              <a:gd name="T15" fmla="*/ 119 h 177"/>
              <a:gd name="T16" fmla="*/ 15 w 178"/>
              <a:gd name="T17" fmla="*/ 125 h 177"/>
              <a:gd name="T18" fmla="*/ 29 w 178"/>
              <a:gd name="T19" fmla="*/ 133 h 177"/>
              <a:gd name="T20" fmla="*/ 25 w 178"/>
              <a:gd name="T21" fmla="*/ 144 h 177"/>
              <a:gd name="T22" fmla="*/ 29 w 178"/>
              <a:gd name="T23" fmla="*/ 155 h 177"/>
              <a:gd name="T24" fmla="*/ 44 w 178"/>
              <a:gd name="T25" fmla="*/ 157 h 177"/>
              <a:gd name="T26" fmla="*/ 59 w 178"/>
              <a:gd name="T27" fmla="*/ 155 h 177"/>
              <a:gd name="T28" fmla="*/ 60 w 178"/>
              <a:gd name="T29" fmla="*/ 166 h 177"/>
              <a:gd name="T30" fmla="*/ 70 w 178"/>
              <a:gd name="T31" fmla="*/ 177 h 177"/>
              <a:gd name="T32" fmla="*/ 83 w 178"/>
              <a:gd name="T33" fmla="*/ 174 h 177"/>
              <a:gd name="T34" fmla="*/ 89 w 178"/>
              <a:gd name="T35" fmla="*/ 164 h 177"/>
              <a:gd name="T36" fmla="*/ 104 w 178"/>
              <a:gd name="T37" fmla="*/ 170 h 177"/>
              <a:gd name="T38" fmla="*/ 113 w 178"/>
              <a:gd name="T39" fmla="*/ 176 h 177"/>
              <a:gd name="T40" fmla="*/ 124 w 178"/>
              <a:gd name="T41" fmla="*/ 170 h 177"/>
              <a:gd name="T42" fmla="*/ 126 w 178"/>
              <a:gd name="T43" fmla="*/ 159 h 177"/>
              <a:gd name="T44" fmla="*/ 137 w 178"/>
              <a:gd name="T45" fmla="*/ 149 h 177"/>
              <a:gd name="T46" fmla="*/ 148 w 178"/>
              <a:gd name="T47" fmla="*/ 153 h 177"/>
              <a:gd name="T48" fmla="*/ 160 w 178"/>
              <a:gd name="T49" fmla="*/ 146 h 177"/>
              <a:gd name="T50" fmla="*/ 158 w 178"/>
              <a:gd name="T51" fmla="*/ 134 h 177"/>
              <a:gd name="T52" fmla="*/ 156 w 178"/>
              <a:gd name="T53" fmla="*/ 119 h 177"/>
              <a:gd name="T54" fmla="*/ 171 w 178"/>
              <a:gd name="T55" fmla="*/ 118 h 177"/>
              <a:gd name="T56" fmla="*/ 178 w 178"/>
              <a:gd name="T57" fmla="*/ 106 h 177"/>
              <a:gd name="T58" fmla="*/ 173 w 178"/>
              <a:gd name="T59" fmla="*/ 93 h 177"/>
              <a:gd name="T60" fmla="*/ 163 w 178"/>
              <a:gd name="T61" fmla="*/ 82 h 177"/>
              <a:gd name="T62" fmla="*/ 171 w 178"/>
              <a:gd name="T63" fmla="*/ 74 h 177"/>
              <a:gd name="T64" fmla="*/ 177 w 178"/>
              <a:gd name="T65" fmla="*/ 61 h 177"/>
              <a:gd name="T66" fmla="*/ 167 w 178"/>
              <a:gd name="T67" fmla="*/ 52 h 177"/>
              <a:gd name="T68" fmla="*/ 156 w 178"/>
              <a:gd name="T69" fmla="*/ 50 h 177"/>
              <a:gd name="T70" fmla="*/ 154 w 178"/>
              <a:gd name="T71" fmla="*/ 35 h 177"/>
              <a:gd name="T72" fmla="*/ 154 w 178"/>
              <a:gd name="T73" fmla="*/ 24 h 177"/>
              <a:gd name="T74" fmla="*/ 143 w 178"/>
              <a:gd name="T75" fmla="*/ 16 h 177"/>
              <a:gd name="T76" fmla="*/ 132 w 178"/>
              <a:gd name="T77" fmla="*/ 22 h 177"/>
              <a:gd name="T78" fmla="*/ 118 w 178"/>
              <a:gd name="T79" fmla="*/ 16 h 177"/>
              <a:gd name="T80" fmla="*/ 117 w 178"/>
              <a:gd name="T81" fmla="*/ 3 h 177"/>
              <a:gd name="T82" fmla="*/ 104 w 178"/>
              <a:gd name="T83" fmla="*/ 0 h 177"/>
              <a:gd name="T84" fmla="*/ 96 w 178"/>
              <a:gd name="T85" fmla="*/ 5 h 177"/>
              <a:gd name="T86" fmla="*/ 83 w 178"/>
              <a:gd name="T87" fmla="*/ 14 h 177"/>
              <a:gd name="T88" fmla="*/ 74 w 178"/>
              <a:gd name="T89" fmla="*/ 3 h 177"/>
              <a:gd name="T90" fmla="*/ 62 w 178"/>
              <a:gd name="T91" fmla="*/ 1 h 177"/>
              <a:gd name="T92" fmla="*/ 53 w 178"/>
              <a:gd name="T93" fmla="*/ 14 h 177"/>
              <a:gd name="T94" fmla="*/ 47 w 178"/>
              <a:gd name="T95" fmla="*/ 28 h 177"/>
              <a:gd name="T96" fmla="*/ 36 w 178"/>
              <a:gd name="T97" fmla="*/ 24 h 177"/>
              <a:gd name="T98" fmla="*/ 23 w 178"/>
              <a:gd name="T99" fmla="*/ 28 h 177"/>
              <a:gd name="T100" fmla="*/ 19 w 178"/>
              <a:gd name="T101" fmla="*/ 39 h 177"/>
              <a:gd name="T102" fmla="*/ 74 w 178"/>
              <a:gd name="T103" fmla="*/ 39 h 177"/>
              <a:gd name="T104" fmla="*/ 113 w 178"/>
              <a:gd name="T105" fmla="*/ 43 h 177"/>
              <a:gd name="T106" fmla="*/ 139 w 178"/>
              <a:gd name="T107" fmla="*/ 73 h 177"/>
              <a:gd name="T108" fmla="*/ 139 w 178"/>
              <a:gd name="T109" fmla="*/ 103 h 177"/>
              <a:gd name="T110" fmla="*/ 115 w 178"/>
              <a:gd name="T111" fmla="*/ 133 h 177"/>
              <a:gd name="T112" fmla="*/ 85 w 178"/>
              <a:gd name="T113" fmla="*/ 140 h 177"/>
              <a:gd name="T114" fmla="*/ 51 w 178"/>
              <a:gd name="T115" fmla="*/ 121 h 177"/>
              <a:gd name="T116" fmla="*/ 38 w 178"/>
              <a:gd name="T117" fmla="*/ 93 h 177"/>
              <a:gd name="T118" fmla="*/ 49 w 178"/>
              <a:gd name="T119" fmla="*/ 56 h 177"/>
              <a:gd name="T120" fmla="*/ 74 w 178"/>
              <a:gd name="T121" fmla="*/ 3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8" h="177">
                <a:moveTo>
                  <a:pt x="21" y="43"/>
                </a:moveTo>
                <a:lnTo>
                  <a:pt x="21" y="43"/>
                </a:lnTo>
                <a:lnTo>
                  <a:pt x="23" y="44"/>
                </a:lnTo>
                <a:lnTo>
                  <a:pt x="23" y="50"/>
                </a:lnTo>
                <a:lnTo>
                  <a:pt x="23" y="56"/>
                </a:lnTo>
                <a:lnTo>
                  <a:pt x="23" y="56"/>
                </a:lnTo>
                <a:lnTo>
                  <a:pt x="19" y="59"/>
                </a:lnTo>
                <a:lnTo>
                  <a:pt x="12" y="59"/>
                </a:lnTo>
                <a:lnTo>
                  <a:pt x="12" y="59"/>
                </a:lnTo>
                <a:lnTo>
                  <a:pt x="8" y="59"/>
                </a:lnTo>
                <a:lnTo>
                  <a:pt x="6" y="61"/>
                </a:lnTo>
                <a:lnTo>
                  <a:pt x="2" y="65"/>
                </a:lnTo>
                <a:lnTo>
                  <a:pt x="0" y="69"/>
                </a:lnTo>
                <a:lnTo>
                  <a:pt x="0" y="69"/>
                </a:lnTo>
                <a:lnTo>
                  <a:pt x="0" y="74"/>
                </a:lnTo>
                <a:lnTo>
                  <a:pt x="2" y="78"/>
                </a:lnTo>
                <a:lnTo>
                  <a:pt x="4" y="80"/>
                </a:lnTo>
                <a:lnTo>
                  <a:pt x="8" y="82"/>
                </a:lnTo>
                <a:lnTo>
                  <a:pt x="8" y="82"/>
                </a:lnTo>
                <a:lnTo>
                  <a:pt x="10" y="84"/>
                </a:lnTo>
                <a:lnTo>
                  <a:pt x="14" y="88"/>
                </a:lnTo>
                <a:lnTo>
                  <a:pt x="15" y="95"/>
                </a:lnTo>
                <a:lnTo>
                  <a:pt x="15" y="95"/>
                </a:lnTo>
                <a:lnTo>
                  <a:pt x="14" y="99"/>
                </a:lnTo>
                <a:lnTo>
                  <a:pt x="8" y="103"/>
                </a:lnTo>
                <a:lnTo>
                  <a:pt x="8" y="103"/>
                </a:lnTo>
                <a:lnTo>
                  <a:pt x="4" y="104"/>
                </a:lnTo>
                <a:lnTo>
                  <a:pt x="4" y="106"/>
                </a:lnTo>
                <a:lnTo>
                  <a:pt x="2" y="112"/>
                </a:lnTo>
                <a:lnTo>
                  <a:pt x="4" y="116"/>
                </a:lnTo>
                <a:lnTo>
                  <a:pt x="4" y="116"/>
                </a:lnTo>
                <a:lnTo>
                  <a:pt x="6" y="119"/>
                </a:lnTo>
                <a:lnTo>
                  <a:pt x="8" y="123"/>
                </a:lnTo>
                <a:lnTo>
                  <a:pt x="12" y="125"/>
                </a:lnTo>
                <a:lnTo>
                  <a:pt x="15" y="125"/>
                </a:lnTo>
                <a:lnTo>
                  <a:pt x="15" y="125"/>
                </a:lnTo>
                <a:lnTo>
                  <a:pt x="21" y="123"/>
                </a:lnTo>
                <a:lnTo>
                  <a:pt x="27" y="127"/>
                </a:lnTo>
                <a:lnTo>
                  <a:pt x="27" y="127"/>
                </a:lnTo>
                <a:lnTo>
                  <a:pt x="29" y="133"/>
                </a:lnTo>
                <a:lnTo>
                  <a:pt x="27" y="138"/>
                </a:lnTo>
                <a:lnTo>
                  <a:pt x="27" y="140"/>
                </a:lnTo>
                <a:lnTo>
                  <a:pt x="27" y="140"/>
                </a:lnTo>
                <a:lnTo>
                  <a:pt x="25" y="144"/>
                </a:lnTo>
                <a:lnTo>
                  <a:pt x="25" y="148"/>
                </a:lnTo>
                <a:lnTo>
                  <a:pt x="27" y="151"/>
                </a:lnTo>
                <a:lnTo>
                  <a:pt x="29" y="155"/>
                </a:lnTo>
                <a:lnTo>
                  <a:pt x="29" y="155"/>
                </a:lnTo>
                <a:lnTo>
                  <a:pt x="32" y="159"/>
                </a:lnTo>
                <a:lnTo>
                  <a:pt x="36" y="159"/>
                </a:lnTo>
                <a:lnTo>
                  <a:pt x="40" y="159"/>
                </a:lnTo>
                <a:lnTo>
                  <a:pt x="44" y="157"/>
                </a:lnTo>
                <a:lnTo>
                  <a:pt x="44" y="157"/>
                </a:lnTo>
                <a:lnTo>
                  <a:pt x="47" y="155"/>
                </a:lnTo>
                <a:lnTo>
                  <a:pt x="51" y="155"/>
                </a:lnTo>
                <a:lnTo>
                  <a:pt x="59" y="155"/>
                </a:lnTo>
                <a:lnTo>
                  <a:pt x="59" y="155"/>
                </a:lnTo>
                <a:lnTo>
                  <a:pt x="60" y="159"/>
                </a:lnTo>
                <a:lnTo>
                  <a:pt x="60" y="166"/>
                </a:lnTo>
                <a:lnTo>
                  <a:pt x="60" y="166"/>
                </a:lnTo>
                <a:lnTo>
                  <a:pt x="60" y="170"/>
                </a:lnTo>
                <a:lnTo>
                  <a:pt x="62" y="172"/>
                </a:lnTo>
                <a:lnTo>
                  <a:pt x="66" y="176"/>
                </a:lnTo>
                <a:lnTo>
                  <a:pt x="70" y="177"/>
                </a:lnTo>
                <a:lnTo>
                  <a:pt x="70" y="177"/>
                </a:lnTo>
                <a:lnTo>
                  <a:pt x="75" y="177"/>
                </a:lnTo>
                <a:lnTo>
                  <a:pt x="79" y="176"/>
                </a:lnTo>
                <a:lnTo>
                  <a:pt x="83" y="174"/>
                </a:lnTo>
                <a:lnTo>
                  <a:pt x="85" y="170"/>
                </a:lnTo>
                <a:lnTo>
                  <a:pt x="85" y="170"/>
                </a:lnTo>
                <a:lnTo>
                  <a:pt x="87" y="168"/>
                </a:lnTo>
                <a:lnTo>
                  <a:pt x="89" y="164"/>
                </a:lnTo>
                <a:lnTo>
                  <a:pt x="96" y="162"/>
                </a:lnTo>
                <a:lnTo>
                  <a:pt x="96" y="162"/>
                </a:lnTo>
                <a:lnTo>
                  <a:pt x="100" y="164"/>
                </a:lnTo>
                <a:lnTo>
                  <a:pt x="104" y="170"/>
                </a:lnTo>
                <a:lnTo>
                  <a:pt x="104" y="170"/>
                </a:lnTo>
                <a:lnTo>
                  <a:pt x="105" y="172"/>
                </a:lnTo>
                <a:lnTo>
                  <a:pt x="109" y="174"/>
                </a:lnTo>
                <a:lnTo>
                  <a:pt x="113" y="176"/>
                </a:lnTo>
                <a:lnTo>
                  <a:pt x="117" y="174"/>
                </a:lnTo>
                <a:lnTo>
                  <a:pt x="117" y="174"/>
                </a:lnTo>
                <a:lnTo>
                  <a:pt x="122" y="172"/>
                </a:lnTo>
                <a:lnTo>
                  <a:pt x="124" y="170"/>
                </a:lnTo>
                <a:lnTo>
                  <a:pt x="126" y="166"/>
                </a:lnTo>
                <a:lnTo>
                  <a:pt x="126" y="162"/>
                </a:lnTo>
                <a:lnTo>
                  <a:pt x="126" y="162"/>
                </a:lnTo>
                <a:lnTo>
                  <a:pt x="126" y="159"/>
                </a:lnTo>
                <a:lnTo>
                  <a:pt x="128" y="155"/>
                </a:lnTo>
                <a:lnTo>
                  <a:pt x="132" y="149"/>
                </a:lnTo>
                <a:lnTo>
                  <a:pt x="132" y="149"/>
                </a:lnTo>
                <a:lnTo>
                  <a:pt x="137" y="149"/>
                </a:lnTo>
                <a:lnTo>
                  <a:pt x="143" y="151"/>
                </a:lnTo>
                <a:lnTo>
                  <a:pt x="143" y="151"/>
                </a:lnTo>
                <a:lnTo>
                  <a:pt x="145" y="153"/>
                </a:lnTo>
                <a:lnTo>
                  <a:pt x="148" y="153"/>
                </a:lnTo>
                <a:lnTo>
                  <a:pt x="152" y="151"/>
                </a:lnTo>
                <a:lnTo>
                  <a:pt x="156" y="149"/>
                </a:lnTo>
                <a:lnTo>
                  <a:pt x="156" y="149"/>
                </a:lnTo>
                <a:lnTo>
                  <a:pt x="160" y="146"/>
                </a:lnTo>
                <a:lnTo>
                  <a:pt x="160" y="140"/>
                </a:lnTo>
                <a:lnTo>
                  <a:pt x="160" y="136"/>
                </a:lnTo>
                <a:lnTo>
                  <a:pt x="158" y="134"/>
                </a:lnTo>
                <a:lnTo>
                  <a:pt x="158" y="134"/>
                </a:lnTo>
                <a:lnTo>
                  <a:pt x="156" y="131"/>
                </a:lnTo>
                <a:lnTo>
                  <a:pt x="156" y="127"/>
                </a:lnTo>
                <a:lnTo>
                  <a:pt x="156" y="119"/>
                </a:lnTo>
                <a:lnTo>
                  <a:pt x="156" y="119"/>
                </a:lnTo>
                <a:lnTo>
                  <a:pt x="160" y="118"/>
                </a:lnTo>
                <a:lnTo>
                  <a:pt x="167" y="118"/>
                </a:lnTo>
                <a:lnTo>
                  <a:pt x="167" y="118"/>
                </a:lnTo>
                <a:lnTo>
                  <a:pt x="171" y="118"/>
                </a:lnTo>
                <a:lnTo>
                  <a:pt x="175" y="116"/>
                </a:lnTo>
                <a:lnTo>
                  <a:pt x="177" y="112"/>
                </a:lnTo>
                <a:lnTo>
                  <a:pt x="178" y="106"/>
                </a:lnTo>
                <a:lnTo>
                  <a:pt x="178" y="106"/>
                </a:lnTo>
                <a:lnTo>
                  <a:pt x="178" y="103"/>
                </a:lnTo>
                <a:lnTo>
                  <a:pt x="177" y="99"/>
                </a:lnTo>
                <a:lnTo>
                  <a:pt x="175" y="95"/>
                </a:lnTo>
                <a:lnTo>
                  <a:pt x="173" y="93"/>
                </a:lnTo>
                <a:lnTo>
                  <a:pt x="173" y="93"/>
                </a:lnTo>
                <a:lnTo>
                  <a:pt x="169" y="91"/>
                </a:lnTo>
                <a:lnTo>
                  <a:pt x="165" y="89"/>
                </a:lnTo>
                <a:lnTo>
                  <a:pt x="163" y="82"/>
                </a:lnTo>
                <a:lnTo>
                  <a:pt x="163" y="82"/>
                </a:lnTo>
                <a:lnTo>
                  <a:pt x="165" y="78"/>
                </a:lnTo>
                <a:lnTo>
                  <a:pt x="171" y="74"/>
                </a:lnTo>
                <a:lnTo>
                  <a:pt x="171" y="74"/>
                </a:lnTo>
                <a:lnTo>
                  <a:pt x="175" y="73"/>
                </a:lnTo>
                <a:lnTo>
                  <a:pt x="177" y="69"/>
                </a:lnTo>
                <a:lnTo>
                  <a:pt x="177" y="65"/>
                </a:lnTo>
                <a:lnTo>
                  <a:pt x="177" y="61"/>
                </a:lnTo>
                <a:lnTo>
                  <a:pt x="177" y="61"/>
                </a:lnTo>
                <a:lnTo>
                  <a:pt x="173" y="56"/>
                </a:lnTo>
                <a:lnTo>
                  <a:pt x="171" y="54"/>
                </a:lnTo>
                <a:lnTo>
                  <a:pt x="167" y="52"/>
                </a:lnTo>
                <a:lnTo>
                  <a:pt x="163" y="52"/>
                </a:lnTo>
                <a:lnTo>
                  <a:pt x="163" y="52"/>
                </a:lnTo>
                <a:lnTo>
                  <a:pt x="160" y="52"/>
                </a:lnTo>
                <a:lnTo>
                  <a:pt x="156" y="50"/>
                </a:lnTo>
                <a:lnTo>
                  <a:pt x="150" y="46"/>
                </a:lnTo>
                <a:lnTo>
                  <a:pt x="150" y="46"/>
                </a:lnTo>
                <a:lnTo>
                  <a:pt x="150" y="41"/>
                </a:lnTo>
                <a:lnTo>
                  <a:pt x="154" y="35"/>
                </a:lnTo>
                <a:lnTo>
                  <a:pt x="154" y="35"/>
                </a:lnTo>
                <a:lnTo>
                  <a:pt x="154" y="33"/>
                </a:lnTo>
                <a:lnTo>
                  <a:pt x="154" y="29"/>
                </a:lnTo>
                <a:lnTo>
                  <a:pt x="154" y="24"/>
                </a:lnTo>
                <a:lnTo>
                  <a:pt x="150" y="22"/>
                </a:lnTo>
                <a:lnTo>
                  <a:pt x="150" y="22"/>
                </a:lnTo>
                <a:lnTo>
                  <a:pt x="147" y="18"/>
                </a:lnTo>
                <a:lnTo>
                  <a:pt x="143" y="16"/>
                </a:lnTo>
                <a:lnTo>
                  <a:pt x="139" y="18"/>
                </a:lnTo>
                <a:lnTo>
                  <a:pt x="135" y="20"/>
                </a:lnTo>
                <a:lnTo>
                  <a:pt x="135" y="20"/>
                </a:lnTo>
                <a:lnTo>
                  <a:pt x="132" y="22"/>
                </a:lnTo>
                <a:lnTo>
                  <a:pt x="128" y="22"/>
                </a:lnTo>
                <a:lnTo>
                  <a:pt x="120" y="22"/>
                </a:lnTo>
                <a:lnTo>
                  <a:pt x="120" y="22"/>
                </a:lnTo>
                <a:lnTo>
                  <a:pt x="118" y="16"/>
                </a:lnTo>
                <a:lnTo>
                  <a:pt x="118" y="11"/>
                </a:lnTo>
                <a:lnTo>
                  <a:pt x="118" y="11"/>
                </a:lnTo>
                <a:lnTo>
                  <a:pt x="118" y="7"/>
                </a:lnTo>
                <a:lnTo>
                  <a:pt x="117" y="3"/>
                </a:lnTo>
                <a:lnTo>
                  <a:pt x="113" y="1"/>
                </a:lnTo>
                <a:lnTo>
                  <a:pt x="109" y="0"/>
                </a:lnTo>
                <a:lnTo>
                  <a:pt x="109" y="0"/>
                </a:lnTo>
                <a:lnTo>
                  <a:pt x="104" y="0"/>
                </a:lnTo>
                <a:lnTo>
                  <a:pt x="100" y="0"/>
                </a:lnTo>
                <a:lnTo>
                  <a:pt x="96" y="3"/>
                </a:lnTo>
                <a:lnTo>
                  <a:pt x="96" y="5"/>
                </a:lnTo>
                <a:lnTo>
                  <a:pt x="96" y="5"/>
                </a:lnTo>
                <a:lnTo>
                  <a:pt x="94" y="9"/>
                </a:lnTo>
                <a:lnTo>
                  <a:pt x="90" y="11"/>
                </a:lnTo>
                <a:lnTo>
                  <a:pt x="83" y="14"/>
                </a:lnTo>
                <a:lnTo>
                  <a:pt x="83" y="14"/>
                </a:lnTo>
                <a:lnTo>
                  <a:pt x="79" y="13"/>
                </a:lnTo>
                <a:lnTo>
                  <a:pt x="75" y="7"/>
                </a:lnTo>
                <a:lnTo>
                  <a:pt x="75" y="7"/>
                </a:lnTo>
                <a:lnTo>
                  <a:pt x="74" y="3"/>
                </a:lnTo>
                <a:lnTo>
                  <a:pt x="70" y="1"/>
                </a:lnTo>
                <a:lnTo>
                  <a:pt x="66" y="1"/>
                </a:lnTo>
                <a:lnTo>
                  <a:pt x="62" y="1"/>
                </a:lnTo>
                <a:lnTo>
                  <a:pt x="62" y="1"/>
                </a:lnTo>
                <a:lnTo>
                  <a:pt x="59" y="3"/>
                </a:lnTo>
                <a:lnTo>
                  <a:pt x="55" y="7"/>
                </a:lnTo>
                <a:lnTo>
                  <a:pt x="53" y="11"/>
                </a:lnTo>
                <a:lnTo>
                  <a:pt x="53" y="14"/>
                </a:lnTo>
                <a:lnTo>
                  <a:pt x="53" y="14"/>
                </a:lnTo>
                <a:lnTo>
                  <a:pt x="53" y="18"/>
                </a:lnTo>
                <a:lnTo>
                  <a:pt x="51" y="22"/>
                </a:lnTo>
                <a:lnTo>
                  <a:pt x="47" y="28"/>
                </a:lnTo>
                <a:lnTo>
                  <a:pt x="47" y="28"/>
                </a:lnTo>
                <a:lnTo>
                  <a:pt x="44" y="28"/>
                </a:lnTo>
                <a:lnTo>
                  <a:pt x="36" y="24"/>
                </a:lnTo>
                <a:lnTo>
                  <a:pt x="36" y="24"/>
                </a:lnTo>
                <a:lnTo>
                  <a:pt x="34" y="22"/>
                </a:lnTo>
                <a:lnTo>
                  <a:pt x="30" y="22"/>
                </a:lnTo>
                <a:lnTo>
                  <a:pt x="27" y="24"/>
                </a:lnTo>
                <a:lnTo>
                  <a:pt x="23" y="28"/>
                </a:lnTo>
                <a:lnTo>
                  <a:pt x="23" y="28"/>
                </a:lnTo>
                <a:lnTo>
                  <a:pt x="19" y="31"/>
                </a:lnTo>
                <a:lnTo>
                  <a:pt x="19" y="35"/>
                </a:lnTo>
                <a:lnTo>
                  <a:pt x="19" y="39"/>
                </a:lnTo>
                <a:lnTo>
                  <a:pt x="21" y="43"/>
                </a:lnTo>
                <a:lnTo>
                  <a:pt x="21" y="43"/>
                </a:lnTo>
                <a:close/>
                <a:moveTo>
                  <a:pt x="74" y="39"/>
                </a:moveTo>
                <a:lnTo>
                  <a:pt x="74" y="39"/>
                </a:lnTo>
                <a:lnTo>
                  <a:pt x="85" y="37"/>
                </a:lnTo>
                <a:lnTo>
                  <a:pt x="94" y="37"/>
                </a:lnTo>
                <a:lnTo>
                  <a:pt x="104" y="39"/>
                </a:lnTo>
                <a:lnTo>
                  <a:pt x="113" y="43"/>
                </a:lnTo>
                <a:lnTo>
                  <a:pt x="122" y="48"/>
                </a:lnTo>
                <a:lnTo>
                  <a:pt x="130" y="54"/>
                </a:lnTo>
                <a:lnTo>
                  <a:pt x="135" y="63"/>
                </a:lnTo>
                <a:lnTo>
                  <a:pt x="139" y="73"/>
                </a:lnTo>
                <a:lnTo>
                  <a:pt x="139" y="73"/>
                </a:lnTo>
                <a:lnTo>
                  <a:pt x="141" y="82"/>
                </a:lnTo>
                <a:lnTo>
                  <a:pt x="141" y="93"/>
                </a:lnTo>
                <a:lnTo>
                  <a:pt x="139" y="103"/>
                </a:lnTo>
                <a:lnTo>
                  <a:pt x="135" y="112"/>
                </a:lnTo>
                <a:lnTo>
                  <a:pt x="130" y="119"/>
                </a:lnTo>
                <a:lnTo>
                  <a:pt x="124" y="127"/>
                </a:lnTo>
                <a:lnTo>
                  <a:pt x="115" y="133"/>
                </a:lnTo>
                <a:lnTo>
                  <a:pt x="105" y="138"/>
                </a:lnTo>
                <a:lnTo>
                  <a:pt x="105" y="138"/>
                </a:lnTo>
                <a:lnTo>
                  <a:pt x="96" y="140"/>
                </a:lnTo>
                <a:lnTo>
                  <a:pt x="85" y="140"/>
                </a:lnTo>
                <a:lnTo>
                  <a:pt x="75" y="138"/>
                </a:lnTo>
                <a:lnTo>
                  <a:pt x="66" y="134"/>
                </a:lnTo>
                <a:lnTo>
                  <a:pt x="57" y="129"/>
                </a:lnTo>
                <a:lnTo>
                  <a:pt x="51" y="121"/>
                </a:lnTo>
                <a:lnTo>
                  <a:pt x="44" y="114"/>
                </a:lnTo>
                <a:lnTo>
                  <a:pt x="40" y="104"/>
                </a:lnTo>
                <a:lnTo>
                  <a:pt x="40" y="104"/>
                </a:lnTo>
                <a:lnTo>
                  <a:pt x="38" y="93"/>
                </a:lnTo>
                <a:lnTo>
                  <a:pt x="38" y="84"/>
                </a:lnTo>
                <a:lnTo>
                  <a:pt x="40" y="74"/>
                </a:lnTo>
                <a:lnTo>
                  <a:pt x="44" y="65"/>
                </a:lnTo>
                <a:lnTo>
                  <a:pt x="49" y="56"/>
                </a:lnTo>
                <a:lnTo>
                  <a:pt x="55" y="48"/>
                </a:lnTo>
                <a:lnTo>
                  <a:pt x="64" y="43"/>
                </a:lnTo>
                <a:lnTo>
                  <a:pt x="74" y="39"/>
                </a:lnTo>
                <a:lnTo>
                  <a:pt x="74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822"/>
          <p:cNvSpPr>
            <a:spLocks noEditPoints="1"/>
          </p:cNvSpPr>
          <p:nvPr/>
        </p:nvSpPr>
        <p:spPr bwMode="auto">
          <a:xfrm>
            <a:off x="7064433" y="4456655"/>
            <a:ext cx="469894" cy="476855"/>
          </a:xfrm>
          <a:custGeom>
            <a:avLst/>
            <a:gdLst>
              <a:gd name="T0" fmla="*/ 17 w 135"/>
              <a:gd name="T1" fmla="*/ 40 h 137"/>
              <a:gd name="T2" fmla="*/ 8 w 135"/>
              <a:gd name="T3" fmla="*/ 47 h 137"/>
              <a:gd name="T4" fmla="*/ 0 w 135"/>
              <a:gd name="T5" fmla="*/ 55 h 137"/>
              <a:gd name="T6" fmla="*/ 4 w 135"/>
              <a:gd name="T7" fmla="*/ 64 h 137"/>
              <a:gd name="T8" fmla="*/ 12 w 135"/>
              <a:gd name="T9" fmla="*/ 74 h 137"/>
              <a:gd name="T10" fmla="*/ 6 w 135"/>
              <a:gd name="T11" fmla="*/ 79 h 137"/>
              <a:gd name="T12" fmla="*/ 2 w 135"/>
              <a:gd name="T13" fmla="*/ 90 h 137"/>
              <a:gd name="T14" fmla="*/ 12 w 135"/>
              <a:gd name="T15" fmla="*/ 98 h 137"/>
              <a:gd name="T16" fmla="*/ 21 w 135"/>
              <a:gd name="T17" fmla="*/ 104 h 137"/>
              <a:gd name="T18" fmla="*/ 17 w 135"/>
              <a:gd name="T19" fmla="*/ 113 h 137"/>
              <a:gd name="T20" fmla="*/ 27 w 135"/>
              <a:gd name="T21" fmla="*/ 124 h 137"/>
              <a:gd name="T22" fmla="*/ 34 w 135"/>
              <a:gd name="T23" fmla="*/ 120 h 137"/>
              <a:gd name="T24" fmla="*/ 45 w 135"/>
              <a:gd name="T25" fmla="*/ 124 h 137"/>
              <a:gd name="T26" fmla="*/ 47 w 135"/>
              <a:gd name="T27" fmla="*/ 133 h 137"/>
              <a:gd name="T28" fmla="*/ 62 w 135"/>
              <a:gd name="T29" fmla="*/ 135 h 137"/>
              <a:gd name="T30" fmla="*/ 68 w 135"/>
              <a:gd name="T31" fmla="*/ 128 h 137"/>
              <a:gd name="T32" fmla="*/ 79 w 135"/>
              <a:gd name="T33" fmla="*/ 132 h 137"/>
              <a:gd name="T34" fmla="*/ 88 w 135"/>
              <a:gd name="T35" fmla="*/ 135 h 137"/>
              <a:gd name="T36" fmla="*/ 96 w 135"/>
              <a:gd name="T37" fmla="*/ 126 h 137"/>
              <a:gd name="T38" fmla="*/ 100 w 135"/>
              <a:gd name="T39" fmla="*/ 117 h 137"/>
              <a:gd name="T40" fmla="*/ 109 w 135"/>
              <a:gd name="T41" fmla="*/ 119 h 137"/>
              <a:gd name="T42" fmla="*/ 120 w 135"/>
              <a:gd name="T43" fmla="*/ 117 h 137"/>
              <a:gd name="T44" fmla="*/ 120 w 135"/>
              <a:gd name="T45" fmla="*/ 105 h 137"/>
              <a:gd name="T46" fmla="*/ 118 w 135"/>
              <a:gd name="T47" fmla="*/ 94 h 137"/>
              <a:gd name="T48" fmla="*/ 130 w 135"/>
              <a:gd name="T49" fmla="*/ 90 h 137"/>
              <a:gd name="T50" fmla="*/ 135 w 135"/>
              <a:gd name="T51" fmla="*/ 77 h 137"/>
              <a:gd name="T52" fmla="*/ 130 w 135"/>
              <a:gd name="T53" fmla="*/ 72 h 137"/>
              <a:gd name="T54" fmla="*/ 126 w 135"/>
              <a:gd name="T55" fmla="*/ 60 h 137"/>
              <a:gd name="T56" fmla="*/ 133 w 135"/>
              <a:gd name="T57" fmla="*/ 55 h 137"/>
              <a:gd name="T58" fmla="*/ 128 w 135"/>
              <a:gd name="T59" fmla="*/ 42 h 137"/>
              <a:gd name="T60" fmla="*/ 118 w 135"/>
              <a:gd name="T61" fmla="*/ 40 h 137"/>
              <a:gd name="T62" fmla="*/ 116 w 135"/>
              <a:gd name="T63" fmla="*/ 29 h 137"/>
              <a:gd name="T64" fmla="*/ 115 w 135"/>
              <a:gd name="T65" fmla="*/ 17 h 137"/>
              <a:gd name="T66" fmla="*/ 103 w 135"/>
              <a:gd name="T67" fmla="*/ 17 h 137"/>
              <a:gd name="T68" fmla="*/ 92 w 135"/>
              <a:gd name="T69" fmla="*/ 17 h 137"/>
              <a:gd name="T70" fmla="*/ 90 w 135"/>
              <a:gd name="T71" fmla="*/ 10 h 137"/>
              <a:gd name="T72" fmla="*/ 83 w 135"/>
              <a:gd name="T73" fmla="*/ 0 h 137"/>
              <a:gd name="T74" fmla="*/ 72 w 135"/>
              <a:gd name="T75" fmla="*/ 6 h 137"/>
              <a:gd name="T76" fmla="*/ 64 w 135"/>
              <a:gd name="T77" fmla="*/ 12 h 137"/>
              <a:gd name="T78" fmla="*/ 57 w 135"/>
              <a:gd name="T79" fmla="*/ 4 h 137"/>
              <a:gd name="T80" fmla="*/ 42 w 135"/>
              <a:gd name="T81" fmla="*/ 6 h 137"/>
              <a:gd name="T82" fmla="*/ 40 w 135"/>
              <a:gd name="T83" fmla="*/ 15 h 137"/>
              <a:gd name="T84" fmla="*/ 32 w 135"/>
              <a:gd name="T85" fmla="*/ 23 h 137"/>
              <a:gd name="T86" fmla="*/ 23 w 135"/>
              <a:gd name="T87" fmla="*/ 19 h 137"/>
              <a:gd name="T88" fmla="*/ 13 w 135"/>
              <a:gd name="T89" fmla="*/ 32 h 137"/>
              <a:gd name="T90" fmla="*/ 55 w 135"/>
              <a:gd name="T91" fmla="*/ 30 h 137"/>
              <a:gd name="T92" fmla="*/ 87 w 135"/>
              <a:gd name="T93" fmla="*/ 34 h 137"/>
              <a:gd name="T94" fmla="*/ 105 w 135"/>
              <a:gd name="T95" fmla="*/ 57 h 137"/>
              <a:gd name="T96" fmla="*/ 105 w 135"/>
              <a:gd name="T97" fmla="*/ 81 h 137"/>
              <a:gd name="T98" fmla="*/ 87 w 135"/>
              <a:gd name="T99" fmla="*/ 104 h 137"/>
              <a:gd name="T100" fmla="*/ 64 w 135"/>
              <a:gd name="T101" fmla="*/ 109 h 137"/>
              <a:gd name="T102" fmla="*/ 38 w 135"/>
              <a:gd name="T103" fmla="*/ 96 h 137"/>
              <a:gd name="T104" fmla="*/ 28 w 135"/>
              <a:gd name="T105" fmla="*/ 74 h 137"/>
              <a:gd name="T106" fmla="*/ 36 w 135"/>
              <a:gd name="T107" fmla="*/ 45 h 137"/>
              <a:gd name="T108" fmla="*/ 55 w 135"/>
              <a:gd name="T109" fmla="*/ 3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5" h="137">
                <a:moveTo>
                  <a:pt x="15" y="34"/>
                </a:moveTo>
                <a:lnTo>
                  <a:pt x="15" y="34"/>
                </a:lnTo>
                <a:lnTo>
                  <a:pt x="17" y="36"/>
                </a:lnTo>
                <a:lnTo>
                  <a:pt x="17" y="40"/>
                </a:lnTo>
                <a:lnTo>
                  <a:pt x="17" y="45"/>
                </a:lnTo>
                <a:lnTo>
                  <a:pt x="17" y="45"/>
                </a:lnTo>
                <a:lnTo>
                  <a:pt x="13" y="47"/>
                </a:lnTo>
                <a:lnTo>
                  <a:pt x="8" y="47"/>
                </a:lnTo>
                <a:lnTo>
                  <a:pt x="8" y="47"/>
                </a:lnTo>
                <a:lnTo>
                  <a:pt x="6" y="47"/>
                </a:lnTo>
                <a:lnTo>
                  <a:pt x="2" y="49"/>
                </a:lnTo>
                <a:lnTo>
                  <a:pt x="0" y="55"/>
                </a:lnTo>
                <a:lnTo>
                  <a:pt x="0" y="55"/>
                </a:lnTo>
                <a:lnTo>
                  <a:pt x="0" y="60"/>
                </a:lnTo>
                <a:lnTo>
                  <a:pt x="2" y="64"/>
                </a:lnTo>
                <a:lnTo>
                  <a:pt x="4" y="64"/>
                </a:lnTo>
                <a:lnTo>
                  <a:pt x="4" y="64"/>
                </a:lnTo>
                <a:lnTo>
                  <a:pt x="8" y="66"/>
                </a:lnTo>
                <a:lnTo>
                  <a:pt x="10" y="70"/>
                </a:lnTo>
                <a:lnTo>
                  <a:pt x="12" y="74"/>
                </a:lnTo>
                <a:lnTo>
                  <a:pt x="12" y="74"/>
                </a:lnTo>
                <a:lnTo>
                  <a:pt x="10" y="77"/>
                </a:lnTo>
                <a:lnTo>
                  <a:pt x="6" y="79"/>
                </a:lnTo>
                <a:lnTo>
                  <a:pt x="6" y="79"/>
                </a:lnTo>
                <a:lnTo>
                  <a:pt x="2" y="81"/>
                </a:lnTo>
                <a:lnTo>
                  <a:pt x="2" y="83"/>
                </a:lnTo>
                <a:lnTo>
                  <a:pt x="2" y="90"/>
                </a:lnTo>
                <a:lnTo>
                  <a:pt x="2" y="90"/>
                </a:lnTo>
                <a:lnTo>
                  <a:pt x="6" y="96"/>
                </a:lnTo>
                <a:lnTo>
                  <a:pt x="8" y="98"/>
                </a:lnTo>
                <a:lnTo>
                  <a:pt x="12" y="98"/>
                </a:lnTo>
                <a:lnTo>
                  <a:pt x="12" y="98"/>
                </a:lnTo>
                <a:lnTo>
                  <a:pt x="15" y="96"/>
                </a:lnTo>
                <a:lnTo>
                  <a:pt x="19" y="98"/>
                </a:lnTo>
                <a:lnTo>
                  <a:pt x="19" y="98"/>
                </a:lnTo>
                <a:lnTo>
                  <a:pt x="21" y="104"/>
                </a:lnTo>
                <a:lnTo>
                  <a:pt x="19" y="107"/>
                </a:lnTo>
                <a:lnTo>
                  <a:pt x="19" y="109"/>
                </a:lnTo>
                <a:lnTo>
                  <a:pt x="19" y="109"/>
                </a:lnTo>
                <a:lnTo>
                  <a:pt x="17" y="113"/>
                </a:lnTo>
                <a:lnTo>
                  <a:pt x="17" y="115"/>
                </a:lnTo>
                <a:lnTo>
                  <a:pt x="21" y="120"/>
                </a:lnTo>
                <a:lnTo>
                  <a:pt x="21" y="120"/>
                </a:lnTo>
                <a:lnTo>
                  <a:pt x="27" y="124"/>
                </a:lnTo>
                <a:lnTo>
                  <a:pt x="30" y="124"/>
                </a:lnTo>
                <a:lnTo>
                  <a:pt x="32" y="122"/>
                </a:lnTo>
                <a:lnTo>
                  <a:pt x="32" y="122"/>
                </a:lnTo>
                <a:lnTo>
                  <a:pt x="34" y="120"/>
                </a:lnTo>
                <a:lnTo>
                  <a:pt x="38" y="120"/>
                </a:lnTo>
                <a:lnTo>
                  <a:pt x="43" y="120"/>
                </a:lnTo>
                <a:lnTo>
                  <a:pt x="43" y="120"/>
                </a:lnTo>
                <a:lnTo>
                  <a:pt x="45" y="124"/>
                </a:lnTo>
                <a:lnTo>
                  <a:pt x="45" y="128"/>
                </a:lnTo>
                <a:lnTo>
                  <a:pt x="45" y="128"/>
                </a:lnTo>
                <a:lnTo>
                  <a:pt x="45" y="132"/>
                </a:lnTo>
                <a:lnTo>
                  <a:pt x="47" y="133"/>
                </a:lnTo>
                <a:lnTo>
                  <a:pt x="53" y="137"/>
                </a:lnTo>
                <a:lnTo>
                  <a:pt x="53" y="137"/>
                </a:lnTo>
                <a:lnTo>
                  <a:pt x="60" y="137"/>
                </a:lnTo>
                <a:lnTo>
                  <a:pt x="62" y="135"/>
                </a:lnTo>
                <a:lnTo>
                  <a:pt x="64" y="133"/>
                </a:lnTo>
                <a:lnTo>
                  <a:pt x="64" y="133"/>
                </a:lnTo>
                <a:lnTo>
                  <a:pt x="64" y="130"/>
                </a:lnTo>
                <a:lnTo>
                  <a:pt x="68" y="128"/>
                </a:lnTo>
                <a:lnTo>
                  <a:pt x="73" y="126"/>
                </a:lnTo>
                <a:lnTo>
                  <a:pt x="73" y="126"/>
                </a:lnTo>
                <a:lnTo>
                  <a:pt x="75" y="128"/>
                </a:lnTo>
                <a:lnTo>
                  <a:pt x="79" y="132"/>
                </a:lnTo>
                <a:lnTo>
                  <a:pt x="79" y="132"/>
                </a:lnTo>
                <a:lnTo>
                  <a:pt x="79" y="133"/>
                </a:lnTo>
                <a:lnTo>
                  <a:pt x="83" y="135"/>
                </a:lnTo>
                <a:lnTo>
                  <a:pt x="88" y="135"/>
                </a:lnTo>
                <a:lnTo>
                  <a:pt x="88" y="135"/>
                </a:lnTo>
                <a:lnTo>
                  <a:pt x="94" y="132"/>
                </a:lnTo>
                <a:lnTo>
                  <a:pt x="96" y="130"/>
                </a:lnTo>
                <a:lnTo>
                  <a:pt x="96" y="126"/>
                </a:lnTo>
                <a:lnTo>
                  <a:pt x="96" y="126"/>
                </a:lnTo>
                <a:lnTo>
                  <a:pt x="96" y="124"/>
                </a:lnTo>
                <a:lnTo>
                  <a:pt x="98" y="120"/>
                </a:lnTo>
                <a:lnTo>
                  <a:pt x="100" y="117"/>
                </a:lnTo>
                <a:lnTo>
                  <a:pt x="100" y="117"/>
                </a:lnTo>
                <a:lnTo>
                  <a:pt x="103" y="117"/>
                </a:lnTo>
                <a:lnTo>
                  <a:pt x="109" y="119"/>
                </a:lnTo>
                <a:lnTo>
                  <a:pt x="109" y="119"/>
                </a:lnTo>
                <a:lnTo>
                  <a:pt x="111" y="119"/>
                </a:lnTo>
                <a:lnTo>
                  <a:pt x="113" y="119"/>
                </a:lnTo>
                <a:lnTo>
                  <a:pt x="120" y="117"/>
                </a:lnTo>
                <a:lnTo>
                  <a:pt x="120" y="117"/>
                </a:lnTo>
                <a:lnTo>
                  <a:pt x="122" y="109"/>
                </a:lnTo>
                <a:lnTo>
                  <a:pt x="122" y="107"/>
                </a:lnTo>
                <a:lnTo>
                  <a:pt x="120" y="105"/>
                </a:lnTo>
                <a:lnTo>
                  <a:pt x="120" y="105"/>
                </a:lnTo>
                <a:lnTo>
                  <a:pt x="118" y="102"/>
                </a:lnTo>
                <a:lnTo>
                  <a:pt x="118" y="100"/>
                </a:lnTo>
                <a:lnTo>
                  <a:pt x="118" y="94"/>
                </a:lnTo>
                <a:lnTo>
                  <a:pt x="118" y="94"/>
                </a:lnTo>
                <a:lnTo>
                  <a:pt x="122" y="92"/>
                </a:lnTo>
                <a:lnTo>
                  <a:pt x="128" y="92"/>
                </a:lnTo>
                <a:lnTo>
                  <a:pt x="128" y="92"/>
                </a:lnTo>
                <a:lnTo>
                  <a:pt x="130" y="90"/>
                </a:lnTo>
                <a:lnTo>
                  <a:pt x="133" y="90"/>
                </a:lnTo>
                <a:lnTo>
                  <a:pt x="135" y="85"/>
                </a:lnTo>
                <a:lnTo>
                  <a:pt x="135" y="85"/>
                </a:lnTo>
                <a:lnTo>
                  <a:pt x="135" y="77"/>
                </a:lnTo>
                <a:lnTo>
                  <a:pt x="133" y="75"/>
                </a:lnTo>
                <a:lnTo>
                  <a:pt x="131" y="74"/>
                </a:lnTo>
                <a:lnTo>
                  <a:pt x="131" y="74"/>
                </a:lnTo>
                <a:lnTo>
                  <a:pt x="130" y="72"/>
                </a:lnTo>
                <a:lnTo>
                  <a:pt x="126" y="70"/>
                </a:lnTo>
                <a:lnTo>
                  <a:pt x="124" y="64"/>
                </a:lnTo>
                <a:lnTo>
                  <a:pt x="124" y="64"/>
                </a:lnTo>
                <a:lnTo>
                  <a:pt x="126" y="60"/>
                </a:lnTo>
                <a:lnTo>
                  <a:pt x="130" y="59"/>
                </a:lnTo>
                <a:lnTo>
                  <a:pt x="130" y="59"/>
                </a:lnTo>
                <a:lnTo>
                  <a:pt x="133" y="57"/>
                </a:lnTo>
                <a:lnTo>
                  <a:pt x="133" y="55"/>
                </a:lnTo>
                <a:lnTo>
                  <a:pt x="133" y="47"/>
                </a:lnTo>
                <a:lnTo>
                  <a:pt x="133" y="47"/>
                </a:lnTo>
                <a:lnTo>
                  <a:pt x="130" y="42"/>
                </a:lnTo>
                <a:lnTo>
                  <a:pt x="128" y="42"/>
                </a:lnTo>
                <a:lnTo>
                  <a:pt x="124" y="42"/>
                </a:lnTo>
                <a:lnTo>
                  <a:pt x="124" y="42"/>
                </a:lnTo>
                <a:lnTo>
                  <a:pt x="122" y="42"/>
                </a:lnTo>
                <a:lnTo>
                  <a:pt x="118" y="40"/>
                </a:lnTo>
                <a:lnTo>
                  <a:pt x="115" y="36"/>
                </a:lnTo>
                <a:lnTo>
                  <a:pt x="115" y="36"/>
                </a:lnTo>
                <a:lnTo>
                  <a:pt x="115" y="32"/>
                </a:lnTo>
                <a:lnTo>
                  <a:pt x="116" y="29"/>
                </a:lnTo>
                <a:lnTo>
                  <a:pt x="116" y="29"/>
                </a:lnTo>
                <a:lnTo>
                  <a:pt x="118" y="27"/>
                </a:lnTo>
                <a:lnTo>
                  <a:pt x="118" y="23"/>
                </a:lnTo>
                <a:lnTo>
                  <a:pt x="115" y="17"/>
                </a:lnTo>
                <a:lnTo>
                  <a:pt x="115" y="17"/>
                </a:lnTo>
                <a:lnTo>
                  <a:pt x="109" y="15"/>
                </a:lnTo>
                <a:lnTo>
                  <a:pt x="105" y="15"/>
                </a:lnTo>
                <a:lnTo>
                  <a:pt x="103" y="17"/>
                </a:lnTo>
                <a:lnTo>
                  <a:pt x="103" y="17"/>
                </a:lnTo>
                <a:lnTo>
                  <a:pt x="102" y="17"/>
                </a:lnTo>
                <a:lnTo>
                  <a:pt x="98" y="19"/>
                </a:lnTo>
                <a:lnTo>
                  <a:pt x="92" y="17"/>
                </a:lnTo>
                <a:lnTo>
                  <a:pt x="92" y="17"/>
                </a:lnTo>
                <a:lnTo>
                  <a:pt x="90" y="15"/>
                </a:lnTo>
                <a:lnTo>
                  <a:pt x="90" y="10"/>
                </a:lnTo>
                <a:lnTo>
                  <a:pt x="90" y="10"/>
                </a:lnTo>
                <a:lnTo>
                  <a:pt x="90" y="6"/>
                </a:lnTo>
                <a:lnTo>
                  <a:pt x="88" y="4"/>
                </a:lnTo>
                <a:lnTo>
                  <a:pt x="83" y="0"/>
                </a:lnTo>
                <a:lnTo>
                  <a:pt x="83" y="0"/>
                </a:lnTo>
                <a:lnTo>
                  <a:pt x="75" y="2"/>
                </a:lnTo>
                <a:lnTo>
                  <a:pt x="73" y="4"/>
                </a:lnTo>
                <a:lnTo>
                  <a:pt x="72" y="6"/>
                </a:lnTo>
                <a:lnTo>
                  <a:pt x="72" y="6"/>
                </a:lnTo>
                <a:lnTo>
                  <a:pt x="72" y="8"/>
                </a:lnTo>
                <a:lnTo>
                  <a:pt x="68" y="10"/>
                </a:lnTo>
                <a:lnTo>
                  <a:pt x="64" y="12"/>
                </a:lnTo>
                <a:lnTo>
                  <a:pt x="64" y="12"/>
                </a:lnTo>
                <a:lnTo>
                  <a:pt x="60" y="12"/>
                </a:lnTo>
                <a:lnTo>
                  <a:pt x="57" y="6"/>
                </a:lnTo>
                <a:lnTo>
                  <a:pt x="57" y="6"/>
                </a:lnTo>
                <a:lnTo>
                  <a:pt x="57" y="4"/>
                </a:lnTo>
                <a:lnTo>
                  <a:pt x="53" y="2"/>
                </a:lnTo>
                <a:lnTo>
                  <a:pt x="47" y="2"/>
                </a:lnTo>
                <a:lnTo>
                  <a:pt x="47" y="2"/>
                </a:lnTo>
                <a:lnTo>
                  <a:pt x="42" y="6"/>
                </a:lnTo>
                <a:lnTo>
                  <a:pt x="40" y="10"/>
                </a:lnTo>
                <a:lnTo>
                  <a:pt x="40" y="12"/>
                </a:lnTo>
                <a:lnTo>
                  <a:pt x="40" y="12"/>
                </a:lnTo>
                <a:lnTo>
                  <a:pt x="40" y="15"/>
                </a:lnTo>
                <a:lnTo>
                  <a:pt x="38" y="17"/>
                </a:lnTo>
                <a:lnTo>
                  <a:pt x="36" y="23"/>
                </a:lnTo>
                <a:lnTo>
                  <a:pt x="36" y="23"/>
                </a:lnTo>
                <a:lnTo>
                  <a:pt x="32" y="23"/>
                </a:lnTo>
                <a:lnTo>
                  <a:pt x="27" y="21"/>
                </a:lnTo>
                <a:lnTo>
                  <a:pt x="27" y="21"/>
                </a:lnTo>
                <a:lnTo>
                  <a:pt x="25" y="19"/>
                </a:lnTo>
                <a:lnTo>
                  <a:pt x="23" y="19"/>
                </a:lnTo>
                <a:lnTo>
                  <a:pt x="15" y="23"/>
                </a:lnTo>
                <a:lnTo>
                  <a:pt x="15" y="23"/>
                </a:lnTo>
                <a:lnTo>
                  <a:pt x="13" y="29"/>
                </a:lnTo>
                <a:lnTo>
                  <a:pt x="13" y="32"/>
                </a:lnTo>
                <a:lnTo>
                  <a:pt x="15" y="34"/>
                </a:lnTo>
                <a:lnTo>
                  <a:pt x="15" y="34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64" y="29"/>
                </a:lnTo>
                <a:lnTo>
                  <a:pt x="72" y="29"/>
                </a:lnTo>
                <a:lnTo>
                  <a:pt x="79" y="30"/>
                </a:lnTo>
                <a:lnTo>
                  <a:pt x="87" y="34"/>
                </a:lnTo>
                <a:lnTo>
                  <a:pt x="92" y="38"/>
                </a:lnTo>
                <a:lnTo>
                  <a:pt x="98" y="44"/>
                </a:lnTo>
                <a:lnTo>
                  <a:pt x="103" y="49"/>
                </a:lnTo>
                <a:lnTo>
                  <a:pt x="105" y="57"/>
                </a:lnTo>
                <a:lnTo>
                  <a:pt x="105" y="57"/>
                </a:lnTo>
                <a:lnTo>
                  <a:pt x="107" y="64"/>
                </a:lnTo>
                <a:lnTo>
                  <a:pt x="107" y="74"/>
                </a:lnTo>
                <a:lnTo>
                  <a:pt x="105" y="81"/>
                </a:lnTo>
                <a:lnTo>
                  <a:pt x="103" y="87"/>
                </a:lnTo>
                <a:lnTo>
                  <a:pt x="100" y="94"/>
                </a:lnTo>
                <a:lnTo>
                  <a:pt x="94" y="100"/>
                </a:lnTo>
                <a:lnTo>
                  <a:pt x="87" y="104"/>
                </a:lnTo>
                <a:lnTo>
                  <a:pt x="81" y="107"/>
                </a:lnTo>
                <a:lnTo>
                  <a:pt x="81" y="107"/>
                </a:lnTo>
                <a:lnTo>
                  <a:pt x="72" y="109"/>
                </a:lnTo>
                <a:lnTo>
                  <a:pt x="64" y="109"/>
                </a:lnTo>
                <a:lnTo>
                  <a:pt x="57" y="107"/>
                </a:lnTo>
                <a:lnTo>
                  <a:pt x="49" y="105"/>
                </a:lnTo>
                <a:lnTo>
                  <a:pt x="43" y="100"/>
                </a:lnTo>
                <a:lnTo>
                  <a:pt x="38" y="96"/>
                </a:lnTo>
                <a:lnTo>
                  <a:pt x="32" y="89"/>
                </a:lnTo>
                <a:lnTo>
                  <a:pt x="30" y="81"/>
                </a:lnTo>
                <a:lnTo>
                  <a:pt x="30" y="81"/>
                </a:lnTo>
                <a:lnTo>
                  <a:pt x="28" y="74"/>
                </a:lnTo>
                <a:lnTo>
                  <a:pt x="28" y="66"/>
                </a:lnTo>
                <a:lnTo>
                  <a:pt x="30" y="59"/>
                </a:lnTo>
                <a:lnTo>
                  <a:pt x="32" y="51"/>
                </a:lnTo>
                <a:lnTo>
                  <a:pt x="36" y="45"/>
                </a:lnTo>
                <a:lnTo>
                  <a:pt x="42" y="40"/>
                </a:lnTo>
                <a:lnTo>
                  <a:pt x="49" y="34"/>
                </a:lnTo>
                <a:lnTo>
                  <a:pt x="55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823"/>
          <p:cNvSpPr>
            <a:spLocks noEditPoints="1"/>
          </p:cNvSpPr>
          <p:nvPr/>
        </p:nvSpPr>
        <p:spPr bwMode="auto">
          <a:xfrm>
            <a:off x="2344616" y="2455257"/>
            <a:ext cx="174034" cy="170554"/>
          </a:xfrm>
          <a:custGeom>
            <a:avLst/>
            <a:gdLst>
              <a:gd name="T0" fmla="*/ 43 w 50"/>
              <a:gd name="T1" fmla="*/ 34 h 49"/>
              <a:gd name="T2" fmla="*/ 47 w 50"/>
              <a:gd name="T3" fmla="*/ 32 h 49"/>
              <a:gd name="T4" fmla="*/ 50 w 50"/>
              <a:gd name="T5" fmla="*/ 30 h 49"/>
              <a:gd name="T6" fmla="*/ 48 w 50"/>
              <a:gd name="T7" fmla="*/ 27 h 49"/>
              <a:gd name="T8" fmla="*/ 45 w 50"/>
              <a:gd name="T9" fmla="*/ 23 h 49"/>
              <a:gd name="T10" fmla="*/ 48 w 50"/>
              <a:gd name="T11" fmla="*/ 21 h 49"/>
              <a:gd name="T12" fmla="*/ 48 w 50"/>
              <a:gd name="T13" fmla="*/ 17 h 49"/>
              <a:gd name="T14" fmla="*/ 47 w 50"/>
              <a:gd name="T15" fmla="*/ 13 h 49"/>
              <a:gd name="T16" fmla="*/ 43 w 50"/>
              <a:gd name="T17" fmla="*/ 13 h 49"/>
              <a:gd name="T18" fmla="*/ 43 w 50"/>
              <a:gd name="T19" fmla="*/ 8 h 49"/>
              <a:gd name="T20" fmla="*/ 39 w 50"/>
              <a:gd name="T21" fmla="*/ 4 h 49"/>
              <a:gd name="T22" fmla="*/ 35 w 50"/>
              <a:gd name="T23" fmla="*/ 6 h 49"/>
              <a:gd name="T24" fmla="*/ 33 w 50"/>
              <a:gd name="T25" fmla="*/ 2 h 49"/>
              <a:gd name="T26" fmla="*/ 32 w 50"/>
              <a:gd name="T27" fmla="*/ 0 h 49"/>
              <a:gd name="T28" fmla="*/ 28 w 50"/>
              <a:gd name="T29" fmla="*/ 0 h 49"/>
              <a:gd name="T30" fmla="*/ 24 w 50"/>
              <a:gd name="T31" fmla="*/ 4 h 49"/>
              <a:gd name="T32" fmla="*/ 22 w 50"/>
              <a:gd name="T33" fmla="*/ 2 h 49"/>
              <a:gd name="T34" fmla="*/ 18 w 50"/>
              <a:gd name="T35" fmla="*/ 0 h 49"/>
              <a:gd name="T36" fmla="*/ 15 w 50"/>
              <a:gd name="T37" fmla="*/ 4 h 49"/>
              <a:gd name="T38" fmla="*/ 13 w 50"/>
              <a:gd name="T39" fmla="*/ 8 h 49"/>
              <a:gd name="T40" fmla="*/ 9 w 50"/>
              <a:gd name="T41" fmla="*/ 6 h 49"/>
              <a:gd name="T42" fmla="*/ 5 w 50"/>
              <a:gd name="T43" fmla="*/ 10 h 49"/>
              <a:gd name="T44" fmla="*/ 7 w 50"/>
              <a:gd name="T45" fmla="*/ 13 h 49"/>
              <a:gd name="T46" fmla="*/ 3 w 50"/>
              <a:gd name="T47" fmla="*/ 15 h 49"/>
              <a:gd name="T48" fmla="*/ 0 w 50"/>
              <a:gd name="T49" fmla="*/ 19 h 49"/>
              <a:gd name="T50" fmla="*/ 2 w 50"/>
              <a:gd name="T51" fmla="*/ 23 h 49"/>
              <a:gd name="T52" fmla="*/ 5 w 50"/>
              <a:gd name="T53" fmla="*/ 25 h 49"/>
              <a:gd name="T54" fmla="*/ 2 w 50"/>
              <a:gd name="T55" fmla="*/ 28 h 49"/>
              <a:gd name="T56" fmla="*/ 2 w 50"/>
              <a:gd name="T57" fmla="*/ 32 h 49"/>
              <a:gd name="T58" fmla="*/ 3 w 50"/>
              <a:gd name="T59" fmla="*/ 34 h 49"/>
              <a:gd name="T60" fmla="*/ 7 w 50"/>
              <a:gd name="T61" fmla="*/ 36 h 49"/>
              <a:gd name="T62" fmla="*/ 7 w 50"/>
              <a:gd name="T63" fmla="*/ 40 h 49"/>
              <a:gd name="T64" fmla="*/ 11 w 50"/>
              <a:gd name="T65" fmla="*/ 43 h 49"/>
              <a:gd name="T66" fmla="*/ 15 w 50"/>
              <a:gd name="T67" fmla="*/ 42 h 49"/>
              <a:gd name="T68" fmla="*/ 17 w 50"/>
              <a:gd name="T69" fmla="*/ 45 h 49"/>
              <a:gd name="T70" fmla="*/ 20 w 50"/>
              <a:gd name="T71" fmla="*/ 49 h 49"/>
              <a:gd name="T72" fmla="*/ 24 w 50"/>
              <a:gd name="T73" fmla="*/ 47 h 49"/>
              <a:gd name="T74" fmla="*/ 26 w 50"/>
              <a:gd name="T75" fmla="*/ 45 h 49"/>
              <a:gd name="T76" fmla="*/ 28 w 50"/>
              <a:gd name="T77" fmla="*/ 47 h 49"/>
              <a:gd name="T78" fmla="*/ 32 w 50"/>
              <a:gd name="T79" fmla="*/ 47 h 49"/>
              <a:gd name="T80" fmla="*/ 35 w 50"/>
              <a:gd name="T81" fmla="*/ 45 h 49"/>
              <a:gd name="T82" fmla="*/ 37 w 50"/>
              <a:gd name="T83" fmla="*/ 42 h 49"/>
              <a:gd name="T84" fmla="*/ 41 w 50"/>
              <a:gd name="T85" fmla="*/ 42 h 49"/>
              <a:gd name="T86" fmla="*/ 45 w 50"/>
              <a:gd name="T87" fmla="*/ 40 h 49"/>
              <a:gd name="T88" fmla="*/ 15 w 50"/>
              <a:gd name="T89" fmla="*/ 34 h 49"/>
              <a:gd name="T90" fmla="*/ 11 w 50"/>
              <a:gd name="T91" fmla="*/ 25 h 49"/>
              <a:gd name="T92" fmla="*/ 15 w 50"/>
              <a:gd name="T93" fmla="*/ 13 h 49"/>
              <a:gd name="T94" fmla="*/ 30 w 50"/>
              <a:gd name="T95" fmla="*/ 10 h 49"/>
              <a:gd name="T96" fmla="*/ 39 w 50"/>
              <a:gd name="T97" fmla="*/ 17 h 49"/>
              <a:gd name="T98" fmla="*/ 35 w 50"/>
              <a:gd name="T99" fmla="*/ 34 h 49"/>
              <a:gd name="T100" fmla="*/ 26 w 50"/>
              <a:gd name="T101" fmla="*/ 38 h 49"/>
              <a:gd name="T102" fmla="*/ 15 w 50"/>
              <a:gd name="T103" fmla="*/ 3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" h="49">
                <a:moveTo>
                  <a:pt x="45" y="38"/>
                </a:moveTo>
                <a:lnTo>
                  <a:pt x="45" y="38"/>
                </a:lnTo>
                <a:lnTo>
                  <a:pt x="43" y="34"/>
                </a:lnTo>
                <a:lnTo>
                  <a:pt x="43" y="32"/>
                </a:lnTo>
                <a:lnTo>
                  <a:pt x="43" y="32"/>
                </a:lnTo>
                <a:lnTo>
                  <a:pt x="47" y="32"/>
                </a:lnTo>
                <a:lnTo>
                  <a:pt x="47" y="32"/>
                </a:lnTo>
                <a:lnTo>
                  <a:pt x="48" y="32"/>
                </a:lnTo>
                <a:lnTo>
                  <a:pt x="50" y="30"/>
                </a:lnTo>
                <a:lnTo>
                  <a:pt x="50" y="30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7" y="25"/>
                </a:lnTo>
                <a:lnTo>
                  <a:pt x="45" y="23"/>
                </a:lnTo>
                <a:lnTo>
                  <a:pt x="45" y="23"/>
                </a:lnTo>
                <a:lnTo>
                  <a:pt x="48" y="21"/>
                </a:lnTo>
                <a:lnTo>
                  <a:pt x="48" y="21"/>
                </a:lnTo>
                <a:lnTo>
                  <a:pt x="48" y="19"/>
                </a:lnTo>
                <a:lnTo>
                  <a:pt x="48" y="17"/>
                </a:lnTo>
                <a:lnTo>
                  <a:pt x="48" y="17"/>
                </a:lnTo>
                <a:lnTo>
                  <a:pt x="48" y="15"/>
                </a:lnTo>
                <a:lnTo>
                  <a:pt x="47" y="13"/>
                </a:lnTo>
                <a:lnTo>
                  <a:pt x="47" y="13"/>
                </a:lnTo>
                <a:lnTo>
                  <a:pt x="43" y="13"/>
                </a:lnTo>
                <a:lnTo>
                  <a:pt x="43" y="13"/>
                </a:lnTo>
                <a:lnTo>
                  <a:pt x="43" y="13"/>
                </a:lnTo>
                <a:lnTo>
                  <a:pt x="43" y="10"/>
                </a:lnTo>
                <a:lnTo>
                  <a:pt x="43" y="10"/>
                </a:lnTo>
                <a:lnTo>
                  <a:pt x="43" y="8"/>
                </a:lnTo>
                <a:lnTo>
                  <a:pt x="43" y="6"/>
                </a:lnTo>
                <a:lnTo>
                  <a:pt x="43" y="6"/>
                </a:lnTo>
                <a:lnTo>
                  <a:pt x="39" y="4"/>
                </a:lnTo>
                <a:lnTo>
                  <a:pt x="37" y="6"/>
                </a:lnTo>
                <a:lnTo>
                  <a:pt x="37" y="6"/>
                </a:lnTo>
                <a:lnTo>
                  <a:pt x="35" y="6"/>
                </a:lnTo>
                <a:lnTo>
                  <a:pt x="35" y="6"/>
                </a:lnTo>
                <a:lnTo>
                  <a:pt x="33" y="4"/>
                </a:lnTo>
                <a:lnTo>
                  <a:pt x="33" y="2"/>
                </a:lnTo>
                <a:lnTo>
                  <a:pt x="33" y="2"/>
                </a:lnTo>
                <a:lnTo>
                  <a:pt x="33" y="0"/>
                </a:lnTo>
                <a:lnTo>
                  <a:pt x="32" y="0"/>
                </a:lnTo>
                <a:lnTo>
                  <a:pt x="32" y="0"/>
                </a:lnTo>
                <a:lnTo>
                  <a:pt x="28" y="0"/>
                </a:lnTo>
                <a:lnTo>
                  <a:pt x="28" y="0"/>
                </a:lnTo>
                <a:lnTo>
                  <a:pt x="28" y="0"/>
                </a:lnTo>
                <a:lnTo>
                  <a:pt x="26" y="2"/>
                </a:lnTo>
                <a:lnTo>
                  <a:pt x="24" y="4"/>
                </a:lnTo>
                <a:lnTo>
                  <a:pt x="24" y="4"/>
                </a:lnTo>
                <a:lnTo>
                  <a:pt x="22" y="2"/>
                </a:lnTo>
                <a:lnTo>
                  <a:pt x="22" y="2"/>
                </a:lnTo>
                <a:lnTo>
                  <a:pt x="20" y="0"/>
                </a:lnTo>
                <a:lnTo>
                  <a:pt x="18" y="0"/>
                </a:lnTo>
                <a:lnTo>
                  <a:pt x="18" y="0"/>
                </a:lnTo>
                <a:lnTo>
                  <a:pt x="17" y="2"/>
                </a:lnTo>
                <a:lnTo>
                  <a:pt x="15" y="4"/>
                </a:lnTo>
                <a:lnTo>
                  <a:pt x="15" y="4"/>
                </a:lnTo>
                <a:lnTo>
                  <a:pt x="15" y="6"/>
                </a:lnTo>
                <a:lnTo>
                  <a:pt x="13" y="8"/>
                </a:lnTo>
                <a:lnTo>
                  <a:pt x="13" y="8"/>
                </a:lnTo>
                <a:lnTo>
                  <a:pt x="11" y="6"/>
                </a:lnTo>
                <a:lnTo>
                  <a:pt x="11" y="6"/>
                </a:lnTo>
                <a:lnTo>
                  <a:pt x="9" y="6"/>
                </a:lnTo>
                <a:lnTo>
                  <a:pt x="7" y="8"/>
                </a:lnTo>
                <a:lnTo>
                  <a:pt x="7" y="8"/>
                </a:lnTo>
                <a:lnTo>
                  <a:pt x="5" y="10"/>
                </a:lnTo>
                <a:lnTo>
                  <a:pt x="5" y="12"/>
                </a:lnTo>
                <a:lnTo>
                  <a:pt x="5" y="12"/>
                </a:lnTo>
                <a:lnTo>
                  <a:pt x="7" y="13"/>
                </a:lnTo>
                <a:lnTo>
                  <a:pt x="7" y="15"/>
                </a:lnTo>
                <a:lnTo>
                  <a:pt x="7" y="15"/>
                </a:lnTo>
                <a:lnTo>
                  <a:pt x="3" y="15"/>
                </a:lnTo>
                <a:lnTo>
                  <a:pt x="3" y="15"/>
                </a:lnTo>
                <a:lnTo>
                  <a:pt x="2" y="17"/>
                </a:lnTo>
                <a:lnTo>
                  <a:pt x="0" y="19"/>
                </a:lnTo>
                <a:lnTo>
                  <a:pt x="0" y="19"/>
                </a:lnTo>
                <a:lnTo>
                  <a:pt x="2" y="21"/>
                </a:lnTo>
                <a:lnTo>
                  <a:pt x="2" y="23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2" y="28"/>
                </a:lnTo>
                <a:lnTo>
                  <a:pt x="2" y="28"/>
                </a:lnTo>
                <a:lnTo>
                  <a:pt x="2" y="28"/>
                </a:lnTo>
                <a:lnTo>
                  <a:pt x="2" y="32"/>
                </a:lnTo>
                <a:lnTo>
                  <a:pt x="2" y="32"/>
                </a:lnTo>
                <a:lnTo>
                  <a:pt x="2" y="34"/>
                </a:lnTo>
                <a:lnTo>
                  <a:pt x="3" y="34"/>
                </a:lnTo>
                <a:lnTo>
                  <a:pt x="3" y="34"/>
                </a:lnTo>
                <a:lnTo>
                  <a:pt x="7" y="34"/>
                </a:lnTo>
                <a:lnTo>
                  <a:pt x="7" y="36"/>
                </a:lnTo>
                <a:lnTo>
                  <a:pt x="7" y="36"/>
                </a:lnTo>
                <a:lnTo>
                  <a:pt x="7" y="38"/>
                </a:lnTo>
                <a:lnTo>
                  <a:pt x="7" y="38"/>
                </a:lnTo>
                <a:lnTo>
                  <a:pt x="7" y="40"/>
                </a:lnTo>
                <a:lnTo>
                  <a:pt x="7" y="42"/>
                </a:lnTo>
                <a:lnTo>
                  <a:pt x="7" y="42"/>
                </a:lnTo>
                <a:lnTo>
                  <a:pt x="11" y="43"/>
                </a:lnTo>
                <a:lnTo>
                  <a:pt x="13" y="43"/>
                </a:lnTo>
                <a:lnTo>
                  <a:pt x="13" y="43"/>
                </a:lnTo>
                <a:lnTo>
                  <a:pt x="15" y="42"/>
                </a:lnTo>
                <a:lnTo>
                  <a:pt x="17" y="42"/>
                </a:lnTo>
                <a:lnTo>
                  <a:pt x="17" y="42"/>
                </a:lnTo>
                <a:lnTo>
                  <a:pt x="17" y="45"/>
                </a:lnTo>
                <a:lnTo>
                  <a:pt x="17" y="45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9"/>
                </a:lnTo>
                <a:lnTo>
                  <a:pt x="24" y="47"/>
                </a:lnTo>
                <a:lnTo>
                  <a:pt x="24" y="47"/>
                </a:lnTo>
                <a:lnTo>
                  <a:pt x="24" y="45"/>
                </a:lnTo>
                <a:lnTo>
                  <a:pt x="26" y="45"/>
                </a:lnTo>
                <a:lnTo>
                  <a:pt x="26" y="45"/>
                </a:lnTo>
                <a:lnTo>
                  <a:pt x="28" y="47"/>
                </a:lnTo>
                <a:lnTo>
                  <a:pt x="28" y="47"/>
                </a:lnTo>
                <a:lnTo>
                  <a:pt x="30" y="47"/>
                </a:lnTo>
                <a:lnTo>
                  <a:pt x="32" y="47"/>
                </a:lnTo>
                <a:lnTo>
                  <a:pt x="32" y="47"/>
                </a:lnTo>
                <a:lnTo>
                  <a:pt x="35" y="47"/>
                </a:lnTo>
                <a:lnTo>
                  <a:pt x="35" y="45"/>
                </a:lnTo>
                <a:lnTo>
                  <a:pt x="35" y="45"/>
                </a:lnTo>
                <a:lnTo>
                  <a:pt x="35" y="43"/>
                </a:lnTo>
                <a:lnTo>
                  <a:pt x="37" y="42"/>
                </a:lnTo>
                <a:lnTo>
                  <a:pt x="37" y="42"/>
                </a:lnTo>
                <a:lnTo>
                  <a:pt x="39" y="42"/>
                </a:lnTo>
                <a:lnTo>
                  <a:pt x="39" y="42"/>
                </a:lnTo>
                <a:lnTo>
                  <a:pt x="41" y="42"/>
                </a:lnTo>
                <a:lnTo>
                  <a:pt x="43" y="42"/>
                </a:lnTo>
                <a:lnTo>
                  <a:pt x="43" y="42"/>
                </a:lnTo>
                <a:lnTo>
                  <a:pt x="45" y="40"/>
                </a:lnTo>
                <a:lnTo>
                  <a:pt x="45" y="38"/>
                </a:lnTo>
                <a:lnTo>
                  <a:pt x="45" y="38"/>
                </a:lnTo>
                <a:close/>
                <a:moveTo>
                  <a:pt x="15" y="34"/>
                </a:moveTo>
                <a:lnTo>
                  <a:pt x="15" y="34"/>
                </a:lnTo>
                <a:lnTo>
                  <a:pt x="13" y="30"/>
                </a:lnTo>
                <a:lnTo>
                  <a:pt x="11" y="25"/>
                </a:lnTo>
                <a:lnTo>
                  <a:pt x="11" y="19"/>
                </a:lnTo>
                <a:lnTo>
                  <a:pt x="15" y="13"/>
                </a:lnTo>
                <a:lnTo>
                  <a:pt x="15" y="13"/>
                </a:lnTo>
                <a:lnTo>
                  <a:pt x="18" y="12"/>
                </a:lnTo>
                <a:lnTo>
                  <a:pt x="24" y="10"/>
                </a:lnTo>
                <a:lnTo>
                  <a:pt x="30" y="10"/>
                </a:lnTo>
                <a:lnTo>
                  <a:pt x="35" y="13"/>
                </a:lnTo>
                <a:lnTo>
                  <a:pt x="35" y="13"/>
                </a:lnTo>
                <a:lnTo>
                  <a:pt x="39" y="17"/>
                </a:lnTo>
                <a:lnTo>
                  <a:pt x="39" y="23"/>
                </a:lnTo>
                <a:lnTo>
                  <a:pt x="39" y="28"/>
                </a:lnTo>
                <a:lnTo>
                  <a:pt x="35" y="34"/>
                </a:lnTo>
                <a:lnTo>
                  <a:pt x="35" y="34"/>
                </a:lnTo>
                <a:lnTo>
                  <a:pt x="32" y="38"/>
                </a:lnTo>
                <a:lnTo>
                  <a:pt x="26" y="38"/>
                </a:lnTo>
                <a:lnTo>
                  <a:pt x="20" y="38"/>
                </a:lnTo>
                <a:lnTo>
                  <a:pt x="15" y="34"/>
                </a:lnTo>
                <a:lnTo>
                  <a:pt x="15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824"/>
          <p:cNvSpPr>
            <a:spLocks noEditPoints="1"/>
          </p:cNvSpPr>
          <p:nvPr/>
        </p:nvSpPr>
        <p:spPr bwMode="auto">
          <a:xfrm>
            <a:off x="2083565" y="2444815"/>
            <a:ext cx="268014" cy="261053"/>
          </a:xfrm>
          <a:custGeom>
            <a:avLst/>
            <a:gdLst>
              <a:gd name="T0" fmla="*/ 67 w 77"/>
              <a:gd name="T1" fmla="*/ 54 h 75"/>
              <a:gd name="T2" fmla="*/ 69 w 77"/>
              <a:gd name="T3" fmla="*/ 50 h 75"/>
              <a:gd name="T4" fmla="*/ 75 w 77"/>
              <a:gd name="T5" fmla="*/ 48 h 75"/>
              <a:gd name="T6" fmla="*/ 77 w 77"/>
              <a:gd name="T7" fmla="*/ 43 h 75"/>
              <a:gd name="T8" fmla="*/ 71 w 77"/>
              <a:gd name="T9" fmla="*/ 37 h 75"/>
              <a:gd name="T10" fmla="*/ 71 w 77"/>
              <a:gd name="T11" fmla="*/ 33 h 75"/>
              <a:gd name="T12" fmla="*/ 77 w 77"/>
              <a:gd name="T13" fmla="*/ 30 h 75"/>
              <a:gd name="T14" fmla="*/ 73 w 77"/>
              <a:gd name="T15" fmla="*/ 22 h 75"/>
              <a:gd name="T16" fmla="*/ 67 w 77"/>
              <a:gd name="T17" fmla="*/ 20 h 75"/>
              <a:gd name="T18" fmla="*/ 65 w 77"/>
              <a:gd name="T19" fmla="*/ 16 h 75"/>
              <a:gd name="T20" fmla="*/ 67 w 77"/>
              <a:gd name="T21" fmla="*/ 11 h 75"/>
              <a:gd name="T22" fmla="*/ 62 w 77"/>
              <a:gd name="T23" fmla="*/ 7 h 75"/>
              <a:gd name="T24" fmla="*/ 56 w 77"/>
              <a:gd name="T25" fmla="*/ 9 h 75"/>
              <a:gd name="T26" fmla="*/ 52 w 77"/>
              <a:gd name="T27" fmla="*/ 7 h 75"/>
              <a:gd name="T28" fmla="*/ 50 w 77"/>
              <a:gd name="T29" fmla="*/ 1 h 75"/>
              <a:gd name="T30" fmla="*/ 43 w 77"/>
              <a:gd name="T31" fmla="*/ 0 h 75"/>
              <a:gd name="T32" fmla="*/ 39 w 77"/>
              <a:gd name="T33" fmla="*/ 3 h 75"/>
              <a:gd name="T34" fmla="*/ 34 w 77"/>
              <a:gd name="T35" fmla="*/ 3 h 75"/>
              <a:gd name="T36" fmla="*/ 32 w 77"/>
              <a:gd name="T37" fmla="*/ 0 h 75"/>
              <a:gd name="T38" fmla="*/ 24 w 77"/>
              <a:gd name="T39" fmla="*/ 1 h 75"/>
              <a:gd name="T40" fmla="*/ 22 w 77"/>
              <a:gd name="T41" fmla="*/ 9 h 75"/>
              <a:gd name="T42" fmla="*/ 19 w 77"/>
              <a:gd name="T43" fmla="*/ 11 h 75"/>
              <a:gd name="T44" fmla="*/ 13 w 77"/>
              <a:gd name="T45" fmla="*/ 9 h 75"/>
              <a:gd name="T46" fmla="*/ 9 w 77"/>
              <a:gd name="T47" fmla="*/ 15 h 75"/>
              <a:gd name="T48" fmla="*/ 11 w 77"/>
              <a:gd name="T49" fmla="*/ 20 h 75"/>
              <a:gd name="T50" fmla="*/ 7 w 77"/>
              <a:gd name="T51" fmla="*/ 24 h 75"/>
              <a:gd name="T52" fmla="*/ 2 w 77"/>
              <a:gd name="T53" fmla="*/ 26 h 75"/>
              <a:gd name="T54" fmla="*/ 2 w 77"/>
              <a:gd name="T55" fmla="*/ 31 h 75"/>
              <a:gd name="T56" fmla="*/ 5 w 77"/>
              <a:gd name="T57" fmla="*/ 37 h 75"/>
              <a:gd name="T58" fmla="*/ 5 w 77"/>
              <a:gd name="T59" fmla="*/ 41 h 75"/>
              <a:gd name="T60" fmla="*/ 2 w 77"/>
              <a:gd name="T61" fmla="*/ 45 h 75"/>
              <a:gd name="T62" fmla="*/ 4 w 77"/>
              <a:gd name="T63" fmla="*/ 52 h 75"/>
              <a:gd name="T64" fmla="*/ 9 w 77"/>
              <a:gd name="T65" fmla="*/ 52 h 75"/>
              <a:gd name="T66" fmla="*/ 13 w 77"/>
              <a:gd name="T67" fmla="*/ 58 h 75"/>
              <a:gd name="T68" fmla="*/ 9 w 77"/>
              <a:gd name="T69" fmla="*/ 61 h 75"/>
              <a:gd name="T70" fmla="*/ 15 w 77"/>
              <a:gd name="T71" fmla="*/ 67 h 75"/>
              <a:gd name="T72" fmla="*/ 22 w 77"/>
              <a:gd name="T73" fmla="*/ 65 h 75"/>
              <a:gd name="T74" fmla="*/ 26 w 77"/>
              <a:gd name="T75" fmla="*/ 67 h 75"/>
              <a:gd name="T76" fmla="*/ 26 w 77"/>
              <a:gd name="T77" fmla="*/ 73 h 75"/>
              <a:gd name="T78" fmla="*/ 34 w 77"/>
              <a:gd name="T79" fmla="*/ 75 h 75"/>
              <a:gd name="T80" fmla="*/ 37 w 77"/>
              <a:gd name="T81" fmla="*/ 69 h 75"/>
              <a:gd name="T82" fmla="*/ 43 w 77"/>
              <a:gd name="T83" fmla="*/ 69 h 75"/>
              <a:gd name="T84" fmla="*/ 47 w 77"/>
              <a:gd name="T85" fmla="*/ 75 h 75"/>
              <a:gd name="T86" fmla="*/ 52 w 77"/>
              <a:gd name="T87" fmla="*/ 73 h 75"/>
              <a:gd name="T88" fmla="*/ 54 w 77"/>
              <a:gd name="T89" fmla="*/ 65 h 75"/>
              <a:gd name="T90" fmla="*/ 58 w 77"/>
              <a:gd name="T91" fmla="*/ 63 h 75"/>
              <a:gd name="T92" fmla="*/ 64 w 77"/>
              <a:gd name="T93" fmla="*/ 65 h 75"/>
              <a:gd name="T94" fmla="*/ 69 w 77"/>
              <a:gd name="T95" fmla="*/ 60 h 75"/>
              <a:gd name="T96" fmla="*/ 24 w 77"/>
              <a:gd name="T97" fmla="*/ 54 h 75"/>
              <a:gd name="T98" fmla="*/ 17 w 77"/>
              <a:gd name="T99" fmla="*/ 37 h 75"/>
              <a:gd name="T100" fmla="*/ 22 w 77"/>
              <a:gd name="T101" fmla="*/ 22 h 75"/>
              <a:gd name="T102" fmla="*/ 47 w 77"/>
              <a:gd name="T103" fmla="*/ 16 h 75"/>
              <a:gd name="T104" fmla="*/ 60 w 77"/>
              <a:gd name="T105" fmla="*/ 28 h 75"/>
              <a:gd name="T106" fmla="*/ 54 w 77"/>
              <a:gd name="T107" fmla="*/ 52 h 75"/>
              <a:gd name="T108" fmla="*/ 39 w 77"/>
              <a:gd name="T109" fmla="*/ 60 h 75"/>
              <a:gd name="T110" fmla="*/ 24 w 77"/>
              <a:gd name="T111" fmla="*/ 5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5">
                <a:moveTo>
                  <a:pt x="67" y="58"/>
                </a:moveTo>
                <a:lnTo>
                  <a:pt x="67" y="58"/>
                </a:lnTo>
                <a:lnTo>
                  <a:pt x="67" y="54"/>
                </a:lnTo>
                <a:lnTo>
                  <a:pt x="67" y="50"/>
                </a:lnTo>
                <a:lnTo>
                  <a:pt x="67" y="50"/>
                </a:lnTo>
                <a:lnTo>
                  <a:pt x="69" y="50"/>
                </a:lnTo>
                <a:lnTo>
                  <a:pt x="71" y="50"/>
                </a:lnTo>
                <a:lnTo>
                  <a:pt x="71" y="50"/>
                </a:lnTo>
                <a:lnTo>
                  <a:pt x="75" y="48"/>
                </a:lnTo>
                <a:lnTo>
                  <a:pt x="77" y="46"/>
                </a:lnTo>
                <a:lnTo>
                  <a:pt x="77" y="46"/>
                </a:lnTo>
                <a:lnTo>
                  <a:pt x="77" y="43"/>
                </a:lnTo>
                <a:lnTo>
                  <a:pt x="75" y="39"/>
                </a:lnTo>
                <a:lnTo>
                  <a:pt x="75" y="39"/>
                </a:lnTo>
                <a:lnTo>
                  <a:pt x="71" y="37"/>
                </a:lnTo>
                <a:lnTo>
                  <a:pt x="71" y="35"/>
                </a:lnTo>
                <a:lnTo>
                  <a:pt x="71" y="35"/>
                </a:lnTo>
                <a:lnTo>
                  <a:pt x="71" y="33"/>
                </a:lnTo>
                <a:lnTo>
                  <a:pt x="73" y="31"/>
                </a:lnTo>
                <a:lnTo>
                  <a:pt x="73" y="31"/>
                </a:lnTo>
                <a:lnTo>
                  <a:pt x="77" y="30"/>
                </a:lnTo>
                <a:lnTo>
                  <a:pt x="77" y="26"/>
                </a:lnTo>
                <a:lnTo>
                  <a:pt x="77" y="26"/>
                </a:lnTo>
                <a:lnTo>
                  <a:pt x="73" y="22"/>
                </a:lnTo>
                <a:lnTo>
                  <a:pt x="71" y="22"/>
                </a:lnTo>
                <a:lnTo>
                  <a:pt x="71" y="22"/>
                </a:lnTo>
                <a:lnTo>
                  <a:pt x="67" y="20"/>
                </a:lnTo>
                <a:lnTo>
                  <a:pt x="65" y="18"/>
                </a:lnTo>
                <a:lnTo>
                  <a:pt x="65" y="18"/>
                </a:lnTo>
                <a:lnTo>
                  <a:pt x="65" y="16"/>
                </a:lnTo>
                <a:lnTo>
                  <a:pt x="65" y="15"/>
                </a:lnTo>
                <a:lnTo>
                  <a:pt x="65" y="15"/>
                </a:lnTo>
                <a:lnTo>
                  <a:pt x="67" y="11"/>
                </a:lnTo>
                <a:lnTo>
                  <a:pt x="65" y="9"/>
                </a:lnTo>
                <a:lnTo>
                  <a:pt x="65" y="9"/>
                </a:lnTo>
                <a:lnTo>
                  <a:pt x="62" y="7"/>
                </a:lnTo>
                <a:lnTo>
                  <a:pt x="58" y="7"/>
                </a:lnTo>
                <a:lnTo>
                  <a:pt x="58" y="7"/>
                </a:lnTo>
                <a:lnTo>
                  <a:pt x="56" y="9"/>
                </a:lnTo>
                <a:lnTo>
                  <a:pt x="54" y="9"/>
                </a:lnTo>
                <a:lnTo>
                  <a:pt x="54" y="9"/>
                </a:lnTo>
                <a:lnTo>
                  <a:pt x="52" y="7"/>
                </a:lnTo>
                <a:lnTo>
                  <a:pt x="52" y="3"/>
                </a:lnTo>
                <a:lnTo>
                  <a:pt x="52" y="3"/>
                </a:lnTo>
                <a:lnTo>
                  <a:pt x="50" y="1"/>
                </a:lnTo>
                <a:lnTo>
                  <a:pt x="47" y="0"/>
                </a:lnTo>
                <a:lnTo>
                  <a:pt x="47" y="0"/>
                </a:lnTo>
                <a:lnTo>
                  <a:pt x="43" y="0"/>
                </a:lnTo>
                <a:lnTo>
                  <a:pt x="41" y="1"/>
                </a:lnTo>
                <a:lnTo>
                  <a:pt x="41" y="1"/>
                </a:lnTo>
                <a:lnTo>
                  <a:pt x="39" y="3"/>
                </a:lnTo>
                <a:lnTo>
                  <a:pt x="35" y="5"/>
                </a:lnTo>
                <a:lnTo>
                  <a:pt x="35" y="5"/>
                </a:lnTo>
                <a:lnTo>
                  <a:pt x="34" y="3"/>
                </a:lnTo>
                <a:lnTo>
                  <a:pt x="34" y="1"/>
                </a:lnTo>
                <a:lnTo>
                  <a:pt x="34" y="1"/>
                </a:lnTo>
                <a:lnTo>
                  <a:pt x="32" y="0"/>
                </a:lnTo>
                <a:lnTo>
                  <a:pt x="28" y="0"/>
                </a:lnTo>
                <a:lnTo>
                  <a:pt x="28" y="0"/>
                </a:lnTo>
                <a:lnTo>
                  <a:pt x="24" y="1"/>
                </a:lnTo>
                <a:lnTo>
                  <a:pt x="22" y="5"/>
                </a:lnTo>
                <a:lnTo>
                  <a:pt x="22" y="5"/>
                </a:lnTo>
                <a:lnTo>
                  <a:pt x="22" y="9"/>
                </a:lnTo>
                <a:lnTo>
                  <a:pt x="20" y="11"/>
                </a:lnTo>
                <a:lnTo>
                  <a:pt x="20" y="11"/>
                </a:lnTo>
                <a:lnTo>
                  <a:pt x="19" y="11"/>
                </a:lnTo>
                <a:lnTo>
                  <a:pt x="17" y="9"/>
                </a:lnTo>
                <a:lnTo>
                  <a:pt x="17" y="9"/>
                </a:lnTo>
                <a:lnTo>
                  <a:pt x="13" y="9"/>
                </a:lnTo>
                <a:lnTo>
                  <a:pt x="9" y="11"/>
                </a:lnTo>
                <a:lnTo>
                  <a:pt x="9" y="11"/>
                </a:lnTo>
                <a:lnTo>
                  <a:pt x="9" y="15"/>
                </a:lnTo>
                <a:lnTo>
                  <a:pt x="9" y="16"/>
                </a:lnTo>
                <a:lnTo>
                  <a:pt x="9" y="16"/>
                </a:lnTo>
                <a:lnTo>
                  <a:pt x="11" y="20"/>
                </a:lnTo>
                <a:lnTo>
                  <a:pt x="9" y="22"/>
                </a:lnTo>
                <a:lnTo>
                  <a:pt x="9" y="22"/>
                </a:lnTo>
                <a:lnTo>
                  <a:pt x="7" y="24"/>
                </a:lnTo>
                <a:lnTo>
                  <a:pt x="5" y="24"/>
                </a:lnTo>
                <a:lnTo>
                  <a:pt x="5" y="24"/>
                </a:lnTo>
                <a:lnTo>
                  <a:pt x="2" y="26"/>
                </a:lnTo>
                <a:lnTo>
                  <a:pt x="0" y="28"/>
                </a:lnTo>
                <a:lnTo>
                  <a:pt x="0" y="28"/>
                </a:lnTo>
                <a:lnTo>
                  <a:pt x="2" y="31"/>
                </a:lnTo>
                <a:lnTo>
                  <a:pt x="4" y="33"/>
                </a:lnTo>
                <a:lnTo>
                  <a:pt x="4" y="33"/>
                </a:lnTo>
                <a:lnTo>
                  <a:pt x="5" y="37"/>
                </a:lnTo>
                <a:lnTo>
                  <a:pt x="7" y="39"/>
                </a:lnTo>
                <a:lnTo>
                  <a:pt x="7" y="39"/>
                </a:lnTo>
                <a:lnTo>
                  <a:pt x="5" y="41"/>
                </a:lnTo>
                <a:lnTo>
                  <a:pt x="4" y="43"/>
                </a:lnTo>
                <a:lnTo>
                  <a:pt x="4" y="43"/>
                </a:lnTo>
                <a:lnTo>
                  <a:pt x="2" y="45"/>
                </a:lnTo>
                <a:lnTo>
                  <a:pt x="2" y="48"/>
                </a:lnTo>
                <a:lnTo>
                  <a:pt x="2" y="48"/>
                </a:lnTo>
                <a:lnTo>
                  <a:pt x="4" y="52"/>
                </a:lnTo>
                <a:lnTo>
                  <a:pt x="5" y="52"/>
                </a:lnTo>
                <a:lnTo>
                  <a:pt x="5" y="52"/>
                </a:lnTo>
                <a:lnTo>
                  <a:pt x="9" y="52"/>
                </a:lnTo>
                <a:lnTo>
                  <a:pt x="13" y="54"/>
                </a:lnTo>
                <a:lnTo>
                  <a:pt x="13" y="54"/>
                </a:lnTo>
                <a:lnTo>
                  <a:pt x="13" y="58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11" y="65"/>
                </a:lnTo>
                <a:lnTo>
                  <a:pt x="11" y="65"/>
                </a:lnTo>
                <a:lnTo>
                  <a:pt x="15" y="67"/>
                </a:lnTo>
                <a:lnTo>
                  <a:pt x="19" y="67"/>
                </a:lnTo>
                <a:lnTo>
                  <a:pt x="19" y="67"/>
                </a:lnTo>
                <a:lnTo>
                  <a:pt x="22" y="65"/>
                </a:lnTo>
                <a:lnTo>
                  <a:pt x="24" y="65"/>
                </a:lnTo>
                <a:lnTo>
                  <a:pt x="24" y="65"/>
                </a:lnTo>
                <a:lnTo>
                  <a:pt x="26" y="67"/>
                </a:lnTo>
                <a:lnTo>
                  <a:pt x="26" y="71"/>
                </a:lnTo>
                <a:lnTo>
                  <a:pt x="26" y="71"/>
                </a:lnTo>
                <a:lnTo>
                  <a:pt x="26" y="73"/>
                </a:lnTo>
                <a:lnTo>
                  <a:pt x="30" y="75"/>
                </a:lnTo>
                <a:lnTo>
                  <a:pt x="30" y="75"/>
                </a:lnTo>
                <a:lnTo>
                  <a:pt x="34" y="75"/>
                </a:lnTo>
                <a:lnTo>
                  <a:pt x="35" y="73"/>
                </a:lnTo>
                <a:lnTo>
                  <a:pt x="35" y="73"/>
                </a:lnTo>
                <a:lnTo>
                  <a:pt x="37" y="69"/>
                </a:lnTo>
                <a:lnTo>
                  <a:pt x="41" y="69"/>
                </a:lnTo>
                <a:lnTo>
                  <a:pt x="41" y="69"/>
                </a:lnTo>
                <a:lnTo>
                  <a:pt x="43" y="69"/>
                </a:lnTo>
                <a:lnTo>
                  <a:pt x="45" y="73"/>
                </a:lnTo>
                <a:lnTo>
                  <a:pt x="45" y="73"/>
                </a:lnTo>
                <a:lnTo>
                  <a:pt x="47" y="75"/>
                </a:lnTo>
                <a:lnTo>
                  <a:pt x="50" y="75"/>
                </a:lnTo>
                <a:lnTo>
                  <a:pt x="50" y="75"/>
                </a:lnTo>
                <a:lnTo>
                  <a:pt x="52" y="73"/>
                </a:lnTo>
                <a:lnTo>
                  <a:pt x="54" y="69"/>
                </a:lnTo>
                <a:lnTo>
                  <a:pt x="54" y="69"/>
                </a:lnTo>
                <a:lnTo>
                  <a:pt x="54" y="65"/>
                </a:lnTo>
                <a:lnTo>
                  <a:pt x="56" y="63"/>
                </a:lnTo>
                <a:lnTo>
                  <a:pt x="56" y="63"/>
                </a:lnTo>
                <a:lnTo>
                  <a:pt x="58" y="63"/>
                </a:lnTo>
                <a:lnTo>
                  <a:pt x="62" y="65"/>
                </a:lnTo>
                <a:lnTo>
                  <a:pt x="62" y="65"/>
                </a:lnTo>
                <a:lnTo>
                  <a:pt x="64" y="65"/>
                </a:lnTo>
                <a:lnTo>
                  <a:pt x="67" y="63"/>
                </a:lnTo>
                <a:lnTo>
                  <a:pt x="67" y="63"/>
                </a:lnTo>
                <a:lnTo>
                  <a:pt x="69" y="60"/>
                </a:lnTo>
                <a:lnTo>
                  <a:pt x="67" y="58"/>
                </a:lnTo>
                <a:lnTo>
                  <a:pt x="67" y="58"/>
                </a:lnTo>
                <a:close/>
                <a:moveTo>
                  <a:pt x="24" y="54"/>
                </a:moveTo>
                <a:lnTo>
                  <a:pt x="24" y="54"/>
                </a:lnTo>
                <a:lnTo>
                  <a:pt x="19" y="46"/>
                </a:lnTo>
                <a:lnTo>
                  <a:pt x="17" y="37"/>
                </a:lnTo>
                <a:lnTo>
                  <a:pt x="17" y="30"/>
                </a:lnTo>
                <a:lnTo>
                  <a:pt x="22" y="22"/>
                </a:lnTo>
                <a:lnTo>
                  <a:pt x="22" y="22"/>
                </a:lnTo>
                <a:lnTo>
                  <a:pt x="30" y="16"/>
                </a:lnTo>
                <a:lnTo>
                  <a:pt x="37" y="15"/>
                </a:lnTo>
                <a:lnTo>
                  <a:pt x="47" y="16"/>
                </a:lnTo>
                <a:lnTo>
                  <a:pt x="54" y="20"/>
                </a:lnTo>
                <a:lnTo>
                  <a:pt x="54" y="20"/>
                </a:lnTo>
                <a:lnTo>
                  <a:pt x="60" y="28"/>
                </a:lnTo>
                <a:lnTo>
                  <a:pt x="62" y="35"/>
                </a:lnTo>
                <a:lnTo>
                  <a:pt x="60" y="45"/>
                </a:lnTo>
                <a:lnTo>
                  <a:pt x="54" y="52"/>
                </a:lnTo>
                <a:lnTo>
                  <a:pt x="54" y="52"/>
                </a:lnTo>
                <a:lnTo>
                  <a:pt x="49" y="58"/>
                </a:lnTo>
                <a:lnTo>
                  <a:pt x="39" y="60"/>
                </a:lnTo>
                <a:lnTo>
                  <a:pt x="32" y="58"/>
                </a:lnTo>
                <a:lnTo>
                  <a:pt x="24" y="54"/>
                </a:lnTo>
                <a:lnTo>
                  <a:pt x="24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825"/>
          <p:cNvSpPr>
            <a:spLocks/>
          </p:cNvSpPr>
          <p:nvPr/>
        </p:nvSpPr>
        <p:spPr bwMode="auto">
          <a:xfrm>
            <a:off x="2160140" y="2514430"/>
            <a:ext cx="111383" cy="111383"/>
          </a:xfrm>
          <a:custGeom>
            <a:avLst/>
            <a:gdLst>
              <a:gd name="T0" fmla="*/ 28 w 32"/>
              <a:gd name="T1" fmla="*/ 28 h 32"/>
              <a:gd name="T2" fmla="*/ 28 w 32"/>
              <a:gd name="T3" fmla="*/ 28 h 32"/>
              <a:gd name="T4" fmla="*/ 23 w 32"/>
              <a:gd name="T5" fmla="*/ 32 h 32"/>
              <a:gd name="T6" fmla="*/ 17 w 32"/>
              <a:gd name="T7" fmla="*/ 32 h 32"/>
              <a:gd name="T8" fmla="*/ 10 w 32"/>
              <a:gd name="T9" fmla="*/ 32 h 32"/>
              <a:gd name="T10" fmla="*/ 6 w 32"/>
              <a:gd name="T11" fmla="*/ 28 h 32"/>
              <a:gd name="T12" fmla="*/ 6 w 32"/>
              <a:gd name="T13" fmla="*/ 28 h 32"/>
              <a:gd name="T14" fmla="*/ 2 w 32"/>
              <a:gd name="T15" fmla="*/ 23 h 32"/>
              <a:gd name="T16" fmla="*/ 0 w 32"/>
              <a:gd name="T17" fmla="*/ 17 h 32"/>
              <a:gd name="T18" fmla="*/ 2 w 32"/>
              <a:gd name="T19" fmla="*/ 11 h 32"/>
              <a:gd name="T20" fmla="*/ 6 w 32"/>
              <a:gd name="T21" fmla="*/ 6 h 32"/>
              <a:gd name="T22" fmla="*/ 6 w 32"/>
              <a:gd name="T23" fmla="*/ 6 h 32"/>
              <a:gd name="T24" fmla="*/ 10 w 32"/>
              <a:gd name="T25" fmla="*/ 2 h 32"/>
              <a:gd name="T26" fmla="*/ 17 w 32"/>
              <a:gd name="T27" fmla="*/ 0 h 32"/>
              <a:gd name="T28" fmla="*/ 23 w 32"/>
              <a:gd name="T29" fmla="*/ 2 h 32"/>
              <a:gd name="T30" fmla="*/ 28 w 32"/>
              <a:gd name="T31" fmla="*/ 6 h 32"/>
              <a:gd name="T32" fmla="*/ 28 w 32"/>
              <a:gd name="T33" fmla="*/ 6 h 32"/>
              <a:gd name="T34" fmla="*/ 30 w 32"/>
              <a:gd name="T35" fmla="*/ 11 h 32"/>
              <a:gd name="T36" fmla="*/ 32 w 32"/>
              <a:gd name="T37" fmla="*/ 17 h 32"/>
              <a:gd name="T38" fmla="*/ 30 w 32"/>
              <a:gd name="T39" fmla="*/ 23 h 32"/>
              <a:gd name="T40" fmla="*/ 28 w 32"/>
              <a:gd name="T41" fmla="*/ 28 h 32"/>
              <a:gd name="T42" fmla="*/ 28 w 32"/>
              <a:gd name="T43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" h="32">
                <a:moveTo>
                  <a:pt x="28" y="28"/>
                </a:moveTo>
                <a:lnTo>
                  <a:pt x="28" y="28"/>
                </a:lnTo>
                <a:lnTo>
                  <a:pt x="23" y="32"/>
                </a:lnTo>
                <a:lnTo>
                  <a:pt x="17" y="32"/>
                </a:lnTo>
                <a:lnTo>
                  <a:pt x="10" y="32"/>
                </a:lnTo>
                <a:lnTo>
                  <a:pt x="6" y="28"/>
                </a:lnTo>
                <a:lnTo>
                  <a:pt x="6" y="28"/>
                </a:lnTo>
                <a:lnTo>
                  <a:pt x="2" y="23"/>
                </a:lnTo>
                <a:lnTo>
                  <a:pt x="0" y="17"/>
                </a:lnTo>
                <a:lnTo>
                  <a:pt x="2" y="11"/>
                </a:lnTo>
                <a:lnTo>
                  <a:pt x="6" y="6"/>
                </a:lnTo>
                <a:lnTo>
                  <a:pt x="6" y="6"/>
                </a:lnTo>
                <a:lnTo>
                  <a:pt x="10" y="2"/>
                </a:lnTo>
                <a:lnTo>
                  <a:pt x="17" y="0"/>
                </a:lnTo>
                <a:lnTo>
                  <a:pt x="23" y="2"/>
                </a:lnTo>
                <a:lnTo>
                  <a:pt x="28" y="6"/>
                </a:lnTo>
                <a:lnTo>
                  <a:pt x="28" y="6"/>
                </a:lnTo>
                <a:lnTo>
                  <a:pt x="30" y="11"/>
                </a:lnTo>
                <a:lnTo>
                  <a:pt x="32" y="17"/>
                </a:lnTo>
                <a:lnTo>
                  <a:pt x="30" y="23"/>
                </a:lnTo>
                <a:lnTo>
                  <a:pt x="28" y="28"/>
                </a:lnTo>
                <a:lnTo>
                  <a:pt x="28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826"/>
          <p:cNvSpPr>
            <a:spLocks noEditPoints="1"/>
          </p:cNvSpPr>
          <p:nvPr/>
        </p:nvSpPr>
        <p:spPr bwMode="auto">
          <a:xfrm>
            <a:off x="1540576" y="2423931"/>
            <a:ext cx="320224" cy="299340"/>
          </a:xfrm>
          <a:custGeom>
            <a:avLst/>
            <a:gdLst>
              <a:gd name="T0" fmla="*/ 92 w 92"/>
              <a:gd name="T1" fmla="*/ 64 h 86"/>
              <a:gd name="T2" fmla="*/ 68 w 92"/>
              <a:gd name="T3" fmla="*/ 60 h 86"/>
              <a:gd name="T4" fmla="*/ 88 w 92"/>
              <a:gd name="T5" fmla="*/ 26 h 86"/>
              <a:gd name="T6" fmla="*/ 92 w 92"/>
              <a:gd name="T7" fmla="*/ 6 h 86"/>
              <a:gd name="T8" fmla="*/ 88 w 92"/>
              <a:gd name="T9" fmla="*/ 0 h 86"/>
              <a:gd name="T10" fmla="*/ 2 w 92"/>
              <a:gd name="T11" fmla="*/ 2 h 86"/>
              <a:gd name="T12" fmla="*/ 0 w 92"/>
              <a:gd name="T13" fmla="*/ 21 h 86"/>
              <a:gd name="T14" fmla="*/ 23 w 92"/>
              <a:gd name="T15" fmla="*/ 26 h 86"/>
              <a:gd name="T16" fmla="*/ 6 w 92"/>
              <a:gd name="T17" fmla="*/ 60 h 86"/>
              <a:gd name="T18" fmla="*/ 0 w 92"/>
              <a:gd name="T19" fmla="*/ 81 h 86"/>
              <a:gd name="T20" fmla="*/ 6 w 92"/>
              <a:gd name="T21" fmla="*/ 86 h 86"/>
              <a:gd name="T22" fmla="*/ 90 w 92"/>
              <a:gd name="T23" fmla="*/ 84 h 86"/>
              <a:gd name="T24" fmla="*/ 77 w 92"/>
              <a:gd name="T25" fmla="*/ 6 h 86"/>
              <a:gd name="T26" fmla="*/ 81 w 92"/>
              <a:gd name="T27" fmla="*/ 9 h 86"/>
              <a:gd name="T28" fmla="*/ 81 w 92"/>
              <a:gd name="T29" fmla="*/ 21 h 86"/>
              <a:gd name="T30" fmla="*/ 75 w 92"/>
              <a:gd name="T31" fmla="*/ 21 h 86"/>
              <a:gd name="T32" fmla="*/ 70 w 92"/>
              <a:gd name="T33" fmla="*/ 9 h 86"/>
              <a:gd name="T34" fmla="*/ 75 w 92"/>
              <a:gd name="T35" fmla="*/ 6 h 86"/>
              <a:gd name="T36" fmla="*/ 56 w 92"/>
              <a:gd name="T37" fmla="*/ 6 h 86"/>
              <a:gd name="T38" fmla="*/ 62 w 92"/>
              <a:gd name="T39" fmla="*/ 17 h 86"/>
              <a:gd name="T40" fmla="*/ 56 w 92"/>
              <a:gd name="T41" fmla="*/ 21 h 86"/>
              <a:gd name="T42" fmla="*/ 51 w 92"/>
              <a:gd name="T43" fmla="*/ 21 h 86"/>
              <a:gd name="T44" fmla="*/ 49 w 92"/>
              <a:gd name="T45" fmla="*/ 9 h 86"/>
              <a:gd name="T46" fmla="*/ 56 w 92"/>
              <a:gd name="T47" fmla="*/ 6 h 86"/>
              <a:gd name="T48" fmla="*/ 40 w 92"/>
              <a:gd name="T49" fmla="*/ 7 h 86"/>
              <a:gd name="T50" fmla="*/ 42 w 92"/>
              <a:gd name="T51" fmla="*/ 17 h 86"/>
              <a:gd name="T52" fmla="*/ 34 w 92"/>
              <a:gd name="T53" fmla="*/ 21 h 86"/>
              <a:gd name="T54" fmla="*/ 30 w 92"/>
              <a:gd name="T55" fmla="*/ 17 h 86"/>
              <a:gd name="T56" fmla="*/ 32 w 92"/>
              <a:gd name="T57" fmla="*/ 7 h 86"/>
              <a:gd name="T58" fmla="*/ 15 w 92"/>
              <a:gd name="T59" fmla="*/ 21 h 86"/>
              <a:gd name="T60" fmla="*/ 10 w 92"/>
              <a:gd name="T61" fmla="*/ 17 h 86"/>
              <a:gd name="T62" fmla="*/ 12 w 92"/>
              <a:gd name="T63" fmla="*/ 7 h 86"/>
              <a:gd name="T64" fmla="*/ 17 w 92"/>
              <a:gd name="T65" fmla="*/ 6 h 86"/>
              <a:gd name="T66" fmla="*/ 21 w 92"/>
              <a:gd name="T67" fmla="*/ 17 h 86"/>
              <a:gd name="T68" fmla="*/ 17 w 92"/>
              <a:gd name="T69" fmla="*/ 21 h 86"/>
              <a:gd name="T70" fmla="*/ 60 w 92"/>
              <a:gd name="T71" fmla="*/ 26 h 86"/>
              <a:gd name="T72" fmla="*/ 28 w 92"/>
              <a:gd name="T73" fmla="*/ 26 h 86"/>
              <a:gd name="T74" fmla="*/ 12 w 92"/>
              <a:gd name="T75" fmla="*/ 79 h 86"/>
              <a:gd name="T76" fmla="*/ 10 w 92"/>
              <a:gd name="T77" fmla="*/ 69 h 86"/>
              <a:gd name="T78" fmla="*/ 17 w 92"/>
              <a:gd name="T79" fmla="*/ 64 h 86"/>
              <a:gd name="T80" fmla="*/ 21 w 92"/>
              <a:gd name="T81" fmla="*/ 69 h 86"/>
              <a:gd name="T82" fmla="*/ 21 w 92"/>
              <a:gd name="T83" fmla="*/ 79 h 86"/>
              <a:gd name="T84" fmla="*/ 34 w 92"/>
              <a:gd name="T85" fmla="*/ 81 h 86"/>
              <a:gd name="T86" fmla="*/ 30 w 92"/>
              <a:gd name="T87" fmla="*/ 75 h 86"/>
              <a:gd name="T88" fmla="*/ 32 w 92"/>
              <a:gd name="T89" fmla="*/ 66 h 86"/>
              <a:gd name="T90" fmla="*/ 38 w 92"/>
              <a:gd name="T91" fmla="*/ 64 h 86"/>
              <a:gd name="T92" fmla="*/ 42 w 92"/>
              <a:gd name="T93" fmla="*/ 75 h 86"/>
              <a:gd name="T94" fmla="*/ 38 w 92"/>
              <a:gd name="T95" fmla="*/ 81 h 86"/>
              <a:gd name="T96" fmla="*/ 55 w 92"/>
              <a:gd name="T97" fmla="*/ 81 h 86"/>
              <a:gd name="T98" fmla="*/ 49 w 92"/>
              <a:gd name="T99" fmla="*/ 69 h 86"/>
              <a:gd name="T100" fmla="*/ 55 w 92"/>
              <a:gd name="T101" fmla="*/ 64 h 86"/>
              <a:gd name="T102" fmla="*/ 60 w 92"/>
              <a:gd name="T103" fmla="*/ 66 h 86"/>
              <a:gd name="T104" fmla="*/ 62 w 92"/>
              <a:gd name="T105" fmla="*/ 75 h 86"/>
              <a:gd name="T106" fmla="*/ 55 w 92"/>
              <a:gd name="T107" fmla="*/ 81 h 86"/>
              <a:gd name="T108" fmla="*/ 71 w 92"/>
              <a:gd name="T109" fmla="*/ 79 h 86"/>
              <a:gd name="T110" fmla="*/ 70 w 92"/>
              <a:gd name="T111" fmla="*/ 69 h 86"/>
              <a:gd name="T112" fmla="*/ 77 w 92"/>
              <a:gd name="T113" fmla="*/ 64 h 86"/>
              <a:gd name="T114" fmla="*/ 81 w 92"/>
              <a:gd name="T115" fmla="*/ 69 h 86"/>
              <a:gd name="T116" fmla="*/ 81 w 92"/>
              <a:gd name="T117" fmla="*/ 7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" h="86">
                <a:moveTo>
                  <a:pt x="92" y="81"/>
                </a:moveTo>
                <a:lnTo>
                  <a:pt x="92" y="64"/>
                </a:lnTo>
                <a:lnTo>
                  <a:pt x="92" y="64"/>
                </a:lnTo>
                <a:lnTo>
                  <a:pt x="90" y="62"/>
                </a:lnTo>
                <a:lnTo>
                  <a:pt x="88" y="60"/>
                </a:lnTo>
                <a:lnTo>
                  <a:pt x="68" y="60"/>
                </a:lnTo>
                <a:lnTo>
                  <a:pt x="68" y="26"/>
                </a:lnTo>
                <a:lnTo>
                  <a:pt x="88" y="26"/>
                </a:lnTo>
                <a:lnTo>
                  <a:pt x="88" y="26"/>
                </a:lnTo>
                <a:lnTo>
                  <a:pt x="90" y="24"/>
                </a:lnTo>
                <a:lnTo>
                  <a:pt x="92" y="21"/>
                </a:lnTo>
                <a:lnTo>
                  <a:pt x="92" y="6"/>
                </a:lnTo>
                <a:lnTo>
                  <a:pt x="92" y="6"/>
                </a:lnTo>
                <a:lnTo>
                  <a:pt x="90" y="2"/>
                </a:lnTo>
                <a:lnTo>
                  <a:pt x="88" y="0"/>
                </a:ln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21"/>
                </a:lnTo>
                <a:lnTo>
                  <a:pt x="0" y="21"/>
                </a:lnTo>
                <a:lnTo>
                  <a:pt x="2" y="24"/>
                </a:lnTo>
                <a:lnTo>
                  <a:pt x="6" y="26"/>
                </a:lnTo>
                <a:lnTo>
                  <a:pt x="23" y="26"/>
                </a:lnTo>
                <a:lnTo>
                  <a:pt x="23" y="60"/>
                </a:lnTo>
                <a:lnTo>
                  <a:pt x="6" y="60"/>
                </a:lnTo>
                <a:lnTo>
                  <a:pt x="6" y="60"/>
                </a:lnTo>
                <a:lnTo>
                  <a:pt x="2" y="62"/>
                </a:lnTo>
                <a:lnTo>
                  <a:pt x="0" y="64"/>
                </a:lnTo>
                <a:lnTo>
                  <a:pt x="0" y="81"/>
                </a:lnTo>
                <a:lnTo>
                  <a:pt x="0" y="81"/>
                </a:lnTo>
                <a:lnTo>
                  <a:pt x="2" y="84"/>
                </a:lnTo>
                <a:lnTo>
                  <a:pt x="6" y="86"/>
                </a:lnTo>
                <a:lnTo>
                  <a:pt x="88" y="86"/>
                </a:lnTo>
                <a:lnTo>
                  <a:pt x="88" y="86"/>
                </a:lnTo>
                <a:lnTo>
                  <a:pt x="90" y="84"/>
                </a:lnTo>
                <a:lnTo>
                  <a:pt x="92" y="81"/>
                </a:lnTo>
                <a:lnTo>
                  <a:pt x="92" y="81"/>
                </a:lnTo>
                <a:close/>
                <a:moveTo>
                  <a:pt x="77" y="6"/>
                </a:moveTo>
                <a:lnTo>
                  <a:pt x="77" y="6"/>
                </a:lnTo>
                <a:lnTo>
                  <a:pt x="81" y="7"/>
                </a:lnTo>
                <a:lnTo>
                  <a:pt x="81" y="9"/>
                </a:lnTo>
                <a:lnTo>
                  <a:pt x="81" y="17"/>
                </a:lnTo>
                <a:lnTo>
                  <a:pt x="81" y="17"/>
                </a:lnTo>
                <a:lnTo>
                  <a:pt x="81" y="21"/>
                </a:lnTo>
                <a:lnTo>
                  <a:pt x="77" y="21"/>
                </a:lnTo>
                <a:lnTo>
                  <a:pt x="75" y="21"/>
                </a:lnTo>
                <a:lnTo>
                  <a:pt x="75" y="21"/>
                </a:lnTo>
                <a:lnTo>
                  <a:pt x="71" y="21"/>
                </a:lnTo>
                <a:lnTo>
                  <a:pt x="70" y="17"/>
                </a:lnTo>
                <a:lnTo>
                  <a:pt x="70" y="9"/>
                </a:lnTo>
                <a:lnTo>
                  <a:pt x="70" y="9"/>
                </a:lnTo>
                <a:lnTo>
                  <a:pt x="71" y="7"/>
                </a:lnTo>
                <a:lnTo>
                  <a:pt x="75" y="6"/>
                </a:lnTo>
                <a:lnTo>
                  <a:pt x="77" y="6"/>
                </a:lnTo>
                <a:close/>
                <a:moveTo>
                  <a:pt x="56" y="6"/>
                </a:moveTo>
                <a:lnTo>
                  <a:pt x="56" y="6"/>
                </a:lnTo>
                <a:lnTo>
                  <a:pt x="60" y="7"/>
                </a:lnTo>
                <a:lnTo>
                  <a:pt x="62" y="9"/>
                </a:lnTo>
                <a:lnTo>
                  <a:pt x="62" y="17"/>
                </a:lnTo>
                <a:lnTo>
                  <a:pt x="62" y="17"/>
                </a:lnTo>
                <a:lnTo>
                  <a:pt x="60" y="21"/>
                </a:lnTo>
                <a:lnTo>
                  <a:pt x="56" y="21"/>
                </a:lnTo>
                <a:lnTo>
                  <a:pt x="55" y="21"/>
                </a:lnTo>
                <a:lnTo>
                  <a:pt x="55" y="21"/>
                </a:lnTo>
                <a:lnTo>
                  <a:pt x="51" y="21"/>
                </a:lnTo>
                <a:lnTo>
                  <a:pt x="49" y="17"/>
                </a:lnTo>
                <a:lnTo>
                  <a:pt x="49" y="9"/>
                </a:lnTo>
                <a:lnTo>
                  <a:pt x="49" y="9"/>
                </a:lnTo>
                <a:lnTo>
                  <a:pt x="51" y="7"/>
                </a:lnTo>
                <a:lnTo>
                  <a:pt x="55" y="6"/>
                </a:lnTo>
                <a:lnTo>
                  <a:pt x="56" y="6"/>
                </a:lnTo>
                <a:close/>
                <a:moveTo>
                  <a:pt x="38" y="6"/>
                </a:moveTo>
                <a:lnTo>
                  <a:pt x="38" y="6"/>
                </a:lnTo>
                <a:lnTo>
                  <a:pt x="40" y="7"/>
                </a:lnTo>
                <a:lnTo>
                  <a:pt x="42" y="9"/>
                </a:lnTo>
                <a:lnTo>
                  <a:pt x="42" y="17"/>
                </a:lnTo>
                <a:lnTo>
                  <a:pt x="42" y="17"/>
                </a:lnTo>
                <a:lnTo>
                  <a:pt x="40" y="21"/>
                </a:lnTo>
                <a:lnTo>
                  <a:pt x="38" y="21"/>
                </a:lnTo>
                <a:lnTo>
                  <a:pt x="34" y="21"/>
                </a:lnTo>
                <a:lnTo>
                  <a:pt x="34" y="21"/>
                </a:lnTo>
                <a:lnTo>
                  <a:pt x="32" y="21"/>
                </a:lnTo>
                <a:lnTo>
                  <a:pt x="30" y="17"/>
                </a:lnTo>
                <a:lnTo>
                  <a:pt x="30" y="9"/>
                </a:lnTo>
                <a:lnTo>
                  <a:pt x="30" y="9"/>
                </a:lnTo>
                <a:lnTo>
                  <a:pt x="32" y="7"/>
                </a:lnTo>
                <a:lnTo>
                  <a:pt x="34" y="6"/>
                </a:lnTo>
                <a:lnTo>
                  <a:pt x="38" y="6"/>
                </a:lnTo>
                <a:close/>
                <a:moveTo>
                  <a:pt x="15" y="21"/>
                </a:moveTo>
                <a:lnTo>
                  <a:pt x="15" y="21"/>
                </a:lnTo>
                <a:lnTo>
                  <a:pt x="12" y="21"/>
                </a:lnTo>
                <a:lnTo>
                  <a:pt x="10" y="17"/>
                </a:lnTo>
                <a:lnTo>
                  <a:pt x="10" y="9"/>
                </a:lnTo>
                <a:lnTo>
                  <a:pt x="10" y="9"/>
                </a:lnTo>
                <a:lnTo>
                  <a:pt x="12" y="7"/>
                </a:lnTo>
                <a:lnTo>
                  <a:pt x="15" y="6"/>
                </a:lnTo>
                <a:lnTo>
                  <a:pt x="17" y="6"/>
                </a:lnTo>
                <a:lnTo>
                  <a:pt x="17" y="6"/>
                </a:lnTo>
                <a:lnTo>
                  <a:pt x="21" y="7"/>
                </a:lnTo>
                <a:lnTo>
                  <a:pt x="21" y="9"/>
                </a:lnTo>
                <a:lnTo>
                  <a:pt x="21" y="17"/>
                </a:lnTo>
                <a:lnTo>
                  <a:pt x="21" y="17"/>
                </a:lnTo>
                <a:lnTo>
                  <a:pt x="21" y="21"/>
                </a:lnTo>
                <a:lnTo>
                  <a:pt x="17" y="21"/>
                </a:lnTo>
                <a:lnTo>
                  <a:pt x="15" y="21"/>
                </a:lnTo>
                <a:close/>
                <a:moveTo>
                  <a:pt x="28" y="26"/>
                </a:moveTo>
                <a:lnTo>
                  <a:pt x="60" y="26"/>
                </a:lnTo>
                <a:lnTo>
                  <a:pt x="60" y="60"/>
                </a:lnTo>
                <a:lnTo>
                  <a:pt x="28" y="60"/>
                </a:lnTo>
                <a:lnTo>
                  <a:pt x="28" y="26"/>
                </a:lnTo>
                <a:close/>
                <a:moveTo>
                  <a:pt x="15" y="81"/>
                </a:moveTo>
                <a:lnTo>
                  <a:pt x="15" y="81"/>
                </a:lnTo>
                <a:lnTo>
                  <a:pt x="12" y="79"/>
                </a:lnTo>
                <a:lnTo>
                  <a:pt x="10" y="75"/>
                </a:lnTo>
                <a:lnTo>
                  <a:pt x="10" y="69"/>
                </a:lnTo>
                <a:lnTo>
                  <a:pt x="10" y="69"/>
                </a:lnTo>
                <a:lnTo>
                  <a:pt x="12" y="66"/>
                </a:lnTo>
                <a:lnTo>
                  <a:pt x="15" y="64"/>
                </a:lnTo>
                <a:lnTo>
                  <a:pt x="17" y="64"/>
                </a:lnTo>
                <a:lnTo>
                  <a:pt x="17" y="64"/>
                </a:lnTo>
                <a:lnTo>
                  <a:pt x="21" y="66"/>
                </a:lnTo>
                <a:lnTo>
                  <a:pt x="21" y="69"/>
                </a:lnTo>
                <a:lnTo>
                  <a:pt x="21" y="75"/>
                </a:lnTo>
                <a:lnTo>
                  <a:pt x="21" y="75"/>
                </a:lnTo>
                <a:lnTo>
                  <a:pt x="21" y="79"/>
                </a:lnTo>
                <a:lnTo>
                  <a:pt x="17" y="81"/>
                </a:lnTo>
                <a:lnTo>
                  <a:pt x="15" y="81"/>
                </a:lnTo>
                <a:close/>
                <a:moveTo>
                  <a:pt x="34" y="81"/>
                </a:moveTo>
                <a:lnTo>
                  <a:pt x="34" y="81"/>
                </a:lnTo>
                <a:lnTo>
                  <a:pt x="32" y="79"/>
                </a:lnTo>
                <a:lnTo>
                  <a:pt x="30" y="75"/>
                </a:lnTo>
                <a:lnTo>
                  <a:pt x="30" y="69"/>
                </a:lnTo>
                <a:lnTo>
                  <a:pt x="30" y="69"/>
                </a:lnTo>
                <a:lnTo>
                  <a:pt x="32" y="66"/>
                </a:lnTo>
                <a:lnTo>
                  <a:pt x="34" y="64"/>
                </a:lnTo>
                <a:lnTo>
                  <a:pt x="38" y="64"/>
                </a:lnTo>
                <a:lnTo>
                  <a:pt x="38" y="64"/>
                </a:lnTo>
                <a:lnTo>
                  <a:pt x="40" y="66"/>
                </a:lnTo>
                <a:lnTo>
                  <a:pt x="42" y="69"/>
                </a:lnTo>
                <a:lnTo>
                  <a:pt x="42" y="75"/>
                </a:lnTo>
                <a:lnTo>
                  <a:pt x="42" y="75"/>
                </a:lnTo>
                <a:lnTo>
                  <a:pt x="40" y="79"/>
                </a:lnTo>
                <a:lnTo>
                  <a:pt x="38" y="81"/>
                </a:lnTo>
                <a:lnTo>
                  <a:pt x="34" y="81"/>
                </a:lnTo>
                <a:close/>
                <a:moveTo>
                  <a:pt x="55" y="81"/>
                </a:moveTo>
                <a:lnTo>
                  <a:pt x="55" y="81"/>
                </a:lnTo>
                <a:lnTo>
                  <a:pt x="51" y="79"/>
                </a:lnTo>
                <a:lnTo>
                  <a:pt x="49" y="75"/>
                </a:lnTo>
                <a:lnTo>
                  <a:pt x="49" y="69"/>
                </a:lnTo>
                <a:lnTo>
                  <a:pt x="49" y="69"/>
                </a:lnTo>
                <a:lnTo>
                  <a:pt x="51" y="66"/>
                </a:lnTo>
                <a:lnTo>
                  <a:pt x="55" y="64"/>
                </a:lnTo>
                <a:lnTo>
                  <a:pt x="56" y="64"/>
                </a:lnTo>
                <a:lnTo>
                  <a:pt x="56" y="64"/>
                </a:lnTo>
                <a:lnTo>
                  <a:pt x="60" y="66"/>
                </a:lnTo>
                <a:lnTo>
                  <a:pt x="62" y="69"/>
                </a:lnTo>
                <a:lnTo>
                  <a:pt x="62" y="75"/>
                </a:lnTo>
                <a:lnTo>
                  <a:pt x="62" y="75"/>
                </a:lnTo>
                <a:lnTo>
                  <a:pt x="60" y="79"/>
                </a:lnTo>
                <a:lnTo>
                  <a:pt x="56" y="81"/>
                </a:lnTo>
                <a:lnTo>
                  <a:pt x="55" y="81"/>
                </a:lnTo>
                <a:close/>
                <a:moveTo>
                  <a:pt x="75" y="81"/>
                </a:moveTo>
                <a:lnTo>
                  <a:pt x="75" y="81"/>
                </a:lnTo>
                <a:lnTo>
                  <a:pt x="71" y="79"/>
                </a:lnTo>
                <a:lnTo>
                  <a:pt x="70" y="75"/>
                </a:lnTo>
                <a:lnTo>
                  <a:pt x="70" y="69"/>
                </a:lnTo>
                <a:lnTo>
                  <a:pt x="70" y="69"/>
                </a:lnTo>
                <a:lnTo>
                  <a:pt x="71" y="66"/>
                </a:lnTo>
                <a:lnTo>
                  <a:pt x="75" y="64"/>
                </a:lnTo>
                <a:lnTo>
                  <a:pt x="77" y="64"/>
                </a:lnTo>
                <a:lnTo>
                  <a:pt x="77" y="64"/>
                </a:lnTo>
                <a:lnTo>
                  <a:pt x="81" y="66"/>
                </a:lnTo>
                <a:lnTo>
                  <a:pt x="81" y="69"/>
                </a:lnTo>
                <a:lnTo>
                  <a:pt x="81" y="75"/>
                </a:lnTo>
                <a:lnTo>
                  <a:pt x="81" y="75"/>
                </a:lnTo>
                <a:lnTo>
                  <a:pt x="81" y="79"/>
                </a:lnTo>
                <a:lnTo>
                  <a:pt x="77" y="81"/>
                </a:lnTo>
                <a:lnTo>
                  <a:pt x="75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827"/>
          <p:cNvSpPr>
            <a:spLocks/>
          </p:cNvSpPr>
          <p:nvPr/>
        </p:nvSpPr>
        <p:spPr bwMode="auto">
          <a:xfrm>
            <a:off x="3465397" y="2423931"/>
            <a:ext cx="66135" cy="180995"/>
          </a:xfrm>
          <a:custGeom>
            <a:avLst/>
            <a:gdLst>
              <a:gd name="T0" fmla="*/ 13 w 19"/>
              <a:gd name="T1" fmla="*/ 36 h 52"/>
              <a:gd name="T2" fmla="*/ 13 w 19"/>
              <a:gd name="T3" fmla="*/ 34 h 52"/>
              <a:gd name="T4" fmla="*/ 13 w 19"/>
              <a:gd name="T5" fmla="*/ 22 h 52"/>
              <a:gd name="T6" fmla="*/ 13 w 19"/>
              <a:gd name="T7" fmla="*/ 22 h 52"/>
              <a:gd name="T8" fmla="*/ 13 w 19"/>
              <a:gd name="T9" fmla="*/ 0 h 52"/>
              <a:gd name="T10" fmla="*/ 13 w 19"/>
              <a:gd name="T11" fmla="*/ 0 h 52"/>
              <a:gd name="T12" fmla="*/ 13 w 19"/>
              <a:gd name="T13" fmla="*/ 0 h 52"/>
              <a:gd name="T14" fmla="*/ 6 w 19"/>
              <a:gd name="T15" fmla="*/ 0 h 52"/>
              <a:gd name="T16" fmla="*/ 6 w 19"/>
              <a:gd name="T17" fmla="*/ 0 h 52"/>
              <a:gd name="T18" fmla="*/ 4 w 19"/>
              <a:gd name="T19" fmla="*/ 0 h 52"/>
              <a:gd name="T20" fmla="*/ 4 w 19"/>
              <a:gd name="T21" fmla="*/ 22 h 52"/>
              <a:gd name="T22" fmla="*/ 4 w 19"/>
              <a:gd name="T23" fmla="*/ 22 h 52"/>
              <a:gd name="T24" fmla="*/ 4 w 19"/>
              <a:gd name="T25" fmla="*/ 34 h 52"/>
              <a:gd name="T26" fmla="*/ 4 w 19"/>
              <a:gd name="T27" fmla="*/ 36 h 52"/>
              <a:gd name="T28" fmla="*/ 4 w 19"/>
              <a:gd name="T29" fmla="*/ 36 h 52"/>
              <a:gd name="T30" fmla="*/ 2 w 19"/>
              <a:gd name="T31" fmla="*/ 39 h 52"/>
              <a:gd name="T32" fmla="*/ 0 w 19"/>
              <a:gd name="T33" fmla="*/ 43 h 52"/>
              <a:gd name="T34" fmla="*/ 0 w 19"/>
              <a:gd name="T35" fmla="*/ 43 h 52"/>
              <a:gd name="T36" fmla="*/ 0 w 19"/>
              <a:gd name="T37" fmla="*/ 47 h 52"/>
              <a:gd name="T38" fmla="*/ 2 w 19"/>
              <a:gd name="T39" fmla="*/ 49 h 52"/>
              <a:gd name="T40" fmla="*/ 6 w 19"/>
              <a:gd name="T41" fmla="*/ 51 h 52"/>
              <a:gd name="T42" fmla="*/ 9 w 19"/>
              <a:gd name="T43" fmla="*/ 52 h 52"/>
              <a:gd name="T44" fmla="*/ 9 w 19"/>
              <a:gd name="T45" fmla="*/ 52 h 52"/>
              <a:gd name="T46" fmla="*/ 13 w 19"/>
              <a:gd name="T47" fmla="*/ 51 h 52"/>
              <a:gd name="T48" fmla="*/ 15 w 19"/>
              <a:gd name="T49" fmla="*/ 49 h 52"/>
              <a:gd name="T50" fmla="*/ 17 w 19"/>
              <a:gd name="T51" fmla="*/ 47 h 52"/>
              <a:gd name="T52" fmla="*/ 19 w 19"/>
              <a:gd name="T53" fmla="*/ 43 h 52"/>
              <a:gd name="T54" fmla="*/ 19 w 19"/>
              <a:gd name="T55" fmla="*/ 43 h 52"/>
              <a:gd name="T56" fmla="*/ 17 w 19"/>
              <a:gd name="T57" fmla="*/ 37 h 52"/>
              <a:gd name="T58" fmla="*/ 13 w 19"/>
              <a:gd name="T59" fmla="*/ 36 h 52"/>
              <a:gd name="T60" fmla="*/ 13 w 19"/>
              <a:gd name="T61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" h="52">
                <a:moveTo>
                  <a:pt x="13" y="36"/>
                </a:moveTo>
                <a:lnTo>
                  <a:pt x="13" y="34"/>
                </a:lnTo>
                <a:lnTo>
                  <a:pt x="13" y="22"/>
                </a:lnTo>
                <a:lnTo>
                  <a:pt x="13" y="22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22"/>
                </a:lnTo>
                <a:lnTo>
                  <a:pt x="4" y="22"/>
                </a:lnTo>
                <a:lnTo>
                  <a:pt x="4" y="34"/>
                </a:lnTo>
                <a:lnTo>
                  <a:pt x="4" y="36"/>
                </a:lnTo>
                <a:lnTo>
                  <a:pt x="4" y="36"/>
                </a:lnTo>
                <a:lnTo>
                  <a:pt x="2" y="39"/>
                </a:lnTo>
                <a:lnTo>
                  <a:pt x="0" y="43"/>
                </a:lnTo>
                <a:lnTo>
                  <a:pt x="0" y="43"/>
                </a:lnTo>
                <a:lnTo>
                  <a:pt x="0" y="47"/>
                </a:lnTo>
                <a:lnTo>
                  <a:pt x="2" y="49"/>
                </a:lnTo>
                <a:lnTo>
                  <a:pt x="6" y="51"/>
                </a:lnTo>
                <a:lnTo>
                  <a:pt x="9" y="52"/>
                </a:lnTo>
                <a:lnTo>
                  <a:pt x="9" y="52"/>
                </a:lnTo>
                <a:lnTo>
                  <a:pt x="13" y="51"/>
                </a:lnTo>
                <a:lnTo>
                  <a:pt x="15" y="49"/>
                </a:lnTo>
                <a:lnTo>
                  <a:pt x="17" y="47"/>
                </a:lnTo>
                <a:lnTo>
                  <a:pt x="19" y="43"/>
                </a:lnTo>
                <a:lnTo>
                  <a:pt x="19" y="43"/>
                </a:lnTo>
                <a:lnTo>
                  <a:pt x="17" y="37"/>
                </a:lnTo>
                <a:lnTo>
                  <a:pt x="13" y="36"/>
                </a:lnTo>
                <a:lnTo>
                  <a:pt x="1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828"/>
          <p:cNvSpPr>
            <a:spLocks/>
          </p:cNvSpPr>
          <p:nvPr/>
        </p:nvSpPr>
        <p:spPr bwMode="auto">
          <a:xfrm>
            <a:off x="3413189" y="2580563"/>
            <a:ext cx="170554" cy="83537"/>
          </a:xfrm>
          <a:custGeom>
            <a:avLst/>
            <a:gdLst>
              <a:gd name="T0" fmla="*/ 24 w 49"/>
              <a:gd name="T1" fmla="*/ 15 h 24"/>
              <a:gd name="T2" fmla="*/ 24 w 49"/>
              <a:gd name="T3" fmla="*/ 15 h 24"/>
              <a:gd name="T4" fmla="*/ 19 w 49"/>
              <a:gd name="T5" fmla="*/ 13 h 24"/>
              <a:gd name="T6" fmla="*/ 13 w 49"/>
              <a:gd name="T7" fmla="*/ 11 h 24"/>
              <a:gd name="T8" fmla="*/ 11 w 49"/>
              <a:gd name="T9" fmla="*/ 6 h 24"/>
              <a:gd name="T10" fmla="*/ 9 w 49"/>
              <a:gd name="T11" fmla="*/ 0 h 24"/>
              <a:gd name="T12" fmla="*/ 0 w 49"/>
              <a:gd name="T13" fmla="*/ 0 h 24"/>
              <a:gd name="T14" fmla="*/ 0 w 49"/>
              <a:gd name="T15" fmla="*/ 0 h 24"/>
              <a:gd name="T16" fmla="*/ 2 w 49"/>
              <a:gd name="T17" fmla="*/ 9 h 24"/>
              <a:gd name="T18" fmla="*/ 8 w 49"/>
              <a:gd name="T19" fmla="*/ 17 h 24"/>
              <a:gd name="T20" fmla="*/ 15 w 49"/>
              <a:gd name="T21" fmla="*/ 22 h 24"/>
              <a:gd name="T22" fmla="*/ 24 w 49"/>
              <a:gd name="T23" fmla="*/ 24 h 24"/>
              <a:gd name="T24" fmla="*/ 24 w 49"/>
              <a:gd name="T25" fmla="*/ 24 h 24"/>
              <a:gd name="T26" fmla="*/ 34 w 49"/>
              <a:gd name="T27" fmla="*/ 22 h 24"/>
              <a:gd name="T28" fmla="*/ 41 w 49"/>
              <a:gd name="T29" fmla="*/ 17 h 24"/>
              <a:gd name="T30" fmla="*/ 47 w 49"/>
              <a:gd name="T31" fmla="*/ 9 h 24"/>
              <a:gd name="T32" fmla="*/ 49 w 49"/>
              <a:gd name="T33" fmla="*/ 0 h 24"/>
              <a:gd name="T34" fmla="*/ 39 w 49"/>
              <a:gd name="T35" fmla="*/ 0 h 24"/>
              <a:gd name="T36" fmla="*/ 39 w 49"/>
              <a:gd name="T37" fmla="*/ 0 h 24"/>
              <a:gd name="T38" fmla="*/ 38 w 49"/>
              <a:gd name="T39" fmla="*/ 6 h 24"/>
              <a:gd name="T40" fmla="*/ 34 w 49"/>
              <a:gd name="T41" fmla="*/ 11 h 24"/>
              <a:gd name="T42" fmla="*/ 30 w 49"/>
              <a:gd name="T43" fmla="*/ 13 h 24"/>
              <a:gd name="T44" fmla="*/ 24 w 49"/>
              <a:gd name="T45" fmla="*/ 15 h 24"/>
              <a:gd name="T46" fmla="*/ 24 w 49"/>
              <a:gd name="T47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24">
                <a:moveTo>
                  <a:pt x="24" y="15"/>
                </a:moveTo>
                <a:lnTo>
                  <a:pt x="24" y="15"/>
                </a:lnTo>
                <a:lnTo>
                  <a:pt x="19" y="13"/>
                </a:lnTo>
                <a:lnTo>
                  <a:pt x="13" y="11"/>
                </a:lnTo>
                <a:lnTo>
                  <a:pt x="11" y="6"/>
                </a:lnTo>
                <a:lnTo>
                  <a:pt x="9" y="0"/>
                </a:lnTo>
                <a:lnTo>
                  <a:pt x="0" y="0"/>
                </a:lnTo>
                <a:lnTo>
                  <a:pt x="0" y="0"/>
                </a:lnTo>
                <a:lnTo>
                  <a:pt x="2" y="9"/>
                </a:lnTo>
                <a:lnTo>
                  <a:pt x="8" y="17"/>
                </a:lnTo>
                <a:lnTo>
                  <a:pt x="15" y="22"/>
                </a:lnTo>
                <a:lnTo>
                  <a:pt x="24" y="24"/>
                </a:lnTo>
                <a:lnTo>
                  <a:pt x="24" y="24"/>
                </a:lnTo>
                <a:lnTo>
                  <a:pt x="34" y="22"/>
                </a:lnTo>
                <a:lnTo>
                  <a:pt x="41" y="17"/>
                </a:lnTo>
                <a:lnTo>
                  <a:pt x="47" y="9"/>
                </a:lnTo>
                <a:lnTo>
                  <a:pt x="49" y="0"/>
                </a:lnTo>
                <a:lnTo>
                  <a:pt x="39" y="0"/>
                </a:lnTo>
                <a:lnTo>
                  <a:pt x="39" y="0"/>
                </a:lnTo>
                <a:lnTo>
                  <a:pt x="38" y="6"/>
                </a:lnTo>
                <a:lnTo>
                  <a:pt x="34" y="11"/>
                </a:lnTo>
                <a:lnTo>
                  <a:pt x="30" y="13"/>
                </a:lnTo>
                <a:lnTo>
                  <a:pt x="24" y="15"/>
                </a:lnTo>
                <a:lnTo>
                  <a:pt x="24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829"/>
          <p:cNvSpPr>
            <a:spLocks/>
          </p:cNvSpPr>
          <p:nvPr/>
        </p:nvSpPr>
        <p:spPr bwMode="auto">
          <a:xfrm>
            <a:off x="3347055" y="2580563"/>
            <a:ext cx="295860" cy="142710"/>
          </a:xfrm>
          <a:custGeom>
            <a:avLst/>
            <a:gdLst>
              <a:gd name="T0" fmla="*/ 43 w 85"/>
              <a:gd name="T1" fmla="*/ 30 h 41"/>
              <a:gd name="T2" fmla="*/ 43 w 85"/>
              <a:gd name="T3" fmla="*/ 30 h 41"/>
              <a:gd name="T4" fmla="*/ 38 w 85"/>
              <a:gd name="T5" fmla="*/ 30 h 41"/>
              <a:gd name="T6" fmla="*/ 30 w 85"/>
              <a:gd name="T7" fmla="*/ 28 h 41"/>
              <a:gd name="T8" fmla="*/ 27 w 85"/>
              <a:gd name="T9" fmla="*/ 26 h 41"/>
              <a:gd name="T10" fmla="*/ 21 w 85"/>
              <a:gd name="T11" fmla="*/ 22 h 41"/>
              <a:gd name="T12" fmla="*/ 13 w 85"/>
              <a:gd name="T13" fmla="*/ 13 h 41"/>
              <a:gd name="T14" fmla="*/ 12 w 85"/>
              <a:gd name="T15" fmla="*/ 7 h 41"/>
              <a:gd name="T16" fmla="*/ 12 w 85"/>
              <a:gd name="T17" fmla="*/ 0 h 41"/>
              <a:gd name="T18" fmla="*/ 0 w 85"/>
              <a:gd name="T19" fmla="*/ 0 h 41"/>
              <a:gd name="T20" fmla="*/ 0 w 85"/>
              <a:gd name="T21" fmla="*/ 0 h 41"/>
              <a:gd name="T22" fmla="*/ 2 w 85"/>
              <a:gd name="T23" fmla="*/ 9 h 41"/>
              <a:gd name="T24" fmla="*/ 4 w 85"/>
              <a:gd name="T25" fmla="*/ 17 h 41"/>
              <a:gd name="T26" fmla="*/ 10 w 85"/>
              <a:gd name="T27" fmla="*/ 22 h 41"/>
              <a:gd name="T28" fmla="*/ 13 w 85"/>
              <a:gd name="T29" fmla="*/ 30 h 41"/>
              <a:gd name="T30" fmla="*/ 21 w 85"/>
              <a:gd name="T31" fmla="*/ 34 h 41"/>
              <a:gd name="T32" fmla="*/ 27 w 85"/>
              <a:gd name="T33" fmla="*/ 37 h 41"/>
              <a:gd name="T34" fmla="*/ 34 w 85"/>
              <a:gd name="T35" fmla="*/ 39 h 41"/>
              <a:gd name="T36" fmla="*/ 43 w 85"/>
              <a:gd name="T37" fmla="*/ 41 h 41"/>
              <a:gd name="T38" fmla="*/ 43 w 85"/>
              <a:gd name="T39" fmla="*/ 41 h 41"/>
              <a:gd name="T40" fmla="*/ 51 w 85"/>
              <a:gd name="T41" fmla="*/ 39 h 41"/>
              <a:gd name="T42" fmla="*/ 58 w 85"/>
              <a:gd name="T43" fmla="*/ 37 h 41"/>
              <a:gd name="T44" fmla="*/ 66 w 85"/>
              <a:gd name="T45" fmla="*/ 34 h 41"/>
              <a:gd name="T46" fmla="*/ 73 w 85"/>
              <a:gd name="T47" fmla="*/ 30 h 41"/>
              <a:gd name="T48" fmla="*/ 77 w 85"/>
              <a:gd name="T49" fmla="*/ 22 h 41"/>
              <a:gd name="T50" fmla="*/ 81 w 85"/>
              <a:gd name="T51" fmla="*/ 17 h 41"/>
              <a:gd name="T52" fmla="*/ 85 w 85"/>
              <a:gd name="T53" fmla="*/ 9 h 41"/>
              <a:gd name="T54" fmla="*/ 85 w 85"/>
              <a:gd name="T55" fmla="*/ 0 h 41"/>
              <a:gd name="T56" fmla="*/ 75 w 85"/>
              <a:gd name="T57" fmla="*/ 0 h 41"/>
              <a:gd name="T58" fmla="*/ 75 w 85"/>
              <a:gd name="T59" fmla="*/ 0 h 41"/>
              <a:gd name="T60" fmla="*/ 73 w 85"/>
              <a:gd name="T61" fmla="*/ 7 h 41"/>
              <a:gd name="T62" fmla="*/ 72 w 85"/>
              <a:gd name="T63" fmla="*/ 13 h 41"/>
              <a:gd name="T64" fmla="*/ 66 w 85"/>
              <a:gd name="T65" fmla="*/ 22 h 41"/>
              <a:gd name="T66" fmla="*/ 60 w 85"/>
              <a:gd name="T67" fmla="*/ 26 h 41"/>
              <a:gd name="T68" fmla="*/ 55 w 85"/>
              <a:gd name="T69" fmla="*/ 28 h 41"/>
              <a:gd name="T70" fmla="*/ 49 w 85"/>
              <a:gd name="T71" fmla="*/ 30 h 41"/>
              <a:gd name="T72" fmla="*/ 43 w 85"/>
              <a:gd name="T73" fmla="*/ 30 h 41"/>
              <a:gd name="T74" fmla="*/ 43 w 85"/>
              <a:gd name="T75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" h="41">
                <a:moveTo>
                  <a:pt x="43" y="30"/>
                </a:moveTo>
                <a:lnTo>
                  <a:pt x="43" y="30"/>
                </a:lnTo>
                <a:lnTo>
                  <a:pt x="38" y="30"/>
                </a:lnTo>
                <a:lnTo>
                  <a:pt x="30" y="28"/>
                </a:lnTo>
                <a:lnTo>
                  <a:pt x="27" y="26"/>
                </a:lnTo>
                <a:lnTo>
                  <a:pt x="21" y="22"/>
                </a:lnTo>
                <a:lnTo>
                  <a:pt x="13" y="13"/>
                </a:lnTo>
                <a:lnTo>
                  <a:pt x="12" y="7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lnTo>
                  <a:pt x="2" y="9"/>
                </a:lnTo>
                <a:lnTo>
                  <a:pt x="4" y="17"/>
                </a:lnTo>
                <a:lnTo>
                  <a:pt x="10" y="22"/>
                </a:lnTo>
                <a:lnTo>
                  <a:pt x="13" y="30"/>
                </a:lnTo>
                <a:lnTo>
                  <a:pt x="21" y="34"/>
                </a:lnTo>
                <a:lnTo>
                  <a:pt x="27" y="37"/>
                </a:lnTo>
                <a:lnTo>
                  <a:pt x="34" y="39"/>
                </a:lnTo>
                <a:lnTo>
                  <a:pt x="43" y="41"/>
                </a:lnTo>
                <a:lnTo>
                  <a:pt x="43" y="41"/>
                </a:lnTo>
                <a:lnTo>
                  <a:pt x="51" y="39"/>
                </a:lnTo>
                <a:lnTo>
                  <a:pt x="58" y="37"/>
                </a:lnTo>
                <a:lnTo>
                  <a:pt x="66" y="34"/>
                </a:lnTo>
                <a:lnTo>
                  <a:pt x="73" y="30"/>
                </a:lnTo>
                <a:lnTo>
                  <a:pt x="77" y="22"/>
                </a:lnTo>
                <a:lnTo>
                  <a:pt x="81" y="17"/>
                </a:lnTo>
                <a:lnTo>
                  <a:pt x="85" y="9"/>
                </a:lnTo>
                <a:lnTo>
                  <a:pt x="85" y="0"/>
                </a:lnTo>
                <a:lnTo>
                  <a:pt x="75" y="0"/>
                </a:lnTo>
                <a:lnTo>
                  <a:pt x="75" y="0"/>
                </a:lnTo>
                <a:lnTo>
                  <a:pt x="73" y="7"/>
                </a:lnTo>
                <a:lnTo>
                  <a:pt x="72" y="13"/>
                </a:lnTo>
                <a:lnTo>
                  <a:pt x="66" y="22"/>
                </a:lnTo>
                <a:lnTo>
                  <a:pt x="60" y="26"/>
                </a:lnTo>
                <a:lnTo>
                  <a:pt x="55" y="28"/>
                </a:lnTo>
                <a:lnTo>
                  <a:pt x="49" y="30"/>
                </a:lnTo>
                <a:lnTo>
                  <a:pt x="43" y="30"/>
                </a:lnTo>
                <a:lnTo>
                  <a:pt x="43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830"/>
          <p:cNvSpPr>
            <a:spLocks/>
          </p:cNvSpPr>
          <p:nvPr/>
        </p:nvSpPr>
        <p:spPr bwMode="auto">
          <a:xfrm>
            <a:off x="4001424" y="2385642"/>
            <a:ext cx="194918" cy="76576"/>
          </a:xfrm>
          <a:custGeom>
            <a:avLst/>
            <a:gdLst>
              <a:gd name="T0" fmla="*/ 45 w 56"/>
              <a:gd name="T1" fmla="*/ 18 h 22"/>
              <a:gd name="T2" fmla="*/ 45 w 56"/>
              <a:gd name="T3" fmla="*/ 18 h 22"/>
              <a:gd name="T4" fmla="*/ 43 w 56"/>
              <a:gd name="T5" fmla="*/ 17 h 22"/>
              <a:gd name="T6" fmla="*/ 56 w 56"/>
              <a:gd name="T7" fmla="*/ 3 h 22"/>
              <a:gd name="T8" fmla="*/ 56 w 56"/>
              <a:gd name="T9" fmla="*/ 3 h 22"/>
              <a:gd name="T10" fmla="*/ 56 w 56"/>
              <a:gd name="T11" fmla="*/ 2 h 22"/>
              <a:gd name="T12" fmla="*/ 56 w 56"/>
              <a:gd name="T13" fmla="*/ 2 h 22"/>
              <a:gd name="T14" fmla="*/ 56 w 56"/>
              <a:gd name="T15" fmla="*/ 2 h 22"/>
              <a:gd name="T16" fmla="*/ 54 w 56"/>
              <a:gd name="T17" fmla="*/ 0 h 22"/>
              <a:gd name="T18" fmla="*/ 52 w 56"/>
              <a:gd name="T19" fmla="*/ 2 h 22"/>
              <a:gd name="T20" fmla="*/ 39 w 56"/>
              <a:gd name="T21" fmla="*/ 15 h 22"/>
              <a:gd name="T22" fmla="*/ 17 w 56"/>
              <a:gd name="T23" fmla="*/ 15 h 22"/>
              <a:gd name="T24" fmla="*/ 3 w 56"/>
              <a:gd name="T25" fmla="*/ 2 h 22"/>
              <a:gd name="T26" fmla="*/ 3 w 56"/>
              <a:gd name="T27" fmla="*/ 2 h 22"/>
              <a:gd name="T28" fmla="*/ 2 w 56"/>
              <a:gd name="T29" fmla="*/ 0 h 22"/>
              <a:gd name="T30" fmla="*/ 0 w 56"/>
              <a:gd name="T31" fmla="*/ 2 h 22"/>
              <a:gd name="T32" fmla="*/ 0 w 56"/>
              <a:gd name="T33" fmla="*/ 2 h 22"/>
              <a:gd name="T34" fmla="*/ 0 w 56"/>
              <a:gd name="T35" fmla="*/ 2 h 22"/>
              <a:gd name="T36" fmla="*/ 0 w 56"/>
              <a:gd name="T37" fmla="*/ 3 h 22"/>
              <a:gd name="T38" fmla="*/ 13 w 56"/>
              <a:gd name="T39" fmla="*/ 17 h 22"/>
              <a:gd name="T40" fmla="*/ 13 w 56"/>
              <a:gd name="T41" fmla="*/ 17 h 22"/>
              <a:gd name="T42" fmla="*/ 11 w 56"/>
              <a:gd name="T43" fmla="*/ 18 h 22"/>
              <a:gd name="T44" fmla="*/ 11 w 56"/>
              <a:gd name="T45" fmla="*/ 22 h 22"/>
              <a:gd name="T46" fmla="*/ 45 w 56"/>
              <a:gd name="T47" fmla="*/ 22 h 22"/>
              <a:gd name="T48" fmla="*/ 45 w 56"/>
              <a:gd name="T49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22">
                <a:moveTo>
                  <a:pt x="45" y="18"/>
                </a:moveTo>
                <a:lnTo>
                  <a:pt x="45" y="18"/>
                </a:lnTo>
                <a:lnTo>
                  <a:pt x="43" y="17"/>
                </a:lnTo>
                <a:lnTo>
                  <a:pt x="56" y="3"/>
                </a:lnTo>
                <a:lnTo>
                  <a:pt x="56" y="3"/>
                </a:lnTo>
                <a:lnTo>
                  <a:pt x="56" y="2"/>
                </a:lnTo>
                <a:lnTo>
                  <a:pt x="56" y="2"/>
                </a:lnTo>
                <a:lnTo>
                  <a:pt x="56" y="2"/>
                </a:lnTo>
                <a:lnTo>
                  <a:pt x="54" y="0"/>
                </a:lnTo>
                <a:lnTo>
                  <a:pt x="52" y="2"/>
                </a:lnTo>
                <a:lnTo>
                  <a:pt x="39" y="15"/>
                </a:lnTo>
                <a:lnTo>
                  <a:pt x="17" y="15"/>
                </a:lnTo>
                <a:lnTo>
                  <a:pt x="3" y="2"/>
                </a:lnTo>
                <a:lnTo>
                  <a:pt x="3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13" y="17"/>
                </a:lnTo>
                <a:lnTo>
                  <a:pt x="13" y="17"/>
                </a:lnTo>
                <a:lnTo>
                  <a:pt x="11" y="18"/>
                </a:lnTo>
                <a:lnTo>
                  <a:pt x="11" y="22"/>
                </a:lnTo>
                <a:lnTo>
                  <a:pt x="45" y="22"/>
                </a:lnTo>
                <a:lnTo>
                  <a:pt x="45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831"/>
          <p:cNvSpPr>
            <a:spLocks noEditPoints="1"/>
          </p:cNvSpPr>
          <p:nvPr/>
        </p:nvSpPr>
        <p:spPr bwMode="auto">
          <a:xfrm>
            <a:off x="3935293" y="2469180"/>
            <a:ext cx="320224" cy="254091"/>
          </a:xfrm>
          <a:custGeom>
            <a:avLst/>
            <a:gdLst>
              <a:gd name="T0" fmla="*/ 64 w 92"/>
              <a:gd name="T1" fmla="*/ 0 h 73"/>
              <a:gd name="T2" fmla="*/ 30 w 92"/>
              <a:gd name="T3" fmla="*/ 0 h 73"/>
              <a:gd name="T4" fmla="*/ 4 w 92"/>
              <a:gd name="T5" fmla="*/ 0 h 73"/>
              <a:gd name="T6" fmla="*/ 2 w 92"/>
              <a:gd name="T7" fmla="*/ 0 h 73"/>
              <a:gd name="T8" fmla="*/ 0 w 92"/>
              <a:gd name="T9" fmla="*/ 69 h 73"/>
              <a:gd name="T10" fmla="*/ 2 w 92"/>
              <a:gd name="T11" fmla="*/ 73 h 73"/>
              <a:gd name="T12" fmla="*/ 88 w 92"/>
              <a:gd name="T13" fmla="*/ 73 h 73"/>
              <a:gd name="T14" fmla="*/ 92 w 92"/>
              <a:gd name="T15" fmla="*/ 73 h 73"/>
              <a:gd name="T16" fmla="*/ 92 w 92"/>
              <a:gd name="T17" fmla="*/ 4 h 73"/>
              <a:gd name="T18" fmla="*/ 92 w 92"/>
              <a:gd name="T19" fmla="*/ 0 h 73"/>
              <a:gd name="T20" fmla="*/ 88 w 92"/>
              <a:gd name="T21" fmla="*/ 0 h 73"/>
              <a:gd name="T22" fmla="*/ 26 w 92"/>
              <a:gd name="T23" fmla="*/ 69 h 73"/>
              <a:gd name="T24" fmla="*/ 24 w 92"/>
              <a:gd name="T25" fmla="*/ 66 h 73"/>
              <a:gd name="T26" fmla="*/ 24 w 92"/>
              <a:gd name="T27" fmla="*/ 64 h 73"/>
              <a:gd name="T28" fmla="*/ 26 w 92"/>
              <a:gd name="T29" fmla="*/ 64 h 73"/>
              <a:gd name="T30" fmla="*/ 30 w 92"/>
              <a:gd name="T31" fmla="*/ 66 h 73"/>
              <a:gd name="T32" fmla="*/ 28 w 92"/>
              <a:gd name="T33" fmla="*/ 68 h 73"/>
              <a:gd name="T34" fmla="*/ 26 w 92"/>
              <a:gd name="T35" fmla="*/ 69 h 73"/>
              <a:gd name="T36" fmla="*/ 36 w 92"/>
              <a:gd name="T37" fmla="*/ 69 h 73"/>
              <a:gd name="T38" fmla="*/ 34 w 92"/>
              <a:gd name="T39" fmla="*/ 66 h 73"/>
              <a:gd name="T40" fmla="*/ 34 w 92"/>
              <a:gd name="T41" fmla="*/ 64 h 73"/>
              <a:gd name="T42" fmla="*/ 36 w 92"/>
              <a:gd name="T43" fmla="*/ 64 h 73"/>
              <a:gd name="T44" fmla="*/ 39 w 92"/>
              <a:gd name="T45" fmla="*/ 66 h 73"/>
              <a:gd name="T46" fmla="*/ 37 w 92"/>
              <a:gd name="T47" fmla="*/ 68 h 73"/>
              <a:gd name="T48" fmla="*/ 36 w 92"/>
              <a:gd name="T49" fmla="*/ 69 h 73"/>
              <a:gd name="T50" fmla="*/ 47 w 92"/>
              <a:gd name="T51" fmla="*/ 71 h 73"/>
              <a:gd name="T52" fmla="*/ 41 w 92"/>
              <a:gd name="T53" fmla="*/ 66 h 73"/>
              <a:gd name="T54" fmla="*/ 43 w 92"/>
              <a:gd name="T55" fmla="*/ 62 h 73"/>
              <a:gd name="T56" fmla="*/ 47 w 92"/>
              <a:gd name="T57" fmla="*/ 60 h 73"/>
              <a:gd name="T58" fmla="*/ 51 w 92"/>
              <a:gd name="T59" fmla="*/ 66 h 73"/>
              <a:gd name="T60" fmla="*/ 51 w 92"/>
              <a:gd name="T61" fmla="*/ 69 h 73"/>
              <a:gd name="T62" fmla="*/ 47 w 92"/>
              <a:gd name="T63" fmla="*/ 71 h 73"/>
              <a:gd name="T64" fmla="*/ 56 w 92"/>
              <a:gd name="T65" fmla="*/ 69 h 73"/>
              <a:gd name="T66" fmla="*/ 52 w 92"/>
              <a:gd name="T67" fmla="*/ 66 h 73"/>
              <a:gd name="T68" fmla="*/ 54 w 92"/>
              <a:gd name="T69" fmla="*/ 64 h 73"/>
              <a:gd name="T70" fmla="*/ 56 w 92"/>
              <a:gd name="T71" fmla="*/ 64 h 73"/>
              <a:gd name="T72" fmla="*/ 58 w 92"/>
              <a:gd name="T73" fmla="*/ 66 h 73"/>
              <a:gd name="T74" fmla="*/ 58 w 92"/>
              <a:gd name="T75" fmla="*/ 68 h 73"/>
              <a:gd name="T76" fmla="*/ 56 w 92"/>
              <a:gd name="T77" fmla="*/ 69 h 73"/>
              <a:gd name="T78" fmla="*/ 66 w 92"/>
              <a:gd name="T79" fmla="*/ 69 h 73"/>
              <a:gd name="T80" fmla="*/ 64 w 92"/>
              <a:gd name="T81" fmla="*/ 66 h 73"/>
              <a:gd name="T82" fmla="*/ 64 w 92"/>
              <a:gd name="T83" fmla="*/ 64 h 73"/>
              <a:gd name="T84" fmla="*/ 66 w 92"/>
              <a:gd name="T85" fmla="*/ 64 h 73"/>
              <a:gd name="T86" fmla="*/ 69 w 92"/>
              <a:gd name="T87" fmla="*/ 66 h 73"/>
              <a:gd name="T88" fmla="*/ 67 w 92"/>
              <a:gd name="T89" fmla="*/ 68 h 73"/>
              <a:gd name="T90" fmla="*/ 66 w 92"/>
              <a:gd name="T91" fmla="*/ 69 h 73"/>
              <a:gd name="T92" fmla="*/ 88 w 92"/>
              <a:gd name="T93" fmla="*/ 54 h 73"/>
              <a:gd name="T94" fmla="*/ 84 w 92"/>
              <a:gd name="T95" fmla="*/ 58 h 73"/>
              <a:gd name="T96" fmla="*/ 9 w 92"/>
              <a:gd name="T97" fmla="*/ 58 h 73"/>
              <a:gd name="T98" fmla="*/ 6 w 92"/>
              <a:gd name="T99" fmla="*/ 54 h 73"/>
              <a:gd name="T100" fmla="*/ 6 w 92"/>
              <a:gd name="T101" fmla="*/ 9 h 73"/>
              <a:gd name="T102" fmla="*/ 9 w 92"/>
              <a:gd name="T103" fmla="*/ 6 h 73"/>
              <a:gd name="T104" fmla="*/ 66 w 92"/>
              <a:gd name="T105" fmla="*/ 6 h 73"/>
              <a:gd name="T106" fmla="*/ 84 w 92"/>
              <a:gd name="T107" fmla="*/ 6 h 73"/>
              <a:gd name="T108" fmla="*/ 88 w 92"/>
              <a:gd name="T109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2" h="73">
                <a:moveTo>
                  <a:pt x="88" y="0"/>
                </a:moveTo>
                <a:lnTo>
                  <a:pt x="64" y="0"/>
                </a:lnTo>
                <a:lnTo>
                  <a:pt x="64" y="0"/>
                </a:lnTo>
                <a:lnTo>
                  <a:pt x="30" y="0"/>
                </a:lnTo>
                <a:lnTo>
                  <a:pt x="28" y="0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0" y="4"/>
                </a:lnTo>
                <a:lnTo>
                  <a:pt x="0" y="69"/>
                </a:lnTo>
                <a:lnTo>
                  <a:pt x="0" y="69"/>
                </a:lnTo>
                <a:lnTo>
                  <a:pt x="2" y="73"/>
                </a:lnTo>
                <a:lnTo>
                  <a:pt x="4" y="73"/>
                </a:lnTo>
                <a:lnTo>
                  <a:pt x="88" y="73"/>
                </a:lnTo>
                <a:lnTo>
                  <a:pt x="88" y="73"/>
                </a:lnTo>
                <a:lnTo>
                  <a:pt x="92" y="73"/>
                </a:lnTo>
                <a:lnTo>
                  <a:pt x="92" y="69"/>
                </a:lnTo>
                <a:lnTo>
                  <a:pt x="92" y="4"/>
                </a:lnTo>
                <a:lnTo>
                  <a:pt x="92" y="4"/>
                </a:lnTo>
                <a:lnTo>
                  <a:pt x="92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26" y="69"/>
                </a:moveTo>
                <a:lnTo>
                  <a:pt x="26" y="69"/>
                </a:lnTo>
                <a:lnTo>
                  <a:pt x="24" y="68"/>
                </a:lnTo>
                <a:lnTo>
                  <a:pt x="24" y="66"/>
                </a:lnTo>
                <a:lnTo>
                  <a:pt x="24" y="66"/>
                </a:lnTo>
                <a:lnTo>
                  <a:pt x="24" y="64"/>
                </a:lnTo>
                <a:lnTo>
                  <a:pt x="26" y="64"/>
                </a:lnTo>
                <a:lnTo>
                  <a:pt x="26" y="64"/>
                </a:lnTo>
                <a:lnTo>
                  <a:pt x="28" y="64"/>
                </a:lnTo>
                <a:lnTo>
                  <a:pt x="30" y="66"/>
                </a:lnTo>
                <a:lnTo>
                  <a:pt x="30" y="66"/>
                </a:lnTo>
                <a:lnTo>
                  <a:pt x="28" y="68"/>
                </a:lnTo>
                <a:lnTo>
                  <a:pt x="26" y="69"/>
                </a:lnTo>
                <a:lnTo>
                  <a:pt x="26" y="69"/>
                </a:lnTo>
                <a:close/>
                <a:moveTo>
                  <a:pt x="36" y="69"/>
                </a:moveTo>
                <a:lnTo>
                  <a:pt x="36" y="69"/>
                </a:lnTo>
                <a:lnTo>
                  <a:pt x="34" y="68"/>
                </a:lnTo>
                <a:lnTo>
                  <a:pt x="34" y="66"/>
                </a:lnTo>
                <a:lnTo>
                  <a:pt x="34" y="66"/>
                </a:lnTo>
                <a:lnTo>
                  <a:pt x="34" y="64"/>
                </a:lnTo>
                <a:lnTo>
                  <a:pt x="36" y="64"/>
                </a:lnTo>
                <a:lnTo>
                  <a:pt x="36" y="64"/>
                </a:lnTo>
                <a:lnTo>
                  <a:pt x="37" y="64"/>
                </a:lnTo>
                <a:lnTo>
                  <a:pt x="39" y="66"/>
                </a:lnTo>
                <a:lnTo>
                  <a:pt x="39" y="66"/>
                </a:lnTo>
                <a:lnTo>
                  <a:pt x="37" y="68"/>
                </a:lnTo>
                <a:lnTo>
                  <a:pt x="36" y="69"/>
                </a:lnTo>
                <a:lnTo>
                  <a:pt x="36" y="69"/>
                </a:lnTo>
                <a:close/>
                <a:moveTo>
                  <a:pt x="47" y="71"/>
                </a:moveTo>
                <a:lnTo>
                  <a:pt x="47" y="71"/>
                </a:lnTo>
                <a:lnTo>
                  <a:pt x="43" y="69"/>
                </a:lnTo>
                <a:lnTo>
                  <a:pt x="41" y="66"/>
                </a:lnTo>
                <a:lnTo>
                  <a:pt x="41" y="66"/>
                </a:lnTo>
                <a:lnTo>
                  <a:pt x="43" y="62"/>
                </a:lnTo>
                <a:lnTo>
                  <a:pt x="47" y="60"/>
                </a:lnTo>
                <a:lnTo>
                  <a:pt x="47" y="60"/>
                </a:lnTo>
                <a:lnTo>
                  <a:pt x="51" y="62"/>
                </a:lnTo>
                <a:lnTo>
                  <a:pt x="51" y="66"/>
                </a:lnTo>
                <a:lnTo>
                  <a:pt x="51" y="66"/>
                </a:lnTo>
                <a:lnTo>
                  <a:pt x="51" y="69"/>
                </a:lnTo>
                <a:lnTo>
                  <a:pt x="47" y="71"/>
                </a:lnTo>
                <a:lnTo>
                  <a:pt x="47" y="71"/>
                </a:lnTo>
                <a:close/>
                <a:moveTo>
                  <a:pt x="56" y="69"/>
                </a:moveTo>
                <a:lnTo>
                  <a:pt x="56" y="69"/>
                </a:lnTo>
                <a:lnTo>
                  <a:pt x="54" y="68"/>
                </a:lnTo>
                <a:lnTo>
                  <a:pt x="52" y="66"/>
                </a:lnTo>
                <a:lnTo>
                  <a:pt x="52" y="66"/>
                </a:lnTo>
                <a:lnTo>
                  <a:pt x="54" y="64"/>
                </a:lnTo>
                <a:lnTo>
                  <a:pt x="56" y="64"/>
                </a:lnTo>
                <a:lnTo>
                  <a:pt x="56" y="64"/>
                </a:lnTo>
                <a:lnTo>
                  <a:pt x="58" y="64"/>
                </a:lnTo>
                <a:lnTo>
                  <a:pt x="58" y="66"/>
                </a:lnTo>
                <a:lnTo>
                  <a:pt x="58" y="66"/>
                </a:lnTo>
                <a:lnTo>
                  <a:pt x="58" y="68"/>
                </a:lnTo>
                <a:lnTo>
                  <a:pt x="56" y="69"/>
                </a:lnTo>
                <a:lnTo>
                  <a:pt x="56" y="69"/>
                </a:lnTo>
                <a:close/>
                <a:moveTo>
                  <a:pt x="66" y="69"/>
                </a:moveTo>
                <a:lnTo>
                  <a:pt x="66" y="69"/>
                </a:lnTo>
                <a:lnTo>
                  <a:pt x="64" y="68"/>
                </a:lnTo>
                <a:lnTo>
                  <a:pt x="64" y="66"/>
                </a:lnTo>
                <a:lnTo>
                  <a:pt x="64" y="66"/>
                </a:lnTo>
                <a:lnTo>
                  <a:pt x="64" y="64"/>
                </a:lnTo>
                <a:lnTo>
                  <a:pt x="66" y="64"/>
                </a:lnTo>
                <a:lnTo>
                  <a:pt x="66" y="64"/>
                </a:lnTo>
                <a:lnTo>
                  <a:pt x="67" y="64"/>
                </a:lnTo>
                <a:lnTo>
                  <a:pt x="69" y="66"/>
                </a:lnTo>
                <a:lnTo>
                  <a:pt x="69" y="66"/>
                </a:lnTo>
                <a:lnTo>
                  <a:pt x="67" y="68"/>
                </a:lnTo>
                <a:lnTo>
                  <a:pt x="66" y="69"/>
                </a:lnTo>
                <a:lnTo>
                  <a:pt x="66" y="69"/>
                </a:lnTo>
                <a:close/>
                <a:moveTo>
                  <a:pt x="88" y="54"/>
                </a:moveTo>
                <a:lnTo>
                  <a:pt x="88" y="54"/>
                </a:lnTo>
                <a:lnTo>
                  <a:pt x="86" y="56"/>
                </a:lnTo>
                <a:lnTo>
                  <a:pt x="84" y="58"/>
                </a:lnTo>
                <a:lnTo>
                  <a:pt x="9" y="58"/>
                </a:lnTo>
                <a:lnTo>
                  <a:pt x="9" y="58"/>
                </a:lnTo>
                <a:lnTo>
                  <a:pt x="6" y="56"/>
                </a:lnTo>
                <a:lnTo>
                  <a:pt x="6" y="54"/>
                </a:lnTo>
                <a:lnTo>
                  <a:pt x="6" y="9"/>
                </a:lnTo>
                <a:lnTo>
                  <a:pt x="6" y="9"/>
                </a:lnTo>
                <a:lnTo>
                  <a:pt x="6" y="6"/>
                </a:lnTo>
                <a:lnTo>
                  <a:pt x="9" y="6"/>
                </a:lnTo>
                <a:lnTo>
                  <a:pt x="26" y="6"/>
                </a:lnTo>
                <a:lnTo>
                  <a:pt x="66" y="6"/>
                </a:lnTo>
                <a:lnTo>
                  <a:pt x="84" y="6"/>
                </a:lnTo>
                <a:lnTo>
                  <a:pt x="84" y="6"/>
                </a:lnTo>
                <a:lnTo>
                  <a:pt x="86" y="6"/>
                </a:lnTo>
                <a:lnTo>
                  <a:pt x="88" y="9"/>
                </a:lnTo>
                <a:lnTo>
                  <a:pt x="88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833"/>
          <p:cNvSpPr>
            <a:spLocks/>
          </p:cNvSpPr>
          <p:nvPr/>
        </p:nvSpPr>
        <p:spPr bwMode="auto">
          <a:xfrm>
            <a:off x="3883081" y="4766436"/>
            <a:ext cx="344590" cy="278456"/>
          </a:xfrm>
          <a:custGeom>
            <a:avLst/>
            <a:gdLst>
              <a:gd name="T0" fmla="*/ 79 w 99"/>
              <a:gd name="T1" fmla="*/ 50 h 80"/>
              <a:gd name="T2" fmla="*/ 79 w 99"/>
              <a:gd name="T3" fmla="*/ 50 h 80"/>
              <a:gd name="T4" fmla="*/ 81 w 99"/>
              <a:gd name="T5" fmla="*/ 44 h 80"/>
              <a:gd name="T6" fmla="*/ 82 w 99"/>
              <a:gd name="T7" fmla="*/ 39 h 80"/>
              <a:gd name="T8" fmla="*/ 88 w 99"/>
              <a:gd name="T9" fmla="*/ 35 h 80"/>
              <a:gd name="T10" fmla="*/ 94 w 99"/>
              <a:gd name="T11" fmla="*/ 35 h 80"/>
              <a:gd name="T12" fmla="*/ 94 w 99"/>
              <a:gd name="T13" fmla="*/ 35 h 80"/>
              <a:gd name="T14" fmla="*/ 99 w 99"/>
              <a:gd name="T15" fmla="*/ 35 h 80"/>
              <a:gd name="T16" fmla="*/ 99 w 99"/>
              <a:gd name="T17" fmla="*/ 22 h 80"/>
              <a:gd name="T18" fmla="*/ 99 w 99"/>
              <a:gd name="T19" fmla="*/ 22 h 80"/>
              <a:gd name="T20" fmla="*/ 99 w 99"/>
              <a:gd name="T21" fmla="*/ 18 h 80"/>
              <a:gd name="T22" fmla="*/ 96 w 99"/>
              <a:gd name="T23" fmla="*/ 15 h 80"/>
              <a:gd name="T24" fmla="*/ 92 w 99"/>
              <a:gd name="T25" fmla="*/ 13 h 80"/>
              <a:gd name="T26" fmla="*/ 88 w 99"/>
              <a:gd name="T27" fmla="*/ 11 h 80"/>
              <a:gd name="T28" fmla="*/ 47 w 99"/>
              <a:gd name="T29" fmla="*/ 11 h 80"/>
              <a:gd name="T30" fmla="*/ 47 w 99"/>
              <a:gd name="T31" fmla="*/ 11 h 80"/>
              <a:gd name="T32" fmla="*/ 45 w 99"/>
              <a:gd name="T33" fmla="*/ 7 h 80"/>
              <a:gd name="T34" fmla="*/ 43 w 99"/>
              <a:gd name="T35" fmla="*/ 3 h 80"/>
              <a:gd name="T36" fmla="*/ 39 w 99"/>
              <a:gd name="T37" fmla="*/ 0 h 80"/>
              <a:gd name="T38" fmla="*/ 37 w 99"/>
              <a:gd name="T39" fmla="*/ 0 h 80"/>
              <a:gd name="T40" fmla="*/ 13 w 99"/>
              <a:gd name="T41" fmla="*/ 0 h 80"/>
              <a:gd name="T42" fmla="*/ 13 w 99"/>
              <a:gd name="T43" fmla="*/ 0 h 80"/>
              <a:gd name="T44" fmla="*/ 6 w 99"/>
              <a:gd name="T45" fmla="*/ 1 h 80"/>
              <a:gd name="T46" fmla="*/ 2 w 99"/>
              <a:gd name="T47" fmla="*/ 5 h 80"/>
              <a:gd name="T48" fmla="*/ 2 w 99"/>
              <a:gd name="T49" fmla="*/ 5 h 80"/>
              <a:gd name="T50" fmla="*/ 0 w 99"/>
              <a:gd name="T51" fmla="*/ 13 h 80"/>
              <a:gd name="T52" fmla="*/ 0 w 99"/>
              <a:gd name="T53" fmla="*/ 13 h 80"/>
              <a:gd name="T54" fmla="*/ 0 w 99"/>
              <a:gd name="T55" fmla="*/ 13 h 80"/>
              <a:gd name="T56" fmla="*/ 0 w 99"/>
              <a:gd name="T57" fmla="*/ 15 h 80"/>
              <a:gd name="T58" fmla="*/ 0 w 99"/>
              <a:gd name="T59" fmla="*/ 31 h 80"/>
              <a:gd name="T60" fmla="*/ 0 w 99"/>
              <a:gd name="T61" fmla="*/ 69 h 80"/>
              <a:gd name="T62" fmla="*/ 0 w 99"/>
              <a:gd name="T63" fmla="*/ 69 h 80"/>
              <a:gd name="T64" fmla="*/ 0 w 99"/>
              <a:gd name="T65" fmla="*/ 73 h 80"/>
              <a:gd name="T66" fmla="*/ 2 w 99"/>
              <a:gd name="T67" fmla="*/ 76 h 80"/>
              <a:gd name="T68" fmla="*/ 6 w 99"/>
              <a:gd name="T69" fmla="*/ 78 h 80"/>
              <a:gd name="T70" fmla="*/ 11 w 99"/>
              <a:gd name="T71" fmla="*/ 80 h 80"/>
              <a:gd name="T72" fmla="*/ 88 w 99"/>
              <a:gd name="T73" fmla="*/ 80 h 80"/>
              <a:gd name="T74" fmla="*/ 88 w 99"/>
              <a:gd name="T75" fmla="*/ 80 h 80"/>
              <a:gd name="T76" fmla="*/ 92 w 99"/>
              <a:gd name="T77" fmla="*/ 78 h 80"/>
              <a:gd name="T78" fmla="*/ 96 w 99"/>
              <a:gd name="T79" fmla="*/ 76 h 80"/>
              <a:gd name="T80" fmla="*/ 99 w 99"/>
              <a:gd name="T81" fmla="*/ 73 h 80"/>
              <a:gd name="T82" fmla="*/ 99 w 99"/>
              <a:gd name="T83" fmla="*/ 69 h 80"/>
              <a:gd name="T84" fmla="*/ 99 w 99"/>
              <a:gd name="T85" fmla="*/ 65 h 80"/>
              <a:gd name="T86" fmla="*/ 99 w 99"/>
              <a:gd name="T87" fmla="*/ 65 h 80"/>
              <a:gd name="T88" fmla="*/ 94 w 99"/>
              <a:gd name="T89" fmla="*/ 67 h 80"/>
              <a:gd name="T90" fmla="*/ 94 w 99"/>
              <a:gd name="T91" fmla="*/ 67 h 80"/>
              <a:gd name="T92" fmla="*/ 88 w 99"/>
              <a:gd name="T93" fmla="*/ 65 h 80"/>
              <a:gd name="T94" fmla="*/ 82 w 99"/>
              <a:gd name="T95" fmla="*/ 61 h 80"/>
              <a:gd name="T96" fmla="*/ 81 w 99"/>
              <a:gd name="T97" fmla="*/ 56 h 80"/>
              <a:gd name="T98" fmla="*/ 79 w 99"/>
              <a:gd name="T99" fmla="*/ 50 h 80"/>
              <a:gd name="T100" fmla="*/ 79 w 99"/>
              <a:gd name="T101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9" h="80">
                <a:moveTo>
                  <a:pt x="79" y="50"/>
                </a:moveTo>
                <a:lnTo>
                  <a:pt x="79" y="50"/>
                </a:lnTo>
                <a:lnTo>
                  <a:pt x="81" y="44"/>
                </a:lnTo>
                <a:lnTo>
                  <a:pt x="82" y="39"/>
                </a:lnTo>
                <a:lnTo>
                  <a:pt x="88" y="35"/>
                </a:lnTo>
                <a:lnTo>
                  <a:pt x="94" y="35"/>
                </a:lnTo>
                <a:lnTo>
                  <a:pt x="94" y="35"/>
                </a:lnTo>
                <a:lnTo>
                  <a:pt x="99" y="35"/>
                </a:lnTo>
                <a:lnTo>
                  <a:pt x="99" y="22"/>
                </a:lnTo>
                <a:lnTo>
                  <a:pt x="99" y="22"/>
                </a:lnTo>
                <a:lnTo>
                  <a:pt x="99" y="18"/>
                </a:lnTo>
                <a:lnTo>
                  <a:pt x="96" y="15"/>
                </a:lnTo>
                <a:lnTo>
                  <a:pt x="92" y="13"/>
                </a:lnTo>
                <a:lnTo>
                  <a:pt x="88" y="11"/>
                </a:lnTo>
                <a:lnTo>
                  <a:pt x="47" y="11"/>
                </a:lnTo>
                <a:lnTo>
                  <a:pt x="47" y="11"/>
                </a:lnTo>
                <a:lnTo>
                  <a:pt x="45" y="7"/>
                </a:lnTo>
                <a:lnTo>
                  <a:pt x="43" y="3"/>
                </a:lnTo>
                <a:lnTo>
                  <a:pt x="39" y="0"/>
                </a:lnTo>
                <a:lnTo>
                  <a:pt x="37" y="0"/>
                </a:lnTo>
                <a:lnTo>
                  <a:pt x="13" y="0"/>
                </a:lnTo>
                <a:lnTo>
                  <a:pt x="13" y="0"/>
                </a:lnTo>
                <a:lnTo>
                  <a:pt x="6" y="1"/>
                </a:lnTo>
                <a:lnTo>
                  <a:pt x="2" y="5"/>
                </a:lnTo>
                <a:lnTo>
                  <a:pt x="2" y="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31"/>
                </a:lnTo>
                <a:lnTo>
                  <a:pt x="0" y="69"/>
                </a:lnTo>
                <a:lnTo>
                  <a:pt x="0" y="69"/>
                </a:lnTo>
                <a:lnTo>
                  <a:pt x="0" y="73"/>
                </a:lnTo>
                <a:lnTo>
                  <a:pt x="2" y="76"/>
                </a:lnTo>
                <a:lnTo>
                  <a:pt x="6" y="78"/>
                </a:lnTo>
                <a:lnTo>
                  <a:pt x="11" y="80"/>
                </a:lnTo>
                <a:lnTo>
                  <a:pt x="88" y="80"/>
                </a:lnTo>
                <a:lnTo>
                  <a:pt x="88" y="80"/>
                </a:lnTo>
                <a:lnTo>
                  <a:pt x="92" y="78"/>
                </a:lnTo>
                <a:lnTo>
                  <a:pt x="96" y="76"/>
                </a:lnTo>
                <a:lnTo>
                  <a:pt x="99" y="73"/>
                </a:lnTo>
                <a:lnTo>
                  <a:pt x="99" y="69"/>
                </a:lnTo>
                <a:lnTo>
                  <a:pt x="99" y="65"/>
                </a:lnTo>
                <a:lnTo>
                  <a:pt x="99" y="65"/>
                </a:lnTo>
                <a:lnTo>
                  <a:pt x="94" y="67"/>
                </a:lnTo>
                <a:lnTo>
                  <a:pt x="94" y="67"/>
                </a:lnTo>
                <a:lnTo>
                  <a:pt x="88" y="65"/>
                </a:lnTo>
                <a:lnTo>
                  <a:pt x="82" y="61"/>
                </a:lnTo>
                <a:lnTo>
                  <a:pt x="81" y="56"/>
                </a:lnTo>
                <a:lnTo>
                  <a:pt x="79" y="50"/>
                </a:lnTo>
                <a:lnTo>
                  <a:pt x="79" y="5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834"/>
          <p:cNvSpPr>
            <a:spLocks noEditPoints="1"/>
          </p:cNvSpPr>
          <p:nvPr/>
        </p:nvSpPr>
        <p:spPr bwMode="auto">
          <a:xfrm>
            <a:off x="4165019" y="4895222"/>
            <a:ext cx="90499" cy="90499"/>
          </a:xfrm>
          <a:custGeom>
            <a:avLst/>
            <a:gdLst>
              <a:gd name="T0" fmla="*/ 18 w 26"/>
              <a:gd name="T1" fmla="*/ 2 h 26"/>
              <a:gd name="T2" fmla="*/ 18 w 26"/>
              <a:gd name="T3" fmla="*/ 2 h 26"/>
              <a:gd name="T4" fmla="*/ 13 w 26"/>
              <a:gd name="T5" fmla="*/ 0 h 26"/>
              <a:gd name="T6" fmla="*/ 13 w 26"/>
              <a:gd name="T7" fmla="*/ 0 h 26"/>
              <a:gd name="T8" fmla="*/ 9 w 26"/>
              <a:gd name="T9" fmla="*/ 2 h 26"/>
              <a:gd name="T10" fmla="*/ 5 w 26"/>
              <a:gd name="T11" fmla="*/ 4 h 26"/>
              <a:gd name="T12" fmla="*/ 1 w 26"/>
              <a:gd name="T13" fmla="*/ 7 h 26"/>
              <a:gd name="T14" fmla="*/ 0 w 26"/>
              <a:gd name="T15" fmla="*/ 13 h 26"/>
              <a:gd name="T16" fmla="*/ 0 w 26"/>
              <a:gd name="T17" fmla="*/ 13 h 26"/>
              <a:gd name="T18" fmla="*/ 1 w 26"/>
              <a:gd name="T19" fmla="*/ 19 h 26"/>
              <a:gd name="T20" fmla="*/ 5 w 26"/>
              <a:gd name="T21" fmla="*/ 22 h 26"/>
              <a:gd name="T22" fmla="*/ 9 w 26"/>
              <a:gd name="T23" fmla="*/ 26 h 26"/>
              <a:gd name="T24" fmla="*/ 13 w 26"/>
              <a:gd name="T25" fmla="*/ 26 h 26"/>
              <a:gd name="T26" fmla="*/ 13 w 26"/>
              <a:gd name="T27" fmla="*/ 26 h 26"/>
              <a:gd name="T28" fmla="*/ 18 w 26"/>
              <a:gd name="T29" fmla="*/ 26 h 26"/>
              <a:gd name="T30" fmla="*/ 18 w 26"/>
              <a:gd name="T31" fmla="*/ 26 h 26"/>
              <a:gd name="T32" fmla="*/ 24 w 26"/>
              <a:gd name="T33" fmla="*/ 21 h 26"/>
              <a:gd name="T34" fmla="*/ 26 w 26"/>
              <a:gd name="T35" fmla="*/ 17 h 26"/>
              <a:gd name="T36" fmla="*/ 26 w 26"/>
              <a:gd name="T37" fmla="*/ 13 h 26"/>
              <a:gd name="T38" fmla="*/ 26 w 26"/>
              <a:gd name="T39" fmla="*/ 13 h 26"/>
              <a:gd name="T40" fmla="*/ 26 w 26"/>
              <a:gd name="T41" fmla="*/ 9 h 26"/>
              <a:gd name="T42" fmla="*/ 24 w 26"/>
              <a:gd name="T43" fmla="*/ 6 h 26"/>
              <a:gd name="T44" fmla="*/ 18 w 26"/>
              <a:gd name="T45" fmla="*/ 2 h 26"/>
              <a:gd name="T46" fmla="*/ 18 w 26"/>
              <a:gd name="T47" fmla="*/ 2 h 26"/>
              <a:gd name="T48" fmla="*/ 18 w 26"/>
              <a:gd name="T49" fmla="*/ 15 h 26"/>
              <a:gd name="T50" fmla="*/ 22 w 26"/>
              <a:gd name="T51" fmla="*/ 19 h 26"/>
              <a:gd name="T52" fmla="*/ 22 w 26"/>
              <a:gd name="T53" fmla="*/ 19 h 26"/>
              <a:gd name="T54" fmla="*/ 22 w 26"/>
              <a:gd name="T55" fmla="*/ 22 h 26"/>
              <a:gd name="T56" fmla="*/ 22 w 26"/>
              <a:gd name="T57" fmla="*/ 22 h 26"/>
              <a:gd name="T58" fmla="*/ 20 w 26"/>
              <a:gd name="T59" fmla="*/ 22 h 26"/>
              <a:gd name="T60" fmla="*/ 20 w 26"/>
              <a:gd name="T61" fmla="*/ 22 h 26"/>
              <a:gd name="T62" fmla="*/ 20 w 26"/>
              <a:gd name="T63" fmla="*/ 22 h 26"/>
              <a:gd name="T64" fmla="*/ 18 w 26"/>
              <a:gd name="T65" fmla="*/ 21 h 26"/>
              <a:gd name="T66" fmla="*/ 13 w 26"/>
              <a:gd name="T67" fmla="*/ 17 h 26"/>
              <a:gd name="T68" fmla="*/ 7 w 26"/>
              <a:gd name="T69" fmla="*/ 22 h 26"/>
              <a:gd name="T70" fmla="*/ 7 w 26"/>
              <a:gd name="T71" fmla="*/ 22 h 26"/>
              <a:gd name="T72" fmla="*/ 7 w 26"/>
              <a:gd name="T73" fmla="*/ 22 h 26"/>
              <a:gd name="T74" fmla="*/ 7 w 26"/>
              <a:gd name="T75" fmla="*/ 22 h 26"/>
              <a:gd name="T76" fmla="*/ 5 w 26"/>
              <a:gd name="T77" fmla="*/ 22 h 26"/>
              <a:gd name="T78" fmla="*/ 5 w 26"/>
              <a:gd name="T79" fmla="*/ 22 h 26"/>
              <a:gd name="T80" fmla="*/ 5 w 26"/>
              <a:gd name="T81" fmla="*/ 19 h 26"/>
              <a:gd name="T82" fmla="*/ 11 w 26"/>
              <a:gd name="T83" fmla="*/ 13 h 26"/>
              <a:gd name="T84" fmla="*/ 5 w 26"/>
              <a:gd name="T85" fmla="*/ 7 h 26"/>
              <a:gd name="T86" fmla="*/ 5 w 26"/>
              <a:gd name="T87" fmla="*/ 7 h 26"/>
              <a:gd name="T88" fmla="*/ 5 w 26"/>
              <a:gd name="T89" fmla="*/ 6 h 26"/>
              <a:gd name="T90" fmla="*/ 5 w 26"/>
              <a:gd name="T91" fmla="*/ 6 h 26"/>
              <a:gd name="T92" fmla="*/ 7 w 26"/>
              <a:gd name="T93" fmla="*/ 6 h 26"/>
              <a:gd name="T94" fmla="*/ 13 w 26"/>
              <a:gd name="T95" fmla="*/ 11 h 26"/>
              <a:gd name="T96" fmla="*/ 18 w 26"/>
              <a:gd name="T97" fmla="*/ 6 h 26"/>
              <a:gd name="T98" fmla="*/ 20 w 26"/>
              <a:gd name="T99" fmla="*/ 6 h 26"/>
              <a:gd name="T100" fmla="*/ 20 w 26"/>
              <a:gd name="T101" fmla="*/ 6 h 26"/>
              <a:gd name="T102" fmla="*/ 22 w 26"/>
              <a:gd name="T103" fmla="*/ 6 h 26"/>
              <a:gd name="T104" fmla="*/ 22 w 26"/>
              <a:gd name="T105" fmla="*/ 6 h 26"/>
              <a:gd name="T106" fmla="*/ 22 w 26"/>
              <a:gd name="T107" fmla="*/ 7 h 26"/>
              <a:gd name="T108" fmla="*/ 18 w 26"/>
              <a:gd name="T109" fmla="*/ 11 h 26"/>
              <a:gd name="T110" fmla="*/ 16 w 26"/>
              <a:gd name="T111" fmla="*/ 13 h 26"/>
              <a:gd name="T112" fmla="*/ 18 w 26"/>
              <a:gd name="T113" fmla="*/ 1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" h="26">
                <a:moveTo>
                  <a:pt x="18" y="2"/>
                </a:moveTo>
                <a:lnTo>
                  <a:pt x="18" y="2"/>
                </a:lnTo>
                <a:lnTo>
                  <a:pt x="13" y="0"/>
                </a:lnTo>
                <a:lnTo>
                  <a:pt x="13" y="0"/>
                </a:lnTo>
                <a:lnTo>
                  <a:pt x="9" y="2"/>
                </a:lnTo>
                <a:lnTo>
                  <a:pt x="5" y="4"/>
                </a:lnTo>
                <a:lnTo>
                  <a:pt x="1" y="7"/>
                </a:lnTo>
                <a:lnTo>
                  <a:pt x="0" y="13"/>
                </a:lnTo>
                <a:lnTo>
                  <a:pt x="0" y="13"/>
                </a:lnTo>
                <a:lnTo>
                  <a:pt x="1" y="19"/>
                </a:lnTo>
                <a:lnTo>
                  <a:pt x="5" y="22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8" y="26"/>
                </a:lnTo>
                <a:lnTo>
                  <a:pt x="18" y="26"/>
                </a:lnTo>
                <a:lnTo>
                  <a:pt x="24" y="21"/>
                </a:lnTo>
                <a:lnTo>
                  <a:pt x="26" y="17"/>
                </a:lnTo>
                <a:lnTo>
                  <a:pt x="26" y="13"/>
                </a:lnTo>
                <a:lnTo>
                  <a:pt x="26" y="13"/>
                </a:lnTo>
                <a:lnTo>
                  <a:pt x="26" y="9"/>
                </a:lnTo>
                <a:lnTo>
                  <a:pt x="24" y="6"/>
                </a:lnTo>
                <a:lnTo>
                  <a:pt x="18" y="2"/>
                </a:lnTo>
                <a:lnTo>
                  <a:pt x="18" y="2"/>
                </a:lnTo>
                <a:close/>
                <a:moveTo>
                  <a:pt x="18" y="15"/>
                </a:moveTo>
                <a:lnTo>
                  <a:pt x="22" y="19"/>
                </a:lnTo>
                <a:lnTo>
                  <a:pt x="22" y="19"/>
                </a:lnTo>
                <a:lnTo>
                  <a:pt x="22" y="22"/>
                </a:lnTo>
                <a:lnTo>
                  <a:pt x="22" y="22"/>
                </a:lnTo>
                <a:lnTo>
                  <a:pt x="20" y="22"/>
                </a:lnTo>
                <a:lnTo>
                  <a:pt x="20" y="22"/>
                </a:lnTo>
                <a:lnTo>
                  <a:pt x="20" y="22"/>
                </a:lnTo>
                <a:lnTo>
                  <a:pt x="18" y="21"/>
                </a:lnTo>
                <a:lnTo>
                  <a:pt x="13" y="17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19"/>
                </a:lnTo>
                <a:lnTo>
                  <a:pt x="11" y="13"/>
                </a:lnTo>
                <a:lnTo>
                  <a:pt x="5" y="7"/>
                </a:lnTo>
                <a:lnTo>
                  <a:pt x="5" y="7"/>
                </a:lnTo>
                <a:lnTo>
                  <a:pt x="5" y="6"/>
                </a:lnTo>
                <a:lnTo>
                  <a:pt x="5" y="6"/>
                </a:lnTo>
                <a:lnTo>
                  <a:pt x="7" y="6"/>
                </a:lnTo>
                <a:lnTo>
                  <a:pt x="13" y="11"/>
                </a:lnTo>
                <a:lnTo>
                  <a:pt x="18" y="6"/>
                </a:lnTo>
                <a:lnTo>
                  <a:pt x="20" y="6"/>
                </a:lnTo>
                <a:lnTo>
                  <a:pt x="20" y="6"/>
                </a:lnTo>
                <a:lnTo>
                  <a:pt x="22" y="6"/>
                </a:lnTo>
                <a:lnTo>
                  <a:pt x="22" y="6"/>
                </a:lnTo>
                <a:lnTo>
                  <a:pt x="22" y="7"/>
                </a:lnTo>
                <a:lnTo>
                  <a:pt x="18" y="11"/>
                </a:lnTo>
                <a:lnTo>
                  <a:pt x="16" y="13"/>
                </a:lnTo>
                <a:lnTo>
                  <a:pt x="1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835"/>
          <p:cNvSpPr>
            <a:spLocks noEditPoints="1"/>
          </p:cNvSpPr>
          <p:nvPr/>
        </p:nvSpPr>
        <p:spPr bwMode="auto">
          <a:xfrm>
            <a:off x="1509249" y="4738591"/>
            <a:ext cx="330667" cy="334147"/>
          </a:xfrm>
          <a:custGeom>
            <a:avLst/>
            <a:gdLst>
              <a:gd name="T0" fmla="*/ 49 w 95"/>
              <a:gd name="T1" fmla="*/ 0 h 96"/>
              <a:gd name="T2" fmla="*/ 49 w 95"/>
              <a:gd name="T3" fmla="*/ 0 h 96"/>
              <a:gd name="T4" fmla="*/ 37 w 95"/>
              <a:gd name="T5" fmla="*/ 2 h 96"/>
              <a:gd name="T6" fmla="*/ 30 w 95"/>
              <a:gd name="T7" fmla="*/ 4 h 96"/>
              <a:gd name="T8" fmla="*/ 21 w 95"/>
              <a:gd name="T9" fmla="*/ 8 h 96"/>
              <a:gd name="T10" fmla="*/ 15 w 95"/>
              <a:gd name="T11" fmla="*/ 13 h 96"/>
              <a:gd name="T12" fmla="*/ 9 w 95"/>
              <a:gd name="T13" fmla="*/ 21 h 96"/>
              <a:gd name="T14" fmla="*/ 4 w 95"/>
              <a:gd name="T15" fmla="*/ 28 h 96"/>
              <a:gd name="T16" fmla="*/ 2 w 95"/>
              <a:gd name="T17" fmla="*/ 38 h 96"/>
              <a:gd name="T18" fmla="*/ 0 w 95"/>
              <a:gd name="T19" fmla="*/ 47 h 96"/>
              <a:gd name="T20" fmla="*/ 0 w 95"/>
              <a:gd name="T21" fmla="*/ 47 h 96"/>
              <a:gd name="T22" fmla="*/ 2 w 95"/>
              <a:gd name="T23" fmla="*/ 56 h 96"/>
              <a:gd name="T24" fmla="*/ 4 w 95"/>
              <a:gd name="T25" fmla="*/ 66 h 96"/>
              <a:gd name="T26" fmla="*/ 9 w 95"/>
              <a:gd name="T27" fmla="*/ 73 h 96"/>
              <a:gd name="T28" fmla="*/ 15 w 95"/>
              <a:gd name="T29" fmla="*/ 81 h 96"/>
              <a:gd name="T30" fmla="*/ 21 w 95"/>
              <a:gd name="T31" fmla="*/ 86 h 96"/>
              <a:gd name="T32" fmla="*/ 30 w 95"/>
              <a:gd name="T33" fmla="*/ 92 h 96"/>
              <a:gd name="T34" fmla="*/ 37 w 95"/>
              <a:gd name="T35" fmla="*/ 94 h 96"/>
              <a:gd name="T36" fmla="*/ 49 w 95"/>
              <a:gd name="T37" fmla="*/ 96 h 96"/>
              <a:gd name="T38" fmla="*/ 49 w 95"/>
              <a:gd name="T39" fmla="*/ 96 h 96"/>
              <a:gd name="T40" fmla="*/ 58 w 95"/>
              <a:gd name="T41" fmla="*/ 94 h 96"/>
              <a:gd name="T42" fmla="*/ 65 w 95"/>
              <a:gd name="T43" fmla="*/ 92 h 96"/>
              <a:gd name="T44" fmla="*/ 75 w 95"/>
              <a:gd name="T45" fmla="*/ 86 h 96"/>
              <a:gd name="T46" fmla="*/ 80 w 95"/>
              <a:gd name="T47" fmla="*/ 81 h 96"/>
              <a:gd name="T48" fmla="*/ 88 w 95"/>
              <a:gd name="T49" fmla="*/ 73 h 96"/>
              <a:gd name="T50" fmla="*/ 92 w 95"/>
              <a:gd name="T51" fmla="*/ 66 h 96"/>
              <a:gd name="T52" fmla="*/ 94 w 95"/>
              <a:gd name="T53" fmla="*/ 56 h 96"/>
              <a:gd name="T54" fmla="*/ 95 w 95"/>
              <a:gd name="T55" fmla="*/ 47 h 96"/>
              <a:gd name="T56" fmla="*/ 95 w 95"/>
              <a:gd name="T57" fmla="*/ 47 h 96"/>
              <a:gd name="T58" fmla="*/ 94 w 95"/>
              <a:gd name="T59" fmla="*/ 38 h 96"/>
              <a:gd name="T60" fmla="*/ 92 w 95"/>
              <a:gd name="T61" fmla="*/ 28 h 96"/>
              <a:gd name="T62" fmla="*/ 88 w 95"/>
              <a:gd name="T63" fmla="*/ 21 h 96"/>
              <a:gd name="T64" fmla="*/ 80 w 95"/>
              <a:gd name="T65" fmla="*/ 13 h 96"/>
              <a:gd name="T66" fmla="*/ 75 w 95"/>
              <a:gd name="T67" fmla="*/ 8 h 96"/>
              <a:gd name="T68" fmla="*/ 65 w 95"/>
              <a:gd name="T69" fmla="*/ 4 h 96"/>
              <a:gd name="T70" fmla="*/ 58 w 95"/>
              <a:gd name="T71" fmla="*/ 2 h 96"/>
              <a:gd name="T72" fmla="*/ 49 w 95"/>
              <a:gd name="T73" fmla="*/ 0 h 96"/>
              <a:gd name="T74" fmla="*/ 49 w 95"/>
              <a:gd name="T75" fmla="*/ 0 h 96"/>
              <a:gd name="T76" fmla="*/ 49 w 95"/>
              <a:gd name="T77" fmla="*/ 67 h 96"/>
              <a:gd name="T78" fmla="*/ 49 w 95"/>
              <a:gd name="T79" fmla="*/ 67 h 96"/>
              <a:gd name="T80" fmla="*/ 39 w 95"/>
              <a:gd name="T81" fmla="*/ 66 h 96"/>
              <a:gd name="T82" fmla="*/ 34 w 95"/>
              <a:gd name="T83" fmla="*/ 62 h 96"/>
              <a:gd name="T84" fmla="*/ 28 w 95"/>
              <a:gd name="T85" fmla="*/ 56 h 96"/>
              <a:gd name="T86" fmla="*/ 28 w 95"/>
              <a:gd name="T87" fmla="*/ 47 h 96"/>
              <a:gd name="T88" fmla="*/ 28 w 95"/>
              <a:gd name="T89" fmla="*/ 47 h 96"/>
              <a:gd name="T90" fmla="*/ 28 w 95"/>
              <a:gd name="T91" fmla="*/ 39 h 96"/>
              <a:gd name="T92" fmla="*/ 34 w 95"/>
              <a:gd name="T93" fmla="*/ 32 h 96"/>
              <a:gd name="T94" fmla="*/ 39 w 95"/>
              <a:gd name="T95" fmla="*/ 28 h 96"/>
              <a:gd name="T96" fmla="*/ 49 w 95"/>
              <a:gd name="T97" fmla="*/ 26 h 96"/>
              <a:gd name="T98" fmla="*/ 49 w 95"/>
              <a:gd name="T99" fmla="*/ 26 h 96"/>
              <a:gd name="T100" fmla="*/ 56 w 95"/>
              <a:gd name="T101" fmla="*/ 28 h 96"/>
              <a:gd name="T102" fmla="*/ 62 w 95"/>
              <a:gd name="T103" fmla="*/ 32 h 96"/>
              <a:gd name="T104" fmla="*/ 67 w 95"/>
              <a:gd name="T105" fmla="*/ 39 h 96"/>
              <a:gd name="T106" fmla="*/ 69 w 95"/>
              <a:gd name="T107" fmla="*/ 47 h 96"/>
              <a:gd name="T108" fmla="*/ 69 w 95"/>
              <a:gd name="T109" fmla="*/ 47 h 96"/>
              <a:gd name="T110" fmla="*/ 67 w 95"/>
              <a:gd name="T111" fmla="*/ 56 h 96"/>
              <a:gd name="T112" fmla="*/ 62 w 95"/>
              <a:gd name="T113" fmla="*/ 62 h 96"/>
              <a:gd name="T114" fmla="*/ 56 w 95"/>
              <a:gd name="T115" fmla="*/ 66 h 96"/>
              <a:gd name="T116" fmla="*/ 49 w 95"/>
              <a:gd name="T117" fmla="*/ 67 h 96"/>
              <a:gd name="T118" fmla="*/ 49 w 95"/>
              <a:gd name="T119" fmla="*/ 6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" h="96">
                <a:moveTo>
                  <a:pt x="49" y="0"/>
                </a:moveTo>
                <a:lnTo>
                  <a:pt x="49" y="0"/>
                </a:lnTo>
                <a:lnTo>
                  <a:pt x="37" y="2"/>
                </a:lnTo>
                <a:lnTo>
                  <a:pt x="30" y="4"/>
                </a:lnTo>
                <a:lnTo>
                  <a:pt x="21" y="8"/>
                </a:lnTo>
                <a:lnTo>
                  <a:pt x="15" y="13"/>
                </a:lnTo>
                <a:lnTo>
                  <a:pt x="9" y="21"/>
                </a:lnTo>
                <a:lnTo>
                  <a:pt x="4" y="28"/>
                </a:lnTo>
                <a:lnTo>
                  <a:pt x="2" y="38"/>
                </a:lnTo>
                <a:lnTo>
                  <a:pt x="0" y="47"/>
                </a:lnTo>
                <a:lnTo>
                  <a:pt x="0" y="47"/>
                </a:lnTo>
                <a:lnTo>
                  <a:pt x="2" y="56"/>
                </a:lnTo>
                <a:lnTo>
                  <a:pt x="4" y="66"/>
                </a:lnTo>
                <a:lnTo>
                  <a:pt x="9" y="73"/>
                </a:lnTo>
                <a:lnTo>
                  <a:pt x="15" y="81"/>
                </a:lnTo>
                <a:lnTo>
                  <a:pt x="21" y="86"/>
                </a:lnTo>
                <a:lnTo>
                  <a:pt x="30" y="92"/>
                </a:lnTo>
                <a:lnTo>
                  <a:pt x="37" y="94"/>
                </a:lnTo>
                <a:lnTo>
                  <a:pt x="49" y="96"/>
                </a:lnTo>
                <a:lnTo>
                  <a:pt x="49" y="96"/>
                </a:lnTo>
                <a:lnTo>
                  <a:pt x="58" y="94"/>
                </a:lnTo>
                <a:lnTo>
                  <a:pt x="65" y="92"/>
                </a:lnTo>
                <a:lnTo>
                  <a:pt x="75" y="86"/>
                </a:lnTo>
                <a:lnTo>
                  <a:pt x="80" y="81"/>
                </a:lnTo>
                <a:lnTo>
                  <a:pt x="88" y="73"/>
                </a:lnTo>
                <a:lnTo>
                  <a:pt x="92" y="66"/>
                </a:lnTo>
                <a:lnTo>
                  <a:pt x="94" y="56"/>
                </a:lnTo>
                <a:lnTo>
                  <a:pt x="95" y="47"/>
                </a:lnTo>
                <a:lnTo>
                  <a:pt x="95" y="47"/>
                </a:lnTo>
                <a:lnTo>
                  <a:pt x="94" y="38"/>
                </a:lnTo>
                <a:lnTo>
                  <a:pt x="92" y="28"/>
                </a:lnTo>
                <a:lnTo>
                  <a:pt x="88" y="21"/>
                </a:lnTo>
                <a:lnTo>
                  <a:pt x="80" y="13"/>
                </a:lnTo>
                <a:lnTo>
                  <a:pt x="75" y="8"/>
                </a:lnTo>
                <a:lnTo>
                  <a:pt x="65" y="4"/>
                </a:lnTo>
                <a:lnTo>
                  <a:pt x="58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49" y="67"/>
                </a:moveTo>
                <a:lnTo>
                  <a:pt x="49" y="67"/>
                </a:lnTo>
                <a:lnTo>
                  <a:pt x="39" y="66"/>
                </a:lnTo>
                <a:lnTo>
                  <a:pt x="34" y="62"/>
                </a:lnTo>
                <a:lnTo>
                  <a:pt x="28" y="56"/>
                </a:lnTo>
                <a:lnTo>
                  <a:pt x="28" y="47"/>
                </a:lnTo>
                <a:lnTo>
                  <a:pt x="28" y="47"/>
                </a:lnTo>
                <a:lnTo>
                  <a:pt x="28" y="39"/>
                </a:lnTo>
                <a:lnTo>
                  <a:pt x="34" y="32"/>
                </a:lnTo>
                <a:lnTo>
                  <a:pt x="39" y="28"/>
                </a:lnTo>
                <a:lnTo>
                  <a:pt x="49" y="26"/>
                </a:lnTo>
                <a:lnTo>
                  <a:pt x="49" y="26"/>
                </a:lnTo>
                <a:lnTo>
                  <a:pt x="56" y="28"/>
                </a:lnTo>
                <a:lnTo>
                  <a:pt x="62" y="32"/>
                </a:lnTo>
                <a:lnTo>
                  <a:pt x="67" y="39"/>
                </a:lnTo>
                <a:lnTo>
                  <a:pt x="69" y="47"/>
                </a:lnTo>
                <a:lnTo>
                  <a:pt x="69" y="47"/>
                </a:lnTo>
                <a:lnTo>
                  <a:pt x="67" y="56"/>
                </a:lnTo>
                <a:lnTo>
                  <a:pt x="62" y="62"/>
                </a:lnTo>
                <a:lnTo>
                  <a:pt x="56" y="66"/>
                </a:lnTo>
                <a:lnTo>
                  <a:pt x="49" y="67"/>
                </a:lnTo>
                <a:lnTo>
                  <a:pt x="49" y="6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836"/>
          <p:cNvSpPr>
            <a:spLocks noEditPoints="1"/>
          </p:cNvSpPr>
          <p:nvPr/>
        </p:nvSpPr>
        <p:spPr bwMode="auto">
          <a:xfrm>
            <a:off x="1606709" y="4836049"/>
            <a:ext cx="135749" cy="132265"/>
          </a:xfrm>
          <a:custGeom>
            <a:avLst/>
            <a:gdLst>
              <a:gd name="T0" fmla="*/ 21 w 39"/>
              <a:gd name="T1" fmla="*/ 0 h 38"/>
              <a:gd name="T2" fmla="*/ 21 w 39"/>
              <a:gd name="T3" fmla="*/ 0 h 38"/>
              <a:gd name="T4" fmla="*/ 13 w 39"/>
              <a:gd name="T5" fmla="*/ 2 h 38"/>
              <a:gd name="T6" fmla="*/ 6 w 39"/>
              <a:gd name="T7" fmla="*/ 6 h 38"/>
              <a:gd name="T8" fmla="*/ 2 w 39"/>
              <a:gd name="T9" fmla="*/ 11 h 38"/>
              <a:gd name="T10" fmla="*/ 0 w 39"/>
              <a:gd name="T11" fmla="*/ 19 h 38"/>
              <a:gd name="T12" fmla="*/ 0 w 39"/>
              <a:gd name="T13" fmla="*/ 19 h 38"/>
              <a:gd name="T14" fmla="*/ 2 w 39"/>
              <a:gd name="T15" fmla="*/ 26 h 38"/>
              <a:gd name="T16" fmla="*/ 6 w 39"/>
              <a:gd name="T17" fmla="*/ 32 h 38"/>
              <a:gd name="T18" fmla="*/ 13 w 39"/>
              <a:gd name="T19" fmla="*/ 38 h 38"/>
              <a:gd name="T20" fmla="*/ 21 w 39"/>
              <a:gd name="T21" fmla="*/ 38 h 38"/>
              <a:gd name="T22" fmla="*/ 21 w 39"/>
              <a:gd name="T23" fmla="*/ 38 h 38"/>
              <a:gd name="T24" fmla="*/ 28 w 39"/>
              <a:gd name="T25" fmla="*/ 38 h 38"/>
              <a:gd name="T26" fmla="*/ 34 w 39"/>
              <a:gd name="T27" fmla="*/ 32 h 38"/>
              <a:gd name="T28" fmla="*/ 37 w 39"/>
              <a:gd name="T29" fmla="*/ 26 h 38"/>
              <a:gd name="T30" fmla="*/ 39 w 39"/>
              <a:gd name="T31" fmla="*/ 19 h 38"/>
              <a:gd name="T32" fmla="*/ 39 w 39"/>
              <a:gd name="T33" fmla="*/ 19 h 38"/>
              <a:gd name="T34" fmla="*/ 37 w 39"/>
              <a:gd name="T35" fmla="*/ 11 h 38"/>
              <a:gd name="T36" fmla="*/ 34 w 39"/>
              <a:gd name="T37" fmla="*/ 6 h 38"/>
              <a:gd name="T38" fmla="*/ 28 w 39"/>
              <a:gd name="T39" fmla="*/ 2 h 38"/>
              <a:gd name="T40" fmla="*/ 21 w 39"/>
              <a:gd name="T41" fmla="*/ 0 h 38"/>
              <a:gd name="T42" fmla="*/ 21 w 39"/>
              <a:gd name="T43" fmla="*/ 0 h 38"/>
              <a:gd name="T44" fmla="*/ 21 w 39"/>
              <a:gd name="T45" fmla="*/ 30 h 38"/>
              <a:gd name="T46" fmla="*/ 21 w 39"/>
              <a:gd name="T47" fmla="*/ 30 h 38"/>
              <a:gd name="T48" fmla="*/ 15 w 39"/>
              <a:gd name="T49" fmla="*/ 30 h 38"/>
              <a:gd name="T50" fmla="*/ 11 w 39"/>
              <a:gd name="T51" fmla="*/ 28 h 38"/>
              <a:gd name="T52" fmla="*/ 9 w 39"/>
              <a:gd name="T53" fmla="*/ 24 h 38"/>
              <a:gd name="T54" fmla="*/ 9 w 39"/>
              <a:gd name="T55" fmla="*/ 19 h 38"/>
              <a:gd name="T56" fmla="*/ 9 w 39"/>
              <a:gd name="T57" fmla="*/ 19 h 38"/>
              <a:gd name="T58" fmla="*/ 9 w 39"/>
              <a:gd name="T59" fmla="*/ 15 h 38"/>
              <a:gd name="T60" fmla="*/ 11 w 39"/>
              <a:gd name="T61" fmla="*/ 11 h 38"/>
              <a:gd name="T62" fmla="*/ 15 w 39"/>
              <a:gd name="T63" fmla="*/ 10 h 38"/>
              <a:gd name="T64" fmla="*/ 21 w 39"/>
              <a:gd name="T65" fmla="*/ 8 h 38"/>
              <a:gd name="T66" fmla="*/ 21 w 39"/>
              <a:gd name="T67" fmla="*/ 8 h 38"/>
              <a:gd name="T68" fmla="*/ 24 w 39"/>
              <a:gd name="T69" fmla="*/ 10 h 38"/>
              <a:gd name="T70" fmla="*/ 28 w 39"/>
              <a:gd name="T71" fmla="*/ 11 h 38"/>
              <a:gd name="T72" fmla="*/ 30 w 39"/>
              <a:gd name="T73" fmla="*/ 15 h 38"/>
              <a:gd name="T74" fmla="*/ 32 w 39"/>
              <a:gd name="T75" fmla="*/ 19 h 38"/>
              <a:gd name="T76" fmla="*/ 32 w 39"/>
              <a:gd name="T77" fmla="*/ 19 h 38"/>
              <a:gd name="T78" fmla="*/ 32 w 39"/>
              <a:gd name="T79" fmla="*/ 19 h 38"/>
              <a:gd name="T80" fmla="*/ 30 w 39"/>
              <a:gd name="T81" fmla="*/ 24 h 38"/>
              <a:gd name="T82" fmla="*/ 28 w 39"/>
              <a:gd name="T83" fmla="*/ 28 h 38"/>
              <a:gd name="T84" fmla="*/ 24 w 39"/>
              <a:gd name="T85" fmla="*/ 30 h 38"/>
              <a:gd name="T86" fmla="*/ 21 w 39"/>
              <a:gd name="T87" fmla="*/ 30 h 38"/>
              <a:gd name="T88" fmla="*/ 21 w 39"/>
              <a:gd name="T89" fmla="*/ 3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" h="38">
                <a:moveTo>
                  <a:pt x="21" y="0"/>
                </a:move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2" y="11"/>
                </a:lnTo>
                <a:lnTo>
                  <a:pt x="0" y="19"/>
                </a:lnTo>
                <a:lnTo>
                  <a:pt x="0" y="19"/>
                </a:lnTo>
                <a:lnTo>
                  <a:pt x="2" y="26"/>
                </a:lnTo>
                <a:lnTo>
                  <a:pt x="6" y="32"/>
                </a:lnTo>
                <a:lnTo>
                  <a:pt x="13" y="38"/>
                </a:lnTo>
                <a:lnTo>
                  <a:pt x="21" y="38"/>
                </a:lnTo>
                <a:lnTo>
                  <a:pt x="21" y="38"/>
                </a:lnTo>
                <a:lnTo>
                  <a:pt x="28" y="38"/>
                </a:lnTo>
                <a:lnTo>
                  <a:pt x="34" y="32"/>
                </a:lnTo>
                <a:lnTo>
                  <a:pt x="37" y="26"/>
                </a:lnTo>
                <a:lnTo>
                  <a:pt x="39" y="19"/>
                </a:lnTo>
                <a:lnTo>
                  <a:pt x="39" y="19"/>
                </a:lnTo>
                <a:lnTo>
                  <a:pt x="37" y="11"/>
                </a:lnTo>
                <a:lnTo>
                  <a:pt x="34" y="6"/>
                </a:lnTo>
                <a:lnTo>
                  <a:pt x="28" y="2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21" y="30"/>
                </a:moveTo>
                <a:lnTo>
                  <a:pt x="21" y="30"/>
                </a:lnTo>
                <a:lnTo>
                  <a:pt x="15" y="30"/>
                </a:lnTo>
                <a:lnTo>
                  <a:pt x="11" y="28"/>
                </a:lnTo>
                <a:lnTo>
                  <a:pt x="9" y="24"/>
                </a:lnTo>
                <a:lnTo>
                  <a:pt x="9" y="19"/>
                </a:lnTo>
                <a:lnTo>
                  <a:pt x="9" y="19"/>
                </a:lnTo>
                <a:lnTo>
                  <a:pt x="9" y="15"/>
                </a:lnTo>
                <a:lnTo>
                  <a:pt x="11" y="11"/>
                </a:lnTo>
                <a:lnTo>
                  <a:pt x="15" y="10"/>
                </a:lnTo>
                <a:lnTo>
                  <a:pt x="21" y="8"/>
                </a:lnTo>
                <a:lnTo>
                  <a:pt x="21" y="8"/>
                </a:lnTo>
                <a:lnTo>
                  <a:pt x="24" y="10"/>
                </a:lnTo>
                <a:lnTo>
                  <a:pt x="28" y="11"/>
                </a:lnTo>
                <a:lnTo>
                  <a:pt x="30" y="15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0" y="24"/>
                </a:lnTo>
                <a:lnTo>
                  <a:pt x="28" y="28"/>
                </a:lnTo>
                <a:lnTo>
                  <a:pt x="24" y="30"/>
                </a:lnTo>
                <a:lnTo>
                  <a:pt x="21" y="30"/>
                </a:lnTo>
                <a:lnTo>
                  <a:pt x="21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837"/>
          <p:cNvSpPr>
            <a:spLocks noEditPoints="1"/>
          </p:cNvSpPr>
          <p:nvPr/>
        </p:nvSpPr>
        <p:spPr bwMode="auto">
          <a:xfrm>
            <a:off x="903610" y="4731629"/>
            <a:ext cx="351551" cy="344590"/>
          </a:xfrm>
          <a:custGeom>
            <a:avLst/>
            <a:gdLst>
              <a:gd name="T0" fmla="*/ 93 w 101"/>
              <a:gd name="T1" fmla="*/ 0 h 99"/>
              <a:gd name="T2" fmla="*/ 93 w 101"/>
              <a:gd name="T3" fmla="*/ 34 h 99"/>
              <a:gd name="T4" fmla="*/ 91 w 101"/>
              <a:gd name="T5" fmla="*/ 36 h 99"/>
              <a:gd name="T6" fmla="*/ 90 w 101"/>
              <a:gd name="T7" fmla="*/ 38 h 99"/>
              <a:gd name="T8" fmla="*/ 82 w 101"/>
              <a:gd name="T9" fmla="*/ 38 h 99"/>
              <a:gd name="T10" fmla="*/ 18 w 101"/>
              <a:gd name="T11" fmla="*/ 38 h 99"/>
              <a:gd name="T12" fmla="*/ 9 w 101"/>
              <a:gd name="T13" fmla="*/ 36 h 99"/>
              <a:gd name="T14" fmla="*/ 7 w 101"/>
              <a:gd name="T15" fmla="*/ 34 h 99"/>
              <a:gd name="T16" fmla="*/ 7 w 101"/>
              <a:gd name="T17" fmla="*/ 0 h 99"/>
              <a:gd name="T18" fmla="*/ 2 w 101"/>
              <a:gd name="T19" fmla="*/ 2 h 99"/>
              <a:gd name="T20" fmla="*/ 0 w 101"/>
              <a:gd name="T21" fmla="*/ 94 h 99"/>
              <a:gd name="T22" fmla="*/ 0 w 101"/>
              <a:gd name="T23" fmla="*/ 96 h 99"/>
              <a:gd name="T24" fmla="*/ 9 w 101"/>
              <a:gd name="T25" fmla="*/ 99 h 99"/>
              <a:gd name="T26" fmla="*/ 91 w 101"/>
              <a:gd name="T27" fmla="*/ 99 h 99"/>
              <a:gd name="T28" fmla="*/ 99 w 101"/>
              <a:gd name="T29" fmla="*/ 96 h 99"/>
              <a:gd name="T30" fmla="*/ 101 w 101"/>
              <a:gd name="T31" fmla="*/ 6 h 99"/>
              <a:gd name="T32" fmla="*/ 99 w 101"/>
              <a:gd name="T33" fmla="*/ 2 h 99"/>
              <a:gd name="T34" fmla="*/ 93 w 101"/>
              <a:gd name="T35" fmla="*/ 0 h 99"/>
              <a:gd name="T36" fmla="*/ 91 w 101"/>
              <a:gd name="T37" fmla="*/ 84 h 99"/>
              <a:gd name="T38" fmla="*/ 90 w 101"/>
              <a:gd name="T39" fmla="*/ 88 h 99"/>
              <a:gd name="T40" fmla="*/ 88 w 101"/>
              <a:gd name="T41" fmla="*/ 90 h 99"/>
              <a:gd name="T42" fmla="*/ 82 w 101"/>
              <a:gd name="T43" fmla="*/ 92 h 99"/>
              <a:gd name="T44" fmla="*/ 65 w 101"/>
              <a:gd name="T45" fmla="*/ 94 h 99"/>
              <a:gd name="T46" fmla="*/ 35 w 101"/>
              <a:gd name="T47" fmla="*/ 94 h 99"/>
              <a:gd name="T48" fmla="*/ 13 w 101"/>
              <a:gd name="T49" fmla="*/ 90 h 99"/>
              <a:gd name="T50" fmla="*/ 11 w 101"/>
              <a:gd name="T51" fmla="*/ 88 h 99"/>
              <a:gd name="T52" fmla="*/ 9 w 101"/>
              <a:gd name="T53" fmla="*/ 64 h 99"/>
              <a:gd name="T54" fmla="*/ 11 w 101"/>
              <a:gd name="T55" fmla="*/ 60 h 99"/>
              <a:gd name="T56" fmla="*/ 13 w 101"/>
              <a:gd name="T57" fmla="*/ 60 h 99"/>
              <a:gd name="T58" fmla="*/ 18 w 101"/>
              <a:gd name="T59" fmla="*/ 56 h 99"/>
              <a:gd name="T60" fmla="*/ 35 w 101"/>
              <a:gd name="T61" fmla="*/ 54 h 99"/>
              <a:gd name="T62" fmla="*/ 65 w 101"/>
              <a:gd name="T63" fmla="*/ 54 h 99"/>
              <a:gd name="T64" fmla="*/ 88 w 101"/>
              <a:gd name="T65" fmla="*/ 60 h 99"/>
              <a:gd name="T66" fmla="*/ 90 w 101"/>
              <a:gd name="T67" fmla="*/ 60 h 99"/>
              <a:gd name="T68" fmla="*/ 91 w 101"/>
              <a:gd name="T69" fmla="*/ 8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1" h="99">
                <a:moveTo>
                  <a:pt x="93" y="0"/>
                </a:moveTo>
                <a:lnTo>
                  <a:pt x="93" y="0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1" y="36"/>
                </a:lnTo>
                <a:lnTo>
                  <a:pt x="91" y="36"/>
                </a:lnTo>
                <a:lnTo>
                  <a:pt x="90" y="38"/>
                </a:lnTo>
                <a:lnTo>
                  <a:pt x="90" y="38"/>
                </a:lnTo>
                <a:lnTo>
                  <a:pt x="82" y="38"/>
                </a:lnTo>
                <a:lnTo>
                  <a:pt x="18" y="38"/>
                </a:lnTo>
                <a:lnTo>
                  <a:pt x="18" y="38"/>
                </a:lnTo>
                <a:lnTo>
                  <a:pt x="13" y="38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2" y="2"/>
                </a:lnTo>
                <a:lnTo>
                  <a:pt x="0" y="6"/>
                </a:lnTo>
                <a:lnTo>
                  <a:pt x="0" y="94"/>
                </a:lnTo>
                <a:lnTo>
                  <a:pt x="0" y="94"/>
                </a:lnTo>
                <a:lnTo>
                  <a:pt x="0" y="96"/>
                </a:lnTo>
                <a:lnTo>
                  <a:pt x="3" y="98"/>
                </a:lnTo>
                <a:lnTo>
                  <a:pt x="9" y="99"/>
                </a:lnTo>
                <a:lnTo>
                  <a:pt x="91" y="99"/>
                </a:lnTo>
                <a:lnTo>
                  <a:pt x="91" y="99"/>
                </a:lnTo>
                <a:lnTo>
                  <a:pt x="97" y="98"/>
                </a:lnTo>
                <a:lnTo>
                  <a:pt x="99" y="96"/>
                </a:lnTo>
                <a:lnTo>
                  <a:pt x="101" y="94"/>
                </a:lnTo>
                <a:lnTo>
                  <a:pt x="101" y="6"/>
                </a:lnTo>
                <a:lnTo>
                  <a:pt x="101" y="6"/>
                </a:lnTo>
                <a:lnTo>
                  <a:pt x="99" y="2"/>
                </a:lnTo>
                <a:lnTo>
                  <a:pt x="93" y="0"/>
                </a:lnTo>
                <a:lnTo>
                  <a:pt x="93" y="0"/>
                </a:lnTo>
                <a:close/>
                <a:moveTo>
                  <a:pt x="91" y="84"/>
                </a:moveTo>
                <a:lnTo>
                  <a:pt x="91" y="84"/>
                </a:lnTo>
                <a:lnTo>
                  <a:pt x="91" y="84"/>
                </a:lnTo>
                <a:lnTo>
                  <a:pt x="90" y="88"/>
                </a:lnTo>
                <a:lnTo>
                  <a:pt x="88" y="90"/>
                </a:lnTo>
                <a:lnTo>
                  <a:pt x="88" y="90"/>
                </a:lnTo>
                <a:lnTo>
                  <a:pt x="82" y="92"/>
                </a:lnTo>
                <a:lnTo>
                  <a:pt x="82" y="92"/>
                </a:lnTo>
                <a:lnTo>
                  <a:pt x="75" y="94"/>
                </a:lnTo>
                <a:lnTo>
                  <a:pt x="65" y="94"/>
                </a:lnTo>
                <a:lnTo>
                  <a:pt x="35" y="94"/>
                </a:lnTo>
                <a:lnTo>
                  <a:pt x="35" y="94"/>
                </a:lnTo>
                <a:lnTo>
                  <a:pt x="22" y="92"/>
                </a:lnTo>
                <a:lnTo>
                  <a:pt x="13" y="90"/>
                </a:lnTo>
                <a:lnTo>
                  <a:pt x="13" y="90"/>
                </a:lnTo>
                <a:lnTo>
                  <a:pt x="11" y="88"/>
                </a:lnTo>
                <a:lnTo>
                  <a:pt x="9" y="84"/>
                </a:lnTo>
                <a:lnTo>
                  <a:pt x="9" y="64"/>
                </a:lnTo>
                <a:lnTo>
                  <a:pt x="9" y="64"/>
                </a:lnTo>
                <a:lnTo>
                  <a:pt x="11" y="60"/>
                </a:lnTo>
                <a:lnTo>
                  <a:pt x="13" y="60"/>
                </a:lnTo>
                <a:lnTo>
                  <a:pt x="13" y="60"/>
                </a:lnTo>
                <a:lnTo>
                  <a:pt x="18" y="56"/>
                </a:lnTo>
                <a:lnTo>
                  <a:pt x="18" y="56"/>
                </a:lnTo>
                <a:lnTo>
                  <a:pt x="26" y="54"/>
                </a:lnTo>
                <a:lnTo>
                  <a:pt x="35" y="54"/>
                </a:lnTo>
                <a:lnTo>
                  <a:pt x="65" y="54"/>
                </a:lnTo>
                <a:lnTo>
                  <a:pt x="65" y="54"/>
                </a:lnTo>
                <a:lnTo>
                  <a:pt x="78" y="56"/>
                </a:lnTo>
                <a:lnTo>
                  <a:pt x="88" y="60"/>
                </a:lnTo>
                <a:lnTo>
                  <a:pt x="88" y="60"/>
                </a:lnTo>
                <a:lnTo>
                  <a:pt x="90" y="60"/>
                </a:lnTo>
                <a:lnTo>
                  <a:pt x="91" y="64"/>
                </a:lnTo>
                <a:lnTo>
                  <a:pt x="91" y="8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838"/>
          <p:cNvSpPr>
            <a:spLocks/>
          </p:cNvSpPr>
          <p:nvPr/>
        </p:nvSpPr>
        <p:spPr bwMode="auto">
          <a:xfrm>
            <a:off x="948860" y="4940470"/>
            <a:ext cx="254091" cy="104422"/>
          </a:xfrm>
          <a:custGeom>
            <a:avLst/>
            <a:gdLst>
              <a:gd name="T0" fmla="*/ 73 w 73"/>
              <a:gd name="T1" fmla="*/ 2 h 30"/>
              <a:gd name="T2" fmla="*/ 73 w 73"/>
              <a:gd name="T3" fmla="*/ 2 h 30"/>
              <a:gd name="T4" fmla="*/ 69 w 73"/>
              <a:gd name="T5" fmla="*/ 0 h 30"/>
              <a:gd name="T6" fmla="*/ 69 w 73"/>
              <a:gd name="T7" fmla="*/ 0 h 30"/>
              <a:gd name="T8" fmla="*/ 52 w 73"/>
              <a:gd name="T9" fmla="*/ 0 h 30"/>
              <a:gd name="T10" fmla="*/ 22 w 73"/>
              <a:gd name="T11" fmla="*/ 0 h 30"/>
              <a:gd name="T12" fmla="*/ 22 w 73"/>
              <a:gd name="T13" fmla="*/ 0 h 30"/>
              <a:gd name="T14" fmla="*/ 9 w 73"/>
              <a:gd name="T15" fmla="*/ 0 h 30"/>
              <a:gd name="T16" fmla="*/ 2 w 73"/>
              <a:gd name="T17" fmla="*/ 2 h 30"/>
              <a:gd name="T18" fmla="*/ 2 w 73"/>
              <a:gd name="T19" fmla="*/ 2 h 30"/>
              <a:gd name="T20" fmla="*/ 0 w 73"/>
              <a:gd name="T21" fmla="*/ 4 h 30"/>
              <a:gd name="T22" fmla="*/ 0 w 73"/>
              <a:gd name="T23" fmla="*/ 24 h 30"/>
              <a:gd name="T24" fmla="*/ 0 w 73"/>
              <a:gd name="T25" fmla="*/ 24 h 30"/>
              <a:gd name="T26" fmla="*/ 0 w 73"/>
              <a:gd name="T27" fmla="*/ 24 h 30"/>
              <a:gd name="T28" fmla="*/ 2 w 73"/>
              <a:gd name="T29" fmla="*/ 26 h 30"/>
              <a:gd name="T30" fmla="*/ 2 w 73"/>
              <a:gd name="T31" fmla="*/ 26 h 30"/>
              <a:gd name="T32" fmla="*/ 5 w 73"/>
              <a:gd name="T33" fmla="*/ 28 h 30"/>
              <a:gd name="T34" fmla="*/ 5 w 73"/>
              <a:gd name="T35" fmla="*/ 28 h 30"/>
              <a:gd name="T36" fmla="*/ 22 w 73"/>
              <a:gd name="T37" fmla="*/ 30 h 30"/>
              <a:gd name="T38" fmla="*/ 52 w 73"/>
              <a:gd name="T39" fmla="*/ 30 h 30"/>
              <a:gd name="T40" fmla="*/ 52 w 73"/>
              <a:gd name="T41" fmla="*/ 30 h 30"/>
              <a:gd name="T42" fmla="*/ 63 w 73"/>
              <a:gd name="T43" fmla="*/ 28 h 30"/>
              <a:gd name="T44" fmla="*/ 73 w 73"/>
              <a:gd name="T45" fmla="*/ 26 h 30"/>
              <a:gd name="T46" fmla="*/ 73 w 73"/>
              <a:gd name="T47" fmla="*/ 26 h 30"/>
              <a:gd name="T48" fmla="*/ 73 w 73"/>
              <a:gd name="T49" fmla="*/ 24 h 30"/>
              <a:gd name="T50" fmla="*/ 73 w 73"/>
              <a:gd name="T51" fmla="*/ 4 h 30"/>
              <a:gd name="T52" fmla="*/ 73 w 73"/>
              <a:gd name="T53" fmla="*/ 4 h 30"/>
              <a:gd name="T54" fmla="*/ 73 w 73"/>
              <a:gd name="T55" fmla="*/ 4 h 30"/>
              <a:gd name="T56" fmla="*/ 73 w 73"/>
              <a:gd name="T57" fmla="*/ 2 h 30"/>
              <a:gd name="T58" fmla="*/ 73 w 73"/>
              <a:gd name="T59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30">
                <a:moveTo>
                  <a:pt x="73" y="2"/>
                </a:moveTo>
                <a:lnTo>
                  <a:pt x="73" y="2"/>
                </a:lnTo>
                <a:lnTo>
                  <a:pt x="69" y="0"/>
                </a:lnTo>
                <a:lnTo>
                  <a:pt x="69" y="0"/>
                </a:lnTo>
                <a:lnTo>
                  <a:pt x="52" y="0"/>
                </a:lnTo>
                <a:lnTo>
                  <a:pt x="22" y="0"/>
                </a:lnTo>
                <a:lnTo>
                  <a:pt x="22" y="0"/>
                </a:lnTo>
                <a:lnTo>
                  <a:pt x="9" y="0"/>
                </a:lnTo>
                <a:lnTo>
                  <a:pt x="2" y="2"/>
                </a:lnTo>
                <a:lnTo>
                  <a:pt x="2" y="2"/>
                </a:lnTo>
                <a:lnTo>
                  <a:pt x="0" y="4"/>
                </a:lnTo>
                <a:lnTo>
                  <a:pt x="0" y="24"/>
                </a:lnTo>
                <a:lnTo>
                  <a:pt x="0" y="24"/>
                </a:lnTo>
                <a:lnTo>
                  <a:pt x="0" y="24"/>
                </a:lnTo>
                <a:lnTo>
                  <a:pt x="2" y="26"/>
                </a:lnTo>
                <a:lnTo>
                  <a:pt x="2" y="26"/>
                </a:lnTo>
                <a:lnTo>
                  <a:pt x="5" y="28"/>
                </a:lnTo>
                <a:lnTo>
                  <a:pt x="5" y="28"/>
                </a:lnTo>
                <a:lnTo>
                  <a:pt x="22" y="30"/>
                </a:lnTo>
                <a:lnTo>
                  <a:pt x="52" y="30"/>
                </a:lnTo>
                <a:lnTo>
                  <a:pt x="52" y="30"/>
                </a:lnTo>
                <a:lnTo>
                  <a:pt x="63" y="28"/>
                </a:lnTo>
                <a:lnTo>
                  <a:pt x="73" y="26"/>
                </a:lnTo>
                <a:lnTo>
                  <a:pt x="73" y="26"/>
                </a:lnTo>
                <a:lnTo>
                  <a:pt x="73" y="24"/>
                </a:lnTo>
                <a:lnTo>
                  <a:pt x="73" y="4"/>
                </a:lnTo>
                <a:lnTo>
                  <a:pt x="73" y="4"/>
                </a:lnTo>
                <a:lnTo>
                  <a:pt x="73" y="4"/>
                </a:lnTo>
                <a:lnTo>
                  <a:pt x="73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839"/>
          <p:cNvSpPr>
            <a:spLocks noEditPoints="1"/>
          </p:cNvSpPr>
          <p:nvPr/>
        </p:nvSpPr>
        <p:spPr bwMode="auto">
          <a:xfrm>
            <a:off x="941899" y="4731629"/>
            <a:ext cx="274976" cy="118344"/>
          </a:xfrm>
          <a:custGeom>
            <a:avLst/>
            <a:gdLst>
              <a:gd name="T0" fmla="*/ 71 w 79"/>
              <a:gd name="T1" fmla="*/ 0 h 34"/>
              <a:gd name="T2" fmla="*/ 7 w 79"/>
              <a:gd name="T3" fmla="*/ 0 h 34"/>
              <a:gd name="T4" fmla="*/ 7 w 79"/>
              <a:gd name="T5" fmla="*/ 0 h 34"/>
              <a:gd name="T6" fmla="*/ 0 w 79"/>
              <a:gd name="T7" fmla="*/ 2 h 34"/>
              <a:gd name="T8" fmla="*/ 0 w 79"/>
              <a:gd name="T9" fmla="*/ 2 h 34"/>
              <a:gd name="T10" fmla="*/ 0 w 79"/>
              <a:gd name="T11" fmla="*/ 32 h 34"/>
              <a:gd name="T12" fmla="*/ 0 w 79"/>
              <a:gd name="T13" fmla="*/ 32 h 34"/>
              <a:gd name="T14" fmla="*/ 2 w 79"/>
              <a:gd name="T15" fmla="*/ 34 h 34"/>
              <a:gd name="T16" fmla="*/ 2 w 79"/>
              <a:gd name="T17" fmla="*/ 34 h 34"/>
              <a:gd name="T18" fmla="*/ 7 w 79"/>
              <a:gd name="T19" fmla="*/ 34 h 34"/>
              <a:gd name="T20" fmla="*/ 71 w 79"/>
              <a:gd name="T21" fmla="*/ 34 h 34"/>
              <a:gd name="T22" fmla="*/ 71 w 79"/>
              <a:gd name="T23" fmla="*/ 34 h 34"/>
              <a:gd name="T24" fmla="*/ 79 w 79"/>
              <a:gd name="T25" fmla="*/ 32 h 34"/>
              <a:gd name="T26" fmla="*/ 79 w 79"/>
              <a:gd name="T27" fmla="*/ 32 h 34"/>
              <a:gd name="T28" fmla="*/ 79 w 79"/>
              <a:gd name="T29" fmla="*/ 2 h 34"/>
              <a:gd name="T30" fmla="*/ 79 w 79"/>
              <a:gd name="T31" fmla="*/ 2 h 34"/>
              <a:gd name="T32" fmla="*/ 77 w 79"/>
              <a:gd name="T33" fmla="*/ 0 h 34"/>
              <a:gd name="T34" fmla="*/ 77 w 79"/>
              <a:gd name="T35" fmla="*/ 0 h 34"/>
              <a:gd name="T36" fmla="*/ 71 w 79"/>
              <a:gd name="T37" fmla="*/ 0 h 34"/>
              <a:gd name="T38" fmla="*/ 71 w 79"/>
              <a:gd name="T39" fmla="*/ 0 h 34"/>
              <a:gd name="T40" fmla="*/ 13 w 79"/>
              <a:gd name="T41" fmla="*/ 25 h 34"/>
              <a:gd name="T42" fmla="*/ 13 w 79"/>
              <a:gd name="T43" fmla="*/ 25 h 34"/>
              <a:gd name="T44" fmla="*/ 13 w 79"/>
              <a:gd name="T45" fmla="*/ 25 h 34"/>
              <a:gd name="T46" fmla="*/ 13 w 79"/>
              <a:gd name="T47" fmla="*/ 26 h 34"/>
              <a:gd name="T48" fmla="*/ 13 w 79"/>
              <a:gd name="T49" fmla="*/ 26 h 34"/>
              <a:gd name="T50" fmla="*/ 11 w 79"/>
              <a:gd name="T51" fmla="*/ 26 h 34"/>
              <a:gd name="T52" fmla="*/ 9 w 79"/>
              <a:gd name="T53" fmla="*/ 28 h 34"/>
              <a:gd name="T54" fmla="*/ 6 w 79"/>
              <a:gd name="T55" fmla="*/ 28 h 34"/>
              <a:gd name="T56" fmla="*/ 6 w 79"/>
              <a:gd name="T57" fmla="*/ 28 h 34"/>
              <a:gd name="T58" fmla="*/ 4 w 79"/>
              <a:gd name="T59" fmla="*/ 26 h 34"/>
              <a:gd name="T60" fmla="*/ 2 w 79"/>
              <a:gd name="T61" fmla="*/ 26 h 34"/>
              <a:gd name="T62" fmla="*/ 2 w 79"/>
              <a:gd name="T63" fmla="*/ 26 h 34"/>
              <a:gd name="T64" fmla="*/ 2 w 79"/>
              <a:gd name="T65" fmla="*/ 25 h 34"/>
              <a:gd name="T66" fmla="*/ 2 w 79"/>
              <a:gd name="T67" fmla="*/ 6 h 34"/>
              <a:gd name="T68" fmla="*/ 2 w 79"/>
              <a:gd name="T69" fmla="*/ 6 h 34"/>
              <a:gd name="T70" fmla="*/ 2 w 79"/>
              <a:gd name="T71" fmla="*/ 4 h 34"/>
              <a:gd name="T72" fmla="*/ 2 w 79"/>
              <a:gd name="T73" fmla="*/ 4 h 34"/>
              <a:gd name="T74" fmla="*/ 4 w 79"/>
              <a:gd name="T75" fmla="*/ 2 h 34"/>
              <a:gd name="T76" fmla="*/ 6 w 79"/>
              <a:gd name="T77" fmla="*/ 2 h 34"/>
              <a:gd name="T78" fmla="*/ 9 w 79"/>
              <a:gd name="T79" fmla="*/ 2 h 34"/>
              <a:gd name="T80" fmla="*/ 9 w 79"/>
              <a:gd name="T81" fmla="*/ 2 h 34"/>
              <a:gd name="T82" fmla="*/ 11 w 79"/>
              <a:gd name="T83" fmla="*/ 2 h 34"/>
              <a:gd name="T84" fmla="*/ 13 w 79"/>
              <a:gd name="T85" fmla="*/ 4 h 34"/>
              <a:gd name="T86" fmla="*/ 13 w 79"/>
              <a:gd name="T87" fmla="*/ 4 h 34"/>
              <a:gd name="T88" fmla="*/ 13 w 79"/>
              <a:gd name="T89" fmla="*/ 6 h 34"/>
              <a:gd name="T90" fmla="*/ 13 w 79"/>
              <a:gd name="T91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9" h="34">
                <a:moveTo>
                  <a:pt x="71" y="0"/>
                </a:moveTo>
                <a:lnTo>
                  <a:pt x="7" y="0"/>
                </a:lnTo>
                <a:lnTo>
                  <a:pt x="7" y="0"/>
                </a:lnTo>
                <a:lnTo>
                  <a:pt x="0" y="2"/>
                </a:lnTo>
                <a:lnTo>
                  <a:pt x="0" y="2"/>
                </a:lnTo>
                <a:lnTo>
                  <a:pt x="0" y="32"/>
                </a:lnTo>
                <a:lnTo>
                  <a:pt x="0" y="32"/>
                </a:lnTo>
                <a:lnTo>
                  <a:pt x="2" y="34"/>
                </a:lnTo>
                <a:lnTo>
                  <a:pt x="2" y="34"/>
                </a:lnTo>
                <a:lnTo>
                  <a:pt x="7" y="34"/>
                </a:lnTo>
                <a:lnTo>
                  <a:pt x="71" y="34"/>
                </a:lnTo>
                <a:lnTo>
                  <a:pt x="71" y="34"/>
                </a:lnTo>
                <a:lnTo>
                  <a:pt x="79" y="32"/>
                </a:lnTo>
                <a:lnTo>
                  <a:pt x="79" y="32"/>
                </a:lnTo>
                <a:lnTo>
                  <a:pt x="79" y="2"/>
                </a:lnTo>
                <a:lnTo>
                  <a:pt x="79" y="2"/>
                </a:lnTo>
                <a:lnTo>
                  <a:pt x="77" y="0"/>
                </a:lnTo>
                <a:lnTo>
                  <a:pt x="77" y="0"/>
                </a:lnTo>
                <a:lnTo>
                  <a:pt x="71" y="0"/>
                </a:lnTo>
                <a:lnTo>
                  <a:pt x="71" y="0"/>
                </a:lnTo>
                <a:close/>
                <a:moveTo>
                  <a:pt x="13" y="25"/>
                </a:moveTo>
                <a:lnTo>
                  <a:pt x="13" y="25"/>
                </a:lnTo>
                <a:lnTo>
                  <a:pt x="13" y="25"/>
                </a:lnTo>
                <a:lnTo>
                  <a:pt x="13" y="26"/>
                </a:lnTo>
                <a:lnTo>
                  <a:pt x="13" y="26"/>
                </a:lnTo>
                <a:lnTo>
                  <a:pt x="11" y="26"/>
                </a:lnTo>
                <a:lnTo>
                  <a:pt x="9" y="28"/>
                </a:lnTo>
                <a:lnTo>
                  <a:pt x="6" y="28"/>
                </a:lnTo>
                <a:lnTo>
                  <a:pt x="6" y="28"/>
                </a:lnTo>
                <a:lnTo>
                  <a:pt x="4" y="26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6"/>
                </a:lnTo>
                <a:lnTo>
                  <a:pt x="2" y="6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lnTo>
                  <a:pt x="9" y="2"/>
                </a:lnTo>
                <a:lnTo>
                  <a:pt x="9" y="2"/>
                </a:lnTo>
                <a:lnTo>
                  <a:pt x="11" y="2"/>
                </a:lnTo>
                <a:lnTo>
                  <a:pt x="13" y="4"/>
                </a:lnTo>
                <a:lnTo>
                  <a:pt x="13" y="4"/>
                </a:lnTo>
                <a:lnTo>
                  <a:pt x="13" y="6"/>
                </a:lnTo>
                <a:lnTo>
                  <a:pt x="13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Rectangle 840"/>
          <p:cNvSpPr>
            <a:spLocks noChangeArrowheads="1"/>
          </p:cNvSpPr>
          <p:nvPr/>
        </p:nvSpPr>
        <p:spPr bwMode="auto">
          <a:xfrm>
            <a:off x="962783" y="4752514"/>
            <a:ext cx="10443" cy="5917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841"/>
          <p:cNvSpPr>
            <a:spLocks noEditPoints="1"/>
          </p:cNvSpPr>
          <p:nvPr/>
        </p:nvSpPr>
        <p:spPr bwMode="auto">
          <a:xfrm>
            <a:off x="5069998" y="4759475"/>
            <a:ext cx="389837" cy="292378"/>
          </a:xfrm>
          <a:custGeom>
            <a:avLst/>
            <a:gdLst>
              <a:gd name="T0" fmla="*/ 82 w 112"/>
              <a:gd name="T1" fmla="*/ 52 h 84"/>
              <a:gd name="T2" fmla="*/ 88 w 112"/>
              <a:gd name="T3" fmla="*/ 41 h 84"/>
              <a:gd name="T4" fmla="*/ 99 w 112"/>
              <a:gd name="T5" fmla="*/ 37 h 84"/>
              <a:gd name="T6" fmla="*/ 105 w 112"/>
              <a:gd name="T7" fmla="*/ 37 h 84"/>
              <a:gd name="T8" fmla="*/ 105 w 112"/>
              <a:gd name="T9" fmla="*/ 24 h 84"/>
              <a:gd name="T10" fmla="*/ 101 w 112"/>
              <a:gd name="T11" fmla="*/ 15 h 84"/>
              <a:gd name="T12" fmla="*/ 92 w 112"/>
              <a:gd name="T13" fmla="*/ 11 h 84"/>
              <a:gd name="T14" fmla="*/ 49 w 112"/>
              <a:gd name="T15" fmla="*/ 11 h 84"/>
              <a:gd name="T16" fmla="*/ 45 w 112"/>
              <a:gd name="T17" fmla="*/ 3 h 84"/>
              <a:gd name="T18" fmla="*/ 39 w 112"/>
              <a:gd name="T19" fmla="*/ 0 h 84"/>
              <a:gd name="T20" fmla="*/ 13 w 112"/>
              <a:gd name="T21" fmla="*/ 0 h 84"/>
              <a:gd name="T22" fmla="*/ 2 w 112"/>
              <a:gd name="T23" fmla="*/ 5 h 84"/>
              <a:gd name="T24" fmla="*/ 0 w 112"/>
              <a:gd name="T25" fmla="*/ 13 h 84"/>
              <a:gd name="T26" fmla="*/ 0 w 112"/>
              <a:gd name="T27" fmla="*/ 15 h 84"/>
              <a:gd name="T28" fmla="*/ 0 w 112"/>
              <a:gd name="T29" fmla="*/ 33 h 84"/>
              <a:gd name="T30" fmla="*/ 0 w 112"/>
              <a:gd name="T31" fmla="*/ 71 h 84"/>
              <a:gd name="T32" fmla="*/ 4 w 112"/>
              <a:gd name="T33" fmla="*/ 80 h 84"/>
              <a:gd name="T34" fmla="*/ 11 w 112"/>
              <a:gd name="T35" fmla="*/ 84 h 84"/>
              <a:gd name="T36" fmla="*/ 92 w 112"/>
              <a:gd name="T37" fmla="*/ 84 h 84"/>
              <a:gd name="T38" fmla="*/ 101 w 112"/>
              <a:gd name="T39" fmla="*/ 80 h 84"/>
              <a:gd name="T40" fmla="*/ 105 w 112"/>
              <a:gd name="T41" fmla="*/ 71 h 84"/>
              <a:gd name="T42" fmla="*/ 105 w 112"/>
              <a:gd name="T43" fmla="*/ 69 h 84"/>
              <a:gd name="T44" fmla="*/ 99 w 112"/>
              <a:gd name="T45" fmla="*/ 69 h 84"/>
              <a:gd name="T46" fmla="*/ 88 w 112"/>
              <a:gd name="T47" fmla="*/ 65 h 84"/>
              <a:gd name="T48" fmla="*/ 82 w 112"/>
              <a:gd name="T49" fmla="*/ 52 h 84"/>
              <a:gd name="T50" fmla="*/ 105 w 112"/>
              <a:gd name="T51" fmla="*/ 41 h 84"/>
              <a:gd name="T52" fmla="*/ 99 w 112"/>
              <a:gd name="T53" fmla="*/ 39 h 84"/>
              <a:gd name="T54" fmla="*/ 94 w 112"/>
              <a:gd name="T55" fmla="*/ 41 h 84"/>
              <a:gd name="T56" fmla="*/ 86 w 112"/>
              <a:gd name="T57" fmla="*/ 48 h 84"/>
              <a:gd name="T58" fmla="*/ 86 w 112"/>
              <a:gd name="T59" fmla="*/ 52 h 84"/>
              <a:gd name="T60" fmla="*/ 90 w 112"/>
              <a:gd name="T61" fmla="*/ 63 h 84"/>
              <a:gd name="T62" fmla="*/ 99 w 112"/>
              <a:gd name="T63" fmla="*/ 67 h 84"/>
              <a:gd name="T64" fmla="*/ 105 w 112"/>
              <a:gd name="T65" fmla="*/ 65 h 84"/>
              <a:gd name="T66" fmla="*/ 107 w 112"/>
              <a:gd name="T67" fmla="*/ 63 h 84"/>
              <a:gd name="T68" fmla="*/ 112 w 112"/>
              <a:gd name="T69" fmla="*/ 58 h 84"/>
              <a:gd name="T70" fmla="*/ 112 w 112"/>
              <a:gd name="T71" fmla="*/ 52 h 84"/>
              <a:gd name="T72" fmla="*/ 111 w 112"/>
              <a:gd name="T73" fmla="*/ 45 h 84"/>
              <a:gd name="T74" fmla="*/ 105 w 112"/>
              <a:gd name="T75" fmla="*/ 41 h 84"/>
              <a:gd name="T76" fmla="*/ 105 w 112"/>
              <a:gd name="T77" fmla="*/ 56 h 84"/>
              <a:gd name="T78" fmla="*/ 99 w 112"/>
              <a:gd name="T79" fmla="*/ 63 h 84"/>
              <a:gd name="T80" fmla="*/ 97 w 112"/>
              <a:gd name="T81" fmla="*/ 63 h 84"/>
              <a:gd name="T82" fmla="*/ 97 w 112"/>
              <a:gd name="T83" fmla="*/ 63 h 84"/>
              <a:gd name="T84" fmla="*/ 90 w 112"/>
              <a:gd name="T85" fmla="*/ 54 h 84"/>
              <a:gd name="T86" fmla="*/ 97 w 112"/>
              <a:gd name="T87" fmla="*/ 60 h 84"/>
              <a:gd name="T88" fmla="*/ 107 w 112"/>
              <a:gd name="T89" fmla="*/ 45 h 84"/>
              <a:gd name="T90" fmla="*/ 109 w 112"/>
              <a:gd name="T91" fmla="*/ 45 h 84"/>
              <a:gd name="T92" fmla="*/ 111 w 112"/>
              <a:gd name="T93" fmla="*/ 4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84">
                <a:moveTo>
                  <a:pt x="82" y="52"/>
                </a:moveTo>
                <a:lnTo>
                  <a:pt x="82" y="52"/>
                </a:lnTo>
                <a:lnTo>
                  <a:pt x="84" y="46"/>
                </a:lnTo>
                <a:lnTo>
                  <a:pt x="88" y="41"/>
                </a:lnTo>
                <a:lnTo>
                  <a:pt x="92" y="37"/>
                </a:lnTo>
                <a:lnTo>
                  <a:pt x="99" y="37"/>
                </a:lnTo>
                <a:lnTo>
                  <a:pt x="99" y="37"/>
                </a:lnTo>
                <a:lnTo>
                  <a:pt x="105" y="37"/>
                </a:lnTo>
                <a:lnTo>
                  <a:pt x="105" y="24"/>
                </a:lnTo>
                <a:lnTo>
                  <a:pt x="105" y="24"/>
                </a:lnTo>
                <a:lnTo>
                  <a:pt x="103" y="18"/>
                </a:lnTo>
                <a:lnTo>
                  <a:pt x="101" y="15"/>
                </a:lnTo>
                <a:lnTo>
                  <a:pt x="97" y="13"/>
                </a:lnTo>
                <a:lnTo>
                  <a:pt x="92" y="11"/>
                </a:lnTo>
                <a:lnTo>
                  <a:pt x="49" y="11"/>
                </a:lnTo>
                <a:lnTo>
                  <a:pt x="49" y="11"/>
                </a:lnTo>
                <a:lnTo>
                  <a:pt x="47" y="7"/>
                </a:lnTo>
                <a:lnTo>
                  <a:pt x="45" y="3"/>
                </a:lnTo>
                <a:lnTo>
                  <a:pt x="41" y="0"/>
                </a:lnTo>
                <a:lnTo>
                  <a:pt x="39" y="0"/>
                </a:lnTo>
                <a:lnTo>
                  <a:pt x="13" y="0"/>
                </a:lnTo>
                <a:lnTo>
                  <a:pt x="13" y="0"/>
                </a:lnTo>
                <a:lnTo>
                  <a:pt x="6" y="2"/>
                </a:lnTo>
                <a:lnTo>
                  <a:pt x="2" y="5"/>
                </a:lnTo>
                <a:lnTo>
                  <a:pt x="2" y="5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0" y="33"/>
                </a:lnTo>
                <a:lnTo>
                  <a:pt x="0" y="71"/>
                </a:lnTo>
                <a:lnTo>
                  <a:pt x="0" y="71"/>
                </a:lnTo>
                <a:lnTo>
                  <a:pt x="0" y="76"/>
                </a:lnTo>
                <a:lnTo>
                  <a:pt x="4" y="80"/>
                </a:lnTo>
                <a:lnTo>
                  <a:pt x="7" y="82"/>
                </a:lnTo>
                <a:lnTo>
                  <a:pt x="11" y="84"/>
                </a:lnTo>
                <a:lnTo>
                  <a:pt x="92" y="84"/>
                </a:lnTo>
                <a:lnTo>
                  <a:pt x="92" y="84"/>
                </a:lnTo>
                <a:lnTo>
                  <a:pt x="97" y="82"/>
                </a:lnTo>
                <a:lnTo>
                  <a:pt x="101" y="80"/>
                </a:lnTo>
                <a:lnTo>
                  <a:pt x="103" y="76"/>
                </a:lnTo>
                <a:lnTo>
                  <a:pt x="105" y="71"/>
                </a:lnTo>
                <a:lnTo>
                  <a:pt x="105" y="69"/>
                </a:lnTo>
                <a:lnTo>
                  <a:pt x="105" y="69"/>
                </a:lnTo>
                <a:lnTo>
                  <a:pt x="99" y="69"/>
                </a:lnTo>
                <a:lnTo>
                  <a:pt x="99" y="69"/>
                </a:lnTo>
                <a:lnTo>
                  <a:pt x="92" y="69"/>
                </a:lnTo>
                <a:lnTo>
                  <a:pt x="88" y="65"/>
                </a:lnTo>
                <a:lnTo>
                  <a:pt x="84" y="60"/>
                </a:lnTo>
                <a:lnTo>
                  <a:pt x="82" y="52"/>
                </a:lnTo>
                <a:lnTo>
                  <a:pt x="82" y="52"/>
                </a:lnTo>
                <a:close/>
                <a:moveTo>
                  <a:pt x="105" y="41"/>
                </a:moveTo>
                <a:lnTo>
                  <a:pt x="105" y="41"/>
                </a:lnTo>
                <a:lnTo>
                  <a:pt x="99" y="39"/>
                </a:lnTo>
                <a:lnTo>
                  <a:pt x="99" y="39"/>
                </a:lnTo>
                <a:lnTo>
                  <a:pt x="94" y="41"/>
                </a:lnTo>
                <a:lnTo>
                  <a:pt x="90" y="43"/>
                </a:lnTo>
                <a:lnTo>
                  <a:pt x="86" y="48"/>
                </a:lnTo>
                <a:lnTo>
                  <a:pt x="86" y="52"/>
                </a:lnTo>
                <a:lnTo>
                  <a:pt x="86" y="52"/>
                </a:lnTo>
                <a:lnTo>
                  <a:pt x="86" y="58"/>
                </a:lnTo>
                <a:lnTo>
                  <a:pt x="90" y="63"/>
                </a:lnTo>
                <a:lnTo>
                  <a:pt x="94" y="65"/>
                </a:lnTo>
                <a:lnTo>
                  <a:pt x="99" y="67"/>
                </a:lnTo>
                <a:lnTo>
                  <a:pt x="99" y="67"/>
                </a:lnTo>
                <a:lnTo>
                  <a:pt x="105" y="65"/>
                </a:lnTo>
                <a:lnTo>
                  <a:pt x="105" y="65"/>
                </a:lnTo>
                <a:lnTo>
                  <a:pt x="107" y="63"/>
                </a:lnTo>
                <a:lnTo>
                  <a:pt x="111" y="61"/>
                </a:lnTo>
                <a:lnTo>
                  <a:pt x="112" y="58"/>
                </a:lnTo>
                <a:lnTo>
                  <a:pt x="112" y="52"/>
                </a:lnTo>
                <a:lnTo>
                  <a:pt x="112" y="52"/>
                </a:lnTo>
                <a:lnTo>
                  <a:pt x="112" y="48"/>
                </a:lnTo>
                <a:lnTo>
                  <a:pt x="111" y="45"/>
                </a:lnTo>
                <a:lnTo>
                  <a:pt x="107" y="43"/>
                </a:lnTo>
                <a:lnTo>
                  <a:pt x="105" y="41"/>
                </a:lnTo>
                <a:lnTo>
                  <a:pt x="105" y="41"/>
                </a:lnTo>
                <a:close/>
                <a:moveTo>
                  <a:pt x="105" y="56"/>
                </a:move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7" y="63"/>
                </a:lnTo>
                <a:lnTo>
                  <a:pt x="97" y="63"/>
                </a:lnTo>
                <a:lnTo>
                  <a:pt x="97" y="63"/>
                </a:lnTo>
                <a:lnTo>
                  <a:pt x="90" y="54"/>
                </a:lnTo>
                <a:lnTo>
                  <a:pt x="90" y="54"/>
                </a:lnTo>
                <a:lnTo>
                  <a:pt x="94" y="54"/>
                </a:lnTo>
                <a:lnTo>
                  <a:pt x="97" y="60"/>
                </a:lnTo>
                <a:lnTo>
                  <a:pt x="105" y="50"/>
                </a:lnTo>
                <a:lnTo>
                  <a:pt x="107" y="45"/>
                </a:lnTo>
                <a:lnTo>
                  <a:pt x="107" y="45"/>
                </a:lnTo>
                <a:lnTo>
                  <a:pt x="109" y="45"/>
                </a:lnTo>
                <a:lnTo>
                  <a:pt x="109" y="45"/>
                </a:lnTo>
                <a:lnTo>
                  <a:pt x="111" y="46"/>
                </a:lnTo>
                <a:lnTo>
                  <a:pt x="105" y="5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842"/>
          <p:cNvSpPr>
            <a:spLocks noEditPoints="1"/>
          </p:cNvSpPr>
          <p:nvPr/>
        </p:nvSpPr>
        <p:spPr bwMode="auto">
          <a:xfrm>
            <a:off x="4471318" y="4745552"/>
            <a:ext cx="396798" cy="320224"/>
          </a:xfrm>
          <a:custGeom>
            <a:avLst/>
            <a:gdLst>
              <a:gd name="T0" fmla="*/ 91 w 114"/>
              <a:gd name="T1" fmla="*/ 21 h 92"/>
              <a:gd name="T2" fmla="*/ 93 w 114"/>
              <a:gd name="T3" fmla="*/ 13 h 92"/>
              <a:gd name="T4" fmla="*/ 88 w 114"/>
              <a:gd name="T5" fmla="*/ 4 h 92"/>
              <a:gd name="T6" fmla="*/ 46 w 114"/>
              <a:gd name="T7" fmla="*/ 9 h 92"/>
              <a:gd name="T8" fmla="*/ 46 w 114"/>
              <a:gd name="T9" fmla="*/ 4 h 92"/>
              <a:gd name="T10" fmla="*/ 39 w 114"/>
              <a:gd name="T11" fmla="*/ 0 h 92"/>
              <a:gd name="T12" fmla="*/ 16 w 114"/>
              <a:gd name="T13" fmla="*/ 4 h 92"/>
              <a:gd name="T14" fmla="*/ 15 w 114"/>
              <a:gd name="T15" fmla="*/ 4 h 92"/>
              <a:gd name="T16" fmla="*/ 9 w 114"/>
              <a:gd name="T17" fmla="*/ 11 h 92"/>
              <a:gd name="T18" fmla="*/ 9 w 114"/>
              <a:gd name="T19" fmla="*/ 15 h 92"/>
              <a:gd name="T20" fmla="*/ 1 w 114"/>
              <a:gd name="T21" fmla="*/ 22 h 92"/>
              <a:gd name="T22" fmla="*/ 0 w 114"/>
              <a:gd name="T23" fmla="*/ 37 h 92"/>
              <a:gd name="T24" fmla="*/ 3 w 114"/>
              <a:gd name="T25" fmla="*/ 77 h 92"/>
              <a:gd name="T26" fmla="*/ 9 w 114"/>
              <a:gd name="T27" fmla="*/ 86 h 92"/>
              <a:gd name="T28" fmla="*/ 9 w 114"/>
              <a:gd name="T29" fmla="*/ 86 h 92"/>
              <a:gd name="T30" fmla="*/ 9 w 114"/>
              <a:gd name="T31" fmla="*/ 54 h 92"/>
              <a:gd name="T32" fmla="*/ 9 w 114"/>
              <a:gd name="T33" fmla="*/ 52 h 92"/>
              <a:gd name="T34" fmla="*/ 15 w 114"/>
              <a:gd name="T35" fmla="*/ 37 h 92"/>
              <a:gd name="T36" fmla="*/ 20 w 114"/>
              <a:gd name="T37" fmla="*/ 32 h 92"/>
              <a:gd name="T38" fmla="*/ 91 w 114"/>
              <a:gd name="T39" fmla="*/ 24 h 92"/>
              <a:gd name="T40" fmla="*/ 112 w 114"/>
              <a:gd name="T41" fmla="*/ 32 h 92"/>
              <a:gd name="T42" fmla="*/ 110 w 114"/>
              <a:gd name="T43" fmla="*/ 30 h 92"/>
              <a:gd name="T44" fmla="*/ 28 w 114"/>
              <a:gd name="T45" fmla="*/ 37 h 92"/>
              <a:gd name="T46" fmla="*/ 24 w 114"/>
              <a:gd name="T47" fmla="*/ 39 h 92"/>
              <a:gd name="T48" fmla="*/ 20 w 114"/>
              <a:gd name="T49" fmla="*/ 41 h 92"/>
              <a:gd name="T50" fmla="*/ 16 w 114"/>
              <a:gd name="T51" fmla="*/ 52 h 92"/>
              <a:gd name="T52" fmla="*/ 16 w 114"/>
              <a:gd name="T53" fmla="*/ 54 h 92"/>
              <a:gd name="T54" fmla="*/ 18 w 114"/>
              <a:gd name="T55" fmla="*/ 86 h 92"/>
              <a:gd name="T56" fmla="*/ 18 w 114"/>
              <a:gd name="T57" fmla="*/ 88 h 92"/>
              <a:gd name="T58" fmla="*/ 20 w 114"/>
              <a:gd name="T59" fmla="*/ 90 h 92"/>
              <a:gd name="T60" fmla="*/ 26 w 114"/>
              <a:gd name="T61" fmla="*/ 92 h 92"/>
              <a:gd name="T62" fmla="*/ 82 w 114"/>
              <a:gd name="T63" fmla="*/ 86 h 92"/>
              <a:gd name="T64" fmla="*/ 90 w 114"/>
              <a:gd name="T65" fmla="*/ 82 h 92"/>
              <a:gd name="T66" fmla="*/ 95 w 114"/>
              <a:gd name="T67" fmla="*/ 77 h 92"/>
              <a:gd name="T68" fmla="*/ 112 w 114"/>
              <a:gd name="T69" fmla="*/ 43 h 92"/>
              <a:gd name="T70" fmla="*/ 114 w 114"/>
              <a:gd name="T71" fmla="*/ 36 h 92"/>
              <a:gd name="T72" fmla="*/ 112 w 114"/>
              <a:gd name="T73" fmla="*/ 3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4" h="92">
                <a:moveTo>
                  <a:pt x="91" y="24"/>
                </a:moveTo>
                <a:lnTo>
                  <a:pt x="91" y="21"/>
                </a:lnTo>
                <a:lnTo>
                  <a:pt x="91" y="21"/>
                </a:lnTo>
                <a:lnTo>
                  <a:pt x="93" y="13"/>
                </a:lnTo>
                <a:lnTo>
                  <a:pt x="91" y="7"/>
                </a:lnTo>
                <a:lnTo>
                  <a:pt x="88" y="4"/>
                </a:lnTo>
                <a:lnTo>
                  <a:pt x="82" y="2"/>
                </a:lnTo>
                <a:lnTo>
                  <a:pt x="46" y="9"/>
                </a:lnTo>
                <a:lnTo>
                  <a:pt x="46" y="9"/>
                </a:lnTo>
                <a:lnTo>
                  <a:pt x="46" y="4"/>
                </a:lnTo>
                <a:lnTo>
                  <a:pt x="43" y="2"/>
                </a:lnTo>
                <a:lnTo>
                  <a:pt x="39" y="0"/>
                </a:lnTo>
                <a:lnTo>
                  <a:pt x="35" y="0"/>
                </a:lnTo>
                <a:lnTo>
                  <a:pt x="16" y="4"/>
                </a:lnTo>
                <a:lnTo>
                  <a:pt x="16" y="4"/>
                </a:lnTo>
                <a:lnTo>
                  <a:pt x="15" y="4"/>
                </a:lnTo>
                <a:lnTo>
                  <a:pt x="11" y="7"/>
                </a:lnTo>
                <a:lnTo>
                  <a:pt x="9" y="11"/>
                </a:lnTo>
                <a:lnTo>
                  <a:pt x="9" y="15"/>
                </a:lnTo>
                <a:lnTo>
                  <a:pt x="9" y="15"/>
                </a:lnTo>
                <a:lnTo>
                  <a:pt x="5" y="19"/>
                </a:lnTo>
                <a:lnTo>
                  <a:pt x="1" y="22"/>
                </a:lnTo>
                <a:lnTo>
                  <a:pt x="0" y="30"/>
                </a:lnTo>
                <a:lnTo>
                  <a:pt x="0" y="37"/>
                </a:lnTo>
                <a:lnTo>
                  <a:pt x="3" y="77"/>
                </a:lnTo>
                <a:lnTo>
                  <a:pt x="3" y="77"/>
                </a:lnTo>
                <a:lnTo>
                  <a:pt x="5" y="82"/>
                </a:lnTo>
                <a:lnTo>
                  <a:pt x="9" y="86"/>
                </a:lnTo>
                <a:lnTo>
                  <a:pt x="9" y="86"/>
                </a:lnTo>
                <a:lnTo>
                  <a:pt x="9" y="86"/>
                </a:lnTo>
                <a:lnTo>
                  <a:pt x="9" y="54"/>
                </a:lnTo>
                <a:lnTo>
                  <a:pt x="9" y="54"/>
                </a:lnTo>
                <a:lnTo>
                  <a:pt x="9" y="52"/>
                </a:lnTo>
                <a:lnTo>
                  <a:pt x="9" y="52"/>
                </a:lnTo>
                <a:lnTo>
                  <a:pt x="11" y="43"/>
                </a:lnTo>
                <a:lnTo>
                  <a:pt x="15" y="37"/>
                </a:lnTo>
                <a:lnTo>
                  <a:pt x="15" y="37"/>
                </a:lnTo>
                <a:lnTo>
                  <a:pt x="20" y="32"/>
                </a:lnTo>
                <a:lnTo>
                  <a:pt x="28" y="30"/>
                </a:lnTo>
                <a:lnTo>
                  <a:pt x="91" y="24"/>
                </a:lnTo>
                <a:close/>
                <a:moveTo>
                  <a:pt x="112" y="32"/>
                </a:moveTo>
                <a:lnTo>
                  <a:pt x="112" y="32"/>
                </a:lnTo>
                <a:lnTo>
                  <a:pt x="110" y="30"/>
                </a:lnTo>
                <a:lnTo>
                  <a:pt x="110" y="30"/>
                </a:lnTo>
                <a:lnTo>
                  <a:pt x="90" y="32"/>
                </a:lnTo>
                <a:lnTo>
                  <a:pt x="28" y="37"/>
                </a:lnTo>
                <a:lnTo>
                  <a:pt x="28" y="37"/>
                </a:lnTo>
                <a:lnTo>
                  <a:pt x="24" y="39"/>
                </a:lnTo>
                <a:lnTo>
                  <a:pt x="20" y="41"/>
                </a:lnTo>
                <a:lnTo>
                  <a:pt x="20" y="41"/>
                </a:lnTo>
                <a:lnTo>
                  <a:pt x="18" y="47"/>
                </a:lnTo>
                <a:lnTo>
                  <a:pt x="16" y="52"/>
                </a:lnTo>
                <a:lnTo>
                  <a:pt x="16" y="52"/>
                </a:lnTo>
                <a:lnTo>
                  <a:pt x="16" y="54"/>
                </a:lnTo>
                <a:lnTo>
                  <a:pt x="16" y="54"/>
                </a:lnTo>
                <a:lnTo>
                  <a:pt x="18" y="86"/>
                </a:lnTo>
                <a:lnTo>
                  <a:pt x="18" y="86"/>
                </a:lnTo>
                <a:lnTo>
                  <a:pt x="18" y="88"/>
                </a:lnTo>
                <a:lnTo>
                  <a:pt x="18" y="88"/>
                </a:lnTo>
                <a:lnTo>
                  <a:pt x="20" y="90"/>
                </a:lnTo>
                <a:lnTo>
                  <a:pt x="24" y="92"/>
                </a:lnTo>
                <a:lnTo>
                  <a:pt x="26" y="92"/>
                </a:lnTo>
                <a:lnTo>
                  <a:pt x="82" y="86"/>
                </a:lnTo>
                <a:lnTo>
                  <a:pt x="82" y="86"/>
                </a:lnTo>
                <a:lnTo>
                  <a:pt x="90" y="82"/>
                </a:lnTo>
                <a:lnTo>
                  <a:pt x="90" y="82"/>
                </a:lnTo>
                <a:lnTo>
                  <a:pt x="95" y="77"/>
                </a:lnTo>
                <a:lnTo>
                  <a:pt x="95" y="77"/>
                </a:lnTo>
                <a:lnTo>
                  <a:pt x="112" y="43"/>
                </a:lnTo>
                <a:lnTo>
                  <a:pt x="112" y="43"/>
                </a:lnTo>
                <a:lnTo>
                  <a:pt x="114" y="36"/>
                </a:lnTo>
                <a:lnTo>
                  <a:pt x="114" y="36"/>
                </a:lnTo>
                <a:lnTo>
                  <a:pt x="112" y="32"/>
                </a:lnTo>
                <a:lnTo>
                  <a:pt x="112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843"/>
          <p:cNvSpPr>
            <a:spLocks noEditPoints="1"/>
          </p:cNvSpPr>
          <p:nvPr/>
        </p:nvSpPr>
        <p:spPr bwMode="auto">
          <a:xfrm>
            <a:off x="2664840" y="4797764"/>
            <a:ext cx="414203" cy="278456"/>
          </a:xfrm>
          <a:custGeom>
            <a:avLst/>
            <a:gdLst>
              <a:gd name="T0" fmla="*/ 91 w 119"/>
              <a:gd name="T1" fmla="*/ 0 h 80"/>
              <a:gd name="T2" fmla="*/ 91 w 119"/>
              <a:gd name="T3" fmla="*/ 6 h 80"/>
              <a:gd name="T4" fmla="*/ 82 w 119"/>
              <a:gd name="T5" fmla="*/ 7 h 80"/>
              <a:gd name="T6" fmla="*/ 82 w 119"/>
              <a:gd name="T7" fmla="*/ 6 h 80"/>
              <a:gd name="T8" fmla="*/ 37 w 119"/>
              <a:gd name="T9" fmla="*/ 0 h 80"/>
              <a:gd name="T10" fmla="*/ 37 w 119"/>
              <a:gd name="T11" fmla="*/ 6 h 80"/>
              <a:gd name="T12" fmla="*/ 28 w 119"/>
              <a:gd name="T13" fmla="*/ 7 h 80"/>
              <a:gd name="T14" fmla="*/ 28 w 119"/>
              <a:gd name="T15" fmla="*/ 6 h 80"/>
              <a:gd name="T16" fmla="*/ 24 w 119"/>
              <a:gd name="T17" fmla="*/ 0 h 80"/>
              <a:gd name="T18" fmla="*/ 15 w 119"/>
              <a:gd name="T19" fmla="*/ 2 h 80"/>
              <a:gd name="T20" fmla="*/ 1 w 119"/>
              <a:gd name="T21" fmla="*/ 15 h 80"/>
              <a:gd name="T22" fmla="*/ 0 w 119"/>
              <a:gd name="T23" fmla="*/ 54 h 80"/>
              <a:gd name="T24" fmla="*/ 1 w 119"/>
              <a:gd name="T25" fmla="*/ 65 h 80"/>
              <a:gd name="T26" fmla="*/ 15 w 119"/>
              <a:gd name="T27" fmla="*/ 79 h 80"/>
              <a:gd name="T28" fmla="*/ 95 w 119"/>
              <a:gd name="T29" fmla="*/ 80 h 80"/>
              <a:gd name="T30" fmla="*/ 104 w 119"/>
              <a:gd name="T31" fmla="*/ 79 h 80"/>
              <a:gd name="T32" fmla="*/ 118 w 119"/>
              <a:gd name="T33" fmla="*/ 65 h 80"/>
              <a:gd name="T34" fmla="*/ 119 w 119"/>
              <a:gd name="T35" fmla="*/ 24 h 80"/>
              <a:gd name="T36" fmla="*/ 118 w 119"/>
              <a:gd name="T37" fmla="*/ 15 h 80"/>
              <a:gd name="T38" fmla="*/ 104 w 119"/>
              <a:gd name="T39" fmla="*/ 2 h 80"/>
              <a:gd name="T40" fmla="*/ 95 w 119"/>
              <a:gd name="T41" fmla="*/ 0 h 80"/>
              <a:gd name="T42" fmla="*/ 24 w 119"/>
              <a:gd name="T43" fmla="*/ 65 h 80"/>
              <a:gd name="T44" fmla="*/ 18 w 119"/>
              <a:gd name="T45" fmla="*/ 64 h 80"/>
              <a:gd name="T46" fmla="*/ 18 w 119"/>
              <a:gd name="T47" fmla="*/ 60 h 80"/>
              <a:gd name="T48" fmla="*/ 24 w 119"/>
              <a:gd name="T49" fmla="*/ 54 h 80"/>
              <a:gd name="T50" fmla="*/ 99 w 119"/>
              <a:gd name="T51" fmla="*/ 54 h 80"/>
              <a:gd name="T52" fmla="*/ 104 w 119"/>
              <a:gd name="T53" fmla="*/ 60 h 80"/>
              <a:gd name="T54" fmla="*/ 103 w 119"/>
              <a:gd name="T55" fmla="*/ 64 h 80"/>
              <a:gd name="T56" fmla="*/ 99 w 119"/>
              <a:gd name="T57" fmla="*/ 65 h 80"/>
              <a:gd name="T58" fmla="*/ 24 w 119"/>
              <a:gd name="T59" fmla="*/ 49 h 80"/>
              <a:gd name="T60" fmla="*/ 18 w 119"/>
              <a:gd name="T61" fmla="*/ 47 h 80"/>
              <a:gd name="T62" fmla="*/ 18 w 119"/>
              <a:gd name="T63" fmla="*/ 43 h 80"/>
              <a:gd name="T64" fmla="*/ 24 w 119"/>
              <a:gd name="T65" fmla="*/ 37 h 80"/>
              <a:gd name="T66" fmla="*/ 99 w 119"/>
              <a:gd name="T67" fmla="*/ 37 h 80"/>
              <a:gd name="T68" fmla="*/ 104 w 119"/>
              <a:gd name="T69" fmla="*/ 43 h 80"/>
              <a:gd name="T70" fmla="*/ 103 w 119"/>
              <a:gd name="T71" fmla="*/ 47 h 80"/>
              <a:gd name="T72" fmla="*/ 99 w 119"/>
              <a:gd name="T73" fmla="*/ 49 h 80"/>
              <a:gd name="T74" fmla="*/ 24 w 119"/>
              <a:gd name="T75" fmla="*/ 30 h 80"/>
              <a:gd name="T76" fmla="*/ 18 w 119"/>
              <a:gd name="T77" fmla="*/ 28 h 80"/>
              <a:gd name="T78" fmla="*/ 18 w 119"/>
              <a:gd name="T79" fmla="*/ 24 h 80"/>
              <a:gd name="T80" fmla="*/ 24 w 119"/>
              <a:gd name="T81" fmla="*/ 19 h 80"/>
              <a:gd name="T82" fmla="*/ 99 w 119"/>
              <a:gd name="T83" fmla="*/ 19 h 80"/>
              <a:gd name="T84" fmla="*/ 104 w 119"/>
              <a:gd name="T85" fmla="*/ 24 h 80"/>
              <a:gd name="T86" fmla="*/ 103 w 119"/>
              <a:gd name="T87" fmla="*/ 28 h 80"/>
              <a:gd name="T88" fmla="*/ 99 w 119"/>
              <a:gd name="T89" fmla="*/ 3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9" h="80">
                <a:moveTo>
                  <a:pt x="95" y="0"/>
                </a:moveTo>
                <a:lnTo>
                  <a:pt x="91" y="0"/>
                </a:lnTo>
                <a:lnTo>
                  <a:pt x="91" y="0"/>
                </a:lnTo>
                <a:lnTo>
                  <a:pt x="91" y="6"/>
                </a:lnTo>
                <a:lnTo>
                  <a:pt x="91" y="7"/>
                </a:lnTo>
                <a:lnTo>
                  <a:pt x="82" y="7"/>
                </a:lnTo>
                <a:lnTo>
                  <a:pt x="82" y="6"/>
                </a:lnTo>
                <a:lnTo>
                  <a:pt x="82" y="6"/>
                </a:lnTo>
                <a:lnTo>
                  <a:pt x="82" y="0"/>
                </a:lnTo>
                <a:lnTo>
                  <a:pt x="37" y="0"/>
                </a:lnTo>
                <a:lnTo>
                  <a:pt x="37" y="0"/>
                </a:lnTo>
                <a:lnTo>
                  <a:pt x="37" y="6"/>
                </a:lnTo>
                <a:lnTo>
                  <a:pt x="37" y="7"/>
                </a:lnTo>
                <a:lnTo>
                  <a:pt x="28" y="7"/>
                </a:lnTo>
                <a:lnTo>
                  <a:pt x="28" y="6"/>
                </a:lnTo>
                <a:lnTo>
                  <a:pt x="28" y="6"/>
                </a:lnTo>
                <a:lnTo>
                  <a:pt x="28" y="0"/>
                </a:lnTo>
                <a:lnTo>
                  <a:pt x="24" y="0"/>
                </a:lnTo>
                <a:lnTo>
                  <a:pt x="24" y="0"/>
                </a:lnTo>
                <a:lnTo>
                  <a:pt x="15" y="2"/>
                </a:lnTo>
                <a:lnTo>
                  <a:pt x="7" y="7"/>
                </a:lnTo>
                <a:lnTo>
                  <a:pt x="1" y="15"/>
                </a:lnTo>
                <a:lnTo>
                  <a:pt x="0" y="24"/>
                </a:lnTo>
                <a:lnTo>
                  <a:pt x="0" y="54"/>
                </a:lnTo>
                <a:lnTo>
                  <a:pt x="0" y="54"/>
                </a:lnTo>
                <a:lnTo>
                  <a:pt x="1" y="65"/>
                </a:lnTo>
                <a:lnTo>
                  <a:pt x="7" y="73"/>
                </a:lnTo>
                <a:lnTo>
                  <a:pt x="15" y="79"/>
                </a:lnTo>
                <a:lnTo>
                  <a:pt x="24" y="80"/>
                </a:lnTo>
                <a:lnTo>
                  <a:pt x="95" y="80"/>
                </a:lnTo>
                <a:lnTo>
                  <a:pt x="95" y="80"/>
                </a:lnTo>
                <a:lnTo>
                  <a:pt x="104" y="79"/>
                </a:lnTo>
                <a:lnTo>
                  <a:pt x="112" y="73"/>
                </a:lnTo>
                <a:lnTo>
                  <a:pt x="118" y="65"/>
                </a:lnTo>
                <a:lnTo>
                  <a:pt x="119" y="54"/>
                </a:lnTo>
                <a:lnTo>
                  <a:pt x="119" y="24"/>
                </a:lnTo>
                <a:lnTo>
                  <a:pt x="119" y="24"/>
                </a:lnTo>
                <a:lnTo>
                  <a:pt x="118" y="15"/>
                </a:lnTo>
                <a:lnTo>
                  <a:pt x="112" y="7"/>
                </a:lnTo>
                <a:lnTo>
                  <a:pt x="104" y="2"/>
                </a:lnTo>
                <a:lnTo>
                  <a:pt x="95" y="0"/>
                </a:lnTo>
                <a:lnTo>
                  <a:pt x="95" y="0"/>
                </a:lnTo>
                <a:close/>
                <a:moveTo>
                  <a:pt x="99" y="65"/>
                </a:moveTo>
                <a:lnTo>
                  <a:pt x="24" y="65"/>
                </a:lnTo>
                <a:lnTo>
                  <a:pt x="24" y="65"/>
                </a:lnTo>
                <a:lnTo>
                  <a:pt x="18" y="64"/>
                </a:lnTo>
                <a:lnTo>
                  <a:pt x="18" y="60"/>
                </a:lnTo>
                <a:lnTo>
                  <a:pt x="18" y="60"/>
                </a:lnTo>
                <a:lnTo>
                  <a:pt x="18" y="56"/>
                </a:lnTo>
                <a:lnTo>
                  <a:pt x="24" y="54"/>
                </a:lnTo>
                <a:lnTo>
                  <a:pt x="99" y="54"/>
                </a:lnTo>
                <a:lnTo>
                  <a:pt x="99" y="54"/>
                </a:lnTo>
                <a:lnTo>
                  <a:pt x="103" y="56"/>
                </a:lnTo>
                <a:lnTo>
                  <a:pt x="104" y="60"/>
                </a:lnTo>
                <a:lnTo>
                  <a:pt x="104" y="60"/>
                </a:lnTo>
                <a:lnTo>
                  <a:pt x="103" y="64"/>
                </a:lnTo>
                <a:lnTo>
                  <a:pt x="99" y="65"/>
                </a:lnTo>
                <a:lnTo>
                  <a:pt x="99" y="65"/>
                </a:lnTo>
                <a:close/>
                <a:moveTo>
                  <a:pt x="99" y="49"/>
                </a:moveTo>
                <a:lnTo>
                  <a:pt x="24" y="49"/>
                </a:lnTo>
                <a:lnTo>
                  <a:pt x="24" y="49"/>
                </a:lnTo>
                <a:lnTo>
                  <a:pt x="18" y="47"/>
                </a:lnTo>
                <a:lnTo>
                  <a:pt x="18" y="43"/>
                </a:lnTo>
                <a:lnTo>
                  <a:pt x="18" y="43"/>
                </a:lnTo>
                <a:lnTo>
                  <a:pt x="18" y="37"/>
                </a:lnTo>
                <a:lnTo>
                  <a:pt x="24" y="37"/>
                </a:lnTo>
                <a:lnTo>
                  <a:pt x="99" y="37"/>
                </a:lnTo>
                <a:lnTo>
                  <a:pt x="99" y="37"/>
                </a:lnTo>
                <a:lnTo>
                  <a:pt x="103" y="37"/>
                </a:lnTo>
                <a:lnTo>
                  <a:pt x="104" y="43"/>
                </a:lnTo>
                <a:lnTo>
                  <a:pt x="104" y="43"/>
                </a:lnTo>
                <a:lnTo>
                  <a:pt x="103" y="47"/>
                </a:lnTo>
                <a:lnTo>
                  <a:pt x="99" y="49"/>
                </a:lnTo>
                <a:lnTo>
                  <a:pt x="99" y="49"/>
                </a:lnTo>
                <a:close/>
                <a:moveTo>
                  <a:pt x="99" y="30"/>
                </a:moveTo>
                <a:lnTo>
                  <a:pt x="24" y="30"/>
                </a:lnTo>
                <a:lnTo>
                  <a:pt x="24" y="30"/>
                </a:lnTo>
                <a:lnTo>
                  <a:pt x="18" y="28"/>
                </a:lnTo>
                <a:lnTo>
                  <a:pt x="18" y="24"/>
                </a:lnTo>
                <a:lnTo>
                  <a:pt x="18" y="24"/>
                </a:lnTo>
                <a:lnTo>
                  <a:pt x="18" y="21"/>
                </a:lnTo>
                <a:lnTo>
                  <a:pt x="24" y="19"/>
                </a:lnTo>
                <a:lnTo>
                  <a:pt x="99" y="19"/>
                </a:lnTo>
                <a:lnTo>
                  <a:pt x="99" y="19"/>
                </a:lnTo>
                <a:lnTo>
                  <a:pt x="103" y="21"/>
                </a:lnTo>
                <a:lnTo>
                  <a:pt x="104" y="24"/>
                </a:lnTo>
                <a:lnTo>
                  <a:pt x="104" y="24"/>
                </a:lnTo>
                <a:lnTo>
                  <a:pt x="103" y="28"/>
                </a:lnTo>
                <a:lnTo>
                  <a:pt x="99" y="30"/>
                </a:lnTo>
                <a:lnTo>
                  <a:pt x="99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844"/>
          <p:cNvSpPr>
            <a:spLocks/>
          </p:cNvSpPr>
          <p:nvPr/>
        </p:nvSpPr>
        <p:spPr bwMode="auto">
          <a:xfrm>
            <a:off x="2769259" y="4731629"/>
            <a:ext cx="205361" cy="87019"/>
          </a:xfrm>
          <a:custGeom>
            <a:avLst/>
            <a:gdLst>
              <a:gd name="T0" fmla="*/ 59 w 59"/>
              <a:gd name="T1" fmla="*/ 19 h 25"/>
              <a:gd name="T2" fmla="*/ 59 w 59"/>
              <a:gd name="T3" fmla="*/ 19 h 25"/>
              <a:gd name="T4" fmla="*/ 58 w 59"/>
              <a:gd name="T5" fmla="*/ 11 h 25"/>
              <a:gd name="T6" fmla="*/ 54 w 59"/>
              <a:gd name="T7" fmla="*/ 6 h 25"/>
              <a:gd name="T8" fmla="*/ 48 w 59"/>
              <a:gd name="T9" fmla="*/ 0 h 25"/>
              <a:gd name="T10" fmla="*/ 43 w 59"/>
              <a:gd name="T11" fmla="*/ 0 h 25"/>
              <a:gd name="T12" fmla="*/ 16 w 59"/>
              <a:gd name="T13" fmla="*/ 0 h 25"/>
              <a:gd name="T14" fmla="*/ 16 w 59"/>
              <a:gd name="T15" fmla="*/ 0 h 25"/>
              <a:gd name="T16" fmla="*/ 11 w 59"/>
              <a:gd name="T17" fmla="*/ 0 h 25"/>
              <a:gd name="T18" fmla="*/ 5 w 59"/>
              <a:gd name="T19" fmla="*/ 6 h 25"/>
              <a:gd name="T20" fmla="*/ 1 w 59"/>
              <a:gd name="T21" fmla="*/ 11 h 25"/>
              <a:gd name="T22" fmla="*/ 0 w 59"/>
              <a:gd name="T23" fmla="*/ 19 h 25"/>
              <a:gd name="T24" fmla="*/ 0 w 59"/>
              <a:gd name="T25" fmla="*/ 19 h 25"/>
              <a:gd name="T26" fmla="*/ 0 w 59"/>
              <a:gd name="T27" fmla="*/ 25 h 25"/>
              <a:gd name="T28" fmla="*/ 5 w 59"/>
              <a:gd name="T29" fmla="*/ 25 h 25"/>
              <a:gd name="T30" fmla="*/ 5 w 59"/>
              <a:gd name="T31" fmla="*/ 25 h 25"/>
              <a:gd name="T32" fmla="*/ 5 w 59"/>
              <a:gd name="T33" fmla="*/ 19 h 25"/>
              <a:gd name="T34" fmla="*/ 5 w 59"/>
              <a:gd name="T35" fmla="*/ 19 h 25"/>
              <a:gd name="T36" fmla="*/ 9 w 59"/>
              <a:gd name="T37" fmla="*/ 13 h 25"/>
              <a:gd name="T38" fmla="*/ 11 w 59"/>
              <a:gd name="T39" fmla="*/ 10 h 25"/>
              <a:gd name="T40" fmla="*/ 15 w 59"/>
              <a:gd name="T41" fmla="*/ 6 h 25"/>
              <a:gd name="T42" fmla="*/ 20 w 59"/>
              <a:gd name="T43" fmla="*/ 6 h 25"/>
              <a:gd name="T44" fmla="*/ 41 w 59"/>
              <a:gd name="T45" fmla="*/ 6 h 25"/>
              <a:gd name="T46" fmla="*/ 41 w 59"/>
              <a:gd name="T47" fmla="*/ 6 h 25"/>
              <a:gd name="T48" fmla="*/ 45 w 59"/>
              <a:gd name="T49" fmla="*/ 6 h 25"/>
              <a:gd name="T50" fmla="*/ 48 w 59"/>
              <a:gd name="T51" fmla="*/ 10 h 25"/>
              <a:gd name="T52" fmla="*/ 52 w 59"/>
              <a:gd name="T53" fmla="*/ 13 h 25"/>
              <a:gd name="T54" fmla="*/ 54 w 59"/>
              <a:gd name="T55" fmla="*/ 19 h 25"/>
              <a:gd name="T56" fmla="*/ 54 w 59"/>
              <a:gd name="T57" fmla="*/ 19 h 25"/>
              <a:gd name="T58" fmla="*/ 54 w 59"/>
              <a:gd name="T59" fmla="*/ 25 h 25"/>
              <a:gd name="T60" fmla="*/ 59 w 59"/>
              <a:gd name="T61" fmla="*/ 25 h 25"/>
              <a:gd name="T62" fmla="*/ 59 w 59"/>
              <a:gd name="T63" fmla="*/ 25 h 25"/>
              <a:gd name="T64" fmla="*/ 59 w 59"/>
              <a:gd name="T65" fmla="*/ 19 h 25"/>
              <a:gd name="T66" fmla="*/ 59 w 59"/>
              <a:gd name="T67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" h="25">
                <a:moveTo>
                  <a:pt x="59" y="19"/>
                </a:moveTo>
                <a:lnTo>
                  <a:pt x="59" y="19"/>
                </a:lnTo>
                <a:lnTo>
                  <a:pt x="58" y="11"/>
                </a:lnTo>
                <a:lnTo>
                  <a:pt x="54" y="6"/>
                </a:lnTo>
                <a:lnTo>
                  <a:pt x="48" y="0"/>
                </a:lnTo>
                <a:lnTo>
                  <a:pt x="43" y="0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5" y="6"/>
                </a:lnTo>
                <a:lnTo>
                  <a:pt x="1" y="11"/>
                </a:lnTo>
                <a:lnTo>
                  <a:pt x="0" y="19"/>
                </a:lnTo>
                <a:lnTo>
                  <a:pt x="0" y="19"/>
                </a:lnTo>
                <a:lnTo>
                  <a:pt x="0" y="25"/>
                </a:lnTo>
                <a:lnTo>
                  <a:pt x="5" y="25"/>
                </a:lnTo>
                <a:lnTo>
                  <a:pt x="5" y="25"/>
                </a:lnTo>
                <a:lnTo>
                  <a:pt x="5" y="19"/>
                </a:lnTo>
                <a:lnTo>
                  <a:pt x="5" y="19"/>
                </a:lnTo>
                <a:lnTo>
                  <a:pt x="9" y="13"/>
                </a:lnTo>
                <a:lnTo>
                  <a:pt x="11" y="10"/>
                </a:lnTo>
                <a:lnTo>
                  <a:pt x="15" y="6"/>
                </a:lnTo>
                <a:lnTo>
                  <a:pt x="20" y="6"/>
                </a:lnTo>
                <a:lnTo>
                  <a:pt x="41" y="6"/>
                </a:lnTo>
                <a:lnTo>
                  <a:pt x="41" y="6"/>
                </a:lnTo>
                <a:lnTo>
                  <a:pt x="45" y="6"/>
                </a:lnTo>
                <a:lnTo>
                  <a:pt x="48" y="10"/>
                </a:lnTo>
                <a:lnTo>
                  <a:pt x="52" y="13"/>
                </a:lnTo>
                <a:lnTo>
                  <a:pt x="54" y="19"/>
                </a:lnTo>
                <a:lnTo>
                  <a:pt x="54" y="19"/>
                </a:lnTo>
                <a:lnTo>
                  <a:pt x="54" y="25"/>
                </a:lnTo>
                <a:lnTo>
                  <a:pt x="59" y="25"/>
                </a:lnTo>
                <a:lnTo>
                  <a:pt x="59" y="25"/>
                </a:lnTo>
                <a:lnTo>
                  <a:pt x="59" y="19"/>
                </a:lnTo>
                <a:lnTo>
                  <a:pt x="59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845"/>
          <p:cNvSpPr>
            <a:spLocks/>
          </p:cNvSpPr>
          <p:nvPr/>
        </p:nvSpPr>
        <p:spPr bwMode="auto">
          <a:xfrm>
            <a:off x="3287883" y="4888261"/>
            <a:ext cx="365474" cy="177516"/>
          </a:xfrm>
          <a:custGeom>
            <a:avLst/>
            <a:gdLst>
              <a:gd name="T0" fmla="*/ 64 w 105"/>
              <a:gd name="T1" fmla="*/ 9 h 51"/>
              <a:gd name="T2" fmla="*/ 64 w 105"/>
              <a:gd name="T3" fmla="*/ 9 h 51"/>
              <a:gd name="T4" fmla="*/ 64 w 105"/>
              <a:gd name="T5" fmla="*/ 11 h 51"/>
              <a:gd name="T6" fmla="*/ 62 w 105"/>
              <a:gd name="T7" fmla="*/ 11 h 51"/>
              <a:gd name="T8" fmla="*/ 44 w 105"/>
              <a:gd name="T9" fmla="*/ 11 h 51"/>
              <a:gd name="T10" fmla="*/ 44 w 105"/>
              <a:gd name="T11" fmla="*/ 11 h 51"/>
              <a:gd name="T12" fmla="*/ 42 w 105"/>
              <a:gd name="T13" fmla="*/ 11 h 51"/>
              <a:gd name="T14" fmla="*/ 40 w 105"/>
              <a:gd name="T15" fmla="*/ 9 h 51"/>
              <a:gd name="T16" fmla="*/ 40 w 105"/>
              <a:gd name="T17" fmla="*/ 0 h 51"/>
              <a:gd name="T18" fmla="*/ 0 w 105"/>
              <a:gd name="T19" fmla="*/ 0 h 51"/>
              <a:gd name="T20" fmla="*/ 0 w 105"/>
              <a:gd name="T21" fmla="*/ 41 h 51"/>
              <a:gd name="T22" fmla="*/ 0 w 105"/>
              <a:gd name="T23" fmla="*/ 41 h 51"/>
              <a:gd name="T24" fmla="*/ 0 w 105"/>
              <a:gd name="T25" fmla="*/ 45 h 51"/>
              <a:gd name="T26" fmla="*/ 2 w 105"/>
              <a:gd name="T27" fmla="*/ 47 h 51"/>
              <a:gd name="T28" fmla="*/ 6 w 105"/>
              <a:gd name="T29" fmla="*/ 51 h 51"/>
              <a:gd name="T30" fmla="*/ 10 w 105"/>
              <a:gd name="T31" fmla="*/ 51 h 51"/>
              <a:gd name="T32" fmla="*/ 94 w 105"/>
              <a:gd name="T33" fmla="*/ 51 h 51"/>
              <a:gd name="T34" fmla="*/ 94 w 105"/>
              <a:gd name="T35" fmla="*/ 51 h 51"/>
              <a:gd name="T36" fmla="*/ 98 w 105"/>
              <a:gd name="T37" fmla="*/ 51 h 51"/>
              <a:gd name="T38" fmla="*/ 102 w 105"/>
              <a:gd name="T39" fmla="*/ 47 h 51"/>
              <a:gd name="T40" fmla="*/ 103 w 105"/>
              <a:gd name="T41" fmla="*/ 45 h 51"/>
              <a:gd name="T42" fmla="*/ 105 w 105"/>
              <a:gd name="T43" fmla="*/ 41 h 51"/>
              <a:gd name="T44" fmla="*/ 105 w 105"/>
              <a:gd name="T45" fmla="*/ 0 h 51"/>
              <a:gd name="T46" fmla="*/ 64 w 105"/>
              <a:gd name="T47" fmla="*/ 0 h 51"/>
              <a:gd name="T48" fmla="*/ 64 w 105"/>
              <a:gd name="T49" fmla="*/ 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51">
                <a:moveTo>
                  <a:pt x="64" y="9"/>
                </a:moveTo>
                <a:lnTo>
                  <a:pt x="64" y="9"/>
                </a:lnTo>
                <a:lnTo>
                  <a:pt x="64" y="11"/>
                </a:lnTo>
                <a:lnTo>
                  <a:pt x="62" y="11"/>
                </a:lnTo>
                <a:lnTo>
                  <a:pt x="44" y="11"/>
                </a:lnTo>
                <a:lnTo>
                  <a:pt x="44" y="11"/>
                </a:lnTo>
                <a:lnTo>
                  <a:pt x="42" y="11"/>
                </a:lnTo>
                <a:lnTo>
                  <a:pt x="40" y="9"/>
                </a:lnTo>
                <a:lnTo>
                  <a:pt x="40" y="0"/>
                </a:lnTo>
                <a:lnTo>
                  <a:pt x="0" y="0"/>
                </a:lnTo>
                <a:lnTo>
                  <a:pt x="0" y="41"/>
                </a:lnTo>
                <a:lnTo>
                  <a:pt x="0" y="41"/>
                </a:lnTo>
                <a:lnTo>
                  <a:pt x="0" y="45"/>
                </a:lnTo>
                <a:lnTo>
                  <a:pt x="2" y="47"/>
                </a:lnTo>
                <a:lnTo>
                  <a:pt x="6" y="51"/>
                </a:lnTo>
                <a:lnTo>
                  <a:pt x="10" y="51"/>
                </a:lnTo>
                <a:lnTo>
                  <a:pt x="94" y="51"/>
                </a:lnTo>
                <a:lnTo>
                  <a:pt x="94" y="51"/>
                </a:lnTo>
                <a:lnTo>
                  <a:pt x="98" y="51"/>
                </a:lnTo>
                <a:lnTo>
                  <a:pt x="102" y="47"/>
                </a:lnTo>
                <a:lnTo>
                  <a:pt x="103" y="45"/>
                </a:lnTo>
                <a:lnTo>
                  <a:pt x="105" y="41"/>
                </a:lnTo>
                <a:lnTo>
                  <a:pt x="105" y="0"/>
                </a:lnTo>
                <a:lnTo>
                  <a:pt x="64" y="0"/>
                </a:lnTo>
                <a:lnTo>
                  <a:pt x="64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846"/>
          <p:cNvSpPr>
            <a:spLocks noEditPoints="1"/>
          </p:cNvSpPr>
          <p:nvPr/>
        </p:nvSpPr>
        <p:spPr bwMode="auto">
          <a:xfrm>
            <a:off x="3287883" y="4745552"/>
            <a:ext cx="365474" cy="128787"/>
          </a:xfrm>
          <a:custGeom>
            <a:avLst/>
            <a:gdLst>
              <a:gd name="T0" fmla="*/ 94 w 105"/>
              <a:gd name="T1" fmla="*/ 17 h 37"/>
              <a:gd name="T2" fmla="*/ 70 w 105"/>
              <a:gd name="T3" fmla="*/ 17 h 37"/>
              <a:gd name="T4" fmla="*/ 70 w 105"/>
              <a:gd name="T5" fmla="*/ 6 h 37"/>
              <a:gd name="T6" fmla="*/ 70 w 105"/>
              <a:gd name="T7" fmla="*/ 6 h 37"/>
              <a:gd name="T8" fmla="*/ 68 w 105"/>
              <a:gd name="T9" fmla="*/ 2 h 37"/>
              <a:gd name="T10" fmla="*/ 64 w 105"/>
              <a:gd name="T11" fmla="*/ 0 h 37"/>
              <a:gd name="T12" fmla="*/ 42 w 105"/>
              <a:gd name="T13" fmla="*/ 0 h 37"/>
              <a:gd name="T14" fmla="*/ 42 w 105"/>
              <a:gd name="T15" fmla="*/ 0 h 37"/>
              <a:gd name="T16" fmla="*/ 36 w 105"/>
              <a:gd name="T17" fmla="*/ 2 h 37"/>
              <a:gd name="T18" fmla="*/ 34 w 105"/>
              <a:gd name="T19" fmla="*/ 6 h 37"/>
              <a:gd name="T20" fmla="*/ 34 w 105"/>
              <a:gd name="T21" fmla="*/ 17 h 37"/>
              <a:gd name="T22" fmla="*/ 10 w 105"/>
              <a:gd name="T23" fmla="*/ 17 h 37"/>
              <a:gd name="T24" fmla="*/ 10 w 105"/>
              <a:gd name="T25" fmla="*/ 17 h 37"/>
              <a:gd name="T26" fmla="*/ 6 w 105"/>
              <a:gd name="T27" fmla="*/ 17 h 37"/>
              <a:gd name="T28" fmla="*/ 2 w 105"/>
              <a:gd name="T29" fmla="*/ 19 h 37"/>
              <a:gd name="T30" fmla="*/ 0 w 105"/>
              <a:gd name="T31" fmla="*/ 22 h 37"/>
              <a:gd name="T32" fmla="*/ 0 w 105"/>
              <a:gd name="T33" fmla="*/ 26 h 37"/>
              <a:gd name="T34" fmla="*/ 0 w 105"/>
              <a:gd name="T35" fmla="*/ 37 h 37"/>
              <a:gd name="T36" fmla="*/ 105 w 105"/>
              <a:gd name="T37" fmla="*/ 37 h 37"/>
              <a:gd name="T38" fmla="*/ 105 w 105"/>
              <a:gd name="T39" fmla="*/ 26 h 37"/>
              <a:gd name="T40" fmla="*/ 105 w 105"/>
              <a:gd name="T41" fmla="*/ 26 h 37"/>
              <a:gd name="T42" fmla="*/ 103 w 105"/>
              <a:gd name="T43" fmla="*/ 22 h 37"/>
              <a:gd name="T44" fmla="*/ 102 w 105"/>
              <a:gd name="T45" fmla="*/ 19 h 37"/>
              <a:gd name="T46" fmla="*/ 98 w 105"/>
              <a:gd name="T47" fmla="*/ 17 h 37"/>
              <a:gd name="T48" fmla="*/ 94 w 105"/>
              <a:gd name="T49" fmla="*/ 17 h 37"/>
              <a:gd name="T50" fmla="*/ 94 w 105"/>
              <a:gd name="T51" fmla="*/ 17 h 37"/>
              <a:gd name="T52" fmla="*/ 42 w 105"/>
              <a:gd name="T53" fmla="*/ 6 h 37"/>
              <a:gd name="T54" fmla="*/ 62 w 105"/>
              <a:gd name="T55" fmla="*/ 6 h 37"/>
              <a:gd name="T56" fmla="*/ 62 w 105"/>
              <a:gd name="T57" fmla="*/ 17 h 37"/>
              <a:gd name="T58" fmla="*/ 42 w 105"/>
              <a:gd name="T59" fmla="*/ 17 h 37"/>
              <a:gd name="T60" fmla="*/ 42 w 105"/>
              <a:gd name="T61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5" h="37">
                <a:moveTo>
                  <a:pt x="94" y="17"/>
                </a:moveTo>
                <a:lnTo>
                  <a:pt x="70" y="17"/>
                </a:lnTo>
                <a:lnTo>
                  <a:pt x="70" y="6"/>
                </a:lnTo>
                <a:lnTo>
                  <a:pt x="70" y="6"/>
                </a:lnTo>
                <a:lnTo>
                  <a:pt x="68" y="2"/>
                </a:lnTo>
                <a:lnTo>
                  <a:pt x="64" y="0"/>
                </a:lnTo>
                <a:lnTo>
                  <a:pt x="42" y="0"/>
                </a:lnTo>
                <a:lnTo>
                  <a:pt x="42" y="0"/>
                </a:lnTo>
                <a:lnTo>
                  <a:pt x="36" y="2"/>
                </a:lnTo>
                <a:lnTo>
                  <a:pt x="34" y="6"/>
                </a:lnTo>
                <a:lnTo>
                  <a:pt x="34" y="17"/>
                </a:lnTo>
                <a:lnTo>
                  <a:pt x="10" y="17"/>
                </a:lnTo>
                <a:lnTo>
                  <a:pt x="10" y="17"/>
                </a:lnTo>
                <a:lnTo>
                  <a:pt x="6" y="17"/>
                </a:lnTo>
                <a:lnTo>
                  <a:pt x="2" y="19"/>
                </a:lnTo>
                <a:lnTo>
                  <a:pt x="0" y="22"/>
                </a:lnTo>
                <a:lnTo>
                  <a:pt x="0" y="26"/>
                </a:lnTo>
                <a:lnTo>
                  <a:pt x="0" y="37"/>
                </a:lnTo>
                <a:lnTo>
                  <a:pt x="105" y="37"/>
                </a:lnTo>
                <a:lnTo>
                  <a:pt x="105" y="26"/>
                </a:lnTo>
                <a:lnTo>
                  <a:pt x="105" y="26"/>
                </a:lnTo>
                <a:lnTo>
                  <a:pt x="103" y="22"/>
                </a:lnTo>
                <a:lnTo>
                  <a:pt x="102" y="19"/>
                </a:lnTo>
                <a:lnTo>
                  <a:pt x="98" y="17"/>
                </a:lnTo>
                <a:lnTo>
                  <a:pt x="94" y="17"/>
                </a:lnTo>
                <a:lnTo>
                  <a:pt x="94" y="17"/>
                </a:lnTo>
                <a:close/>
                <a:moveTo>
                  <a:pt x="42" y="6"/>
                </a:moveTo>
                <a:lnTo>
                  <a:pt x="62" y="6"/>
                </a:lnTo>
                <a:lnTo>
                  <a:pt x="62" y="17"/>
                </a:lnTo>
                <a:lnTo>
                  <a:pt x="42" y="17"/>
                </a:lnTo>
                <a:lnTo>
                  <a:pt x="42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847"/>
          <p:cNvSpPr>
            <a:spLocks noEditPoints="1"/>
          </p:cNvSpPr>
          <p:nvPr/>
        </p:nvSpPr>
        <p:spPr bwMode="auto">
          <a:xfrm>
            <a:off x="5741770" y="4724668"/>
            <a:ext cx="240169" cy="358513"/>
          </a:xfrm>
          <a:custGeom>
            <a:avLst/>
            <a:gdLst>
              <a:gd name="T0" fmla="*/ 19 w 69"/>
              <a:gd name="T1" fmla="*/ 0 h 103"/>
              <a:gd name="T2" fmla="*/ 11 w 69"/>
              <a:gd name="T3" fmla="*/ 2 h 103"/>
              <a:gd name="T4" fmla="*/ 2 w 69"/>
              <a:gd name="T5" fmla="*/ 12 h 103"/>
              <a:gd name="T6" fmla="*/ 0 w 69"/>
              <a:gd name="T7" fmla="*/ 85 h 103"/>
              <a:gd name="T8" fmla="*/ 2 w 69"/>
              <a:gd name="T9" fmla="*/ 92 h 103"/>
              <a:gd name="T10" fmla="*/ 11 w 69"/>
              <a:gd name="T11" fmla="*/ 101 h 103"/>
              <a:gd name="T12" fmla="*/ 51 w 69"/>
              <a:gd name="T13" fmla="*/ 103 h 103"/>
              <a:gd name="T14" fmla="*/ 58 w 69"/>
              <a:gd name="T15" fmla="*/ 101 h 103"/>
              <a:gd name="T16" fmla="*/ 67 w 69"/>
              <a:gd name="T17" fmla="*/ 92 h 103"/>
              <a:gd name="T18" fmla="*/ 69 w 69"/>
              <a:gd name="T19" fmla="*/ 17 h 103"/>
              <a:gd name="T20" fmla="*/ 67 w 69"/>
              <a:gd name="T21" fmla="*/ 12 h 103"/>
              <a:gd name="T22" fmla="*/ 58 w 69"/>
              <a:gd name="T23" fmla="*/ 2 h 103"/>
              <a:gd name="T24" fmla="*/ 51 w 69"/>
              <a:gd name="T25" fmla="*/ 0 h 103"/>
              <a:gd name="T26" fmla="*/ 19 w 69"/>
              <a:gd name="T27" fmla="*/ 92 h 103"/>
              <a:gd name="T28" fmla="*/ 13 w 69"/>
              <a:gd name="T29" fmla="*/ 86 h 103"/>
              <a:gd name="T30" fmla="*/ 15 w 69"/>
              <a:gd name="T31" fmla="*/ 81 h 103"/>
              <a:gd name="T32" fmla="*/ 19 w 69"/>
              <a:gd name="T33" fmla="*/ 79 h 103"/>
              <a:gd name="T34" fmla="*/ 26 w 69"/>
              <a:gd name="T35" fmla="*/ 86 h 103"/>
              <a:gd name="T36" fmla="*/ 24 w 69"/>
              <a:gd name="T37" fmla="*/ 90 h 103"/>
              <a:gd name="T38" fmla="*/ 19 w 69"/>
              <a:gd name="T39" fmla="*/ 92 h 103"/>
              <a:gd name="T40" fmla="*/ 36 w 69"/>
              <a:gd name="T41" fmla="*/ 101 h 103"/>
              <a:gd name="T42" fmla="*/ 28 w 69"/>
              <a:gd name="T43" fmla="*/ 98 h 103"/>
              <a:gd name="T44" fmla="*/ 26 w 69"/>
              <a:gd name="T45" fmla="*/ 92 h 103"/>
              <a:gd name="T46" fmla="*/ 26 w 69"/>
              <a:gd name="T47" fmla="*/ 88 h 103"/>
              <a:gd name="T48" fmla="*/ 32 w 69"/>
              <a:gd name="T49" fmla="*/ 83 h 103"/>
              <a:gd name="T50" fmla="*/ 36 w 69"/>
              <a:gd name="T51" fmla="*/ 83 h 103"/>
              <a:gd name="T52" fmla="*/ 41 w 69"/>
              <a:gd name="T53" fmla="*/ 85 h 103"/>
              <a:gd name="T54" fmla="*/ 43 w 69"/>
              <a:gd name="T55" fmla="*/ 92 h 103"/>
              <a:gd name="T56" fmla="*/ 43 w 69"/>
              <a:gd name="T57" fmla="*/ 96 h 103"/>
              <a:gd name="T58" fmla="*/ 37 w 69"/>
              <a:gd name="T59" fmla="*/ 100 h 103"/>
              <a:gd name="T60" fmla="*/ 36 w 69"/>
              <a:gd name="T61" fmla="*/ 101 h 103"/>
              <a:gd name="T62" fmla="*/ 51 w 69"/>
              <a:gd name="T63" fmla="*/ 92 h 103"/>
              <a:gd name="T64" fmla="*/ 43 w 69"/>
              <a:gd name="T65" fmla="*/ 86 h 103"/>
              <a:gd name="T66" fmla="*/ 45 w 69"/>
              <a:gd name="T67" fmla="*/ 81 h 103"/>
              <a:gd name="T68" fmla="*/ 51 w 69"/>
              <a:gd name="T69" fmla="*/ 79 h 103"/>
              <a:gd name="T70" fmla="*/ 56 w 69"/>
              <a:gd name="T71" fmla="*/ 86 h 103"/>
              <a:gd name="T72" fmla="*/ 54 w 69"/>
              <a:gd name="T73" fmla="*/ 90 h 103"/>
              <a:gd name="T74" fmla="*/ 51 w 69"/>
              <a:gd name="T75" fmla="*/ 92 h 103"/>
              <a:gd name="T76" fmla="*/ 64 w 69"/>
              <a:gd name="T77" fmla="*/ 64 h 103"/>
              <a:gd name="T78" fmla="*/ 60 w 69"/>
              <a:gd name="T79" fmla="*/ 73 h 103"/>
              <a:gd name="T80" fmla="*/ 49 w 69"/>
              <a:gd name="T81" fmla="*/ 77 h 103"/>
              <a:gd name="T82" fmla="*/ 21 w 69"/>
              <a:gd name="T83" fmla="*/ 77 h 103"/>
              <a:gd name="T84" fmla="*/ 9 w 69"/>
              <a:gd name="T85" fmla="*/ 73 h 103"/>
              <a:gd name="T86" fmla="*/ 6 w 69"/>
              <a:gd name="T87" fmla="*/ 64 h 103"/>
              <a:gd name="T88" fmla="*/ 6 w 69"/>
              <a:gd name="T89" fmla="*/ 19 h 103"/>
              <a:gd name="T90" fmla="*/ 9 w 69"/>
              <a:gd name="T91" fmla="*/ 10 h 103"/>
              <a:gd name="T92" fmla="*/ 21 w 69"/>
              <a:gd name="T93" fmla="*/ 6 h 103"/>
              <a:gd name="T94" fmla="*/ 49 w 69"/>
              <a:gd name="T95" fmla="*/ 6 h 103"/>
              <a:gd name="T96" fmla="*/ 60 w 69"/>
              <a:gd name="T97" fmla="*/ 10 h 103"/>
              <a:gd name="T98" fmla="*/ 64 w 69"/>
              <a:gd name="T99" fmla="*/ 1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" h="103">
                <a:moveTo>
                  <a:pt x="51" y="0"/>
                </a:moveTo>
                <a:lnTo>
                  <a:pt x="19" y="0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2" y="12"/>
                </a:lnTo>
                <a:lnTo>
                  <a:pt x="0" y="17"/>
                </a:lnTo>
                <a:lnTo>
                  <a:pt x="0" y="85"/>
                </a:lnTo>
                <a:lnTo>
                  <a:pt x="0" y="85"/>
                </a:lnTo>
                <a:lnTo>
                  <a:pt x="2" y="92"/>
                </a:lnTo>
                <a:lnTo>
                  <a:pt x="6" y="98"/>
                </a:lnTo>
                <a:lnTo>
                  <a:pt x="11" y="101"/>
                </a:lnTo>
                <a:lnTo>
                  <a:pt x="19" y="103"/>
                </a:lnTo>
                <a:lnTo>
                  <a:pt x="51" y="103"/>
                </a:lnTo>
                <a:lnTo>
                  <a:pt x="51" y="103"/>
                </a:lnTo>
                <a:lnTo>
                  <a:pt x="58" y="101"/>
                </a:lnTo>
                <a:lnTo>
                  <a:pt x="64" y="98"/>
                </a:lnTo>
                <a:lnTo>
                  <a:pt x="67" y="92"/>
                </a:lnTo>
                <a:lnTo>
                  <a:pt x="69" y="85"/>
                </a:lnTo>
                <a:lnTo>
                  <a:pt x="69" y="17"/>
                </a:lnTo>
                <a:lnTo>
                  <a:pt x="69" y="17"/>
                </a:lnTo>
                <a:lnTo>
                  <a:pt x="67" y="12"/>
                </a:lnTo>
                <a:lnTo>
                  <a:pt x="64" y="6"/>
                </a:lnTo>
                <a:lnTo>
                  <a:pt x="58" y="2"/>
                </a:lnTo>
                <a:lnTo>
                  <a:pt x="51" y="0"/>
                </a:lnTo>
                <a:lnTo>
                  <a:pt x="51" y="0"/>
                </a:lnTo>
                <a:close/>
                <a:moveTo>
                  <a:pt x="19" y="92"/>
                </a:moveTo>
                <a:lnTo>
                  <a:pt x="19" y="92"/>
                </a:lnTo>
                <a:lnTo>
                  <a:pt x="15" y="90"/>
                </a:lnTo>
                <a:lnTo>
                  <a:pt x="13" y="86"/>
                </a:lnTo>
                <a:lnTo>
                  <a:pt x="13" y="86"/>
                </a:lnTo>
                <a:lnTo>
                  <a:pt x="15" y="81"/>
                </a:lnTo>
                <a:lnTo>
                  <a:pt x="19" y="79"/>
                </a:lnTo>
                <a:lnTo>
                  <a:pt x="19" y="79"/>
                </a:lnTo>
                <a:lnTo>
                  <a:pt x="24" y="81"/>
                </a:lnTo>
                <a:lnTo>
                  <a:pt x="26" y="86"/>
                </a:lnTo>
                <a:lnTo>
                  <a:pt x="26" y="86"/>
                </a:lnTo>
                <a:lnTo>
                  <a:pt x="24" y="90"/>
                </a:lnTo>
                <a:lnTo>
                  <a:pt x="19" y="92"/>
                </a:lnTo>
                <a:lnTo>
                  <a:pt x="19" y="92"/>
                </a:lnTo>
                <a:close/>
                <a:moveTo>
                  <a:pt x="36" y="101"/>
                </a:moveTo>
                <a:lnTo>
                  <a:pt x="36" y="101"/>
                </a:lnTo>
                <a:lnTo>
                  <a:pt x="32" y="100"/>
                </a:lnTo>
                <a:lnTo>
                  <a:pt x="28" y="98"/>
                </a:lnTo>
                <a:lnTo>
                  <a:pt x="26" y="96"/>
                </a:lnTo>
                <a:lnTo>
                  <a:pt x="26" y="92"/>
                </a:lnTo>
                <a:lnTo>
                  <a:pt x="26" y="92"/>
                </a:lnTo>
                <a:lnTo>
                  <a:pt x="26" y="88"/>
                </a:lnTo>
                <a:lnTo>
                  <a:pt x="28" y="85"/>
                </a:lnTo>
                <a:lnTo>
                  <a:pt x="32" y="83"/>
                </a:lnTo>
                <a:lnTo>
                  <a:pt x="36" y="83"/>
                </a:lnTo>
                <a:lnTo>
                  <a:pt x="36" y="83"/>
                </a:lnTo>
                <a:lnTo>
                  <a:pt x="37" y="83"/>
                </a:lnTo>
                <a:lnTo>
                  <a:pt x="41" y="85"/>
                </a:lnTo>
                <a:lnTo>
                  <a:pt x="43" y="88"/>
                </a:lnTo>
                <a:lnTo>
                  <a:pt x="43" y="92"/>
                </a:lnTo>
                <a:lnTo>
                  <a:pt x="43" y="92"/>
                </a:lnTo>
                <a:lnTo>
                  <a:pt x="43" y="96"/>
                </a:lnTo>
                <a:lnTo>
                  <a:pt x="41" y="98"/>
                </a:lnTo>
                <a:lnTo>
                  <a:pt x="37" y="100"/>
                </a:lnTo>
                <a:lnTo>
                  <a:pt x="36" y="101"/>
                </a:lnTo>
                <a:lnTo>
                  <a:pt x="36" y="101"/>
                </a:lnTo>
                <a:close/>
                <a:moveTo>
                  <a:pt x="51" y="92"/>
                </a:moveTo>
                <a:lnTo>
                  <a:pt x="51" y="92"/>
                </a:lnTo>
                <a:lnTo>
                  <a:pt x="45" y="90"/>
                </a:lnTo>
                <a:lnTo>
                  <a:pt x="43" y="86"/>
                </a:lnTo>
                <a:lnTo>
                  <a:pt x="43" y="86"/>
                </a:lnTo>
                <a:lnTo>
                  <a:pt x="45" y="81"/>
                </a:lnTo>
                <a:lnTo>
                  <a:pt x="51" y="79"/>
                </a:lnTo>
                <a:lnTo>
                  <a:pt x="51" y="79"/>
                </a:lnTo>
                <a:lnTo>
                  <a:pt x="54" y="81"/>
                </a:lnTo>
                <a:lnTo>
                  <a:pt x="56" y="86"/>
                </a:lnTo>
                <a:lnTo>
                  <a:pt x="56" y="86"/>
                </a:lnTo>
                <a:lnTo>
                  <a:pt x="54" y="90"/>
                </a:lnTo>
                <a:lnTo>
                  <a:pt x="51" y="92"/>
                </a:lnTo>
                <a:lnTo>
                  <a:pt x="51" y="92"/>
                </a:lnTo>
                <a:close/>
                <a:moveTo>
                  <a:pt x="64" y="64"/>
                </a:moveTo>
                <a:lnTo>
                  <a:pt x="64" y="64"/>
                </a:lnTo>
                <a:lnTo>
                  <a:pt x="64" y="70"/>
                </a:lnTo>
                <a:lnTo>
                  <a:pt x="60" y="73"/>
                </a:lnTo>
                <a:lnTo>
                  <a:pt x="54" y="75"/>
                </a:lnTo>
                <a:lnTo>
                  <a:pt x="49" y="77"/>
                </a:lnTo>
                <a:lnTo>
                  <a:pt x="21" y="77"/>
                </a:lnTo>
                <a:lnTo>
                  <a:pt x="21" y="77"/>
                </a:lnTo>
                <a:lnTo>
                  <a:pt x="15" y="75"/>
                </a:lnTo>
                <a:lnTo>
                  <a:pt x="9" y="73"/>
                </a:lnTo>
                <a:lnTo>
                  <a:pt x="7" y="70"/>
                </a:lnTo>
                <a:lnTo>
                  <a:pt x="6" y="64"/>
                </a:lnTo>
                <a:lnTo>
                  <a:pt x="6" y="19"/>
                </a:lnTo>
                <a:lnTo>
                  <a:pt x="6" y="19"/>
                </a:lnTo>
                <a:lnTo>
                  <a:pt x="7" y="13"/>
                </a:lnTo>
                <a:lnTo>
                  <a:pt x="9" y="10"/>
                </a:lnTo>
                <a:lnTo>
                  <a:pt x="15" y="8"/>
                </a:lnTo>
                <a:lnTo>
                  <a:pt x="21" y="6"/>
                </a:lnTo>
                <a:lnTo>
                  <a:pt x="49" y="6"/>
                </a:lnTo>
                <a:lnTo>
                  <a:pt x="49" y="6"/>
                </a:lnTo>
                <a:lnTo>
                  <a:pt x="54" y="8"/>
                </a:lnTo>
                <a:lnTo>
                  <a:pt x="60" y="10"/>
                </a:lnTo>
                <a:lnTo>
                  <a:pt x="64" y="13"/>
                </a:lnTo>
                <a:lnTo>
                  <a:pt x="64" y="19"/>
                </a:lnTo>
                <a:lnTo>
                  <a:pt x="64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848"/>
          <p:cNvSpPr>
            <a:spLocks/>
          </p:cNvSpPr>
          <p:nvPr/>
        </p:nvSpPr>
        <p:spPr bwMode="auto">
          <a:xfrm>
            <a:off x="2142736" y="4700304"/>
            <a:ext cx="264533" cy="135749"/>
          </a:xfrm>
          <a:custGeom>
            <a:avLst/>
            <a:gdLst>
              <a:gd name="T0" fmla="*/ 20 w 76"/>
              <a:gd name="T1" fmla="*/ 37 h 39"/>
              <a:gd name="T2" fmla="*/ 20 w 76"/>
              <a:gd name="T3" fmla="*/ 37 h 39"/>
              <a:gd name="T4" fmla="*/ 22 w 76"/>
              <a:gd name="T5" fmla="*/ 32 h 39"/>
              <a:gd name="T6" fmla="*/ 26 w 76"/>
              <a:gd name="T7" fmla="*/ 26 h 39"/>
              <a:gd name="T8" fmla="*/ 32 w 76"/>
              <a:gd name="T9" fmla="*/ 22 h 39"/>
              <a:gd name="T10" fmla="*/ 37 w 76"/>
              <a:gd name="T11" fmla="*/ 20 h 39"/>
              <a:gd name="T12" fmla="*/ 37 w 76"/>
              <a:gd name="T13" fmla="*/ 20 h 39"/>
              <a:gd name="T14" fmla="*/ 45 w 76"/>
              <a:gd name="T15" fmla="*/ 22 h 39"/>
              <a:gd name="T16" fmla="*/ 50 w 76"/>
              <a:gd name="T17" fmla="*/ 26 h 39"/>
              <a:gd name="T18" fmla="*/ 52 w 76"/>
              <a:gd name="T19" fmla="*/ 32 h 39"/>
              <a:gd name="T20" fmla="*/ 54 w 76"/>
              <a:gd name="T21" fmla="*/ 37 h 39"/>
              <a:gd name="T22" fmla="*/ 54 w 76"/>
              <a:gd name="T23" fmla="*/ 37 h 39"/>
              <a:gd name="T24" fmla="*/ 54 w 76"/>
              <a:gd name="T25" fmla="*/ 39 h 39"/>
              <a:gd name="T26" fmla="*/ 76 w 76"/>
              <a:gd name="T27" fmla="*/ 39 h 39"/>
              <a:gd name="T28" fmla="*/ 76 w 76"/>
              <a:gd name="T29" fmla="*/ 39 h 39"/>
              <a:gd name="T30" fmla="*/ 76 w 76"/>
              <a:gd name="T31" fmla="*/ 37 h 39"/>
              <a:gd name="T32" fmla="*/ 76 w 76"/>
              <a:gd name="T33" fmla="*/ 37 h 39"/>
              <a:gd name="T34" fmla="*/ 75 w 76"/>
              <a:gd name="T35" fmla="*/ 30 h 39"/>
              <a:gd name="T36" fmla="*/ 73 w 76"/>
              <a:gd name="T37" fmla="*/ 22 h 39"/>
              <a:gd name="T38" fmla="*/ 69 w 76"/>
              <a:gd name="T39" fmla="*/ 17 h 39"/>
              <a:gd name="T40" fmla="*/ 65 w 76"/>
              <a:gd name="T41" fmla="*/ 11 h 39"/>
              <a:gd name="T42" fmla="*/ 60 w 76"/>
              <a:gd name="T43" fmla="*/ 5 h 39"/>
              <a:gd name="T44" fmla="*/ 52 w 76"/>
              <a:gd name="T45" fmla="*/ 2 h 39"/>
              <a:gd name="T46" fmla="*/ 45 w 76"/>
              <a:gd name="T47" fmla="*/ 0 h 39"/>
              <a:gd name="T48" fmla="*/ 37 w 76"/>
              <a:gd name="T49" fmla="*/ 0 h 39"/>
              <a:gd name="T50" fmla="*/ 37 w 76"/>
              <a:gd name="T51" fmla="*/ 0 h 39"/>
              <a:gd name="T52" fmla="*/ 30 w 76"/>
              <a:gd name="T53" fmla="*/ 0 h 39"/>
              <a:gd name="T54" fmla="*/ 22 w 76"/>
              <a:gd name="T55" fmla="*/ 2 h 39"/>
              <a:gd name="T56" fmla="*/ 17 w 76"/>
              <a:gd name="T57" fmla="*/ 5 h 39"/>
              <a:gd name="T58" fmla="*/ 11 w 76"/>
              <a:gd name="T59" fmla="*/ 11 h 39"/>
              <a:gd name="T60" fmla="*/ 5 w 76"/>
              <a:gd name="T61" fmla="*/ 17 h 39"/>
              <a:gd name="T62" fmla="*/ 3 w 76"/>
              <a:gd name="T63" fmla="*/ 22 h 39"/>
              <a:gd name="T64" fmla="*/ 0 w 76"/>
              <a:gd name="T65" fmla="*/ 30 h 39"/>
              <a:gd name="T66" fmla="*/ 0 w 76"/>
              <a:gd name="T67" fmla="*/ 37 h 39"/>
              <a:gd name="T68" fmla="*/ 0 w 76"/>
              <a:gd name="T69" fmla="*/ 37 h 39"/>
              <a:gd name="T70" fmla="*/ 0 w 76"/>
              <a:gd name="T71" fmla="*/ 39 h 39"/>
              <a:gd name="T72" fmla="*/ 22 w 76"/>
              <a:gd name="T73" fmla="*/ 39 h 39"/>
              <a:gd name="T74" fmla="*/ 22 w 76"/>
              <a:gd name="T75" fmla="*/ 39 h 39"/>
              <a:gd name="T76" fmla="*/ 20 w 76"/>
              <a:gd name="T77" fmla="*/ 37 h 39"/>
              <a:gd name="T78" fmla="*/ 20 w 76"/>
              <a:gd name="T79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" h="39">
                <a:moveTo>
                  <a:pt x="20" y="37"/>
                </a:moveTo>
                <a:lnTo>
                  <a:pt x="20" y="37"/>
                </a:lnTo>
                <a:lnTo>
                  <a:pt x="22" y="32"/>
                </a:lnTo>
                <a:lnTo>
                  <a:pt x="26" y="26"/>
                </a:lnTo>
                <a:lnTo>
                  <a:pt x="32" y="22"/>
                </a:lnTo>
                <a:lnTo>
                  <a:pt x="37" y="20"/>
                </a:lnTo>
                <a:lnTo>
                  <a:pt x="37" y="20"/>
                </a:lnTo>
                <a:lnTo>
                  <a:pt x="45" y="22"/>
                </a:lnTo>
                <a:lnTo>
                  <a:pt x="50" y="26"/>
                </a:lnTo>
                <a:lnTo>
                  <a:pt x="52" y="32"/>
                </a:lnTo>
                <a:lnTo>
                  <a:pt x="54" y="37"/>
                </a:lnTo>
                <a:lnTo>
                  <a:pt x="54" y="37"/>
                </a:lnTo>
                <a:lnTo>
                  <a:pt x="54" y="39"/>
                </a:lnTo>
                <a:lnTo>
                  <a:pt x="76" y="39"/>
                </a:lnTo>
                <a:lnTo>
                  <a:pt x="76" y="39"/>
                </a:lnTo>
                <a:lnTo>
                  <a:pt x="76" y="37"/>
                </a:lnTo>
                <a:lnTo>
                  <a:pt x="76" y="37"/>
                </a:lnTo>
                <a:lnTo>
                  <a:pt x="75" y="30"/>
                </a:lnTo>
                <a:lnTo>
                  <a:pt x="73" y="22"/>
                </a:lnTo>
                <a:lnTo>
                  <a:pt x="69" y="17"/>
                </a:lnTo>
                <a:lnTo>
                  <a:pt x="65" y="11"/>
                </a:lnTo>
                <a:lnTo>
                  <a:pt x="60" y="5"/>
                </a:lnTo>
                <a:lnTo>
                  <a:pt x="52" y="2"/>
                </a:lnTo>
                <a:lnTo>
                  <a:pt x="45" y="0"/>
                </a:lnTo>
                <a:lnTo>
                  <a:pt x="37" y="0"/>
                </a:lnTo>
                <a:lnTo>
                  <a:pt x="37" y="0"/>
                </a:lnTo>
                <a:lnTo>
                  <a:pt x="30" y="0"/>
                </a:lnTo>
                <a:lnTo>
                  <a:pt x="22" y="2"/>
                </a:lnTo>
                <a:lnTo>
                  <a:pt x="17" y="5"/>
                </a:lnTo>
                <a:lnTo>
                  <a:pt x="11" y="11"/>
                </a:lnTo>
                <a:lnTo>
                  <a:pt x="5" y="17"/>
                </a:lnTo>
                <a:lnTo>
                  <a:pt x="3" y="22"/>
                </a:lnTo>
                <a:lnTo>
                  <a:pt x="0" y="30"/>
                </a:lnTo>
                <a:lnTo>
                  <a:pt x="0" y="37"/>
                </a:lnTo>
                <a:lnTo>
                  <a:pt x="0" y="37"/>
                </a:lnTo>
                <a:lnTo>
                  <a:pt x="0" y="39"/>
                </a:lnTo>
                <a:lnTo>
                  <a:pt x="22" y="39"/>
                </a:lnTo>
                <a:lnTo>
                  <a:pt x="22" y="39"/>
                </a:lnTo>
                <a:lnTo>
                  <a:pt x="20" y="37"/>
                </a:lnTo>
                <a:lnTo>
                  <a:pt x="20" y="3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849"/>
          <p:cNvSpPr>
            <a:spLocks/>
          </p:cNvSpPr>
          <p:nvPr/>
        </p:nvSpPr>
        <p:spPr bwMode="auto">
          <a:xfrm>
            <a:off x="2219310" y="4776879"/>
            <a:ext cx="111383" cy="59173"/>
          </a:xfrm>
          <a:custGeom>
            <a:avLst/>
            <a:gdLst>
              <a:gd name="T0" fmla="*/ 6 w 32"/>
              <a:gd name="T1" fmla="*/ 15 h 17"/>
              <a:gd name="T2" fmla="*/ 6 w 32"/>
              <a:gd name="T3" fmla="*/ 15 h 17"/>
              <a:gd name="T4" fmla="*/ 8 w 32"/>
              <a:gd name="T5" fmla="*/ 12 h 17"/>
              <a:gd name="T6" fmla="*/ 10 w 32"/>
              <a:gd name="T7" fmla="*/ 10 h 17"/>
              <a:gd name="T8" fmla="*/ 11 w 32"/>
              <a:gd name="T9" fmla="*/ 8 h 17"/>
              <a:gd name="T10" fmla="*/ 15 w 32"/>
              <a:gd name="T11" fmla="*/ 6 h 17"/>
              <a:gd name="T12" fmla="*/ 15 w 32"/>
              <a:gd name="T13" fmla="*/ 6 h 17"/>
              <a:gd name="T14" fmla="*/ 19 w 32"/>
              <a:gd name="T15" fmla="*/ 8 h 17"/>
              <a:gd name="T16" fmla="*/ 23 w 32"/>
              <a:gd name="T17" fmla="*/ 10 h 17"/>
              <a:gd name="T18" fmla="*/ 25 w 32"/>
              <a:gd name="T19" fmla="*/ 12 h 17"/>
              <a:gd name="T20" fmla="*/ 25 w 32"/>
              <a:gd name="T21" fmla="*/ 15 h 17"/>
              <a:gd name="T22" fmla="*/ 25 w 32"/>
              <a:gd name="T23" fmla="*/ 15 h 17"/>
              <a:gd name="T24" fmla="*/ 25 w 32"/>
              <a:gd name="T25" fmla="*/ 17 h 17"/>
              <a:gd name="T26" fmla="*/ 30 w 32"/>
              <a:gd name="T27" fmla="*/ 17 h 17"/>
              <a:gd name="T28" fmla="*/ 30 w 32"/>
              <a:gd name="T29" fmla="*/ 17 h 17"/>
              <a:gd name="T30" fmla="*/ 32 w 32"/>
              <a:gd name="T31" fmla="*/ 15 h 17"/>
              <a:gd name="T32" fmla="*/ 32 w 32"/>
              <a:gd name="T33" fmla="*/ 15 h 17"/>
              <a:gd name="T34" fmla="*/ 30 w 32"/>
              <a:gd name="T35" fmla="*/ 10 h 17"/>
              <a:gd name="T36" fmla="*/ 26 w 32"/>
              <a:gd name="T37" fmla="*/ 4 h 17"/>
              <a:gd name="T38" fmla="*/ 23 w 32"/>
              <a:gd name="T39" fmla="*/ 2 h 17"/>
              <a:gd name="T40" fmla="*/ 15 w 32"/>
              <a:gd name="T41" fmla="*/ 0 h 17"/>
              <a:gd name="T42" fmla="*/ 15 w 32"/>
              <a:gd name="T43" fmla="*/ 0 h 17"/>
              <a:gd name="T44" fmla="*/ 10 w 32"/>
              <a:gd name="T45" fmla="*/ 2 h 17"/>
              <a:gd name="T46" fmla="*/ 6 w 32"/>
              <a:gd name="T47" fmla="*/ 4 h 17"/>
              <a:gd name="T48" fmla="*/ 2 w 32"/>
              <a:gd name="T49" fmla="*/ 10 h 17"/>
              <a:gd name="T50" fmla="*/ 0 w 32"/>
              <a:gd name="T51" fmla="*/ 15 h 17"/>
              <a:gd name="T52" fmla="*/ 0 w 32"/>
              <a:gd name="T53" fmla="*/ 15 h 17"/>
              <a:gd name="T54" fmla="*/ 0 w 32"/>
              <a:gd name="T55" fmla="*/ 17 h 17"/>
              <a:gd name="T56" fmla="*/ 8 w 32"/>
              <a:gd name="T57" fmla="*/ 17 h 17"/>
              <a:gd name="T58" fmla="*/ 8 w 32"/>
              <a:gd name="T59" fmla="*/ 17 h 17"/>
              <a:gd name="T60" fmla="*/ 6 w 32"/>
              <a:gd name="T61" fmla="*/ 15 h 17"/>
              <a:gd name="T62" fmla="*/ 6 w 32"/>
              <a:gd name="T63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17">
                <a:moveTo>
                  <a:pt x="6" y="15"/>
                </a:moveTo>
                <a:lnTo>
                  <a:pt x="6" y="15"/>
                </a:lnTo>
                <a:lnTo>
                  <a:pt x="8" y="12"/>
                </a:lnTo>
                <a:lnTo>
                  <a:pt x="10" y="10"/>
                </a:lnTo>
                <a:lnTo>
                  <a:pt x="11" y="8"/>
                </a:lnTo>
                <a:lnTo>
                  <a:pt x="15" y="6"/>
                </a:lnTo>
                <a:lnTo>
                  <a:pt x="15" y="6"/>
                </a:lnTo>
                <a:lnTo>
                  <a:pt x="19" y="8"/>
                </a:lnTo>
                <a:lnTo>
                  <a:pt x="23" y="10"/>
                </a:lnTo>
                <a:lnTo>
                  <a:pt x="25" y="12"/>
                </a:lnTo>
                <a:lnTo>
                  <a:pt x="25" y="15"/>
                </a:lnTo>
                <a:lnTo>
                  <a:pt x="25" y="15"/>
                </a:lnTo>
                <a:lnTo>
                  <a:pt x="25" y="17"/>
                </a:lnTo>
                <a:lnTo>
                  <a:pt x="30" y="17"/>
                </a:lnTo>
                <a:lnTo>
                  <a:pt x="30" y="17"/>
                </a:lnTo>
                <a:lnTo>
                  <a:pt x="32" y="15"/>
                </a:lnTo>
                <a:lnTo>
                  <a:pt x="32" y="15"/>
                </a:lnTo>
                <a:lnTo>
                  <a:pt x="30" y="10"/>
                </a:lnTo>
                <a:lnTo>
                  <a:pt x="26" y="4"/>
                </a:lnTo>
                <a:lnTo>
                  <a:pt x="23" y="2"/>
                </a:lnTo>
                <a:lnTo>
                  <a:pt x="15" y="0"/>
                </a:lnTo>
                <a:lnTo>
                  <a:pt x="15" y="0"/>
                </a:lnTo>
                <a:lnTo>
                  <a:pt x="10" y="2"/>
                </a:lnTo>
                <a:lnTo>
                  <a:pt x="6" y="4"/>
                </a:lnTo>
                <a:lnTo>
                  <a:pt x="2" y="10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8" y="17"/>
                </a:lnTo>
                <a:lnTo>
                  <a:pt x="8" y="17"/>
                </a:lnTo>
                <a:lnTo>
                  <a:pt x="6" y="15"/>
                </a:lnTo>
                <a:lnTo>
                  <a:pt x="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850"/>
          <p:cNvSpPr>
            <a:spLocks noEditPoints="1"/>
          </p:cNvSpPr>
          <p:nvPr/>
        </p:nvSpPr>
        <p:spPr bwMode="auto">
          <a:xfrm>
            <a:off x="2121851" y="4843010"/>
            <a:ext cx="306301" cy="268014"/>
          </a:xfrm>
          <a:custGeom>
            <a:avLst/>
            <a:gdLst>
              <a:gd name="T0" fmla="*/ 84 w 88"/>
              <a:gd name="T1" fmla="*/ 0 h 77"/>
              <a:gd name="T2" fmla="*/ 81 w 88"/>
              <a:gd name="T3" fmla="*/ 0 h 77"/>
              <a:gd name="T4" fmla="*/ 60 w 88"/>
              <a:gd name="T5" fmla="*/ 0 h 77"/>
              <a:gd name="T6" fmla="*/ 58 w 88"/>
              <a:gd name="T7" fmla="*/ 0 h 77"/>
              <a:gd name="T8" fmla="*/ 53 w 88"/>
              <a:gd name="T9" fmla="*/ 0 h 77"/>
              <a:gd name="T10" fmla="*/ 34 w 88"/>
              <a:gd name="T11" fmla="*/ 0 h 77"/>
              <a:gd name="T12" fmla="*/ 28 w 88"/>
              <a:gd name="T13" fmla="*/ 0 h 77"/>
              <a:gd name="T14" fmla="*/ 26 w 88"/>
              <a:gd name="T15" fmla="*/ 0 h 77"/>
              <a:gd name="T16" fmla="*/ 6 w 88"/>
              <a:gd name="T17" fmla="*/ 0 h 77"/>
              <a:gd name="T18" fmla="*/ 2 w 88"/>
              <a:gd name="T19" fmla="*/ 0 h 77"/>
              <a:gd name="T20" fmla="*/ 2 w 88"/>
              <a:gd name="T21" fmla="*/ 0 h 77"/>
              <a:gd name="T22" fmla="*/ 0 w 88"/>
              <a:gd name="T23" fmla="*/ 2 h 77"/>
              <a:gd name="T24" fmla="*/ 0 w 88"/>
              <a:gd name="T25" fmla="*/ 4 h 77"/>
              <a:gd name="T26" fmla="*/ 0 w 88"/>
              <a:gd name="T27" fmla="*/ 73 h 77"/>
              <a:gd name="T28" fmla="*/ 0 w 88"/>
              <a:gd name="T29" fmla="*/ 73 h 77"/>
              <a:gd name="T30" fmla="*/ 0 w 88"/>
              <a:gd name="T31" fmla="*/ 75 h 77"/>
              <a:gd name="T32" fmla="*/ 2 w 88"/>
              <a:gd name="T33" fmla="*/ 77 h 77"/>
              <a:gd name="T34" fmla="*/ 84 w 88"/>
              <a:gd name="T35" fmla="*/ 77 h 77"/>
              <a:gd name="T36" fmla="*/ 84 w 88"/>
              <a:gd name="T37" fmla="*/ 77 h 77"/>
              <a:gd name="T38" fmla="*/ 88 w 88"/>
              <a:gd name="T39" fmla="*/ 75 h 77"/>
              <a:gd name="T40" fmla="*/ 88 w 88"/>
              <a:gd name="T41" fmla="*/ 73 h 77"/>
              <a:gd name="T42" fmla="*/ 88 w 88"/>
              <a:gd name="T43" fmla="*/ 4 h 77"/>
              <a:gd name="T44" fmla="*/ 88 w 88"/>
              <a:gd name="T45" fmla="*/ 4 h 77"/>
              <a:gd name="T46" fmla="*/ 88 w 88"/>
              <a:gd name="T47" fmla="*/ 2 h 77"/>
              <a:gd name="T48" fmla="*/ 84 w 88"/>
              <a:gd name="T49" fmla="*/ 0 h 77"/>
              <a:gd name="T50" fmla="*/ 84 w 88"/>
              <a:gd name="T51" fmla="*/ 0 h 77"/>
              <a:gd name="T52" fmla="*/ 81 w 88"/>
              <a:gd name="T53" fmla="*/ 66 h 77"/>
              <a:gd name="T54" fmla="*/ 81 w 88"/>
              <a:gd name="T55" fmla="*/ 66 h 77"/>
              <a:gd name="T56" fmla="*/ 81 w 88"/>
              <a:gd name="T57" fmla="*/ 67 h 77"/>
              <a:gd name="T58" fmla="*/ 79 w 88"/>
              <a:gd name="T59" fmla="*/ 69 h 77"/>
              <a:gd name="T60" fmla="*/ 9 w 88"/>
              <a:gd name="T61" fmla="*/ 69 h 77"/>
              <a:gd name="T62" fmla="*/ 9 w 88"/>
              <a:gd name="T63" fmla="*/ 69 h 77"/>
              <a:gd name="T64" fmla="*/ 8 w 88"/>
              <a:gd name="T65" fmla="*/ 67 h 77"/>
              <a:gd name="T66" fmla="*/ 6 w 88"/>
              <a:gd name="T67" fmla="*/ 66 h 77"/>
              <a:gd name="T68" fmla="*/ 6 w 88"/>
              <a:gd name="T69" fmla="*/ 9 h 77"/>
              <a:gd name="T70" fmla="*/ 6 w 88"/>
              <a:gd name="T71" fmla="*/ 9 h 77"/>
              <a:gd name="T72" fmla="*/ 8 w 88"/>
              <a:gd name="T73" fmla="*/ 8 h 77"/>
              <a:gd name="T74" fmla="*/ 9 w 88"/>
              <a:gd name="T75" fmla="*/ 6 h 77"/>
              <a:gd name="T76" fmla="*/ 11 w 88"/>
              <a:gd name="T77" fmla="*/ 6 h 77"/>
              <a:gd name="T78" fmla="*/ 30 w 88"/>
              <a:gd name="T79" fmla="*/ 6 h 77"/>
              <a:gd name="T80" fmla="*/ 30 w 88"/>
              <a:gd name="T81" fmla="*/ 6 h 77"/>
              <a:gd name="T82" fmla="*/ 36 w 88"/>
              <a:gd name="T83" fmla="*/ 6 h 77"/>
              <a:gd name="T84" fmla="*/ 51 w 88"/>
              <a:gd name="T85" fmla="*/ 6 h 77"/>
              <a:gd name="T86" fmla="*/ 56 w 88"/>
              <a:gd name="T87" fmla="*/ 6 h 77"/>
              <a:gd name="T88" fmla="*/ 56 w 88"/>
              <a:gd name="T89" fmla="*/ 6 h 77"/>
              <a:gd name="T90" fmla="*/ 75 w 88"/>
              <a:gd name="T91" fmla="*/ 6 h 77"/>
              <a:gd name="T92" fmla="*/ 79 w 88"/>
              <a:gd name="T93" fmla="*/ 6 h 77"/>
              <a:gd name="T94" fmla="*/ 79 w 88"/>
              <a:gd name="T95" fmla="*/ 6 h 77"/>
              <a:gd name="T96" fmla="*/ 81 w 88"/>
              <a:gd name="T97" fmla="*/ 8 h 77"/>
              <a:gd name="T98" fmla="*/ 81 w 88"/>
              <a:gd name="T99" fmla="*/ 9 h 77"/>
              <a:gd name="T100" fmla="*/ 81 w 88"/>
              <a:gd name="T101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8" h="77">
                <a:moveTo>
                  <a:pt x="84" y="0"/>
                </a:moveTo>
                <a:lnTo>
                  <a:pt x="81" y="0"/>
                </a:lnTo>
                <a:lnTo>
                  <a:pt x="60" y="0"/>
                </a:lnTo>
                <a:lnTo>
                  <a:pt x="58" y="0"/>
                </a:lnTo>
                <a:lnTo>
                  <a:pt x="53" y="0"/>
                </a:lnTo>
                <a:lnTo>
                  <a:pt x="34" y="0"/>
                </a:lnTo>
                <a:lnTo>
                  <a:pt x="28" y="0"/>
                </a:lnTo>
                <a:lnTo>
                  <a:pt x="26" y="0"/>
                </a:lnTo>
                <a:lnTo>
                  <a:pt x="6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4"/>
                </a:lnTo>
                <a:lnTo>
                  <a:pt x="0" y="73"/>
                </a:lnTo>
                <a:lnTo>
                  <a:pt x="0" y="73"/>
                </a:lnTo>
                <a:lnTo>
                  <a:pt x="0" y="75"/>
                </a:lnTo>
                <a:lnTo>
                  <a:pt x="2" y="77"/>
                </a:lnTo>
                <a:lnTo>
                  <a:pt x="84" y="77"/>
                </a:lnTo>
                <a:lnTo>
                  <a:pt x="84" y="77"/>
                </a:lnTo>
                <a:lnTo>
                  <a:pt x="88" y="75"/>
                </a:lnTo>
                <a:lnTo>
                  <a:pt x="88" y="73"/>
                </a:lnTo>
                <a:lnTo>
                  <a:pt x="88" y="4"/>
                </a:lnTo>
                <a:lnTo>
                  <a:pt x="88" y="4"/>
                </a:lnTo>
                <a:lnTo>
                  <a:pt x="88" y="2"/>
                </a:lnTo>
                <a:lnTo>
                  <a:pt x="84" y="0"/>
                </a:lnTo>
                <a:lnTo>
                  <a:pt x="84" y="0"/>
                </a:lnTo>
                <a:close/>
                <a:moveTo>
                  <a:pt x="81" y="66"/>
                </a:moveTo>
                <a:lnTo>
                  <a:pt x="81" y="66"/>
                </a:lnTo>
                <a:lnTo>
                  <a:pt x="81" y="67"/>
                </a:lnTo>
                <a:lnTo>
                  <a:pt x="79" y="69"/>
                </a:lnTo>
                <a:lnTo>
                  <a:pt x="9" y="69"/>
                </a:lnTo>
                <a:lnTo>
                  <a:pt x="9" y="69"/>
                </a:lnTo>
                <a:lnTo>
                  <a:pt x="8" y="67"/>
                </a:lnTo>
                <a:lnTo>
                  <a:pt x="6" y="66"/>
                </a:lnTo>
                <a:lnTo>
                  <a:pt x="6" y="9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6"/>
                </a:lnTo>
                <a:lnTo>
                  <a:pt x="30" y="6"/>
                </a:lnTo>
                <a:lnTo>
                  <a:pt x="30" y="6"/>
                </a:lnTo>
                <a:lnTo>
                  <a:pt x="36" y="6"/>
                </a:lnTo>
                <a:lnTo>
                  <a:pt x="51" y="6"/>
                </a:lnTo>
                <a:lnTo>
                  <a:pt x="56" y="6"/>
                </a:lnTo>
                <a:lnTo>
                  <a:pt x="56" y="6"/>
                </a:lnTo>
                <a:lnTo>
                  <a:pt x="75" y="6"/>
                </a:lnTo>
                <a:lnTo>
                  <a:pt x="79" y="6"/>
                </a:lnTo>
                <a:lnTo>
                  <a:pt x="79" y="6"/>
                </a:lnTo>
                <a:lnTo>
                  <a:pt x="81" y="8"/>
                </a:lnTo>
                <a:lnTo>
                  <a:pt x="81" y="9"/>
                </a:lnTo>
                <a:lnTo>
                  <a:pt x="81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851"/>
          <p:cNvSpPr>
            <a:spLocks/>
          </p:cNvSpPr>
          <p:nvPr/>
        </p:nvSpPr>
        <p:spPr bwMode="auto">
          <a:xfrm>
            <a:off x="2149697" y="4870856"/>
            <a:ext cx="254091" cy="205361"/>
          </a:xfrm>
          <a:custGeom>
            <a:avLst/>
            <a:gdLst>
              <a:gd name="T0" fmla="*/ 71 w 73"/>
              <a:gd name="T1" fmla="*/ 0 h 59"/>
              <a:gd name="T2" fmla="*/ 67 w 73"/>
              <a:gd name="T3" fmla="*/ 0 h 59"/>
              <a:gd name="T4" fmla="*/ 48 w 73"/>
              <a:gd name="T5" fmla="*/ 0 h 59"/>
              <a:gd name="T6" fmla="*/ 48 w 73"/>
              <a:gd name="T7" fmla="*/ 0 h 59"/>
              <a:gd name="T8" fmla="*/ 43 w 73"/>
              <a:gd name="T9" fmla="*/ 0 h 59"/>
              <a:gd name="T10" fmla="*/ 28 w 73"/>
              <a:gd name="T11" fmla="*/ 0 h 59"/>
              <a:gd name="T12" fmla="*/ 22 w 73"/>
              <a:gd name="T13" fmla="*/ 0 h 59"/>
              <a:gd name="T14" fmla="*/ 22 w 73"/>
              <a:gd name="T15" fmla="*/ 0 h 59"/>
              <a:gd name="T16" fmla="*/ 3 w 73"/>
              <a:gd name="T17" fmla="*/ 0 h 59"/>
              <a:gd name="T18" fmla="*/ 1 w 73"/>
              <a:gd name="T19" fmla="*/ 0 h 59"/>
              <a:gd name="T20" fmla="*/ 1 w 73"/>
              <a:gd name="T21" fmla="*/ 0 h 59"/>
              <a:gd name="T22" fmla="*/ 0 w 73"/>
              <a:gd name="T23" fmla="*/ 0 h 59"/>
              <a:gd name="T24" fmla="*/ 0 w 73"/>
              <a:gd name="T25" fmla="*/ 1 h 59"/>
              <a:gd name="T26" fmla="*/ 0 w 73"/>
              <a:gd name="T27" fmla="*/ 58 h 59"/>
              <a:gd name="T28" fmla="*/ 0 w 73"/>
              <a:gd name="T29" fmla="*/ 58 h 59"/>
              <a:gd name="T30" fmla="*/ 0 w 73"/>
              <a:gd name="T31" fmla="*/ 59 h 59"/>
              <a:gd name="T32" fmla="*/ 1 w 73"/>
              <a:gd name="T33" fmla="*/ 59 h 59"/>
              <a:gd name="T34" fmla="*/ 71 w 73"/>
              <a:gd name="T35" fmla="*/ 59 h 59"/>
              <a:gd name="T36" fmla="*/ 71 w 73"/>
              <a:gd name="T37" fmla="*/ 59 h 59"/>
              <a:gd name="T38" fmla="*/ 71 w 73"/>
              <a:gd name="T39" fmla="*/ 59 h 59"/>
              <a:gd name="T40" fmla="*/ 73 w 73"/>
              <a:gd name="T41" fmla="*/ 58 h 59"/>
              <a:gd name="T42" fmla="*/ 73 w 73"/>
              <a:gd name="T43" fmla="*/ 1 h 59"/>
              <a:gd name="T44" fmla="*/ 73 w 73"/>
              <a:gd name="T45" fmla="*/ 1 h 59"/>
              <a:gd name="T46" fmla="*/ 71 w 73"/>
              <a:gd name="T47" fmla="*/ 0 h 59"/>
              <a:gd name="T48" fmla="*/ 71 w 73"/>
              <a:gd name="T49" fmla="*/ 0 h 59"/>
              <a:gd name="T50" fmla="*/ 71 w 73"/>
              <a:gd name="T5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" h="59">
                <a:moveTo>
                  <a:pt x="71" y="0"/>
                </a:moveTo>
                <a:lnTo>
                  <a:pt x="67" y="0"/>
                </a:lnTo>
                <a:lnTo>
                  <a:pt x="48" y="0"/>
                </a:lnTo>
                <a:lnTo>
                  <a:pt x="48" y="0"/>
                </a:lnTo>
                <a:lnTo>
                  <a:pt x="43" y="0"/>
                </a:lnTo>
                <a:lnTo>
                  <a:pt x="28" y="0"/>
                </a:lnTo>
                <a:lnTo>
                  <a:pt x="22" y="0"/>
                </a:lnTo>
                <a:lnTo>
                  <a:pt x="22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58"/>
                </a:lnTo>
                <a:lnTo>
                  <a:pt x="0" y="58"/>
                </a:lnTo>
                <a:lnTo>
                  <a:pt x="0" y="59"/>
                </a:lnTo>
                <a:lnTo>
                  <a:pt x="1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3" y="58"/>
                </a:lnTo>
                <a:lnTo>
                  <a:pt x="73" y="1"/>
                </a:lnTo>
                <a:lnTo>
                  <a:pt x="73" y="1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852"/>
          <p:cNvSpPr>
            <a:spLocks noEditPoints="1"/>
          </p:cNvSpPr>
          <p:nvPr/>
        </p:nvSpPr>
        <p:spPr bwMode="auto">
          <a:xfrm>
            <a:off x="6277796" y="4783841"/>
            <a:ext cx="368952" cy="240169"/>
          </a:xfrm>
          <a:custGeom>
            <a:avLst/>
            <a:gdLst>
              <a:gd name="T0" fmla="*/ 20 w 106"/>
              <a:gd name="T1" fmla="*/ 0 h 69"/>
              <a:gd name="T2" fmla="*/ 13 w 106"/>
              <a:gd name="T3" fmla="*/ 2 h 69"/>
              <a:gd name="T4" fmla="*/ 1 w 106"/>
              <a:gd name="T5" fmla="*/ 11 h 69"/>
              <a:gd name="T6" fmla="*/ 0 w 106"/>
              <a:gd name="T7" fmla="*/ 49 h 69"/>
              <a:gd name="T8" fmla="*/ 1 w 106"/>
              <a:gd name="T9" fmla="*/ 56 h 69"/>
              <a:gd name="T10" fmla="*/ 13 w 106"/>
              <a:gd name="T11" fmla="*/ 68 h 69"/>
              <a:gd name="T12" fmla="*/ 86 w 106"/>
              <a:gd name="T13" fmla="*/ 69 h 69"/>
              <a:gd name="T14" fmla="*/ 93 w 106"/>
              <a:gd name="T15" fmla="*/ 68 h 69"/>
              <a:gd name="T16" fmla="*/ 105 w 106"/>
              <a:gd name="T17" fmla="*/ 56 h 69"/>
              <a:gd name="T18" fmla="*/ 106 w 106"/>
              <a:gd name="T19" fmla="*/ 21 h 69"/>
              <a:gd name="T20" fmla="*/ 105 w 106"/>
              <a:gd name="T21" fmla="*/ 11 h 69"/>
              <a:gd name="T22" fmla="*/ 93 w 106"/>
              <a:gd name="T23" fmla="*/ 2 h 69"/>
              <a:gd name="T24" fmla="*/ 86 w 106"/>
              <a:gd name="T25" fmla="*/ 0 h 69"/>
              <a:gd name="T26" fmla="*/ 101 w 106"/>
              <a:gd name="T27" fmla="*/ 58 h 69"/>
              <a:gd name="T28" fmla="*/ 99 w 106"/>
              <a:gd name="T29" fmla="*/ 60 h 69"/>
              <a:gd name="T30" fmla="*/ 99 w 106"/>
              <a:gd name="T31" fmla="*/ 58 h 69"/>
              <a:gd name="T32" fmla="*/ 54 w 106"/>
              <a:gd name="T33" fmla="*/ 47 h 69"/>
              <a:gd name="T34" fmla="*/ 52 w 106"/>
              <a:gd name="T35" fmla="*/ 47 h 69"/>
              <a:gd name="T36" fmla="*/ 52 w 106"/>
              <a:gd name="T37" fmla="*/ 47 h 69"/>
              <a:gd name="T38" fmla="*/ 9 w 106"/>
              <a:gd name="T39" fmla="*/ 58 h 69"/>
              <a:gd name="T40" fmla="*/ 7 w 106"/>
              <a:gd name="T41" fmla="*/ 58 h 69"/>
              <a:gd name="T42" fmla="*/ 7 w 106"/>
              <a:gd name="T43" fmla="*/ 58 h 69"/>
              <a:gd name="T44" fmla="*/ 5 w 106"/>
              <a:gd name="T45" fmla="*/ 58 h 69"/>
              <a:gd name="T46" fmla="*/ 5 w 106"/>
              <a:gd name="T47" fmla="*/ 56 h 69"/>
              <a:gd name="T48" fmla="*/ 5 w 106"/>
              <a:gd name="T49" fmla="*/ 54 h 69"/>
              <a:gd name="T50" fmla="*/ 7 w 106"/>
              <a:gd name="T51" fmla="*/ 10 h 69"/>
              <a:gd name="T52" fmla="*/ 7 w 106"/>
              <a:gd name="T53" fmla="*/ 10 h 69"/>
              <a:gd name="T54" fmla="*/ 7 w 106"/>
              <a:gd name="T55" fmla="*/ 8 h 69"/>
              <a:gd name="T56" fmla="*/ 11 w 106"/>
              <a:gd name="T57" fmla="*/ 8 h 69"/>
              <a:gd name="T58" fmla="*/ 52 w 106"/>
              <a:gd name="T59" fmla="*/ 41 h 69"/>
              <a:gd name="T60" fmla="*/ 95 w 106"/>
              <a:gd name="T61" fmla="*/ 8 h 69"/>
              <a:gd name="T62" fmla="*/ 97 w 106"/>
              <a:gd name="T63" fmla="*/ 6 h 69"/>
              <a:gd name="T64" fmla="*/ 99 w 106"/>
              <a:gd name="T65" fmla="*/ 8 h 69"/>
              <a:gd name="T66" fmla="*/ 97 w 106"/>
              <a:gd name="T67" fmla="*/ 10 h 69"/>
              <a:gd name="T68" fmla="*/ 101 w 106"/>
              <a:gd name="T69" fmla="*/ 56 h 69"/>
              <a:gd name="T70" fmla="*/ 103 w 106"/>
              <a:gd name="T71" fmla="*/ 56 h 69"/>
              <a:gd name="T72" fmla="*/ 103 w 106"/>
              <a:gd name="T73" fmla="*/ 58 h 69"/>
              <a:gd name="T74" fmla="*/ 101 w 106"/>
              <a:gd name="T75" fmla="*/ 5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6" h="69">
                <a:moveTo>
                  <a:pt x="86" y="0"/>
                </a:moveTo>
                <a:lnTo>
                  <a:pt x="20" y="0"/>
                </a:lnTo>
                <a:lnTo>
                  <a:pt x="20" y="0"/>
                </a:lnTo>
                <a:lnTo>
                  <a:pt x="13" y="2"/>
                </a:lnTo>
                <a:lnTo>
                  <a:pt x="5" y="6"/>
                </a:lnTo>
                <a:lnTo>
                  <a:pt x="1" y="11"/>
                </a:lnTo>
                <a:lnTo>
                  <a:pt x="0" y="21"/>
                </a:lnTo>
                <a:lnTo>
                  <a:pt x="0" y="49"/>
                </a:lnTo>
                <a:lnTo>
                  <a:pt x="0" y="49"/>
                </a:lnTo>
                <a:lnTo>
                  <a:pt x="1" y="56"/>
                </a:lnTo>
                <a:lnTo>
                  <a:pt x="5" y="64"/>
                </a:lnTo>
                <a:lnTo>
                  <a:pt x="13" y="68"/>
                </a:lnTo>
                <a:lnTo>
                  <a:pt x="20" y="69"/>
                </a:lnTo>
                <a:lnTo>
                  <a:pt x="86" y="69"/>
                </a:lnTo>
                <a:lnTo>
                  <a:pt x="86" y="69"/>
                </a:lnTo>
                <a:lnTo>
                  <a:pt x="93" y="68"/>
                </a:lnTo>
                <a:lnTo>
                  <a:pt x="101" y="64"/>
                </a:lnTo>
                <a:lnTo>
                  <a:pt x="105" y="56"/>
                </a:lnTo>
                <a:lnTo>
                  <a:pt x="106" y="49"/>
                </a:lnTo>
                <a:lnTo>
                  <a:pt x="106" y="21"/>
                </a:lnTo>
                <a:lnTo>
                  <a:pt x="106" y="21"/>
                </a:lnTo>
                <a:lnTo>
                  <a:pt x="105" y="11"/>
                </a:lnTo>
                <a:lnTo>
                  <a:pt x="101" y="6"/>
                </a:lnTo>
                <a:lnTo>
                  <a:pt x="93" y="2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101" y="58"/>
                </a:moveTo>
                <a:lnTo>
                  <a:pt x="101" y="58"/>
                </a:lnTo>
                <a:lnTo>
                  <a:pt x="99" y="60"/>
                </a:lnTo>
                <a:lnTo>
                  <a:pt x="99" y="60"/>
                </a:lnTo>
                <a:lnTo>
                  <a:pt x="99" y="60"/>
                </a:lnTo>
                <a:lnTo>
                  <a:pt x="99" y="58"/>
                </a:lnTo>
                <a:lnTo>
                  <a:pt x="71" y="34"/>
                </a:lnTo>
                <a:lnTo>
                  <a:pt x="54" y="47"/>
                </a:lnTo>
                <a:lnTo>
                  <a:pt x="54" y="47"/>
                </a:lnTo>
                <a:lnTo>
                  <a:pt x="52" y="47"/>
                </a:lnTo>
                <a:lnTo>
                  <a:pt x="52" y="47"/>
                </a:lnTo>
                <a:lnTo>
                  <a:pt x="52" y="47"/>
                </a:lnTo>
                <a:lnTo>
                  <a:pt x="35" y="34"/>
                </a:lnTo>
                <a:lnTo>
                  <a:pt x="9" y="58"/>
                </a:lnTo>
                <a:lnTo>
                  <a:pt x="9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5" y="58"/>
                </a:lnTo>
                <a:lnTo>
                  <a:pt x="5" y="58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4"/>
                </a:lnTo>
                <a:lnTo>
                  <a:pt x="31" y="30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7" y="8"/>
                </a:lnTo>
                <a:lnTo>
                  <a:pt x="7" y="8"/>
                </a:lnTo>
                <a:lnTo>
                  <a:pt x="9" y="6"/>
                </a:lnTo>
                <a:lnTo>
                  <a:pt x="11" y="8"/>
                </a:lnTo>
                <a:lnTo>
                  <a:pt x="13" y="10"/>
                </a:lnTo>
                <a:lnTo>
                  <a:pt x="52" y="41"/>
                </a:lnTo>
                <a:lnTo>
                  <a:pt x="93" y="10"/>
                </a:lnTo>
                <a:lnTo>
                  <a:pt x="95" y="8"/>
                </a:lnTo>
                <a:lnTo>
                  <a:pt x="95" y="8"/>
                </a:lnTo>
                <a:lnTo>
                  <a:pt x="97" y="6"/>
                </a:lnTo>
                <a:lnTo>
                  <a:pt x="99" y="8"/>
                </a:lnTo>
                <a:lnTo>
                  <a:pt x="99" y="8"/>
                </a:lnTo>
                <a:lnTo>
                  <a:pt x="99" y="10"/>
                </a:lnTo>
                <a:lnTo>
                  <a:pt x="97" y="10"/>
                </a:lnTo>
                <a:lnTo>
                  <a:pt x="73" y="30"/>
                </a:lnTo>
                <a:lnTo>
                  <a:pt x="101" y="56"/>
                </a:lnTo>
                <a:lnTo>
                  <a:pt x="101" y="56"/>
                </a:lnTo>
                <a:lnTo>
                  <a:pt x="103" y="56"/>
                </a:lnTo>
                <a:lnTo>
                  <a:pt x="103" y="58"/>
                </a:lnTo>
                <a:lnTo>
                  <a:pt x="103" y="58"/>
                </a:lnTo>
                <a:lnTo>
                  <a:pt x="101" y="58"/>
                </a:lnTo>
                <a:lnTo>
                  <a:pt x="101" y="5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853"/>
          <p:cNvSpPr>
            <a:spLocks/>
          </p:cNvSpPr>
          <p:nvPr/>
        </p:nvSpPr>
        <p:spPr bwMode="auto">
          <a:xfrm>
            <a:off x="2149697" y="4199084"/>
            <a:ext cx="278456" cy="264533"/>
          </a:xfrm>
          <a:custGeom>
            <a:avLst/>
            <a:gdLst>
              <a:gd name="T0" fmla="*/ 35 w 80"/>
              <a:gd name="T1" fmla="*/ 3 h 76"/>
              <a:gd name="T2" fmla="*/ 35 w 80"/>
              <a:gd name="T3" fmla="*/ 3 h 76"/>
              <a:gd name="T4" fmla="*/ 39 w 80"/>
              <a:gd name="T5" fmla="*/ 0 h 76"/>
              <a:gd name="T6" fmla="*/ 41 w 80"/>
              <a:gd name="T7" fmla="*/ 0 h 76"/>
              <a:gd name="T8" fmla="*/ 43 w 80"/>
              <a:gd name="T9" fmla="*/ 0 h 76"/>
              <a:gd name="T10" fmla="*/ 45 w 80"/>
              <a:gd name="T11" fmla="*/ 3 h 76"/>
              <a:gd name="T12" fmla="*/ 50 w 80"/>
              <a:gd name="T13" fmla="*/ 13 h 76"/>
              <a:gd name="T14" fmla="*/ 50 w 80"/>
              <a:gd name="T15" fmla="*/ 13 h 76"/>
              <a:gd name="T16" fmla="*/ 52 w 80"/>
              <a:gd name="T17" fmla="*/ 16 h 76"/>
              <a:gd name="T18" fmla="*/ 56 w 80"/>
              <a:gd name="T19" fmla="*/ 20 h 76"/>
              <a:gd name="T20" fmla="*/ 61 w 80"/>
              <a:gd name="T21" fmla="*/ 22 h 76"/>
              <a:gd name="T22" fmla="*/ 65 w 80"/>
              <a:gd name="T23" fmla="*/ 24 h 76"/>
              <a:gd name="T24" fmla="*/ 76 w 80"/>
              <a:gd name="T25" fmla="*/ 26 h 76"/>
              <a:gd name="T26" fmla="*/ 76 w 80"/>
              <a:gd name="T27" fmla="*/ 26 h 76"/>
              <a:gd name="T28" fmla="*/ 80 w 80"/>
              <a:gd name="T29" fmla="*/ 26 h 76"/>
              <a:gd name="T30" fmla="*/ 80 w 80"/>
              <a:gd name="T31" fmla="*/ 28 h 76"/>
              <a:gd name="T32" fmla="*/ 80 w 80"/>
              <a:gd name="T33" fmla="*/ 31 h 76"/>
              <a:gd name="T34" fmla="*/ 78 w 80"/>
              <a:gd name="T35" fmla="*/ 33 h 76"/>
              <a:gd name="T36" fmla="*/ 71 w 80"/>
              <a:gd name="T37" fmla="*/ 43 h 76"/>
              <a:gd name="T38" fmla="*/ 71 w 80"/>
              <a:gd name="T39" fmla="*/ 43 h 76"/>
              <a:gd name="T40" fmla="*/ 67 w 80"/>
              <a:gd name="T41" fmla="*/ 45 h 76"/>
              <a:gd name="T42" fmla="*/ 65 w 80"/>
              <a:gd name="T43" fmla="*/ 50 h 76"/>
              <a:gd name="T44" fmla="*/ 65 w 80"/>
              <a:gd name="T45" fmla="*/ 54 h 76"/>
              <a:gd name="T46" fmla="*/ 65 w 80"/>
              <a:gd name="T47" fmla="*/ 59 h 76"/>
              <a:gd name="T48" fmla="*/ 67 w 80"/>
              <a:gd name="T49" fmla="*/ 71 h 76"/>
              <a:gd name="T50" fmla="*/ 67 w 80"/>
              <a:gd name="T51" fmla="*/ 71 h 76"/>
              <a:gd name="T52" fmla="*/ 67 w 80"/>
              <a:gd name="T53" fmla="*/ 74 h 76"/>
              <a:gd name="T54" fmla="*/ 65 w 80"/>
              <a:gd name="T55" fmla="*/ 76 h 76"/>
              <a:gd name="T56" fmla="*/ 63 w 80"/>
              <a:gd name="T57" fmla="*/ 76 h 76"/>
              <a:gd name="T58" fmla="*/ 59 w 80"/>
              <a:gd name="T59" fmla="*/ 76 h 76"/>
              <a:gd name="T60" fmla="*/ 50 w 80"/>
              <a:gd name="T61" fmla="*/ 71 h 76"/>
              <a:gd name="T62" fmla="*/ 50 w 80"/>
              <a:gd name="T63" fmla="*/ 71 h 76"/>
              <a:gd name="T64" fmla="*/ 45 w 80"/>
              <a:gd name="T65" fmla="*/ 69 h 76"/>
              <a:gd name="T66" fmla="*/ 41 w 80"/>
              <a:gd name="T67" fmla="*/ 69 h 76"/>
              <a:gd name="T68" fmla="*/ 35 w 80"/>
              <a:gd name="T69" fmla="*/ 69 h 76"/>
              <a:gd name="T70" fmla="*/ 31 w 80"/>
              <a:gd name="T71" fmla="*/ 71 h 76"/>
              <a:gd name="T72" fmla="*/ 22 w 80"/>
              <a:gd name="T73" fmla="*/ 76 h 76"/>
              <a:gd name="T74" fmla="*/ 22 w 80"/>
              <a:gd name="T75" fmla="*/ 76 h 76"/>
              <a:gd name="T76" fmla="*/ 18 w 80"/>
              <a:gd name="T77" fmla="*/ 76 h 76"/>
              <a:gd name="T78" fmla="*/ 16 w 80"/>
              <a:gd name="T79" fmla="*/ 76 h 76"/>
              <a:gd name="T80" fmla="*/ 15 w 80"/>
              <a:gd name="T81" fmla="*/ 74 h 76"/>
              <a:gd name="T82" fmla="*/ 15 w 80"/>
              <a:gd name="T83" fmla="*/ 71 h 76"/>
              <a:gd name="T84" fmla="*/ 16 w 80"/>
              <a:gd name="T85" fmla="*/ 59 h 76"/>
              <a:gd name="T86" fmla="*/ 16 w 80"/>
              <a:gd name="T87" fmla="*/ 59 h 76"/>
              <a:gd name="T88" fmla="*/ 16 w 80"/>
              <a:gd name="T89" fmla="*/ 54 h 76"/>
              <a:gd name="T90" fmla="*/ 15 w 80"/>
              <a:gd name="T91" fmla="*/ 50 h 76"/>
              <a:gd name="T92" fmla="*/ 13 w 80"/>
              <a:gd name="T93" fmla="*/ 45 h 76"/>
              <a:gd name="T94" fmla="*/ 11 w 80"/>
              <a:gd name="T95" fmla="*/ 43 h 76"/>
              <a:gd name="T96" fmla="*/ 3 w 80"/>
              <a:gd name="T97" fmla="*/ 33 h 76"/>
              <a:gd name="T98" fmla="*/ 3 w 80"/>
              <a:gd name="T99" fmla="*/ 33 h 76"/>
              <a:gd name="T100" fmla="*/ 0 w 80"/>
              <a:gd name="T101" fmla="*/ 31 h 76"/>
              <a:gd name="T102" fmla="*/ 0 w 80"/>
              <a:gd name="T103" fmla="*/ 28 h 76"/>
              <a:gd name="T104" fmla="*/ 1 w 80"/>
              <a:gd name="T105" fmla="*/ 26 h 76"/>
              <a:gd name="T106" fmla="*/ 5 w 80"/>
              <a:gd name="T107" fmla="*/ 26 h 76"/>
              <a:gd name="T108" fmla="*/ 16 w 80"/>
              <a:gd name="T109" fmla="*/ 24 h 76"/>
              <a:gd name="T110" fmla="*/ 16 w 80"/>
              <a:gd name="T111" fmla="*/ 24 h 76"/>
              <a:gd name="T112" fmla="*/ 20 w 80"/>
              <a:gd name="T113" fmla="*/ 22 h 76"/>
              <a:gd name="T114" fmla="*/ 24 w 80"/>
              <a:gd name="T115" fmla="*/ 20 h 76"/>
              <a:gd name="T116" fmla="*/ 28 w 80"/>
              <a:gd name="T117" fmla="*/ 16 h 76"/>
              <a:gd name="T118" fmla="*/ 31 w 80"/>
              <a:gd name="T119" fmla="*/ 13 h 76"/>
              <a:gd name="T120" fmla="*/ 35 w 80"/>
              <a:gd name="T121" fmla="*/ 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" h="76">
                <a:moveTo>
                  <a:pt x="35" y="3"/>
                </a:moveTo>
                <a:lnTo>
                  <a:pt x="35" y="3"/>
                </a:lnTo>
                <a:lnTo>
                  <a:pt x="39" y="0"/>
                </a:lnTo>
                <a:lnTo>
                  <a:pt x="41" y="0"/>
                </a:lnTo>
                <a:lnTo>
                  <a:pt x="43" y="0"/>
                </a:lnTo>
                <a:lnTo>
                  <a:pt x="45" y="3"/>
                </a:lnTo>
                <a:lnTo>
                  <a:pt x="50" y="13"/>
                </a:lnTo>
                <a:lnTo>
                  <a:pt x="50" y="13"/>
                </a:lnTo>
                <a:lnTo>
                  <a:pt x="52" y="16"/>
                </a:lnTo>
                <a:lnTo>
                  <a:pt x="56" y="20"/>
                </a:lnTo>
                <a:lnTo>
                  <a:pt x="61" y="22"/>
                </a:lnTo>
                <a:lnTo>
                  <a:pt x="65" y="24"/>
                </a:lnTo>
                <a:lnTo>
                  <a:pt x="76" y="26"/>
                </a:lnTo>
                <a:lnTo>
                  <a:pt x="76" y="26"/>
                </a:lnTo>
                <a:lnTo>
                  <a:pt x="80" y="26"/>
                </a:lnTo>
                <a:lnTo>
                  <a:pt x="80" y="28"/>
                </a:lnTo>
                <a:lnTo>
                  <a:pt x="80" y="31"/>
                </a:lnTo>
                <a:lnTo>
                  <a:pt x="78" y="33"/>
                </a:lnTo>
                <a:lnTo>
                  <a:pt x="71" y="43"/>
                </a:lnTo>
                <a:lnTo>
                  <a:pt x="71" y="43"/>
                </a:lnTo>
                <a:lnTo>
                  <a:pt x="67" y="45"/>
                </a:lnTo>
                <a:lnTo>
                  <a:pt x="65" y="50"/>
                </a:lnTo>
                <a:lnTo>
                  <a:pt x="65" y="54"/>
                </a:lnTo>
                <a:lnTo>
                  <a:pt x="65" y="59"/>
                </a:lnTo>
                <a:lnTo>
                  <a:pt x="67" y="71"/>
                </a:lnTo>
                <a:lnTo>
                  <a:pt x="67" y="71"/>
                </a:lnTo>
                <a:lnTo>
                  <a:pt x="67" y="74"/>
                </a:lnTo>
                <a:lnTo>
                  <a:pt x="65" y="76"/>
                </a:lnTo>
                <a:lnTo>
                  <a:pt x="63" y="76"/>
                </a:lnTo>
                <a:lnTo>
                  <a:pt x="59" y="76"/>
                </a:lnTo>
                <a:lnTo>
                  <a:pt x="50" y="71"/>
                </a:lnTo>
                <a:lnTo>
                  <a:pt x="50" y="71"/>
                </a:lnTo>
                <a:lnTo>
                  <a:pt x="45" y="69"/>
                </a:lnTo>
                <a:lnTo>
                  <a:pt x="41" y="69"/>
                </a:lnTo>
                <a:lnTo>
                  <a:pt x="35" y="69"/>
                </a:lnTo>
                <a:lnTo>
                  <a:pt x="31" y="71"/>
                </a:lnTo>
                <a:lnTo>
                  <a:pt x="22" y="76"/>
                </a:lnTo>
                <a:lnTo>
                  <a:pt x="22" y="76"/>
                </a:lnTo>
                <a:lnTo>
                  <a:pt x="18" y="76"/>
                </a:lnTo>
                <a:lnTo>
                  <a:pt x="16" y="76"/>
                </a:lnTo>
                <a:lnTo>
                  <a:pt x="15" y="74"/>
                </a:lnTo>
                <a:lnTo>
                  <a:pt x="15" y="71"/>
                </a:lnTo>
                <a:lnTo>
                  <a:pt x="16" y="59"/>
                </a:lnTo>
                <a:lnTo>
                  <a:pt x="16" y="59"/>
                </a:lnTo>
                <a:lnTo>
                  <a:pt x="16" y="54"/>
                </a:lnTo>
                <a:lnTo>
                  <a:pt x="15" y="50"/>
                </a:lnTo>
                <a:lnTo>
                  <a:pt x="13" y="45"/>
                </a:lnTo>
                <a:lnTo>
                  <a:pt x="11" y="43"/>
                </a:lnTo>
                <a:lnTo>
                  <a:pt x="3" y="33"/>
                </a:lnTo>
                <a:lnTo>
                  <a:pt x="3" y="33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5" y="26"/>
                </a:lnTo>
                <a:lnTo>
                  <a:pt x="16" y="24"/>
                </a:lnTo>
                <a:lnTo>
                  <a:pt x="16" y="24"/>
                </a:lnTo>
                <a:lnTo>
                  <a:pt x="20" y="22"/>
                </a:lnTo>
                <a:lnTo>
                  <a:pt x="24" y="20"/>
                </a:lnTo>
                <a:lnTo>
                  <a:pt x="28" y="16"/>
                </a:lnTo>
                <a:lnTo>
                  <a:pt x="31" y="13"/>
                </a:lnTo>
                <a:lnTo>
                  <a:pt x="3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854"/>
          <p:cNvSpPr>
            <a:spLocks/>
          </p:cNvSpPr>
          <p:nvPr/>
        </p:nvSpPr>
        <p:spPr bwMode="auto">
          <a:xfrm>
            <a:off x="3503686" y="4348752"/>
            <a:ext cx="132265" cy="128787"/>
          </a:xfrm>
          <a:custGeom>
            <a:avLst/>
            <a:gdLst>
              <a:gd name="T0" fmla="*/ 38 w 38"/>
              <a:gd name="T1" fmla="*/ 3 h 37"/>
              <a:gd name="T2" fmla="*/ 38 w 38"/>
              <a:gd name="T3" fmla="*/ 3 h 37"/>
              <a:gd name="T4" fmla="*/ 36 w 38"/>
              <a:gd name="T5" fmla="*/ 7 h 37"/>
              <a:gd name="T6" fmla="*/ 30 w 38"/>
              <a:gd name="T7" fmla="*/ 9 h 37"/>
              <a:gd name="T8" fmla="*/ 30 w 38"/>
              <a:gd name="T9" fmla="*/ 9 h 37"/>
              <a:gd name="T10" fmla="*/ 10 w 38"/>
              <a:gd name="T11" fmla="*/ 9 h 37"/>
              <a:gd name="T12" fmla="*/ 10 w 38"/>
              <a:gd name="T13" fmla="*/ 0 h 37"/>
              <a:gd name="T14" fmla="*/ 0 w 38"/>
              <a:gd name="T15" fmla="*/ 18 h 37"/>
              <a:gd name="T16" fmla="*/ 10 w 38"/>
              <a:gd name="T17" fmla="*/ 37 h 37"/>
              <a:gd name="T18" fmla="*/ 10 w 38"/>
              <a:gd name="T19" fmla="*/ 28 h 37"/>
              <a:gd name="T20" fmla="*/ 21 w 38"/>
              <a:gd name="T21" fmla="*/ 28 h 37"/>
              <a:gd name="T22" fmla="*/ 21 w 38"/>
              <a:gd name="T23" fmla="*/ 28 h 37"/>
              <a:gd name="T24" fmla="*/ 23 w 38"/>
              <a:gd name="T25" fmla="*/ 28 h 37"/>
              <a:gd name="T26" fmla="*/ 27 w 38"/>
              <a:gd name="T27" fmla="*/ 26 h 37"/>
              <a:gd name="T28" fmla="*/ 32 w 38"/>
              <a:gd name="T29" fmla="*/ 18 h 37"/>
              <a:gd name="T30" fmla="*/ 38 w 38"/>
              <a:gd name="T31" fmla="*/ 3 h 37"/>
              <a:gd name="T32" fmla="*/ 38 w 38"/>
              <a:gd name="T33" fmla="*/ 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" h="37">
                <a:moveTo>
                  <a:pt x="38" y="3"/>
                </a:moveTo>
                <a:lnTo>
                  <a:pt x="38" y="3"/>
                </a:lnTo>
                <a:lnTo>
                  <a:pt x="36" y="7"/>
                </a:lnTo>
                <a:lnTo>
                  <a:pt x="30" y="9"/>
                </a:lnTo>
                <a:lnTo>
                  <a:pt x="30" y="9"/>
                </a:lnTo>
                <a:lnTo>
                  <a:pt x="10" y="9"/>
                </a:lnTo>
                <a:lnTo>
                  <a:pt x="10" y="0"/>
                </a:lnTo>
                <a:lnTo>
                  <a:pt x="0" y="18"/>
                </a:lnTo>
                <a:lnTo>
                  <a:pt x="10" y="37"/>
                </a:lnTo>
                <a:lnTo>
                  <a:pt x="10" y="28"/>
                </a:lnTo>
                <a:lnTo>
                  <a:pt x="21" y="28"/>
                </a:lnTo>
                <a:lnTo>
                  <a:pt x="21" y="28"/>
                </a:lnTo>
                <a:lnTo>
                  <a:pt x="23" y="28"/>
                </a:lnTo>
                <a:lnTo>
                  <a:pt x="27" y="26"/>
                </a:lnTo>
                <a:lnTo>
                  <a:pt x="32" y="18"/>
                </a:lnTo>
                <a:lnTo>
                  <a:pt x="38" y="3"/>
                </a:lnTo>
                <a:lnTo>
                  <a:pt x="38" y="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855"/>
          <p:cNvSpPr>
            <a:spLocks/>
          </p:cNvSpPr>
          <p:nvPr/>
        </p:nvSpPr>
        <p:spPr bwMode="auto">
          <a:xfrm>
            <a:off x="3545455" y="4261737"/>
            <a:ext cx="90499" cy="104422"/>
          </a:xfrm>
          <a:custGeom>
            <a:avLst/>
            <a:gdLst>
              <a:gd name="T0" fmla="*/ 0 w 26"/>
              <a:gd name="T1" fmla="*/ 10 h 30"/>
              <a:gd name="T2" fmla="*/ 15 w 26"/>
              <a:gd name="T3" fmla="*/ 0 h 30"/>
              <a:gd name="T4" fmla="*/ 24 w 26"/>
              <a:gd name="T5" fmla="*/ 17 h 30"/>
              <a:gd name="T6" fmla="*/ 24 w 26"/>
              <a:gd name="T7" fmla="*/ 17 h 30"/>
              <a:gd name="T8" fmla="*/ 26 w 26"/>
              <a:gd name="T9" fmla="*/ 21 h 30"/>
              <a:gd name="T10" fmla="*/ 26 w 26"/>
              <a:gd name="T11" fmla="*/ 25 h 30"/>
              <a:gd name="T12" fmla="*/ 22 w 26"/>
              <a:gd name="T13" fmla="*/ 28 h 30"/>
              <a:gd name="T14" fmla="*/ 22 w 26"/>
              <a:gd name="T15" fmla="*/ 28 h 30"/>
              <a:gd name="T16" fmla="*/ 16 w 26"/>
              <a:gd name="T17" fmla="*/ 30 h 30"/>
              <a:gd name="T18" fmla="*/ 13 w 26"/>
              <a:gd name="T19" fmla="*/ 28 h 30"/>
              <a:gd name="T20" fmla="*/ 9 w 26"/>
              <a:gd name="T21" fmla="*/ 27 h 30"/>
              <a:gd name="T22" fmla="*/ 0 w 26"/>
              <a:gd name="T23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0">
                <a:moveTo>
                  <a:pt x="0" y="10"/>
                </a:moveTo>
                <a:lnTo>
                  <a:pt x="15" y="0"/>
                </a:lnTo>
                <a:lnTo>
                  <a:pt x="24" y="17"/>
                </a:lnTo>
                <a:lnTo>
                  <a:pt x="24" y="17"/>
                </a:lnTo>
                <a:lnTo>
                  <a:pt x="26" y="21"/>
                </a:lnTo>
                <a:lnTo>
                  <a:pt x="26" y="25"/>
                </a:lnTo>
                <a:lnTo>
                  <a:pt x="22" y="28"/>
                </a:lnTo>
                <a:lnTo>
                  <a:pt x="22" y="28"/>
                </a:lnTo>
                <a:lnTo>
                  <a:pt x="16" y="30"/>
                </a:lnTo>
                <a:lnTo>
                  <a:pt x="13" y="28"/>
                </a:lnTo>
                <a:lnTo>
                  <a:pt x="9" y="27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856"/>
          <p:cNvSpPr>
            <a:spLocks/>
          </p:cNvSpPr>
          <p:nvPr/>
        </p:nvSpPr>
        <p:spPr bwMode="auto">
          <a:xfrm>
            <a:off x="3340093" y="4289583"/>
            <a:ext cx="111383" cy="142710"/>
          </a:xfrm>
          <a:custGeom>
            <a:avLst/>
            <a:gdLst>
              <a:gd name="T0" fmla="*/ 15 w 32"/>
              <a:gd name="T1" fmla="*/ 41 h 41"/>
              <a:gd name="T2" fmla="*/ 15 w 32"/>
              <a:gd name="T3" fmla="*/ 41 h 41"/>
              <a:gd name="T4" fmla="*/ 14 w 32"/>
              <a:gd name="T5" fmla="*/ 37 h 41"/>
              <a:gd name="T6" fmla="*/ 14 w 32"/>
              <a:gd name="T7" fmla="*/ 32 h 41"/>
              <a:gd name="T8" fmla="*/ 14 w 32"/>
              <a:gd name="T9" fmla="*/ 32 h 41"/>
              <a:gd name="T10" fmla="*/ 25 w 32"/>
              <a:gd name="T11" fmla="*/ 15 h 41"/>
              <a:gd name="T12" fmla="*/ 32 w 32"/>
              <a:gd name="T13" fmla="*/ 19 h 41"/>
              <a:gd name="T14" fmla="*/ 21 w 32"/>
              <a:gd name="T15" fmla="*/ 2 h 41"/>
              <a:gd name="T16" fmla="*/ 0 w 32"/>
              <a:gd name="T17" fmla="*/ 0 h 41"/>
              <a:gd name="T18" fmla="*/ 8 w 32"/>
              <a:gd name="T19" fmla="*/ 5 h 41"/>
              <a:gd name="T20" fmla="*/ 2 w 32"/>
              <a:gd name="T21" fmla="*/ 13 h 41"/>
              <a:gd name="T22" fmla="*/ 2 w 32"/>
              <a:gd name="T23" fmla="*/ 13 h 41"/>
              <a:gd name="T24" fmla="*/ 2 w 32"/>
              <a:gd name="T25" fmla="*/ 15 h 41"/>
              <a:gd name="T26" fmla="*/ 2 w 32"/>
              <a:gd name="T27" fmla="*/ 20 h 41"/>
              <a:gd name="T28" fmla="*/ 6 w 32"/>
              <a:gd name="T29" fmla="*/ 28 h 41"/>
              <a:gd name="T30" fmla="*/ 15 w 32"/>
              <a:gd name="T31" fmla="*/ 41 h 41"/>
              <a:gd name="T32" fmla="*/ 15 w 32"/>
              <a:gd name="T3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15" y="41"/>
                </a:moveTo>
                <a:lnTo>
                  <a:pt x="15" y="41"/>
                </a:lnTo>
                <a:lnTo>
                  <a:pt x="14" y="37"/>
                </a:lnTo>
                <a:lnTo>
                  <a:pt x="14" y="32"/>
                </a:lnTo>
                <a:lnTo>
                  <a:pt x="14" y="32"/>
                </a:lnTo>
                <a:lnTo>
                  <a:pt x="25" y="15"/>
                </a:lnTo>
                <a:lnTo>
                  <a:pt x="32" y="19"/>
                </a:lnTo>
                <a:lnTo>
                  <a:pt x="21" y="2"/>
                </a:lnTo>
                <a:lnTo>
                  <a:pt x="0" y="0"/>
                </a:lnTo>
                <a:lnTo>
                  <a:pt x="8" y="5"/>
                </a:lnTo>
                <a:lnTo>
                  <a:pt x="2" y="13"/>
                </a:lnTo>
                <a:lnTo>
                  <a:pt x="2" y="13"/>
                </a:lnTo>
                <a:lnTo>
                  <a:pt x="2" y="15"/>
                </a:lnTo>
                <a:lnTo>
                  <a:pt x="2" y="20"/>
                </a:lnTo>
                <a:lnTo>
                  <a:pt x="6" y="28"/>
                </a:lnTo>
                <a:lnTo>
                  <a:pt x="15" y="41"/>
                </a:lnTo>
                <a:lnTo>
                  <a:pt x="15" y="4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857"/>
          <p:cNvSpPr>
            <a:spLocks/>
          </p:cNvSpPr>
          <p:nvPr/>
        </p:nvSpPr>
        <p:spPr bwMode="auto">
          <a:xfrm>
            <a:off x="3399266" y="4387041"/>
            <a:ext cx="97460" cy="66135"/>
          </a:xfrm>
          <a:custGeom>
            <a:avLst/>
            <a:gdLst>
              <a:gd name="T0" fmla="*/ 28 w 28"/>
              <a:gd name="T1" fmla="*/ 0 h 19"/>
              <a:gd name="T2" fmla="*/ 28 w 28"/>
              <a:gd name="T3" fmla="*/ 19 h 19"/>
              <a:gd name="T4" fmla="*/ 10 w 28"/>
              <a:gd name="T5" fmla="*/ 19 h 19"/>
              <a:gd name="T6" fmla="*/ 10 w 28"/>
              <a:gd name="T7" fmla="*/ 19 h 19"/>
              <a:gd name="T8" fmla="*/ 6 w 28"/>
              <a:gd name="T9" fmla="*/ 17 h 19"/>
              <a:gd name="T10" fmla="*/ 2 w 28"/>
              <a:gd name="T11" fmla="*/ 15 h 19"/>
              <a:gd name="T12" fmla="*/ 0 w 28"/>
              <a:gd name="T13" fmla="*/ 9 h 19"/>
              <a:gd name="T14" fmla="*/ 0 w 28"/>
              <a:gd name="T15" fmla="*/ 9 h 19"/>
              <a:gd name="T16" fmla="*/ 2 w 28"/>
              <a:gd name="T17" fmla="*/ 5 h 19"/>
              <a:gd name="T18" fmla="*/ 6 w 28"/>
              <a:gd name="T19" fmla="*/ 2 h 19"/>
              <a:gd name="T20" fmla="*/ 10 w 28"/>
              <a:gd name="T21" fmla="*/ 0 h 19"/>
              <a:gd name="T22" fmla="*/ 28 w 28"/>
              <a:gd name="T2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19">
                <a:moveTo>
                  <a:pt x="28" y="0"/>
                </a:moveTo>
                <a:lnTo>
                  <a:pt x="28" y="19"/>
                </a:lnTo>
                <a:lnTo>
                  <a:pt x="10" y="19"/>
                </a:lnTo>
                <a:lnTo>
                  <a:pt x="10" y="19"/>
                </a:lnTo>
                <a:lnTo>
                  <a:pt x="6" y="17"/>
                </a:lnTo>
                <a:lnTo>
                  <a:pt x="2" y="15"/>
                </a:lnTo>
                <a:lnTo>
                  <a:pt x="0" y="9"/>
                </a:lnTo>
                <a:lnTo>
                  <a:pt x="0" y="9"/>
                </a:lnTo>
                <a:lnTo>
                  <a:pt x="2" y="5"/>
                </a:lnTo>
                <a:lnTo>
                  <a:pt x="6" y="2"/>
                </a:lnTo>
                <a:lnTo>
                  <a:pt x="1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858"/>
          <p:cNvSpPr>
            <a:spLocks/>
          </p:cNvSpPr>
          <p:nvPr/>
        </p:nvSpPr>
        <p:spPr bwMode="auto">
          <a:xfrm>
            <a:off x="3451474" y="4185161"/>
            <a:ext cx="149670" cy="90499"/>
          </a:xfrm>
          <a:custGeom>
            <a:avLst/>
            <a:gdLst>
              <a:gd name="T0" fmla="*/ 0 w 43"/>
              <a:gd name="T1" fmla="*/ 0 h 26"/>
              <a:gd name="T2" fmla="*/ 0 w 43"/>
              <a:gd name="T3" fmla="*/ 0 h 26"/>
              <a:gd name="T4" fmla="*/ 4 w 43"/>
              <a:gd name="T5" fmla="*/ 2 h 26"/>
              <a:gd name="T6" fmla="*/ 10 w 43"/>
              <a:gd name="T7" fmla="*/ 4 h 26"/>
              <a:gd name="T8" fmla="*/ 10 w 43"/>
              <a:gd name="T9" fmla="*/ 4 h 26"/>
              <a:gd name="T10" fmla="*/ 19 w 43"/>
              <a:gd name="T11" fmla="*/ 22 h 26"/>
              <a:gd name="T12" fmla="*/ 12 w 43"/>
              <a:gd name="T13" fmla="*/ 26 h 26"/>
              <a:gd name="T14" fmla="*/ 32 w 43"/>
              <a:gd name="T15" fmla="*/ 24 h 26"/>
              <a:gd name="T16" fmla="*/ 43 w 43"/>
              <a:gd name="T17" fmla="*/ 7 h 26"/>
              <a:gd name="T18" fmla="*/ 34 w 43"/>
              <a:gd name="T19" fmla="*/ 13 h 26"/>
              <a:gd name="T20" fmla="*/ 30 w 43"/>
              <a:gd name="T21" fmla="*/ 4 h 26"/>
              <a:gd name="T22" fmla="*/ 30 w 43"/>
              <a:gd name="T23" fmla="*/ 4 h 26"/>
              <a:gd name="T24" fmla="*/ 28 w 43"/>
              <a:gd name="T25" fmla="*/ 2 h 26"/>
              <a:gd name="T26" fmla="*/ 27 w 43"/>
              <a:gd name="T27" fmla="*/ 0 h 26"/>
              <a:gd name="T28" fmla="*/ 17 w 43"/>
              <a:gd name="T29" fmla="*/ 0 h 26"/>
              <a:gd name="T30" fmla="*/ 0 w 43"/>
              <a:gd name="T31" fmla="*/ 0 h 26"/>
              <a:gd name="T32" fmla="*/ 0 w 43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6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10" y="4"/>
                </a:lnTo>
                <a:lnTo>
                  <a:pt x="10" y="4"/>
                </a:lnTo>
                <a:lnTo>
                  <a:pt x="19" y="22"/>
                </a:lnTo>
                <a:lnTo>
                  <a:pt x="12" y="26"/>
                </a:lnTo>
                <a:lnTo>
                  <a:pt x="32" y="24"/>
                </a:lnTo>
                <a:lnTo>
                  <a:pt x="43" y="7"/>
                </a:lnTo>
                <a:lnTo>
                  <a:pt x="34" y="13"/>
                </a:lnTo>
                <a:lnTo>
                  <a:pt x="30" y="4"/>
                </a:lnTo>
                <a:lnTo>
                  <a:pt x="30" y="4"/>
                </a:lnTo>
                <a:lnTo>
                  <a:pt x="28" y="2"/>
                </a:lnTo>
                <a:lnTo>
                  <a:pt x="27" y="0"/>
                </a:lnTo>
                <a:lnTo>
                  <a:pt x="1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859"/>
          <p:cNvSpPr>
            <a:spLocks/>
          </p:cNvSpPr>
          <p:nvPr/>
        </p:nvSpPr>
        <p:spPr bwMode="auto">
          <a:xfrm>
            <a:off x="3388823" y="4192123"/>
            <a:ext cx="90499" cy="111383"/>
          </a:xfrm>
          <a:custGeom>
            <a:avLst/>
            <a:gdLst>
              <a:gd name="T0" fmla="*/ 15 w 26"/>
              <a:gd name="T1" fmla="*/ 32 h 32"/>
              <a:gd name="T2" fmla="*/ 0 w 26"/>
              <a:gd name="T3" fmla="*/ 22 h 32"/>
              <a:gd name="T4" fmla="*/ 9 w 26"/>
              <a:gd name="T5" fmla="*/ 5 h 32"/>
              <a:gd name="T6" fmla="*/ 9 w 26"/>
              <a:gd name="T7" fmla="*/ 5 h 32"/>
              <a:gd name="T8" fmla="*/ 11 w 26"/>
              <a:gd name="T9" fmla="*/ 2 h 32"/>
              <a:gd name="T10" fmla="*/ 15 w 26"/>
              <a:gd name="T11" fmla="*/ 0 h 32"/>
              <a:gd name="T12" fmla="*/ 20 w 26"/>
              <a:gd name="T13" fmla="*/ 2 h 32"/>
              <a:gd name="T14" fmla="*/ 20 w 26"/>
              <a:gd name="T15" fmla="*/ 2 h 32"/>
              <a:gd name="T16" fmla="*/ 24 w 26"/>
              <a:gd name="T17" fmla="*/ 5 h 32"/>
              <a:gd name="T18" fmla="*/ 26 w 26"/>
              <a:gd name="T19" fmla="*/ 9 h 32"/>
              <a:gd name="T20" fmla="*/ 24 w 26"/>
              <a:gd name="T21" fmla="*/ 13 h 32"/>
              <a:gd name="T22" fmla="*/ 15 w 26"/>
              <a:gd name="T2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2">
                <a:moveTo>
                  <a:pt x="15" y="32"/>
                </a:moveTo>
                <a:lnTo>
                  <a:pt x="0" y="22"/>
                </a:lnTo>
                <a:lnTo>
                  <a:pt x="9" y="5"/>
                </a:lnTo>
                <a:lnTo>
                  <a:pt x="9" y="5"/>
                </a:lnTo>
                <a:lnTo>
                  <a:pt x="11" y="2"/>
                </a:lnTo>
                <a:lnTo>
                  <a:pt x="15" y="0"/>
                </a:lnTo>
                <a:lnTo>
                  <a:pt x="20" y="2"/>
                </a:lnTo>
                <a:lnTo>
                  <a:pt x="20" y="2"/>
                </a:lnTo>
                <a:lnTo>
                  <a:pt x="24" y="5"/>
                </a:lnTo>
                <a:lnTo>
                  <a:pt x="26" y="9"/>
                </a:lnTo>
                <a:lnTo>
                  <a:pt x="24" y="13"/>
                </a:lnTo>
                <a:lnTo>
                  <a:pt x="15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860"/>
          <p:cNvSpPr>
            <a:spLocks noEditPoints="1"/>
          </p:cNvSpPr>
          <p:nvPr/>
        </p:nvSpPr>
        <p:spPr bwMode="auto">
          <a:xfrm>
            <a:off x="2755336" y="4199084"/>
            <a:ext cx="268014" cy="264533"/>
          </a:xfrm>
          <a:custGeom>
            <a:avLst/>
            <a:gdLst>
              <a:gd name="T0" fmla="*/ 39 w 77"/>
              <a:gd name="T1" fmla="*/ 0 h 76"/>
              <a:gd name="T2" fmla="*/ 24 w 77"/>
              <a:gd name="T3" fmla="*/ 1 h 76"/>
              <a:gd name="T4" fmla="*/ 11 w 77"/>
              <a:gd name="T5" fmla="*/ 11 h 76"/>
              <a:gd name="T6" fmla="*/ 2 w 77"/>
              <a:gd name="T7" fmla="*/ 22 h 76"/>
              <a:gd name="T8" fmla="*/ 0 w 77"/>
              <a:gd name="T9" fmla="*/ 37 h 76"/>
              <a:gd name="T10" fmla="*/ 0 w 77"/>
              <a:gd name="T11" fmla="*/ 46 h 76"/>
              <a:gd name="T12" fmla="*/ 5 w 77"/>
              <a:gd name="T13" fmla="*/ 59 h 76"/>
              <a:gd name="T14" fmla="*/ 17 w 77"/>
              <a:gd name="T15" fmla="*/ 71 h 76"/>
              <a:gd name="T16" fmla="*/ 30 w 77"/>
              <a:gd name="T17" fmla="*/ 76 h 76"/>
              <a:gd name="T18" fmla="*/ 39 w 77"/>
              <a:gd name="T19" fmla="*/ 76 h 76"/>
              <a:gd name="T20" fmla="*/ 54 w 77"/>
              <a:gd name="T21" fmla="*/ 74 h 76"/>
              <a:gd name="T22" fmla="*/ 65 w 77"/>
              <a:gd name="T23" fmla="*/ 65 h 76"/>
              <a:gd name="T24" fmla="*/ 75 w 77"/>
              <a:gd name="T25" fmla="*/ 52 h 76"/>
              <a:gd name="T26" fmla="*/ 77 w 77"/>
              <a:gd name="T27" fmla="*/ 37 h 76"/>
              <a:gd name="T28" fmla="*/ 77 w 77"/>
              <a:gd name="T29" fmla="*/ 30 h 76"/>
              <a:gd name="T30" fmla="*/ 71 w 77"/>
              <a:gd name="T31" fmla="*/ 16 h 76"/>
              <a:gd name="T32" fmla="*/ 60 w 77"/>
              <a:gd name="T33" fmla="*/ 5 h 76"/>
              <a:gd name="T34" fmla="*/ 47 w 77"/>
              <a:gd name="T35" fmla="*/ 0 h 76"/>
              <a:gd name="T36" fmla="*/ 39 w 77"/>
              <a:gd name="T37" fmla="*/ 0 h 76"/>
              <a:gd name="T38" fmla="*/ 9 w 77"/>
              <a:gd name="T39" fmla="*/ 37 h 76"/>
              <a:gd name="T40" fmla="*/ 11 w 77"/>
              <a:gd name="T41" fmla="*/ 26 h 76"/>
              <a:gd name="T42" fmla="*/ 26 w 77"/>
              <a:gd name="T43" fmla="*/ 11 h 76"/>
              <a:gd name="T44" fmla="*/ 39 w 77"/>
              <a:gd name="T45" fmla="*/ 9 h 76"/>
              <a:gd name="T46" fmla="*/ 47 w 77"/>
              <a:gd name="T47" fmla="*/ 9 h 76"/>
              <a:gd name="T48" fmla="*/ 15 w 77"/>
              <a:gd name="T49" fmla="*/ 56 h 76"/>
              <a:gd name="T50" fmla="*/ 11 w 77"/>
              <a:gd name="T51" fmla="*/ 48 h 76"/>
              <a:gd name="T52" fmla="*/ 9 w 77"/>
              <a:gd name="T53" fmla="*/ 37 h 76"/>
              <a:gd name="T54" fmla="*/ 39 w 77"/>
              <a:gd name="T55" fmla="*/ 67 h 76"/>
              <a:gd name="T56" fmla="*/ 22 w 77"/>
              <a:gd name="T57" fmla="*/ 61 h 76"/>
              <a:gd name="T58" fmla="*/ 62 w 77"/>
              <a:gd name="T59" fmla="*/ 20 h 76"/>
              <a:gd name="T60" fmla="*/ 67 w 77"/>
              <a:gd name="T61" fmla="*/ 37 h 76"/>
              <a:gd name="T62" fmla="*/ 67 w 77"/>
              <a:gd name="T63" fmla="*/ 45 h 76"/>
              <a:gd name="T64" fmla="*/ 60 w 77"/>
              <a:gd name="T65" fmla="*/ 59 h 76"/>
              <a:gd name="T66" fmla="*/ 45 w 77"/>
              <a:gd name="T67" fmla="*/ 67 h 76"/>
              <a:gd name="T68" fmla="*/ 39 w 77"/>
              <a:gd name="T6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" h="76">
                <a:moveTo>
                  <a:pt x="39" y="0"/>
                </a:moveTo>
                <a:lnTo>
                  <a:pt x="39" y="0"/>
                </a:lnTo>
                <a:lnTo>
                  <a:pt x="30" y="0"/>
                </a:lnTo>
                <a:lnTo>
                  <a:pt x="24" y="1"/>
                </a:lnTo>
                <a:lnTo>
                  <a:pt x="17" y="5"/>
                </a:lnTo>
                <a:lnTo>
                  <a:pt x="11" y="11"/>
                </a:lnTo>
                <a:lnTo>
                  <a:pt x="5" y="16"/>
                </a:lnTo>
                <a:lnTo>
                  <a:pt x="2" y="22"/>
                </a:lnTo>
                <a:lnTo>
                  <a:pt x="0" y="30"/>
                </a:lnTo>
                <a:lnTo>
                  <a:pt x="0" y="37"/>
                </a:lnTo>
                <a:lnTo>
                  <a:pt x="0" y="37"/>
                </a:lnTo>
                <a:lnTo>
                  <a:pt x="0" y="46"/>
                </a:lnTo>
                <a:lnTo>
                  <a:pt x="2" y="52"/>
                </a:lnTo>
                <a:lnTo>
                  <a:pt x="5" y="59"/>
                </a:lnTo>
                <a:lnTo>
                  <a:pt x="11" y="65"/>
                </a:lnTo>
                <a:lnTo>
                  <a:pt x="17" y="71"/>
                </a:lnTo>
                <a:lnTo>
                  <a:pt x="24" y="74"/>
                </a:lnTo>
                <a:lnTo>
                  <a:pt x="30" y="76"/>
                </a:lnTo>
                <a:lnTo>
                  <a:pt x="39" y="76"/>
                </a:lnTo>
                <a:lnTo>
                  <a:pt x="39" y="76"/>
                </a:lnTo>
                <a:lnTo>
                  <a:pt x="47" y="76"/>
                </a:lnTo>
                <a:lnTo>
                  <a:pt x="54" y="74"/>
                </a:lnTo>
                <a:lnTo>
                  <a:pt x="60" y="71"/>
                </a:lnTo>
                <a:lnTo>
                  <a:pt x="65" y="65"/>
                </a:lnTo>
                <a:lnTo>
                  <a:pt x="71" y="59"/>
                </a:lnTo>
                <a:lnTo>
                  <a:pt x="75" y="52"/>
                </a:lnTo>
                <a:lnTo>
                  <a:pt x="77" y="46"/>
                </a:lnTo>
                <a:lnTo>
                  <a:pt x="77" y="37"/>
                </a:lnTo>
                <a:lnTo>
                  <a:pt x="77" y="37"/>
                </a:lnTo>
                <a:lnTo>
                  <a:pt x="77" y="30"/>
                </a:lnTo>
                <a:lnTo>
                  <a:pt x="75" y="22"/>
                </a:lnTo>
                <a:lnTo>
                  <a:pt x="71" y="16"/>
                </a:lnTo>
                <a:lnTo>
                  <a:pt x="65" y="11"/>
                </a:lnTo>
                <a:lnTo>
                  <a:pt x="60" y="5"/>
                </a:lnTo>
                <a:lnTo>
                  <a:pt x="54" y="1"/>
                </a:lnTo>
                <a:lnTo>
                  <a:pt x="47" y="0"/>
                </a:lnTo>
                <a:lnTo>
                  <a:pt x="39" y="0"/>
                </a:lnTo>
                <a:lnTo>
                  <a:pt x="39" y="0"/>
                </a:lnTo>
                <a:close/>
                <a:moveTo>
                  <a:pt x="9" y="37"/>
                </a:moveTo>
                <a:lnTo>
                  <a:pt x="9" y="37"/>
                </a:lnTo>
                <a:lnTo>
                  <a:pt x="9" y="31"/>
                </a:lnTo>
                <a:lnTo>
                  <a:pt x="11" y="26"/>
                </a:lnTo>
                <a:lnTo>
                  <a:pt x="17" y="16"/>
                </a:lnTo>
                <a:lnTo>
                  <a:pt x="26" y="11"/>
                </a:lnTo>
                <a:lnTo>
                  <a:pt x="32" y="9"/>
                </a:lnTo>
                <a:lnTo>
                  <a:pt x="39" y="9"/>
                </a:lnTo>
                <a:lnTo>
                  <a:pt x="39" y="9"/>
                </a:lnTo>
                <a:lnTo>
                  <a:pt x="47" y="9"/>
                </a:lnTo>
                <a:lnTo>
                  <a:pt x="56" y="13"/>
                </a:lnTo>
                <a:lnTo>
                  <a:pt x="15" y="56"/>
                </a:lnTo>
                <a:lnTo>
                  <a:pt x="15" y="56"/>
                </a:lnTo>
                <a:lnTo>
                  <a:pt x="11" y="48"/>
                </a:lnTo>
                <a:lnTo>
                  <a:pt x="9" y="37"/>
                </a:lnTo>
                <a:lnTo>
                  <a:pt x="9" y="37"/>
                </a:lnTo>
                <a:close/>
                <a:moveTo>
                  <a:pt x="39" y="67"/>
                </a:moveTo>
                <a:lnTo>
                  <a:pt x="39" y="67"/>
                </a:lnTo>
                <a:lnTo>
                  <a:pt x="30" y="65"/>
                </a:lnTo>
                <a:lnTo>
                  <a:pt x="22" y="61"/>
                </a:lnTo>
                <a:lnTo>
                  <a:pt x="62" y="20"/>
                </a:lnTo>
                <a:lnTo>
                  <a:pt x="62" y="20"/>
                </a:lnTo>
                <a:lnTo>
                  <a:pt x="65" y="28"/>
                </a:lnTo>
                <a:lnTo>
                  <a:pt x="67" y="37"/>
                </a:lnTo>
                <a:lnTo>
                  <a:pt x="67" y="37"/>
                </a:lnTo>
                <a:lnTo>
                  <a:pt x="67" y="45"/>
                </a:lnTo>
                <a:lnTo>
                  <a:pt x="65" y="50"/>
                </a:lnTo>
                <a:lnTo>
                  <a:pt x="60" y="59"/>
                </a:lnTo>
                <a:lnTo>
                  <a:pt x="50" y="65"/>
                </a:lnTo>
                <a:lnTo>
                  <a:pt x="45" y="67"/>
                </a:lnTo>
                <a:lnTo>
                  <a:pt x="39" y="67"/>
                </a:lnTo>
                <a:lnTo>
                  <a:pt x="39" y="6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861"/>
          <p:cNvSpPr>
            <a:spLocks/>
          </p:cNvSpPr>
          <p:nvPr/>
        </p:nvSpPr>
        <p:spPr bwMode="auto">
          <a:xfrm>
            <a:off x="4516566" y="4244332"/>
            <a:ext cx="330667" cy="254091"/>
          </a:xfrm>
          <a:custGeom>
            <a:avLst/>
            <a:gdLst>
              <a:gd name="T0" fmla="*/ 95 w 95"/>
              <a:gd name="T1" fmla="*/ 18 h 73"/>
              <a:gd name="T2" fmla="*/ 95 w 95"/>
              <a:gd name="T3" fmla="*/ 18 h 73"/>
              <a:gd name="T4" fmla="*/ 95 w 95"/>
              <a:gd name="T5" fmla="*/ 11 h 73"/>
              <a:gd name="T6" fmla="*/ 92 w 95"/>
              <a:gd name="T7" fmla="*/ 5 h 73"/>
              <a:gd name="T8" fmla="*/ 86 w 95"/>
              <a:gd name="T9" fmla="*/ 2 h 73"/>
              <a:gd name="T10" fmla="*/ 78 w 95"/>
              <a:gd name="T11" fmla="*/ 0 h 73"/>
              <a:gd name="T12" fmla="*/ 60 w 95"/>
              <a:gd name="T13" fmla="*/ 0 h 73"/>
              <a:gd name="T14" fmla="*/ 60 w 95"/>
              <a:gd name="T15" fmla="*/ 13 h 73"/>
              <a:gd name="T16" fmla="*/ 78 w 95"/>
              <a:gd name="T17" fmla="*/ 13 h 73"/>
              <a:gd name="T18" fmla="*/ 78 w 95"/>
              <a:gd name="T19" fmla="*/ 13 h 73"/>
              <a:gd name="T20" fmla="*/ 82 w 95"/>
              <a:gd name="T21" fmla="*/ 15 h 73"/>
              <a:gd name="T22" fmla="*/ 84 w 95"/>
              <a:gd name="T23" fmla="*/ 18 h 73"/>
              <a:gd name="T24" fmla="*/ 84 w 95"/>
              <a:gd name="T25" fmla="*/ 56 h 73"/>
              <a:gd name="T26" fmla="*/ 84 w 95"/>
              <a:gd name="T27" fmla="*/ 56 h 73"/>
              <a:gd name="T28" fmla="*/ 82 w 95"/>
              <a:gd name="T29" fmla="*/ 58 h 73"/>
              <a:gd name="T30" fmla="*/ 78 w 95"/>
              <a:gd name="T31" fmla="*/ 60 h 73"/>
              <a:gd name="T32" fmla="*/ 17 w 95"/>
              <a:gd name="T33" fmla="*/ 60 h 73"/>
              <a:gd name="T34" fmla="*/ 17 w 95"/>
              <a:gd name="T35" fmla="*/ 60 h 73"/>
              <a:gd name="T36" fmla="*/ 15 w 95"/>
              <a:gd name="T37" fmla="*/ 58 h 73"/>
              <a:gd name="T38" fmla="*/ 13 w 95"/>
              <a:gd name="T39" fmla="*/ 56 h 73"/>
              <a:gd name="T40" fmla="*/ 13 w 95"/>
              <a:gd name="T41" fmla="*/ 18 h 73"/>
              <a:gd name="T42" fmla="*/ 13 w 95"/>
              <a:gd name="T43" fmla="*/ 18 h 73"/>
              <a:gd name="T44" fmla="*/ 15 w 95"/>
              <a:gd name="T45" fmla="*/ 15 h 73"/>
              <a:gd name="T46" fmla="*/ 17 w 95"/>
              <a:gd name="T47" fmla="*/ 13 h 73"/>
              <a:gd name="T48" fmla="*/ 37 w 95"/>
              <a:gd name="T49" fmla="*/ 13 h 73"/>
              <a:gd name="T50" fmla="*/ 37 w 95"/>
              <a:gd name="T51" fmla="*/ 0 h 73"/>
              <a:gd name="T52" fmla="*/ 17 w 95"/>
              <a:gd name="T53" fmla="*/ 0 h 73"/>
              <a:gd name="T54" fmla="*/ 17 w 95"/>
              <a:gd name="T55" fmla="*/ 0 h 73"/>
              <a:gd name="T56" fmla="*/ 11 w 95"/>
              <a:gd name="T57" fmla="*/ 2 h 73"/>
              <a:gd name="T58" fmla="*/ 5 w 95"/>
              <a:gd name="T59" fmla="*/ 5 h 73"/>
              <a:gd name="T60" fmla="*/ 2 w 95"/>
              <a:gd name="T61" fmla="*/ 11 h 73"/>
              <a:gd name="T62" fmla="*/ 0 w 95"/>
              <a:gd name="T63" fmla="*/ 18 h 73"/>
              <a:gd name="T64" fmla="*/ 0 w 95"/>
              <a:gd name="T65" fmla="*/ 56 h 73"/>
              <a:gd name="T66" fmla="*/ 0 w 95"/>
              <a:gd name="T67" fmla="*/ 56 h 73"/>
              <a:gd name="T68" fmla="*/ 2 w 95"/>
              <a:gd name="T69" fmla="*/ 61 h 73"/>
              <a:gd name="T70" fmla="*/ 5 w 95"/>
              <a:gd name="T71" fmla="*/ 67 h 73"/>
              <a:gd name="T72" fmla="*/ 11 w 95"/>
              <a:gd name="T73" fmla="*/ 71 h 73"/>
              <a:gd name="T74" fmla="*/ 17 w 95"/>
              <a:gd name="T75" fmla="*/ 73 h 73"/>
              <a:gd name="T76" fmla="*/ 78 w 95"/>
              <a:gd name="T77" fmla="*/ 73 h 73"/>
              <a:gd name="T78" fmla="*/ 78 w 95"/>
              <a:gd name="T79" fmla="*/ 73 h 73"/>
              <a:gd name="T80" fmla="*/ 86 w 95"/>
              <a:gd name="T81" fmla="*/ 71 h 73"/>
              <a:gd name="T82" fmla="*/ 92 w 95"/>
              <a:gd name="T83" fmla="*/ 67 h 73"/>
              <a:gd name="T84" fmla="*/ 95 w 95"/>
              <a:gd name="T85" fmla="*/ 61 h 73"/>
              <a:gd name="T86" fmla="*/ 95 w 95"/>
              <a:gd name="T87" fmla="*/ 56 h 73"/>
              <a:gd name="T88" fmla="*/ 95 w 95"/>
              <a:gd name="T89" fmla="*/ 1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5" h="73">
                <a:moveTo>
                  <a:pt x="95" y="18"/>
                </a:moveTo>
                <a:lnTo>
                  <a:pt x="95" y="18"/>
                </a:lnTo>
                <a:lnTo>
                  <a:pt x="95" y="11"/>
                </a:lnTo>
                <a:lnTo>
                  <a:pt x="92" y="5"/>
                </a:lnTo>
                <a:lnTo>
                  <a:pt x="86" y="2"/>
                </a:lnTo>
                <a:lnTo>
                  <a:pt x="78" y="0"/>
                </a:lnTo>
                <a:lnTo>
                  <a:pt x="60" y="0"/>
                </a:lnTo>
                <a:lnTo>
                  <a:pt x="60" y="13"/>
                </a:lnTo>
                <a:lnTo>
                  <a:pt x="78" y="13"/>
                </a:lnTo>
                <a:lnTo>
                  <a:pt x="78" y="13"/>
                </a:lnTo>
                <a:lnTo>
                  <a:pt x="82" y="15"/>
                </a:lnTo>
                <a:lnTo>
                  <a:pt x="84" y="18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78" y="60"/>
                </a:lnTo>
                <a:lnTo>
                  <a:pt x="17" y="60"/>
                </a:lnTo>
                <a:lnTo>
                  <a:pt x="17" y="60"/>
                </a:lnTo>
                <a:lnTo>
                  <a:pt x="15" y="58"/>
                </a:lnTo>
                <a:lnTo>
                  <a:pt x="13" y="56"/>
                </a:lnTo>
                <a:lnTo>
                  <a:pt x="13" y="18"/>
                </a:lnTo>
                <a:lnTo>
                  <a:pt x="13" y="18"/>
                </a:lnTo>
                <a:lnTo>
                  <a:pt x="15" y="15"/>
                </a:lnTo>
                <a:lnTo>
                  <a:pt x="17" y="13"/>
                </a:lnTo>
                <a:lnTo>
                  <a:pt x="37" y="13"/>
                </a:lnTo>
                <a:lnTo>
                  <a:pt x="37" y="0"/>
                </a:lnTo>
                <a:lnTo>
                  <a:pt x="17" y="0"/>
                </a:lnTo>
                <a:lnTo>
                  <a:pt x="17" y="0"/>
                </a:lnTo>
                <a:lnTo>
                  <a:pt x="11" y="2"/>
                </a:lnTo>
                <a:lnTo>
                  <a:pt x="5" y="5"/>
                </a:lnTo>
                <a:lnTo>
                  <a:pt x="2" y="11"/>
                </a:lnTo>
                <a:lnTo>
                  <a:pt x="0" y="18"/>
                </a:lnTo>
                <a:lnTo>
                  <a:pt x="0" y="56"/>
                </a:lnTo>
                <a:lnTo>
                  <a:pt x="0" y="56"/>
                </a:lnTo>
                <a:lnTo>
                  <a:pt x="2" y="61"/>
                </a:lnTo>
                <a:lnTo>
                  <a:pt x="5" y="67"/>
                </a:lnTo>
                <a:lnTo>
                  <a:pt x="11" y="71"/>
                </a:lnTo>
                <a:lnTo>
                  <a:pt x="17" y="73"/>
                </a:lnTo>
                <a:lnTo>
                  <a:pt x="78" y="73"/>
                </a:lnTo>
                <a:lnTo>
                  <a:pt x="78" y="73"/>
                </a:lnTo>
                <a:lnTo>
                  <a:pt x="86" y="71"/>
                </a:lnTo>
                <a:lnTo>
                  <a:pt x="92" y="67"/>
                </a:lnTo>
                <a:lnTo>
                  <a:pt x="95" y="61"/>
                </a:lnTo>
                <a:lnTo>
                  <a:pt x="95" y="56"/>
                </a:lnTo>
                <a:lnTo>
                  <a:pt x="95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862"/>
          <p:cNvSpPr>
            <a:spLocks/>
          </p:cNvSpPr>
          <p:nvPr/>
        </p:nvSpPr>
        <p:spPr bwMode="auto">
          <a:xfrm>
            <a:off x="4607065" y="4164277"/>
            <a:ext cx="149670" cy="268014"/>
          </a:xfrm>
          <a:custGeom>
            <a:avLst/>
            <a:gdLst>
              <a:gd name="T0" fmla="*/ 39 w 43"/>
              <a:gd name="T1" fmla="*/ 43 h 77"/>
              <a:gd name="T2" fmla="*/ 32 w 43"/>
              <a:gd name="T3" fmla="*/ 43 h 77"/>
              <a:gd name="T4" fmla="*/ 32 w 43"/>
              <a:gd name="T5" fmla="*/ 38 h 77"/>
              <a:gd name="T6" fmla="*/ 32 w 43"/>
              <a:gd name="T7" fmla="*/ 26 h 77"/>
              <a:gd name="T8" fmla="*/ 32 w 43"/>
              <a:gd name="T9" fmla="*/ 4 h 77"/>
              <a:gd name="T10" fmla="*/ 32 w 43"/>
              <a:gd name="T11" fmla="*/ 4 h 77"/>
              <a:gd name="T12" fmla="*/ 30 w 43"/>
              <a:gd name="T13" fmla="*/ 2 h 77"/>
              <a:gd name="T14" fmla="*/ 28 w 43"/>
              <a:gd name="T15" fmla="*/ 0 h 77"/>
              <a:gd name="T16" fmla="*/ 17 w 43"/>
              <a:gd name="T17" fmla="*/ 0 h 77"/>
              <a:gd name="T18" fmla="*/ 17 w 43"/>
              <a:gd name="T19" fmla="*/ 0 h 77"/>
              <a:gd name="T20" fmla="*/ 13 w 43"/>
              <a:gd name="T21" fmla="*/ 2 h 77"/>
              <a:gd name="T22" fmla="*/ 13 w 43"/>
              <a:gd name="T23" fmla="*/ 4 h 77"/>
              <a:gd name="T24" fmla="*/ 13 w 43"/>
              <a:gd name="T25" fmla="*/ 26 h 77"/>
              <a:gd name="T26" fmla="*/ 13 w 43"/>
              <a:gd name="T27" fmla="*/ 38 h 77"/>
              <a:gd name="T28" fmla="*/ 13 w 43"/>
              <a:gd name="T29" fmla="*/ 43 h 77"/>
              <a:gd name="T30" fmla="*/ 4 w 43"/>
              <a:gd name="T31" fmla="*/ 43 h 77"/>
              <a:gd name="T32" fmla="*/ 4 w 43"/>
              <a:gd name="T33" fmla="*/ 43 h 77"/>
              <a:gd name="T34" fmla="*/ 0 w 43"/>
              <a:gd name="T35" fmla="*/ 43 h 77"/>
              <a:gd name="T36" fmla="*/ 0 w 43"/>
              <a:gd name="T37" fmla="*/ 47 h 77"/>
              <a:gd name="T38" fmla="*/ 7 w 43"/>
              <a:gd name="T39" fmla="*/ 58 h 77"/>
              <a:gd name="T40" fmla="*/ 7 w 43"/>
              <a:gd name="T41" fmla="*/ 58 h 77"/>
              <a:gd name="T42" fmla="*/ 13 w 43"/>
              <a:gd name="T43" fmla="*/ 66 h 77"/>
              <a:gd name="T44" fmla="*/ 21 w 43"/>
              <a:gd name="T45" fmla="*/ 77 h 77"/>
              <a:gd name="T46" fmla="*/ 21 w 43"/>
              <a:gd name="T47" fmla="*/ 77 h 77"/>
              <a:gd name="T48" fmla="*/ 22 w 43"/>
              <a:gd name="T49" fmla="*/ 77 h 77"/>
              <a:gd name="T50" fmla="*/ 24 w 43"/>
              <a:gd name="T51" fmla="*/ 77 h 77"/>
              <a:gd name="T52" fmla="*/ 32 w 43"/>
              <a:gd name="T53" fmla="*/ 66 h 77"/>
              <a:gd name="T54" fmla="*/ 32 w 43"/>
              <a:gd name="T55" fmla="*/ 66 h 77"/>
              <a:gd name="T56" fmla="*/ 36 w 43"/>
              <a:gd name="T57" fmla="*/ 58 h 77"/>
              <a:gd name="T58" fmla="*/ 43 w 43"/>
              <a:gd name="T59" fmla="*/ 47 h 77"/>
              <a:gd name="T60" fmla="*/ 43 w 43"/>
              <a:gd name="T61" fmla="*/ 47 h 77"/>
              <a:gd name="T62" fmla="*/ 43 w 43"/>
              <a:gd name="T63" fmla="*/ 43 h 77"/>
              <a:gd name="T64" fmla="*/ 39 w 43"/>
              <a:gd name="T65" fmla="*/ 43 h 77"/>
              <a:gd name="T66" fmla="*/ 39 w 43"/>
              <a:gd name="T67" fmla="*/ 4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" h="77">
                <a:moveTo>
                  <a:pt x="39" y="43"/>
                </a:moveTo>
                <a:lnTo>
                  <a:pt x="32" y="43"/>
                </a:lnTo>
                <a:lnTo>
                  <a:pt x="32" y="38"/>
                </a:lnTo>
                <a:lnTo>
                  <a:pt x="32" y="26"/>
                </a:lnTo>
                <a:lnTo>
                  <a:pt x="32" y="4"/>
                </a:lnTo>
                <a:lnTo>
                  <a:pt x="32" y="4"/>
                </a:lnTo>
                <a:lnTo>
                  <a:pt x="30" y="2"/>
                </a:lnTo>
                <a:lnTo>
                  <a:pt x="28" y="0"/>
                </a:lnTo>
                <a:lnTo>
                  <a:pt x="17" y="0"/>
                </a:lnTo>
                <a:lnTo>
                  <a:pt x="17" y="0"/>
                </a:lnTo>
                <a:lnTo>
                  <a:pt x="13" y="2"/>
                </a:lnTo>
                <a:lnTo>
                  <a:pt x="13" y="4"/>
                </a:lnTo>
                <a:lnTo>
                  <a:pt x="13" y="26"/>
                </a:lnTo>
                <a:lnTo>
                  <a:pt x="13" y="38"/>
                </a:lnTo>
                <a:lnTo>
                  <a:pt x="13" y="43"/>
                </a:lnTo>
                <a:lnTo>
                  <a:pt x="4" y="43"/>
                </a:lnTo>
                <a:lnTo>
                  <a:pt x="4" y="43"/>
                </a:lnTo>
                <a:lnTo>
                  <a:pt x="0" y="43"/>
                </a:lnTo>
                <a:lnTo>
                  <a:pt x="0" y="47"/>
                </a:lnTo>
                <a:lnTo>
                  <a:pt x="7" y="58"/>
                </a:lnTo>
                <a:lnTo>
                  <a:pt x="7" y="58"/>
                </a:lnTo>
                <a:lnTo>
                  <a:pt x="13" y="66"/>
                </a:lnTo>
                <a:lnTo>
                  <a:pt x="21" y="77"/>
                </a:lnTo>
                <a:lnTo>
                  <a:pt x="21" y="77"/>
                </a:lnTo>
                <a:lnTo>
                  <a:pt x="22" y="77"/>
                </a:lnTo>
                <a:lnTo>
                  <a:pt x="24" y="77"/>
                </a:lnTo>
                <a:lnTo>
                  <a:pt x="32" y="66"/>
                </a:lnTo>
                <a:lnTo>
                  <a:pt x="32" y="66"/>
                </a:lnTo>
                <a:lnTo>
                  <a:pt x="36" y="58"/>
                </a:lnTo>
                <a:lnTo>
                  <a:pt x="43" y="47"/>
                </a:lnTo>
                <a:lnTo>
                  <a:pt x="43" y="47"/>
                </a:lnTo>
                <a:lnTo>
                  <a:pt x="43" y="43"/>
                </a:lnTo>
                <a:lnTo>
                  <a:pt x="39" y="43"/>
                </a:lnTo>
                <a:lnTo>
                  <a:pt x="39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863"/>
          <p:cNvSpPr>
            <a:spLocks/>
          </p:cNvSpPr>
          <p:nvPr/>
        </p:nvSpPr>
        <p:spPr bwMode="auto">
          <a:xfrm>
            <a:off x="3914409" y="4125988"/>
            <a:ext cx="341108" cy="254091"/>
          </a:xfrm>
          <a:custGeom>
            <a:avLst/>
            <a:gdLst>
              <a:gd name="T0" fmla="*/ 0 w 98"/>
              <a:gd name="T1" fmla="*/ 54 h 73"/>
              <a:gd name="T2" fmla="*/ 0 w 98"/>
              <a:gd name="T3" fmla="*/ 54 h 73"/>
              <a:gd name="T4" fmla="*/ 2 w 98"/>
              <a:gd name="T5" fmla="*/ 62 h 73"/>
              <a:gd name="T6" fmla="*/ 6 w 98"/>
              <a:gd name="T7" fmla="*/ 67 h 73"/>
              <a:gd name="T8" fmla="*/ 12 w 98"/>
              <a:gd name="T9" fmla="*/ 71 h 73"/>
              <a:gd name="T10" fmla="*/ 19 w 98"/>
              <a:gd name="T11" fmla="*/ 73 h 73"/>
              <a:gd name="T12" fmla="*/ 38 w 98"/>
              <a:gd name="T13" fmla="*/ 73 h 73"/>
              <a:gd name="T14" fmla="*/ 38 w 98"/>
              <a:gd name="T15" fmla="*/ 60 h 73"/>
              <a:gd name="T16" fmla="*/ 19 w 98"/>
              <a:gd name="T17" fmla="*/ 60 h 73"/>
              <a:gd name="T18" fmla="*/ 19 w 98"/>
              <a:gd name="T19" fmla="*/ 60 h 73"/>
              <a:gd name="T20" fmla="*/ 15 w 98"/>
              <a:gd name="T21" fmla="*/ 58 h 73"/>
              <a:gd name="T22" fmla="*/ 13 w 98"/>
              <a:gd name="T23" fmla="*/ 54 h 73"/>
              <a:gd name="T24" fmla="*/ 13 w 98"/>
              <a:gd name="T25" fmla="*/ 17 h 73"/>
              <a:gd name="T26" fmla="*/ 13 w 98"/>
              <a:gd name="T27" fmla="*/ 17 h 73"/>
              <a:gd name="T28" fmla="*/ 15 w 98"/>
              <a:gd name="T29" fmla="*/ 15 h 73"/>
              <a:gd name="T30" fmla="*/ 19 w 98"/>
              <a:gd name="T31" fmla="*/ 13 h 73"/>
              <a:gd name="T32" fmla="*/ 79 w 98"/>
              <a:gd name="T33" fmla="*/ 13 h 73"/>
              <a:gd name="T34" fmla="*/ 79 w 98"/>
              <a:gd name="T35" fmla="*/ 13 h 73"/>
              <a:gd name="T36" fmla="*/ 83 w 98"/>
              <a:gd name="T37" fmla="*/ 15 h 73"/>
              <a:gd name="T38" fmla="*/ 85 w 98"/>
              <a:gd name="T39" fmla="*/ 17 h 73"/>
              <a:gd name="T40" fmla="*/ 85 w 98"/>
              <a:gd name="T41" fmla="*/ 54 h 73"/>
              <a:gd name="T42" fmla="*/ 85 w 98"/>
              <a:gd name="T43" fmla="*/ 54 h 73"/>
              <a:gd name="T44" fmla="*/ 83 w 98"/>
              <a:gd name="T45" fmla="*/ 58 h 73"/>
              <a:gd name="T46" fmla="*/ 79 w 98"/>
              <a:gd name="T47" fmla="*/ 60 h 73"/>
              <a:gd name="T48" fmla="*/ 60 w 98"/>
              <a:gd name="T49" fmla="*/ 60 h 73"/>
              <a:gd name="T50" fmla="*/ 60 w 98"/>
              <a:gd name="T51" fmla="*/ 73 h 73"/>
              <a:gd name="T52" fmla="*/ 79 w 98"/>
              <a:gd name="T53" fmla="*/ 73 h 73"/>
              <a:gd name="T54" fmla="*/ 79 w 98"/>
              <a:gd name="T55" fmla="*/ 73 h 73"/>
              <a:gd name="T56" fmla="*/ 87 w 98"/>
              <a:gd name="T57" fmla="*/ 71 h 73"/>
              <a:gd name="T58" fmla="*/ 92 w 98"/>
              <a:gd name="T59" fmla="*/ 67 h 73"/>
              <a:gd name="T60" fmla="*/ 96 w 98"/>
              <a:gd name="T61" fmla="*/ 62 h 73"/>
              <a:gd name="T62" fmla="*/ 98 w 98"/>
              <a:gd name="T63" fmla="*/ 54 h 73"/>
              <a:gd name="T64" fmla="*/ 98 w 98"/>
              <a:gd name="T65" fmla="*/ 17 h 73"/>
              <a:gd name="T66" fmla="*/ 98 w 98"/>
              <a:gd name="T67" fmla="*/ 17 h 73"/>
              <a:gd name="T68" fmla="*/ 96 w 98"/>
              <a:gd name="T69" fmla="*/ 11 h 73"/>
              <a:gd name="T70" fmla="*/ 92 w 98"/>
              <a:gd name="T71" fmla="*/ 6 h 73"/>
              <a:gd name="T72" fmla="*/ 87 w 98"/>
              <a:gd name="T73" fmla="*/ 2 h 73"/>
              <a:gd name="T74" fmla="*/ 79 w 98"/>
              <a:gd name="T75" fmla="*/ 0 h 73"/>
              <a:gd name="T76" fmla="*/ 19 w 98"/>
              <a:gd name="T77" fmla="*/ 0 h 73"/>
              <a:gd name="T78" fmla="*/ 19 w 98"/>
              <a:gd name="T79" fmla="*/ 0 h 73"/>
              <a:gd name="T80" fmla="*/ 12 w 98"/>
              <a:gd name="T81" fmla="*/ 2 h 73"/>
              <a:gd name="T82" fmla="*/ 6 w 98"/>
              <a:gd name="T83" fmla="*/ 6 h 73"/>
              <a:gd name="T84" fmla="*/ 2 w 98"/>
              <a:gd name="T85" fmla="*/ 11 h 73"/>
              <a:gd name="T86" fmla="*/ 0 w 98"/>
              <a:gd name="T87" fmla="*/ 17 h 73"/>
              <a:gd name="T88" fmla="*/ 0 w 98"/>
              <a:gd name="T89" fmla="*/ 5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" h="73">
                <a:moveTo>
                  <a:pt x="0" y="54"/>
                </a:moveTo>
                <a:lnTo>
                  <a:pt x="0" y="54"/>
                </a:lnTo>
                <a:lnTo>
                  <a:pt x="2" y="62"/>
                </a:lnTo>
                <a:lnTo>
                  <a:pt x="6" y="67"/>
                </a:lnTo>
                <a:lnTo>
                  <a:pt x="12" y="71"/>
                </a:lnTo>
                <a:lnTo>
                  <a:pt x="19" y="73"/>
                </a:lnTo>
                <a:lnTo>
                  <a:pt x="38" y="73"/>
                </a:lnTo>
                <a:lnTo>
                  <a:pt x="38" y="60"/>
                </a:lnTo>
                <a:lnTo>
                  <a:pt x="19" y="60"/>
                </a:lnTo>
                <a:lnTo>
                  <a:pt x="19" y="60"/>
                </a:lnTo>
                <a:lnTo>
                  <a:pt x="15" y="58"/>
                </a:lnTo>
                <a:lnTo>
                  <a:pt x="13" y="54"/>
                </a:lnTo>
                <a:lnTo>
                  <a:pt x="13" y="17"/>
                </a:lnTo>
                <a:lnTo>
                  <a:pt x="13" y="17"/>
                </a:lnTo>
                <a:lnTo>
                  <a:pt x="15" y="15"/>
                </a:lnTo>
                <a:lnTo>
                  <a:pt x="19" y="13"/>
                </a:lnTo>
                <a:lnTo>
                  <a:pt x="79" y="13"/>
                </a:lnTo>
                <a:lnTo>
                  <a:pt x="79" y="13"/>
                </a:lnTo>
                <a:lnTo>
                  <a:pt x="83" y="15"/>
                </a:lnTo>
                <a:lnTo>
                  <a:pt x="85" y="17"/>
                </a:lnTo>
                <a:lnTo>
                  <a:pt x="85" y="54"/>
                </a:lnTo>
                <a:lnTo>
                  <a:pt x="85" y="54"/>
                </a:lnTo>
                <a:lnTo>
                  <a:pt x="83" y="58"/>
                </a:lnTo>
                <a:lnTo>
                  <a:pt x="79" y="60"/>
                </a:lnTo>
                <a:lnTo>
                  <a:pt x="60" y="60"/>
                </a:lnTo>
                <a:lnTo>
                  <a:pt x="60" y="73"/>
                </a:lnTo>
                <a:lnTo>
                  <a:pt x="79" y="73"/>
                </a:lnTo>
                <a:lnTo>
                  <a:pt x="79" y="73"/>
                </a:lnTo>
                <a:lnTo>
                  <a:pt x="87" y="71"/>
                </a:lnTo>
                <a:lnTo>
                  <a:pt x="92" y="67"/>
                </a:lnTo>
                <a:lnTo>
                  <a:pt x="96" y="62"/>
                </a:lnTo>
                <a:lnTo>
                  <a:pt x="98" y="54"/>
                </a:lnTo>
                <a:lnTo>
                  <a:pt x="98" y="17"/>
                </a:lnTo>
                <a:lnTo>
                  <a:pt x="98" y="17"/>
                </a:lnTo>
                <a:lnTo>
                  <a:pt x="96" y="11"/>
                </a:lnTo>
                <a:lnTo>
                  <a:pt x="92" y="6"/>
                </a:lnTo>
                <a:lnTo>
                  <a:pt x="87" y="2"/>
                </a:lnTo>
                <a:lnTo>
                  <a:pt x="79" y="0"/>
                </a:lnTo>
                <a:lnTo>
                  <a:pt x="19" y="0"/>
                </a:lnTo>
                <a:lnTo>
                  <a:pt x="19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7"/>
                </a:lnTo>
                <a:lnTo>
                  <a:pt x="0" y="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864"/>
          <p:cNvSpPr>
            <a:spLocks/>
          </p:cNvSpPr>
          <p:nvPr/>
        </p:nvSpPr>
        <p:spPr bwMode="auto">
          <a:xfrm>
            <a:off x="4011867" y="4261737"/>
            <a:ext cx="146188" cy="274976"/>
          </a:xfrm>
          <a:custGeom>
            <a:avLst/>
            <a:gdLst>
              <a:gd name="T0" fmla="*/ 40 w 42"/>
              <a:gd name="T1" fmla="*/ 43 h 79"/>
              <a:gd name="T2" fmla="*/ 30 w 42"/>
              <a:gd name="T3" fmla="*/ 43 h 79"/>
              <a:gd name="T4" fmla="*/ 30 w 42"/>
              <a:gd name="T5" fmla="*/ 38 h 79"/>
              <a:gd name="T6" fmla="*/ 30 w 42"/>
              <a:gd name="T7" fmla="*/ 27 h 79"/>
              <a:gd name="T8" fmla="*/ 30 w 42"/>
              <a:gd name="T9" fmla="*/ 4 h 79"/>
              <a:gd name="T10" fmla="*/ 30 w 42"/>
              <a:gd name="T11" fmla="*/ 4 h 79"/>
              <a:gd name="T12" fmla="*/ 29 w 42"/>
              <a:gd name="T13" fmla="*/ 2 h 79"/>
              <a:gd name="T14" fmla="*/ 27 w 42"/>
              <a:gd name="T15" fmla="*/ 0 h 79"/>
              <a:gd name="T16" fmla="*/ 15 w 42"/>
              <a:gd name="T17" fmla="*/ 0 h 79"/>
              <a:gd name="T18" fmla="*/ 15 w 42"/>
              <a:gd name="T19" fmla="*/ 0 h 79"/>
              <a:gd name="T20" fmla="*/ 14 w 42"/>
              <a:gd name="T21" fmla="*/ 2 h 79"/>
              <a:gd name="T22" fmla="*/ 12 w 42"/>
              <a:gd name="T23" fmla="*/ 4 h 79"/>
              <a:gd name="T24" fmla="*/ 12 w 42"/>
              <a:gd name="T25" fmla="*/ 27 h 79"/>
              <a:gd name="T26" fmla="*/ 12 w 42"/>
              <a:gd name="T27" fmla="*/ 38 h 79"/>
              <a:gd name="T28" fmla="*/ 12 w 42"/>
              <a:gd name="T29" fmla="*/ 43 h 79"/>
              <a:gd name="T30" fmla="*/ 2 w 42"/>
              <a:gd name="T31" fmla="*/ 43 h 79"/>
              <a:gd name="T32" fmla="*/ 2 w 42"/>
              <a:gd name="T33" fmla="*/ 43 h 79"/>
              <a:gd name="T34" fmla="*/ 0 w 42"/>
              <a:gd name="T35" fmla="*/ 45 h 79"/>
              <a:gd name="T36" fmla="*/ 0 w 42"/>
              <a:gd name="T37" fmla="*/ 47 h 79"/>
              <a:gd name="T38" fmla="*/ 6 w 42"/>
              <a:gd name="T39" fmla="*/ 58 h 79"/>
              <a:gd name="T40" fmla="*/ 6 w 42"/>
              <a:gd name="T41" fmla="*/ 58 h 79"/>
              <a:gd name="T42" fmla="*/ 12 w 42"/>
              <a:gd name="T43" fmla="*/ 66 h 79"/>
              <a:gd name="T44" fmla="*/ 19 w 42"/>
              <a:gd name="T45" fmla="*/ 77 h 79"/>
              <a:gd name="T46" fmla="*/ 19 w 42"/>
              <a:gd name="T47" fmla="*/ 77 h 79"/>
              <a:gd name="T48" fmla="*/ 21 w 42"/>
              <a:gd name="T49" fmla="*/ 79 h 79"/>
              <a:gd name="T50" fmla="*/ 23 w 42"/>
              <a:gd name="T51" fmla="*/ 77 h 79"/>
              <a:gd name="T52" fmla="*/ 30 w 42"/>
              <a:gd name="T53" fmla="*/ 66 h 79"/>
              <a:gd name="T54" fmla="*/ 30 w 42"/>
              <a:gd name="T55" fmla="*/ 66 h 79"/>
              <a:gd name="T56" fmla="*/ 36 w 42"/>
              <a:gd name="T57" fmla="*/ 58 h 79"/>
              <a:gd name="T58" fmla="*/ 42 w 42"/>
              <a:gd name="T59" fmla="*/ 47 h 79"/>
              <a:gd name="T60" fmla="*/ 42 w 42"/>
              <a:gd name="T61" fmla="*/ 47 h 79"/>
              <a:gd name="T62" fmla="*/ 42 w 42"/>
              <a:gd name="T63" fmla="*/ 43 h 79"/>
              <a:gd name="T64" fmla="*/ 40 w 42"/>
              <a:gd name="T65" fmla="*/ 43 h 79"/>
              <a:gd name="T66" fmla="*/ 40 w 42"/>
              <a:gd name="T67" fmla="*/ 4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" h="79">
                <a:moveTo>
                  <a:pt x="40" y="43"/>
                </a:moveTo>
                <a:lnTo>
                  <a:pt x="30" y="43"/>
                </a:lnTo>
                <a:lnTo>
                  <a:pt x="30" y="38"/>
                </a:lnTo>
                <a:lnTo>
                  <a:pt x="30" y="27"/>
                </a:lnTo>
                <a:lnTo>
                  <a:pt x="30" y="4"/>
                </a:lnTo>
                <a:lnTo>
                  <a:pt x="30" y="4"/>
                </a:lnTo>
                <a:lnTo>
                  <a:pt x="29" y="2"/>
                </a:lnTo>
                <a:lnTo>
                  <a:pt x="27" y="0"/>
                </a:lnTo>
                <a:lnTo>
                  <a:pt x="15" y="0"/>
                </a:lnTo>
                <a:lnTo>
                  <a:pt x="15" y="0"/>
                </a:lnTo>
                <a:lnTo>
                  <a:pt x="14" y="2"/>
                </a:lnTo>
                <a:lnTo>
                  <a:pt x="12" y="4"/>
                </a:lnTo>
                <a:lnTo>
                  <a:pt x="12" y="27"/>
                </a:lnTo>
                <a:lnTo>
                  <a:pt x="12" y="38"/>
                </a:lnTo>
                <a:lnTo>
                  <a:pt x="12" y="43"/>
                </a:lnTo>
                <a:lnTo>
                  <a:pt x="2" y="43"/>
                </a:lnTo>
                <a:lnTo>
                  <a:pt x="2" y="43"/>
                </a:lnTo>
                <a:lnTo>
                  <a:pt x="0" y="45"/>
                </a:lnTo>
                <a:lnTo>
                  <a:pt x="0" y="47"/>
                </a:lnTo>
                <a:lnTo>
                  <a:pt x="6" y="58"/>
                </a:lnTo>
                <a:lnTo>
                  <a:pt x="6" y="58"/>
                </a:lnTo>
                <a:lnTo>
                  <a:pt x="12" y="66"/>
                </a:lnTo>
                <a:lnTo>
                  <a:pt x="19" y="77"/>
                </a:lnTo>
                <a:lnTo>
                  <a:pt x="19" y="77"/>
                </a:lnTo>
                <a:lnTo>
                  <a:pt x="21" y="79"/>
                </a:lnTo>
                <a:lnTo>
                  <a:pt x="23" y="77"/>
                </a:lnTo>
                <a:lnTo>
                  <a:pt x="30" y="66"/>
                </a:lnTo>
                <a:lnTo>
                  <a:pt x="30" y="66"/>
                </a:lnTo>
                <a:lnTo>
                  <a:pt x="36" y="58"/>
                </a:lnTo>
                <a:lnTo>
                  <a:pt x="42" y="47"/>
                </a:lnTo>
                <a:lnTo>
                  <a:pt x="42" y="47"/>
                </a:lnTo>
                <a:lnTo>
                  <a:pt x="42" y="43"/>
                </a:lnTo>
                <a:lnTo>
                  <a:pt x="40" y="43"/>
                </a:lnTo>
                <a:lnTo>
                  <a:pt x="40" y="4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865"/>
          <p:cNvSpPr>
            <a:spLocks/>
          </p:cNvSpPr>
          <p:nvPr/>
        </p:nvSpPr>
        <p:spPr bwMode="auto">
          <a:xfrm>
            <a:off x="941899" y="4178200"/>
            <a:ext cx="306301" cy="306301"/>
          </a:xfrm>
          <a:custGeom>
            <a:avLst/>
            <a:gdLst>
              <a:gd name="T0" fmla="*/ 82 w 88"/>
              <a:gd name="T1" fmla="*/ 32 h 88"/>
              <a:gd name="T2" fmla="*/ 56 w 88"/>
              <a:gd name="T3" fmla="*/ 32 h 88"/>
              <a:gd name="T4" fmla="*/ 56 w 88"/>
              <a:gd name="T5" fmla="*/ 6 h 88"/>
              <a:gd name="T6" fmla="*/ 56 w 88"/>
              <a:gd name="T7" fmla="*/ 6 h 88"/>
              <a:gd name="T8" fmla="*/ 54 w 88"/>
              <a:gd name="T9" fmla="*/ 0 h 88"/>
              <a:gd name="T10" fmla="*/ 50 w 88"/>
              <a:gd name="T11" fmla="*/ 0 h 88"/>
              <a:gd name="T12" fmla="*/ 37 w 88"/>
              <a:gd name="T13" fmla="*/ 0 h 88"/>
              <a:gd name="T14" fmla="*/ 37 w 88"/>
              <a:gd name="T15" fmla="*/ 0 h 88"/>
              <a:gd name="T16" fmla="*/ 34 w 88"/>
              <a:gd name="T17" fmla="*/ 0 h 88"/>
              <a:gd name="T18" fmla="*/ 32 w 88"/>
              <a:gd name="T19" fmla="*/ 6 h 88"/>
              <a:gd name="T20" fmla="*/ 32 w 88"/>
              <a:gd name="T21" fmla="*/ 32 h 88"/>
              <a:gd name="T22" fmla="*/ 6 w 88"/>
              <a:gd name="T23" fmla="*/ 32 h 88"/>
              <a:gd name="T24" fmla="*/ 6 w 88"/>
              <a:gd name="T25" fmla="*/ 32 h 88"/>
              <a:gd name="T26" fmla="*/ 0 w 88"/>
              <a:gd name="T27" fmla="*/ 34 h 88"/>
              <a:gd name="T28" fmla="*/ 0 w 88"/>
              <a:gd name="T29" fmla="*/ 37 h 88"/>
              <a:gd name="T30" fmla="*/ 0 w 88"/>
              <a:gd name="T31" fmla="*/ 51 h 88"/>
              <a:gd name="T32" fmla="*/ 0 w 88"/>
              <a:gd name="T33" fmla="*/ 51 h 88"/>
              <a:gd name="T34" fmla="*/ 0 w 88"/>
              <a:gd name="T35" fmla="*/ 54 h 88"/>
              <a:gd name="T36" fmla="*/ 6 w 88"/>
              <a:gd name="T37" fmla="*/ 56 h 88"/>
              <a:gd name="T38" fmla="*/ 32 w 88"/>
              <a:gd name="T39" fmla="*/ 56 h 88"/>
              <a:gd name="T40" fmla="*/ 32 w 88"/>
              <a:gd name="T41" fmla="*/ 82 h 88"/>
              <a:gd name="T42" fmla="*/ 32 w 88"/>
              <a:gd name="T43" fmla="*/ 82 h 88"/>
              <a:gd name="T44" fmla="*/ 34 w 88"/>
              <a:gd name="T45" fmla="*/ 86 h 88"/>
              <a:gd name="T46" fmla="*/ 37 w 88"/>
              <a:gd name="T47" fmla="*/ 88 h 88"/>
              <a:gd name="T48" fmla="*/ 50 w 88"/>
              <a:gd name="T49" fmla="*/ 88 h 88"/>
              <a:gd name="T50" fmla="*/ 50 w 88"/>
              <a:gd name="T51" fmla="*/ 88 h 88"/>
              <a:gd name="T52" fmla="*/ 54 w 88"/>
              <a:gd name="T53" fmla="*/ 86 h 88"/>
              <a:gd name="T54" fmla="*/ 56 w 88"/>
              <a:gd name="T55" fmla="*/ 82 h 88"/>
              <a:gd name="T56" fmla="*/ 56 w 88"/>
              <a:gd name="T57" fmla="*/ 56 h 88"/>
              <a:gd name="T58" fmla="*/ 82 w 88"/>
              <a:gd name="T59" fmla="*/ 56 h 88"/>
              <a:gd name="T60" fmla="*/ 82 w 88"/>
              <a:gd name="T61" fmla="*/ 56 h 88"/>
              <a:gd name="T62" fmla="*/ 86 w 88"/>
              <a:gd name="T63" fmla="*/ 54 h 88"/>
              <a:gd name="T64" fmla="*/ 88 w 88"/>
              <a:gd name="T65" fmla="*/ 51 h 88"/>
              <a:gd name="T66" fmla="*/ 88 w 88"/>
              <a:gd name="T67" fmla="*/ 37 h 88"/>
              <a:gd name="T68" fmla="*/ 88 w 88"/>
              <a:gd name="T69" fmla="*/ 37 h 88"/>
              <a:gd name="T70" fmla="*/ 86 w 88"/>
              <a:gd name="T71" fmla="*/ 34 h 88"/>
              <a:gd name="T72" fmla="*/ 82 w 88"/>
              <a:gd name="T73" fmla="*/ 32 h 88"/>
              <a:gd name="T74" fmla="*/ 82 w 88"/>
              <a:gd name="T75" fmla="*/ 3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8">
                <a:moveTo>
                  <a:pt x="82" y="32"/>
                </a:moveTo>
                <a:lnTo>
                  <a:pt x="56" y="32"/>
                </a:lnTo>
                <a:lnTo>
                  <a:pt x="56" y="6"/>
                </a:lnTo>
                <a:lnTo>
                  <a:pt x="56" y="6"/>
                </a:lnTo>
                <a:lnTo>
                  <a:pt x="54" y="0"/>
                </a:lnTo>
                <a:lnTo>
                  <a:pt x="50" y="0"/>
                </a:lnTo>
                <a:lnTo>
                  <a:pt x="37" y="0"/>
                </a:lnTo>
                <a:lnTo>
                  <a:pt x="37" y="0"/>
                </a:lnTo>
                <a:lnTo>
                  <a:pt x="34" y="0"/>
                </a:lnTo>
                <a:lnTo>
                  <a:pt x="32" y="6"/>
                </a:lnTo>
                <a:lnTo>
                  <a:pt x="32" y="32"/>
                </a:lnTo>
                <a:lnTo>
                  <a:pt x="6" y="32"/>
                </a:lnTo>
                <a:lnTo>
                  <a:pt x="6" y="32"/>
                </a:lnTo>
                <a:lnTo>
                  <a:pt x="0" y="34"/>
                </a:lnTo>
                <a:lnTo>
                  <a:pt x="0" y="37"/>
                </a:lnTo>
                <a:lnTo>
                  <a:pt x="0" y="51"/>
                </a:lnTo>
                <a:lnTo>
                  <a:pt x="0" y="51"/>
                </a:lnTo>
                <a:lnTo>
                  <a:pt x="0" y="54"/>
                </a:lnTo>
                <a:lnTo>
                  <a:pt x="6" y="56"/>
                </a:lnTo>
                <a:lnTo>
                  <a:pt x="32" y="56"/>
                </a:lnTo>
                <a:lnTo>
                  <a:pt x="32" y="82"/>
                </a:lnTo>
                <a:lnTo>
                  <a:pt x="32" y="82"/>
                </a:lnTo>
                <a:lnTo>
                  <a:pt x="34" y="86"/>
                </a:lnTo>
                <a:lnTo>
                  <a:pt x="37" y="88"/>
                </a:lnTo>
                <a:lnTo>
                  <a:pt x="50" y="88"/>
                </a:lnTo>
                <a:lnTo>
                  <a:pt x="50" y="88"/>
                </a:lnTo>
                <a:lnTo>
                  <a:pt x="54" y="86"/>
                </a:lnTo>
                <a:lnTo>
                  <a:pt x="56" y="82"/>
                </a:lnTo>
                <a:lnTo>
                  <a:pt x="56" y="56"/>
                </a:lnTo>
                <a:lnTo>
                  <a:pt x="82" y="56"/>
                </a:lnTo>
                <a:lnTo>
                  <a:pt x="82" y="56"/>
                </a:lnTo>
                <a:lnTo>
                  <a:pt x="86" y="54"/>
                </a:lnTo>
                <a:lnTo>
                  <a:pt x="88" y="51"/>
                </a:lnTo>
                <a:lnTo>
                  <a:pt x="88" y="37"/>
                </a:lnTo>
                <a:lnTo>
                  <a:pt x="88" y="37"/>
                </a:lnTo>
                <a:lnTo>
                  <a:pt x="86" y="34"/>
                </a:lnTo>
                <a:lnTo>
                  <a:pt x="82" y="32"/>
                </a:lnTo>
                <a:lnTo>
                  <a:pt x="82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866"/>
          <p:cNvSpPr>
            <a:spLocks/>
          </p:cNvSpPr>
          <p:nvPr/>
        </p:nvSpPr>
        <p:spPr bwMode="auto">
          <a:xfrm>
            <a:off x="6347411" y="4199084"/>
            <a:ext cx="261053" cy="264533"/>
          </a:xfrm>
          <a:custGeom>
            <a:avLst/>
            <a:gdLst>
              <a:gd name="T0" fmla="*/ 56 w 75"/>
              <a:gd name="T1" fmla="*/ 1 h 76"/>
              <a:gd name="T2" fmla="*/ 38 w 75"/>
              <a:gd name="T3" fmla="*/ 20 h 76"/>
              <a:gd name="T4" fmla="*/ 19 w 75"/>
              <a:gd name="T5" fmla="*/ 1 h 76"/>
              <a:gd name="T6" fmla="*/ 19 w 75"/>
              <a:gd name="T7" fmla="*/ 1 h 76"/>
              <a:gd name="T8" fmla="*/ 15 w 75"/>
              <a:gd name="T9" fmla="*/ 0 h 76"/>
              <a:gd name="T10" fmla="*/ 10 w 75"/>
              <a:gd name="T11" fmla="*/ 1 h 76"/>
              <a:gd name="T12" fmla="*/ 2 w 75"/>
              <a:gd name="T13" fmla="*/ 11 h 76"/>
              <a:gd name="T14" fmla="*/ 2 w 75"/>
              <a:gd name="T15" fmla="*/ 11 h 76"/>
              <a:gd name="T16" fmla="*/ 0 w 75"/>
              <a:gd name="T17" fmla="*/ 15 h 76"/>
              <a:gd name="T18" fmla="*/ 0 w 75"/>
              <a:gd name="T19" fmla="*/ 18 h 76"/>
              <a:gd name="T20" fmla="*/ 19 w 75"/>
              <a:gd name="T21" fmla="*/ 37 h 76"/>
              <a:gd name="T22" fmla="*/ 0 w 75"/>
              <a:gd name="T23" fmla="*/ 56 h 76"/>
              <a:gd name="T24" fmla="*/ 0 w 75"/>
              <a:gd name="T25" fmla="*/ 56 h 76"/>
              <a:gd name="T26" fmla="*/ 0 w 75"/>
              <a:gd name="T27" fmla="*/ 61 h 76"/>
              <a:gd name="T28" fmla="*/ 2 w 75"/>
              <a:gd name="T29" fmla="*/ 65 h 76"/>
              <a:gd name="T30" fmla="*/ 10 w 75"/>
              <a:gd name="T31" fmla="*/ 74 h 76"/>
              <a:gd name="T32" fmla="*/ 10 w 75"/>
              <a:gd name="T33" fmla="*/ 74 h 76"/>
              <a:gd name="T34" fmla="*/ 15 w 75"/>
              <a:gd name="T35" fmla="*/ 76 h 76"/>
              <a:gd name="T36" fmla="*/ 19 w 75"/>
              <a:gd name="T37" fmla="*/ 74 h 76"/>
              <a:gd name="T38" fmla="*/ 38 w 75"/>
              <a:gd name="T39" fmla="*/ 56 h 76"/>
              <a:gd name="T40" fmla="*/ 56 w 75"/>
              <a:gd name="T41" fmla="*/ 74 h 76"/>
              <a:gd name="T42" fmla="*/ 56 w 75"/>
              <a:gd name="T43" fmla="*/ 74 h 76"/>
              <a:gd name="T44" fmla="*/ 60 w 75"/>
              <a:gd name="T45" fmla="*/ 76 h 76"/>
              <a:gd name="T46" fmla="*/ 66 w 75"/>
              <a:gd name="T47" fmla="*/ 74 h 76"/>
              <a:gd name="T48" fmla="*/ 73 w 75"/>
              <a:gd name="T49" fmla="*/ 65 h 76"/>
              <a:gd name="T50" fmla="*/ 73 w 75"/>
              <a:gd name="T51" fmla="*/ 65 h 76"/>
              <a:gd name="T52" fmla="*/ 75 w 75"/>
              <a:gd name="T53" fmla="*/ 61 h 76"/>
              <a:gd name="T54" fmla="*/ 73 w 75"/>
              <a:gd name="T55" fmla="*/ 56 h 76"/>
              <a:gd name="T56" fmla="*/ 55 w 75"/>
              <a:gd name="T57" fmla="*/ 37 h 76"/>
              <a:gd name="T58" fmla="*/ 73 w 75"/>
              <a:gd name="T59" fmla="*/ 18 h 76"/>
              <a:gd name="T60" fmla="*/ 73 w 75"/>
              <a:gd name="T61" fmla="*/ 18 h 76"/>
              <a:gd name="T62" fmla="*/ 75 w 75"/>
              <a:gd name="T63" fmla="*/ 15 h 76"/>
              <a:gd name="T64" fmla="*/ 73 w 75"/>
              <a:gd name="T65" fmla="*/ 11 h 76"/>
              <a:gd name="T66" fmla="*/ 66 w 75"/>
              <a:gd name="T67" fmla="*/ 1 h 76"/>
              <a:gd name="T68" fmla="*/ 66 w 75"/>
              <a:gd name="T69" fmla="*/ 1 h 76"/>
              <a:gd name="T70" fmla="*/ 60 w 75"/>
              <a:gd name="T71" fmla="*/ 0 h 76"/>
              <a:gd name="T72" fmla="*/ 56 w 75"/>
              <a:gd name="T73" fmla="*/ 1 h 76"/>
              <a:gd name="T74" fmla="*/ 56 w 75"/>
              <a:gd name="T75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" h="76">
                <a:moveTo>
                  <a:pt x="56" y="1"/>
                </a:moveTo>
                <a:lnTo>
                  <a:pt x="38" y="20"/>
                </a:lnTo>
                <a:lnTo>
                  <a:pt x="19" y="1"/>
                </a:lnTo>
                <a:lnTo>
                  <a:pt x="19" y="1"/>
                </a:lnTo>
                <a:lnTo>
                  <a:pt x="15" y="0"/>
                </a:lnTo>
                <a:lnTo>
                  <a:pt x="10" y="1"/>
                </a:lnTo>
                <a:lnTo>
                  <a:pt x="2" y="11"/>
                </a:lnTo>
                <a:lnTo>
                  <a:pt x="2" y="11"/>
                </a:lnTo>
                <a:lnTo>
                  <a:pt x="0" y="15"/>
                </a:lnTo>
                <a:lnTo>
                  <a:pt x="0" y="18"/>
                </a:lnTo>
                <a:lnTo>
                  <a:pt x="19" y="37"/>
                </a:lnTo>
                <a:lnTo>
                  <a:pt x="0" y="56"/>
                </a:lnTo>
                <a:lnTo>
                  <a:pt x="0" y="56"/>
                </a:lnTo>
                <a:lnTo>
                  <a:pt x="0" y="61"/>
                </a:lnTo>
                <a:lnTo>
                  <a:pt x="2" y="65"/>
                </a:lnTo>
                <a:lnTo>
                  <a:pt x="10" y="74"/>
                </a:lnTo>
                <a:lnTo>
                  <a:pt x="10" y="74"/>
                </a:lnTo>
                <a:lnTo>
                  <a:pt x="15" y="76"/>
                </a:lnTo>
                <a:lnTo>
                  <a:pt x="19" y="74"/>
                </a:lnTo>
                <a:lnTo>
                  <a:pt x="38" y="56"/>
                </a:lnTo>
                <a:lnTo>
                  <a:pt x="56" y="74"/>
                </a:lnTo>
                <a:lnTo>
                  <a:pt x="56" y="74"/>
                </a:lnTo>
                <a:lnTo>
                  <a:pt x="60" y="76"/>
                </a:lnTo>
                <a:lnTo>
                  <a:pt x="66" y="74"/>
                </a:lnTo>
                <a:lnTo>
                  <a:pt x="73" y="65"/>
                </a:lnTo>
                <a:lnTo>
                  <a:pt x="73" y="65"/>
                </a:lnTo>
                <a:lnTo>
                  <a:pt x="75" y="61"/>
                </a:lnTo>
                <a:lnTo>
                  <a:pt x="73" y="56"/>
                </a:lnTo>
                <a:lnTo>
                  <a:pt x="55" y="37"/>
                </a:lnTo>
                <a:lnTo>
                  <a:pt x="73" y="18"/>
                </a:lnTo>
                <a:lnTo>
                  <a:pt x="73" y="18"/>
                </a:lnTo>
                <a:lnTo>
                  <a:pt x="75" y="15"/>
                </a:lnTo>
                <a:lnTo>
                  <a:pt x="73" y="11"/>
                </a:lnTo>
                <a:lnTo>
                  <a:pt x="66" y="1"/>
                </a:lnTo>
                <a:lnTo>
                  <a:pt x="66" y="1"/>
                </a:lnTo>
                <a:lnTo>
                  <a:pt x="60" y="0"/>
                </a:lnTo>
                <a:lnTo>
                  <a:pt x="56" y="1"/>
                </a:lnTo>
                <a:lnTo>
                  <a:pt x="5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867"/>
          <p:cNvSpPr>
            <a:spLocks/>
          </p:cNvSpPr>
          <p:nvPr/>
        </p:nvSpPr>
        <p:spPr bwMode="auto">
          <a:xfrm>
            <a:off x="5129169" y="4199084"/>
            <a:ext cx="306301" cy="264533"/>
          </a:xfrm>
          <a:custGeom>
            <a:avLst/>
            <a:gdLst>
              <a:gd name="T0" fmla="*/ 52 w 88"/>
              <a:gd name="T1" fmla="*/ 3 h 76"/>
              <a:gd name="T2" fmla="*/ 58 w 88"/>
              <a:gd name="T3" fmla="*/ 11 h 76"/>
              <a:gd name="T4" fmla="*/ 15 w 88"/>
              <a:gd name="T5" fmla="*/ 48 h 76"/>
              <a:gd name="T6" fmla="*/ 9 w 88"/>
              <a:gd name="T7" fmla="*/ 41 h 76"/>
              <a:gd name="T8" fmla="*/ 9 w 88"/>
              <a:gd name="T9" fmla="*/ 41 h 76"/>
              <a:gd name="T10" fmla="*/ 5 w 88"/>
              <a:gd name="T11" fmla="*/ 39 h 76"/>
              <a:gd name="T12" fmla="*/ 4 w 88"/>
              <a:gd name="T13" fmla="*/ 41 h 76"/>
              <a:gd name="T14" fmla="*/ 4 w 88"/>
              <a:gd name="T15" fmla="*/ 52 h 76"/>
              <a:gd name="T16" fmla="*/ 4 w 88"/>
              <a:gd name="T17" fmla="*/ 52 h 76"/>
              <a:gd name="T18" fmla="*/ 2 w 88"/>
              <a:gd name="T19" fmla="*/ 59 h 76"/>
              <a:gd name="T20" fmla="*/ 0 w 88"/>
              <a:gd name="T21" fmla="*/ 73 h 76"/>
              <a:gd name="T22" fmla="*/ 0 w 88"/>
              <a:gd name="T23" fmla="*/ 73 h 76"/>
              <a:gd name="T24" fmla="*/ 2 w 88"/>
              <a:gd name="T25" fmla="*/ 74 h 76"/>
              <a:gd name="T26" fmla="*/ 4 w 88"/>
              <a:gd name="T27" fmla="*/ 76 h 76"/>
              <a:gd name="T28" fmla="*/ 17 w 88"/>
              <a:gd name="T29" fmla="*/ 76 h 76"/>
              <a:gd name="T30" fmla="*/ 17 w 88"/>
              <a:gd name="T31" fmla="*/ 76 h 76"/>
              <a:gd name="T32" fmla="*/ 24 w 88"/>
              <a:gd name="T33" fmla="*/ 76 h 76"/>
              <a:gd name="T34" fmla="*/ 35 w 88"/>
              <a:gd name="T35" fmla="*/ 76 h 76"/>
              <a:gd name="T36" fmla="*/ 35 w 88"/>
              <a:gd name="T37" fmla="*/ 76 h 76"/>
              <a:gd name="T38" fmla="*/ 37 w 88"/>
              <a:gd name="T39" fmla="*/ 74 h 76"/>
              <a:gd name="T40" fmla="*/ 35 w 88"/>
              <a:gd name="T41" fmla="*/ 73 h 76"/>
              <a:gd name="T42" fmla="*/ 30 w 88"/>
              <a:gd name="T43" fmla="*/ 65 h 76"/>
              <a:gd name="T44" fmla="*/ 73 w 88"/>
              <a:gd name="T45" fmla="*/ 28 h 76"/>
              <a:gd name="T46" fmla="*/ 79 w 88"/>
              <a:gd name="T47" fmla="*/ 35 h 76"/>
              <a:gd name="T48" fmla="*/ 79 w 88"/>
              <a:gd name="T49" fmla="*/ 35 h 76"/>
              <a:gd name="T50" fmla="*/ 82 w 88"/>
              <a:gd name="T51" fmla="*/ 37 h 76"/>
              <a:gd name="T52" fmla="*/ 84 w 88"/>
              <a:gd name="T53" fmla="*/ 35 h 76"/>
              <a:gd name="T54" fmla="*/ 84 w 88"/>
              <a:gd name="T55" fmla="*/ 24 h 76"/>
              <a:gd name="T56" fmla="*/ 84 w 88"/>
              <a:gd name="T57" fmla="*/ 24 h 76"/>
              <a:gd name="T58" fmla="*/ 86 w 88"/>
              <a:gd name="T59" fmla="*/ 15 h 76"/>
              <a:gd name="T60" fmla="*/ 88 w 88"/>
              <a:gd name="T61" fmla="*/ 3 h 76"/>
              <a:gd name="T62" fmla="*/ 88 w 88"/>
              <a:gd name="T63" fmla="*/ 3 h 76"/>
              <a:gd name="T64" fmla="*/ 86 w 88"/>
              <a:gd name="T65" fmla="*/ 1 h 76"/>
              <a:gd name="T66" fmla="*/ 84 w 88"/>
              <a:gd name="T67" fmla="*/ 0 h 76"/>
              <a:gd name="T68" fmla="*/ 71 w 88"/>
              <a:gd name="T69" fmla="*/ 0 h 76"/>
              <a:gd name="T70" fmla="*/ 71 w 88"/>
              <a:gd name="T71" fmla="*/ 0 h 76"/>
              <a:gd name="T72" fmla="*/ 64 w 88"/>
              <a:gd name="T73" fmla="*/ 0 h 76"/>
              <a:gd name="T74" fmla="*/ 52 w 88"/>
              <a:gd name="T75" fmla="*/ 0 h 76"/>
              <a:gd name="T76" fmla="*/ 52 w 88"/>
              <a:gd name="T77" fmla="*/ 0 h 76"/>
              <a:gd name="T78" fmla="*/ 50 w 88"/>
              <a:gd name="T79" fmla="*/ 0 h 76"/>
              <a:gd name="T80" fmla="*/ 52 w 88"/>
              <a:gd name="T81" fmla="*/ 3 h 76"/>
              <a:gd name="T82" fmla="*/ 52 w 88"/>
              <a:gd name="T83" fmla="*/ 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76">
                <a:moveTo>
                  <a:pt x="52" y="3"/>
                </a:moveTo>
                <a:lnTo>
                  <a:pt x="58" y="11"/>
                </a:lnTo>
                <a:lnTo>
                  <a:pt x="15" y="48"/>
                </a:lnTo>
                <a:lnTo>
                  <a:pt x="9" y="41"/>
                </a:lnTo>
                <a:lnTo>
                  <a:pt x="9" y="41"/>
                </a:lnTo>
                <a:lnTo>
                  <a:pt x="5" y="39"/>
                </a:lnTo>
                <a:lnTo>
                  <a:pt x="4" y="41"/>
                </a:lnTo>
                <a:lnTo>
                  <a:pt x="4" y="52"/>
                </a:lnTo>
                <a:lnTo>
                  <a:pt x="4" y="52"/>
                </a:lnTo>
                <a:lnTo>
                  <a:pt x="2" y="59"/>
                </a:lnTo>
                <a:lnTo>
                  <a:pt x="0" y="73"/>
                </a:lnTo>
                <a:lnTo>
                  <a:pt x="0" y="73"/>
                </a:lnTo>
                <a:lnTo>
                  <a:pt x="2" y="74"/>
                </a:lnTo>
                <a:lnTo>
                  <a:pt x="4" y="76"/>
                </a:lnTo>
                <a:lnTo>
                  <a:pt x="17" y="76"/>
                </a:lnTo>
                <a:lnTo>
                  <a:pt x="17" y="76"/>
                </a:lnTo>
                <a:lnTo>
                  <a:pt x="24" y="76"/>
                </a:lnTo>
                <a:lnTo>
                  <a:pt x="35" y="76"/>
                </a:lnTo>
                <a:lnTo>
                  <a:pt x="35" y="76"/>
                </a:lnTo>
                <a:lnTo>
                  <a:pt x="37" y="74"/>
                </a:lnTo>
                <a:lnTo>
                  <a:pt x="35" y="73"/>
                </a:lnTo>
                <a:lnTo>
                  <a:pt x="30" y="65"/>
                </a:lnTo>
                <a:lnTo>
                  <a:pt x="73" y="28"/>
                </a:lnTo>
                <a:lnTo>
                  <a:pt x="79" y="35"/>
                </a:lnTo>
                <a:lnTo>
                  <a:pt x="79" y="35"/>
                </a:lnTo>
                <a:lnTo>
                  <a:pt x="82" y="37"/>
                </a:lnTo>
                <a:lnTo>
                  <a:pt x="84" y="35"/>
                </a:lnTo>
                <a:lnTo>
                  <a:pt x="84" y="24"/>
                </a:lnTo>
                <a:lnTo>
                  <a:pt x="84" y="24"/>
                </a:lnTo>
                <a:lnTo>
                  <a:pt x="86" y="15"/>
                </a:lnTo>
                <a:lnTo>
                  <a:pt x="88" y="3"/>
                </a:lnTo>
                <a:lnTo>
                  <a:pt x="88" y="3"/>
                </a:lnTo>
                <a:lnTo>
                  <a:pt x="86" y="1"/>
                </a:lnTo>
                <a:lnTo>
                  <a:pt x="84" y="0"/>
                </a:lnTo>
                <a:lnTo>
                  <a:pt x="71" y="0"/>
                </a:lnTo>
                <a:lnTo>
                  <a:pt x="71" y="0"/>
                </a:lnTo>
                <a:lnTo>
                  <a:pt x="64" y="0"/>
                </a:lnTo>
                <a:lnTo>
                  <a:pt x="52" y="0"/>
                </a:lnTo>
                <a:lnTo>
                  <a:pt x="52" y="0"/>
                </a:lnTo>
                <a:lnTo>
                  <a:pt x="50" y="0"/>
                </a:lnTo>
                <a:lnTo>
                  <a:pt x="52" y="3"/>
                </a:lnTo>
                <a:lnTo>
                  <a:pt x="5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868"/>
          <p:cNvSpPr>
            <a:spLocks/>
          </p:cNvSpPr>
          <p:nvPr/>
        </p:nvSpPr>
        <p:spPr bwMode="auto">
          <a:xfrm>
            <a:off x="5720885" y="4185161"/>
            <a:ext cx="295860" cy="292378"/>
          </a:xfrm>
          <a:custGeom>
            <a:avLst/>
            <a:gdLst>
              <a:gd name="T0" fmla="*/ 73 w 85"/>
              <a:gd name="T1" fmla="*/ 28 h 84"/>
              <a:gd name="T2" fmla="*/ 45 w 85"/>
              <a:gd name="T3" fmla="*/ 17 h 84"/>
              <a:gd name="T4" fmla="*/ 45 w 85"/>
              <a:gd name="T5" fmla="*/ 17 h 84"/>
              <a:gd name="T6" fmla="*/ 34 w 85"/>
              <a:gd name="T7" fmla="*/ 11 h 84"/>
              <a:gd name="T8" fmla="*/ 4 w 85"/>
              <a:gd name="T9" fmla="*/ 0 h 84"/>
              <a:gd name="T10" fmla="*/ 4 w 85"/>
              <a:gd name="T11" fmla="*/ 0 h 84"/>
              <a:gd name="T12" fmla="*/ 0 w 85"/>
              <a:gd name="T13" fmla="*/ 0 h 84"/>
              <a:gd name="T14" fmla="*/ 0 w 85"/>
              <a:gd name="T15" fmla="*/ 4 h 84"/>
              <a:gd name="T16" fmla="*/ 12 w 85"/>
              <a:gd name="T17" fmla="*/ 34 h 84"/>
              <a:gd name="T18" fmla="*/ 12 w 85"/>
              <a:gd name="T19" fmla="*/ 34 h 84"/>
              <a:gd name="T20" fmla="*/ 17 w 85"/>
              <a:gd name="T21" fmla="*/ 45 h 84"/>
              <a:gd name="T22" fmla="*/ 28 w 85"/>
              <a:gd name="T23" fmla="*/ 73 h 84"/>
              <a:gd name="T24" fmla="*/ 28 w 85"/>
              <a:gd name="T25" fmla="*/ 73 h 84"/>
              <a:gd name="T26" fmla="*/ 30 w 85"/>
              <a:gd name="T27" fmla="*/ 75 h 84"/>
              <a:gd name="T28" fmla="*/ 32 w 85"/>
              <a:gd name="T29" fmla="*/ 77 h 84"/>
              <a:gd name="T30" fmla="*/ 36 w 85"/>
              <a:gd name="T31" fmla="*/ 73 h 84"/>
              <a:gd name="T32" fmla="*/ 49 w 85"/>
              <a:gd name="T33" fmla="*/ 62 h 84"/>
              <a:gd name="T34" fmla="*/ 72 w 85"/>
              <a:gd name="T35" fmla="*/ 82 h 84"/>
              <a:gd name="T36" fmla="*/ 72 w 85"/>
              <a:gd name="T37" fmla="*/ 82 h 84"/>
              <a:gd name="T38" fmla="*/ 73 w 85"/>
              <a:gd name="T39" fmla="*/ 84 h 84"/>
              <a:gd name="T40" fmla="*/ 75 w 85"/>
              <a:gd name="T41" fmla="*/ 84 h 84"/>
              <a:gd name="T42" fmla="*/ 85 w 85"/>
              <a:gd name="T43" fmla="*/ 75 h 84"/>
              <a:gd name="T44" fmla="*/ 85 w 85"/>
              <a:gd name="T45" fmla="*/ 75 h 84"/>
              <a:gd name="T46" fmla="*/ 85 w 85"/>
              <a:gd name="T47" fmla="*/ 73 h 84"/>
              <a:gd name="T48" fmla="*/ 85 w 85"/>
              <a:gd name="T49" fmla="*/ 71 h 84"/>
              <a:gd name="T50" fmla="*/ 62 w 85"/>
              <a:gd name="T51" fmla="*/ 49 h 84"/>
              <a:gd name="T52" fmla="*/ 75 w 85"/>
              <a:gd name="T53" fmla="*/ 35 h 84"/>
              <a:gd name="T54" fmla="*/ 75 w 85"/>
              <a:gd name="T55" fmla="*/ 35 h 84"/>
              <a:gd name="T56" fmla="*/ 77 w 85"/>
              <a:gd name="T57" fmla="*/ 32 h 84"/>
              <a:gd name="T58" fmla="*/ 75 w 85"/>
              <a:gd name="T59" fmla="*/ 30 h 84"/>
              <a:gd name="T60" fmla="*/ 73 w 85"/>
              <a:gd name="T61" fmla="*/ 28 h 84"/>
              <a:gd name="T62" fmla="*/ 73 w 85"/>
              <a:gd name="T63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84">
                <a:moveTo>
                  <a:pt x="73" y="28"/>
                </a:moveTo>
                <a:lnTo>
                  <a:pt x="45" y="17"/>
                </a:lnTo>
                <a:lnTo>
                  <a:pt x="45" y="17"/>
                </a:lnTo>
                <a:lnTo>
                  <a:pt x="34" y="11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12" y="34"/>
                </a:lnTo>
                <a:lnTo>
                  <a:pt x="12" y="34"/>
                </a:lnTo>
                <a:lnTo>
                  <a:pt x="17" y="45"/>
                </a:lnTo>
                <a:lnTo>
                  <a:pt x="28" y="73"/>
                </a:lnTo>
                <a:lnTo>
                  <a:pt x="28" y="73"/>
                </a:lnTo>
                <a:lnTo>
                  <a:pt x="30" y="75"/>
                </a:lnTo>
                <a:lnTo>
                  <a:pt x="32" y="77"/>
                </a:lnTo>
                <a:lnTo>
                  <a:pt x="36" y="73"/>
                </a:lnTo>
                <a:lnTo>
                  <a:pt x="49" y="62"/>
                </a:lnTo>
                <a:lnTo>
                  <a:pt x="72" y="82"/>
                </a:lnTo>
                <a:lnTo>
                  <a:pt x="72" y="82"/>
                </a:lnTo>
                <a:lnTo>
                  <a:pt x="73" y="84"/>
                </a:lnTo>
                <a:lnTo>
                  <a:pt x="75" y="84"/>
                </a:lnTo>
                <a:lnTo>
                  <a:pt x="85" y="75"/>
                </a:lnTo>
                <a:lnTo>
                  <a:pt x="85" y="75"/>
                </a:lnTo>
                <a:lnTo>
                  <a:pt x="85" y="73"/>
                </a:lnTo>
                <a:lnTo>
                  <a:pt x="85" y="71"/>
                </a:lnTo>
                <a:lnTo>
                  <a:pt x="62" y="49"/>
                </a:lnTo>
                <a:lnTo>
                  <a:pt x="75" y="35"/>
                </a:lnTo>
                <a:lnTo>
                  <a:pt x="75" y="35"/>
                </a:lnTo>
                <a:lnTo>
                  <a:pt x="77" y="32"/>
                </a:lnTo>
                <a:lnTo>
                  <a:pt x="75" y="30"/>
                </a:lnTo>
                <a:lnTo>
                  <a:pt x="73" y="28"/>
                </a:lnTo>
                <a:lnTo>
                  <a:pt x="73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869"/>
          <p:cNvSpPr>
            <a:spLocks/>
          </p:cNvSpPr>
          <p:nvPr/>
        </p:nvSpPr>
        <p:spPr bwMode="auto">
          <a:xfrm>
            <a:off x="1756379" y="4105104"/>
            <a:ext cx="163593" cy="156631"/>
          </a:xfrm>
          <a:custGeom>
            <a:avLst/>
            <a:gdLst>
              <a:gd name="T0" fmla="*/ 38 w 47"/>
              <a:gd name="T1" fmla="*/ 42 h 45"/>
              <a:gd name="T2" fmla="*/ 38 w 47"/>
              <a:gd name="T3" fmla="*/ 42 h 45"/>
              <a:gd name="T4" fmla="*/ 38 w 47"/>
              <a:gd name="T5" fmla="*/ 36 h 45"/>
              <a:gd name="T6" fmla="*/ 36 w 47"/>
              <a:gd name="T7" fmla="*/ 28 h 45"/>
              <a:gd name="T8" fmla="*/ 32 w 47"/>
              <a:gd name="T9" fmla="*/ 23 h 45"/>
              <a:gd name="T10" fmla="*/ 28 w 47"/>
              <a:gd name="T11" fmla="*/ 19 h 45"/>
              <a:gd name="T12" fmla="*/ 28 w 47"/>
              <a:gd name="T13" fmla="*/ 19 h 45"/>
              <a:gd name="T14" fmla="*/ 23 w 47"/>
              <a:gd name="T15" fmla="*/ 13 h 45"/>
              <a:gd name="T16" fmla="*/ 17 w 47"/>
              <a:gd name="T17" fmla="*/ 12 h 45"/>
              <a:gd name="T18" fmla="*/ 11 w 47"/>
              <a:gd name="T19" fmla="*/ 10 h 45"/>
              <a:gd name="T20" fmla="*/ 4 w 47"/>
              <a:gd name="T21" fmla="*/ 8 h 45"/>
              <a:gd name="T22" fmla="*/ 4 w 47"/>
              <a:gd name="T23" fmla="*/ 8 h 45"/>
              <a:gd name="T24" fmla="*/ 2 w 47"/>
              <a:gd name="T25" fmla="*/ 8 h 45"/>
              <a:gd name="T26" fmla="*/ 0 w 47"/>
              <a:gd name="T27" fmla="*/ 4 h 45"/>
              <a:gd name="T28" fmla="*/ 0 w 47"/>
              <a:gd name="T29" fmla="*/ 4 h 45"/>
              <a:gd name="T30" fmla="*/ 2 w 47"/>
              <a:gd name="T31" fmla="*/ 0 h 45"/>
              <a:gd name="T32" fmla="*/ 4 w 47"/>
              <a:gd name="T33" fmla="*/ 0 h 45"/>
              <a:gd name="T34" fmla="*/ 4 w 47"/>
              <a:gd name="T35" fmla="*/ 0 h 45"/>
              <a:gd name="T36" fmla="*/ 13 w 47"/>
              <a:gd name="T37" fmla="*/ 0 h 45"/>
              <a:gd name="T38" fmla="*/ 21 w 47"/>
              <a:gd name="T39" fmla="*/ 4 h 45"/>
              <a:gd name="T40" fmla="*/ 28 w 47"/>
              <a:gd name="T41" fmla="*/ 8 h 45"/>
              <a:gd name="T42" fmla="*/ 34 w 47"/>
              <a:gd name="T43" fmla="*/ 12 h 45"/>
              <a:gd name="T44" fmla="*/ 39 w 47"/>
              <a:gd name="T45" fmla="*/ 19 h 45"/>
              <a:gd name="T46" fmla="*/ 43 w 47"/>
              <a:gd name="T47" fmla="*/ 25 h 45"/>
              <a:gd name="T48" fmla="*/ 45 w 47"/>
              <a:gd name="T49" fmla="*/ 34 h 45"/>
              <a:gd name="T50" fmla="*/ 47 w 47"/>
              <a:gd name="T51" fmla="*/ 42 h 45"/>
              <a:gd name="T52" fmla="*/ 47 w 47"/>
              <a:gd name="T53" fmla="*/ 42 h 45"/>
              <a:gd name="T54" fmla="*/ 45 w 47"/>
              <a:gd name="T55" fmla="*/ 45 h 45"/>
              <a:gd name="T56" fmla="*/ 41 w 47"/>
              <a:gd name="T57" fmla="*/ 45 h 45"/>
              <a:gd name="T58" fmla="*/ 41 w 47"/>
              <a:gd name="T59" fmla="*/ 45 h 45"/>
              <a:gd name="T60" fmla="*/ 39 w 47"/>
              <a:gd name="T61" fmla="*/ 45 h 45"/>
              <a:gd name="T62" fmla="*/ 38 w 47"/>
              <a:gd name="T63" fmla="*/ 42 h 45"/>
              <a:gd name="T64" fmla="*/ 38 w 47"/>
              <a:gd name="T65" fmla="*/ 4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45">
                <a:moveTo>
                  <a:pt x="38" y="42"/>
                </a:moveTo>
                <a:lnTo>
                  <a:pt x="38" y="42"/>
                </a:lnTo>
                <a:lnTo>
                  <a:pt x="38" y="36"/>
                </a:lnTo>
                <a:lnTo>
                  <a:pt x="36" y="28"/>
                </a:lnTo>
                <a:lnTo>
                  <a:pt x="32" y="23"/>
                </a:lnTo>
                <a:lnTo>
                  <a:pt x="28" y="19"/>
                </a:lnTo>
                <a:lnTo>
                  <a:pt x="28" y="19"/>
                </a:lnTo>
                <a:lnTo>
                  <a:pt x="23" y="13"/>
                </a:lnTo>
                <a:lnTo>
                  <a:pt x="17" y="12"/>
                </a:lnTo>
                <a:lnTo>
                  <a:pt x="11" y="10"/>
                </a:lnTo>
                <a:lnTo>
                  <a:pt x="4" y="8"/>
                </a:lnTo>
                <a:lnTo>
                  <a:pt x="4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13" y="0"/>
                </a:lnTo>
                <a:lnTo>
                  <a:pt x="21" y="4"/>
                </a:lnTo>
                <a:lnTo>
                  <a:pt x="28" y="8"/>
                </a:lnTo>
                <a:lnTo>
                  <a:pt x="34" y="12"/>
                </a:lnTo>
                <a:lnTo>
                  <a:pt x="39" y="19"/>
                </a:lnTo>
                <a:lnTo>
                  <a:pt x="43" y="25"/>
                </a:lnTo>
                <a:lnTo>
                  <a:pt x="45" y="34"/>
                </a:lnTo>
                <a:lnTo>
                  <a:pt x="47" y="42"/>
                </a:lnTo>
                <a:lnTo>
                  <a:pt x="47" y="42"/>
                </a:lnTo>
                <a:lnTo>
                  <a:pt x="45" y="45"/>
                </a:lnTo>
                <a:lnTo>
                  <a:pt x="41" y="45"/>
                </a:lnTo>
                <a:lnTo>
                  <a:pt x="41" y="45"/>
                </a:lnTo>
                <a:lnTo>
                  <a:pt x="39" y="45"/>
                </a:lnTo>
                <a:lnTo>
                  <a:pt x="38" y="42"/>
                </a:lnTo>
                <a:lnTo>
                  <a:pt x="38" y="4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870"/>
          <p:cNvSpPr>
            <a:spLocks/>
          </p:cNvSpPr>
          <p:nvPr/>
        </p:nvSpPr>
        <p:spPr bwMode="auto">
          <a:xfrm>
            <a:off x="1756379" y="4150354"/>
            <a:ext cx="118344" cy="111383"/>
          </a:xfrm>
          <a:custGeom>
            <a:avLst/>
            <a:gdLst>
              <a:gd name="T0" fmla="*/ 24 w 34"/>
              <a:gd name="T1" fmla="*/ 29 h 32"/>
              <a:gd name="T2" fmla="*/ 24 w 34"/>
              <a:gd name="T3" fmla="*/ 29 h 32"/>
              <a:gd name="T4" fmla="*/ 23 w 34"/>
              <a:gd name="T5" fmla="*/ 21 h 32"/>
              <a:gd name="T6" fmla="*/ 19 w 34"/>
              <a:gd name="T7" fmla="*/ 15 h 32"/>
              <a:gd name="T8" fmla="*/ 13 w 34"/>
              <a:gd name="T9" fmla="*/ 10 h 32"/>
              <a:gd name="T10" fmla="*/ 4 w 34"/>
              <a:gd name="T11" fmla="*/ 8 h 32"/>
              <a:gd name="T12" fmla="*/ 4 w 34"/>
              <a:gd name="T13" fmla="*/ 8 h 32"/>
              <a:gd name="T14" fmla="*/ 2 w 34"/>
              <a:gd name="T15" fmla="*/ 8 h 32"/>
              <a:gd name="T16" fmla="*/ 0 w 34"/>
              <a:gd name="T17" fmla="*/ 4 h 32"/>
              <a:gd name="T18" fmla="*/ 0 w 34"/>
              <a:gd name="T19" fmla="*/ 4 h 32"/>
              <a:gd name="T20" fmla="*/ 2 w 34"/>
              <a:gd name="T21" fmla="*/ 0 h 32"/>
              <a:gd name="T22" fmla="*/ 4 w 34"/>
              <a:gd name="T23" fmla="*/ 0 h 32"/>
              <a:gd name="T24" fmla="*/ 4 w 34"/>
              <a:gd name="T25" fmla="*/ 0 h 32"/>
              <a:gd name="T26" fmla="*/ 9 w 34"/>
              <a:gd name="T27" fmla="*/ 0 h 32"/>
              <a:gd name="T28" fmla="*/ 15 w 34"/>
              <a:gd name="T29" fmla="*/ 2 h 32"/>
              <a:gd name="T30" fmla="*/ 24 w 34"/>
              <a:gd name="T31" fmla="*/ 8 h 32"/>
              <a:gd name="T32" fmla="*/ 32 w 34"/>
              <a:gd name="T33" fmla="*/ 17 h 32"/>
              <a:gd name="T34" fmla="*/ 32 w 34"/>
              <a:gd name="T35" fmla="*/ 23 h 32"/>
              <a:gd name="T36" fmla="*/ 34 w 34"/>
              <a:gd name="T37" fmla="*/ 29 h 32"/>
              <a:gd name="T38" fmla="*/ 34 w 34"/>
              <a:gd name="T39" fmla="*/ 29 h 32"/>
              <a:gd name="T40" fmla="*/ 32 w 34"/>
              <a:gd name="T41" fmla="*/ 32 h 32"/>
              <a:gd name="T42" fmla="*/ 30 w 34"/>
              <a:gd name="T43" fmla="*/ 32 h 32"/>
              <a:gd name="T44" fmla="*/ 30 w 34"/>
              <a:gd name="T45" fmla="*/ 32 h 32"/>
              <a:gd name="T46" fmla="*/ 26 w 34"/>
              <a:gd name="T47" fmla="*/ 32 h 32"/>
              <a:gd name="T48" fmla="*/ 24 w 34"/>
              <a:gd name="T49" fmla="*/ 29 h 32"/>
              <a:gd name="T50" fmla="*/ 24 w 34"/>
              <a:gd name="T51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" h="32">
                <a:moveTo>
                  <a:pt x="24" y="29"/>
                </a:moveTo>
                <a:lnTo>
                  <a:pt x="24" y="29"/>
                </a:lnTo>
                <a:lnTo>
                  <a:pt x="23" y="21"/>
                </a:lnTo>
                <a:lnTo>
                  <a:pt x="19" y="15"/>
                </a:lnTo>
                <a:lnTo>
                  <a:pt x="13" y="10"/>
                </a:lnTo>
                <a:lnTo>
                  <a:pt x="4" y="8"/>
                </a:lnTo>
                <a:lnTo>
                  <a:pt x="4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9" y="0"/>
                </a:lnTo>
                <a:lnTo>
                  <a:pt x="15" y="2"/>
                </a:lnTo>
                <a:lnTo>
                  <a:pt x="24" y="8"/>
                </a:lnTo>
                <a:lnTo>
                  <a:pt x="32" y="17"/>
                </a:lnTo>
                <a:lnTo>
                  <a:pt x="32" y="23"/>
                </a:lnTo>
                <a:lnTo>
                  <a:pt x="34" y="29"/>
                </a:lnTo>
                <a:lnTo>
                  <a:pt x="34" y="29"/>
                </a:lnTo>
                <a:lnTo>
                  <a:pt x="32" y="32"/>
                </a:lnTo>
                <a:lnTo>
                  <a:pt x="30" y="32"/>
                </a:lnTo>
                <a:lnTo>
                  <a:pt x="30" y="32"/>
                </a:lnTo>
                <a:lnTo>
                  <a:pt x="26" y="32"/>
                </a:lnTo>
                <a:lnTo>
                  <a:pt x="24" y="29"/>
                </a:lnTo>
                <a:lnTo>
                  <a:pt x="24" y="2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871"/>
          <p:cNvSpPr>
            <a:spLocks/>
          </p:cNvSpPr>
          <p:nvPr/>
        </p:nvSpPr>
        <p:spPr bwMode="auto">
          <a:xfrm>
            <a:off x="1540576" y="4348752"/>
            <a:ext cx="132265" cy="135749"/>
          </a:xfrm>
          <a:custGeom>
            <a:avLst/>
            <a:gdLst>
              <a:gd name="T0" fmla="*/ 8 w 38"/>
              <a:gd name="T1" fmla="*/ 2 h 39"/>
              <a:gd name="T2" fmla="*/ 8 w 38"/>
              <a:gd name="T3" fmla="*/ 2 h 39"/>
              <a:gd name="T4" fmla="*/ 8 w 38"/>
              <a:gd name="T5" fmla="*/ 0 h 39"/>
              <a:gd name="T6" fmla="*/ 8 w 38"/>
              <a:gd name="T7" fmla="*/ 0 h 39"/>
              <a:gd name="T8" fmla="*/ 4 w 38"/>
              <a:gd name="T9" fmla="*/ 3 h 39"/>
              <a:gd name="T10" fmla="*/ 4 w 38"/>
              <a:gd name="T11" fmla="*/ 3 h 39"/>
              <a:gd name="T12" fmla="*/ 0 w 38"/>
              <a:gd name="T13" fmla="*/ 9 h 39"/>
              <a:gd name="T14" fmla="*/ 0 w 38"/>
              <a:gd name="T15" fmla="*/ 15 h 39"/>
              <a:gd name="T16" fmla="*/ 2 w 38"/>
              <a:gd name="T17" fmla="*/ 24 h 39"/>
              <a:gd name="T18" fmla="*/ 8 w 38"/>
              <a:gd name="T19" fmla="*/ 30 h 39"/>
              <a:gd name="T20" fmla="*/ 8 w 38"/>
              <a:gd name="T21" fmla="*/ 30 h 39"/>
              <a:gd name="T22" fmla="*/ 15 w 38"/>
              <a:gd name="T23" fmla="*/ 35 h 39"/>
              <a:gd name="T24" fmla="*/ 23 w 38"/>
              <a:gd name="T25" fmla="*/ 39 h 39"/>
              <a:gd name="T26" fmla="*/ 30 w 38"/>
              <a:gd name="T27" fmla="*/ 39 h 39"/>
              <a:gd name="T28" fmla="*/ 36 w 38"/>
              <a:gd name="T29" fmla="*/ 35 h 39"/>
              <a:gd name="T30" fmla="*/ 36 w 38"/>
              <a:gd name="T31" fmla="*/ 35 h 39"/>
              <a:gd name="T32" fmla="*/ 38 w 38"/>
              <a:gd name="T33" fmla="*/ 31 h 39"/>
              <a:gd name="T34" fmla="*/ 38 w 38"/>
              <a:gd name="T35" fmla="*/ 31 h 39"/>
              <a:gd name="T36" fmla="*/ 28 w 38"/>
              <a:gd name="T37" fmla="*/ 26 h 39"/>
              <a:gd name="T38" fmla="*/ 19 w 38"/>
              <a:gd name="T39" fmla="*/ 18 h 39"/>
              <a:gd name="T40" fmla="*/ 19 w 38"/>
              <a:gd name="T41" fmla="*/ 18 h 39"/>
              <a:gd name="T42" fmla="*/ 12 w 38"/>
              <a:gd name="T43" fmla="*/ 11 h 39"/>
              <a:gd name="T44" fmla="*/ 8 w 38"/>
              <a:gd name="T45" fmla="*/ 2 h 39"/>
              <a:gd name="T46" fmla="*/ 8 w 38"/>
              <a:gd name="T47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" h="39">
                <a:moveTo>
                  <a:pt x="8" y="2"/>
                </a:moveTo>
                <a:lnTo>
                  <a:pt x="8" y="2"/>
                </a:lnTo>
                <a:lnTo>
                  <a:pt x="8" y="0"/>
                </a:lnTo>
                <a:lnTo>
                  <a:pt x="8" y="0"/>
                </a:lnTo>
                <a:lnTo>
                  <a:pt x="4" y="3"/>
                </a:lnTo>
                <a:lnTo>
                  <a:pt x="4" y="3"/>
                </a:lnTo>
                <a:lnTo>
                  <a:pt x="0" y="9"/>
                </a:lnTo>
                <a:lnTo>
                  <a:pt x="0" y="15"/>
                </a:lnTo>
                <a:lnTo>
                  <a:pt x="2" y="24"/>
                </a:lnTo>
                <a:lnTo>
                  <a:pt x="8" y="30"/>
                </a:lnTo>
                <a:lnTo>
                  <a:pt x="8" y="30"/>
                </a:lnTo>
                <a:lnTo>
                  <a:pt x="15" y="35"/>
                </a:lnTo>
                <a:lnTo>
                  <a:pt x="23" y="39"/>
                </a:lnTo>
                <a:lnTo>
                  <a:pt x="30" y="39"/>
                </a:lnTo>
                <a:lnTo>
                  <a:pt x="36" y="35"/>
                </a:lnTo>
                <a:lnTo>
                  <a:pt x="36" y="35"/>
                </a:lnTo>
                <a:lnTo>
                  <a:pt x="38" y="31"/>
                </a:lnTo>
                <a:lnTo>
                  <a:pt x="38" y="31"/>
                </a:lnTo>
                <a:lnTo>
                  <a:pt x="28" y="26"/>
                </a:lnTo>
                <a:lnTo>
                  <a:pt x="19" y="18"/>
                </a:lnTo>
                <a:lnTo>
                  <a:pt x="19" y="18"/>
                </a:lnTo>
                <a:lnTo>
                  <a:pt x="12" y="11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872"/>
          <p:cNvSpPr>
            <a:spLocks/>
          </p:cNvSpPr>
          <p:nvPr/>
        </p:nvSpPr>
        <p:spPr bwMode="auto">
          <a:xfrm>
            <a:off x="1686766" y="4254776"/>
            <a:ext cx="76576" cy="87019"/>
          </a:xfrm>
          <a:custGeom>
            <a:avLst/>
            <a:gdLst>
              <a:gd name="T0" fmla="*/ 20 w 22"/>
              <a:gd name="T1" fmla="*/ 4 h 25"/>
              <a:gd name="T2" fmla="*/ 20 w 22"/>
              <a:gd name="T3" fmla="*/ 4 h 25"/>
              <a:gd name="T4" fmla="*/ 18 w 22"/>
              <a:gd name="T5" fmla="*/ 0 h 25"/>
              <a:gd name="T6" fmla="*/ 13 w 22"/>
              <a:gd name="T7" fmla="*/ 8 h 25"/>
              <a:gd name="T8" fmla="*/ 0 w 22"/>
              <a:gd name="T9" fmla="*/ 19 h 25"/>
              <a:gd name="T10" fmla="*/ 0 w 22"/>
              <a:gd name="T11" fmla="*/ 19 h 25"/>
              <a:gd name="T12" fmla="*/ 0 w 22"/>
              <a:gd name="T13" fmla="*/ 21 h 25"/>
              <a:gd name="T14" fmla="*/ 0 w 22"/>
              <a:gd name="T15" fmla="*/ 23 h 25"/>
              <a:gd name="T16" fmla="*/ 1 w 22"/>
              <a:gd name="T17" fmla="*/ 25 h 25"/>
              <a:gd name="T18" fmla="*/ 1 w 22"/>
              <a:gd name="T19" fmla="*/ 25 h 25"/>
              <a:gd name="T20" fmla="*/ 3 w 22"/>
              <a:gd name="T21" fmla="*/ 25 h 25"/>
              <a:gd name="T22" fmla="*/ 3 w 22"/>
              <a:gd name="T23" fmla="*/ 25 h 25"/>
              <a:gd name="T24" fmla="*/ 16 w 22"/>
              <a:gd name="T25" fmla="*/ 12 h 25"/>
              <a:gd name="T26" fmla="*/ 22 w 22"/>
              <a:gd name="T27" fmla="*/ 6 h 25"/>
              <a:gd name="T28" fmla="*/ 22 w 22"/>
              <a:gd name="T29" fmla="*/ 6 h 25"/>
              <a:gd name="T30" fmla="*/ 20 w 22"/>
              <a:gd name="T31" fmla="*/ 4 h 25"/>
              <a:gd name="T32" fmla="*/ 20 w 22"/>
              <a:gd name="T33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" h="25">
                <a:moveTo>
                  <a:pt x="20" y="4"/>
                </a:moveTo>
                <a:lnTo>
                  <a:pt x="20" y="4"/>
                </a:lnTo>
                <a:lnTo>
                  <a:pt x="18" y="0"/>
                </a:lnTo>
                <a:lnTo>
                  <a:pt x="13" y="8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0" y="23"/>
                </a:lnTo>
                <a:lnTo>
                  <a:pt x="1" y="25"/>
                </a:lnTo>
                <a:lnTo>
                  <a:pt x="1" y="25"/>
                </a:lnTo>
                <a:lnTo>
                  <a:pt x="3" y="25"/>
                </a:lnTo>
                <a:lnTo>
                  <a:pt x="3" y="25"/>
                </a:lnTo>
                <a:lnTo>
                  <a:pt x="16" y="12"/>
                </a:lnTo>
                <a:lnTo>
                  <a:pt x="22" y="6"/>
                </a:lnTo>
                <a:lnTo>
                  <a:pt x="22" y="6"/>
                </a:lnTo>
                <a:lnTo>
                  <a:pt x="20" y="4"/>
                </a:lnTo>
                <a:lnTo>
                  <a:pt x="2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873"/>
          <p:cNvSpPr>
            <a:spLocks/>
          </p:cNvSpPr>
          <p:nvPr/>
        </p:nvSpPr>
        <p:spPr bwMode="auto">
          <a:xfrm>
            <a:off x="1756379" y="4209525"/>
            <a:ext cx="59173" cy="52212"/>
          </a:xfrm>
          <a:custGeom>
            <a:avLst/>
            <a:gdLst>
              <a:gd name="T0" fmla="*/ 17 w 17"/>
              <a:gd name="T1" fmla="*/ 8 h 15"/>
              <a:gd name="T2" fmla="*/ 17 w 17"/>
              <a:gd name="T3" fmla="*/ 8 h 15"/>
              <a:gd name="T4" fmla="*/ 17 w 17"/>
              <a:gd name="T5" fmla="*/ 6 h 15"/>
              <a:gd name="T6" fmla="*/ 15 w 17"/>
              <a:gd name="T7" fmla="*/ 2 h 15"/>
              <a:gd name="T8" fmla="*/ 15 w 17"/>
              <a:gd name="T9" fmla="*/ 2 h 15"/>
              <a:gd name="T10" fmla="*/ 11 w 17"/>
              <a:gd name="T11" fmla="*/ 0 h 15"/>
              <a:gd name="T12" fmla="*/ 9 w 17"/>
              <a:gd name="T13" fmla="*/ 0 h 15"/>
              <a:gd name="T14" fmla="*/ 9 w 17"/>
              <a:gd name="T15" fmla="*/ 0 h 15"/>
              <a:gd name="T16" fmla="*/ 6 w 17"/>
              <a:gd name="T17" fmla="*/ 0 h 15"/>
              <a:gd name="T18" fmla="*/ 4 w 17"/>
              <a:gd name="T19" fmla="*/ 2 h 15"/>
              <a:gd name="T20" fmla="*/ 4 w 17"/>
              <a:gd name="T21" fmla="*/ 2 h 15"/>
              <a:gd name="T22" fmla="*/ 2 w 17"/>
              <a:gd name="T23" fmla="*/ 6 h 15"/>
              <a:gd name="T24" fmla="*/ 0 w 17"/>
              <a:gd name="T25" fmla="*/ 8 h 15"/>
              <a:gd name="T26" fmla="*/ 0 w 17"/>
              <a:gd name="T27" fmla="*/ 8 h 15"/>
              <a:gd name="T28" fmla="*/ 2 w 17"/>
              <a:gd name="T29" fmla="*/ 12 h 15"/>
              <a:gd name="T30" fmla="*/ 2 w 17"/>
              <a:gd name="T31" fmla="*/ 12 h 15"/>
              <a:gd name="T32" fmla="*/ 4 w 17"/>
              <a:gd name="T33" fmla="*/ 13 h 15"/>
              <a:gd name="T34" fmla="*/ 4 w 17"/>
              <a:gd name="T35" fmla="*/ 13 h 15"/>
              <a:gd name="T36" fmla="*/ 6 w 17"/>
              <a:gd name="T37" fmla="*/ 15 h 15"/>
              <a:gd name="T38" fmla="*/ 6 w 17"/>
              <a:gd name="T39" fmla="*/ 15 h 15"/>
              <a:gd name="T40" fmla="*/ 9 w 17"/>
              <a:gd name="T41" fmla="*/ 15 h 15"/>
              <a:gd name="T42" fmla="*/ 9 w 17"/>
              <a:gd name="T43" fmla="*/ 15 h 15"/>
              <a:gd name="T44" fmla="*/ 11 w 17"/>
              <a:gd name="T45" fmla="*/ 15 h 15"/>
              <a:gd name="T46" fmla="*/ 15 w 17"/>
              <a:gd name="T47" fmla="*/ 13 h 15"/>
              <a:gd name="T48" fmla="*/ 15 w 17"/>
              <a:gd name="T49" fmla="*/ 13 h 15"/>
              <a:gd name="T50" fmla="*/ 17 w 17"/>
              <a:gd name="T51" fmla="*/ 12 h 15"/>
              <a:gd name="T52" fmla="*/ 17 w 17"/>
              <a:gd name="T53" fmla="*/ 8 h 15"/>
              <a:gd name="T54" fmla="*/ 17 w 17"/>
              <a:gd name="T5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" h="15">
                <a:moveTo>
                  <a:pt x="17" y="8"/>
                </a:moveTo>
                <a:lnTo>
                  <a:pt x="17" y="8"/>
                </a:lnTo>
                <a:lnTo>
                  <a:pt x="17" y="6"/>
                </a:lnTo>
                <a:lnTo>
                  <a:pt x="15" y="2"/>
                </a:lnTo>
                <a:lnTo>
                  <a:pt x="15" y="2"/>
                </a:lnTo>
                <a:lnTo>
                  <a:pt x="11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4" y="2"/>
                </a:lnTo>
                <a:lnTo>
                  <a:pt x="2" y="6"/>
                </a:lnTo>
                <a:lnTo>
                  <a:pt x="0" y="8"/>
                </a:lnTo>
                <a:lnTo>
                  <a:pt x="0" y="8"/>
                </a:lnTo>
                <a:lnTo>
                  <a:pt x="2" y="12"/>
                </a:lnTo>
                <a:lnTo>
                  <a:pt x="2" y="12"/>
                </a:lnTo>
                <a:lnTo>
                  <a:pt x="4" y="13"/>
                </a:lnTo>
                <a:lnTo>
                  <a:pt x="4" y="13"/>
                </a:lnTo>
                <a:lnTo>
                  <a:pt x="6" y="15"/>
                </a:lnTo>
                <a:lnTo>
                  <a:pt x="6" y="15"/>
                </a:lnTo>
                <a:lnTo>
                  <a:pt x="9" y="15"/>
                </a:lnTo>
                <a:lnTo>
                  <a:pt x="9" y="15"/>
                </a:lnTo>
                <a:lnTo>
                  <a:pt x="11" y="15"/>
                </a:lnTo>
                <a:lnTo>
                  <a:pt x="15" y="13"/>
                </a:lnTo>
                <a:lnTo>
                  <a:pt x="15" y="13"/>
                </a:lnTo>
                <a:lnTo>
                  <a:pt x="17" y="12"/>
                </a:lnTo>
                <a:lnTo>
                  <a:pt x="17" y="8"/>
                </a:lnTo>
                <a:lnTo>
                  <a:pt x="1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874"/>
          <p:cNvSpPr>
            <a:spLocks/>
          </p:cNvSpPr>
          <p:nvPr/>
        </p:nvSpPr>
        <p:spPr bwMode="auto">
          <a:xfrm>
            <a:off x="1718090" y="4394002"/>
            <a:ext cx="163593" cy="163593"/>
          </a:xfrm>
          <a:custGeom>
            <a:avLst/>
            <a:gdLst>
              <a:gd name="T0" fmla="*/ 47 w 47"/>
              <a:gd name="T1" fmla="*/ 26 h 47"/>
              <a:gd name="T2" fmla="*/ 20 w 47"/>
              <a:gd name="T3" fmla="*/ 0 h 47"/>
              <a:gd name="T4" fmla="*/ 20 w 47"/>
              <a:gd name="T5" fmla="*/ 0 h 47"/>
              <a:gd name="T6" fmla="*/ 19 w 47"/>
              <a:gd name="T7" fmla="*/ 3 h 47"/>
              <a:gd name="T8" fmla="*/ 19 w 47"/>
              <a:gd name="T9" fmla="*/ 3 h 47"/>
              <a:gd name="T10" fmla="*/ 17 w 47"/>
              <a:gd name="T11" fmla="*/ 9 h 47"/>
              <a:gd name="T12" fmla="*/ 13 w 47"/>
              <a:gd name="T13" fmla="*/ 15 h 47"/>
              <a:gd name="T14" fmla="*/ 13 w 47"/>
              <a:gd name="T15" fmla="*/ 15 h 47"/>
              <a:gd name="T16" fmla="*/ 9 w 47"/>
              <a:gd name="T17" fmla="*/ 18 h 47"/>
              <a:gd name="T18" fmla="*/ 4 w 47"/>
              <a:gd name="T19" fmla="*/ 20 h 47"/>
              <a:gd name="T20" fmla="*/ 4 w 47"/>
              <a:gd name="T21" fmla="*/ 20 h 47"/>
              <a:gd name="T22" fmla="*/ 0 w 47"/>
              <a:gd name="T23" fmla="*/ 20 h 47"/>
              <a:gd name="T24" fmla="*/ 26 w 47"/>
              <a:gd name="T25" fmla="*/ 47 h 47"/>
              <a:gd name="T26" fmla="*/ 26 w 47"/>
              <a:gd name="T27" fmla="*/ 47 h 47"/>
              <a:gd name="T28" fmla="*/ 28 w 47"/>
              <a:gd name="T29" fmla="*/ 47 h 47"/>
              <a:gd name="T30" fmla="*/ 28 w 47"/>
              <a:gd name="T31" fmla="*/ 47 h 47"/>
              <a:gd name="T32" fmla="*/ 47 w 47"/>
              <a:gd name="T33" fmla="*/ 28 h 47"/>
              <a:gd name="T34" fmla="*/ 47 w 47"/>
              <a:gd name="T35" fmla="*/ 28 h 47"/>
              <a:gd name="T36" fmla="*/ 47 w 47"/>
              <a:gd name="T37" fmla="*/ 28 h 47"/>
              <a:gd name="T38" fmla="*/ 47 w 47"/>
              <a:gd name="T39" fmla="*/ 26 h 47"/>
              <a:gd name="T40" fmla="*/ 47 w 47"/>
              <a:gd name="T41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" h="47">
                <a:moveTo>
                  <a:pt x="47" y="26"/>
                </a:moveTo>
                <a:lnTo>
                  <a:pt x="20" y="0"/>
                </a:lnTo>
                <a:lnTo>
                  <a:pt x="20" y="0"/>
                </a:lnTo>
                <a:lnTo>
                  <a:pt x="19" y="3"/>
                </a:lnTo>
                <a:lnTo>
                  <a:pt x="19" y="3"/>
                </a:lnTo>
                <a:lnTo>
                  <a:pt x="17" y="9"/>
                </a:lnTo>
                <a:lnTo>
                  <a:pt x="13" y="15"/>
                </a:lnTo>
                <a:lnTo>
                  <a:pt x="13" y="15"/>
                </a:lnTo>
                <a:lnTo>
                  <a:pt x="9" y="18"/>
                </a:lnTo>
                <a:lnTo>
                  <a:pt x="4" y="20"/>
                </a:lnTo>
                <a:lnTo>
                  <a:pt x="4" y="20"/>
                </a:lnTo>
                <a:lnTo>
                  <a:pt x="0" y="20"/>
                </a:lnTo>
                <a:lnTo>
                  <a:pt x="26" y="47"/>
                </a:lnTo>
                <a:lnTo>
                  <a:pt x="26" y="47"/>
                </a:lnTo>
                <a:lnTo>
                  <a:pt x="28" y="47"/>
                </a:lnTo>
                <a:lnTo>
                  <a:pt x="28" y="47"/>
                </a:lnTo>
                <a:lnTo>
                  <a:pt x="47" y="28"/>
                </a:lnTo>
                <a:lnTo>
                  <a:pt x="47" y="28"/>
                </a:lnTo>
                <a:lnTo>
                  <a:pt x="47" y="28"/>
                </a:lnTo>
                <a:lnTo>
                  <a:pt x="47" y="26"/>
                </a:lnTo>
                <a:lnTo>
                  <a:pt x="47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875"/>
          <p:cNvSpPr>
            <a:spLocks/>
          </p:cNvSpPr>
          <p:nvPr/>
        </p:nvSpPr>
        <p:spPr bwMode="auto">
          <a:xfrm>
            <a:off x="1470964" y="4139911"/>
            <a:ext cx="163593" cy="163593"/>
          </a:xfrm>
          <a:custGeom>
            <a:avLst/>
            <a:gdLst>
              <a:gd name="T0" fmla="*/ 32 w 47"/>
              <a:gd name="T1" fmla="*/ 33 h 47"/>
              <a:gd name="T2" fmla="*/ 32 w 47"/>
              <a:gd name="T3" fmla="*/ 33 h 47"/>
              <a:gd name="T4" fmla="*/ 35 w 47"/>
              <a:gd name="T5" fmla="*/ 30 h 47"/>
              <a:gd name="T6" fmla="*/ 41 w 47"/>
              <a:gd name="T7" fmla="*/ 28 h 47"/>
              <a:gd name="T8" fmla="*/ 41 w 47"/>
              <a:gd name="T9" fmla="*/ 28 h 47"/>
              <a:gd name="T10" fmla="*/ 47 w 47"/>
              <a:gd name="T11" fmla="*/ 28 h 47"/>
              <a:gd name="T12" fmla="*/ 20 w 47"/>
              <a:gd name="T13" fmla="*/ 2 h 47"/>
              <a:gd name="T14" fmla="*/ 20 w 47"/>
              <a:gd name="T15" fmla="*/ 2 h 47"/>
              <a:gd name="T16" fmla="*/ 18 w 47"/>
              <a:gd name="T17" fmla="*/ 0 h 47"/>
              <a:gd name="T18" fmla="*/ 17 w 47"/>
              <a:gd name="T19" fmla="*/ 2 h 47"/>
              <a:gd name="T20" fmla="*/ 0 w 47"/>
              <a:gd name="T21" fmla="*/ 18 h 47"/>
              <a:gd name="T22" fmla="*/ 0 w 47"/>
              <a:gd name="T23" fmla="*/ 18 h 47"/>
              <a:gd name="T24" fmla="*/ 0 w 47"/>
              <a:gd name="T25" fmla="*/ 20 h 47"/>
              <a:gd name="T26" fmla="*/ 0 w 47"/>
              <a:gd name="T27" fmla="*/ 22 h 47"/>
              <a:gd name="T28" fmla="*/ 26 w 47"/>
              <a:gd name="T29" fmla="*/ 47 h 47"/>
              <a:gd name="T30" fmla="*/ 26 w 47"/>
              <a:gd name="T31" fmla="*/ 47 h 47"/>
              <a:gd name="T32" fmla="*/ 26 w 47"/>
              <a:gd name="T33" fmla="*/ 45 h 47"/>
              <a:gd name="T34" fmla="*/ 26 w 47"/>
              <a:gd name="T35" fmla="*/ 45 h 47"/>
              <a:gd name="T36" fmla="*/ 28 w 47"/>
              <a:gd name="T37" fmla="*/ 39 h 47"/>
              <a:gd name="T38" fmla="*/ 32 w 47"/>
              <a:gd name="T39" fmla="*/ 33 h 47"/>
              <a:gd name="T40" fmla="*/ 32 w 47"/>
              <a:gd name="T41" fmla="*/ 3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" h="47">
                <a:moveTo>
                  <a:pt x="32" y="33"/>
                </a:moveTo>
                <a:lnTo>
                  <a:pt x="32" y="33"/>
                </a:lnTo>
                <a:lnTo>
                  <a:pt x="35" y="30"/>
                </a:lnTo>
                <a:lnTo>
                  <a:pt x="41" y="28"/>
                </a:lnTo>
                <a:lnTo>
                  <a:pt x="41" y="28"/>
                </a:lnTo>
                <a:lnTo>
                  <a:pt x="47" y="28"/>
                </a:lnTo>
                <a:lnTo>
                  <a:pt x="20" y="2"/>
                </a:lnTo>
                <a:lnTo>
                  <a:pt x="20" y="2"/>
                </a:lnTo>
                <a:lnTo>
                  <a:pt x="18" y="0"/>
                </a:lnTo>
                <a:lnTo>
                  <a:pt x="17" y="2"/>
                </a:lnTo>
                <a:lnTo>
                  <a:pt x="0" y="18"/>
                </a:lnTo>
                <a:lnTo>
                  <a:pt x="0" y="18"/>
                </a:lnTo>
                <a:lnTo>
                  <a:pt x="0" y="20"/>
                </a:lnTo>
                <a:lnTo>
                  <a:pt x="0" y="22"/>
                </a:lnTo>
                <a:lnTo>
                  <a:pt x="26" y="47"/>
                </a:lnTo>
                <a:lnTo>
                  <a:pt x="26" y="47"/>
                </a:lnTo>
                <a:lnTo>
                  <a:pt x="26" y="45"/>
                </a:lnTo>
                <a:lnTo>
                  <a:pt x="26" y="45"/>
                </a:lnTo>
                <a:lnTo>
                  <a:pt x="28" y="39"/>
                </a:lnTo>
                <a:lnTo>
                  <a:pt x="32" y="33"/>
                </a:lnTo>
                <a:lnTo>
                  <a:pt x="32" y="3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876"/>
          <p:cNvSpPr>
            <a:spLocks/>
          </p:cNvSpPr>
          <p:nvPr/>
        </p:nvSpPr>
        <p:spPr bwMode="auto">
          <a:xfrm>
            <a:off x="1575384" y="4254776"/>
            <a:ext cx="194918" cy="191439"/>
          </a:xfrm>
          <a:custGeom>
            <a:avLst/>
            <a:gdLst>
              <a:gd name="T0" fmla="*/ 56 w 56"/>
              <a:gd name="T1" fmla="*/ 43 h 55"/>
              <a:gd name="T2" fmla="*/ 56 w 56"/>
              <a:gd name="T3" fmla="*/ 43 h 55"/>
              <a:gd name="T4" fmla="*/ 56 w 56"/>
              <a:gd name="T5" fmla="*/ 34 h 55"/>
              <a:gd name="T6" fmla="*/ 56 w 56"/>
              <a:gd name="T7" fmla="*/ 32 h 55"/>
              <a:gd name="T8" fmla="*/ 56 w 56"/>
              <a:gd name="T9" fmla="*/ 32 h 55"/>
              <a:gd name="T10" fmla="*/ 52 w 56"/>
              <a:gd name="T11" fmla="*/ 25 h 55"/>
              <a:gd name="T12" fmla="*/ 48 w 56"/>
              <a:gd name="T13" fmla="*/ 17 h 55"/>
              <a:gd name="T14" fmla="*/ 43 w 56"/>
              <a:gd name="T15" fmla="*/ 21 h 55"/>
              <a:gd name="T16" fmla="*/ 35 w 56"/>
              <a:gd name="T17" fmla="*/ 29 h 55"/>
              <a:gd name="T18" fmla="*/ 35 w 56"/>
              <a:gd name="T19" fmla="*/ 29 h 55"/>
              <a:gd name="T20" fmla="*/ 32 w 56"/>
              <a:gd name="T21" fmla="*/ 30 h 55"/>
              <a:gd name="T22" fmla="*/ 28 w 56"/>
              <a:gd name="T23" fmla="*/ 29 h 55"/>
              <a:gd name="T24" fmla="*/ 26 w 56"/>
              <a:gd name="T25" fmla="*/ 27 h 55"/>
              <a:gd name="T26" fmla="*/ 26 w 56"/>
              <a:gd name="T27" fmla="*/ 27 h 55"/>
              <a:gd name="T28" fmla="*/ 26 w 56"/>
              <a:gd name="T29" fmla="*/ 23 h 55"/>
              <a:gd name="T30" fmla="*/ 26 w 56"/>
              <a:gd name="T31" fmla="*/ 19 h 55"/>
              <a:gd name="T32" fmla="*/ 33 w 56"/>
              <a:gd name="T33" fmla="*/ 12 h 55"/>
              <a:gd name="T34" fmla="*/ 39 w 56"/>
              <a:gd name="T35" fmla="*/ 8 h 55"/>
              <a:gd name="T36" fmla="*/ 39 w 56"/>
              <a:gd name="T37" fmla="*/ 8 h 55"/>
              <a:gd name="T38" fmla="*/ 28 w 56"/>
              <a:gd name="T39" fmla="*/ 2 h 55"/>
              <a:gd name="T40" fmla="*/ 28 w 56"/>
              <a:gd name="T41" fmla="*/ 2 h 55"/>
              <a:gd name="T42" fmla="*/ 22 w 56"/>
              <a:gd name="T43" fmla="*/ 0 h 55"/>
              <a:gd name="T44" fmla="*/ 22 w 56"/>
              <a:gd name="T45" fmla="*/ 0 h 55"/>
              <a:gd name="T46" fmla="*/ 13 w 56"/>
              <a:gd name="T47" fmla="*/ 0 h 55"/>
              <a:gd name="T48" fmla="*/ 13 w 56"/>
              <a:gd name="T49" fmla="*/ 0 h 55"/>
              <a:gd name="T50" fmla="*/ 9 w 56"/>
              <a:gd name="T51" fmla="*/ 2 h 55"/>
              <a:gd name="T52" fmla="*/ 5 w 56"/>
              <a:gd name="T53" fmla="*/ 4 h 55"/>
              <a:gd name="T54" fmla="*/ 5 w 56"/>
              <a:gd name="T55" fmla="*/ 4 h 55"/>
              <a:gd name="T56" fmla="*/ 2 w 56"/>
              <a:gd name="T57" fmla="*/ 8 h 55"/>
              <a:gd name="T58" fmla="*/ 2 w 56"/>
              <a:gd name="T59" fmla="*/ 12 h 55"/>
              <a:gd name="T60" fmla="*/ 2 w 56"/>
              <a:gd name="T61" fmla="*/ 12 h 55"/>
              <a:gd name="T62" fmla="*/ 0 w 56"/>
              <a:gd name="T63" fmla="*/ 19 h 55"/>
              <a:gd name="T64" fmla="*/ 0 w 56"/>
              <a:gd name="T65" fmla="*/ 19 h 55"/>
              <a:gd name="T66" fmla="*/ 0 w 56"/>
              <a:gd name="T67" fmla="*/ 23 h 55"/>
              <a:gd name="T68" fmla="*/ 0 w 56"/>
              <a:gd name="T69" fmla="*/ 23 h 55"/>
              <a:gd name="T70" fmla="*/ 2 w 56"/>
              <a:gd name="T71" fmla="*/ 27 h 55"/>
              <a:gd name="T72" fmla="*/ 2 w 56"/>
              <a:gd name="T73" fmla="*/ 27 h 55"/>
              <a:gd name="T74" fmla="*/ 5 w 56"/>
              <a:gd name="T75" fmla="*/ 34 h 55"/>
              <a:gd name="T76" fmla="*/ 13 w 56"/>
              <a:gd name="T77" fmla="*/ 43 h 55"/>
              <a:gd name="T78" fmla="*/ 13 w 56"/>
              <a:gd name="T79" fmla="*/ 43 h 55"/>
              <a:gd name="T80" fmla="*/ 13 w 56"/>
              <a:gd name="T81" fmla="*/ 43 h 55"/>
              <a:gd name="T82" fmla="*/ 20 w 56"/>
              <a:gd name="T83" fmla="*/ 49 h 55"/>
              <a:gd name="T84" fmla="*/ 28 w 56"/>
              <a:gd name="T85" fmla="*/ 53 h 55"/>
              <a:gd name="T86" fmla="*/ 30 w 56"/>
              <a:gd name="T87" fmla="*/ 55 h 55"/>
              <a:gd name="T88" fmla="*/ 30 w 56"/>
              <a:gd name="T89" fmla="*/ 55 h 55"/>
              <a:gd name="T90" fmla="*/ 35 w 56"/>
              <a:gd name="T91" fmla="*/ 55 h 55"/>
              <a:gd name="T92" fmla="*/ 35 w 56"/>
              <a:gd name="T93" fmla="*/ 55 h 55"/>
              <a:gd name="T94" fmla="*/ 43 w 56"/>
              <a:gd name="T95" fmla="*/ 55 h 55"/>
              <a:gd name="T96" fmla="*/ 43 w 56"/>
              <a:gd name="T97" fmla="*/ 55 h 55"/>
              <a:gd name="T98" fmla="*/ 46 w 56"/>
              <a:gd name="T99" fmla="*/ 53 h 55"/>
              <a:gd name="T100" fmla="*/ 50 w 56"/>
              <a:gd name="T101" fmla="*/ 51 h 55"/>
              <a:gd name="T102" fmla="*/ 50 w 56"/>
              <a:gd name="T103" fmla="*/ 51 h 55"/>
              <a:gd name="T104" fmla="*/ 54 w 56"/>
              <a:gd name="T105" fmla="*/ 47 h 55"/>
              <a:gd name="T106" fmla="*/ 56 w 56"/>
              <a:gd name="T107" fmla="*/ 43 h 55"/>
              <a:gd name="T108" fmla="*/ 56 w 56"/>
              <a:gd name="T109" fmla="*/ 4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" h="55">
                <a:moveTo>
                  <a:pt x="56" y="43"/>
                </a:moveTo>
                <a:lnTo>
                  <a:pt x="56" y="43"/>
                </a:lnTo>
                <a:lnTo>
                  <a:pt x="56" y="34"/>
                </a:lnTo>
                <a:lnTo>
                  <a:pt x="56" y="32"/>
                </a:lnTo>
                <a:lnTo>
                  <a:pt x="56" y="32"/>
                </a:lnTo>
                <a:lnTo>
                  <a:pt x="52" y="25"/>
                </a:lnTo>
                <a:lnTo>
                  <a:pt x="48" y="17"/>
                </a:lnTo>
                <a:lnTo>
                  <a:pt x="43" y="21"/>
                </a:lnTo>
                <a:lnTo>
                  <a:pt x="35" y="29"/>
                </a:lnTo>
                <a:lnTo>
                  <a:pt x="35" y="29"/>
                </a:lnTo>
                <a:lnTo>
                  <a:pt x="32" y="30"/>
                </a:lnTo>
                <a:lnTo>
                  <a:pt x="28" y="29"/>
                </a:lnTo>
                <a:lnTo>
                  <a:pt x="26" y="27"/>
                </a:lnTo>
                <a:lnTo>
                  <a:pt x="26" y="27"/>
                </a:lnTo>
                <a:lnTo>
                  <a:pt x="26" y="23"/>
                </a:lnTo>
                <a:lnTo>
                  <a:pt x="26" y="19"/>
                </a:lnTo>
                <a:lnTo>
                  <a:pt x="33" y="12"/>
                </a:lnTo>
                <a:lnTo>
                  <a:pt x="39" y="8"/>
                </a:lnTo>
                <a:lnTo>
                  <a:pt x="39" y="8"/>
                </a:lnTo>
                <a:lnTo>
                  <a:pt x="28" y="2"/>
                </a:lnTo>
                <a:lnTo>
                  <a:pt x="28" y="2"/>
                </a:lnTo>
                <a:lnTo>
                  <a:pt x="22" y="0"/>
                </a:lnTo>
                <a:lnTo>
                  <a:pt x="22" y="0"/>
                </a:lnTo>
                <a:lnTo>
                  <a:pt x="13" y="0"/>
                </a:lnTo>
                <a:lnTo>
                  <a:pt x="13" y="0"/>
                </a:lnTo>
                <a:lnTo>
                  <a:pt x="9" y="2"/>
                </a:lnTo>
                <a:lnTo>
                  <a:pt x="5" y="4"/>
                </a:lnTo>
                <a:lnTo>
                  <a:pt x="5" y="4"/>
                </a:lnTo>
                <a:lnTo>
                  <a:pt x="2" y="8"/>
                </a:lnTo>
                <a:lnTo>
                  <a:pt x="2" y="12"/>
                </a:lnTo>
                <a:lnTo>
                  <a:pt x="2" y="12"/>
                </a:lnTo>
                <a:lnTo>
                  <a:pt x="0" y="19"/>
                </a:lnTo>
                <a:lnTo>
                  <a:pt x="0" y="19"/>
                </a:lnTo>
                <a:lnTo>
                  <a:pt x="0" y="23"/>
                </a:lnTo>
                <a:lnTo>
                  <a:pt x="0" y="23"/>
                </a:lnTo>
                <a:lnTo>
                  <a:pt x="2" y="27"/>
                </a:lnTo>
                <a:lnTo>
                  <a:pt x="2" y="27"/>
                </a:lnTo>
                <a:lnTo>
                  <a:pt x="5" y="34"/>
                </a:lnTo>
                <a:lnTo>
                  <a:pt x="13" y="43"/>
                </a:lnTo>
                <a:lnTo>
                  <a:pt x="13" y="43"/>
                </a:lnTo>
                <a:lnTo>
                  <a:pt x="13" y="43"/>
                </a:lnTo>
                <a:lnTo>
                  <a:pt x="20" y="49"/>
                </a:lnTo>
                <a:lnTo>
                  <a:pt x="28" y="53"/>
                </a:lnTo>
                <a:lnTo>
                  <a:pt x="30" y="55"/>
                </a:lnTo>
                <a:lnTo>
                  <a:pt x="30" y="55"/>
                </a:lnTo>
                <a:lnTo>
                  <a:pt x="35" y="55"/>
                </a:lnTo>
                <a:lnTo>
                  <a:pt x="35" y="55"/>
                </a:lnTo>
                <a:lnTo>
                  <a:pt x="43" y="55"/>
                </a:lnTo>
                <a:lnTo>
                  <a:pt x="43" y="55"/>
                </a:lnTo>
                <a:lnTo>
                  <a:pt x="46" y="53"/>
                </a:lnTo>
                <a:lnTo>
                  <a:pt x="50" y="51"/>
                </a:lnTo>
                <a:lnTo>
                  <a:pt x="50" y="51"/>
                </a:lnTo>
                <a:lnTo>
                  <a:pt x="54" y="47"/>
                </a:lnTo>
                <a:lnTo>
                  <a:pt x="56" y="43"/>
                </a:lnTo>
                <a:lnTo>
                  <a:pt x="56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77"/>
          <p:cNvSpPr>
            <a:spLocks/>
          </p:cNvSpPr>
          <p:nvPr/>
        </p:nvSpPr>
        <p:spPr bwMode="auto">
          <a:xfrm>
            <a:off x="2097487" y="1797408"/>
            <a:ext cx="358513" cy="396798"/>
          </a:xfrm>
          <a:custGeom>
            <a:avLst/>
            <a:gdLst>
              <a:gd name="T0" fmla="*/ 74 w 103"/>
              <a:gd name="T1" fmla="*/ 47 h 114"/>
              <a:gd name="T2" fmla="*/ 45 w 103"/>
              <a:gd name="T3" fmla="*/ 15 h 114"/>
              <a:gd name="T4" fmla="*/ 28 w 103"/>
              <a:gd name="T5" fmla="*/ 6 h 114"/>
              <a:gd name="T6" fmla="*/ 18 w 103"/>
              <a:gd name="T7" fmla="*/ 8 h 114"/>
              <a:gd name="T8" fmla="*/ 11 w 103"/>
              <a:gd name="T9" fmla="*/ 11 h 114"/>
              <a:gd name="T10" fmla="*/ 5 w 103"/>
              <a:gd name="T11" fmla="*/ 28 h 114"/>
              <a:gd name="T12" fmla="*/ 7 w 103"/>
              <a:gd name="T13" fmla="*/ 38 h 114"/>
              <a:gd name="T14" fmla="*/ 67 w 103"/>
              <a:gd name="T15" fmla="*/ 103 h 114"/>
              <a:gd name="T16" fmla="*/ 71 w 103"/>
              <a:gd name="T17" fmla="*/ 107 h 114"/>
              <a:gd name="T18" fmla="*/ 76 w 103"/>
              <a:gd name="T19" fmla="*/ 109 h 114"/>
              <a:gd name="T20" fmla="*/ 88 w 103"/>
              <a:gd name="T21" fmla="*/ 105 h 114"/>
              <a:gd name="T22" fmla="*/ 93 w 103"/>
              <a:gd name="T23" fmla="*/ 98 h 114"/>
              <a:gd name="T24" fmla="*/ 97 w 103"/>
              <a:gd name="T25" fmla="*/ 90 h 114"/>
              <a:gd name="T26" fmla="*/ 95 w 103"/>
              <a:gd name="T27" fmla="*/ 84 h 114"/>
              <a:gd name="T28" fmla="*/ 43 w 103"/>
              <a:gd name="T29" fmla="*/ 26 h 114"/>
              <a:gd name="T30" fmla="*/ 37 w 103"/>
              <a:gd name="T31" fmla="*/ 24 h 114"/>
              <a:gd name="T32" fmla="*/ 28 w 103"/>
              <a:gd name="T33" fmla="*/ 28 h 114"/>
              <a:gd name="T34" fmla="*/ 26 w 103"/>
              <a:gd name="T35" fmla="*/ 34 h 114"/>
              <a:gd name="T36" fmla="*/ 24 w 103"/>
              <a:gd name="T37" fmla="*/ 38 h 114"/>
              <a:gd name="T38" fmla="*/ 74 w 103"/>
              <a:gd name="T39" fmla="*/ 96 h 114"/>
              <a:gd name="T40" fmla="*/ 22 w 103"/>
              <a:gd name="T41" fmla="*/ 47 h 114"/>
              <a:gd name="T42" fmla="*/ 18 w 103"/>
              <a:gd name="T43" fmla="*/ 41 h 114"/>
              <a:gd name="T44" fmla="*/ 18 w 103"/>
              <a:gd name="T45" fmla="*/ 38 h 114"/>
              <a:gd name="T46" fmla="*/ 24 w 103"/>
              <a:gd name="T47" fmla="*/ 24 h 114"/>
              <a:gd name="T48" fmla="*/ 30 w 103"/>
              <a:gd name="T49" fmla="*/ 21 h 114"/>
              <a:gd name="T50" fmla="*/ 37 w 103"/>
              <a:gd name="T51" fmla="*/ 19 h 114"/>
              <a:gd name="T52" fmla="*/ 46 w 103"/>
              <a:gd name="T53" fmla="*/ 23 h 114"/>
              <a:gd name="T54" fmla="*/ 95 w 103"/>
              <a:gd name="T55" fmla="*/ 75 h 114"/>
              <a:gd name="T56" fmla="*/ 103 w 103"/>
              <a:gd name="T57" fmla="*/ 90 h 114"/>
              <a:gd name="T58" fmla="*/ 101 w 103"/>
              <a:gd name="T59" fmla="*/ 96 h 114"/>
              <a:gd name="T60" fmla="*/ 91 w 103"/>
              <a:gd name="T61" fmla="*/ 109 h 114"/>
              <a:gd name="T62" fmla="*/ 86 w 103"/>
              <a:gd name="T63" fmla="*/ 113 h 114"/>
              <a:gd name="T64" fmla="*/ 76 w 103"/>
              <a:gd name="T65" fmla="*/ 114 h 114"/>
              <a:gd name="T66" fmla="*/ 61 w 103"/>
              <a:gd name="T67" fmla="*/ 107 h 114"/>
              <a:gd name="T68" fmla="*/ 9 w 103"/>
              <a:gd name="T69" fmla="*/ 49 h 114"/>
              <a:gd name="T70" fmla="*/ 0 w 103"/>
              <a:gd name="T71" fmla="*/ 32 h 114"/>
              <a:gd name="T72" fmla="*/ 0 w 103"/>
              <a:gd name="T73" fmla="*/ 26 h 114"/>
              <a:gd name="T74" fmla="*/ 1 w 103"/>
              <a:gd name="T75" fmla="*/ 17 h 114"/>
              <a:gd name="T76" fmla="*/ 7 w 103"/>
              <a:gd name="T77" fmla="*/ 8 h 114"/>
              <a:gd name="T78" fmla="*/ 16 w 103"/>
              <a:gd name="T79" fmla="*/ 2 h 114"/>
              <a:gd name="T80" fmla="*/ 26 w 103"/>
              <a:gd name="T81" fmla="*/ 0 h 114"/>
              <a:gd name="T82" fmla="*/ 39 w 103"/>
              <a:gd name="T83" fmla="*/ 4 h 114"/>
              <a:gd name="T84" fmla="*/ 48 w 103"/>
              <a:gd name="T85" fmla="*/ 1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14">
                <a:moveTo>
                  <a:pt x="78" y="43"/>
                </a:moveTo>
                <a:lnTo>
                  <a:pt x="74" y="47"/>
                </a:lnTo>
                <a:lnTo>
                  <a:pt x="45" y="15"/>
                </a:lnTo>
                <a:lnTo>
                  <a:pt x="45" y="15"/>
                </a:lnTo>
                <a:lnTo>
                  <a:pt x="37" y="10"/>
                </a:lnTo>
                <a:lnTo>
                  <a:pt x="28" y="6"/>
                </a:lnTo>
                <a:lnTo>
                  <a:pt x="28" y="6"/>
                </a:lnTo>
                <a:lnTo>
                  <a:pt x="18" y="8"/>
                </a:lnTo>
                <a:lnTo>
                  <a:pt x="11" y="11"/>
                </a:lnTo>
                <a:lnTo>
                  <a:pt x="11" y="11"/>
                </a:lnTo>
                <a:lnTo>
                  <a:pt x="7" y="19"/>
                </a:lnTo>
                <a:lnTo>
                  <a:pt x="5" y="28"/>
                </a:lnTo>
                <a:lnTo>
                  <a:pt x="5" y="28"/>
                </a:lnTo>
                <a:lnTo>
                  <a:pt x="7" y="38"/>
                </a:lnTo>
                <a:lnTo>
                  <a:pt x="13" y="45"/>
                </a:lnTo>
                <a:lnTo>
                  <a:pt x="67" y="103"/>
                </a:lnTo>
                <a:lnTo>
                  <a:pt x="67" y="103"/>
                </a:lnTo>
                <a:lnTo>
                  <a:pt x="71" y="107"/>
                </a:lnTo>
                <a:lnTo>
                  <a:pt x="76" y="109"/>
                </a:lnTo>
                <a:lnTo>
                  <a:pt x="76" y="109"/>
                </a:lnTo>
                <a:lnTo>
                  <a:pt x="82" y="107"/>
                </a:lnTo>
                <a:lnTo>
                  <a:pt x="88" y="105"/>
                </a:lnTo>
                <a:lnTo>
                  <a:pt x="88" y="105"/>
                </a:lnTo>
                <a:lnTo>
                  <a:pt x="93" y="98"/>
                </a:lnTo>
                <a:lnTo>
                  <a:pt x="95" y="94"/>
                </a:lnTo>
                <a:lnTo>
                  <a:pt x="97" y="90"/>
                </a:lnTo>
                <a:lnTo>
                  <a:pt x="97" y="90"/>
                </a:lnTo>
                <a:lnTo>
                  <a:pt x="95" y="84"/>
                </a:lnTo>
                <a:lnTo>
                  <a:pt x="91" y="79"/>
                </a:lnTo>
                <a:lnTo>
                  <a:pt x="43" y="26"/>
                </a:lnTo>
                <a:lnTo>
                  <a:pt x="43" y="26"/>
                </a:lnTo>
                <a:lnTo>
                  <a:pt x="37" y="24"/>
                </a:lnTo>
                <a:lnTo>
                  <a:pt x="37" y="24"/>
                </a:lnTo>
                <a:lnTo>
                  <a:pt x="28" y="28"/>
                </a:lnTo>
                <a:lnTo>
                  <a:pt x="28" y="28"/>
                </a:lnTo>
                <a:lnTo>
                  <a:pt x="26" y="34"/>
                </a:lnTo>
                <a:lnTo>
                  <a:pt x="24" y="38"/>
                </a:lnTo>
                <a:lnTo>
                  <a:pt x="24" y="38"/>
                </a:lnTo>
                <a:lnTo>
                  <a:pt x="26" y="43"/>
                </a:lnTo>
                <a:lnTo>
                  <a:pt x="74" y="96"/>
                </a:lnTo>
                <a:lnTo>
                  <a:pt x="71" y="99"/>
                </a:lnTo>
                <a:lnTo>
                  <a:pt x="22" y="47"/>
                </a:lnTo>
                <a:lnTo>
                  <a:pt x="22" y="47"/>
                </a:lnTo>
                <a:lnTo>
                  <a:pt x="18" y="41"/>
                </a:lnTo>
                <a:lnTo>
                  <a:pt x="18" y="38"/>
                </a:lnTo>
                <a:lnTo>
                  <a:pt x="18" y="38"/>
                </a:lnTo>
                <a:lnTo>
                  <a:pt x="20" y="30"/>
                </a:lnTo>
                <a:lnTo>
                  <a:pt x="24" y="24"/>
                </a:lnTo>
                <a:lnTo>
                  <a:pt x="24" y="24"/>
                </a:lnTo>
                <a:lnTo>
                  <a:pt x="30" y="21"/>
                </a:lnTo>
                <a:lnTo>
                  <a:pt x="37" y="19"/>
                </a:lnTo>
                <a:lnTo>
                  <a:pt x="37" y="19"/>
                </a:lnTo>
                <a:lnTo>
                  <a:pt x="43" y="21"/>
                </a:lnTo>
                <a:lnTo>
                  <a:pt x="46" y="23"/>
                </a:lnTo>
                <a:lnTo>
                  <a:pt x="95" y="75"/>
                </a:lnTo>
                <a:lnTo>
                  <a:pt x="95" y="75"/>
                </a:lnTo>
                <a:lnTo>
                  <a:pt x="101" y="83"/>
                </a:lnTo>
                <a:lnTo>
                  <a:pt x="103" y="90"/>
                </a:lnTo>
                <a:lnTo>
                  <a:pt x="103" y="90"/>
                </a:lnTo>
                <a:lnTo>
                  <a:pt x="101" y="96"/>
                </a:lnTo>
                <a:lnTo>
                  <a:pt x="99" y="101"/>
                </a:lnTo>
                <a:lnTo>
                  <a:pt x="91" y="109"/>
                </a:lnTo>
                <a:lnTo>
                  <a:pt x="91" y="109"/>
                </a:lnTo>
                <a:lnTo>
                  <a:pt x="86" y="113"/>
                </a:lnTo>
                <a:lnTo>
                  <a:pt x="76" y="114"/>
                </a:lnTo>
                <a:lnTo>
                  <a:pt x="76" y="114"/>
                </a:lnTo>
                <a:lnTo>
                  <a:pt x="69" y="113"/>
                </a:lnTo>
                <a:lnTo>
                  <a:pt x="61" y="107"/>
                </a:lnTo>
                <a:lnTo>
                  <a:pt x="9" y="49"/>
                </a:lnTo>
                <a:lnTo>
                  <a:pt x="9" y="49"/>
                </a:lnTo>
                <a:lnTo>
                  <a:pt x="1" y="38"/>
                </a:lnTo>
                <a:lnTo>
                  <a:pt x="0" y="32"/>
                </a:lnTo>
                <a:lnTo>
                  <a:pt x="0" y="26"/>
                </a:lnTo>
                <a:lnTo>
                  <a:pt x="0" y="26"/>
                </a:lnTo>
                <a:lnTo>
                  <a:pt x="0" y="21"/>
                </a:lnTo>
                <a:lnTo>
                  <a:pt x="1" y="17"/>
                </a:lnTo>
                <a:lnTo>
                  <a:pt x="3" y="11"/>
                </a:lnTo>
                <a:lnTo>
                  <a:pt x="7" y="8"/>
                </a:lnTo>
                <a:lnTo>
                  <a:pt x="7" y="8"/>
                </a:lnTo>
                <a:lnTo>
                  <a:pt x="16" y="2"/>
                </a:lnTo>
                <a:lnTo>
                  <a:pt x="26" y="0"/>
                </a:lnTo>
                <a:lnTo>
                  <a:pt x="26" y="0"/>
                </a:lnTo>
                <a:lnTo>
                  <a:pt x="33" y="0"/>
                </a:lnTo>
                <a:lnTo>
                  <a:pt x="39" y="4"/>
                </a:lnTo>
                <a:lnTo>
                  <a:pt x="45" y="8"/>
                </a:lnTo>
                <a:lnTo>
                  <a:pt x="48" y="11"/>
                </a:lnTo>
                <a:lnTo>
                  <a:pt x="78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78"/>
          <p:cNvSpPr>
            <a:spLocks noEditPoints="1"/>
          </p:cNvSpPr>
          <p:nvPr/>
        </p:nvSpPr>
        <p:spPr bwMode="auto">
          <a:xfrm>
            <a:off x="1488365" y="1832215"/>
            <a:ext cx="334147" cy="330667"/>
          </a:xfrm>
          <a:custGeom>
            <a:avLst/>
            <a:gdLst>
              <a:gd name="T0" fmla="*/ 58 w 96"/>
              <a:gd name="T1" fmla="*/ 7 h 95"/>
              <a:gd name="T2" fmla="*/ 12 w 96"/>
              <a:gd name="T3" fmla="*/ 54 h 95"/>
              <a:gd name="T4" fmla="*/ 4 w 96"/>
              <a:gd name="T5" fmla="*/ 61 h 95"/>
              <a:gd name="T6" fmla="*/ 0 w 96"/>
              <a:gd name="T7" fmla="*/ 69 h 95"/>
              <a:gd name="T8" fmla="*/ 4 w 96"/>
              <a:gd name="T9" fmla="*/ 74 h 95"/>
              <a:gd name="T10" fmla="*/ 23 w 96"/>
              <a:gd name="T11" fmla="*/ 93 h 95"/>
              <a:gd name="T12" fmla="*/ 28 w 96"/>
              <a:gd name="T13" fmla="*/ 95 h 95"/>
              <a:gd name="T14" fmla="*/ 34 w 96"/>
              <a:gd name="T15" fmla="*/ 93 h 95"/>
              <a:gd name="T16" fmla="*/ 86 w 96"/>
              <a:gd name="T17" fmla="*/ 39 h 95"/>
              <a:gd name="T18" fmla="*/ 88 w 96"/>
              <a:gd name="T19" fmla="*/ 37 h 95"/>
              <a:gd name="T20" fmla="*/ 77 w 96"/>
              <a:gd name="T21" fmla="*/ 33 h 95"/>
              <a:gd name="T22" fmla="*/ 68 w 96"/>
              <a:gd name="T23" fmla="*/ 26 h 95"/>
              <a:gd name="T24" fmla="*/ 58 w 96"/>
              <a:gd name="T25" fmla="*/ 7 h 95"/>
              <a:gd name="T26" fmla="*/ 10 w 96"/>
              <a:gd name="T27" fmla="*/ 67 h 95"/>
              <a:gd name="T28" fmla="*/ 8 w 96"/>
              <a:gd name="T29" fmla="*/ 65 h 95"/>
              <a:gd name="T30" fmla="*/ 51 w 96"/>
              <a:gd name="T31" fmla="*/ 20 h 95"/>
              <a:gd name="T32" fmla="*/ 55 w 96"/>
              <a:gd name="T33" fmla="*/ 18 h 95"/>
              <a:gd name="T34" fmla="*/ 57 w 96"/>
              <a:gd name="T35" fmla="*/ 20 h 95"/>
              <a:gd name="T36" fmla="*/ 57 w 96"/>
              <a:gd name="T37" fmla="*/ 24 h 95"/>
              <a:gd name="T38" fmla="*/ 13 w 96"/>
              <a:gd name="T39" fmla="*/ 67 h 95"/>
              <a:gd name="T40" fmla="*/ 10 w 96"/>
              <a:gd name="T41" fmla="*/ 67 h 95"/>
              <a:gd name="T42" fmla="*/ 19 w 96"/>
              <a:gd name="T43" fmla="*/ 76 h 95"/>
              <a:gd name="T44" fmla="*/ 17 w 96"/>
              <a:gd name="T45" fmla="*/ 74 h 95"/>
              <a:gd name="T46" fmla="*/ 51 w 96"/>
              <a:gd name="T47" fmla="*/ 39 h 95"/>
              <a:gd name="T48" fmla="*/ 53 w 96"/>
              <a:gd name="T49" fmla="*/ 39 h 95"/>
              <a:gd name="T50" fmla="*/ 55 w 96"/>
              <a:gd name="T51" fmla="*/ 39 h 95"/>
              <a:gd name="T52" fmla="*/ 57 w 96"/>
              <a:gd name="T53" fmla="*/ 44 h 95"/>
              <a:gd name="T54" fmla="*/ 25 w 96"/>
              <a:gd name="T55" fmla="*/ 76 h 95"/>
              <a:gd name="T56" fmla="*/ 19 w 96"/>
              <a:gd name="T57" fmla="*/ 76 h 95"/>
              <a:gd name="T58" fmla="*/ 75 w 96"/>
              <a:gd name="T59" fmla="*/ 39 h 95"/>
              <a:gd name="T60" fmla="*/ 77 w 96"/>
              <a:gd name="T61" fmla="*/ 41 h 95"/>
              <a:gd name="T62" fmla="*/ 34 w 96"/>
              <a:gd name="T63" fmla="*/ 86 h 95"/>
              <a:gd name="T64" fmla="*/ 30 w 96"/>
              <a:gd name="T65" fmla="*/ 88 h 95"/>
              <a:gd name="T66" fmla="*/ 28 w 96"/>
              <a:gd name="T67" fmla="*/ 86 h 95"/>
              <a:gd name="T68" fmla="*/ 28 w 96"/>
              <a:gd name="T69" fmla="*/ 80 h 95"/>
              <a:gd name="T70" fmla="*/ 71 w 96"/>
              <a:gd name="T71" fmla="*/ 39 h 95"/>
              <a:gd name="T72" fmla="*/ 75 w 96"/>
              <a:gd name="T73" fmla="*/ 39 h 95"/>
              <a:gd name="T74" fmla="*/ 88 w 96"/>
              <a:gd name="T75" fmla="*/ 0 h 95"/>
              <a:gd name="T76" fmla="*/ 64 w 96"/>
              <a:gd name="T77" fmla="*/ 3 h 95"/>
              <a:gd name="T78" fmla="*/ 62 w 96"/>
              <a:gd name="T79" fmla="*/ 3 h 95"/>
              <a:gd name="T80" fmla="*/ 60 w 96"/>
              <a:gd name="T81" fmla="*/ 5 h 95"/>
              <a:gd name="T82" fmla="*/ 71 w 96"/>
              <a:gd name="T83" fmla="*/ 24 h 95"/>
              <a:gd name="T84" fmla="*/ 81 w 96"/>
              <a:gd name="T85" fmla="*/ 31 h 95"/>
              <a:gd name="T86" fmla="*/ 92 w 96"/>
              <a:gd name="T87" fmla="*/ 33 h 95"/>
              <a:gd name="T88" fmla="*/ 96 w 96"/>
              <a:gd name="T89" fmla="*/ 9 h 95"/>
              <a:gd name="T90" fmla="*/ 96 w 96"/>
              <a:gd name="T91" fmla="*/ 5 h 95"/>
              <a:gd name="T92" fmla="*/ 92 w 96"/>
              <a:gd name="T93" fmla="*/ 0 h 95"/>
              <a:gd name="T94" fmla="*/ 88 w 96"/>
              <a:gd name="T9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6" h="95">
                <a:moveTo>
                  <a:pt x="58" y="7"/>
                </a:moveTo>
                <a:lnTo>
                  <a:pt x="58" y="7"/>
                </a:lnTo>
                <a:lnTo>
                  <a:pt x="57" y="9"/>
                </a:lnTo>
                <a:lnTo>
                  <a:pt x="12" y="54"/>
                </a:lnTo>
                <a:lnTo>
                  <a:pt x="4" y="61"/>
                </a:lnTo>
                <a:lnTo>
                  <a:pt x="4" y="61"/>
                </a:lnTo>
                <a:lnTo>
                  <a:pt x="2" y="65"/>
                </a:lnTo>
                <a:lnTo>
                  <a:pt x="0" y="69"/>
                </a:lnTo>
                <a:lnTo>
                  <a:pt x="2" y="71"/>
                </a:lnTo>
                <a:lnTo>
                  <a:pt x="4" y="74"/>
                </a:lnTo>
                <a:lnTo>
                  <a:pt x="23" y="93"/>
                </a:lnTo>
                <a:lnTo>
                  <a:pt x="23" y="93"/>
                </a:lnTo>
                <a:lnTo>
                  <a:pt x="25" y="95"/>
                </a:lnTo>
                <a:lnTo>
                  <a:pt x="28" y="95"/>
                </a:lnTo>
                <a:lnTo>
                  <a:pt x="30" y="95"/>
                </a:lnTo>
                <a:lnTo>
                  <a:pt x="34" y="93"/>
                </a:lnTo>
                <a:lnTo>
                  <a:pt x="42" y="84"/>
                </a:lnTo>
                <a:lnTo>
                  <a:pt x="86" y="39"/>
                </a:lnTo>
                <a:lnTo>
                  <a:pt x="86" y="39"/>
                </a:lnTo>
                <a:lnTo>
                  <a:pt x="88" y="37"/>
                </a:lnTo>
                <a:lnTo>
                  <a:pt x="88" y="37"/>
                </a:lnTo>
                <a:lnTo>
                  <a:pt x="77" y="33"/>
                </a:lnTo>
                <a:lnTo>
                  <a:pt x="68" y="26"/>
                </a:lnTo>
                <a:lnTo>
                  <a:pt x="68" y="26"/>
                </a:lnTo>
                <a:lnTo>
                  <a:pt x="62" y="18"/>
                </a:lnTo>
                <a:lnTo>
                  <a:pt x="58" y="7"/>
                </a:lnTo>
                <a:lnTo>
                  <a:pt x="58" y="7"/>
                </a:lnTo>
                <a:close/>
                <a:moveTo>
                  <a:pt x="10" y="67"/>
                </a:moveTo>
                <a:lnTo>
                  <a:pt x="10" y="67"/>
                </a:lnTo>
                <a:lnTo>
                  <a:pt x="8" y="65"/>
                </a:lnTo>
                <a:lnTo>
                  <a:pt x="10" y="61"/>
                </a:lnTo>
                <a:lnTo>
                  <a:pt x="51" y="20"/>
                </a:lnTo>
                <a:lnTo>
                  <a:pt x="51" y="20"/>
                </a:lnTo>
                <a:lnTo>
                  <a:pt x="55" y="18"/>
                </a:lnTo>
                <a:lnTo>
                  <a:pt x="57" y="20"/>
                </a:lnTo>
                <a:lnTo>
                  <a:pt x="57" y="20"/>
                </a:lnTo>
                <a:lnTo>
                  <a:pt x="58" y="22"/>
                </a:lnTo>
                <a:lnTo>
                  <a:pt x="57" y="24"/>
                </a:lnTo>
                <a:lnTo>
                  <a:pt x="13" y="67"/>
                </a:lnTo>
                <a:lnTo>
                  <a:pt x="13" y="67"/>
                </a:lnTo>
                <a:lnTo>
                  <a:pt x="12" y="69"/>
                </a:lnTo>
                <a:lnTo>
                  <a:pt x="10" y="67"/>
                </a:lnTo>
                <a:lnTo>
                  <a:pt x="10" y="67"/>
                </a:lnTo>
                <a:close/>
                <a:moveTo>
                  <a:pt x="19" y="76"/>
                </a:moveTo>
                <a:lnTo>
                  <a:pt x="19" y="76"/>
                </a:lnTo>
                <a:lnTo>
                  <a:pt x="17" y="74"/>
                </a:lnTo>
                <a:lnTo>
                  <a:pt x="19" y="71"/>
                </a:lnTo>
                <a:lnTo>
                  <a:pt x="51" y="39"/>
                </a:lnTo>
                <a:lnTo>
                  <a:pt x="51" y="39"/>
                </a:lnTo>
                <a:lnTo>
                  <a:pt x="53" y="39"/>
                </a:lnTo>
                <a:lnTo>
                  <a:pt x="55" y="39"/>
                </a:lnTo>
                <a:lnTo>
                  <a:pt x="55" y="39"/>
                </a:lnTo>
                <a:lnTo>
                  <a:pt x="57" y="43"/>
                </a:lnTo>
                <a:lnTo>
                  <a:pt x="57" y="44"/>
                </a:lnTo>
                <a:lnTo>
                  <a:pt x="25" y="76"/>
                </a:lnTo>
                <a:lnTo>
                  <a:pt x="25" y="76"/>
                </a:lnTo>
                <a:lnTo>
                  <a:pt x="21" y="78"/>
                </a:lnTo>
                <a:lnTo>
                  <a:pt x="19" y="76"/>
                </a:lnTo>
                <a:lnTo>
                  <a:pt x="19" y="76"/>
                </a:lnTo>
                <a:close/>
                <a:moveTo>
                  <a:pt x="75" y="39"/>
                </a:moveTo>
                <a:lnTo>
                  <a:pt x="75" y="39"/>
                </a:lnTo>
                <a:lnTo>
                  <a:pt x="77" y="41"/>
                </a:lnTo>
                <a:lnTo>
                  <a:pt x="75" y="44"/>
                </a:lnTo>
                <a:lnTo>
                  <a:pt x="34" y="86"/>
                </a:lnTo>
                <a:lnTo>
                  <a:pt x="34" y="86"/>
                </a:lnTo>
                <a:lnTo>
                  <a:pt x="30" y="88"/>
                </a:lnTo>
                <a:lnTo>
                  <a:pt x="28" y="86"/>
                </a:lnTo>
                <a:lnTo>
                  <a:pt x="28" y="86"/>
                </a:lnTo>
                <a:lnTo>
                  <a:pt x="27" y="84"/>
                </a:lnTo>
                <a:lnTo>
                  <a:pt x="28" y="80"/>
                </a:lnTo>
                <a:lnTo>
                  <a:pt x="71" y="39"/>
                </a:lnTo>
                <a:lnTo>
                  <a:pt x="71" y="39"/>
                </a:lnTo>
                <a:lnTo>
                  <a:pt x="73" y="37"/>
                </a:lnTo>
                <a:lnTo>
                  <a:pt x="75" y="39"/>
                </a:lnTo>
                <a:lnTo>
                  <a:pt x="75" y="39"/>
                </a:lnTo>
                <a:close/>
                <a:moveTo>
                  <a:pt x="88" y="0"/>
                </a:moveTo>
                <a:lnTo>
                  <a:pt x="64" y="3"/>
                </a:lnTo>
                <a:lnTo>
                  <a:pt x="64" y="3"/>
                </a:lnTo>
                <a:lnTo>
                  <a:pt x="62" y="3"/>
                </a:lnTo>
                <a:lnTo>
                  <a:pt x="62" y="3"/>
                </a:lnTo>
                <a:lnTo>
                  <a:pt x="60" y="5"/>
                </a:lnTo>
                <a:lnTo>
                  <a:pt x="60" y="5"/>
                </a:lnTo>
                <a:lnTo>
                  <a:pt x="64" y="14"/>
                </a:lnTo>
                <a:lnTo>
                  <a:pt x="71" y="24"/>
                </a:lnTo>
                <a:lnTo>
                  <a:pt x="71" y="24"/>
                </a:lnTo>
                <a:lnTo>
                  <a:pt x="81" y="31"/>
                </a:lnTo>
                <a:lnTo>
                  <a:pt x="92" y="35"/>
                </a:lnTo>
                <a:lnTo>
                  <a:pt x="92" y="33"/>
                </a:lnTo>
                <a:lnTo>
                  <a:pt x="92" y="33"/>
                </a:lnTo>
                <a:lnTo>
                  <a:pt x="96" y="9"/>
                </a:lnTo>
                <a:lnTo>
                  <a:pt x="96" y="9"/>
                </a:lnTo>
                <a:lnTo>
                  <a:pt x="96" y="5"/>
                </a:lnTo>
                <a:lnTo>
                  <a:pt x="96" y="1"/>
                </a:lnTo>
                <a:lnTo>
                  <a:pt x="92" y="0"/>
                </a:lnTo>
                <a:lnTo>
                  <a:pt x="88" y="0"/>
                </a:lnTo>
                <a:lnTo>
                  <a:pt x="8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79"/>
          <p:cNvSpPr>
            <a:spLocks/>
          </p:cNvSpPr>
          <p:nvPr/>
        </p:nvSpPr>
        <p:spPr bwMode="auto">
          <a:xfrm>
            <a:off x="5696521" y="1908789"/>
            <a:ext cx="38289" cy="187957"/>
          </a:xfrm>
          <a:custGeom>
            <a:avLst/>
            <a:gdLst>
              <a:gd name="T0" fmla="*/ 11 w 11"/>
              <a:gd name="T1" fmla="*/ 52 h 54"/>
              <a:gd name="T2" fmla="*/ 11 w 11"/>
              <a:gd name="T3" fmla="*/ 52 h 54"/>
              <a:gd name="T4" fmla="*/ 9 w 11"/>
              <a:gd name="T5" fmla="*/ 54 h 54"/>
              <a:gd name="T6" fmla="*/ 2 w 11"/>
              <a:gd name="T7" fmla="*/ 54 h 54"/>
              <a:gd name="T8" fmla="*/ 2 w 11"/>
              <a:gd name="T9" fmla="*/ 54 h 54"/>
              <a:gd name="T10" fmla="*/ 0 w 11"/>
              <a:gd name="T11" fmla="*/ 52 h 54"/>
              <a:gd name="T12" fmla="*/ 0 w 11"/>
              <a:gd name="T13" fmla="*/ 2 h 54"/>
              <a:gd name="T14" fmla="*/ 0 w 11"/>
              <a:gd name="T15" fmla="*/ 2 h 54"/>
              <a:gd name="T16" fmla="*/ 2 w 11"/>
              <a:gd name="T17" fmla="*/ 0 h 54"/>
              <a:gd name="T18" fmla="*/ 9 w 11"/>
              <a:gd name="T19" fmla="*/ 0 h 54"/>
              <a:gd name="T20" fmla="*/ 9 w 11"/>
              <a:gd name="T21" fmla="*/ 0 h 54"/>
              <a:gd name="T22" fmla="*/ 11 w 11"/>
              <a:gd name="T23" fmla="*/ 2 h 54"/>
              <a:gd name="T24" fmla="*/ 11 w 11"/>
              <a:gd name="T25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4">
                <a:moveTo>
                  <a:pt x="11" y="52"/>
                </a:moveTo>
                <a:lnTo>
                  <a:pt x="11" y="52"/>
                </a:lnTo>
                <a:lnTo>
                  <a:pt x="9" y="54"/>
                </a:lnTo>
                <a:lnTo>
                  <a:pt x="2" y="54"/>
                </a:lnTo>
                <a:lnTo>
                  <a:pt x="2" y="54"/>
                </a:lnTo>
                <a:lnTo>
                  <a:pt x="0" y="5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80"/>
          <p:cNvSpPr>
            <a:spLocks/>
          </p:cNvSpPr>
          <p:nvPr/>
        </p:nvSpPr>
        <p:spPr bwMode="auto">
          <a:xfrm>
            <a:off x="5762654" y="1908789"/>
            <a:ext cx="38289" cy="187957"/>
          </a:xfrm>
          <a:custGeom>
            <a:avLst/>
            <a:gdLst>
              <a:gd name="T0" fmla="*/ 11 w 11"/>
              <a:gd name="T1" fmla="*/ 52 h 54"/>
              <a:gd name="T2" fmla="*/ 11 w 11"/>
              <a:gd name="T3" fmla="*/ 52 h 54"/>
              <a:gd name="T4" fmla="*/ 9 w 11"/>
              <a:gd name="T5" fmla="*/ 54 h 54"/>
              <a:gd name="T6" fmla="*/ 1 w 11"/>
              <a:gd name="T7" fmla="*/ 54 h 54"/>
              <a:gd name="T8" fmla="*/ 1 w 11"/>
              <a:gd name="T9" fmla="*/ 54 h 54"/>
              <a:gd name="T10" fmla="*/ 0 w 11"/>
              <a:gd name="T11" fmla="*/ 52 h 54"/>
              <a:gd name="T12" fmla="*/ 0 w 11"/>
              <a:gd name="T13" fmla="*/ 2 h 54"/>
              <a:gd name="T14" fmla="*/ 0 w 11"/>
              <a:gd name="T15" fmla="*/ 2 h 54"/>
              <a:gd name="T16" fmla="*/ 1 w 11"/>
              <a:gd name="T17" fmla="*/ 0 h 54"/>
              <a:gd name="T18" fmla="*/ 9 w 11"/>
              <a:gd name="T19" fmla="*/ 0 h 54"/>
              <a:gd name="T20" fmla="*/ 9 w 11"/>
              <a:gd name="T21" fmla="*/ 0 h 54"/>
              <a:gd name="T22" fmla="*/ 11 w 11"/>
              <a:gd name="T23" fmla="*/ 2 h 54"/>
              <a:gd name="T24" fmla="*/ 11 w 11"/>
              <a:gd name="T25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4">
                <a:moveTo>
                  <a:pt x="11" y="52"/>
                </a:moveTo>
                <a:lnTo>
                  <a:pt x="11" y="52"/>
                </a:lnTo>
                <a:lnTo>
                  <a:pt x="9" y="54"/>
                </a:lnTo>
                <a:lnTo>
                  <a:pt x="1" y="54"/>
                </a:lnTo>
                <a:lnTo>
                  <a:pt x="1" y="54"/>
                </a:lnTo>
                <a:lnTo>
                  <a:pt x="0" y="5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81"/>
          <p:cNvSpPr>
            <a:spLocks/>
          </p:cNvSpPr>
          <p:nvPr/>
        </p:nvSpPr>
        <p:spPr bwMode="auto">
          <a:xfrm>
            <a:off x="5891441" y="1908789"/>
            <a:ext cx="38289" cy="187957"/>
          </a:xfrm>
          <a:custGeom>
            <a:avLst/>
            <a:gdLst>
              <a:gd name="T0" fmla="*/ 11 w 11"/>
              <a:gd name="T1" fmla="*/ 52 h 54"/>
              <a:gd name="T2" fmla="*/ 11 w 11"/>
              <a:gd name="T3" fmla="*/ 52 h 54"/>
              <a:gd name="T4" fmla="*/ 9 w 11"/>
              <a:gd name="T5" fmla="*/ 54 h 54"/>
              <a:gd name="T6" fmla="*/ 0 w 11"/>
              <a:gd name="T7" fmla="*/ 54 h 54"/>
              <a:gd name="T8" fmla="*/ 0 w 11"/>
              <a:gd name="T9" fmla="*/ 54 h 54"/>
              <a:gd name="T10" fmla="*/ 0 w 11"/>
              <a:gd name="T11" fmla="*/ 52 h 54"/>
              <a:gd name="T12" fmla="*/ 0 w 11"/>
              <a:gd name="T13" fmla="*/ 2 h 54"/>
              <a:gd name="T14" fmla="*/ 0 w 11"/>
              <a:gd name="T15" fmla="*/ 2 h 54"/>
              <a:gd name="T16" fmla="*/ 0 w 11"/>
              <a:gd name="T17" fmla="*/ 0 h 54"/>
              <a:gd name="T18" fmla="*/ 9 w 11"/>
              <a:gd name="T19" fmla="*/ 0 h 54"/>
              <a:gd name="T20" fmla="*/ 9 w 11"/>
              <a:gd name="T21" fmla="*/ 0 h 54"/>
              <a:gd name="T22" fmla="*/ 11 w 11"/>
              <a:gd name="T23" fmla="*/ 2 h 54"/>
              <a:gd name="T24" fmla="*/ 11 w 11"/>
              <a:gd name="T25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54">
                <a:moveTo>
                  <a:pt x="11" y="52"/>
                </a:moveTo>
                <a:lnTo>
                  <a:pt x="11" y="52"/>
                </a:lnTo>
                <a:lnTo>
                  <a:pt x="9" y="54"/>
                </a:lnTo>
                <a:lnTo>
                  <a:pt x="0" y="54"/>
                </a:lnTo>
                <a:lnTo>
                  <a:pt x="0" y="54"/>
                </a:lnTo>
                <a:lnTo>
                  <a:pt x="0" y="5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lnTo>
                  <a:pt x="11" y="2"/>
                </a:lnTo>
                <a:lnTo>
                  <a:pt x="11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82"/>
          <p:cNvSpPr>
            <a:spLocks/>
          </p:cNvSpPr>
          <p:nvPr/>
        </p:nvSpPr>
        <p:spPr bwMode="auto">
          <a:xfrm>
            <a:off x="5825307" y="1908789"/>
            <a:ext cx="41769" cy="187957"/>
          </a:xfrm>
          <a:custGeom>
            <a:avLst/>
            <a:gdLst>
              <a:gd name="T0" fmla="*/ 12 w 12"/>
              <a:gd name="T1" fmla="*/ 52 h 54"/>
              <a:gd name="T2" fmla="*/ 12 w 12"/>
              <a:gd name="T3" fmla="*/ 52 h 54"/>
              <a:gd name="T4" fmla="*/ 10 w 12"/>
              <a:gd name="T5" fmla="*/ 54 h 54"/>
              <a:gd name="T6" fmla="*/ 2 w 12"/>
              <a:gd name="T7" fmla="*/ 54 h 54"/>
              <a:gd name="T8" fmla="*/ 2 w 12"/>
              <a:gd name="T9" fmla="*/ 54 h 54"/>
              <a:gd name="T10" fmla="*/ 0 w 12"/>
              <a:gd name="T11" fmla="*/ 52 h 54"/>
              <a:gd name="T12" fmla="*/ 0 w 12"/>
              <a:gd name="T13" fmla="*/ 2 h 54"/>
              <a:gd name="T14" fmla="*/ 0 w 12"/>
              <a:gd name="T15" fmla="*/ 2 h 54"/>
              <a:gd name="T16" fmla="*/ 2 w 12"/>
              <a:gd name="T17" fmla="*/ 0 h 54"/>
              <a:gd name="T18" fmla="*/ 10 w 12"/>
              <a:gd name="T19" fmla="*/ 0 h 54"/>
              <a:gd name="T20" fmla="*/ 10 w 12"/>
              <a:gd name="T21" fmla="*/ 0 h 54"/>
              <a:gd name="T22" fmla="*/ 12 w 12"/>
              <a:gd name="T23" fmla="*/ 2 h 54"/>
              <a:gd name="T24" fmla="*/ 12 w 12"/>
              <a:gd name="T25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54">
                <a:moveTo>
                  <a:pt x="12" y="52"/>
                </a:moveTo>
                <a:lnTo>
                  <a:pt x="12" y="52"/>
                </a:lnTo>
                <a:lnTo>
                  <a:pt x="10" y="54"/>
                </a:lnTo>
                <a:lnTo>
                  <a:pt x="2" y="54"/>
                </a:lnTo>
                <a:lnTo>
                  <a:pt x="2" y="54"/>
                </a:lnTo>
                <a:lnTo>
                  <a:pt x="0" y="5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0" y="0"/>
                </a:lnTo>
                <a:lnTo>
                  <a:pt x="10" y="0"/>
                </a:lnTo>
                <a:lnTo>
                  <a:pt x="12" y="2"/>
                </a:lnTo>
                <a:lnTo>
                  <a:pt x="12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83"/>
          <p:cNvSpPr>
            <a:spLocks/>
          </p:cNvSpPr>
          <p:nvPr/>
        </p:nvSpPr>
        <p:spPr bwMode="auto">
          <a:xfrm>
            <a:off x="5950611" y="1908789"/>
            <a:ext cx="45250" cy="187957"/>
          </a:xfrm>
          <a:custGeom>
            <a:avLst/>
            <a:gdLst>
              <a:gd name="T0" fmla="*/ 13 w 13"/>
              <a:gd name="T1" fmla="*/ 52 h 54"/>
              <a:gd name="T2" fmla="*/ 13 w 13"/>
              <a:gd name="T3" fmla="*/ 52 h 54"/>
              <a:gd name="T4" fmla="*/ 11 w 13"/>
              <a:gd name="T5" fmla="*/ 54 h 54"/>
              <a:gd name="T6" fmla="*/ 2 w 13"/>
              <a:gd name="T7" fmla="*/ 54 h 54"/>
              <a:gd name="T8" fmla="*/ 2 w 13"/>
              <a:gd name="T9" fmla="*/ 54 h 54"/>
              <a:gd name="T10" fmla="*/ 0 w 13"/>
              <a:gd name="T11" fmla="*/ 52 h 54"/>
              <a:gd name="T12" fmla="*/ 0 w 13"/>
              <a:gd name="T13" fmla="*/ 2 h 54"/>
              <a:gd name="T14" fmla="*/ 0 w 13"/>
              <a:gd name="T15" fmla="*/ 2 h 54"/>
              <a:gd name="T16" fmla="*/ 2 w 13"/>
              <a:gd name="T17" fmla="*/ 0 h 54"/>
              <a:gd name="T18" fmla="*/ 11 w 13"/>
              <a:gd name="T19" fmla="*/ 0 h 54"/>
              <a:gd name="T20" fmla="*/ 11 w 13"/>
              <a:gd name="T21" fmla="*/ 0 h 54"/>
              <a:gd name="T22" fmla="*/ 13 w 13"/>
              <a:gd name="T23" fmla="*/ 2 h 54"/>
              <a:gd name="T24" fmla="*/ 13 w 13"/>
              <a:gd name="T25" fmla="*/ 5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54">
                <a:moveTo>
                  <a:pt x="13" y="52"/>
                </a:moveTo>
                <a:lnTo>
                  <a:pt x="13" y="52"/>
                </a:lnTo>
                <a:lnTo>
                  <a:pt x="11" y="54"/>
                </a:lnTo>
                <a:lnTo>
                  <a:pt x="2" y="54"/>
                </a:lnTo>
                <a:lnTo>
                  <a:pt x="2" y="54"/>
                </a:lnTo>
                <a:lnTo>
                  <a:pt x="0" y="5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1" y="0"/>
                </a:lnTo>
                <a:lnTo>
                  <a:pt x="11" y="0"/>
                </a:lnTo>
                <a:lnTo>
                  <a:pt x="13" y="2"/>
                </a:lnTo>
                <a:lnTo>
                  <a:pt x="13" y="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84"/>
          <p:cNvSpPr>
            <a:spLocks/>
          </p:cNvSpPr>
          <p:nvPr/>
        </p:nvSpPr>
        <p:spPr bwMode="auto">
          <a:xfrm>
            <a:off x="5689560" y="1790446"/>
            <a:ext cx="313263" cy="97460"/>
          </a:xfrm>
          <a:custGeom>
            <a:avLst/>
            <a:gdLst>
              <a:gd name="T0" fmla="*/ 28 w 90"/>
              <a:gd name="T1" fmla="*/ 4 h 28"/>
              <a:gd name="T2" fmla="*/ 28 w 90"/>
              <a:gd name="T3" fmla="*/ 4 h 28"/>
              <a:gd name="T4" fmla="*/ 36 w 90"/>
              <a:gd name="T5" fmla="*/ 2 h 28"/>
              <a:gd name="T6" fmla="*/ 45 w 90"/>
              <a:gd name="T7" fmla="*/ 0 h 28"/>
              <a:gd name="T8" fmla="*/ 54 w 90"/>
              <a:gd name="T9" fmla="*/ 2 h 28"/>
              <a:gd name="T10" fmla="*/ 62 w 90"/>
              <a:gd name="T11" fmla="*/ 4 h 28"/>
              <a:gd name="T12" fmla="*/ 84 w 90"/>
              <a:gd name="T13" fmla="*/ 19 h 28"/>
              <a:gd name="T14" fmla="*/ 84 w 90"/>
              <a:gd name="T15" fmla="*/ 19 h 28"/>
              <a:gd name="T16" fmla="*/ 88 w 90"/>
              <a:gd name="T17" fmla="*/ 23 h 28"/>
              <a:gd name="T18" fmla="*/ 90 w 90"/>
              <a:gd name="T19" fmla="*/ 25 h 28"/>
              <a:gd name="T20" fmla="*/ 88 w 90"/>
              <a:gd name="T21" fmla="*/ 28 h 28"/>
              <a:gd name="T22" fmla="*/ 81 w 90"/>
              <a:gd name="T23" fmla="*/ 28 h 28"/>
              <a:gd name="T24" fmla="*/ 64 w 90"/>
              <a:gd name="T25" fmla="*/ 28 h 28"/>
              <a:gd name="T26" fmla="*/ 64 w 90"/>
              <a:gd name="T27" fmla="*/ 28 h 28"/>
              <a:gd name="T28" fmla="*/ 24 w 90"/>
              <a:gd name="T29" fmla="*/ 28 h 28"/>
              <a:gd name="T30" fmla="*/ 7 w 90"/>
              <a:gd name="T31" fmla="*/ 28 h 28"/>
              <a:gd name="T32" fmla="*/ 7 w 90"/>
              <a:gd name="T33" fmla="*/ 28 h 28"/>
              <a:gd name="T34" fmla="*/ 2 w 90"/>
              <a:gd name="T35" fmla="*/ 28 h 28"/>
              <a:gd name="T36" fmla="*/ 0 w 90"/>
              <a:gd name="T37" fmla="*/ 25 h 28"/>
              <a:gd name="T38" fmla="*/ 0 w 90"/>
              <a:gd name="T39" fmla="*/ 23 h 28"/>
              <a:gd name="T40" fmla="*/ 6 w 90"/>
              <a:gd name="T41" fmla="*/ 19 h 28"/>
              <a:gd name="T42" fmla="*/ 28 w 90"/>
              <a:gd name="T43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0" h="28">
                <a:moveTo>
                  <a:pt x="28" y="4"/>
                </a:moveTo>
                <a:lnTo>
                  <a:pt x="28" y="4"/>
                </a:lnTo>
                <a:lnTo>
                  <a:pt x="36" y="2"/>
                </a:lnTo>
                <a:lnTo>
                  <a:pt x="45" y="0"/>
                </a:lnTo>
                <a:lnTo>
                  <a:pt x="54" y="2"/>
                </a:lnTo>
                <a:lnTo>
                  <a:pt x="62" y="4"/>
                </a:lnTo>
                <a:lnTo>
                  <a:pt x="84" y="19"/>
                </a:lnTo>
                <a:lnTo>
                  <a:pt x="84" y="19"/>
                </a:lnTo>
                <a:lnTo>
                  <a:pt x="88" y="23"/>
                </a:lnTo>
                <a:lnTo>
                  <a:pt x="90" y="25"/>
                </a:lnTo>
                <a:lnTo>
                  <a:pt x="88" y="28"/>
                </a:lnTo>
                <a:lnTo>
                  <a:pt x="81" y="28"/>
                </a:lnTo>
                <a:lnTo>
                  <a:pt x="64" y="28"/>
                </a:lnTo>
                <a:lnTo>
                  <a:pt x="64" y="28"/>
                </a:lnTo>
                <a:lnTo>
                  <a:pt x="24" y="28"/>
                </a:lnTo>
                <a:lnTo>
                  <a:pt x="7" y="28"/>
                </a:lnTo>
                <a:lnTo>
                  <a:pt x="7" y="28"/>
                </a:lnTo>
                <a:lnTo>
                  <a:pt x="2" y="28"/>
                </a:lnTo>
                <a:lnTo>
                  <a:pt x="0" y="25"/>
                </a:lnTo>
                <a:lnTo>
                  <a:pt x="0" y="23"/>
                </a:lnTo>
                <a:lnTo>
                  <a:pt x="6" y="19"/>
                </a:lnTo>
                <a:lnTo>
                  <a:pt x="28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85"/>
          <p:cNvSpPr>
            <a:spLocks noEditPoints="1"/>
          </p:cNvSpPr>
          <p:nvPr/>
        </p:nvSpPr>
        <p:spPr bwMode="auto">
          <a:xfrm>
            <a:off x="5658232" y="2117632"/>
            <a:ext cx="375914" cy="45250"/>
          </a:xfrm>
          <a:custGeom>
            <a:avLst/>
            <a:gdLst>
              <a:gd name="T0" fmla="*/ 106 w 108"/>
              <a:gd name="T1" fmla="*/ 0 h 13"/>
              <a:gd name="T2" fmla="*/ 1 w 108"/>
              <a:gd name="T3" fmla="*/ 0 h 13"/>
              <a:gd name="T4" fmla="*/ 1 w 108"/>
              <a:gd name="T5" fmla="*/ 0 h 13"/>
              <a:gd name="T6" fmla="*/ 0 w 108"/>
              <a:gd name="T7" fmla="*/ 2 h 13"/>
              <a:gd name="T8" fmla="*/ 0 w 108"/>
              <a:gd name="T9" fmla="*/ 13 h 13"/>
              <a:gd name="T10" fmla="*/ 0 w 108"/>
              <a:gd name="T11" fmla="*/ 13 h 13"/>
              <a:gd name="T12" fmla="*/ 1 w 108"/>
              <a:gd name="T13" fmla="*/ 13 h 13"/>
              <a:gd name="T14" fmla="*/ 106 w 108"/>
              <a:gd name="T15" fmla="*/ 13 h 13"/>
              <a:gd name="T16" fmla="*/ 106 w 108"/>
              <a:gd name="T17" fmla="*/ 13 h 13"/>
              <a:gd name="T18" fmla="*/ 108 w 108"/>
              <a:gd name="T19" fmla="*/ 13 h 13"/>
              <a:gd name="T20" fmla="*/ 108 w 108"/>
              <a:gd name="T21" fmla="*/ 2 h 13"/>
              <a:gd name="T22" fmla="*/ 108 w 108"/>
              <a:gd name="T23" fmla="*/ 2 h 13"/>
              <a:gd name="T24" fmla="*/ 106 w 108"/>
              <a:gd name="T25" fmla="*/ 0 h 13"/>
              <a:gd name="T26" fmla="*/ 106 w 108"/>
              <a:gd name="T27" fmla="*/ 0 h 13"/>
              <a:gd name="T28" fmla="*/ 75 w 108"/>
              <a:gd name="T29" fmla="*/ 9 h 13"/>
              <a:gd name="T30" fmla="*/ 75 w 108"/>
              <a:gd name="T31" fmla="*/ 9 h 13"/>
              <a:gd name="T32" fmla="*/ 73 w 108"/>
              <a:gd name="T33" fmla="*/ 11 h 13"/>
              <a:gd name="T34" fmla="*/ 35 w 108"/>
              <a:gd name="T35" fmla="*/ 11 h 13"/>
              <a:gd name="T36" fmla="*/ 35 w 108"/>
              <a:gd name="T37" fmla="*/ 11 h 13"/>
              <a:gd name="T38" fmla="*/ 33 w 108"/>
              <a:gd name="T39" fmla="*/ 9 h 13"/>
              <a:gd name="T40" fmla="*/ 33 w 108"/>
              <a:gd name="T41" fmla="*/ 9 h 13"/>
              <a:gd name="T42" fmla="*/ 33 w 108"/>
              <a:gd name="T43" fmla="*/ 9 h 13"/>
              <a:gd name="T44" fmla="*/ 35 w 108"/>
              <a:gd name="T45" fmla="*/ 7 h 13"/>
              <a:gd name="T46" fmla="*/ 73 w 108"/>
              <a:gd name="T47" fmla="*/ 7 h 13"/>
              <a:gd name="T48" fmla="*/ 73 w 108"/>
              <a:gd name="T49" fmla="*/ 7 h 13"/>
              <a:gd name="T50" fmla="*/ 75 w 108"/>
              <a:gd name="T51" fmla="*/ 9 h 13"/>
              <a:gd name="T52" fmla="*/ 75 w 108"/>
              <a:gd name="T53" fmla="*/ 9 h 13"/>
              <a:gd name="T54" fmla="*/ 75 w 108"/>
              <a:gd name="T55" fmla="*/ 6 h 13"/>
              <a:gd name="T56" fmla="*/ 75 w 108"/>
              <a:gd name="T57" fmla="*/ 6 h 13"/>
              <a:gd name="T58" fmla="*/ 73 w 108"/>
              <a:gd name="T59" fmla="*/ 6 h 13"/>
              <a:gd name="T60" fmla="*/ 35 w 108"/>
              <a:gd name="T61" fmla="*/ 6 h 13"/>
              <a:gd name="T62" fmla="*/ 35 w 108"/>
              <a:gd name="T63" fmla="*/ 6 h 13"/>
              <a:gd name="T64" fmla="*/ 33 w 108"/>
              <a:gd name="T65" fmla="*/ 6 h 13"/>
              <a:gd name="T66" fmla="*/ 33 w 108"/>
              <a:gd name="T67" fmla="*/ 4 h 13"/>
              <a:gd name="T68" fmla="*/ 33 w 108"/>
              <a:gd name="T69" fmla="*/ 4 h 13"/>
              <a:gd name="T70" fmla="*/ 35 w 108"/>
              <a:gd name="T71" fmla="*/ 4 h 13"/>
              <a:gd name="T72" fmla="*/ 73 w 108"/>
              <a:gd name="T73" fmla="*/ 4 h 13"/>
              <a:gd name="T74" fmla="*/ 73 w 108"/>
              <a:gd name="T75" fmla="*/ 4 h 13"/>
              <a:gd name="T76" fmla="*/ 75 w 108"/>
              <a:gd name="T77" fmla="*/ 4 h 13"/>
              <a:gd name="T78" fmla="*/ 75 w 108"/>
              <a:gd name="T7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" h="13">
                <a:moveTo>
                  <a:pt x="106" y="0"/>
                </a:move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  <a:lnTo>
                  <a:pt x="0" y="13"/>
                </a:lnTo>
                <a:lnTo>
                  <a:pt x="0" y="13"/>
                </a:lnTo>
                <a:lnTo>
                  <a:pt x="1" y="13"/>
                </a:lnTo>
                <a:lnTo>
                  <a:pt x="106" y="13"/>
                </a:lnTo>
                <a:lnTo>
                  <a:pt x="106" y="13"/>
                </a:lnTo>
                <a:lnTo>
                  <a:pt x="108" y="13"/>
                </a:lnTo>
                <a:lnTo>
                  <a:pt x="108" y="2"/>
                </a:lnTo>
                <a:lnTo>
                  <a:pt x="108" y="2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75" y="9"/>
                </a:moveTo>
                <a:lnTo>
                  <a:pt x="75" y="9"/>
                </a:lnTo>
                <a:lnTo>
                  <a:pt x="73" y="11"/>
                </a:lnTo>
                <a:lnTo>
                  <a:pt x="35" y="11"/>
                </a:lnTo>
                <a:lnTo>
                  <a:pt x="35" y="11"/>
                </a:lnTo>
                <a:lnTo>
                  <a:pt x="33" y="9"/>
                </a:lnTo>
                <a:lnTo>
                  <a:pt x="33" y="9"/>
                </a:lnTo>
                <a:lnTo>
                  <a:pt x="33" y="9"/>
                </a:lnTo>
                <a:lnTo>
                  <a:pt x="35" y="7"/>
                </a:lnTo>
                <a:lnTo>
                  <a:pt x="73" y="7"/>
                </a:lnTo>
                <a:lnTo>
                  <a:pt x="73" y="7"/>
                </a:lnTo>
                <a:lnTo>
                  <a:pt x="75" y="9"/>
                </a:lnTo>
                <a:lnTo>
                  <a:pt x="75" y="9"/>
                </a:lnTo>
                <a:close/>
                <a:moveTo>
                  <a:pt x="75" y="6"/>
                </a:moveTo>
                <a:lnTo>
                  <a:pt x="75" y="6"/>
                </a:lnTo>
                <a:lnTo>
                  <a:pt x="73" y="6"/>
                </a:lnTo>
                <a:lnTo>
                  <a:pt x="35" y="6"/>
                </a:lnTo>
                <a:lnTo>
                  <a:pt x="35" y="6"/>
                </a:lnTo>
                <a:lnTo>
                  <a:pt x="33" y="6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73" y="4"/>
                </a:lnTo>
                <a:lnTo>
                  <a:pt x="73" y="4"/>
                </a:lnTo>
                <a:lnTo>
                  <a:pt x="75" y="4"/>
                </a:lnTo>
                <a:lnTo>
                  <a:pt x="75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86"/>
          <p:cNvSpPr>
            <a:spLocks noEditPoints="1"/>
          </p:cNvSpPr>
          <p:nvPr/>
        </p:nvSpPr>
        <p:spPr bwMode="auto">
          <a:xfrm>
            <a:off x="941899" y="1780003"/>
            <a:ext cx="233207" cy="306301"/>
          </a:xfrm>
          <a:custGeom>
            <a:avLst/>
            <a:gdLst>
              <a:gd name="T0" fmla="*/ 50 w 67"/>
              <a:gd name="T1" fmla="*/ 88 h 88"/>
              <a:gd name="T2" fmla="*/ 50 w 67"/>
              <a:gd name="T3" fmla="*/ 88 h 88"/>
              <a:gd name="T4" fmla="*/ 52 w 67"/>
              <a:gd name="T5" fmla="*/ 88 h 88"/>
              <a:gd name="T6" fmla="*/ 52 w 67"/>
              <a:gd name="T7" fmla="*/ 82 h 88"/>
              <a:gd name="T8" fmla="*/ 52 w 67"/>
              <a:gd name="T9" fmla="*/ 82 h 88"/>
              <a:gd name="T10" fmla="*/ 54 w 67"/>
              <a:gd name="T11" fmla="*/ 71 h 88"/>
              <a:gd name="T12" fmla="*/ 60 w 67"/>
              <a:gd name="T13" fmla="*/ 56 h 88"/>
              <a:gd name="T14" fmla="*/ 65 w 67"/>
              <a:gd name="T15" fmla="*/ 43 h 88"/>
              <a:gd name="T16" fmla="*/ 67 w 67"/>
              <a:gd name="T17" fmla="*/ 31 h 88"/>
              <a:gd name="T18" fmla="*/ 67 w 67"/>
              <a:gd name="T19" fmla="*/ 31 h 88"/>
              <a:gd name="T20" fmla="*/ 67 w 67"/>
              <a:gd name="T21" fmla="*/ 26 h 88"/>
              <a:gd name="T22" fmla="*/ 65 w 67"/>
              <a:gd name="T23" fmla="*/ 18 h 88"/>
              <a:gd name="T24" fmla="*/ 62 w 67"/>
              <a:gd name="T25" fmla="*/ 13 h 88"/>
              <a:gd name="T26" fmla="*/ 58 w 67"/>
              <a:gd name="T27" fmla="*/ 9 h 88"/>
              <a:gd name="T28" fmla="*/ 52 w 67"/>
              <a:gd name="T29" fmla="*/ 5 h 88"/>
              <a:gd name="T30" fmla="*/ 47 w 67"/>
              <a:gd name="T31" fmla="*/ 1 h 88"/>
              <a:gd name="T32" fmla="*/ 41 w 67"/>
              <a:gd name="T33" fmla="*/ 0 h 88"/>
              <a:gd name="T34" fmla="*/ 34 w 67"/>
              <a:gd name="T35" fmla="*/ 0 h 88"/>
              <a:gd name="T36" fmla="*/ 34 w 67"/>
              <a:gd name="T37" fmla="*/ 0 h 88"/>
              <a:gd name="T38" fmla="*/ 26 w 67"/>
              <a:gd name="T39" fmla="*/ 0 h 88"/>
              <a:gd name="T40" fmla="*/ 21 w 67"/>
              <a:gd name="T41" fmla="*/ 1 h 88"/>
              <a:gd name="T42" fmla="*/ 15 w 67"/>
              <a:gd name="T43" fmla="*/ 5 h 88"/>
              <a:gd name="T44" fmla="*/ 9 w 67"/>
              <a:gd name="T45" fmla="*/ 9 h 88"/>
              <a:gd name="T46" fmla="*/ 6 w 67"/>
              <a:gd name="T47" fmla="*/ 13 h 88"/>
              <a:gd name="T48" fmla="*/ 2 w 67"/>
              <a:gd name="T49" fmla="*/ 18 h 88"/>
              <a:gd name="T50" fmla="*/ 0 w 67"/>
              <a:gd name="T51" fmla="*/ 26 h 88"/>
              <a:gd name="T52" fmla="*/ 0 w 67"/>
              <a:gd name="T53" fmla="*/ 31 h 88"/>
              <a:gd name="T54" fmla="*/ 0 w 67"/>
              <a:gd name="T55" fmla="*/ 31 h 88"/>
              <a:gd name="T56" fmla="*/ 2 w 67"/>
              <a:gd name="T57" fmla="*/ 43 h 88"/>
              <a:gd name="T58" fmla="*/ 7 w 67"/>
              <a:gd name="T59" fmla="*/ 58 h 88"/>
              <a:gd name="T60" fmla="*/ 13 w 67"/>
              <a:gd name="T61" fmla="*/ 73 h 88"/>
              <a:gd name="T62" fmla="*/ 15 w 67"/>
              <a:gd name="T63" fmla="*/ 82 h 88"/>
              <a:gd name="T64" fmla="*/ 15 w 67"/>
              <a:gd name="T65" fmla="*/ 88 h 88"/>
              <a:gd name="T66" fmla="*/ 15 w 67"/>
              <a:gd name="T67" fmla="*/ 88 h 88"/>
              <a:gd name="T68" fmla="*/ 19 w 67"/>
              <a:gd name="T69" fmla="*/ 88 h 88"/>
              <a:gd name="T70" fmla="*/ 50 w 67"/>
              <a:gd name="T71" fmla="*/ 88 h 88"/>
              <a:gd name="T72" fmla="*/ 11 w 67"/>
              <a:gd name="T73" fmla="*/ 35 h 88"/>
              <a:gd name="T74" fmla="*/ 11 w 67"/>
              <a:gd name="T75" fmla="*/ 35 h 88"/>
              <a:gd name="T76" fmla="*/ 9 w 67"/>
              <a:gd name="T77" fmla="*/ 37 h 88"/>
              <a:gd name="T78" fmla="*/ 9 w 67"/>
              <a:gd name="T79" fmla="*/ 37 h 88"/>
              <a:gd name="T80" fmla="*/ 7 w 67"/>
              <a:gd name="T81" fmla="*/ 35 h 88"/>
              <a:gd name="T82" fmla="*/ 7 w 67"/>
              <a:gd name="T83" fmla="*/ 24 h 88"/>
              <a:gd name="T84" fmla="*/ 7 w 67"/>
              <a:gd name="T85" fmla="*/ 24 h 88"/>
              <a:gd name="T86" fmla="*/ 9 w 67"/>
              <a:gd name="T87" fmla="*/ 22 h 88"/>
              <a:gd name="T88" fmla="*/ 9 w 67"/>
              <a:gd name="T89" fmla="*/ 22 h 88"/>
              <a:gd name="T90" fmla="*/ 11 w 67"/>
              <a:gd name="T91" fmla="*/ 24 h 88"/>
              <a:gd name="T92" fmla="*/ 11 w 67"/>
              <a:gd name="T93" fmla="*/ 3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7" h="88">
                <a:moveTo>
                  <a:pt x="50" y="88"/>
                </a:moveTo>
                <a:lnTo>
                  <a:pt x="50" y="88"/>
                </a:lnTo>
                <a:lnTo>
                  <a:pt x="52" y="88"/>
                </a:lnTo>
                <a:lnTo>
                  <a:pt x="52" y="82"/>
                </a:lnTo>
                <a:lnTo>
                  <a:pt x="52" y="82"/>
                </a:lnTo>
                <a:lnTo>
                  <a:pt x="54" y="71"/>
                </a:lnTo>
                <a:lnTo>
                  <a:pt x="60" y="56"/>
                </a:lnTo>
                <a:lnTo>
                  <a:pt x="65" y="43"/>
                </a:lnTo>
                <a:lnTo>
                  <a:pt x="67" y="31"/>
                </a:lnTo>
                <a:lnTo>
                  <a:pt x="67" y="31"/>
                </a:lnTo>
                <a:lnTo>
                  <a:pt x="67" y="26"/>
                </a:lnTo>
                <a:lnTo>
                  <a:pt x="65" y="18"/>
                </a:lnTo>
                <a:lnTo>
                  <a:pt x="62" y="13"/>
                </a:lnTo>
                <a:lnTo>
                  <a:pt x="58" y="9"/>
                </a:lnTo>
                <a:lnTo>
                  <a:pt x="52" y="5"/>
                </a:lnTo>
                <a:lnTo>
                  <a:pt x="47" y="1"/>
                </a:lnTo>
                <a:lnTo>
                  <a:pt x="41" y="0"/>
                </a:lnTo>
                <a:lnTo>
                  <a:pt x="34" y="0"/>
                </a:lnTo>
                <a:lnTo>
                  <a:pt x="34" y="0"/>
                </a:lnTo>
                <a:lnTo>
                  <a:pt x="26" y="0"/>
                </a:lnTo>
                <a:lnTo>
                  <a:pt x="21" y="1"/>
                </a:lnTo>
                <a:lnTo>
                  <a:pt x="15" y="5"/>
                </a:lnTo>
                <a:lnTo>
                  <a:pt x="9" y="9"/>
                </a:lnTo>
                <a:lnTo>
                  <a:pt x="6" y="13"/>
                </a:lnTo>
                <a:lnTo>
                  <a:pt x="2" y="18"/>
                </a:lnTo>
                <a:lnTo>
                  <a:pt x="0" y="26"/>
                </a:lnTo>
                <a:lnTo>
                  <a:pt x="0" y="31"/>
                </a:lnTo>
                <a:lnTo>
                  <a:pt x="0" y="31"/>
                </a:lnTo>
                <a:lnTo>
                  <a:pt x="2" y="43"/>
                </a:lnTo>
                <a:lnTo>
                  <a:pt x="7" y="58"/>
                </a:lnTo>
                <a:lnTo>
                  <a:pt x="13" y="73"/>
                </a:lnTo>
                <a:lnTo>
                  <a:pt x="15" y="82"/>
                </a:lnTo>
                <a:lnTo>
                  <a:pt x="15" y="88"/>
                </a:lnTo>
                <a:lnTo>
                  <a:pt x="15" y="88"/>
                </a:lnTo>
                <a:lnTo>
                  <a:pt x="19" y="88"/>
                </a:lnTo>
                <a:lnTo>
                  <a:pt x="50" y="88"/>
                </a:lnTo>
                <a:close/>
                <a:moveTo>
                  <a:pt x="11" y="35"/>
                </a:moveTo>
                <a:lnTo>
                  <a:pt x="11" y="35"/>
                </a:lnTo>
                <a:lnTo>
                  <a:pt x="9" y="37"/>
                </a:lnTo>
                <a:lnTo>
                  <a:pt x="9" y="37"/>
                </a:lnTo>
                <a:lnTo>
                  <a:pt x="7" y="35"/>
                </a:lnTo>
                <a:lnTo>
                  <a:pt x="7" y="24"/>
                </a:lnTo>
                <a:lnTo>
                  <a:pt x="7" y="24"/>
                </a:lnTo>
                <a:lnTo>
                  <a:pt x="9" y="22"/>
                </a:lnTo>
                <a:lnTo>
                  <a:pt x="9" y="22"/>
                </a:lnTo>
                <a:lnTo>
                  <a:pt x="11" y="24"/>
                </a:lnTo>
                <a:lnTo>
                  <a:pt x="11" y="3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887"/>
          <p:cNvSpPr>
            <a:spLocks/>
          </p:cNvSpPr>
          <p:nvPr/>
        </p:nvSpPr>
        <p:spPr bwMode="auto">
          <a:xfrm>
            <a:off x="1014991" y="2194206"/>
            <a:ext cx="90499" cy="20884"/>
          </a:xfrm>
          <a:custGeom>
            <a:avLst/>
            <a:gdLst>
              <a:gd name="T0" fmla="*/ 0 w 26"/>
              <a:gd name="T1" fmla="*/ 4 h 6"/>
              <a:gd name="T2" fmla="*/ 0 w 26"/>
              <a:gd name="T3" fmla="*/ 4 h 6"/>
              <a:gd name="T4" fmla="*/ 1 w 26"/>
              <a:gd name="T5" fmla="*/ 6 h 6"/>
              <a:gd name="T6" fmla="*/ 24 w 26"/>
              <a:gd name="T7" fmla="*/ 6 h 6"/>
              <a:gd name="T8" fmla="*/ 24 w 26"/>
              <a:gd name="T9" fmla="*/ 6 h 6"/>
              <a:gd name="T10" fmla="*/ 26 w 26"/>
              <a:gd name="T11" fmla="*/ 4 h 6"/>
              <a:gd name="T12" fmla="*/ 26 w 26"/>
              <a:gd name="T13" fmla="*/ 0 h 6"/>
              <a:gd name="T14" fmla="*/ 0 w 26"/>
              <a:gd name="T15" fmla="*/ 0 h 6"/>
              <a:gd name="T16" fmla="*/ 0 w 26"/>
              <a:gd name="T17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6">
                <a:moveTo>
                  <a:pt x="0" y="4"/>
                </a:moveTo>
                <a:lnTo>
                  <a:pt x="0" y="4"/>
                </a:lnTo>
                <a:lnTo>
                  <a:pt x="1" y="6"/>
                </a:lnTo>
                <a:lnTo>
                  <a:pt x="24" y="6"/>
                </a:lnTo>
                <a:lnTo>
                  <a:pt x="24" y="6"/>
                </a:lnTo>
                <a:lnTo>
                  <a:pt x="26" y="4"/>
                </a:lnTo>
                <a:lnTo>
                  <a:pt x="26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888"/>
          <p:cNvSpPr>
            <a:spLocks/>
          </p:cNvSpPr>
          <p:nvPr/>
        </p:nvSpPr>
        <p:spPr bwMode="auto">
          <a:xfrm>
            <a:off x="1001068" y="2079343"/>
            <a:ext cx="142710" cy="104422"/>
          </a:xfrm>
          <a:custGeom>
            <a:avLst/>
            <a:gdLst>
              <a:gd name="T0" fmla="*/ 39 w 41"/>
              <a:gd name="T1" fmla="*/ 2 h 30"/>
              <a:gd name="T2" fmla="*/ 39 w 41"/>
              <a:gd name="T3" fmla="*/ 2 h 30"/>
              <a:gd name="T4" fmla="*/ 37 w 41"/>
              <a:gd name="T5" fmla="*/ 0 h 30"/>
              <a:gd name="T6" fmla="*/ 5 w 41"/>
              <a:gd name="T7" fmla="*/ 0 h 30"/>
              <a:gd name="T8" fmla="*/ 5 w 41"/>
              <a:gd name="T9" fmla="*/ 0 h 30"/>
              <a:gd name="T10" fmla="*/ 2 w 41"/>
              <a:gd name="T11" fmla="*/ 2 h 30"/>
              <a:gd name="T12" fmla="*/ 2 w 41"/>
              <a:gd name="T13" fmla="*/ 2 h 30"/>
              <a:gd name="T14" fmla="*/ 0 w 41"/>
              <a:gd name="T15" fmla="*/ 5 h 30"/>
              <a:gd name="T16" fmla="*/ 0 w 41"/>
              <a:gd name="T17" fmla="*/ 24 h 30"/>
              <a:gd name="T18" fmla="*/ 0 w 41"/>
              <a:gd name="T19" fmla="*/ 24 h 30"/>
              <a:gd name="T20" fmla="*/ 2 w 41"/>
              <a:gd name="T21" fmla="*/ 28 h 30"/>
              <a:gd name="T22" fmla="*/ 5 w 41"/>
              <a:gd name="T23" fmla="*/ 30 h 30"/>
              <a:gd name="T24" fmla="*/ 7 w 41"/>
              <a:gd name="T25" fmla="*/ 30 h 30"/>
              <a:gd name="T26" fmla="*/ 33 w 41"/>
              <a:gd name="T27" fmla="*/ 30 h 30"/>
              <a:gd name="T28" fmla="*/ 37 w 41"/>
              <a:gd name="T29" fmla="*/ 30 h 30"/>
              <a:gd name="T30" fmla="*/ 37 w 41"/>
              <a:gd name="T31" fmla="*/ 30 h 30"/>
              <a:gd name="T32" fmla="*/ 39 w 41"/>
              <a:gd name="T33" fmla="*/ 28 h 30"/>
              <a:gd name="T34" fmla="*/ 41 w 41"/>
              <a:gd name="T35" fmla="*/ 24 h 30"/>
              <a:gd name="T36" fmla="*/ 41 w 41"/>
              <a:gd name="T37" fmla="*/ 5 h 30"/>
              <a:gd name="T38" fmla="*/ 41 w 41"/>
              <a:gd name="T39" fmla="*/ 5 h 30"/>
              <a:gd name="T40" fmla="*/ 39 w 41"/>
              <a:gd name="T41" fmla="*/ 2 h 30"/>
              <a:gd name="T42" fmla="*/ 39 w 41"/>
              <a:gd name="T43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30">
                <a:moveTo>
                  <a:pt x="39" y="2"/>
                </a:moveTo>
                <a:lnTo>
                  <a:pt x="39" y="2"/>
                </a:lnTo>
                <a:lnTo>
                  <a:pt x="37" y="0"/>
                </a:lnTo>
                <a:lnTo>
                  <a:pt x="5" y="0"/>
                </a:lnTo>
                <a:lnTo>
                  <a:pt x="5" y="0"/>
                </a:lnTo>
                <a:lnTo>
                  <a:pt x="2" y="2"/>
                </a:lnTo>
                <a:lnTo>
                  <a:pt x="2" y="2"/>
                </a:lnTo>
                <a:lnTo>
                  <a:pt x="0" y="5"/>
                </a:lnTo>
                <a:lnTo>
                  <a:pt x="0" y="24"/>
                </a:lnTo>
                <a:lnTo>
                  <a:pt x="0" y="24"/>
                </a:lnTo>
                <a:lnTo>
                  <a:pt x="2" y="28"/>
                </a:lnTo>
                <a:lnTo>
                  <a:pt x="5" y="30"/>
                </a:lnTo>
                <a:lnTo>
                  <a:pt x="7" y="30"/>
                </a:lnTo>
                <a:lnTo>
                  <a:pt x="33" y="30"/>
                </a:lnTo>
                <a:lnTo>
                  <a:pt x="37" y="30"/>
                </a:lnTo>
                <a:lnTo>
                  <a:pt x="37" y="30"/>
                </a:lnTo>
                <a:lnTo>
                  <a:pt x="39" y="28"/>
                </a:lnTo>
                <a:lnTo>
                  <a:pt x="41" y="24"/>
                </a:lnTo>
                <a:lnTo>
                  <a:pt x="41" y="5"/>
                </a:lnTo>
                <a:lnTo>
                  <a:pt x="41" y="5"/>
                </a:lnTo>
                <a:lnTo>
                  <a:pt x="39" y="2"/>
                </a:lnTo>
                <a:lnTo>
                  <a:pt x="39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889"/>
          <p:cNvSpPr>
            <a:spLocks/>
          </p:cNvSpPr>
          <p:nvPr/>
        </p:nvSpPr>
        <p:spPr bwMode="auto">
          <a:xfrm>
            <a:off x="6323047" y="1870502"/>
            <a:ext cx="271494" cy="299340"/>
          </a:xfrm>
          <a:custGeom>
            <a:avLst/>
            <a:gdLst>
              <a:gd name="T0" fmla="*/ 0 w 78"/>
              <a:gd name="T1" fmla="*/ 35 h 86"/>
              <a:gd name="T2" fmla="*/ 0 w 78"/>
              <a:gd name="T3" fmla="*/ 82 h 86"/>
              <a:gd name="T4" fmla="*/ 0 w 78"/>
              <a:gd name="T5" fmla="*/ 82 h 86"/>
              <a:gd name="T6" fmla="*/ 2 w 78"/>
              <a:gd name="T7" fmla="*/ 84 h 86"/>
              <a:gd name="T8" fmla="*/ 2 w 78"/>
              <a:gd name="T9" fmla="*/ 86 h 86"/>
              <a:gd name="T10" fmla="*/ 2 w 78"/>
              <a:gd name="T11" fmla="*/ 86 h 86"/>
              <a:gd name="T12" fmla="*/ 5 w 78"/>
              <a:gd name="T13" fmla="*/ 86 h 86"/>
              <a:gd name="T14" fmla="*/ 26 w 78"/>
              <a:gd name="T15" fmla="*/ 86 h 86"/>
              <a:gd name="T16" fmla="*/ 26 w 78"/>
              <a:gd name="T17" fmla="*/ 86 h 86"/>
              <a:gd name="T18" fmla="*/ 28 w 78"/>
              <a:gd name="T19" fmla="*/ 86 h 86"/>
              <a:gd name="T20" fmla="*/ 28 w 78"/>
              <a:gd name="T21" fmla="*/ 86 h 86"/>
              <a:gd name="T22" fmla="*/ 30 w 78"/>
              <a:gd name="T23" fmla="*/ 84 h 86"/>
              <a:gd name="T24" fmla="*/ 30 w 78"/>
              <a:gd name="T25" fmla="*/ 62 h 86"/>
              <a:gd name="T26" fmla="*/ 50 w 78"/>
              <a:gd name="T27" fmla="*/ 62 h 86"/>
              <a:gd name="T28" fmla="*/ 50 w 78"/>
              <a:gd name="T29" fmla="*/ 84 h 86"/>
              <a:gd name="T30" fmla="*/ 50 w 78"/>
              <a:gd name="T31" fmla="*/ 84 h 86"/>
              <a:gd name="T32" fmla="*/ 50 w 78"/>
              <a:gd name="T33" fmla="*/ 86 h 86"/>
              <a:gd name="T34" fmla="*/ 50 w 78"/>
              <a:gd name="T35" fmla="*/ 86 h 86"/>
              <a:gd name="T36" fmla="*/ 52 w 78"/>
              <a:gd name="T37" fmla="*/ 86 h 86"/>
              <a:gd name="T38" fmla="*/ 73 w 78"/>
              <a:gd name="T39" fmla="*/ 86 h 86"/>
              <a:gd name="T40" fmla="*/ 73 w 78"/>
              <a:gd name="T41" fmla="*/ 86 h 86"/>
              <a:gd name="T42" fmla="*/ 77 w 78"/>
              <a:gd name="T43" fmla="*/ 86 h 86"/>
              <a:gd name="T44" fmla="*/ 77 w 78"/>
              <a:gd name="T45" fmla="*/ 86 h 86"/>
              <a:gd name="T46" fmla="*/ 78 w 78"/>
              <a:gd name="T47" fmla="*/ 84 h 86"/>
              <a:gd name="T48" fmla="*/ 78 w 78"/>
              <a:gd name="T49" fmla="*/ 82 h 86"/>
              <a:gd name="T50" fmla="*/ 78 w 78"/>
              <a:gd name="T51" fmla="*/ 35 h 86"/>
              <a:gd name="T52" fmla="*/ 39 w 78"/>
              <a:gd name="T53" fmla="*/ 0 h 86"/>
              <a:gd name="T54" fmla="*/ 0 w 78"/>
              <a:gd name="T55" fmla="*/ 3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" h="86">
                <a:moveTo>
                  <a:pt x="0" y="35"/>
                </a:moveTo>
                <a:lnTo>
                  <a:pt x="0" y="82"/>
                </a:lnTo>
                <a:lnTo>
                  <a:pt x="0" y="82"/>
                </a:lnTo>
                <a:lnTo>
                  <a:pt x="2" y="84"/>
                </a:lnTo>
                <a:lnTo>
                  <a:pt x="2" y="86"/>
                </a:lnTo>
                <a:lnTo>
                  <a:pt x="2" y="86"/>
                </a:lnTo>
                <a:lnTo>
                  <a:pt x="5" y="86"/>
                </a:lnTo>
                <a:lnTo>
                  <a:pt x="26" y="86"/>
                </a:lnTo>
                <a:lnTo>
                  <a:pt x="26" y="86"/>
                </a:lnTo>
                <a:lnTo>
                  <a:pt x="28" y="86"/>
                </a:lnTo>
                <a:lnTo>
                  <a:pt x="28" y="86"/>
                </a:lnTo>
                <a:lnTo>
                  <a:pt x="30" y="84"/>
                </a:lnTo>
                <a:lnTo>
                  <a:pt x="30" y="62"/>
                </a:lnTo>
                <a:lnTo>
                  <a:pt x="50" y="62"/>
                </a:lnTo>
                <a:lnTo>
                  <a:pt x="50" y="84"/>
                </a:lnTo>
                <a:lnTo>
                  <a:pt x="50" y="84"/>
                </a:lnTo>
                <a:lnTo>
                  <a:pt x="50" y="86"/>
                </a:lnTo>
                <a:lnTo>
                  <a:pt x="50" y="86"/>
                </a:lnTo>
                <a:lnTo>
                  <a:pt x="52" y="86"/>
                </a:lnTo>
                <a:lnTo>
                  <a:pt x="73" y="86"/>
                </a:lnTo>
                <a:lnTo>
                  <a:pt x="73" y="86"/>
                </a:lnTo>
                <a:lnTo>
                  <a:pt x="77" y="86"/>
                </a:lnTo>
                <a:lnTo>
                  <a:pt x="77" y="86"/>
                </a:lnTo>
                <a:lnTo>
                  <a:pt x="78" y="84"/>
                </a:lnTo>
                <a:lnTo>
                  <a:pt x="78" y="82"/>
                </a:lnTo>
                <a:lnTo>
                  <a:pt x="78" y="35"/>
                </a:lnTo>
                <a:lnTo>
                  <a:pt x="39" y="0"/>
                </a:lnTo>
                <a:lnTo>
                  <a:pt x="0" y="3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890"/>
          <p:cNvSpPr>
            <a:spLocks/>
          </p:cNvSpPr>
          <p:nvPr/>
        </p:nvSpPr>
        <p:spPr bwMode="auto">
          <a:xfrm>
            <a:off x="6263873" y="1783485"/>
            <a:ext cx="396798" cy="208841"/>
          </a:xfrm>
          <a:custGeom>
            <a:avLst/>
            <a:gdLst>
              <a:gd name="T0" fmla="*/ 110 w 114"/>
              <a:gd name="T1" fmla="*/ 49 h 60"/>
              <a:gd name="T2" fmla="*/ 62 w 114"/>
              <a:gd name="T3" fmla="*/ 2 h 60"/>
              <a:gd name="T4" fmla="*/ 62 w 114"/>
              <a:gd name="T5" fmla="*/ 2 h 60"/>
              <a:gd name="T6" fmla="*/ 56 w 114"/>
              <a:gd name="T7" fmla="*/ 0 h 60"/>
              <a:gd name="T8" fmla="*/ 50 w 114"/>
              <a:gd name="T9" fmla="*/ 2 h 60"/>
              <a:gd name="T10" fmla="*/ 2 w 114"/>
              <a:gd name="T11" fmla="*/ 49 h 60"/>
              <a:gd name="T12" fmla="*/ 2 w 114"/>
              <a:gd name="T13" fmla="*/ 49 h 60"/>
              <a:gd name="T14" fmla="*/ 0 w 114"/>
              <a:gd name="T15" fmla="*/ 51 h 60"/>
              <a:gd name="T16" fmla="*/ 0 w 114"/>
              <a:gd name="T17" fmla="*/ 53 h 60"/>
              <a:gd name="T18" fmla="*/ 0 w 114"/>
              <a:gd name="T19" fmla="*/ 57 h 60"/>
              <a:gd name="T20" fmla="*/ 2 w 114"/>
              <a:gd name="T21" fmla="*/ 58 h 60"/>
              <a:gd name="T22" fmla="*/ 2 w 114"/>
              <a:gd name="T23" fmla="*/ 58 h 60"/>
              <a:gd name="T24" fmla="*/ 2 w 114"/>
              <a:gd name="T25" fmla="*/ 58 h 60"/>
              <a:gd name="T26" fmla="*/ 4 w 114"/>
              <a:gd name="T27" fmla="*/ 60 h 60"/>
              <a:gd name="T28" fmla="*/ 7 w 114"/>
              <a:gd name="T29" fmla="*/ 60 h 60"/>
              <a:gd name="T30" fmla="*/ 7 w 114"/>
              <a:gd name="T31" fmla="*/ 60 h 60"/>
              <a:gd name="T32" fmla="*/ 11 w 114"/>
              <a:gd name="T33" fmla="*/ 58 h 60"/>
              <a:gd name="T34" fmla="*/ 56 w 114"/>
              <a:gd name="T35" fmla="*/ 17 h 60"/>
              <a:gd name="T36" fmla="*/ 101 w 114"/>
              <a:gd name="T37" fmla="*/ 58 h 60"/>
              <a:gd name="T38" fmla="*/ 101 w 114"/>
              <a:gd name="T39" fmla="*/ 58 h 60"/>
              <a:gd name="T40" fmla="*/ 103 w 114"/>
              <a:gd name="T41" fmla="*/ 60 h 60"/>
              <a:gd name="T42" fmla="*/ 107 w 114"/>
              <a:gd name="T43" fmla="*/ 60 h 60"/>
              <a:gd name="T44" fmla="*/ 109 w 114"/>
              <a:gd name="T45" fmla="*/ 60 h 60"/>
              <a:gd name="T46" fmla="*/ 112 w 114"/>
              <a:gd name="T47" fmla="*/ 58 h 60"/>
              <a:gd name="T48" fmla="*/ 112 w 114"/>
              <a:gd name="T49" fmla="*/ 58 h 60"/>
              <a:gd name="T50" fmla="*/ 112 w 114"/>
              <a:gd name="T51" fmla="*/ 57 h 60"/>
              <a:gd name="T52" fmla="*/ 114 w 114"/>
              <a:gd name="T53" fmla="*/ 53 h 60"/>
              <a:gd name="T54" fmla="*/ 112 w 114"/>
              <a:gd name="T55" fmla="*/ 51 h 60"/>
              <a:gd name="T56" fmla="*/ 110 w 114"/>
              <a:gd name="T57" fmla="*/ 49 h 60"/>
              <a:gd name="T58" fmla="*/ 110 w 114"/>
              <a:gd name="T59" fmla="*/ 4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4" h="60">
                <a:moveTo>
                  <a:pt x="110" y="49"/>
                </a:moveTo>
                <a:lnTo>
                  <a:pt x="62" y="2"/>
                </a:lnTo>
                <a:lnTo>
                  <a:pt x="62" y="2"/>
                </a:lnTo>
                <a:lnTo>
                  <a:pt x="56" y="0"/>
                </a:lnTo>
                <a:lnTo>
                  <a:pt x="50" y="2"/>
                </a:lnTo>
                <a:lnTo>
                  <a:pt x="2" y="49"/>
                </a:lnTo>
                <a:lnTo>
                  <a:pt x="2" y="49"/>
                </a:lnTo>
                <a:lnTo>
                  <a:pt x="0" y="51"/>
                </a:lnTo>
                <a:lnTo>
                  <a:pt x="0" y="53"/>
                </a:lnTo>
                <a:lnTo>
                  <a:pt x="0" y="57"/>
                </a:lnTo>
                <a:lnTo>
                  <a:pt x="2" y="58"/>
                </a:lnTo>
                <a:lnTo>
                  <a:pt x="2" y="58"/>
                </a:lnTo>
                <a:lnTo>
                  <a:pt x="2" y="58"/>
                </a:lnTo>
                <a:lnTo>
                  <a:pt x="4" y="60"/>
                </a:lnTo>
                <a:lnTo>
                  <a:pt x="7" y="60"/>
                </a:lnTo>
                <a:lnTo>
                  <a:pt x="7" y="60"/>
                </a:lnTo>
                <a:lnTo>
                  <a:pt x="11" y="58"/>
                </a:lnTo>
                <a:lnTo>
                  <a:pt x="56" y="17"/>
                </a:lnTo>
                <a:lnTo>
                  <a:pt x="101" y="58"/>
                </a:lnTo>
                <a:lnTo>
                  <a:pt x="101" y="58"/>
                </a:lnTo>
                <a:lnTo>
                  <a:pt x="103" y="60"/>
                </a:lnTo>
                <a:lnTo>
                  <a:pt x="107" y="60"/>
                </a:lnTo>
                <a:lnTo>
                  <a:pt x="109" y="60"/>
                </a:lnTo>
                <a:lnTo>
                  <a:pt x="112" y="58"/>
                </a:lnTo>
                <a:lnTo>
                  <a:pt x="112" y="58"/>
                </a:lnTo>
                <a:lnTo>
                  <a:pt x="112" y="57"/>
                </a:lnTo>
                <a:lnTo>
                  <a:pt x="114" y="53"/>
                </a:lnTo>
                <a:lnTo>
                  <a:pt x="112" y="51"/>
                </a:lnTo>
                <a:lnTo>
                  <a:pt x="110" y="49"/>
                </a:lnTo>
                <a:lnTo>
                  <a:pt x="11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891"/>
          <p:cNvSpPr>
            <a:spLocks noEditPoints="1"/>
          </p:cNvSpPr>
          <p:nvPr/>
        </p:nvSpPr>
        <p:spPr bwMode="auto">
          <a:xfrm>
            <a:off x="2664840" y="1804369"/>
            <a:ext cx="361993" cy="358513"/>
          </a:xfrm>
          <a:custGeom>
            <a:avLst/>
            <a:gdLst>
              <a:gd name="T0" fmla="*/ 30 w 104"/>
              <a:gd name="T1" fmla="*/ 60 h 103"/>
              <a:gd name="T2" fmla="*/ 76 w 104"/>
              <a:gd name="T3" fmla="*/ 101 h 103"/>
              <a:gd name="T4" fmla="*/ 78 w 104"/>
              <a:gd name="T5" fmla="*/ 103 h 103"/>
              <a:gd name="T6" fmla="*/ 86 w 104"/>
              <a:gd name="T7" fmla="*/ 86 h 103"/>
              <a:gd name="T8" fmla="*/ 95 w 104"/>
              <a:gd name="T9" fmla="*/ 81 h 103"/>
              <a:gd name="T10" fmla="*/ 104 w 104"/>
              <a:gd name="T11" fmla="*/ 79 h 103"/>
              <a:gd name="T12" fmla="*/ 80 w 104"/>
              <a:gd name="T13" fmla="*/ 52 h 103"/>
              <a:gd name="T14" fmla="*/ 84 w 104"/>
              <a:gd name="T15" fmla="*/ 49 h 103"/>
              <a:gd name="T16" fmla="*/ 84 w 104"/>
              <a:gd name="T17" fmla="*/ 45 h 103"/>
              <a:gd name="T18" fmla="*/ 43 w 104"/>
              <a:gd name="T19" fmla="*/ 2 h 103"/>
              <a:gd name="T20" fmla="*/ 43 w 104"/>
              <a:gd name="T21" fmla="*/ 2 h 103"/>
              <a:gd name="T22" fmla="*/ 37 w 104"/>
              <a:gd name="T23" fmla="*/ 2 h 103"/>
              <a:gd name="T24" fmla="*/ 33 w 104"/>
              <a:gd name="T25" fmla="*/ 6 h 103"/>
              <a:gd name="T26" fmla="*/ 31 w 104"/>
              <a:gd name="T27" fmla="*/ 6 h 103"/>
              <a:gd name="T28" fmla="*/ 20 w 104"/>
              <a:gd name="T29" fmla="*/ 0 h 103"/>
              <a:gd name="T30" fmla="*/ 0 w 104"/>
              <a:gd name="T31" fmla="*/ 19 h 103"/>
              <a:gd name="T32" fmla="*/ 0 w 104"/>
              <a:gd name="T33" fmla="*/ 21 h 103"/>
              <a:gd name="T34" fmla="*/ 7 w 104"/>
              <a:gd name="T35" fmla="*/ 36 h 103"/>
              <a:gd name="T36" fmla="*/ 20 w 104"/>
              <a:gd name="T37" fmla="*/ 52 h 103"/>
              <a:gd name="T38" fmla="*/ 35 w 104"/>
              <a:gd name="T39" fmla="*/ 6 h 103"/>
              <a:gd name="T40" fmla="*/ 35 w 104"/>
              <a:gd name="T41" fmla="*/ 6 h 103"/>
              <a:gd name="T42" fmla="*/ 35 w 104"/>
              <a:gd name="T43" fmla="*/ 6 h 103"/>
              <a:gd name="T44" fmla="*/ 78 w 104"/>
              <a:gd name="T45" fmla="*/ 49 h 103"/>
              <a:gd name="T46" fmla="*/ 50 w 104"/>
              <a:gd name="T47" fmla="*/ 21 h 103"/>
              <a:gd name="T48" fmla="*/ 35 w 104"/>
              <a:gd name="T49" fmla="*/ 9 h 103"/>
              <a:gd name="T50" fmla="*/ 41 w 104"/>
              <a:gd name="T51" fmla="*/ 6 h 103"/>
              <a:gd name="T52" fmla="*/ 80 w 104"/>
              <a:gd name="T53" fmla="*/ 45 h 103"/>
              <a:gd name="T54" fmla="*/ 78 w 104"/>
              <a:gd name="T55" fmla="*/ 49 h 103"/>
              <a:gd name="T56" fmla="*/ 41 w 104"/>
              <a:gd name="T57" fmla="*/ 60 h 103"/>
              <a:gd name="T58" fmla="*/ 43 w 104"/>
              <a:gd name="T59" fmla="*/ 60 h 103"/>
              <a:gd name="T60" fmla="*/ 73 w 104"/>
              <a:gd name="T61" fmla="*/ 88 h 103"/>
              <a:gd name="T62" fmla="*/ 73 w 104"/>
              <a:gd name="T63" fmla="*/ 92 h 103"/>
              <a:gd name="T64" fmla="*/ 71 w 104"/>
              <a:gd name="T65" fmla="*/ 90 h 103"/>
              <a:gd name="T66" fmla="*/ 39 w 104"/>
              <a:gd name="T67" fmla="*/ 64 h 103"/>
              <a:gd name="T68" fmla="*/ 39 w 104"/>
              <a:gd name="T69" fmla="*/ 6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" h="103">
                <a:moveTo>
                  <a:pt x="20" y="52"/>
                </a:moveTo>
                <a:lnTo>
                  <a:pt x="30" y="60"/>
                </a:lnTo>
                <a:lnTo>
                  <a:pt x="76" y="101"/>
                </a:lnTo>
                <a:lnTo>
                  <a:pt x="76" y="101"/>
                </a:lnTo>
                <a:lnTo>
                  <a:pt x="78" y="103"/>
                </a:lnTo>
                <a:lnTo>
                  <a:pt x="78" y="103"/>
                </a:lnTo>
                <a:lnTo>
                  <a:pt x="80" y="94"/>
                </a:lnTo>
                <a:lnTo>
                  <a:pt x="86" y="86"/>
                </a:lnTo>
                <a:lnTo>
                  <a:pt x="86" y="86"/>
                </a:lnTo>
                <a:lnTo>
                  <a:pt x="95" y="81"/>
                </a:lnTo>
                <a:lnTo>
                  <a:pt x="104" y="79"/>
                </a:lnTo>
                <a:lnTo>
                  <a:pt x="104" y="79"/>
                </a:lnTo>
                <a:lnTo>
                  <a:pt x="103" y="75"/>
                </a:lnTo>
                <a:lnTo>
                  <a:pt x="80" y="52"/>
                </a:lnTo>
                <a:lnTo>
                  <a:pt x="84" y="49"/>
                </a:lnTo>
                <a:lnTo>
                  <a:pt x="84" y="49"/>
                </a:lnTo>
                <a:lnTo>
                  <a:pt x="84" y="49"/>
                </a:lnTo>
                <a:lnTo>
                  <a:pt x="84" y="45"/>
                </a:lnTo>
                <a:lnTo>
                  <a:pt x="84" y="41"/>
                </a:lnTo>
                <a:lnTo>
                  <a:pt x="43" y="2"/>
                </a:lnTo>
                <a:lnTo>
                  <a:pt x="43" y="2"/>
                </a:lnTo>
                <a:lnTo>
                  <a:pt x="43" y="2"/>
                </a:lnTo>
                <a:lnTo>
                  <a:pt x="39" y="0"/>
                </a:lnTo>
                <a:lnTo>
                  <a:pt x="37" y="2"/>
                </a:lnTo>
                <a:lnTo>
                  <a:pt x="33" y="6"/>
                </a:lnTo>
                <a:lnTo>
                  <a:pt x="33" y="6"/>
                </a:lnTo>
                <a:lnTo>
                  <a:pt x="31" y="6"/>
                </a:lnTo>
                <a:lnTo>
                  <a:pt x="31" y="6"/>
                </a:lnTo>
                <a:lnTo>
                  <a:pt x="24" y="2"/>
                </a:lnTo>
                <a:lnTo>
                  <a:pt x="20" y="0"/>
                </a:lnTo>
                <a:lnTo>
                  <a:pt x="18" y="0"/>
                </a:lnTo>
                <a:lnTo>
                  <a:pt x="0" y="19"/>
                </a:lnTo>
                <a:lnTo>
                  <a:pt x="0" y="19"/>
                </a:lnTo>
                <a:lnTo>
                  <a:pt x="0" y="21"/>
                </a:lnTo>
                <a:lnTo>
                  <a:pt x="1" y="24"/>
                </a:lnTo>
                <a:lnTo>
                  <a:pt x="7" y="36"/>
                </a:lnTo>
                <a:lnTo>
                  <a:pt x="20" y="52"/>
                </a:lnTo>
                <a:lnTo>
                  <a:pt x="20" y="52"/>
                </a:lnTo>
                <a:close/>
                <a:moveTo>
                  <a:pt x="35" y="6"/>
                </a:move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close/>
                <a:moveTo>
                  <a:pt x="35" y="6"/>
                </a:moveTo>
                <a:lnTo>
                  <a:pt x="35" y="6"/>
                </a:lnTo>
                <a:lnTo>
                  <a:pt x="35" y="6"/>
                </a:lnTo>
                <a:close/>
                <a:moveTo>
                  <a:pt x="78" y="49"/>
                </a:moveTo>
                <a:lnTo>
                  <a:pt x="60" y="30"/>
                </a:lnTo>
                <a:lnTo>
                  <a:pt x="50" y="21"/>
                </a:lnTo>
                <a:lnTo>
                  <a:pt x="50" y="21"/>
                </a:lnTo>
                <a:lnTo>
                  <a:pt x="35" y="9"/>
                </a:lnTo>
                <a:lnTo>
                  <a:pt x="39" y="6"/>
                </a:lnTo>
                <a:lnTo>
                  <a:pt x="41" y="6"/>
                </a:lnTo>
                <a:lnTo>
                  <a:pt x="41" y="6"/>
                </a:lnTo>
                <a:lnTo>
                  <a:pt x="80" y="45"/>
                </a:lnTo>
                <a:lnTo>
                  <a:pt x="80" y="47"/>
                </a:lnTo>
                <a:lnTo>
                  <a:pt x="78" y="49"/>
                </a:lnTo>
                <a:close/>
                <a:moveTo>
                  <a:pt x="39" y="62"/>
                </a:moveTo>
                <a:lnTo>
                  <a:pt x="41" y="60"/>
                </a:lnTo>
                <a:lnTo>
                  <a:pt x="41" y="60"/>
                </a:lnTo>
                <a:lnTo>
                  <a:pt x="43" y="60"/>
                </a:lnTo>
                <a:lnTo>
                  <a:pt x="73" y="88"/>
                </a:lnTo>
                <a:lnTo>
                  <a:pt x="73" y="88"/>
                </a:lnTo>
                <a:lnTo>
                  <a:pt x="75" y="90"/>
                </a:lnTo>
                <a:lnTo>
                  <a:pt x="73" y="92"/>
                </a:lnTo>
                <a:lnTo>
                  <a:pt x="73" y="92"/>
                </a:lnTo>
                <a:lnTo>
                  <a:pt x="71" y="90"/>
                </a:lnTo>
                <a:lnTo>
                  <a:pt x="39" y="64"/>
                </a:lnTo>
                <a:lnTo>
                  <a:pt x="39" y="64"/>
                </a:lnTo>
                <a:lnTo>
                  <a:pt x="39" y="62"/>
                </a:lnTo>
                <a:lnTo>
                  <a:pt x="39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892"/>
          <p:cNvSpPr>
            <a:spLocks noEditPoints="1"/>
          </p:cNvSpPr>
          <p:nvPr/>
        </p:nvSpPr>
        <p:spPr bwMode="auto">
          <a:xfrm>
            <a:off x="2950255" y="2089786"/>
            <a:ext cx="97460" cy="100942"/>
          </a:xfrm>
          <a:custGeom>
            <a:avLst/>
            <a:gdLst>
              <a:gd name="T0" fmla="*/ 0 w 28"/>
              <a:gd name="T1" fmla="*/ 21 h 29"/>
              <a:gd name="T2" fmla="*/ 0 w 28"/>
              <a:gd name="T3" fmla="*/ 21 h 29"/>
              <a:gd name="T4" fmla="*/ 0 w 28"/>
              <a:gd name="T5" fmla="*/ 23 h 29"/>
              <a:gd name="T6" fmla="*/ 2 w 28"/>
              <a:gd name="T7" fmla="*/ 23 h 29"/>
              <a:gd name="T8" fmla="*/ 21 w 28"/>
              <a:gd name="T9" fmla="*/ 29 h 29"/>
              <a:gd name="T10" fmla="*/ 21 w 28"/>
              <a:gd name="T11" fmla="*/ 29 h 29"/>
              <a:gd name="T12" fmla="*/ 24 w 28"/>
              <a:gd name="T13" fmla="*/ 29 h 29"/>
              <a:gd name="T14" fmla="*/ 26 w 28"/>
              <a:gd name="T15" fmla="*/ 27 h 29"/>
              <a:gd name="T16" fmla="*/ 28 w 28"/>
              <a:gd name="T17" fmla="*/ 23 h 29"/>
              <a:gd name="T18" fmla="*/ 26 w 28"/>
              <a:gd name="T19" fmla="*/ 19 h 29"/>
              <a:gd name="T20" fmla="*/ 21 w 28"/>
              <a:gd name="T21" fmla="*/ 2 h 29"/>
              <a:gd name="T22" fmla="*/ 21 w 28"/>
              <a:gd name="T23" fmla="*/ 0 h 29"/>
              <a:gd name="T24" fmla="*/ 21 w 28"/>
              <a:gd name="T25" fmla="*/ 0 h 29"/>
              <a:gd name="T26" fmla="*/ 21 w 28"/>
              <a:gd name="T27" fmla="*/ 0 h 29"/>
              <a:gd name="T28" fmla="*/ 13 w 28"/>
              <a:gd name="T29" fmla="*/ 2 h 29"/>
              <a:gd name="T30" fmla="*/ 6 w 28"/>
              <a:gd name="T31" fmla="*/ 8 h 29"/>
              <a:gd name="T32" fmla="*/ 6 w 28"/>
              <a:gd name="T33" fmla="*/ 8 h 29"/>
              <a:gd name="T34" fmla="*/ 2 w 28"/>
              <a:gd name="T35" fmla="*/ 14 h 29"/>
              <a:gd name="T36" fmla="*/ 0 w 28"/>
              <a:gd name="T37" fmla="*/ 21 h 29"/>
              <a:gd name="T38" fmla="*/ 0 w 28"/>
              <a:gd name="T39" fmla="*/ 21 h 29"/>
              <a:gd name="T40" fmla="*/ 6 w 28"/>
              <a:gd name="T41" fmla="*/ 19 h 29"/>
              <a:gd name="T42" fmla="*/ 6 w 28"/>
              <a:gd name="T43" fmla="*/ 17 h 29"/>
              <a:gd name="T44" fmla="*/ 6 w 28"/>
              <a:gd name="T45" fmla="*/ 17 h 29"/>
              <a:gd name="T46" fmla="*/ 6 w 28"/>
              <a:gd name="T47" fmla="*/ 17 h 29"/>
              <a:gd name="T48" fmla="*/ 19 w 28"/>
              <a:gd name="T49" fmla="*/ 23 h 29"/>
              <a:gd name="T50" fmla="*/ 19 w 28"/>
              <a:gd name="T51" fmla="*/ 23 h 29"/>
              <a:gd name="T52" fmla="*/ 19 w 28"/>
              <a:gd name="T53" fmla="*/ 23 h 29"/>
              <a:gd name="T54" fmla="*/ 19 w 28"/>
              <a:gd name="T55" fmla="*/ 25 h 29"/>
              <a:gd name="T56" fmla="*/ 19 w 28"/>
              <a:gd name="T57" fmla="*/ 25 h 29"/>
              <a:gd name="T58" fmla="*/ 19 w 28"/>
              <a:gd name="T59" fmla="*/ 25 h 29"/>
              <a:gd name="T60" fmla="*/ 6 w 28"/>
              <a:gd name="T61" fmla="*/ 19 h 29"/>
              <a:gd name="T62" fmla="*/ 6 w 28"/>
              <a:gd name="T63" fmla="*/ 19 h 29"/>
              <a:gd name="T64" fmla="*/ 6 w 28"/>
              <a:gd name="T65" fmla="*/ 19 h 29"/>
              <a:gd name="T66" fmla="*/ 6 w 28"/>
              <a:gd name="T67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" h="29">
                <a:moveTo>
                  <a:pt x="0" y="21"/>
                </a:moveTo>
                <a:lnTo>
                  <a:pt x="0" y="21"/>
                </a:lnTo>
                <a:lnTo>
                  <a:pt x="0" y="23"/>
                </a:lnTo>
                <a:lnTo>
                  <a:pt x="2" y="23"/>
                </a:lnTo>
                <a:lnTo>
                  <a:pt x="21" y="29"/>
                </a:lnTo>
                <a:lnTo>
                  <a:pt x="21" y="29"/>
                </a:lnTo>
                <a:lnTo>
                  <a:pt x="24" y="29"/>
                </a:lnTo>
                <a:lnTo>
                  <a:pt x="26" y="27"/>
                </a:lnTo>
                <a:lnTo>
                  <a:pt x="28" y="23"/>
                </a:lnTo>
                <a:lnTo>
                  <a:pt x="26" y="19"/>
                </a:lnTo>
                <a:lnTo>
                  <a:pt x="21" y="2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13" y="2"/>
                </a:lnTo>
                <a:lnTo>
                  <a:pt x="6" y="8"/>
                </a:lnTo>
                <a:lnTo>
                  <a:pt x="6" y="8"/>
                </a:lnTo>
                <a:lnTo>
                  <a:pt x="2" y="14"/>
                </a:lnTo>
                <a:lnTo>
                  <a:pt x="0" y="21"/>
                </a:lnTo>
                <a:lnTo>
                  <a:pt x="0" y="21"/>
                </a:lnTo>
                <a:close/>
                <a:moveTo>
                  <a:pt x="6" y="19"/>
                </a:move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19" y="23"/>
                </a:lnTo>
                <a:lnTo>
                  <a:pt x="19" y="23"/>
                </a:lnTo>
                <a:lnTo>
                  <a:pt x="19" y="23"/>
                </a:lnTo>
                <a:lnTo>
                  <a:pt x="19" y="25"/>
                </a:lnTo>
                <a:lnTo>
                  <a:pt x="19" y="25"/>
                </a:lnTo>
                <a:lnTo>
                  <a:pt x="19" y="25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893"/>
          <p:cNvSpPr>
            <a:spLocks noEditPoints="1"/>
          </p:cNvSpPr>
          <p:nvPr/>
        </p:nvSpPr>
        <p:spPr bwMode="auto">
          <a:xfrm>
            <a:off x="3218269" y="1880945"/>
            <a:ext cx="501220" cy="268014"/>
          </a:xfrm>
          <a:custGeom>
            <a:avLst/>
            <a:gdLst>
              <a:gd name="T0" fmla="*/ 92 w 144"/>
              <a:gd name="T1" fmla="*/ 0 h 77"/>
              <a:gd name="T2" fmla="*/ 88 w 144"/>
              <a:gd name="T3" fmla="*/ 0 h 77"/>
              <a:gd name="T4" fmla="*/ 120 w 144"/>
              <a:gd name="T5" fmla="*/ 32 h 77"/>
              <a:gd name="T6" fmla="*/ 86 w 144"/>
              <a:gd name="T7" fmla="*/ 34 h 77"/>
              <a:gd name="T8" fmla="*/ 77 w 144"/>
              <a:gd name="T9" fmla="*/ 49 h 77"/>
              <a:gd name="T10" fmla="*/ 67 w 144"/>
              <a:gd name="T11" fmla="*/ 49 h 77"/>
              <a:gd name="T12" fmla="*/ 64 w 144"/>
              <a:gd name="T13" fmla="*/ 38 h 77"/>
              <a:gd name="T14" fmla="*/ 24 w 144"/>
              <a:gd name="T15" fmla="*/ 32 h 77"/>
              <a:gd name="T16" fmla="*/ 58 w 144"/>
              <a:gd name="T17" fmla="*/ 2 h 77"/>
              <a:gd name="T18" fmla="*/ 54 w 144"/>
              <a:gd name="T19" fmla="*/ 0 h 77"/>
              <a:gd name="T20" fmla="*/ 15 w 144"/>
              <a:gd name="T21" fmla="*/ 32 h 77"/>
              <a:gd name="T22" fmla="*/ 2 w 144"/>
              <a:gd name="T23" fmla="*/ 42 h 77"/>
              <a:gd name="T24" fmla="*/ 0 w 144"/>
              <a:gd name="T25" fmla="*/ 47 h 77"/>
              <a:gd name="T26" fmla="*/ 0 w 144"/>
              <a:gd name="T27" fmla="*/ 60 h 77"/>
              <a:gd name="T28" fmla="*/ 4 w 144"/>
              <a:gd name="T29" fmla="*/ 74 h 77"/>
              <a:gd name="T30" fmla="*/ 50 w 144"/>
              <a:gd name="T31" fmla="*/ 77 h 77"/>
              <a:gd name="T32" fmla="*/ 64 w 144"/>
              <a:gd name="T33" fmla="*/ 74 h 77"/>
              <a:gd name="T34" fmla="*/ 67 w 144"/>
              <a:gd name="T35" fmla="*/ 60 h 77"/>
              <a:gd name="T36" fmla="*/ 77 w 144"/>
              <a:gd name="T37" fmla="*/ 60 h 77"/>
              <a:gd name="T38" fmla="*/ 86 w 144"/>
              <a:gd name="T39" fmla="*/ 77 h 77"/>
              <a:gd name="T40" fmla="*/ 127 w 144"/>
              <a:gd name="T41" fmla="*/ 77 h 77"/>
              <a:gd name="T42" fmla="*/ 144 w 144"/>
              <a:gd name="T43" fmla="*/ 68 h 77"/>
              <a:gd name="T44" fmla="*/ 144 w 144"/>
              <a:gd name="T45" fmla="*/ 49 h 77"/>
              <a:gd name="T46" fmla="*/ 135 w 144"/>
              <a:gd name="T47" fmla="*/ 34 h 77"/>
              <a:gd name="T48" fmla="*/ 62 w 144"/>
              <a:gd name="T49" fmla="*/ 60 h 77"/>
              <a:gd name="T50" fmla="*/ 60 w 144"/>
              <a:gd name="T51" fmla="*/ 70 h 77"/>
              <a:gd name="T52" fmla="*/ 17 w 144"/>
              <a:gd name="T53" fmla="*/ 72 h 77"/>
              <a:gd name="T54" fmla="*/ 7 w 144"/>
              <a:gd name="T55" fmla="*/ 70 h 77"/>
              <a:gd name="T56" fmla="*/ 5 w 144"/>
              <a:gd name="T57" fmla="*/ 49 h 77"/>
              <a:gd name="T58" fmla="*/ 7 w 144"/>
              <a:gd name="T59" fmla="*/ 44 h 77"/>
              <a:gd name="T60" fmla="*/ 11 w 144"/>
              <a:gd name="T61" fmla="*/ 40 h 77"/>
              <a:gd name="T62" fmla="*/ 17 w 144"/>
              <a:gd name="T63" fmla="*/ 38 h 77"/>
              <a:gd name="T64" fmla="*/ 56 w 144"/>
              <a:gd name="T65" fmla="*/ 40 h 77"/>
              <a:gd name="T66" fmla="*/ 62 w 144"/>
              <a:gd name="T67" fmla="*/ 49 h 77"/>
              <a:gd name="T68" fmla="*/ 62 w 144"/>
              <a:gd name="T69" fmla="*/ 60 h 77"/>
              <a:gd name="T70" fmla="*/ 138 w 144"/>
              <a:gd name="T71" fmla="*/ 66 h 77"/>
              <a:gd name="T72" fmla="*/ 127 w 144"/>
              <a:gd name="T73" fmla="*/ 72 h 77"/>
              <a:gd name="T74" fmla="*/ 88 w 144"/>
              <a:gd name="T75" fmla="*/ 72 h 77"/>
              <a:gd name="T76" fmla="*/ 82 w 144"/>
              <a:gd name="T77" fmla="*/ 60 h 77"/>
              <a:gd name="T78" fmla="*/ 82 w 144"/>
              <a:gd name="T79" fmla="*/ 49 h 77"/>
              <a:gd name="T80" fmla="*/ 86 w 144"/>
              <a:gd name="T81" fmla="*/ 42 h 77"/>
              <a:gd name="T82" fmla="*/ 127 w 144"/>
              <a:gd name="T83" fmla="*/ 38 h 77"/>
              <a:gd name="T84" fmla="*/ 133 w 144"/>
              <a:gd name="T85" fmla="*/ 40 h 77"/>
              <a:gd name="T86" fmla="*/ 138 w 144"/>
              <a:gd name="T87" fmla="*/ 44 h 77"/>
              <a:gd name="T88" fmla="*/ 138 w 144"/>
              <a:gd name="T89" fmla="*/ 4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77">
                <a:moveTo>
                  <a:pt x="129" y="32"/>
                </a:moveTo>
                <a:lnTo>
                  <a:pt x="92" y="0"/>
                </a:lnTo>
                <a:lnTo>
                  <a:pt x="92" y="0"/>
                </a:lnTo>
                <a:lnTo>
                  <a:pt x="90" y="0"/>
                </a:lnTo>
                <a:lnTo>
                  <a:pt x="88" y="0"/>
                </a:lnTo>
                <a:lnTo>
                  <a:pt x="88" y="0"/>
                </a:lnTo>
                <a:lnTo>
                  <a:pt x="86" y="2"/>
                </a:lnTo>
                <a:lnTo>
                  <a:pt x="88" y="4"/>
                </a:lnTo>
                <a:lnTo>
                  <a:pt x="120" y="32"/>
                </a:lnTo>
                <a:lnTo>
                  <a:pt x="94" y="32"/>
                </a:lnTo>
                <a:lnTo>
                  <a:pt x="94" y="32"/>
                </a:lnTo>
                <a:lnTo>
                  <a:pt x="86" y="34"/>
                </a:lnTo>
                <a:lnTo>
                  <a:pt x="80" y="38"/>
                </a:lnTo>
                <a:lnTo>
                  <a:pt x="77" y="44"/>
                </a:lnTo>
                <a:lnTo>
                  <a:pt x="77" y="49"/>
                </a:lnTo>
                <a:lnTo>
                  <a:pt x="77" y="49"/>
                </a:lnTo>
                <a:lnTo>
                  <a:pt x="67" y="49"/>
                </a:lnTo>
                <a:lnTo>
                  <a:pt x="67" y="49"/>
                </a:lnTo>
                <a:lnTo>
                  <a:pt x="67" y="49"/>
                </a:lnTo>
                <a:lnTo>
                  <a:pt x="67" y="44"/>
                </a:lnTo>
                <a:lnTo>
                  <a:pt x="64" y="38"/>
                </a:lnTo>
                <a:lnTo>
                  <a:pt x="58" y="34"/>
                </a:lnTo>
                <a:lnTo>
                  <a:pt x="50" y="32"/>
                </a:lnTo>
                <a:lnTo>
                  <a:pt x="24" y="32"/>
                </a:lnTo>
                <a:lnTo>
                  <a:pt x="56" y="4"/>
                </a:lnTo>
                <a:lnTo>
                  <a:pt x="56" y="4"/>
                </a:lnTo>
                <a:lnTo>
                  <a:pt x="58" y="2"/>
                </a:lnTo>
                <a:lnTo>
                  <a:pt x="56" y="0"/>
                </a:lnTo>
                <a:lnTo>
                  <a:pt x="56" y="0"/>
                </a:lnTo>
                <a:lnTo>
                  <a:pt x="54" y="0"/>
                </a:lnTo>
                <a:lnTo>
                  <a:pt x="52" y="0"/>
                </a:lnTo>
                <a:lnTo>
                  <a:pt x="15" y="32"/>
                </a:lnTo>
                <a:lnTo>
                  <a:pt x="15" y="32"/>
                </a:lnTo>
                <a:lnTo>
                  <a:pt x="9" y="34"/>
                </a:lnTo>
                <a:lnTo>
                  <a:pt x="5" y="36"/>
                </a:lnTo>
                <a:lnTo>
                  <a:pt x="2" y="42"/>
                </a:lnTo>
                <a:lnTo>
                  <a:pt x="0" y="45"/>
                </a:lnTo>
                <a:lnTo>
                  <a:pt x="0" y="45"/>
                </a:lnTo>
                <a:lnTo>
                  <a:pt x="0" y="47"/>
                </a:lnTo>
                <a:lnTo>
                  <a:pt x="0" y="47"/>
                </a:lnTo>
                <a:lnTo>
                  <a:pt x="0" y="49"/>
                </a:lnTo>
                <a:lnTo>
                  <a:pt x="0" y="60"/>
                </a:lnTo>
                <a:lnTo>
                  <a:pt x="0" y="60"/>
                </a:lnTo>
                <a:lnTo>
                  <a:pt x="0" y="68"/>
                </a:lnTo>
                <a:lnTo>
                  <a:pt x="4" y="74"/>
                </a:lnTo>
                <a:lnTo>
                  <a:pt x="9" y="77"/>
                </a:lnTo>
                <a:lnTo>
                  <a:pt x="17" y="77"/>
                </a:lnTo>
                <a:lnTo>
                  <a:pt x="50" y="77"/>
                </a:lnTo>
                <a:lnTo>
                  <a:pt x="50" y="77"/>
                </a:lnTo>
                <a:lnTo>
                  <a:pt x="58" y="77"/>
                </a:lnTo>
                <a:lnTo>
                  <a:pt x="64" y="74"/>
                </a:lnTo>
                <a:lnTo>
                  <a:pt x="67" y="68"/>
                </a:lnTo>
                <a:lnTo>
                  <a:pt x="67" y="60"/>
                </a:lnTo>
                <a:lnTo>
                  <a:pt x="67" y="60"/>
                </a:lnTo>
                <a:lnTo>
                  <a:pt x="77" y="60"/>
                </a:lnTo>
                <a:lnTo>
                  <a:pt x="77" y="60"/>
                </a:lnTo>
                <a:lnTo>
                  <a:pt x="77" y="60"/>
                </a:lnTo>
                <a:lnTo>
                  <a:pt x="77" y="68"/>
                </a:lnTo>
                <a:lnTo>
                  <a:pt x="80" y="74"/>
                </a:lnTo>
                <a:lnTo>
                  <a:pt x="86" y="77"/>
                </a:lnTo>
                <a:lnTo>
                  <a:pt x="94" y="77"/>
                </a:lnTo>
                <a:lnTo>
                  <a:pt x="127" y="77"/>
                </a:lnTo>
                <a:lnTo>
                  <a:pt x="127" y="77"/>
                </a:lnTo>
                <a:lnTo>
                  <a:pt x="135" y="77"/>
                </a:lnTo>
                <a:lnTo>
                  <a:pt x="140" y="74"/>
                </a:lnTo>
                <a:lnTo>
                  <a:pt x="144" y="68"/>
                </a:lnTo>
                <a:lnTo>
                  <a:pt x="144" y="60"/>
                </a:lnTo>
                <a:lnTo>
                  <a:pt x="144" y="49"/>
                </a:lnTo>
                <a:lnTo>
                  <a:pt x="144" y="49"/>
                </a:lnTo>
                <a:lnTo>
                  <a:pt x="144" y="44"/>
                </a:lnTo>
                <a:lnTo>
                  <a:pt x="140" y="38"/>
                </a:lnTo>
                <a:lnTo>
                  <a:pt x="135" y="34"/>
                </a:lnTo>
                <a:lnTo>
                  <a:pt x="129" y="32"/>
                </a:lnTo>
                <a:lnTo>
                  <a:pt x="129" y="32"/>
                </a:lnTo>
                <a:close/>
                <a:moveTo>
                  <a:pt x="62" y="60"/>
                </a:moveTo>
                <a:lnTo>
                  <a:pt x="62" y="60"/>
                </a:lnTo>
                <a:lnTo>
                  <a:pt x="62" y="66"/>
                </a:lnTo>
                <a:lnTo>
                  <a:pt x="60" y="70"/>
                </a:lnTo>
                <a:lnTo>
                  <a:pt x="56" y="72"/>
                </a:lnTo>
                <a:lnTo>
                  <a:pt x="50" y="72"/>
                </a:lnTo>
                <a:lnTo>
                  <a:pt x="17" y="72"/>
                </a:lnTo>
                <a:lnTo>
                  <a:pt x="17" y="72"/>
                </a:lnTo>
                <a:lnTo>
                  <a:pt x="11" y="72"/>
                </a:lnTo>
                <a:lnTo>
                  <a:pt x="7" y="70"/>
                </a:lnTo>
                <a:lnTo>
                  <a:pt x="5" y="66"/>
                </a:lnTo>
                <a:lnTo>
                  <a:pt x="5" y="60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7" y="44"/>
                </a:lnTo>
                <a:lnTo>
                  <a:pt x="7" y="44"/>
                </a:lnTo>
                <a:lnTo>
                  <a:pt x="9" y="42"/>
                </a:lnTo>
                <a:lnTo>
                  <a:pt x="11" y="40"/>
                </a:lnTo>
                <a:lnTo>
                  <a:pt x="11" y="40"/>
                </a:lnTo>
                <a:lnTo>
                  <a:pt x="17" y="38"/>
                </a:lnTo>
                <a:lnTo>
                  <a:pt x="17" y="38"/>
                </a:lnTo>
                <a:lnTo>
                  <a:pt x="50" y="38"/>
                </a:lnTo>
                <a:lnTo>
                  <a:pt x="50" y="38"/>
                </a:lnTo>
                <a:lnTo>
                  <a:pt x="56" y="40"/>
                </a:lnTo>
                <a:lnTo>
                  <a:pt x="60" y="42"/>
                </a:lnTo>
                <a:lnTo>
                  <a:pt x="62" y="45"/>
                </a:lnTo>
                <a:lnTo>
                  <a:pt x="62" y="49"/>
                </a:lnTo>
                <a:lnTo>
                  <a:pt x="62" y="53"/>
                </a:lnTo>
                <a:lnTo>
                  <a:pt x="62" y="59"/>
                </a:lnTo>
                <a:lnTo>
                  <a:pt x="62" y="60"/>
                </a:lnTo>
                <a:close/>
                <a:moveTo>
                  <a:pt x="138" y="60"/>
                </a:moveTo>
                <a:lnTo>
                  <a:pt x="138" y="60"/>
                </a:lnTo>
                <a:lnTo>
                  <a:pt x="138" y="66"/>
                </a:lnTo>
                <a:lnTo>
                  <a:pt x="137" y="70"/>
                </a:lnTo>
                <a:lnTo>
                  <a:pt x="133" y="72"/>
                </a:lnTo>
                <a:lnTo>
                  <a:pt x="127" y="72"/>
                </a:lnTo>
                <a:lnTo>
                  <a:pt x="94" y="72"/>
                </a:lnTo>
                <a:lnTo>
                  <a:pt x="94" y="72"/>
                </a:lnTo>
                <a:lnTo>
                  <a:pt x="88" y="72"/>
                </a:lnTo>
                <a:lnTo>
                  <a:pt x="86" y="70"/>
                </a:lnTo>
                <a:lnTo>
                  <a:pt x="82" y="66"/>
                </a:lnTo>
                <a:lnTo>
                  <a:pt x="82" y="60"/>
                </a:lnTo>
                <a:lnTo>
                  <a:pt x="82" y="59"/>
                </a:lnTo>
                <a:lnTo>
                  <a:pt x="82" y="53"/>
                </a:lnTo>
                <a:lnTo>
                  <a:pt x="82" y="49"/>
                </a:lnTo>
                <a:lnTo>
                  <a:pt x="82" y="49"/>
                </a:lnTo>
                <a:lnTo>
                  <a:pt x="82" y="45"/>
                </a:lnTo>
                <a:lnTo>
                  <a:pt x="86" y="42"/>
                </a:lnTo>
                <a:lnTo>
                  <a:pt x="88" y="40"/>
                </a:lnTo>
                <a:lnTo>
                  <a:pt x="94" y="38"/>
                </a:lnTo>
                <a:lnTo>
                  <a:pt x="127" y="38"/>
                </a:lnTo>
                <a:lnTo>
                  <a:pt x="127" y="38"/>
                </a:lnTo>
                <a:lnTo>
                  <a:pt x="127" y="38"/>
                </a:lnTo>
                <a:lnTo>
                  <a:pt x="133" y="40"/>
                </a:lnTo>
                <a:lnTo>
                  <a:pt x="133" y="40"/>
                </a:lnTo>
                <a:lnTo>
                  <a:pt x="135" y="42"/>
                </a:lnTo>
                <a:lnTo>
                  <a:pt x="138" y="44"/>
                </a:lnTo>
                <a:lnTo>
                  <a:pt x="138" y="44"/>
                </a:lnTo>
                <a:lnTo>
                  <a:pt x="138" y="49"/>
                </a:lnTo>
                <a:lnTo>
                  <a:pt x="138" y="49"/>
                </a:lnTo>
                <a:lnTo>
                  <a:pt x="138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894"/>
          <p:cNvSpPr>
            <a:spLocks/>
          </p:cNvSpPr>
          <p:nvPr/>
        </p:nvSpPr>
        <p:spPr bwMode="auto">
          <a:xfrm>
            <a:off x="5108285" y="1870502"/>
            <a:ext cx="274976" cy="299340"/>
          </a:xfrm>
          <a:custGeom>
            <a:avLst/>
            <a:gdLst>
              <a:gd name="T0" fmla="*/ 0 w 79"/>
              <a:gd name="T1" fmla="*/ 35 h 86"/>
              <a:gd name="T2" fmla="*/ 0 w 79"/>
              <a:gd name="T3" fmla="*/ 82 h 86"/>
              <a:gd name="T4" fmla="*/ 0 w 79"/>
              <a:gd name="T5" fmla="*/ 82 h 86"/>
              <a:gd name="T6" fmla="*/ 2 w 79"/>
              <a:gd name="T7" fmla="*/ 84 h 86"/>
              <a:gd name="T8" fmla="*/ 2 w 79"/>
              <a:gd name="T9" fmla="*/ 86 h 86"/>
              <a:gd name="T10" fmla="*/ 2 w 79"/>
              <a:gd name="T11" fmla="*/ 86 h 86"/>
              <a:gd name="T12" fmla="*/ 6 w 79"/>
              <a:gd name="T13" fmla="*/ 86 h 86"/>
              <a:gd name="T14" fmla="*/ 26 w 79"/>
              <a:gd name="T15" fmla="*/ 86 h 86"/>
              <a:gd name="T16" fmla="*/ 26 w 79"/>
              <a:gd name="T17" fmla="*/ 86 h 86"/>
              <a:gd name="T18" fmla="*/ 28 w 79"/>
              <a:gd name="T19" fmla="*/ 86 h 86"/>
              <a:gd name="T20" fmla="*/ 28 w 79"/>
              <a:gd name="T21" fmla="*/ 86 h 86"/>
              <a:gd name="T22" fmla="*/ 30 w 79"/>
              <a:gd name="T23" fmla="*/ 84 h 86"/>
              <a:gd name="T24" fmla="*/ 30 w 79"/>
              <a:gd name="T25" fmla="*/ 62 h 86"/>
              <a:gd name="T26" fmla="*/ 51 w 79"/>
              <a:gd name="T27" fmla="*/ 62 h 86"/>
              <a:gd name="T28" fmla="*/ 51 w 79"/>
              <a:gd name="T29" fmla="*/ 84 h 86"/>
              <a:gd name="T30" fmla="*/ 51 w 79"/>
              <a:gd name="T31" fmla="*/ 84 h 86"/>
              <a:gd name="T32" fmla="*/ 51 w 79"/>
              <a:gd name="T33" fmla="*/ 86 h 86"/>
              <a:gd name="T34" fmla="*/ 51 w 79"/>
              <a:gd name="T35" fmla="*/ 86 h 86"/>
              <a:gd name="T36" fmla="*/ 53 w 79"/>
              <a:gd name="T37" fmla="*/ 86 h 86"/>
              <a:gd name="T38" fmla="*/ 73 w 79"/>
              <a:gd name="T39" fmla="*/ 86 h 86"/>
              <a:gd name="T40" fmla="*/ 73 w 79"/>
              <a:gd name="T41" fmla="*/ 86 h 86"/>
              <a:gd name="T42" fmla="*/ 77 w 79"/>
              <a:gd name="T43" fmla="*/ 86 h 86"/>
              <a:gd name="T44" fmla="*/ 77 w 79"/>
              <a:gd name="T45" fmla="*/ 86 h 86"/>
              <a:gd name="T46" fmla="*/ 79 w 79"/>
              <a:gd name="T47" fmla="*/ 84 h 86"/>
              <a:gd name="T48" fmla="*/ 79 w 79"/>
              <a:gd name="T49" fmla="*/ 82 h 86"/>
              <a:gd name="T50" fmla="*/ 79 w 79"/>
              <a:gd name="T51" fmla="*/ 35 h 86"/>
              <a:gd name="T52" fmla="*/ 40 w 79"/>
              <a:gd name="T53" fmla="*/ 0 h 86"/>
              <a:gd name="T54" fmla="*/ 0 w 79"/>
              <a:gd name="T55" fmla="*/ 3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" h="86">
                <a:moveTo>
                  <a:pt x="0" y="35"/>
                </a:moveTo>
                <a:lnTo>
                  <a:pt x="0" y="82"/>
                </a:lnTo>
                <a:lnTo>
                  <a:pt x="0" y="82"/>
                </a:lnTo>
                <a:lnTo>
                  <a:pt x="2" y="84"/>
                </a:lnTo>
                <a:lnTo>
                  <a:pt x="2" y="86"/>
                </a:lnTo>
                <a:lnTo>
                  <a:pt x="2" y="86"/>
                </a:lnTo>
                <a:lnTo>
                  <a:pt x="6" y="86"/>
                </a:lnTo>
                <a:lnTo>
                  <a:pt x="26" y="86"/>
                </a:lnTo>
                <a:lnTo>
                  <a:pt x="26" y="86"/>
                </a:lnTo>
                <a:lnTo>
                  <a:pt x="28" y="86"/>
                </a:lnTo>
                <a:lnTo>
                  <a:pt x="28" y="86"/>
                </a:lnTo>
                <a:lnTo>
                  <a:pt x="30" y="84"/>
                </a:lnTo>
                <a:lnTo>
                  <a:pt x="30" y="62"/>
                </a:lnTo>
                <a:lnTo>
                  <a:pt x="51" y="62"/>
                </a:lnTo>
                <a:lnTo>
                  <a:pt x="51" y="84"/>
                </a:lnTo>
                <a:lnTo>
                  <a:pt x="51" y="84"/>
                </a:lnTo>
                <a:lnTo>
                  <a:pt x="51" y="86"/>
                </a:lnTo>
                <a:lnTo>
                  <a:pt x="51" y="86"/>
                </a:lnTo>
                <a:lnTo>
                  <a:pt x="53" y="86"/>
                </a:lnTo>
                <a:lnTo>
                  <a:pt x="73" y="86"/>
                </a:lnTo>
                <a:lnTo>
                  <a:pt x="73" y="86"/>
                </a:lnTo>
                <a:lnTo>
                  <a:pt x="77" y="86"/>
                </a:lnTo>
                <a:lnTo>
                  <a:pt x="77" y="86"/>
                </a:lnTo>
                <a:lnTo>
                  <a:pt x="79" y="84"/>
                </a:lnTo>
                <a:lnTo>
                  <a:pt x="79" y="82"/>
                </a:lnTo>
                <a:lnTo>
                  <a:pt x="79" y="35"/>
                </a:lnTo>
                <a:lnTo>
                  <a:pt x="40" y="0"/>
                </a:lnTo>
                <a:lnTo>
                  <a:pt x="0" y="3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895"/>
          <p:cNvSpPr>
            <a:spLocks/>
          </p:cNvSpPr>
          <p:nvPr/>
        </p:nvSpPr>
        <p:spPr bwMode="auto">
          <a:xfrm>
            <a:off x="5049113" y="1783485"/>
            <a:ext cx="400280" cy="208841"/>
          </a:xfrm>
          <a:custGeom>
            <a:avLst/>
            <a:gdLst>
              <a:gd name="T0" fmla="*/ 111 w 115"/>
              <a:gd name="T1" fmla="*/ 49 h 60"/>
              <a:gd name="T2" fmla="*/ 94 w 115"/>
              <a:gd name="T3" fmla="*/ 32 h 60"/>
              <a:gd name="T4" fmla="*/ 94 w 115"/>
              <a:gd name="T5" fmla="*/ 6 h 60"/>
              <a:gd name="T6" fmla="*/ 94 w 115"/>
              <a:gd name="T7" fmla="*/ 6 h 60"/>
              <a:gd name="T8" fmla="*/ 92 w 115"/>
              <a:gd name="T9" fmla="*/ 4 h 60"/>
              <a:gd name="T10" fmla="*/ 90 w 115"/>
              <a:gd name="T11" fmla="*/ 2 h 60"/>
              <a:gd name="T12" fmla="*/ 83 w 115"/>
              <a:gd name="T13" fmla="*/ 2 h 60"/>
              <a:gd name="T14" fmla="*/ 83 w 115"/>
              <a:gd name="T15" fmla="*/ 2 h 60"/>
              <a:gd name="T16" fmla="*/ 81 w 115"/>
              <a:gd name="T17" fmla="*/ 4 h 60"/>
              <a:gd name="T18" fmla="*/ 81 w 115"/>
              <a:gd name="T19" fmla="*/ 6 h 60"/>
              <a:gd name="T20" fmla="*/ 81 w 115"/>
              <a:gd name="T21" fmla="*/ 19 h 60"/>
              <a:gd name="T22" fmla="*/ 62 w 115"/>
              <a:gd name="T23" fmla="*/ 2 h 60"/>
              <a:gd name="T24" fmla="*/ 62 w 115"/>
              <a:gd name="T25" fmla="*/ 2 h 60"/>
              <a:gd name="T26" fmla="*/ 57 w 115"/>
              <a:gd name="T27" fmla="*/ 0 h 60"/>
              <a:gd name="T28" fmla="*/ 51 w 115"/>
              <a:gd name="T29" fmla="*/ 2 h 60"/>
              <a:gd name="T30" fmla="*/ 2 w 115"/>
              <a:gd name="T31" fmla="*/ 49 h 60"/>
              <a:gd name="T32" fmla="*/ 2 w 115"/>
              <a:gd name="T33" fmla="*/ 49 h 60"/>
              <a:gd name="T34" fmla="*/ 0 w 115"/>
              <a:gd name="T35" fmla="*/ 51 h 60"/>
              <a:gd name="T36" fmla="*/ 0 w 115"/>
              <a:gd name="T37" fmla="*/ 53 h 60"/>
              <a:gd name="T38" fmla="*/ 0 w 115"/>
              <a:gd name="T39" fmla="*/ 57 h 60"/>
              <a:gd name="T40" fmla="*/ 2 w 115"/>
              <a:gd name="T41" fmla="*/ 58 h 60"/>
              <a:gd name="T42" fmla="*/ 2 w 115"/>
              <a:gd name="T43" fmla="*/ 58 h 60"/>
              <a:gd name="T44" fmla="*/ 4 w 115"/>
              <a:gd name="T45" fmla="*/ 60 h 60"/>
              <a:gd name="T46" fmla="*/ 8 w 115"/>
              <a:gd name="T47" fmla="*/ 60 h 60"/>
              <a:gd name="T48" fmla="*/ 8 w 115"/>
              <a:gd name="T49" fmla="*/ 60 h 60"/>
              <a:gd name="T50" fmla="*/ 12 w 115"/>
              <a:gd name="T51" fmla="*/ 58 h 60"/>
              <a:gd name="T52" fmla="*/ 57 w 115"/>
              <a:gd name="T53" fmla="*/ 17 h 60"/>
              <a:gd name="T54" fmla="*/ 102 w 115"/>
              <a:gd name="T55" fmla="*/ 58 h 60"/>
              <a:gd name="T56" fmla="*/ 102 w 115"/>
              <a:gd name="T57" fmla="*/ 58 h 60"/>
              <a:gd name="T58" fmla="*/ 103 w 115"/>
              <a:gd name="T59" fmla="*/ 60 h 60"/>
              <a:gd name="T60" fmla="*/ 107 w 115"/>
              <a:gd name="T61" fmla="*/ 60 h 60"/>
              <a:gd name="T62" fmla="*/ 109 w 115"/>
              <a:gd name="T63" fmla="*/ 60 h 60"/>
              <a:gd name="T64" fmla="*/ 113 w 115"/>
              <a:gd name="T65" fmla="*/ 58 h 60"/>
              <a:gd name="T66" fmla="*/ 113 w 115"/>
              <a:gd name="T67" fmla="*/ 58 h 60"/>
              <a:gd name="T68" fmla="*/ 113 w 115"/>
              <a:gd name="T69" fmla="*/ 57 h 60"/>
              <a:gd name="T70" fmla="*/ 115 w 115"/>
              <a:gd name="T71" fmla="*/ 53 h 60"/>
              <a:gd name="T72" fmla="*/ 113 w 115"/>
              <a:gd name="T73" fmla="*/ 51 h 60"/>
              <a:gd name="T74" fmla="*/ 111 w 115"/>
              <a:gd name="T75" fmla="*/ 49 h 60"/>
              <a:gd name="T76" fmla="*/ 111 w 115"/>
              <a:gd name="T77" fmla="*/ 4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5" h="60">
                <a:moveTo>
                  <a:pt x="111" y="49"/>
                </a:moveTo>
                <a:lnTo>
                  <a:pt x="94" y="32"/>
                </a:lnTo>
                <a:lnTo>
                  <a:pt x="94" y="6"/>
                </a:lnTo>
                <a:lnTo>
                  <a:pt x="94" y="6"/>
                </a:lnTo>
                <a:lnTo>
                  <a:pt x="92" y="4"/>
                </a:lnTo>
                <a:lnTo>
                  <a:pt x="90" y="2"/>
                </a:lnTo>
                <a:lnTo>
                  <a:pt x="83" y="2"/>
                </a:lnTo>
                <a:lnTo>
                  <a:pt x="83" y="2"/>
                </a:lnTo>
                <a:lnTo>
                  <a:pt x="81" y="4"/>
                </a:lnTo>
                <a:lnTo>
                  <a:pt x="81" y="6"/>
                </a:lnTo>
                <a:lnTo>
                  <a:pt x="81" y="19"/>
                </a:lnTo>
                <a:lnTo>
                  <a:pt x="62" y="2"/>
                </a:lnTo>
                <a:lnTo>
                  <a:pt x="62" y="2"/>
                </a:lnTo>
                <a:lnTo>
                  <a:pt x="57" y="0"/>
                </a:lnTo>
                <a:lnTo>
                  <a:pt x="51" y="2"/>
                </a:lnTo>
                <a:lnTo>
                  <a:pt x="2" y="49"/>
                </a:lnTo>
                <a:lnTo>
                  <a:pt x="2" y="49"/>
                </a:lnTo>
                <a:lnTo>
                  <a:pt x="0" y="51"/>
                </a:lnTo>
                <a:lnTo>
                  <a:pt x="0" y="53"/>
                </a:lnTo>
                <a:lnTo>
                  <a:pt x="0" y="57"/>
                </a:lnTo>
                <a:lnTo>
                  <a:pt x="2" y="58"/>
                </a:lnTo>
                <a:lnTo>
                  <a:pt x="2" y="58"/>
                </a:lnTo>
                <a:lnTo>
                  <a:pt x="4" y="60"/>
                </a:lnTo>
                <a:lnTo>
                  <a:pt x="8" y="60"/>
                </a:lnTo>
                <a:lnTo>
                  <a:pt x="8" y="60"/>
                </a:lnTo>
                <a:lnTo>
                  <a:pt x="12" y="58"/>
                </a:lnTo>
                <a:lnTo>
                  <a:pt x="57" y="17"/>
                </a:lnTo>
                <a:lnTo>
                  <a:pt x="102" y="58"/>
                </a:lnTo>
                <a:lnTo>
                  <a:pt x="102" y="58"/>
                </a:lnTo>
                <a:lnTo>
                  <a:pt x="103" y="60"/>
                </a:lnTo>
                <a:lnTo>
                  <a:pt x="107" y="60"/>
                </a:lnTo>
                <a:lnTo>
                  <a:pt x="109" y="60"/>
                </a:lnTo>
                <a:lnTo>
                  <a:pt x="113" y="58"/>
                </a:lnTo>
                <a:lnTo>
                  <a:pt x="113" y="58"/>
                </a:lnTo>
                <a:lnTo>
                  <a:pt x="113" y="57"/>
                </a:lnTo>
                <a:lnTo>
                  <a:pt x="115" y="53"/>
                </a:lnTo>
                <a:lnTo>
                  <a:pt x="113" y="51"/>
                </a:lnTo>
                <a:lnTo>
                  <a:pt x="111" y="49"/>
                </a:lnTo>
                <a:lnTo>
                  <a:pt x="111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896"/>
          <p:cNvSpPr>
            <a:spLocks/>
          </p:cNvSpPr>
          <p:nvPr/>
        </p:nvSpPr>
        <p:spPr bwMode="auto">
          <a:xfrm>
            <a:off x="3883081" y="2065420"/>
            <a:ext cx="208841" cy="125304"/>
          </a:xfrm>
          <a:custGeom>
            <a:avLst/>
            <a:gdLst>
              <a:gd name="T0" fmla="*/ 19 w 60"/>
              <a:gd name="T1" fmla="*/ 4 h 36"/>
              <a:gd name="T2" fmla="*/ 19 w 60"/>
              <a:gd name="T3" fmla="*/ 4 h 36"/>
              <a:gd name="T4" fmla="*/ 6 w 60"/>
              <a:gd name="T5" fmla="*/ 19 h 36"/>
              <a:gd name="T6" fmla="*/ 2 w 60"/>
              <a:gd name="T7" fmla="*/ 26 h 36"/>
              <a:gd name="T8" fmla="*/ 2 w 60"/>
              <a:gd name="T9" fmla="*/ 26 h 36"/>
              <a:gd name="T10" fmla="*/ 0 w 60"/>
              <a:gd name="T11" fmla="*/ 30 h 36"/>
              <a:gd name="T12" fmla="*/ 0 w 60"/>
              <a:gd name="T13" fmla="*/ 32 h 36"/>
              <a:gd name="T14" fmla="*/ 2 w 60"/>
              <a:gd name="T15" fmla="*/ 34 h 36"/>
              <a:gd name="T16" fmla="*/ 6 w 60"/>
              <a:gd name="T17" fmla="*/ 36 h 36"/>
              <a:gd name="T18" fmla="*/ 21 w 60"/>
              <a:gd name="T19" fmla="*/ 36 h 36"/>
              <a:gd name="T20" fmla="*/ 21 w 60"/>
              <a:gd name="T21" fmla="*/ 36 h 36"/>
              <a:gd name="T22" fmla="*/ 39 w 60"/>
              <a:gd name="T23" fmla="*/ 36 h 36"/>
              <a:gd name="T24" fmla="*/ 54 w 60"/>
              <a:gd name="T25" fmla="*/ 36 h 36"/>
              <a:gd name="T26" fmla="*/ 54 w 60"/>
              <a:gd name="T27" fmla="*/ 36 h 36"/>
              <a:gd name="T28" fmla="*/ 58 w 60"/>
              <a:gd name="T29" fmla="*/ 34 h 36"/>
              <a:gd name="T30" fmla="*/ 60 w 60"/>
              <a:gd name="T31" fmla="*/ 32 h 36"/>
              <a:gd name="T32" fmla="*/ 60 w 60"/>
              <a:gd name="T33" fmla="*/ 30 h 36"/>
              <a:gd name="T34" fmla="*/ 58 w 60"/>
              <a:gd name="T35" fmla="*/ 26 h 36"/>
              <a:gd name="T36" fmla="*/ 52 w 60"/>
              <a:gd name="T37" fmla="*/ 19 h 36"/>
              <a:gd name="T38" fmla="*/ 52 w 60"/>
              <a:gd name="T39" fmla="*/ 19 h 36"/>
              <a:gd name="T40" fmla="*/ 41 w 60"/>
              <a:gd name="T41" fmla="*/ 4 h 36"/>
              <a:gd name="T42" fmla="*/ 39 w 60"/>
              <a:gd name="T43" fmla="*/ 2 h 36"/>
              <a:gd name="T44" fmla="*/ 21 w 60"/>
              <a:gd name="T45" fmla="*/ 0 h 36"/>
              <a:gd name="T46" fmla="*/ 19 w 60"/>
              <a:gd name="T47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36">
                <a:moveTo>
                  <a:pt x="19" y="4"/>
                </a:moveTo>
                <a:lnTo>
                  <a:pt x="19" y="4"/>
                </a:lnTo>
                <a:lnTo>
                  <a:pt x="6" y="19"/>
                </a:lnTo>
                <a:lnTo>
                  <a:pt x="2" y="26"/>
                </a:lnTo>
                <a:lnTo>
                  <a:pt x="2" y="26"/>
                </a:lnTo>
                <a:lnTo>
                  <a:pt x="0" y="30"/>
                </a:lnTo>
                <a:lnTo>
                  <a:pt x="0" y="32"/>
                </a:lnTo>
                <a:lnTo>
                  <a:pt x="2" y="34"/>
                </a:lnTo>
                <a:lnTo>
                  <a:pt x="6" y="36"/>
                </a:lnTo>
                <a:lnTo>
                  <a:pt x="21" y="36"/>
                </a:lnTo>
                <a:lnTo>
                  <a:pt x="21" y="36"/>
                </a:lnTo>
                <a:lnTo>
                  <a:pt x="39" y="36"/>
                </a:lnTo>
                <a:lnTo>
                  <a:pt x="54" y="36"/>
                </a:lnTo>
                <a:lnTo>
                  <a:pt x="54" y="36"/>
                </a:lnTo>
                <a:lnTo>
                  <a:pt x="58" y="34"/>
                </a:lnTo>
                <a:lnTo>
                  <a:pt x="60" y="32"/>
                </a:lnTo>
                <a:lnTo>
                  <a:pt x="60" y="30"/>
                </a:lnTo>
                <a:lnTo>
                  <a:pt x="58" y="26"/>
                </a:lnTo>
                <a:lnTo>
                  <a:pt x="52" y="19"/>
                </a:lnTo>
                <a:lnTo>
                  <a:pt x="52" y="19"/>
                </a:lnTo>
                <a:lnTo>
                  <a:pt x="41" y="4"/>
                </a:lnTo>
                <a:lnTo>
                  <a:pt x="39" y="2"/>
                </a:lnTo>
                <a:lnTo>
                  <a:pt x="21" y="0"/>
                </a:lnTo>
                <a:lnTo>
                  <a:pt x="19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897"/>
          <p:cNvSpPr>
            <a:spLocks/>
          </p:cNvSpPr>
          <p:nvPr/>
        </p:nvSpPr>
        <p:spPr bwMode="auto">
          <a:xfrm>
            <a:off x="3921370" y="1773042"/>
            <a:ext cx="274976" cy="299340"/>
          </a:xfrm>
          <a:custGeom>
            <a:avLst/>
            <a:gdLst>
              <a:gd name="T0" fmla="*/ 77 w 79"/>
              <a:gd name="T1" fmla="*/ 80 h 86"/>
              <a:gd name="T2" fmla="*/ 66 w 79"/>
              <a:gd name="T3" fmla="*/ 67 h 86"/>
              <a:gd name="T4" fmla="*/ 58 w 79"/>
              <a:gd name="T5" fmla="*/ 58 h 86"/>
              <a:gd name="T6" fmla="*/ 51 w 79"/>
              <a:gd name="T7" fmla="*/ 48 h 86"/>
              <a:gd name="T8" fmla="*/ 51 w 79"/>
              <a:gd name="T9" fmla="*/ 48 h 86"/>
              <a:gd name="T10" fmla="*/ 38 w 79"/>
              <a:gd name="T11" fmla="*/ 33 h 86"/>
              <a:gd name="T12" fmla="*/ 30 w 79"/>
              <a:gd name="T13" fmla="*/ 26 h 86"/>
              <a:gd name="T14" fmla="*/ 23 w 79"/>
              <a:gd name="T15" fmla="*/ 17 h 86"/>
              <a:gd name="T16" fmla="*/ 11 w 79"/>
              <a:gd name="T17" fmla="*/ 2 h 86"/>
              <a:gd name="T18" fmla="*/ 11 w 79"/>
              <a:gd name="T19" fmla="*/ 2 h 86"/>
              <a:gd name="T20" fmla="*/ 8 w 79"/>
              <a:gd name="T21" fmla="*/ 0 h 86"/>
              <a:gd name="T22" fmla="*/ 6 w 79"/>
              <a:gd name="T23" fmla="*/ 0 h 86"/>
              <a:gd name="T24" fmla="*/ 4 w 79"/>
              <a:gd name="T25" fmla="*/ 2 h 86"/>
              <a:gd name="T26" fmla="*/ 4 w 79"/>
              <a:gd name="T27" fmla="*/ 5 h 86"/>
              <a:gd name="T28" fmla="*/ 2 w 79"/>
              <a:gd name="T29" fmla="*/ 28 h 86"/>
              <a:gd name="T30" fmla="*/ 2 w 79"/>
              <a:gd name="T31" fmla="*/ 28 h 86"/>
              <a:gd name="T32" fmla="*/ 2 w 79"/>
              <a:gd name="T33" fmla="*/ 46 h 86"/>
              <a:gd name="T34" fmla="*/ 0 w 79"/>
              <a:gd name="T35" fmla="*/ 69 h 86"/>
              <a:gd name="T36" fmla="*/ 0 w 79"/>
              <a:gd name="T37" fmla="*/ 69 h 86"/>
              <a:gd name="T38" fmla="*/ 0 w 79"/>
              <a:gd name="T39" fmla="*/ 73 h 86"/>
              <a:gd name="T40" fmla="*/ 2 w 79"/>
              <a:gd name="T41" fmla="*/ 76 h 86"/>
              <a:gd name="T42" fmla="*/ 6 w 79"/>
              <a:gd name="T43" fmla="*/ 78 h 86"/>
              <a:gd name="T44" fmla="*/ 10 w 79"/>
              <a:gd name="T45" fmla="*/ 80 h 86"/>
              <a:gd name="T46" fmla="*/ 10 w 79"/>
              <a:gd name="T47" fmla="*/ 80 h 86"/>
              <a:gd name="T48" fmla="*/ 28 w 79"/>
              <a:gd name="T49" fmla="*/ 82 h 86"/>
              <a:gd name="T50" fmla="*/ 32 w 79"/>
              <a:gd name="T51" fmla="*/ 82 h 86"/>
              <a:gd name="T52" fmla="*/ 32 w 79"/>
              <a:gd name="T53" fmla="*/ 82 h 86"/>
              <a:gd name="T54" fmla="*/ 53 w 79"/>
              <a:gd name="T55" fmla="*/ 84 h 86"/>
              <a:gd name="T56" fmla="*/ 75 w 79"/>
              <a:gd name="T57" fmla="*/ 86 h 86"/>
              <a:gd name="T58" fmla="*/ 75 w 79"/>
              <a:gd name="T59" fmla="*/ 86 h 86"/>
              <a:gd name="T60" fmla="*/ 77 w 79"/>
              <a:gd name="T61" fmla="*/ 86 h 86"/>
              <a:gd name="T62" fmla="*/ 79 w 79"/>
              <a:gd name="T63" fmla="*/ 86 h 86"/>
              <a:gd name="T64" fmla="*/ 79 w 79"/>
              <a:gd name="T65" fmla="*/ 82 h 86"/>
              <a:gd name="T66" fmla="*/ 77 w 79"/>
              <a:gd name="T67" fmla="*/ 80 h 86"/>
              <a:gd name="T68" fmla="*/ 77 w 79"/>
              <a:gd name="T69" fmla="*/ 8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86">
                <a:moveTo>
                  <a:pt x="77" y="80"/>
                </a:moveTo>
                <a:lnTo>
                  <a:pt x="66" y="67"/>
                </a:lnTo>
                <a:lnTo>
                  <a:pt x="58" y="58"/>
                </a:lnTo>
                <a:lnTo>
                  <a:pt x="51" y="48"/>
                </a:lnTo>
                <a:lnTo>
                  <a:pt x="51" y="48"/>
                </a:lnTo>
                <a:lnTo>
                  <a:pt x="38" y="33"/>
                </a:lnTo>
                <a:lnTo>
                  <a:pt x="30" y="26"/>
                </a:lnTo>
                <a:lnTo>
                  <a:pt x="23" y="17"/>
                </a:lnTo>
                <a:lnTo>
                  <a:pt x="11" y="2"/>
                </a:lnTo>
                <a:lnTo>
                  <a:pt x="11" y="2"/>
                </a:lnTo>
                <a:lnTo>
                  <a:pt x="8" y="0"/>
                </a:lnTo>
                <a:lnTo>
                  <a:pt x="6" y="0"/>
                </a:lnTo>
                <a:lnTo>
                  <a:pt x="4" y="2"/>
                </a:lnTo>
                <a:lnTo>
                  <a:pt x="4" y="5"/>
                </a:lnTo>
                <a:lnTo>
                  <a:pt x="2" y="28"/>
                </a:lnTo>
                <a:lnTo>
                  <a:pt x="2" y="28"/>
                </a:lnTo>
                <a:lnTo>
                  <a:pt x="2" y="46"/>
                </a:lnTo>
                <a:lnTo>
                  <a:pt x="0" y="69"/>
                </a:lnTo>
                <a:lnTo>
                  <a:pt x="0" y="69"/>
                </a:lnTo>
                <a:lnTo>
                  <a:pt x="0" y="73"/>
                </a:lnTo>
                <a:lnTo>
                  <a:pt x="2" y="76"/>
                </a:lnTo>
                <a:lnTo>
                  <a:pt x="6" y="78"/>
                </a:lnTo>
                <a:lnTo>
                  <a:pt x="10" y="80"/>
                </a:lnTo>
                <a:lnTo>
                  <a:pt x="10" y="80"/>
                </a:lnTo>
                <a:lnTo>
                  <a:pt x="28" y="82"/>
                </a:lnTo>
                <a:lnTo>
                  <a:pt x="32" y="82"/>
                </a:lnTo>
                <a:lnTo>
                  <a:pt x="32" y="82"/>
                </a:lnTo>
                <a:lnTo>
                  <a:pt x="53" y="84"/>
                </a:lnTo>
                <a:lnTo>
                  <a:pt x="75" y="86"/>
                </a:lnTo>
                <a:lnTo>
                  <a:pt x="75" y="86"/>
                </a:lnTo>
                <a:lnTo>
                  <a:pt x="77" y="86"/>
                </a:lnTo>
                <a:lnTo>
                  <a:pt x="79" y="86"/>
                </a:lnTo>
                <a:lnTo>
                  <a:pt x="79" y="82"/>
                </a:lnTo>
                <a:lnTo>
                  <a:pt x="77" y="80"/>
                </a:lnTo>
                <a:lnTo>
                  <a:pt x="77" y="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898"/>
          <p:cNvSpPr>
            <a:spLocks/>
          </p:cNvSpPr>
          <p:nvPr/>
        </p:nvSpPr>
        <p:spPr bwMode="auto">
          <a:xfrm>
            <a:off x="4046674" y="1804369"/>
            <a:ext cx="174034" cy="177516"/>
          </a:xfrm>
          <a:custGeom>
            <a:avLst/>
            <a:gdLst>
              <a:gd name="T0" fmla="*/ 49 w 50"/>
              <a:gd name="T1" fmla="*/ 2 h 51"/>
              <a:gd name="T2" fmla="*/ 49 w 50"/>
              <a:gd name="T3" fmla="*/ 2 h 51"/>
              <a:gd name="T4" fmla="*/ 47 w 50"/>
              <a:gd name="T5" fmla="*/ 0 h 51"/>
              <a:gd name="T6" fmla="*/ 45 w 50"/>
              <a:gd name="T7" fmla="*/ 0 h 51"/>
              <a:gd name="T8" fmla="*/ 37 w 50"/>
              <a:gd name="T9" fmla="*/ 2 h 51"/>
              <a:gd name="T10" fmla="*/ 37 w 50"/>
              <a:gd name="T11" fmla="*/ 2 h 51"/>
              <a:gd name="T12" fmla="*/ 35 w 50"/>
              <a:gd name="T13" fmla="*/ 4 h 51"/>
              <a:gd name="T14" fmla="*/ 35 w 50"/>
              <a:gd name="T15" fmla="*/ 8 h 51"/>
              <a:gd name="T16" fmla="*/ 22 w 50"/>
              <a:gd name="T17" fmla="*/ 9 h 51"/>
              <a:gd name="T18" fmla="*/ 22 w 50"/>
              <a:gd name="T19" fmla="*/ 9 h 51"/>
              <a:gd name="T20" fmla="*/ 9 w 50"/>
              <a:gd name="T21" fmla="*/ 13 h 51"/>
              <a:gd name="T22" fmla="*/ 0 w 50"/>
              <a:gd name="T23" fmla="*/ 17 h 51"/>
              <a:gd name="T24" fmla="*/ 5 w 50"/>
              <a:gd name="T25" fmla="*/ 22 h 51"/>
              <a:gd name="T26" fmla="*/ 5 w 50"/>
              <a:gd name="T27" fmla="*/ 22 h 51"/>
              <a:gd name="T28" fmla="*/ 13 w 50"/>
              <a:gd name="T29" fmla="*/ 21 h 51"/>
              <a:gd name="T30" fmla="*/ 26 w 50"/>
              <a:gd name="T31" fmla="*/ 17 h 51"/>
              <a:gd name="T32" fmla="*/ 26 w 50"/>
              <a:gd name="T33" fmla="*/ 17 h 51"/>
              <a:gd name="T34" fmla="*/ 28 w 50"/>
              <a:gd name="T35" fmla="*/ 17 h 51"/>
              <a:gd name="T36" fmla="*/ 30 w 50"/>
              <a:gd name="T37" fmla="*/ 19 h 51"/>
              <a:gd name="T38" fmla="*/ 30 w 50"/>
              <a:gd name="T39" fmla="*/ 21 h 51"/>
              <a:gd name="T40" fmla="*/ 30 w 50"/>
              <a:gd name="T41" fmla="*/ 22 h 51"/>
              <a:gd name="T42" fmla="*/ 26 w 50"/>
              <a:gd name="T43" fmla="*/ 36 h 51"/>
              <a:gd name="T44" fmla="*/ 26 w 50"/>
              <a:gd name="T45" fmla="*/ 36 h 51"/>
              <a:gd name="T46" fmla="*/ 24 w 50"/>
              <a:gd name="T47" fmla="*/ 45 h 51"/>
              <a:gd name="T48" fmla="*/ 30 w 50"/>
              <a:gd name="T49" fmla="*/ 51 h 51"/>
              <a:gd name="T50" fmla="*/ 34 w 50"/>
              <a:gd name="T51" fmla="*/ 37 h 51"/>
              <a:gd name="T52" fmla="*/ 34 w 50"/>
              <a:gd name="T53" fmla="*/ 37 h 51"/>
              <a:gd name="T54" fmla="*/ 37 w 50"/>
              <a:gd name="T55" fmla="*/ 24 h 51"/>
              <a:gd name="T56" fmla="*/ 41 w 50"/>
              <a:gd name="T57" fmla="*/ 13 h 51"/>
              <a:gd name="T58" fmla="*/ 41 w 50"/>
              <a:gd name="T59" fmla="*/ 13 h 51"/>
              <a:gd name="T60" fmla="*/ 47 w 50"/>
              <a:gd name="T61" fmla="*/ 11 h 51"/>
              <a:gd name="T62" fmla="*/ 47 w 50"/>
              <a:gd name="T63" fmla="*/ 11 h 51"/>
              <a:gd name="T64" fmla="*/ 50 w 50"/>
              <a:gd name="T65" fmla="*/ 6 h 51"/>
              <a:gd name="T66" fmla="*/ 50 w 50"/>
              <a:gd name="T67" fmla="*/ 4 h 51"/>
              <a:gd name="T68" fmla="*/ 49 w 50"/>
              <a:gd name="T69" fmla="*/ 2 h 51"/>
              <a:gd name="T70" fmla="*/ 49 w 50"/>
              <a:gd name="T7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" h="51">
                <a:moveTo>
                  <a:pt x="49" y="2"/>
                </a:moveTo>
                <a:lnTo>
                  <a:pt x="49" y="2"/>
                </a:lnTo>
                <a:lnTo>
                  <a:pt x="47" y="0"/>
                </a:lnTo>
                <a:lnTo>
                  <a:pt x="45" y="0"/>
                </a:lnTo>
                <a:lnTo>
                  <a:pt x="37" y="2"/>
                </a:lnTo>
                <a:lnTo>
                  <a:pt x="37" y="2"/>
                </a:lnTo>
                <a:lnTo>
                  <a:pt x="35" y="4"/>
                </a:lnTo>
                <a:lnTo>
                  <a:pt x="35" y="8"/>
                </a:lnTo>
                <a:lnTo>
                  <a:pt x="22" y="9"/>
                </a:lnTo>
                <a:lnTo>
                  <a:pt x="22" y="9"/>
                </a:lnTo>
                <a:lnTo>
                  <a:pt x="9" y="13"/>
                </a:lnTo>
                <a:lnTo>
                  <a:pt x="0" y="17"/>
                </a:lnTo>
                <a:lnTo>
                  <a:pt x="5" y="22"/>
                </a:lnTo>
                <a:lnTo>
                  <a:pt x="5" y="22"/>
                </a:lnTo>
                <a:lnTo>
                  <a:pt x="13" y="21"/>
                </a:lnTo>
                <a:lnTo>
                  <a:pt x="26" y="17"/>
                </a:lnTo>
                <a:lnTo>
                  <a:pt x="26" y="17"/>
                </a:lnTo>
                <a:lnTo>
                  <a:pt x="28" y="17"/>
                </a:lnTo>
                <a:lnTo>
                  <a:pt x="30" y="19"/>
                </a:lnTo>
                <a:lnTo>
                  <a:pt x="30" y="21"/>
                </a:lnTo>
                <a:lnTo>
                  <a:pt x="30" y="22"/>
                </a:lnTo>
                <a:lnTo>
                  <a:pt x="26" y="36"/>
                </a:lnTo>
                <a:lnTo>
                  <a:pt x="26" y="36"/>
                </a:lnTo>
                <a:lnTo>
                  <a:pt x="24" y="45"/>
                </a:lnTo>
                <a:lnTo>
                  <a:pt x="30" y="51"/>
                </a:lnTo>
                <a:lnTo>
                  <a:pt x="34" y="37"/>
                </a:lnTo>
                <a:lnTo>
                  <a:pt x="34" y="37"/>
                </a:lnTo>
                <a:lnTo>
                  <a:pt x="37" y="24"/>
                </a:lnTo>
                <a:lnTo>
                  <a:pt x="41" y="13"/>
                </a:lnTo>
                <a:lnTo>
                  <a:pt x="41" y="13"/>
                </a:lnTo>
                <a:lnTo>
                  <a:pt x="47" y="11"/>
                </a:lnTo>
                <a:lnTo>
                  <a:pt x="47" y="11"/>
                </a:lnTo>
                <a:lnTo>
                  <a:pt x="50" y="6"/>
                </a:lnTo>
                <a:lnTo>
                  <a:pt x="50" y="4"/>
                </a:lnTo>
                <a:lnTo>
                  <a:pt x="49" y="2"/>
                </a:lnTo>
                <a:lnTo>
                  <a:pt x="49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899"/>
          <p:cNvSpPr>
            <a:spLocks noEditPoints="1"/>
          </p:cNvSpPr>
          <p:nvPr/>
        </p:nvSpPr>
        <p:spPr bwMode="auto">
          <a:xfrm>
            <a:off x="4474798" y="1797408"/>
            <a:ext cx="348070" cy="379397"/>
          </a:xfrm>
          <a:custGeom>
            <a:avLst/>
            <a:gdLst>
              <a:gd name="T0" fmla="*/ 96 w 100"/>
              <a:gd name="T1" fmla="*/ 4 h 109"/>
              <a:gd name="T2" fmla="*/ 89 w 100"/>
              <a:gd name="T3" fmla="*/ 0 h 109"/>
              <a:gd name="T4" fmla="*/ 12 w 100"/>
              <a:gd name="T5" fmla="*/ 0 h 109"/>
              <a:gd name="T6" fmla="*/ 4 w 100"/>
              <a:gd name="T7" fmla="*/ 4 h 109"/>
              <a:gd name="T8" fmla="*/ 2 w 100"/>
              <a:gd name="T9" fmla="*/ 8 h 109"/>
              <a:gd name="T10" fmla="*/ 0 w 100"/>
              <a:gd name="T11" fmla="*/ 71 h 109"/>
              <a:gd name="T12" fmla="*/ 2 w 100"/>
              <a:gd name="T13" fmla="*/ 75 h 109"/>
              <a:gd name="T14" fmla="*/ 4 w 100"/>
              <a:gd name="T15" fmla="*/ 79 h 109"/>
              <a:gd name="T16" fmla="*/ 12 w 100"/>
              <a:gd name="T17" fmla="*/ 83 h 109"/>
              <a:gd name="T18" fmla="*/ 89 w 100"/>
              <a:gd name="T19" fmla="*/ 83 h 109"/>
              <a:gd name="T20" fmla="*/ 96 w 100"/>
              <a:gd name="T21" fmla="*/ 79 h 109"/>
              <a:gd name="T22" fmla="*/ 98 w 100"/>
              <a:gd name="T23" fmla="*/ 75 h 109"/>
              <a:gd name="T24" fmla="*/ 100 w 100"/>
              <a:gd name="T25" fmla="*/ 11 h 109"/>
              <a:gd name="T26" fmla="*/ 98 w 100"/>
              <a:gd name="T27" fmla="*/ 8 h 109"/>
              <a:gd name="T28" fmla="*/ 96 w 100"/>
              <a:gd name="T29" fmla="*/ 4 h 109"/>
              <a:gd name="T30" fmla="*/ 94 w 100"/>
              <a:gd name="T31" fmla="*/ 71 h 109"/>
              <a:gd name="T32" fmla="*/ 92 w 100"/>
              <a:gd name="T33" fmla="*/ 75 h 109"/>
              <a:gd name="T34" fmla="*/ 12 w 100"/>
              <a:gd name="T35" fmla="*/ 77 h 109"/>
              <a:gd name="T36" fmla="*/ 8 w 100"/>
              <a:gd name="T37" fmla="*/ 75 h 109"/>
              <a:gd name="T38" fmla="*/ 6 w 100"/>
              <a:gd name="T39" fmla="*/ 71 h 109"/>
              <a:gd name="T40" fmla="*/ 6 w 100"/>
              <a:gd name="T41" fmla="*/ 11 h 109"/>
              <a:gd name="T42" fmla="*/ 8 w 100"/>
              <a:gd name="T43" fmla="*/ 8 h 109"/>
              <a:gd name="T44" fmla="*/ 89 w 100"/>
              <a:gd name="T45" fmla="*/ 6 h 109"/>
              <a:gd name="T46" fmla="*/ 92 w 100"/>
              <a:gd name="T47" fmla="*/ 8 h 109"/>
              <a:gd name="T48" fmla="*/ 94 w 100"/>
              <a:gd name="T49" fmla="*/ 11 h 109"/>
              <a:gd name="T50" fmla="*/ 96 w 100"/>
              <a:gd name="T51" fmla="*/ 83 h 109"/>
              <a:gd name="T52" fmla="*/ 4 w 100"/>
              <a:gd name="T53" fmla="*/ 83 h 109"/>
              <a:gd name="T54" fmla="*/ 2 w 100"/>
              <a:gd name="T55" fmla="*/ 84 h 109"/>
              <a:gd name="T56" fmla="*/ 2 w 100"/>
              <a:gd name="T57" fmla="*/ 105 h 109"/>
              <a:gd name="T58" fmla="*/ 2 w 100"/>
              <a:gd name="T59" fmla="*/ 107 h 109"/>
              <a:gd name="T60" fmla="*/ 4 w 100"/>
              <a:gd name="T61" fmla="*/ 109 h 109"/>
              <a:gd name="T62" fmla="*/ 96 w 100"/>
              <a:gd name="T63" fmla="*/ 109 h 109"/>
              <a:gd name="T64" fmla="*/ 98 w 100"/>
              <a:gd name="T65" fmla="*/ 107 h 109"/>
              <a:gd name="T66" fmla="*/ 98 w 100"/>
              <a:gd name="T67" fmla="*/ 86 h 109"/>
              <a:gd name="T68" fmla="*/ 98 w 100"/>
              <a:gd name="T69" fmla="*/ 84 h 109"/>
              <a:gd name="T70" fmla="*/ 96 w 100"/>
              <a:gd name="T71" fmla="*/ 83 h 109"/>
              <a:gd name="T72" fmla="*/ 92 w 100"/>
              <a:gd name="T73" fmla="*/ 103 h 109"/>
              <a:gd name="T74" fmla="*/ 8 w 100"/>
              <a:gd name="T75" fmla="*/ 88 h 109"/>
              <a:gd name="T76" fmla="*/ 92 w 100"/>
              <a:gd name="T77" fmla="*/ 103 h 109"/>
              <a:gd name="T78" fmla="*/ 55 w 100"/>
              <a:gd name="T79" fmla="*/ 99 h 109"/>
              <a:gd name="T80" fmla="*/ 57 w 100"/>
              <a:gd name="T81" fmla="*/ 99 h 109"/>
              <a:gd name="T82" fmla="*/ 59 w 100"/>
              <a:gd name="T83" fmla="*/ 98 h 109"/>
              <a:gd name="T84" fmla="*/ 59 w 100"/>
              <a:gd name="T85" fmla="*/ 94 h 109"/>
              <a:gd name="T86" fmla="*/ 57 w 100"/>
              <a:gd name="T87" fmla="*/ 92 h 109"/>
              <a:gd name="T88" fmla="*/ 12 w 100"/>
              <a:gd name="T89" fmla="*/ 92 h 109"/>
              <a:gd name="T90" fmla="*/ 10 w 100"/>
              <a:gd name="T91" fmla="*/ 92 h 109"/>
              <a:gd name="T92" fmla="*/ 10 w 100"/>
              <a:gd name="T93" fmla="*/ 94 h 109"/>
              <a:gd name="T94" fmla="*/ 10 w 100"/>
              <a:gd name="T95" fmla="*/ 98 h 109"/>
              <a:gd name="T96" fmla="*/ 10 w 100"/>
              <a:gd name="T97" fmla="*/ 99 h 109"/>
              <a:gd name="T98" fmla="*/ 12 w 100"/>
              <a:gd name="T99" fmla="*/ 9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109">
                <a:moveTo>
                  <a:pt x="96" y="4"/>
                </a:moveTo>
                <a:lnTo>
                  <a:pt x="96" y="4"/>
                </a:lnTo>
                <a:lnTo>
                  <a:pt x="92" y="0"/>
                </a:lnTo>
                <a:lnTo>
                  <a:pt x="89" y="0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4" y="4"/>
                </a:lnTo>
                <a:lnTo>
                  <a:pt x="2" y="8"/>
                </a:lnTo>
                <a:lnTo>
                  <a:pt x="0" y="11"/>
                </a:lnTo>
                <a:lnTo>
                  <a:pt x="0" y="71"/>
                </a:lnTo>
                <a:lnTo>
                  <a:pt x="0" y="71"/>
                </a:lnTo>
                <a:lnTo>
                  <a:pt x="2" y="75"/>
                </a:lnTo>
                <a:lnTo>
                  <a:pt x="4" y="79"/>
                </a:lnTo>
                <a:lnTo>
                  <a:pt x="4" y="79"/>
                </a:lnTo>
                <a:lnTo>
                  <a:pt x="8" y="81"/>
                </a:lnTo>
                <a:lnTo>
                  <a:pt x="12" y="83"/>
                </a:lnTo>
                <a:lnTo>
                  <a:pt x="89" y="83"/>
                </a:lnTo>
                <a:lnTo>
                  <a:pt x="89" y="83"/>
                </a:lnTo>
                <a:lnTo>
                  <a:pt x="92" y="81"/>
                </a:lnTo>
                <a:lnTo>
                  <a:pt x="96" y="79"/>
                </a:lnTo>
                <a:lnTo>
                  <a:pt x="96" y="79"/>
                </a:lnTo>
                <a:lnTo>
                  <a:pt x="98" y="75"/>
                </a:lnTo>
                <a:lnTo>
                  <a:pt x="100" y="71"/>
                </a:lnTo>
                <a:lnTo>
                  <a:pt x="100" y="11"/>
                </a:lnTo>
                <a:lnTo>
                  <a:pt x="100" y="11"/>
                </a:lnTo>
                <a:lnTo>
                  <a:pt x="98" y="8"/>
                </a:lnTo>
                <a:lnTo>
                  <a:pt x="96" y="4"/>
                </a:lnTo>
                <a:lnTo>
                  <a:pt x="96" y="4"/>
                </a:lnTo>
                <a:close/>
                <a:moveTo>
                  <a:pt x="94" y="71"/>
                </a:moveTo>
                <a:lnTo>
                  <a:pt x="94" y="71"/>
                </a:lnTo>
                <a:lnTo>
                  <a:pt x="92" y="75"/>
                </a:lnTo>
                <a:lnTo>
                  <a:pt x="92" y="75"/>
                </a:lnTo>
                <a:lnTo>
                  <a:pt x="89" y="77"/>
                </a:lnTo>
                <a:lnTo>
                  <a:pt x="12" y="77"/>
                </a:lnTo>
                <a:lnTo>
                  <a:pt x="12" y="77"/>
                </a:lnTo>
                <a:lnTo>
                  <a:pt x="8" y="75"/>
                </a:lnTo>
                <a:lnTo>
                  <a:pt x="8" y="75"/>
                </a:lnTo>
                <a:lnTo>
                  <a:pt x="6" y="71"/>
                </a:lnTo>
                <a:lnTo>
                  <a:pt x="6" y="11"/>
                </a:lnTo>
                <a:lnTo>
                  <a:pt x="6" y="11"/>
                </a:lnTo>
                <a:lnTo>
                  <a:pt x="8" y="8"/>
                </a:lnTo>
                <a:lnTo>
                  <a:pt x="8" y="8"/>
                </a:lnTo>
                <a:lnTo>
                  <a:pt x="12" y="6"/>
                </a:lnTo>
                <a:lnTo>
                  <a:pt x="89" y="6"/>
                </a:lnTo>
                <a:lnTo>
                  <a:pt x="89" y="6"/>
                </a:lnTo>
                <a:lnTo>
                  <a:pt x="92" y="8"/>
                </a:lnTo>
                <a:lnTo>
                  <a:pt x="92" y="8"/>
                </a:lnTo>
                <a:lnTo>
                  <a:pt x="94" y="11"/>
                </a:lnTo>
                <a:lnTo>
                  <a:pt x="94" y="71"/>
                </a:lnTo>
                <a:close/>
                <a:moveTo>
                  <a:pt x="96" y="83"/>
                </a:moveTo>
                <a:lnTo>
                  <a:pt x="4" y="83"/>
                </a:lnTo>
                <a:lnTo>
                  <a:pt x="4" y="83"/>
                </a:lnTo>
                <a:lnTo>
                  <a:pt x="2" y="84"/>
                </a:lnTo>
                <a:lnTo>
                  <a:pt x="2" y="84"/>
                </a:lnTo>
                <a:lnTo>
                  <a:pt x="2" y="86"/>
                </a:lnTo>
                <a:lnTo>
                  <a:pt x="2" y="105"/>
                </a:lnTo>
                <a:lnTo>
                  <a:pt x="2" y="105"/>
                </a:lnTo>
                <a:lnTo>
                  <a:pt x="2" y="107"/>
                </a:lnTo>
                <a:lnTo>
                  <a:pt x="2" y="107"/>
                </a:lnTo>
                <a:lnTo>
                  <a:pt x="4" y="109"/>
                </a:lnTo>
                <a:lnTo>
                  <a:pt x="96" y="109"/>
                </a:lnTo>
                <a:lnTo>
                  <a:pt x="96" y="109"/>
                </a:lnTo>
                <a:lnTo>
                  <a:pt x="98" y="107"/>
                </a:lnTo>
                <a:lnTo>
                  <a:pt x="98" y="107"/>
                </a:lnTo>
                <a:lnTo>
                  <a:pt x="98" y="105"/>
                </a:lnTo>
                <a:lnTo>
                  <a:pt x="98" y="86"/>
                </a:lnTo>
                <a:lnTo>
                  <a:pt x="98" y="86"/>
                </a:lnTo>
                <a:lnTo>
                  <a:pt x="98" y="84"/>
                </a:lnTo>
                <a:lnTo>
                  <a:pt x="98" y="84"/>
                </a:lnTo>
                <a:lnTo>
                  <a:pt x="96" y="83"/>
                </a:lnTo>
                <a:lnTo>
                  <a:pt x="96" y="83"/>
                </a:lnTo>
                <a:close/>
                <a:moveTo>
                  <a:pt x="92" y="103"/>
                </a:moveTo>
                <a:lnTo>
                  <a:pt x="8" y="103"/>
                </a:lnTo>
                <a:lnTo>
                  <a:pt x="8" y="88"/>
                </a:lnTo>
                <a:lnTo>
                  <a:pt x="92" y="88"/>
                </a:lnTo>
                <a:lnTo>
                  <a:pt x="92" y="103"/>
                </a:lnTo>
                <a:close/>
                <a:moveTo>
                  <a:pt x="12" y="99"/>
                </a:moveTo>
                <a:lnTo>
                  <a:pt x="55" y="99"/>
                </a:lnTo>
                <a:lnTo>
                  <a:pt x="55" y="99"/>
                </a:lnTo>
                <a:lnTo>
                  <a:pt x="57" y="99"/>
                </a:lnTo>
                <a:lnTo>
                  <a:pt x="57" y="99"/>
                </a:lnTo>
                <a:lnTo>
                  <a:pt x="59" y="98"/>
                </a:lnTo>
                <a:lnTo>
                  <a:pt x="59" y="94"/>
                </a:lnTo>
                <a:lnTo>
                  <a:pt x="59" y="94"/>
                </a:lnTo>
                <a:lnTo>
                  <a:pt x="57" y="92"/>
                </a:lnTo>
                <a:lnTo>
                  <a:pt x="57" y="92"/>
                </a:lnTo>
                <a:lnTo>
                  <a:pt x="55" y="92"/>
                </a:lnTo>
                <a:lnTo>
                  <a:pt x="12" y="92"/>
                </a:lnTo>
                <a:lnTo>
                  <a:pt x="12" y="92"/>
                </a:lnTo>
                <a:lnTo>
                  <a:pt x="10" y="92"/>
                </a:lnTo>
                <a:lnTo>
                  <a:pt x="10" y="92"/>
                </a:lnTo>
                <a:lnTo>
                  <a:pt x="10" y="94"/>
                </a:lnTo>
                <a:lnTo>
                  <a:pt x="10" y="98"/>
                </a:lnTo>
                <a:lnTo>
                  <a:pt x="10" y="98"/>
                </a:lnTo>
                <a:lnTo>
                  <a:pt x="10" y="99"/>
                </a:lnTo>
                <a:lnTo>
                  <a:pt x="10" y="99"/>
                </a:lnTo>
                <a:lnTo>
                  <a:pt x="12" y="99"/>
                </a:lnTo>
                <a:lnTo>
                  <a:pt x="12" y="9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900"/>
          <p:cNvSpPr>
            <a:spLocks/>
          </p:cNvSpPr>
          <p:nvPr/>
        </p:nvSpPr>
        <p:spPr bwMode="auto">
          <a:xfrm>
            <a:off x="1157701" y="5918545"/>
            <a:ext cx="97460" cy="274976"/>
          </a:xfrm>
          <a:custGeom>
            <a:avLst/>
            <a:gdLst>
              <a:gd name="T0" fmla="*/ 22 w 28"/>
              <a:gd name="T1" fmla="*/ 39 h 79"/>
              <a:gd name="T2" fmla="*/ 22 w 28"/>
              <a:gd name="T3" fmla="*/ 39 h 79"/>
              <a:gd name="T4" fmla="*/ 20 w 28"/>
              <a:gd name="T5" fmla="*/ 28 h 79"/>
              <a:gd name="T6" fmla="*/ 17 w 28"/>
              <a:gd name="T7" fmla="*/ 19 h 79"/>
              <a:gd name="T8" fmla="*/ 9 w 28"/>
              <a:gd name="T9" fmla="*/ 9 h 79"/>
              <a:gd name="T10" fmla="*/ 2 w 28"/>
              <a:gd name="T11" fmla="*/ 4 h 79"/>
              <a:gd name="T12" fmla="*/ 3 w 28"/>
              <a:gd name="T13" fmla="*/ 0 h 79"/>
              <a:gd name="T14" fmla="*/ 3 w 28"/>
              <a:gd name="T15" fmla="*/ 0 h 79"/>
              <a:gd name="T16" fmla="*/ 13 w 28"/>
              <a:gd name="T17" fmla="*/ 6 h 79"/>
              <a:gd name="T18" fmla="*/ 20 w 28"/>
              <a:gd name="T19" fmla="*/ 15 h 79"/>
              <a:gd name="T20" fmla="*/ 26 w 28"/>
              <a:gd name="T21" fmla="*/ 26 h 79"/>
              <a:gd name="T22" fmla="*/ 28 w 28"/>
              <a:gd name="T23" fmla="*/ 39 h 79"/>
              <a:gd name="T24" fmla="*/ 28 w 28"/>
              <a:gd name="T25" fmla="*/ 39 h 79"/>
              <a:gd name="T26" fmla="*/ 26 w 28"/>
              <a:gd name="T27" fmla="*/ 53 h 79"/>
              <a:gd name="T28" fmla="*/ 20 w 28"/>
              <a:gd name="T29" fmla="*/ 64 h 79"/>
              <a:gd name="T30" fmla="*/ 13 w 28"/>
              <a:gd name="T31" fmla="*/ 73 h 79"/>
              <a:gd name="T32" fmla="*/ 2 w 28"/>
              <a:gd name="T33" fmla="*/ 79 h 79"/>
              <a:gd name="T34" fmla="*/ 0 w 28"/>
              <a:gd name="T35" fmla="*/ 75 h 79"/>
              <a:gd name="T36" fmla="*/ 0 w 28"/>
              <a:gd name="T37" fmla="*/ 75 h 79"/>
              <a:gd name="T38" fmla="*/ 9 w 28"/>
              <a:gd name="T39" fmla="*/ 69 h 79"/>
              <a:gd name="T40" fmla="*/ 17 w 28"/>
              <a:gd name="T41" fmla="*/ 60 h 79"/>
              <a:gd name="T42" fmla="*/ 20 w 28"/>
              <a:gd name="T43" fmla="*/ 51 h 79"/>
              <a:gd name="T44" fmla="*/ 22 w 28"/>
              <a:gd name="T45" fmla="*/ 39 h 79"/>
              <a:gd name="T46" fmla="*/ 22 w 28"/>
              <a:gd name="T47" fmla="*/ 3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" h="79">
                <a:moveTo>
                  <a:pt x="22" y="39"/>
                </a:moveTo>
                <a:lnTo>
                  <a:pt x="22" y="39"/>
                </a:lnTo>
                <a:lnTo>
                  <a:pt x="20" y="28"/>
                </a:lnTo>
                <a:lnTo>
                  <a:pt x="17" y="19"/>
                </a:lnTo>
                <a:lnTo>
                  <a:pt x="9" y="9"/>
                </a:lnTo>
                <a:lnTo>
                  <a:pt x="2" y="4"/>
                </a:lnTo>
                <a:lnTo>
                  <a:pt x="3" y="0"/>
                </a:lnTo>
                <a:lnTo>
                  <a:pt x="3" y="0"/>
                </a:lnTo>
                <a:lnTo>
                  <a:pt x="13" y="6"/>
                </a:lnTo>
                <a:lnTo>
                  <a:pt x="20" y="15"/>
                </a:lnTo>
                <a:lnTo>
                  <a:pt x="26" y="26"/>
                </a:lnTo>
                <a:lnTo>
                  <a:pt x="28" y="39"/>
                </a:lnTo>
                <a:lnTo>
                  <a:pt x="28" y="39"/>
                </a:lnTo>
                <a:lnTo>
                  <a:pt x="26" y="53"/>
                </a:lnTo>
                <a:lnTo>
                  <a:pt x="20" y="64"/>
                </a:lnTo>
                <a:lnTo>
                  <a:pt x="13" y="73"/>
                </a:lnTo>
                <a:lnTo>
                  <a:pt x="2" y="79"/>
                </a:lnTo>
                <a:lnTo>
                  <a:pt x="0" y="75"/>
                </a:lnTo>
                <a:lnTo>
                  <a:pt x="0" y="75"/>
                </a:lnTo>
                <a:lnTo>
                  <a:pt x="9" y="69"/>
                </a:lnTo>
                <a:lnTo>
                  <a:pt x="17" y="60"/>
                </a:lnTo>
                <a:lnTo>
                  <a:pt x="20" y="51"/>
                </a:lnTo>
                <a:lnTo>
                  <a:pt x="22" y="39"/>
                </a:lnTo>
                <a:lnTo>
                  <a:pt x="22" y="3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901"/>
          <p:cNvSpPr>
            <a:spLocks/>
          </p:cNvSpPr>
          <p:nvPr/>
        </p:nvSpPr>
        <p:spPr bwMode="auto">
          <a:xfrm>
            <a:off x="1122894" y="5946391"/>
            <a:ext cx="87019" cy="226246"/>
          </a:xfrm>
          <a:custGeom>
            <a:avLst/>
            <a:gdLst>
              <a:gd name="T0" fmla="*/ 19 w 25"/>
              <a:gd name="T1" fmla="*/ 31 h 65"/>
              <a:gd name="T2" fmla="*/ 19 w 25"/>
              <a:gd name="T3" fmla="*/ 31 h 65"/>
              <a:gd name="T4" fmla="*/ 19 w 25"/>
              <a:gd name="T5" fmla="*/ 22 h 65"/>
              <a:gd name="T6" fmla="*/ 15 w 25"/>
              <a:gd name="T7" fmla="*/ 15 h 65"/>
              <a:gd name="T8" fmla="*/ 10 w 25"/>
              <a:gd name="T9" fmla="*/ 9 h 65"/>
              <a:gd name="T10" fmla="*/ 2 w 25"/>
              <a:gd name="T11" fmla="*/ 3 h 65"/>
              <a:gd name="T12" fmla="*/ 4 w 25"/>
              <a:gd name="T13" fmla="*/ 0 h 65"/>
              <a:gd name="T14" fmla="*/ 4 w 25"/>
              <a:gd name="T15" fmla="*/ 0 h 65"/>
              <a:gd name="T16" fmla="*/ 12 w 25"/>
              <a:gd name="T17" fmla="*/ 3 h 65"/>
              <a:gd name="T18" fmla="*/ 19 w 25"/>
              <a:gd name="T19" fmla="*/ 11 h 65"/>
              <a:gd name="T20" fmla="*/ 23 w 25"/>
              <a:gd name="T21" fmla="*/ 20 h 65"/>
              <a:gd name="T22" fmla="*/ 25 w 25"/>
              <a:gd name="T23" fmla="*/ 31 h 65"/>
              <a:gd name="T24" fmla="*/ 25 w 25"/>
              <a:gd name="T25" fmla="*/ 31 h 65"/>
              <a:gd name="T26" fmla="*/ 23 w 25"/>
              <a:gd name="T27" fmla="*/ 43 h 65"/>
              <a:gd name="T28" fmla="*/ 19 w 25"/>
              <a:gd name="T29" fmla="*/ 52 h 65"/>
              <a:gd name="T30" fmla="*/ 12 w 25"/>
              <a:gd name="T31" fmla="*/ 60 h 65"/>
              <a:gd name="T32" fmla="*/ 2 w 25"/>
              <a:gd name="T33" fmla="*/ 65 h 65"/>
              <a:gd name="T34" fmla="*/ 0 w 25"/>
              <a:gd name="T35" fmla="*/ 60 h 65"/>
              <a:gd name="T36" fmla="*/ 0 w 25"/>
              <a:gd name="T37" fmla="*/ 60 h 65"/>
              <a:gd name="T38" fmla="*/ 8 w 25"/>
              <a:gd name="T39" fmla="*/ 56 h 65"/>
              <a:gd name="T40" fmla="*/ 15 w 25"/>
              <a:gd name="T41" fmla="*/ 48 h 65"/>
              <a:gd name="T42" fmla="*/ 19 w 25"/>
              <a:gd name="T43" fmla="*/ 41 h 65"/>
              <a:gd name="T44" fmla="*/ 19 w 25"/>
              <a:gd name="T45" fmla="*/ 31 h 65"/>
              <a:gd name="T46" fmla="*/ 19 w 25"/>
              <a:gd name="T47" fmla="*/ 3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65">
                <a:moveTo>
                  <a:pt x="19" y="31"/>
                </a:moveTo>
                <a:lnTo>
                  <a:pt x="19" y="31"/>
                </a:lnTo>
                <a:lnTo>
                  <a:pt x="19" y="22"/>
                </a:lnTo>
                <a:lnTo>
                  <a:pt x="15" y="15"/>
                </a:lnTo>
                <a:lnTo>
                  <a:pt x="10" y="9"/>
                </a:lnTo>
                <a:lnTo>
                  <a:pt x="2" y="3"/>
                </a:lnTo>
                <a:lnTo>
                  <a:pt x="4" y="0"/>
                </a:lnTo>
                <a:lnTo>
                  <a:pt x="4" y="0"/>
                </a:lnTo>
                <a:lnTo>
                  <a:pt x="12" y="3"/>
                </a:lnTo>
                <a:lnTo>
                  <a:pt x="19" y="11"/>
                </a:lnTo>
                <a:lnTo>
                  <a:pt x="23" y="20"/>
                </a:lnTo>
                <a:lnTo>
                  <a:pt x="25" y="31"/>
                </a:lnTo>
                <a:lnTo>
                  <a:pt x="25" y="31"/>
                </a:lnTo>
                <a:lnTo>
                  <a:pt x="23" y="43"/>
                </a:lnTo>
                <a:lnTo>
                  <a:pt x="19" y="52"/>
                </a:lnTo>
                <a:lnTo>
                  <a:pt x="12" y="60"/>
                </a:lnTo>
                <a:lnTo>
                  <a:pt x="2" y="65"/>
                </a:lnTo>
                <a:lnTo>
                  <a:pt x="0" y="60"/>
                </a:lnTo>
                <a:lnTo>
                  <a:pt x="0" y="60"/>
                </a:lnTo>
                <a:lnTo>
                  <a:pt x="8" y="56"/>
                </a:lnTo>
                <a:lnTo>
                  <a:pt x="15" y="48"/>
                </a:lnTo>
                <a:lnTo>
                  <a:pt x="19" y="41"/>
                </a:lnTo>
                <a:lnTo>
                  <a:pt x="19" y="31"/>
                </a:lnTo>
                <a:lnTo>
                  <a:pt x="19" y="3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902"/>
          <p:cNvSpPr>
            <a:spLocks/>
          </p:cNvSpPr>
          <p:nvPr/>
        </p:nvSpPr>
        <p:spPr bwMode="auto">
          <a:xfrm>
            <a:off x="1001068" y="5904623"/>
            <a:ext cx="90499" cy="302821"/>
          </a:xfrm>
          <a:custGeom>
            <a:avLst/>
            <a:gdLst>
              <a:gd name="T0" fmla="*/ 0 w 26"/>
              <a:gd name="T1" fmla="*/ 27 h 87"/>
              <a:gd name="T2" fmla="*/ 0 w 26"/>
              <a:gd name="T3" fmla="*/ 60 h 87"/>
              <a:gd name="T4" fmla="*/ 15 w 26"/>
              <a:gd name="T5" fmla="*/ 75 h 87"/>
              <a:gd name="T6" fmla="*/ 15 w 26"/>
              <a:gd name="T7" fmla="*/ 45 h 87"/>
              <a:gd name="T8" fmla="*/ 18 w 26"/>
              <a:gd name="T9" fmla="*/ 45 h 87"/>
              <a:gd name="T10" fmla="*/ 18 w 26"/>
              <a:gd name="T11" fmla="*/ 79 h 87"/>
              <a:gd name="T12" fmla="*/ 26 w 26"/>
              <a:gd name="T13" fmla="*/ 87 h 87"/>
              <a:gd name="T14" fmla="*/ 26 w 26"/>
              <a:gd name="T15" fmla="*/ 0 h 87"/>
              <a:gd name="T16" fmla="*/ 0 w 26"/>
              <a:gd name="T17" fmla="*/ 2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87">
                <a:moveTo>
                  <a:pt x="0" y="27"/>
                </a:moveTo>
                <a:lnTo>
                  <a:pt x="0" y="60"/>
                </a:lnTo>
                <a:lnTo>
                  <a:pt x="15" y="75"/>
                </a:lnTo>
                <a:lnTo>
                  <a:pt x="15" y="45"/>
                </a:lnTo>
                <a:lnTo>
                  <a:pt x="18" y="45"/>
                </a:lnTo>
                <a:lnTo>
                  <a:pt x="18" y="79"/>
                </a:lnTo>
                <a:lnTo>
                  <a:pt x="26" y="87"/>
                </a:lnTo>
                <a:lnTo>
                  <a:pt x="26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903"/>
          <p:cNvSpPr>
            <a:spLocks/>
          </p:cNvSpPr>
          <p:nvPr/>
        </p:nvSpPr>
        <p:spPr bwMode="auto">
          <a:xfrm>
            <a:off x="921014" y="6002083"/>
            <a:ext cx="59173" cy="111383"/>
          </a:xfrm>
          <a:custGeom>
            <a:avLst/>
            <a:gdLst>
              <a:gd name="T0" fmla="*/ 0 w 17"/>
              <a:gd name="T1" fmla="*/ 0 h 32"/>
              <a:gd name="T2" fmla="*/ 0 w 17"/>
              <a:gd name="T3" fmla="*/ 32 h 32"/>
              <a:gd name="T4" fmla="*/ 10 w 17"/>
              <a:gd name="T5" fmla="*/ 32 h 32"/>
              <a:gd name="T6" fmla="*/ 10 w 17"/>
              <a:gd name="T7" fmla="*/ 14 h 32"/>
              <a:gd name="T8" fmla="*/ 12 w 17"/>
              <a:gd name="T9" fmla="*/ 14 h 32"/>
              <a:gd name="T10" fmla="*/ 12 w 17"/>
              <a:gd name="T11" fmla="*/ 32 h 32"/>
              <a:gd name="T12" fmla="*/ 17 w 17"/>
              <a:gd name="T13" fmla="*/ 32 h 32"/>
              <a:gd name="T14" fmla="*/ 17 w 17"/>
              <a:gd name="T15" fmla="*/ 0 h 32"/>
              <a:gd name="T16" fmla="*/ 0 w 17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0" y="0"/>
                </a:moveTo>
                <a:lnTo>
                  <a:pt x="0" y="32"/>
                </a:lnTo>
                <a:lnTo>
                  <a:pt x="10" y="32"/>
                </a:lnTo>
                <a:lnTo>
                  <a:pt x="10" y="14"/>
                </a:lnTo>
                <a:lnTo>
                  <a:pt x="12" y="14"/>
                </a:lnTo>
                <a:lnTo>
                  <a:pt x="12" y="32"/>
                </a:lnTo>
                <a:lnTo>
                  <a:pt x="17" y="32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904"/>
          <p:cNvSpPr>
            <a:spLocks/>
          </p:cNvSpPr>
          <p:nvPr/>
        </p:nvSpPr>
        <p:spPr bwMode="auto">
          <a:xfrm>
            <a:off x="6584098" y="6075175"/>
            <a:ext cx="52212" cy="97460"/>
          </a:xfrm>
          <a:custGeom>
            <a:avLst/>
            <a:gdLst>
              <a:gd name="T0" fmla="*/ 15 w 15"/>
              <a:gd name="T1" fmla="*/ 26 h 28"/>
              <a:gd name="T2" fmla="*/ 15 w 15"/>
              <a:gd name="T3" fmla="*/ 26 h 28"/>
              <a:gd name="T4" fmla="*/ 13 w 15"/>
              <a:gd name="T5" fmla="*/ 28 h 28"/>
              <a:gd name="T6" fmla="*/ 2 w 15"/>
              <a:gd name="T7" fmla="*/ 28 h 28"/>
              <a:gd name="T8" fmla="*/ 2 w 15"/>
              <a:gd name="T9" fmla="*/ 28 h 28"/>
              <a:gd name="T10" fmla="*/ 0 w 15"/>
              <a:gd name="T11" fmla="*/ 26 h 28"/>
              <a:gd name="T12" fmla="*/ 0 w 15"/>
              <a:gd name="T13" fmla="*/ 2 h 28"/>
              <a:gd name="T14" fmla="*/ 0 w 15"/>
              <a:gd name="T15" fmla="*/ 2 h 28"/>
              <a:gd name="T16" fmla="*/ 2 w 15"/>
              <a:gd name="T17" fmla="*/ 0 h 28"/>
              <a:gd name="T18" fmla="*/ 13 w 15"/>
              <a:gd name="T19" fmla="*/ 0 h 28"/>
              <a:gd name="T20" fmla="*/ 13 w 15"/>
              <a:gd name="T21" fmla="*/ 0 h 28"/>
              <a:gd name="T22" fmla="*/ 15 w 15"/>
              <a:gd name="T23" fmla="*/ 2 h 28"/>
              <a:gd name="T24" fmla="*/ 15 w 15"/>
              <a:gd name="T2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8">
                <a:moveTo>
                  <a:pt x="15" y="26"/>
                </a:moveTo>
                <a:lnTo>
                  <a:pt x="15" y="26"/>
                </a:lnTo>
                <a:lnTo>
                  <a:pt x="13" y="28"/>
                </a:lnTo>
                <a:lnTo>
                  <a:pt x="2" y="28"/>
                </a:lnTo>
                <a:lnTo>
                  <a:pt x="2" y="28"/>
                </a:lnTo>
                <a:lnTo>
                  <a:pt x="0" y="26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13" y="0"/>
                </a:lnTo>
                <a:lnTo>
                  <a:pt x="13" y="0"/>
                </a:lnTo>
                <a:lnTo>
                  <a:pt x="15" y="2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905"/>
          <p:cNvSpPr>
            <a:spLocks/>
          </p:cNvSpPr>
          <p:nvPr/>
        </p:nvSpPr>
        <p:spPr bwMode="auto">
          <a:xfrm>
            <a:off x="6643271" y="6075175"/>
            <a:ext cx="52212" cy="97460"/>
          </a:xfrm>
          <a:custGeom>
            <a:avLst/>
            <a:gdLst>
              <a:gd name="T0" fmla="*/ 15 w 15"/>
              <a:gd name="T1" fmla="*/ 26 h 28"/>
              <a:gd name="T2" fmla="*/ 15 w 15"/>
              <a:gd name="T3" fmla="*/ 26 h 28"/>
              <a:gd name="T4" fmla="*/ 13 w 15"/>
              <a:gd name="T5" fmla="*/ 28 h 28"/>
              <a:gd name="T6" fmla="*/ 1 w 15"/>
              <a:gd name="T7" fmla="*/ 28 h 28"/>
              <a:gd name="T8" fmla="*/ 1 w 15"/>
              <a:gd name="T9" fmla="*/ 28 h 28"/>
              <a:gd name="T10" fmla="*/ 0 w 15"/>
              <a:gd name="T11" fmla="*/ 26 h 28"/>
              <a:gd name="T12" fmla="*/ 0 w 15"/>
              <a:gd name="T13" fmla="*/ 2 h 28"/>
              <a:gd name="T14" fmla="*/ 0 w 15"/>
              <a:gd name="T15" fmla="*/ 2 h 28"/>
              <a:gd name="T16" fmla="*/ 1 w 15"/>
              <a:gd name="T17" fmla="*/ 0 h 28"/>
              <a:gd name="T18" fmla="*/ 13 w 15"/>
              <a:gd name="T19" fmla="*/ 0 h 28"/>
              <a:gd name="T20" fmla="*/ 13 w 15"/>
              <a:gd name="T21" fmla="*/ 0 h 28"/>
              <a:gd name="T22" fmla="*/ 15 w 15"/>
              <a:gd name="T23" fmla="*/ 2 h 28"/>
              <a:gd name="T24" fmla="*/ 15 w 15"/>
              <a:gd name="T25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8">
                <a:moveTo>
                  <a:pt x="15" y="26"/>
                </a:moveTo>
                <a:lnTo>
                  <a:pt x="15" y="26"/>
                </a:lnTo>
                <a:lnTo>
                  <a:pt x="13" y="28"/>
                </a:lnTo>
                <a:lnTo>
                  <a:pt x="1" y="28"/>
                </a:lnTo>
                <a:lnTo>
                  <a:pt x="1" y="28"/>
                </a:lnTo>
                <a:lnTo>
                  <a:pt x="0" y="26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3" y="0"/>
                </a:lnTo>
                <a:lnTo>
                  <a:pt x="13" y="0"/>
                </a:lnTo>
                <a:lnTo>
                  <a:pt x="15" y="2"/>
                </a:lnTo>
                <a:lnTo>
                  <a:pt x="15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906"/>
          <p:cNvSpPr>
            <a:spLocks noEditPoints="1"/>
          </p:cNvSpPr>
          <p:nvPr/>
        </p:nvSpPr>
        <p:spPr bwMode="auto">
          <a:xfrm>
            <a:off x="6427466" y="5904623"/>
            <a:ext cx="90499" cy="97460"/>
          </a:xfrm>
          <a:custGeom>
            <a:avLst/>
            <a:gdLst>
              <a:gd name="T0" fmla="*/ 13 w 26"/>
              <a:gd name="T1" fmla="*/ 6 h 28"/>
              <a:gd name="T2" fmla="*/ 7 w 26"/>
              <a:gd name="T3" fmla="*/ 8 h 28"/>
              <a:gd name="T4" fmla="*/ 5 w 26"/>
              <a:gd name="T5" fmla="*/ 13 h 28"/>
              <a:gd name="T6" fmla="*/ 5 w 26"/>
              <a:gd name="T7" fmla="*/ 17 h 28"/>
              <a:gd name="T8" fmla="*/ 11 w 26"/>
              <a:gd name="T9" fmla="*/ 23 h 28"/>
              <a:gd name="T10" fmla="*/ 13 w 26"/>
              <a:gd name="T11" fmla="*/ 23 h 28"/>
              <a:gd name="T12" fmla="*/ 20 w 26"/>
              <a:gd name="T13" fmla="*/ 21 h 28"/>
              <a:gd name="T14" fmla="*/ 22 w 26"/>
              <a:gd name="T15" fmla="*/ 13 h 28"/>
              <a:gd name="T16" fmla="*/ 22 w 26"/>
              <a:gd name="T17" fmla="*/ 13 h 28"/>
              <a:gd name="T18" fmla="*/ 20 w 26"/>
              <a:gd name="T19" fmla="*/ 8 h 28"/>
              <a:gd name="T20" fmla="*/ 13 w 26"/>
              <a:gd name="T21" fmla="*/ 6 h 28"/>
              <a:gd name="T22" fmla="*/ 13 w 26"/>
              <a:gd name="T23" fmla="*/ 0 h 28"/>
              <a:gd name="T24" fmla="*/ 9 w 26"/>
              <a:gd name="T25" fmla="*/ 2 h 28"/>
              <a:gd name="T26" fmla="*/ 2 w 26"/>
              <a:gd name="T27" fmla="*/ 10 h 28"/>
              <a:gd name="T28" fmla="*/ 0 w 26"/>
              <a:gd name="T29" fmla="*/ 13 h 28"/>
              <a:gd name="T30" fmla="*/ 3 w 26"/>
              <a:gd name="T31" fmla="*/ 25 h 28"/>
              <a:gd name="T32" fmla="*/ 13 w 26"/>
              <a:gd name="T33" fmla="*/ 28 h 28"/>
              <a:gd name="T34" fmla="*/ 18 w 26"/>
              <a:gd name="T35" fmla="*/ 27 h 28"/>
              <a:gd name="T36" fmla="*/ 26 w 26"/>
              <a:gd name="T37" fmla="*/ 19 h 28"/>
              <a:gd name="T38" fmla="*/ 26 w 26"/>
              <a:gd name="T39" fmla="*/ 13 h 28"/>
              <a:gd name="T40" fmla="*/ 22 w 26"/>
              <a:gd name="T41" fmla="*/ 4 h 28"/>
              <a:gd name="T42" fmla="*/ 13 w 26"/>
              <a:gd name="T43" fmla="*/ 0 h 28"/>
              <a:gd name="T44" fmla="*/ 13 w 26"/>
              <a:gd name="T45" fmla="*/ 27 h 28"/>
              <a:gd name="T46" fmla="*/ 9 w 26"/>
              <a:gd name="T47" fmla="*/ 25 h 28"/>
              <a:gd name="T48" fmla="*/ 3 w 26"/>
              <a:gd name="T49" fmla="*/ 19 h 28"/>
              <a:gd name="T50" fmla="*/ 2 w 26"/>
              <a:gd name="T51" fmla="*/ 13 h 28"/>
              <a:gd name="T52" fmla="*/ 5 w 26"/>
              <a:gd name="T53" fmla="*/ 6 h 28"/>
              <a:gd name="T54" fmla="*/ 13 w 26"/>
              <a:gd name="T55" fmla="*/ 2 h 28"/>
              <a:gd name="T56" fmla="*/ 18 w 26"/>
              <a:gd name="T57" fmla="*/ 4 h 28"/>
              <a:gd name="T58" fmla="*/ 24 w 26"/>
              <a:gd name="T59" fmla="*/ 10 h 28"/>
              <a:gd name="T60" fmla="*/ 26 w 26"/>
              <a:gd name="T61" fmla="*/ 13 h 28"/>
              <a:gd name="T62" fmla="*/ 24 w 26"/>
              <a:gd name="T63" fmla="*/ 19 h 28"/>
              <a:gd name="T64" fmla="*/ 18 w 26"/>
              <a:gd name="T65" fmla="*/ 25 h 28"/>
              <a:gd name="T66" fmla="*/ 13 w 26"/>
              <a:gd name="T67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" h="28">
                <a:moveTo>
                  <a:pt x="13" y="6"/>
                </a:moveTo>
                <a:lnTo>
                  <a:pt x="13" y="6"/>
                </a:lnTo>
                <a:lnTo>
                  <a:pt x="11" y="6"/>
                </a:lnTo>
                <a:lnTo>
                  <a:pt x="7" y="8"/>
                </a:lnTo>
                <a:lnTo>
                  <a:pt x="5" y="12"/>
                </a:lnTo>
                <a:lnTo>
                  <a:pt x="5" y="13"/>
                </a:lnTo>
                <a:lnTo>
                  <a:pt x="5" y="13"/>
                </a:lnTo>
                <a:lnTo>
                  <a:pt x="5" y="17"/>
                </a:lnTo>
                <a:lnTo>
                  <a:pt x="7" y="21"/>
                </a:lnTo>
                <a:lnTo>
                  <a:pt x="11" y="23"/>
                </a:lnTo>
                <a:lnTo>
                  <a:pt x="13" y="23"/>
                </a:lnTo>
                <a:lnTo>
                  <a:pt x="13" y="23"/>
                </a:lnTo>
                <a:lnTo>
                  <a:pt x="17" y="23"/>
                </a:lnTo>
                <a:lnTo>
                  <a:pt x="20" y="21"/>
                </a:lnTo>
                <a:lnTo>
                  <a:pt x="22" y="17"/>
                </a:lnTo>
                <a:lnTo>
                  <a:pt x="22" y="13"/>
                </a:lnTo>
                <a:lnTo>
                  <a:pt x="22" y="13"/>
                </a:lnTo>
                <a:lnTo>
                  <a:pt x="22" y="13"/>
                </a:lnTo>
                <a:lnTo>
                  <a:pt x="22" y="12"/>
                </a:lnTo>
                <a:lnTo>
                  <a:pt x="20" y="8"/>
                </a:lnTo>
                <a:lnTo>
                  <a:pt x="17" y="6"/>
                </a:lnTo>
                <a:lnTo>
                  <a:pt x="13" y="6"/>
                </a:lnTo>
                <a:lnTo>
                  <a:pt x="13" y="6"/>
                </a:lnTo>
                <a:close/>
                <a:moveTo>
                  <a:pt x="13" y="0"/>
                </a:moveTo>
                <a:lnTo>
                  <a:pt x="13" y="0"/>
                </a:lnTo>
                <a:lnTo>
                  <a:pt x="9" y="2"/>
                </a:lnTo>
                <a:lnTo>
                  <a:pt x="3" y="4"/>
                </a:lnTo>
                <a:lnTo>
                  <a:pt x="2" y="10"/>
                </a:lnTo>
                <a:lnTo>
                  <a:pt x="0" y="13"/>
                </a:lnTo>
                <a:lnTo>
                  <a:pt x="0" y="13"/>
                </a:lnTo>
                <a:lnTo>
                  <a:pt x="2" y="19"/>
                </a:lnTo>
                <a:lnTo>
                  <a:pt x="3" y="25"/>
                </a:lnTo>
                <a:lnTo>
                  <a:pt x="9" y="27"/>
                </a:lnTo>
                <a:lnTo>
                  <a:pt x="13" y="28"/>
                </a:lnTo>
                <a:lnTo>
                  <a:pt x="13" y="28"/>
                </a:lnTo>
                <a:lnTo>
                  <a:pt x="18" y="27"/>
                </a:lnTo>
                <a:lnTo>
                  <a:pt x="22" y="25"/>
                </a:lnTo>
                <a:lnTo>
                  <a:pt x="26" y="19"/>
                </a:lnTo>
                <a:lnTo>
                  <a:pt x="26" y="13"/>
                </a:lnTo>
                <a:lnTo>
                  <a:pt x="26" y="13"/>
                </a:lnTo>
                <a:lnTo>
                  <a:pt x="26" y="10"/>
                </a:lnTo>
                <a:lnTo>
                  <a:pt x="22" y="4"/>
                </a:lnTo>
                <a:lnTo>
                  <a:pt x="18" y="2"/>
                </a:lnTo>
                <a:lnTo>
                  <a:pt x="13" y="0"/>
                </a:lnTo>
                <a:lnTo>
                  <a:pt x="13" y="0"/>
                </a:lnTo>
                <a:close/>
                <a:moveTo>
                  <a:pt x="13" y="27"/>
                </a:moveTo>
                <a:lnTo>
                  <a:pt x="13" y="27"/>
                </a:lnTo>
                <a:lnTo>
                  <a:pt x="9" y="25"/>
                </a:lnTo>
                <a:lnTo>
                  <a:pt x="5" y="23"/>
                </a:lnTo>
                <a:lnTo>
                  <a:pt x="3" y="19"/>
                </a:lnTo>
                <a:lnTo>
                  <a:pt x="2" y="13"/>
                </a:lnTo>
                <a:lnTo>
                  <a:pt x="2" y="13"/>
                </a:lnTo>
                <a:lnTo>
                  <a:pt x="3" y="10"/>
                </a:lnTo>
                <a:lnTo>
                  <a:pt x="5" y="6"/>
                </a:lnTo>
                <a:lnTo>
                  <a:pt x="9" y="4"/>
                </a:lnTo>
                <a:lnTo>
                  <a:pt x="13" y="2"/>
                </a:lnTo>
                <a:lnTo>
                  <a:pt x="13" y="2"/>
                </a:lnTo>
                <a:lnTo>
                  <a:pt x="18" y="4"/>
                </a:lnTo>
                <a:lnTo>
                  <a:pt x="22" y="6"/>
                </a:lnTo>
                <a:lnTo>
                  <a:pt x="24" y="10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4" y="19"/>
                </a:lnTo>
                <a:lnTo>
                  <a:pt x="22" y="23"/>
                </a:lnTo>
                <a:lnTo>
                  <a:pt x="18" y="25"/>
                </a:lnTo>
                <a:lnTo>
                  <a:pt x="13" y="27"/>
                </a:lnTo>
                <a:lnTo>
                  <a:pt x="13" y="2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907"/>
          <p:cNvSpPr>
            <a:spLocks noEditPoints="1"/>
          </p:cNvSpPr>
          <p:nvPr/>
        </p:nvSpPr>
        <p:spPr bwMode="auto">
          <a:xfrm>
            <a:off x="6295201" y="5904623"/>
            <a:ext cx="90499" cy="97460"/>
          </a:xfrm>
          <a:custGeom>
            <a:avLst/>
            <a:gdLst>
              <a:gd name="T0" fmla="*/ 13 w 26"/>
              <a:gd name="T1" fmla="*/ 6 h 28"/>
              <a:gd name="T2" fmla="*/ 8 w 26"/>
              <a:gd name="T3" fmla="*/ 8 h 28"/>
              <a:gd name="T4" fmla="*/ 6 w 26"/>
              <a:gd name="T5" fmla="*/ 13 h 28"/>
              <a:gd name="T6" fmla="*/ 6 w 26"/>
              <a:gd name="T7" fmla="*/ 17 h 28"/>
              <a:gd name="T8" fmla="*/ 11 w 26"/>
              <a:gd name="T9" fmla="*/ 23 h 28"/>
              <a:gd name="T10" fmla="*/ 13 w 26"/>
              <a:gd name="T11" fmla="*/ 23 h 28"/>
              <a:gd name="T12" fmla="*/ 21 w 26"/>
              <a:gd name="T13" fmla="*/ 21 h 28"/>
              <a:gd name="T14" fmla="*/ 23 w 26"/>
              <a:gd name="T15" fmla="*/ 13 h 28"/>
              <a:gd name="T16" fmla="*/ 23 w 26"/>
              <a:gd name="T17" fmla="*/ 12 h 28"/>
              <a:gd name="T18" fmla="*/ 17 w 26"/>
              <a:gd name="T19" fmla="*/ 6 h 28"/>
              <a:gd name="T20" fmla="*/ 13 w 26"/>
              <a:gd name="T21" fmla="*/ 6 h 28"/>
              <a:gd name="T22" fmla="*/ 13 w 26"/>
              <a:gd name="T23" fmla="*/ 0 h 28"/>
              <a:gd name="T24" fmla="*/ 4 w 26"/>
              <a:gd name="T25" fmla="*/ 4 h 28"/>
              <a:gd name="T26" fmla="*/ 0 w 26"/>
              <a:gd name="T27" fmla="*/ 13 h 28"/>
              <a:gd name="T28" fmla="*/ 2 w 26"/>
              <a:gd name="T29" fmla="*/ 19 h 28"/>
              <a:gd name="T30" fmla="*/ 10 w 26"/>
              <a:gd name="T31" fmla="*/ 27 h 28"/>
              <a:gd name="T32" fmla="*/ 13 w 26"/>
              <a:gd name="T33" fmla="*/ 28 h 28"/>
              <a:gd name="T34" fmla="*/ 23 w 26"/>
              <a:gd name="T35" fmla="*/ 25 h 28"/>
              <a:gd name="T36" fmla="*/ 26 w 26"/>
              <a:gd name="T37" fmla="*/ 13 h 28"/>
              <a:gd name="T38" fmla="*/ 26 w 26"/>
              <a:gd name="T39" fmla="*/ 10 h 28"/>
              <a:gd name="T40" fmla="*/ 19 w 26"/>
              <a:gd name="T41" fmla="*/ 2 h 28"/>
              <a:gd name="T42" fmla="*/ 13 w 26"/>
              <a:gd name="T43" fmla="*/ 0 h 28"/>
              <a:gd name="T44" fmla="*/ 13 w 26"/>
              <a:gd name="T45" fmla="*/ 27 h 28"/>
              <a:gd name="T46" fmla="*/ 6 w 26"/>
              <a:gd name="T47" fmla="*/ 23 h 28"/>
              <a:gd name="T48" fmla="*/ 2 w 26"/>
              <a:gd name="T49" fmla="*/ 13 h 28"/>
              <a:gd name="T50" fmla="*/ 4 w 26"/>
              <a:gd name="T51" fmla="*/ 10 h 28"/>
              <a:gd name="T52" fmla="*/ 10 w 26"/>
              <a:gd name="T53" fmla="*/ 4 h 28"/>
              <a:gd name="T54" fmla="*/ 13 w 26"/>
              <a:gd name="T55" fmla="*/ 2 h 28"/>
              <a:gd name="T56" fmla="*/ 23 w 26"/>
              <a:gd name="T57" fmla="*/ 6 h 28"/>
              <a:gd name="T58" fmla="*/ 26 w 26"/>
              <a:gd name="T59" fmla="*/ 13 h 28"/>
              <a:gd name="T60" fmla="*/ 26 w 26"/>
              <a:gd name="T61" fmla="*/ 13 h 28"/>
              <a:gd name="T62" fmla="*/ 23 w 26"/>
              <a:gd name="T63" fmla="*/ 23 h 28"/>
              <a:gd name="T64" fmla="*/ 13 w 26"/>
              <a:gd name="T6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" h="28">
                <a:moveTo>
                  <a:pt x="13" y="6"/>
                </a:moveTo>
                <a:lnTo>
                  <a:pt x="13" y="6"/>
                </a:lnTo>
                <a:lnTo>
                  <a:pt x="11" y="6"/>
                </a:lnTo>
                <a:lnTo>
                  <a:pt x="8" y="8"/>
                </a:lnTo>
                <a:lnTo>
                  <a:pt x="6" y="12"/>
                </a:lnTo>
                <a:lnTo>
                  <a:pt x="6" y="13"/>
                </a:lnTo>
                <a:lnTo>
                  <a:pt x="6" y="13"/>
                </a:lnTo>
                <a:lnTo>
                  <a:pt x="6" y="17"/>
                </a:lnTo>
                <a:lnTo>
                  <a:pt x="8" y="21"/>
                </a:lnTo>
                <a:lnTo>
                  <a:pt x="11" y="23"/>
                </a:lnTo>
                <a:lnTo>
                  <a:pt x="13" y="23"/>
                </a:lnTo>
                <a:lnTo>
                  <a:pt x="13" y="23"/>
                </a:lnTo>
                <a:lnTo>
                  <a:pt x="17" y="23"/>
                </a:lnTo>
                <a:lnTo>
                  <a:pt x="21" y="21"/>
                </a:lnTo>
                <a:lnTo>
                  <a:pt x="23" y="17"/>
                </a:lnTo>
                <a:lnTo>
                  <a:pt x="23" y="13"/>
                </a:lnTo>
                <a:lnTo>
                  <a:pt x="23" y="13"/>
                </a:lnTo>
                <a:lnTo>
                  <a:pt x="23" y="12"/>
                </a:lnTo>
                <a:lnTo>
                  <a:pt x="21" y="8"/>
                </a:lnTo>
                <a:lnTo>
                  <a:pt x="17" y="6"/>
                </a:lnTo>
                <a:lnTo>
                  <a:pt x="13" y="6"/>
                </a:lnTo>
                <a:lnTo>
                  <a:pt x="13" y="6"/>
                </a:lnTo>
                <a:close/>
                <a:moveTo>
                  <a:pt x="13" y="0"/>
                </a:moveTo>
                <a:lnTo>
                  <a:pt x="13" y="0"/>
                </a:lnTo>
                <a:lnTo>
                  <a:pt x="10" y="2"/>
                </a:lnTo>
                <a:lnTo>
                  <a:pt x="4" y="4"/>
                </a:lnTo>
                <a:lnTo>
                  <a:pt x="2" y="10"/>
                </a:lnTo>
                <a:lnTo>
                  <a:pt x="0" y="13"/>
                </a:lnTo>
                <a:lnTo>
                  <a:pt x="0" y="13"/>
                </a:lnTo>
                <a:lnTo>
                  <a:pt x="2" y="19"/>
                </a:lnTo>
                <a:lnTo>
                  <a:pt x="4" y="25"/>
                </a:lnTo>
                <a:lnTo>
                  <a:pt x="10" y="27"/>
                </a:lnTo>
                <a:lnTo>
                  <a:pt x="13" y="28"/>
                </a:lnTo>
                <a:lnTo>
                  <a:pt x="13" y="28"/>
                </a:lnTo>
                <a:lnTo>
                  <a:pt x="19" y="27"/>
                </a:lnTo>
                <a:lnTo>
                  <a:pt x="23" y="25"/>
                </a:lnTo>
                <a:lnTo>
                  <a:pt x="26" y="19"/>
                </a:lnTo>
                <a:lnTo>
                  <a:pt x="26" y="13"/>
                </a:lnTo>
                <a:lnTo>
                  <a:pt x="26" y="13"/>
                </a:lnTo>
                <a:lnTo>
                  <a:pt x="26" y="10"/>
                </a:lnTo>
                <a:lnTo>
                  <a:pt x="23" y="4"/>
                </a:lnTo>
                <a:lnTo>
                  <a:pt x="19" y="2"/>
                </a:lnTo>
                <a:lnTo>
                  <a:pt x="13" y="0"/>
                </a:lnTo>
                <a:lnTo>
                  <a:pt x="13" y="0"/>
                </a:lnTo>
                <a:close/>
                <a:moveTo>
                  <a:pt x="13" y="27"/>
                </a:moveTo>
                <a:lnTo>
                  <a:pt x="13" y="27"/>
                </a:lnTo>
                <a:lnTo>
                  <a:pt x="10" y="25"/>
                </a:lnTo>
                <a:lnTo>
                  <a:pt x="6" y="23"/>
                </a:lnTo>
                <a:lnTo>
                  <a:pt x="4" y="19"/>
                </a:lnTo>
                <a:lnTo>
                  <a:pt x="2" y="13"/>
                </a:lnTo>
                <a:lnTo>
                  <a:pt x="2" y="13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3" y="2"/>
                </a:lnTo>
                <a:lnTo>
                  <a:pt x="13" y="2"/>
                </a:lnTo>
                <a:lnTo>
                  <a:pt x="19" y="4"/>
                </a:lnTo>
                <a:lnTo>
                  <a:pt x="23" y="6"/>
                </a:lnTo>
                <a:lnTo>
                  <a:pt x="25" y="10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5" y="19"/>
                </a:lnTo>
                <a:lnTo>
                  <a:pt x="23" y="23"/>
                </a:lnTo>
                <a:lnTo>
                  <a:pt x="19" y="25"/>
                </a:lnTo>
                <a:lnTo>
                  <a:pt x="13" y="27"/>
                </a:lnTo>
                <a:lnTo>
                  <a:pt x="13" y="2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908"/>
          <p:cNvSpPr>
            <a:spLocks noEditPoints="1"/>
          </p:cNvSpPr>
          <p:nvPr/>
        </p:nvSpPr>
        <p:spPr bwMode="auto">
          <a:xfrm>
            <a:off x="6249951" y="6002083"/>
            <a:ext cx="327186" cy="205361"/>
          </a:xfrm>
          <a:custGeom>
            <a:avLst/>
            <a:gdLst>
              <a:gd name="T0" fmla="*/ 88 w 94"/>
              <a:gd name="T1" fmla="*/ 0 h 59"/>
              <a:gd name="T2" fmla="*/ 8 w 94"/>
              <a:gd name="T3" fmla="*/ 0 h 59"/>
              <a:gd name="T4" fmla="*/ 8 w 94"/>
              <a:gd name="T5" fmla="*/ 0 h 59"/>
              <a:gd name="T6" fmla="*/ 2 w 94"/>
              <a:gd name="T7" fmla="*/ 2 h 59"/>
              <a:gd name="T8" fmla="*/ 0 w 94"/>
              <a:gd name="T9" fmla="*/ 8 h 59"/>
              <a:gd name="T10" fmla="*/ 0 w 94"/>
              <a:gd name="T11" fmla="*/ 51 h 59"/>
              <a:gd name="T12" fmla="*/ 0 w 94"/>
              <a:gd name="T13" fmla="*/ 51 h 59"/>
              <a:gd name="T14" fmla="*/ 2 w 94"/>
              <a:gd name="T15" fmla="*/ 57 h 59"/>
              <a:gd name="T16" fmla="*/ 8 w 94"/>
              <a:gd name="T17" fmla="*/ 59 h 59"/>
              <a:gd name="T18" fmla="*/ 88 w 94"/>
              <a:gd name="T19" fmla="*/ 59 h 59"/>
              <a:gd name="T20" fmla="*/ 88 w 94"/>
              <a:gd name="T21" fmla="*/ 59 h 59"/>
              <a:gd name="T22" fmla="*/ 92 w 94"/>
              <a:gd name="T23" fmla="*/ 57 h 59"/>
              <a:gd name="T24" fmla="*/ 94 w 94"/>
              <a:gd name="T25" fmla="*/ 51 h 59"/>
              <a:gd name="T26" fmla="*/ 94 w 94"/>
              <a:gd name="T27" fmla="*/ 8 h 59"/>
              <a:gd name="T28" fmla="*/ 94 w 94"/>
              <a:gd name="T29" fmla="*/ 8 h 59"/>
              <a:gd name="T30" fmla="*/ 92 w 94"/>
              <a:gd name="T31" fmla="*/ 2 h 59"/>
              <a:gd name="T32" fmla="*/ 88 w 94"/>
              <a:gd name="T33" fmla="*/ 0 h 59"/>
              <a:gd name="T34" fmla="*/ 88 w 94"/>
              <a:gd name="T35" fmla="*/ 0 h 59"/>
              <a:gd name="T36" fmla="*/ 75 w 94"/>
              <a:gd name="T37" fmla="*/ 49 h 59"/>
              <a:gd name="T38" fmla="*/ 15 w 94"/>
              <a:gd name="T39" fmla="*/ 49 h 59"/>
              <a:gd name="T40" fmla="*/ 15 w 94"/>
              <a:gd name="T41" fmla="*/ 49 h 59"/>
              <a:gd name="T42" fmla="*/ 13 w 94"/>
              <a:gd name="T43" fmla="*/ 47 h 59"/>
              <a:gd name="T44" fmla="*/ 13 w 94"/>
              <a:gd name="T45" fmla="*/ 47 h 59"/>
              <a:gd name="T46" fmla="*/ 15 w 94"/>
              <a:gd name="T47" fmla="*/ 45 h 59"/>
              <a:gd name="T48" fmla="*/ 75 w 94"/>
              <a:gd name="T49" fmla="*/ 45 h 59"/>
              <a:gd name="T50" fmla="*/ 75 w 94"/>
              <a:gd name="T51" fmla="*/ 45 h 59"/>
              <a:gd name="T52" fmla="*/ 77 w 94"/>
              <a:gd name="T53" fmla="*/ 47 h 59"/>
              <a:gd name="T54" fmla="*/ 77 w 94"/>
              <a:gd name="T55" fmla="*/ 47 h 59"/>
              <a:gd name="T56" fmla="*/ 75 w 94"/>
              <a:gd name="T57" fmla="*/ 49 h 59"/>
              <a:gd name="T58" fmla="*/ 75 w 94"/>
              <a:gd name="T59" fmla="*/ 49 h 59"/>
              <a:gd name="T60" fmla="*/ 75 w 94"/>
              <a:gd name="T61" fmla="*/ 42 h 59"/>
              <a:gd name="T62" fmla="*/ 15 w 94"/>
              <a:gd name="T63" fmla="*/ 42 h 59"/>
              <a:gd name="T64" fmla="*/ 15 w 94"/>
              <a:gd name="T65" fmla="*/ 42 h 59"/>
              <a:gd name="T66" fmla="*/ 13 w 94"/>
              <a:gd name="T67" fmla="*/ 40 h 59"/>
              <a:gd name="T68" fmla="*/ 13 w 94"/>
              <a:gd name="T69" fmla="*/ 40 h 59"/>
              <a:gd name="T70" fmla="*/ 15 w 94"/>
              <a:gd name="T71" fmla="*/ 38 h 59"/>
              <a:gd name="T72" fmla="*/ 75 w 94"/>
              <a:gd name="T73" fmla="*/ 38 h 59"/>
              <a:gd name="T74" fmla="*/ 75 w 94"/>
              <a:gd name="T75" fmla="*/ 38 h 59"/>
              <a:gd name="T76" fmla="*/ 77 w 94"/>
              <a:gd name="T77" fmla="*/ 40 h 59"/>
              <a:gd name="T78" fmla="*/ 77 w 94"/>
              <a:gd name="T79" fmla="*/ 40 h 59"/>
              <a:gd name="T80" fmla="*/ 75 w 94"/>
              <a:gd name="T81" fmla="*/ 42 h 59"/>
              <a:gd name="T82" fmla="*/ 75 w 94"/>
              <a:gd name="T83" fmla="*/ 42 h 59"/>
              <a:gd name="T84" fmla="*/ 79 w 94"/>
              <a:gd name="T85" fmla="*/ 25 h 59"/>
              <a:gd name="T86" fmla="*/ 79 w 94"/>
              <a:gd name="T87" fmla="*/ 25 h 59"/>
              <a:gd name="T88" fmla="*/ 79 w 94"/>
              <a:gd name="T89" fmla="*/ 27 h 59"/>
              <a:gd name="T90" fmla="*/ 77 w 94"/>
              <a:gd name="T91" fmla="*/ 27 h 59"/>
              <a:gd name="T92" fmla="*/ 13 w 94"/>
              <a:gd name="T93" fmla="*/ 27 h 59"/>
              <a:gd name="T94" fmla="*/ 13 w 94"/>
              <a:gd name="T95" fmla="*/ 27 h 59"/>
              <a:gd name="T96" fmla="*/ 11 w 94"/>
              <a:gd name="T97" fmla="*/ 27 h 59"/>
              <a:gd name="T98" fmla="*/ 11 w 94"/>
              <a:gd name="T99" fmla="*/ 25 h 59"/>
              <a:gd name="T100" fmla="*/ 11 w 94"/>
              <a:gd name="T101" fmla="*/ 17 h 59"/>
              <a:gd name="T102" fmla="*/ 11 w 94"/>
              <a:gd name="T103" fmla="*/ 17 h 59"/>
              <a:gd name="T104" fmla="*/ 11 w 94"/>
              <a:gd name="T105" fmla="*/ 15 h 59"/>
              <a:gd name="T106" fmla="*/ 13 w 94"/>
              <a:gd name="T107" fmla="*/ 15 h 59"/>
              <a:gd name="T108" fmla="*/ 77 w 94"/>
              <a:gd name="T109" fmla="*/ 15 h 59"/>
              <a:gd name="T110" fmla="*/ 77 w 94"/>
              <a:gd name="T111" fmla="*/ 15 h 59"/>
              <a:gd name="T112" fmla="*/ 79 w 94"/>
              <a:gd name="T113" fmla="*/ 15 h 59"/>
              <a:gd name="T114" fmla="*/ 79 w 94"/>
              <a:gd name="T115" fmla="*/ 17 h 59"/>
              <a:gd name="T116" fmla="*/ 79 w 94"/>
              <a:gd name="T117" fmla="*/ 2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" h="59">
                <a:moveTo>
                  <a:pt x="88" y="0"/>
                </a:move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0" y="8"/>
                </a:lnTo>
                <a:lnTo>
                  <a:pt x="0" y="51"/>
                </a:lnTo>
                <a:lnTo>
                  <a:pt x="0" y="51"/>
                </a:lnTo>
                <a:lnTo>
                  <a:pt x="2" y="57"/>
                </a:lnTo>
                <a:lnTo>
                  <a:pt x="8" y="59"/>
                </a:lnTo>
                <a:lnTo>
                  <a:pt x="88" y="59"/>
                </a:lnTo>
                <a:lnTo>
                  <a:pt x="88" y="59"/>
                </a:lnTo>
                <a:lnTo>
                  <a:pt x="92" y="57"/>
                </a:lnTo>
                <a:lnTo>
                  <a:pt x="94" y="51"/>
                </a:lnTo>
                <a:lnTo>
                  <a:pt x="94" y="8"/>
                </a:lnTo>
                <a:lnTo>
                  <a:pt x="94" y="8"/>
                </a:lnTo>
                <a:lnTo>
                  <a:pt x="92" y="2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75" y="49"/>
                </a:moveTo>
                <a:lnTo>
                  <a:pt x="15" y="49"/>
                </a:lnTo>
                <a:lnTo>
                  <a:pt x="15" y="49"/>
                </a:lnTo>
                <a:lnTo>
                  <a:pt x="13" y="47"/>
                </a:lnTo>
                <a:lnTo>
                  <a:pt x="13" y="47"/>
                </a:lnTo>
                <a:lnTo>
                  <a:pt x="15" y="45"/>
                </a:lnTo>
                <a:lnTo>
                  <a:pt x="75" y="45"/>
                </a:lnTo>
                <a:lnTo>
                  <a:pt x="75" y="45"/>
                </a:lnTo>
                <a:lnTo>
                  <a:pt x="77" y="47"/>
                </a:lnTo>
                <a:lnTo>
                  <a:pt x="77" y="47"/>
                </a:lnTo>
                <a:lnTo>
                  <a:pt x="75" y="49"/>
                </a:lnTo>
                <a:lnTo>
                  <a:pt x="75" y="49"/>
                </a:lnTo>
                <a:close/>
                <a:moveTo>
                  <a:pt x="75" y="42"/>
                </a:moveTo>
                <a:lnTo>
                  <a:pt x="15" y="42"/>
                </a:lnTo>
                <a:lnTo>
                  <a:pt x="15" y="42"/>
                </a:lnTo>
                <a:lnTo>
                  <a:pt x="13" y="40"/>
                </a:lnTo>
                <a:lnTo>
                  <a:pt x="13" y="40"/>
                </a:lnTo>
                <a:lnTo>
                  <a:pt x="15" y="38"/>
                </a:lnTo>
                <a:lnTo>
                  <a:pt x="75" y="38"/>
                </a:lnTo>
                <a:lnTo>
                  <a:pt x="75" y="38"/>
                </a:lnTo>
                <a:lnTo>
                  <a:pt x="77" y="40"/>
                </a:lnTo>
                <a:lnTo>
                  <a:pt x="77" y="40"/>
                </a:lnTo>
                <a:lnTo>
                  <a:pt x="75" y="42"/>
                </a:lnTo>
                <a:lnTo>
                  <a:pt x="75" y="42"/>
                </a:lnTo>
                <a:close/>
                <a:moveTo>
                  <a:pt x="79" y="25"/>
                </a:moveTo>
                <a:lnTo>
                  <a:pt x="79" y="25"/>
                </a:lnTo>
                <a:lnTo>
                  <a:pt x="79" y="27"/>
                </a:lnTo>
                <a:lnTo>
                  <a:pt x="77" y="27"/>
                </a:lnTo>
                <a:lnTo>
                  <a:pt x="13" y="27"/>
                </a:lnTo>
                <a:lnTo>
                  <a:pt x="13" y="27"/>
                </a:lnTo>
                <a:lnTo>
                  <a:pt x="11" y="27"/>
                </a:lnTo>
                <a:lnTo>
                  <a:pt x="11" y="25"/>
                </a:lnTo>
                <a:lnTo>
                  <a:pt x="11" y="17"/>
                </a:lnTo>
                <a:lnTo>
                  <a:pt x="11" y="17"/>
                </a:lnTo>
                <a:lnTo>
                  <a:pt x="11" y="15"/>
                </a:lnTo>
                <a:lnTo>
                  <a:pt x="13" y="15"/>
                </a:lnTo>
                <a:lnTo>
                  <a:pt x="77" y="15"/>
                </a:lnTo>
                <a:lnTo>
                  <a:pt x="77" y="15"/>
                </a:lnTo>
                <a:lnTo>
                  <a:pt x="79" y="15"/>
                </a:lnTo>
                <a:lnTo>
                  <a:pt x="79" y="17"/>
                </a:lnTo>
                <a:lnTo>
                  <a:pt x="79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909"/>
          <p:cNvSpPr>
            <a:spLocks noEditPoints="1"/>
          </p:cNvSpPr>
          <p:nvPr/>
        </p:nvSpPr>
        <p:spPr bwMode="auto">
          <a:xfrm>
            <a:off x="2062680" y="5918545"/>
            <a:ext cx="449010" cy="274976"/>
          </a:xfrm>
          <a:custGeom>
            <a:avLst/>
            <a:gdLst>
              <a:gd name="T0" fmla="*/ 47 w 129"/>
              <a:gd name="T1" fmla="*/ 8 h 79"/>
              <a:gd name="T2" fmla="*/ 45 w 129"/>
              <a:gd name="T3" fmla="*/ 6 h 79"/>
              <a:gd name="T4" fmla="*/ 41 w 129"/>
              <a:gd name="T5" fmla="*/ 2 h 79"/>
              <a:gd name="T6" fmla="*/ 32 w 129"/>
              <a:gd name="T7" fmla="*/ 0 h 79"/>
              <a:gd name="T8" fmla="*/ 28 w 129"/>
              <a:gd name="T9" fmla="*/ 2 h 79"/>
              <a:gd name="T10" fmla="*/ 23 w 129"/>
              <a:gd name="T11" fmla="*/ 6 h 79"/>
              <a:gd name="T12" fmla="*/ 17 w 129"/>
              <a:gd name="T13" fmla="*/ 8 h 79"/>
              <a:gd name="T14" fmla="*/ 11 w 129"/>
              <a:gd name="T15" fmla="*/ 9 h 79"/>
              <a:gd name="T16" fmla="*/ 0 w 129"/>
              <a:gd name="T17" fmla="*/ 19 h 79"/>
              <a:gd name="T18" fmla="*/ 0 w 129"/>
              <a:gd name="T19" fmla="*/ 60 h 79"/>
              <a:gd name="T20" fmla="*/ 0 w 129"/>
              <a:gd name="T21" fmla="*/ 68 h 79"/>
              <a:gd name="T22" fmla="*/ 11 w 129"/>
              <a:gd name="T23" fmla="*/ 77 h 79"/>
              <a:gd name="T24" fmla="*/ 111 w 129"/>
              <a:gd name="T25" fmla="*/ 79 h 79"/>
              <a:gd name="T26" fmla="*/ 118 w 129"/>
              <a:gd name="T27" fmla="*/ 77 h 79"/>
              <a:gd name="T28" fmla="*/ 128 w 129"/>
              <a:gd name="T29" fmla="*/ 68 h 79"/>
              <a:gd name="T30" fmla="*/ 129 w 129"/>
              <a:gd name="T31" fmla="*/ 26 h 79"/>
              <a:gd name="T32" fmla="*/ 128 w 129"/>
              <a:gd name="T33" fmla="*/ 19 h 79"/>
              <a:gd name="T34" fmla="*/ 118 w 129"/>
              <a:gd name="T35" fmla="*/ 9 h 79"/>
              <a:gd name="T36" fmla="*/ 111 w 129"/>
              <a:gd name="T37" fmla="*/ 8 h 79"/>
              <a:gd name="T38" fmla="*/ 17 w 129"/>
              <a:gd name="T39" fmla="*/ 34 h 79"/>
              <a:gd name="T40" fmla="*/ 43 w 129"/>
              <a:gd name="T41" fmla="*/ 21 h 79"/>
              <a:gd name="T42" fmla="*/ 84 w 129"/>
              <a:gd name="T43" fmla="*/ 68 h 79"/>
              <a:gd name="T44" fmla="*/ 75 w 129"/>
              <a:gd name="T45" fmla="*/ 66 h 79"/>
              <a:gd name="T46" fmla="*/ 60 w 129"/>
              <a:gd name="T47" fmla="*/ 53 h 79"/>
              <a:gd name="T48" fmla="*/ 58 w 129"/>
              <a:gd name="T49" fmla="*/ 43 h 79"/>
              <a:gd name="T50" fmla="*/ 66 w 129"/>
              <a:gd name="T51" fmla="*/ 24 h 79"/>
              <a:gd name="T52" fmla="*/ 84 w 129"/>
              <a:gd name="T53" fmla="*/ 17 h 79"/>
              <a:gd name="T54" fmla="*/ 94 w 129"/>
              <a:gd name="T55" fmla="*/ 19 h 79"/>
              <a:gd name="T56" fmla="*/ 107 w 129"/>
              <a:gd name="T57" fmla="*/ 32 h 79"/>
              <a:gd name="T58" fmla="*/ 109 w 129"/>
              <a:gd name="T59" fmla="*/ 43 h 79"/>
              <a:gd name="T60" fmla="*/ 101 w 129"/>
              <a:gd name="T61" fmla="*/ 60 h 79"/>
              <a:gd name="T62" fmla="*/ 84 w 129"/>
              <a:gd name="T63" fmla="*/ 6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" h="79">
                <a:moveTo>
                  <a:pt x="111" y="8"/>
                </a:moveTo>
                <a:lnTo>
                  <a:pt x="47" y="8"/>
                </a:lnTo>
                <a:lnTo>
                  <a:pt x="47" y="8"/>
                </a:lnTo>
                <a:lnTo>
                  <a:pt x="45" y="6"/>
                </a:lnTo>
                <a:lnTo>
                  <a:pt x="43" y="2"/>
                </a:lnTo>
                <a:lnTo>
                  <a:pt x="41" y="2"/>
                </a:lnTo>
                <a:lnTo>
                  <a:pt x="38" y="0"/>
                </a:lnTo>
                <a:lnTo>
                  <a:pt x="32" y="0"/>
                </a:lnTo>
                <a:lnTo>
                  <a:pt x="32" y="0"/>
                </a:lnTo>
                <a:lnTo>
                  <a:pt x="28" y="2"/>
                </a:lnTo>
                <a:lnTo>
                  <a:pt x="26" y="2"/>
                </a:lnTo>
                <a:lnTo>
                  <a:pt x="23" y="6"/>
                </a:lnTo>
                <a:lnTo>
                  <a:pt x="23" y="8"/>
                </a:lnTo>
                <a:lnTo>
                  <a:pt x="17" y="8"/>
                </a:lnTo>
                <a:lnTo>
                  <a:pt x="17" y="8"/>
                </a:lnTo>
                <a:lnTo>
                  <a:pt x="11" y="9"/>
                </a:lnTo>
                <a:lnTo>
                  <a:pt x="4" y="13"/>
                </a:lnTo>
                <a:lnTo>
                  <a:pt x="0" y="19"/>
                </a:lnTo>
                <a:lnTo>
                  <a:pt x="0" y="26"/>
                </a:lnTo>
                <a:lnTo>
                  <a:pt x="0" y="60"/>
                </a:lnTo>
                <a:lnTo>
                  <a:pt x="0" y="60"/>
                </a:lnTo>
                <a:lnTo>
                  <a:pt x="0" y="68"/>
                </a:lnTo>
                <a:lnTo>
                  <a:pt x="4" y="73"/>
                </a:lnTo>
                <a:lnTo>
                  <a:pt x="11" y="77"/>
                </a:lnTo>
                <a:lnTo>
                  <a:pt x="17" y="79"/>
                </a:lnTo>
                <a:lnTo>
                  <a:pt x="111" y="79"/>
                </a:lnTo>
                <a:lnTo>
                  <a:pt x="111" y="79"/>
                </a:lnTo>
                <a:lnTo>
                  <a:pt x="118" y="77"/>
                </a:lnTo>
                <a:lnTo>
                  <a:pt x="124" y="73"/>
                </a:lnTo>
                <a:lnTo>
                  <a:pt x="128" y="68"/>
                </a:lnTo>
                <a:lnTo>
                  <a:pt x="129" y="60"/>
                </a:lnTo>
                <a:lnTo>
                  <a:pt x="129" y="26"/>
                </a:lnTo>
                <a:lnTo>
                  <a:pt x="129" y="26"/>
                </a:lnTo>
                <a:lnTo>
                  <a:pt x="128" y="19"/>
                </a:lnTo>
                <a:lnTo>
                  <a:pt x="124" y="13"/>
                </a:lnTo>
                <a:lnTo>
                  <a:pt x="118" y="9"/>
                </a:lnTo>
                <a:lnTo>
                  <a:pt x="111" y="8"/>
                </a:lnTo>
                <a:lnTo>
                  <a:pt x="111" y="8"/>
                </a:lnTo>
                <a:close/>
                <a:moveTo>
                  <a:pt x="43" y="34"/>
                </a:moveTo>
                <a:lnTo>
                  <a:pt x="17" y="34"/>
                </a:lnTo>
                <a:lnTo>
                  <a:pt x="17" y="21"/>
                </a:lnTo>
                <a:lnTo>
                  <a:pt x="43" y="21"/>
                </a:lnTo>
                <a:lnTo>
                  <a:pt x="43" y="34"/>
                </a:lnTo>
                <a:close/>
                <a:moveTo>
                  <a:pt x="84" y="68"/>
                </a:moveTo>
                <a:lnTo>
                  <a:pt x="84" y="68"/>
                </a:lnTo>
                <a:lnTo>
                  <a:pt x="75" y="66"/>
                </a:lnTo>
                <a:lnTo>
                  <a:pt x="66" y="60"/>
                </a:lnTo>
                <a:lnTo>
                  <a:pt x="60" y="53"/>
                </a:lnTo>
                <a:lnTo>
                  <a:pt x="58" y="43"/>
                </a:lnTo>
                <a:lnTo>
                  <a:pt x="58" y="43"/>
                </a:lnTo>
                <a:lnTo>
                  <a:pt x="60" y="32"/>
                </a:lnTo>
                <a:lnTo>
                  <a:pt x="66" y="24"/>
                </a:lnTo>
                <a:lnTo>
                  <a:pt x="75" y="19"/>
                </a:lnTo>
                <a:lnTo>
                  <a:pt x="84" y="17"/>
                </a:lnTo>
                <a:lnTo>
                  <a:pt x="84" y="17"/>
                </a:lnTo>
                <a:lnTo>
                  <a:pt x="94" y="19"/>
                </a:lnTo>
                <a:lnTo>
                  <a:pt x="101" y="24"/>
                </a:lnTo>
                <a:lnTo>
                  <a:pt x="107" y="32"/>
                </a:lnTo>
                <a:lnTo>
                  <a:pt x="109" y="43"/>
                </a:lnTo>
                <a:lnTo>
                  <a:pt x="109" y="43"/>
                </a:lnTo>
                <a:lnTo>
                  <a:pt x="107" y="53"/>
                </a:lnTo>
                <a:lnTo>
                  <a:pt x="101" y="60"/>
                </a:lnTo>
                <a:lnTo>
                  <a:pt x="94" y="66"/>
                </a:lnTo>
                <a:lnTo>
                  <a:pt x="84" y="68"/>
                </a:lnTo>
                <a:lnTo>
                  <a:pt x="84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910"/>
          <p:cNvSpPr>
            <a:spLocks/>
          </p:cNvSpPr>
          <p:nvPr/>
        </p:nvSpPr>
        <p:spPr bwMode="auto">
          <a:xfrm>
            <a:off x="2309808" y="6022967"/>
            <a:ext cx="93980" cy="90499"/>
          </a:xfrm>
          <a:custGeom>
            <a:avLst/>
            <a:gdLst>
              <a:gd name="T0" fmla="*/ 27 w 27"/>
              <a:gd name="T1" fmla="*/ 13 h 26"/>
              <a:gd name="T2" fmla="*/ 27 w 27"/>
              <a:gd name="T3" fmla="*/ 13 h 26"/>
              <a:gd name="T4" fmla="*/ 25 w 27"/>
              <a:gd name="T5" fmla="*/ 17 h 26"/>
              <a:gd name="T6" fmla="*/ 23 w 27"/>
              <a:gd name="T7" fmla="*/ 21 h 26"/>
              <a:gd name="T8" fmla="*/ 17 w 27"/>
              <a:gd name="T9" fmla="*/ 24 h 26"/>
              <a:gd name="T10" fmla="*/ 13 w 27"/>
              <a:gd name="T11" fmla="*/ 26 h 26"/>
              <a:gd name="T12" fmla="*/ 13 w 27"/>
              <a:gd name="T13" fmla="*/ 26 h 26"/>
              <a:gd name="T14" fmla="*/ 8 w 27"/>
              <a:gd name="T15" fmla="*/ 24 h 26"/>
              <a:gd name="T16" fmla="*/ 4 w 27"/>
              <a:gd name="T17" fmla="*/ 21 h 26"/>
              <a:gd name="T18" fmla="*/ 0 w 27"/>
              <a:gd name="T19" fmla="*/ 17 h 26"/>
              <a:gd name="T20" fmla="*/ 0 w 27"/>
              <a:gd name="T21" fmla="*/ 13 h 26"/>
              <a:gd name="T22" fmla="*/ 0 w 27"/>
              <a:gd name="T23" fmla="*/ 13 h 26"/>
              <a:gd name="T24" fmla="*/ 0 w 27"/>
              <a:gd name="T25" fmla="*/ 8 h 26"/>
              <a:gd name="T26" fmla="*/ 4 w 27"/>
              <a:gd name="T27" fmla="*/ 4 h 26"/>
              <a:gd name="T28" fmla="*/ 8 w 27"/>
              <a:gd name="T29" fmla="*/ 0 h 26"/>
              <a:gd name="T30" fmla="*/ 13 w 27"/>
              <a:gd name="T31" fmla="*/ 0 h 26"/>
              <a:gd name="T32" fmla="*/ 13 w 27"/>
              <a:gd name="T33" fmla="*/ 0 h 26"/>
              <a:gd name="T34" fmla="*/ 17 w 27"/>
              <a:gd name="T35" fmla="*/ 0 h 26"/>
              <a:gd name="T36" fmla="*/ 23 w 27"/>
              <a:gd name="T37" fmla="*/ 4 h 26"/>
              <a:gd name="T38" fmla="*/ 25 w 27"/>
              <a:gd name="T39" fmla="*/ 8 h 26"/>
              <a:gd name="T40" fmla="*/ 27 w 27"/>
              <a:gd name="T41" fmla="*/ 13 h 26"/>
              <a:gd name="T42" fmla="*/ 27 w 27"/>
              <a:gd name="T43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" h="26">
                <a:moveTo>
                  <a:pt x="27" y="13"/>
                </a:moveTo>
                <a:lnTo>
                  <a:pt x="27" y="13"/>
                </a:lnTo>
                <a:lnTo>
                  <a:pt x="25" y="17"/>
                </a:lnTo>
                <a:lnTo>
                  <a:pt x="23" y="21"/>
                </a:lnTo>
                <a:lnTo>
                  <a:pt x="17" y="24"/>
                </a:lnTo>
                <a:lnTo>
                  <a:pt x="13" y="26"/>
                </a:lnTo>
                <a:lnTo>
                  <a:pt x="13" y="26"/>
                </a:lnTo>
                <a:lnTo>
                  <a:pt x="8" y="24"/>
                </a:lnTo>
                <a:lnTo>
                  <a:pt x="4" y="21"/>
                </a:lnTo>
                <a:lnTo>
                  <a:pt x="0" y="17"/>
                </a:lnTo>
                <a:lnTo>
                  <a:pt x="0" y="13"/>
                </a:lnTo>
                <a:lnTo>
                  <a:pt x="0" y="13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13" y="0"/>
                </a:lnTo>
                <a:lnTo>
                  <a:pt x="17" y="0"/>
                </a:lnTo>
                <a:lnTo>
                  <a:pt x="23" y="4"/>
                </a:lnTo>
                <a:lnTo>
                  <a:pt x="25" y="8"/>
                </a:lnTo>
                <a:lnTo>
                  <a:pt x="27" y="13"/>
                </a:lnTo>
                <a:lnTo>
                  <a:pt x="27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911"/>
          <p:cNvSpPr>
            <a:spLocks noEditPoints="1"/>
          </p:cNvSpPr>
          <p:nvPr/>
        </p:nvSpPr>
        <p:spPr bwMode="auto">
          <a:xfrm>
            <a:off x="5153535" y="5894180"/>
            <a:ext cx="215803" cy="323706"/>
          </a:xfrm>
          <a:custGeom>
            <a:avLst/>
            <a:gdLst>
              <a:gd name="T0" fmla="*/ 15 w 62"/>
              <a:gd name="T1" fmla="*/ 0 h 93"/>
              <a:gd name="T2" fmla="*/ 10 w 62"/>
              <a:gd name="T3" fmla="*/ 1 h 93"/>
              <a:gd name="T4" fmla="*/ 0 w 62"/>
              <a:gd name="T5" fmla="*/ 9 h 93"/>
              <a:gd name="T6" fmla="*/ 0 w 62"/>
              <a:gd name="T7" fmla="*/ 78 h 93"/>
              <a:gd name="T8" fmla="*/ 0 w 62"/>
              <a:gd name="T9" fmla="*/ 84 h 93"/>
              <a:gd name="T10" fmla="*/ 10 w 62"/>
              <a:gd name="T11" fmla="*/ 93 h 93"/>
              <a:gd name="T12" fmla="*/ 47 w 62"/>
              <a:gd name="T13" fmla="*/ 93 h 93"/>
              <a:gd name="T14" fmla="*/ 53 w 62"/>
              <a:gd name="T15" fmla="*/ 93 h 93"/>
              <a:gd name="T16" fmla="*/ 60 w 62"/>
              <a:gd name="T17" fmla="*/ 84 h 93"/>
              <a:gd name="T18" fmla="*/ 62 w 62"/>
              <a:gd name="T19" fmla="*/ 16 h 93"/>
              <a:gd name="T20" fmla="*/ 60 w 62"/>
              <a:gd name="T21" fmla="*/ 9 h 93"/>
              <a:gd name="T22" fmla="*/ 53 w 62"/>
              <a:gd name="T23" fmla="*/ 1 h 93"/>
              <a:gd name="T24" fmla="*/ 47 w 62"/>
              <a:gd name="T25" fmla="*/ 0 h 93"/>
              <a:gd name="T26" fmla="*/ 17 w 62"/>
              <a:gd name="T27" fmla="*/ 86 h 93"/>
              <a:gd name="T28" fmla="*/ 12 w 62"/>
              <a:gd name="T29" fmla="*/ 78 h 93"/>
              <a:gd name="T30" fmla="*/ 13 w 62"/>
              <a:gd name="T31" fmla="*/ 75 h 93"/>
              <a:gd name="T32" fmla="*/ 17 w 62"/>
              <a:gd name="T33" fmla="*/ 73 h 93"/>
              <a:gd name="T34" fmla="*/ 23 w 62"/>
              <a:gd name="T35" fmla="*/ 78 h 93"/>
              <a:gd name="T36" fmla="*/ 21 w 62"/>
              <a:gd name="T37" fmla="*/ 84 h 93"/>
              <a:gd name="T38" fmla="*/ 17 w 62"/>
              <a:gd name="T39" fmla="*/ 86 h 93"/>
              <a:gd name="T40" fmla="*/ 45 w 62"/>
              <a:gd name="T41" fmla="*/ 86 h 93"/>
              <a:gd name="T42" fmla="*/ 40 w 62"/>
              <a:gd name="T43" fmla="*/ 78 h 93"/>
              <a:gd name="T44" fmla="*/ 42 w 62"/>
              <a:gd name="T45" fmla="*/ 75 h 93"/>
              <a:gd name="T46" fmla="*/ 45 w 62"/>
              <a:gd name="T47" fmla="*/ 73 h 93"/>
              <a:gd name="T48" fmla="*/ 51 w 62"/>
              <a:gd name="T49" fmla="*/ 78 h 93"/>
              <a:gd name="T50" fmla="*/ 49 w 62"/>
              <a:gd name="T51" fmla="*/ 84 h 93"/>
              <a:gd name="T52" fmla="*/ 45 w 62"/>
              <a:gd name="T53" fmla="*/ 86 h 93"/>
              <a:gd name="T54" fmla="*/ 58 w 62"/>
              <a:gd name="T55" fmla="*/ 60 h 93"/>
              <a:gd name="T56" fmla="*/ 55 w 62"/>
              <a:gd name="T57" fmla="*/ 67 h 93"/>
              <a:gd name="T58" fmla="*/ 45 w 62"/>
              <a:gd name="T59" fmla="*/ 71 h 93"/>
              <a:gd name="T60" fmla="*/ 17 w 62"/>
              <a:gd name="T61" fmla="*/ 71 h 93"/>
              <a:gd name="T62" fmla="*/ 8 w 62"/>
              <a:gd name="T63" fmla="*/ 67 h 93"/>
              <a:gd name="T64" fmla="*/ 4 w 62"/>
              <a:gd name="T65" fmla="*/ 60 h 93"/>
              <a:gd name="T66" fmla="*/ 4 w 62"/>
              <a:gd name="T67" fmla="*/ 16 h 93"/>
              <a:gd name="T68" fmla="*/ 8 w 62"/>
              <a:gd name="T69" fmla="*/ 9 h 93"/>
              <a:gd name="T70" fmla="*/ 17 w 62"/>
              <a:gd name="T71" fmla="*/ 5 h 93"/>
              <a:gd name="T72" fmla="*/ 45 w 62"/>
              <a:gd name="T73" fmla="*/ 5 h 93"/>
              <a:gd name="T74" fmla="*/ 55 w 62"/>
              <a:gd name="T75" fmla="*/ 9 h 93"/>
              <a:gd name="T76" fmla="*/ 58 w 62"/>
              <a:gd name="T77" fmla="*/ 1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" h="93">
                <a:moveTo>
                  <a:pt x="47" y="0"/>
                </a:moveTo>
                <a:lnTo>
                  <a:pt x="15" y="0"/>
                </a:lnTo>
                <a:lnTo>
                  <a:pt x="15" y="0"/>
                </a:lnTo>
                <a:lnTo>
                  <a:pt x="10" y="1"/>
                </a:lnTo>
                <a:lnTo>
                  <a:pt x="4" y="5"/>
                </a:lnTo>
                <a:lnTo>
                  <a:pt x="0" y="9"/>
                </a:lnTo>
                <a:lnTo>
                  <a:pt x="0" y="16"/>
                </a:lnTo>
                <a:lnTo>
                  <a:pt x="0" y="78"/>
                </a:lnTo>
                <a:lnTo>
                  <a:pt x="0" y="78"/>
                </a:lnTo>
                <a:lnTo>
                  <a:pt x="0" y="84"/>
                </a:lnTo>
                <a:lnTo>
                  <a:pt x="4" y="90"/>
                </a:lnTo>
                <a:lnTo>
                  <a:pt x="10" y="93"/>
                </a:lnTo>
                <a:lnTo>
                  <a:pt x="15" y="93"/>
                </a:lnTo>
                <a:lnTo>
                  <a:pt x="47" y="93"/>
                </a:lnTo>
                <a:lnTo>
                  <a:pt x="47" y="93"/>
                </a:lnTo>
                <a:lnTo>
                  <a:pt x="53" y="93"/>
                </a:lnTo>
                <a:lnTo>
                  <a:pt x="58" y="90"/>
                </a:lnTo>
                <a:lnTo>
                  <a:pt x="60" y="84"/>
                </a:lnTo>
                <a:lnTo>
                  <a:pt x="62" y="78"/>
                </a:lnTo>
                <a:lnTo>
                  <a:pt x="62" y="16"/>
                </a:lnTo>
                <a:lnTo>
                  <a:pt x="62" y="16"/>
                </a:lnTo>
                <a:lnTo>
                  <a:pt x="60" y="9"/>
                </a:lnTo>
                <a:lnTo>
                  <a:pt x="58" y="5"/>
                </a:lnTo>
                <a:lnTo>
                  <a:pt x="53" y="1"/>
                </a:lnTo>
                <a:lnTo>
                  <a:pt x="47" y="0"/>
                </a:lnTo>
                <a:lnTo>
                  <a:pt x="47" y="0"/>
                </a:lnTo>
                <a:close/>
                <a:moveTo>
                  <a:pt x="17" y="86"/>
                </a:moveTo>
                <a:lnTo>
                  <a:pt x="17" y="86"/>
                </a:lnTo>
                <a:lnTo>
                  <a:pt x="13" y="84"/>
                </a:lnTo>
                <a:lnTo>
                  <a:pt x="12" y="78"/>
                </a:lnTo>
                <a:lnTo>
                  <a:pt x="12" y="78"/>
                </a:lnTo>
                <a:lnTo>
                  <a:pt x="13" y="75"/>
                </a:lnTo>
                <a:lnTo>
                  <a:pt x="17" y="73"/>
                </a:lnTo>
                <a:lnTo>
                  <a:pt x="17" y="73"/>
                </a:lnTo>
                <a:lnTo>
                  <a:pt x="21" y="75"/>
                </a:lnTo>
                <a:lnTo>
                  <a:pt x="23" y="78"/>
                </a:lnTo>
                <a:lnTo>
                  <a:pt x="23" y="78"/>
                </a:lnTo>
                <a:lnTo>
                  <a:pt x="21" y="84"/>
                </a:lnTo>
                <a:lnTo>
                  <a:pt x="17" y="86"/>
                </a:lnTo>
                <a:lnTo>
                  <a:pt x="17" y="86"/>
                </a:lnTo>
                <a:close/>
                <a:moveTo>
                  <a:pt x="45" y="86"/>
                </a:moveTo>
                <a:lnTo>
                  <a:pt x="45" y="86"/>
                </a:lnTo>
                <a:lnTo>
                  <a:pt x="42" y="84"/>
                </a:lnTo>
                <a:lnTo>
                  <a:pt x="40" y="78"/>
                </a:lnTo>
                <a:lnTo>
                  <a:pt x="40" y="78"/>
                </a:lnTo>
                <a:lnTo>
                  <a:pt x="42" y="75"/>
                </a:lnTo>
                <a:lnTo>
                  <a:pt x="45" y="73"/>
                </a:lnTo>
                <a:lnTo>
                  <a:pt x="45" y="73"/>
                </a:lnTo>
                <a:lnTo>
                  <a:pt x="49" y="75"/>
                </a:lnTo>
                <a:lnTo>
                  <a:pt x="51" y="78"/>
                </a:lnTo>
                <a:lnTo>
                  <a:pt x="51" y="78"/>
                </a:lnTo>
                <a:lnTo>
                  <a:pt x="49" y="84"/>
                </a:lnTo>
                <a:lnTo>
                  <a:pt x="45" y="86"/>
                </a:lnTo>
                <a:lnTo>
                  <a:pt x="45" y="86"/>
                </a:lnTo>
                <a:close/>
                <a:moveTo>
                  <a:pt x="58" y="60"/>
                </a:moveTo>
                <a:lnTo>
                  <a:pt x="58" y="60"/>
                </a:lnTo>
                <a:lnTo>
                  <a:pt x="57" y="63"/>
                </a:lnTo>
                <a:lnTo>
                  <a:pt x="55" y="67"/>
                </a:lnTo>
                <a:lnTo>
                  <a:pt x="49" y="69"/>
                </a:lnTo>
                <a:lnTo>
                  <a:pt x="45" y="71"/>
                </a:lnTo>
                <a:lnTo>
                  <a:pt x="17" y="71"/>
                </a:lnTo>
                <a:lnTo>
                  <a:pt x="17" y="71"/>
                </a:lnTo>
                <a:lnTo>
                  <a:pt x="13" y="69"/>
                </a:lnTo>
                <a:lnTo>
                  <a:pt x="8" y="67"/>
                </a:lnTo>
                <a:lnTo>
                  <a:pt x="6" y="63"/>
                </a:lnTo>
                <a:lnTo>
                  <a:pt x="4" y="60"/>
                </a:lnTo>
                <a:lnTo>
                  <a:pt x="4" y="16"/>
                </a:lnTo>
                <a:lnTo>
                  <a:pt x="4" y="16"/>
                </a:lnTo>
                <a:lnTo>
                  <a:pt x="6" y="13"/>
                </a:lnTo>
                <a:lnTo>
                  <a:pt x="8" y="9"/>
                </a:lnTo>
                <a:lnTo>
                  <a:pt x="13" y="7"/>
                </a:lnTo>
                <a:lnTo>
                  <a:pt x="17" y="5"/>
                </a:lnTo>
                <a:lnTo>
                  <a:pt x="45" y="5"/>
                </a:lnTo>
                <a:lnTo>
                  <a:pt x="45" y="5"/>
                </a:lnTo>
                <a:lnTo>
                  <a:pt x="49" y="7"/>
                </a:lnTo>
                <a:lnTo>
                  <a:pt x="55" y="9"/>
                </a:lnTo>
                <a:lnTo>
                  <a:pt x="57" y="13"/>
                </a:lnTo>
                <a:lnTo>
                  <a:pt x="58" y="16"/>
                </a:lnTo>
                <a:lnTo>
                  <a:pt x="58" y="6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912"/>
          <p:cNvSpPr>
            <a:spLocks/>
          </p:cNvSpPr>
          <p:nvPr/>
        </p:nvSpPr>
        <p:spPr bwMode="auto">
          <a:xfrm>
            <a:off x="5383260" y="5894180"/>
            <a:ext cx="13923" cy="323706"/>
          </a:xfrm>
          <a:custGeom>
            <a:avLst/>
            <a:gdLst>
              <a:gd name="T0" fmla="*/ 0 w 4"/>
              <a:gd name="T1" fmla="*/ 0 h 93"/>
              <a:gd name="T2" fmla="*/ 0 w 4"/>
              <a:gd name="T3" fmla="*/ 63 h 93"/>
              <a:gd name="T4" fmla="*/ 2 w 4"/>
              <a:gd name="T5" fmla="*/ 63 h 93"/>
              <a:gd name="T6" fmla="*/ 2 w 4"/>
              <a:gd name="T7" fmla="*/ 93 h 93"/>
              <a:gd name="T8" fmla="*/ 4 w 4"/>
              <a:gd name="T9" fmla="*/ 93 h 93"/>
              <a:gd name="T10" fmla="*/ 4 w 4"/>
              <a:gd name="T11" fmla="*/ 63 h 93"/>
              <a:gd name="T12" fmla="*/ 4 w 4"/>
              <a:gd name="T13" fmla="*/ 58 h 93"/>
              <a:gd name="T14" fmla="*/ 4 w 4"/>
              <a:gd name="T15" fmla="*/ 0 h 93"/>
              <a:gd name="T16" fmla="*/ 0 w 4"/>
              <a:gd name="T1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93">
                <a:moveTo>
                  <a:pt x="0" y="0"/>
                </a:moveTo>
                <a:lnTo>
                  <a:pt x="0" y="63"/>
                </a:lnTo>
                <a:lnTo>
                  <a:pt x="2" y="63"/>
                </a:lnTo>
                <a:lnTo>
                  <a:pt x="2" y="93"/>
                </a:lnTo>
                <a:lnTo>
                  <a:pt x="4" y="93"/>
                </a:lnTo>
                <a:lnTo>
                  <a:pt x="4" y="63"/>
                </a:lnTo>
                <a:lnTo>
                  <a:pt x="4" y="58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913"/>
          <p:cNvSpPr>
            <a:spLocks/>
          </p:cNvSpPr>
          <p:nvPr/>
        </p:nvSpPr>
        <p:spPr bwMode="auto">
          <a:xfrm>
            <a:off x="5860114" y="5848931"/>
            <a:ext cx="180995" cy="180995"/>
          </a:xfrm>
          <a:custGeom>
            <a:avLst/>
            <a:gdLst>
              <a:gd name="T0" fmla="*/ 52 w 52"/>
              <a:gd name="T1" fmla="*/ 26 h 52"/>
              <a:gd name="T2" fmla="*/ 52 w 52"/>
              <a:gd name="T3" fmla="*/ 26 h 52"/>
              <a:gd name="T4" fmla="*/ 50 w 52"/>
              <a:gd name="T5" fmla="*/ 14 h 52"/>
              <a:gd name="T6" fmla="*/ 45 w 52"/>
              <a:gd name="T7" fmla="*/ 7 h 52"/>
              <a:gd name="T8" fmla="*/ 35 w 52"/>
              <a:gd name="T9" fmla="*/ 1 h 52"/>
              <a:gd name="T10" fmla="*/ 26 w 52"/>
              <a:gd name="T11" fmla="*/ 0 h 52"/>
              <a:gd name="T12" fmla="*/ 26 w 52"/>
              <a:gd name="T13" fmla="*/ 0 h 52"/>
              <a:gd name="T14" fmla="*/ 15 w 52"/>
              <a:gd name="T15" fmla="*/ 1 h 52"/>
              <a:gd name="T16" fmla="*/ 7 w 52"/>
              <a:gd name="T17" fmla="*/ 7 h 52"/>
              <a:gd name="T18" fmla="*/ 2 w 52"/>
              <a:gd name="T19" fmla="*/ 14 h 52"/>
              <a:gd name="T20" fmla="*/ 0 w 52"/>
              <a:gd name="T21" fmla="*/ 26 h 52"/>
              <a:gd name="T22" fmla="*/ 0 w 52"/>
              <a:gd name="T23" fmla="*/ 26 h 52"/>
              <a:gd name="T24" fmla="*/ 0 w 52"/>
              <a:gd name="T25" fmla="*/ 28 h 52"/>
              <a:gd name="T26" fmla="*/ 0 w 52"/>
              <a:gd name="T27" fmla="*/ 28 h 52"/>
              <a:gd name="T28" fmla="*/ 2 w 52"/>
              <a:gd name="T29" fmla="*/ 37 h 52"/>
              <a:gd name="T30" fmla="*/ 7 w 52"/>
              <a:gd name="T31" fmla="*/ 43 h 52"/>
              <a:gd name="T32" fmla="*/ 15 w 52"/>
              <a:gd name="T33" fmla="*/ 48 h 52"/>
              <a:gd name="T34" fmla="*/ 22 w 52"/>
              <a:gd name="T35" fmla="*/ 50 h 52"/>
              <a:gd name="T36" fmla="*/ 22 w 52"/>
              <a:gd name="T37" fmla="*/ 50 h 52"/>
              <a:gd name="T38" fmla="*/ 26 w 52"/>
              <a:gd name="T39" fmla="*/ 52 h 52"/>
              <a:gd name="T40" fmla="*/ 26 w 52"/>
              <a:gd name="T41" fmla="*/ 52 h 52"/>
              <a:gd name="T42" fmla="*/ 35 w 52"/>
              <a:gd name="T43" fmla="*/ 48 h 52"/>
              <a:gd name="T44" fmla="*/ 45 w 52"/>
              <a:gd name="T45" fmla="*/ 43 h 52"/>
              <a:gd name="T46" fmla="*/ 50 w 52"/>
              <a:gd name="T47" fmla="*/ 35 h 52"/>
              <a:gd name="T48" fmla="*/ 52 w 52"/>
              <a:gd name="T49" fmla="*/ 26 h 52"/>
              <a:gd name="T50" fmla="*/ 52 w 52"/>
              <a:gd name="T51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" h="52">
                <a:moveTo>
                  <a:pt x="52" y="26"/>
                </a:moveTo>
                <a:lnTo>
                  <a:pt x="52" y="26"/>
                </a:lnTo>
                <a:lnTo>
                  <a:pt x="50" y="14"/>
                </a:lnTo>
                <a:lnTo>
                  <a:pt x="45" y="7"/>
                </a:lnTo>
                <a:lnTo>
                  <a:pt x="35" y="1"/>
                </a:lnTo>
                <a:lnTo>
                  <a:pt x="26" y="0"/>
                </a:lnTo>
                <a:lnTo>
                  <a:pt x="26" y="0"/>
                </a:lnTo>
                <a:lnTo>
                  <a:pt x="15" y="1"/>
                </a:lnTo>
                <a:lnTo>
                  <a:pt x="7" y="7"/>
                </a:lnTo>
                <a:lnTo>
                  <a:pt x="2" y="14"/>
                </a:lnTo>
                <a:lnTo>
                  <a:pt x="0" y="26"/>
                </a:lnTo>
                <a:lnTo>
                  <a:pt x="0" y="26"/>
                </a:lnTo>
                <a:lnTo>
                  <a:pt x="0" y="28"/>
                </a:lnTo>
                <a:lnTo>
                  <a:pt x="0" y="28"/>
                </a:lnTo>
                <a:lnTo>
                  <a:pt x="2" y="37"/>
                </a:lnTo>
                <a:lnTo>
                  <a:pt x="7" y="43"/>
                </a:lnTo>
                <a:lnTo>
                  <a:pt x="15" y="48"/>
                </a:lnTo>
                <a:lnTo>
                  <a:pt x="22" y="50"/>
                </a:lnTo>
                <a:lnTo>
                  <a:pt x="22" y="50"/>
                </a:lnTo>
                <a:lnTo>
                  <a:pt x="26" y="52"/>
                </a:lnTo>
                <a:lnTo>
                  <a:pt x="26" y="52"/>
                </a:lnTo>
                <a:lnTo>
                  <a:pt x="35" y="48"/>
                </a:lnTo>
                <a:lnTo>
                  <a:pt x="45" y="43"/>
                </a:lnTo>
                <a:lnTo>
                  <a:pt x="50" y="35"/>
                </a:lnTo>
                <a:lnTo>
                  <a:pt x="52" y="26"/>
                </a:lnTo>
                <a:lnTo>
                  <a:pt x="52" y="2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914"/>
          <p:cNvSpPr>
            <a:spLocks/>
          </p:cNvSpPr>
          <p:nvPr/>
        </p:nvSpPr>
        <p:spPr bwMode="auto">
          <a:xfrm>
            <a:off x="5710444" y="5949871"/>
            <a:ext cx="219284" cy="320224"/>
          </a:xfrm>
          <a:custGeom>
            <a:avLst/>
            <a:gdLst>
              <a:gd name="T0" fmla="*/ 60 w 63"/>
              <a:gd name="T1" fmla="*/ 81 h 92"/>
              <a:gd name="T2" fmla="*/ 37 w 63"/>
              <a:gd name="T3" fmla="*/ 81 h 92"/>
              <a:gd name="T4" fmla="*/ 37 w 63"/>
              <a:gd name="T5" fmla="*/ 47 h 92"/>
              <a:gd name="T6" fmla="*/ 63 w 63"/>
              <a:gd name="T7" fmla="*/ 23 h 92"/>
              <a:gd name="T8" fmla="*/ 63 w 63"/>
              <a:gd name="T9" fmla="*/ 23 h 92"/>
              <a:gd name="T10" fmla="*/ 56 w 63"/>
              <a:gd name="T11" fmla="*/ 21 h 92"/>
              <a:gd name="T12" fmla="*/ 48 w 63"/>
              <a:gd name="T13" fmla="*/ 15 h 92"/>
              <a:gd name="T14" fmla="*/ 43 w 63"/>
              <a:gd name="T15" fmla="*/ 10 h 92"/>
              <a:gd name="T16" fmla="*/ 41 w 63"/>
              <a:gd name="T17" fmla="*/ 0 h 92"/>
              <a:gd name="T18" fmla="*/ 0 w 63"/>
              <a:gd name="T19" fmla="*/ 47 h 92"/>
              <a:gd name="T20" fmla="*/ 0 w 63"/>
              <a:gd name="T21" fmla="*/ 47 h 92"/>
              <a:gd name="T22" fmla="*/ 0 w 63"/>
              <a:gd name="T23" fmla="*/ 49 h 92"/>
              <a:gd name="T24" fmla="*/ 15 w 63"/>
              <a:gd name="T25" fmla="*/ 64 h 92"/>
              <a:gd name="T26" fmla="*/ 15 w 63"/>
              <a:gd name="T27" fmla="*/ 64 h 92"/>
              <a:gd name="T28" fmla="*/ 16 w 63"/>
              <a:gd name="T29" fmla="*/ 64 h 92"/>
              <a:gd name="T30" fmla="*/ 28 w 63"/>
              <a:gd name="T31" fmla="*/ 55 h 92"/>
              <a:gd name="T32" fmla="*/ 28 w 63"/>
              <a:gd name="T33" fmla="*/ 81 h 92"/>
              <a:gd name="T34" fmla="*/ 7 w 63"/>
              <a:gd name="T35" fmla="*/ 81 h 92"/>
              <a:gd name="T36" fmla="*/ 7 w 63"/>
              <a:gd name="T37" fmla="*/ 81 h 92"/>
              <a:gd name="T38" fmla="*/ 5 w 63"/>
              <a:gd name="T39" fmla="*/ 81 h 92"/>
              <a:gd name="T40" fmla="*/ 5 w 63"/>
              <a:gd name="T41" fmla="*/ 90 h 92"/>
              <a:gd name="T42" fmla="*/ 5 w 63"/>
              <a:gd name="T43" fmla="*/ 90 h 92"/>
              <a:gd name="T44" fmla="*/ 7 w 63"/>
              <a:gd name="T45" fmla="*/ 92 h 92"/>
              <a:gd name="T46" fmla="*/ 60 w 63"/>
              <a:gd name="T47" fmla="*/ 92 h 92"/>
              <a:gd name="T48" fmla="*/ 60 w 63"/>
              <a:gd name="T49" fmla="*/ 92 h 92"/>
              <a:gd name="T50" fmla="*/ 61 w 63"/>
              <a:gd name="T51" fmla="*/ 90 h 92"/>
              <a:gd name="T52" fmla="*/ 61 w 63"/>
              <a:gd name="T53" fmla="*/ 81 h 92"/>
              <a:gd name="T54" fmla="*/ 61 w 63"/>
              <a:gd name="T55" fmla="*/ 81 h 92"/>
              <a:gd name="T56" fmla="*/ 60 w 63"/>
              <a:gd name="T57" fmla="*/ 81 h 92"/>
              <a:gd name="T58" fmla="*/ 60 w 63"/>
              <a:gd name="T59" fmla="*/ 8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" h="92">
                <a:moveTo>
                  <a:pt x="60" y="81"/>
                </a:moveTo>
                <a:lnTo>
                  <a:pt x="37" y="81"/>
                </a:lnTo>
                <a:lnTo>
                  <a:pt x="37" y="47"/>
                </a:lnTo>
                <a:lnTo>
                  <a:pt x="63" y="23"/>
                </a:lnTo>
                <a:lnTo>
                  <a:pt x="63" y="23"/>
                </a:lnTo>
                <a:lnTo>
                  <a:pt x="56" y="21"/>
                </a:lnTo>
                <a:lnTo>
                  <a:pt x="48" y="15"/>
                </a:lnTo>
                <a:lnTo>
                  <a:pt x="43" y="10"/>
                </a:lnTo>
                <a:lnTo>
                  <a:pt x="41" y="0"/>
                </a:lnTo>
                <a:lnTo>
                  <a:pt x="0" y="47"/>
                </a:lnTo>
                <a:lnTo>
                  <a:pt x="0" y="47"/>
                </a:lnTo>
                <a:lnTo>
                  <a:pt x="0" y="49"/>
                </a:lnTo>
                <a:lnTo>
                  <a:pt x="15" y="64"/>
                </a:lnTo>
                <a:lnTo>
                  <a:pt x="15" y="64"/>
                </a:lnTo>
                <a:lnTo>
                  <a:pt x="16" y="64"/>
                </a:lnTo>
                <a:lnTo>
                  <a:pt x="28" y="55"/>
                </a:lnTo>
                <a:lnTo>
                  <a:pt x="28" y="81"/>
                </a:lnTo>
                <a:lnTo>
                  <a:pt x="7" y="81"/>
                </a:lnTo>
                <a:lnTo>
                  <a:pt x="7" y="81"/>
                </a:lnTo>
                <a:lnTo>
                  <a:pt x="5" y="81"/>
                </a:lnTo>
                <a:lnTo>
                  <a:pt x="5" y="90"/>
                </a:lnTo>
                <a:lnTo>
                  <a:pt x="5" y="90"/>
                </a:lnTo>
                <a:lnTo>
                  <a:pt x="7" y="92"/>
                </a:lnTo>
                <a:lnTo>
                  <a:pt x="60" y="92"/>
                </a:lnTo>
                <a:lnTo>
                  <a:pt x="60" y="92"/>
                </a:lnTo>
                <a:lnTo>
                  <a:pt x="61" y="90"/>
                </a:lnTo>
                <a:lnTo>
                  <a:pt x="61" y="81"/>
                </a:lnTo>
                <a:lnTo>
                  <a:pt x="61" y="81"/>
                </a:lnTo>
                <a:lnTo>
                  <a:pt x="60" y="81"/>
                </a:lnTo>
                <a:lnTo>
                  <a:pt x="60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915"/>
          <p:cNvSpPr>
            <a:spLocks/>
          </p:cNvSpPr>
          <p:nvPr/>
        </p:nvSpPr>
        <p:spPr bwMode="auto">
          <a:xfrm>
            <a:off x="3256556" y="5897661"/>
            <a:ext cx="449010" cy="313263"/>
          </a:xfrm>
          <a:custGeom>
            <a:avLst/>
            <a:gdLst>
              <a:gd name="T0" fmla="*/ 111 w 129"/>
              <a:gd name="T1" fmla="*/ 45 h 90"/>
              <a:gd name="T2" fmla="*/ 107 w 129"/>
              <a:gd name="T3" fmla="*/ 29 h 90"/>
              <a:gd name="T4" fmla="*/ 98 w 129"/>
              <a:gd name="T5" fmla="*/ 15 h 90"/>
              <a:gd name="T6" fmla="*/ 90 w 129"/>
              <a:gd name="T7" fmla="*/ 10 h 90"/>
              <a:gd name="T8" fmla="*/ 75 w 129"/>
              <a:gd name="T9" fmla="*/ 2 h 90"/>
              <a:gd name="T10" fmla="*/ 64 w 129"/>
              <a:gd name="T11" fmla="*/ 0 h 90"/>
              <a:gd name="T12" fmla="*/ 47 w 129"/>
              <a:gd name="T13" fmla="*/ 4 h 90"/>
              <a:gd name="T14" fmla="*/ 32 w 129"/>
              <a:gd name="T15" fmla="*/ 15 h 90"/>
              <a:gd name="T16" fmla="*/ 26 w 129"/>
              <a:gd name="T17" fmla="*/ 21 h 90"/>
              <a:gd name="T18" fmla="*/ 19 w 129"/>
              <a:gd name="T19" fmla="*/ 36 h 90"/>
              <a:gd name="T20" fmla="*/ 17 w 129"/>
              <a:gd name="T21" fmla="*/ 45 h 90"/>
              <a:gd name="T22" fmla="*/ 4 w 129"/>
              <a:gd name="T23" fmla="*/ 51 h 90"/>
              <a:gd name="T24" fmla="*/ 0 w 129"/>
              <a:gd name="T25" fmla="*/ 64 h 90"/>
              <a:gd name="T26" fmla="*/ 0 w 129"/>
              <a:gd name="T27" fmla="*/ 72 h 90"/>
              <a:gd name="T28" fmla="*/ 11 w 129"/>
              <a:gd name="T29" fmla="*/ 83 h 90"/>
              <a:gd name="T30" fmla="*/ 19 w 129"/>
              <a:gd name="T31" fmla="*/ 85 h 90"/>
              <a:gd name="T32" fmla="*/ 24 w 129"/>
              <a:gd name="T33" fmla="*/ 90 h 90"/>
              <a:gd name="T34" fmla="*/ 26 w 129"/>
              <a:gd name="T35" fmla="*/ 90 h 90"/>
              <a:gd name="T36" fmla="*/ 30 w 129"/>
              <a:gd name="T37" fmla="*/ 83 h 90"/>
              <a:gd name="T38" fmla="*/ 30 w 129"/>
              <a:gd name="T39" fmla="*/ 47 h 90"/>
              <a:gd name="T40" fmla="*/ 30 w 129"/>
              <a:gd name="T41" fmla="*/ 42 h 90"/>
              <a:gd name="T42" fmla="*/ 36 w 129"/>
              <a:gd name="T43" fmla="*/ 29 h 90"/>
              <a:gd name="T44" fmla="*/ 39 w 129"/>
              <a:gd name="T45" fmla="*/ 23 h 90"/>
              <a:gd name="T46" fmla="*/ 51 w 129"/>
              <a:gd name="T47" fmla="*/ 15 h 90"/>
              <a:gd name="T48" fmla="*/ 64 w 129"/>
              <a:gd name="T49" fmla="*/ 14 h 90"/>
              <a:gd name="T50" fmla="*/ 71 w 129"/>
              <a:gd name="T51" fmla="*/ 14 h 90"/>
              <a:gd name="T52" fmla="*/ 84 w 129"/>
              <a:gd name="T53" fmla="*/ 19 h 90"/>
              <a:gd name="T54" fmla="*/ 90 w 129"/>
              <a:gd name="T55" fmla="*/ 23 h 90"/>
              <a:gd name="T56" fmla="*/ 98 w 129"/>
              <a:gd name="T57" fmla="*/ 34 h 90"/>
              <a:gd name="T58" fmla="*/ 99 w 129"/>
              <a:gd name="T59" fmla="*/ 47 h 90"/>
              <a:gd name="T60" fmla="*/ 99 w 129"/>
              <a:gd name="T61" fmla="*/ 83 h 90"/>
              <a:gd name="T62" fmla="*/ 101 w 129"/>
              <a:gd name="T63" fmla="*/ 89 h 90"/>
              <a:gd name="T64" fmla="*/ 105 w 129"/>
              <a:gd name="T65" fmla="*/ 90 h 90"/>
              <a:gd name="T66" fmla="*/ 109 w 129"/>
              <a:gd name="T67" fmla="*/ 89 h 90"/>
              <a:gd name="T68" fmla="*/ 111 w 129"/>
              <a:gd name="T69" fmla="*/ 85 h 90"/>
              <a:gd name="T70" fmla="*/ 124 w 129"/>
              <a:gd name="T71" fmla="*/ 77 h 90"/>
              <a:gd name="T72" fmla="*/ 129 w 129"/>
              <a:gd name="T73" fmla="*/ 64 h 90"/>
              <a:gd name="T74" fmla="*/ 129 w 129"/>
              <a:gd name="T75" fmla="*/ 57 h 90"/>
              <a:gd name="T76" fmla="*/ 118 w 129"/>
              <a:gd name="T77" fmla="*/ 47 h 90"/>
              <a:gd name="T78" fmla="*/ 111 w 129"/>
              <a:gd name="T79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9" h="90">
                <a:moveTo>
                  <a:pt x="111" y="45"/>
                </a:moveTo>
                <a:lnTo>
                  <a:pt x="111" y="45"/>
                </a:lnTo>
                <a:lnTo>
                  <a:pt x="111" y="36"/>
                </a:lnTo>
                <a:lnTo>
                  <a:pt x="107" y="29"/>
                </a:lnTo>
                <a:lnTo>
                  <a:pt x="103" y="21"/>
                </a:lnTo>
                <a:lnTo>
                  <a:pt x="98" y="15"/>
                </a:lnTo>
                <a:lnTo>
                  <a:pt x="98" y="15"/>
                </a:lnTo>
                <a:lnTo>
                  <a:pt x="90" y="10"/>
                </a:lnTo>
                <a:lnTo>
                  <a:pt x="83" y="4"/>
                </a:lnTo>
                <a:lnTo>
                  <a:pt x="75" y="2"/>
                </a:lnTo>
                <a:lnTo>
                  <a:pt x="64" y="0"/>
                </a:lnTo>
                <a:lnTo>
                  <a:pt x="64" y="0"/>
                </a:lnTo>
                <a:lnTo>
                  <a:pt x="54" y="2"/>
                </a:lnTo>
                <a:lnTo>
                  <a:pt x="47" y="4"/>
                </a:lnTo>
                <a:lnTo>
                  <a:pt x="38" y="10"/>
                </a:lnTo>
                <a:lnTo>
                  <a:pt x="32" y="15"/>
                </a:lnTo>
                <a:lnTo>
                  <a:pt x="32" y="15"/>
                </a:lnTo>
                <a:lnTo>
                  <a:pt x="26" y="21"/>
                </a:lnTo>
                <a:lnTo>
                  <a:pt x="23" y="29"/>
                </a:lnTo>
                <a:lnTo>
                  <a:pt x="19" y="36"/>
                </a:lnTo>
                <a:lnTo>
                  <a:pt x="17" y="45"/>
                </a:lnTo>
                <a:lnTo>
                  <a:pt x="17" y="45"/>
                </a:lnTo>
                <a:lnTo>
                  <a:pt x="11" y="47"/>
                </a:lnTo>
                <a:lnTo>
                  <a:pt x="4" y="51"/>
                </a:lnTo>
                <a:lnTo>
                  <a:pt x="0" y="57"/>
                </a:lnTo>
                <a:lnTo>
                  <a:pt x="0" y="64"/>
                </a:lnTo>
                <a:lnTo>
                  <a:pt x="0" y="64"/>
                </a:lnTo>
                <a:lnTo>
                  <a:pt x="0" y="72"/>
                </a:lnTo>
                <a:lnTo>
                  <a:pt x="4" y="77"/>
                </a:lnTo>
                <a:lnTo>
                  <a:pt x="11" y="83"/>
                </a:lnTo>
                <a:lnTo>
                  <a:pt x="19" y="85"/>
                </a:lnTo>
                <a:lnTo>
                  <a:pt x="19" y="85"/>
                </a:lnTo>
                <a:lnTo>
                  <a:pt x="21" y="89"/>
                </a:lnTo>
                <a:lnTo>
                  <a:pt x="24" y="90"/>
                </a:lnTo>
                <a:lnTo>
                  <a:pt x="24" y="90"/>
                </a:lnTo>
                <a:lnTo>
                  <a:pt x="26" y="90"/>
                </a:lnTo>
                <a:lnTo>
                  <a:pt x="28" y="89"/>
                </a:lnTo>
                <a:lnTo>
                  <a:pt x="30" y="83"/>
                </a:lnTo>
                <a:lnTo>
                  <a:pt x="30" y="47"/>
                </a:lnTo>
                <a:lnTo>
                  <a:pt x="30" y="47"/>
                </a:lnTo>
                <a:lnTo>
                  <a:pt x="30" y="47"/>
                </a:lnTo>
                <a:lnTo>
                  <a:pt x="30" y="42"/>
                </a:lnTo>
                <a:lnTo>
                  <a:pt x="32" y="34"/>
                </a:lnTo>
                <a:lnTo>
                  <a:pt x="36" y="29"/>
                </a:lnTo>
                <a:lnTo>
                  <a:pt x="39" y="23"/>
                </a:lnTo>
                <a:lnTo>
                  <a:pt x="39" y="23"/>
                </a:lnTo>
                <a:lnTo>
                  <a:pt x="45" y="19"/>
                </a:lnTo>
                <a:lnTo>
                  <a:pt x="51" y="15"/>
                </a:lnTo>
                <a:lnTo>
                  <a:pt x="58" y="14"/>
                </a:lnTo>
                <a:lnTo>
                  <a:pt x="64" y="14"/>
                </a:lnTo>
                <a:lnTo>
                  <a:pt x="64" y="14"/>
                </a:lnTo>
                <a:lnTo>
                  <a:pt x="71" y="14"/>
                </a:lnTo>
                <a:lnTo>
                  <a:pt x="79" y="15"/>
                </a:lnTo>
                <a:lnTo>
                  <a:pt x="84" y="19"/>
                </a:lnTo>
                <a:lnTo>
                  <a:pt x="90" y="23"/>
                </a:lnTo>
                <a:lnTo>
                  <a:pt x="90" y="23"/>
                </a:lnTo>
                <a:lnTo>
                  <a:pt x="94" y="29"/>
                </a:lnTo>
                <a:lnTo>
                  <a:pt x="98" y="34"/>
                </a:lnTo>
                <a:lnTo>
                  <a:pt x="99" y="40"/>
                </a:lnTo>
                <a:lnTo>
                  <a:pt x="99" y="47"/>
                </a:lnTo>
                <a:lnTo>
                  <a:pt x="99" y="47"/>
                </a:lnTo>
                <a:lnTo>
                  <a:pt x="99" y="83"/>
                </a:lnTo>
                <a:lnTo>
                  <a:pt x="99" y="83"/>
                </a:lnTo>
                <a:lnTo>
                  <a:pt x="101" y="89"/>
                </a:lnTo>
                <a:lnTo>
                  <a:pt x="103" y="90"/>
                </a:lnTo>
                <a:lnTo>
                  <a:pt x="105" y="90"/>
                </a:lnTo>
                <a:lnTo>
                  <a:pt x="105" y="90"/>
                </a:lnTo>
                <a:lnTo>
                  <a:pt x="109" y="89"/>
                </a:lnTo>
                <a:lnTo>
                  <a:pt x="111" y="85"/>
                </a:lnTo>
                <a:lnTo>
                  <a:pt x="111" y="85"/>
                </a:lnTo>
                <a:lnTo>
                  <a:pt x="118" y="83"/>
                </a:lnTo>
                <a:lnTo>
                  <a:pt x="124" y="77"/>
                </a:lnTo>
                <a:lnTo>
                  <a:pt x="129" y="72"/>
                </a:lnTo>
                <a:lnTo>
                  <a:pt x="129" y="64"/>
                </a:lnTo>
                <a:lnTo>
                  <a:pt x="129" y="64"/>
                </a:lnTo>
                <a:lnTo>
                  <a:pt x="129" y="57"/>
                </a:lnTo>
                <a:lnTo>
                  <a:pt x="124" y="51"/>
                </a:lnTo>
                <a:lnTo>
                  <a:pt x="118" y="47"/>
                </a:lnTo>
                <a:lnTo>
                  <a:pt x="111" y="45"/>
                </a:lnTo>
                <a:lnTo>
                  <a:pt x="111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916"/>
          <p:cNvSpPr>
            <a:spLocks noEditPoints="1"/>
          </p:cNvSpPr>
          <p:nvPr/>
        </p:nvSpPr>
        <p:spPr bwMode="auto">
          <a:xfrm>
            <a:off x="4474798" y="5904623"/>
            <a:ext cx="407241" cy="302821"/>
          </a:xfrm>
          <a:custGeom>
            <a:avLst/>
            <a:gdLst>
              <a:gd name="T0" fmla="*/ 6 w 117"/>
              <a:gd name="T1" fmla="*/ 0 h 87"/>
              <a:gd name="T2" fmla="*/ 0 w 117"/>
              <a:gd name="T3" fmla="*/ 81 h 87"/>
              <a:gd name="T4" fmla="*/ 6 w 117"/>
              <a:gd name="T5" fmla="*/ 87 h 87"/>
              <a:gd name="T6" fmla="*/ 115 w 117"/>
              <a:gd name="T7" fmla="*/ 85 h 87"/>
              <a:gd name="T8" fmla="*/ 117 w 117"/>
              <a:gd name="T9" fmla="*/ 8 h 87"/>
              <a:gd name="T10" fmla="*/ 111 w 117"/>
              <a:gd name="T11" fmla="*/ 0 h 87"/>
              <a:gd name="T12" fmla="*/ 29 w 117"/>
              <a:gd name="T13" fmla="*/ 62 h 87"/>
              <a:gd name="T14" fmla="*/ 25 w 117"/>
              <a:gd name="T15" fmla="*/ 72 h 87"/>
              <a:gd name="T16" fmla="*/ 21 w 117"/>
              <a:gd name="T17" fmla="*/ 75 h 87"/>
              <a:gd name="T18" fmla="*/ 19 w 117"/>
              <a:gd name="T19" fmla="*/ 64 h 87"/>
              <a:gd name="T20" fmla="*/ 15 w 117"/>
              <a:gd name="T21" fmla="*/ 60 h 87"/>
              <a:gd name="T22" fmla="*/ 15 w 117"/>
              <a:gd name="T23" fmla="*/ 43 h 87"/>
              <a:gd name="T24" fmla="*/ 19 w 117"/>
              <a:gd name="T25" fmla="*/ 15 h 87"/>
              <a:gd name="T26" fmla="*/ 21 w 117"/>
              <a:gd name="T27" fmla="*/ 13 h 87"/>
              <a:gd name="T28" fmla="*/ 25 w 117"/>
              <a:gd name="T29" fmla="*/ 43 h 87"/>
              <a:gd name="T30" fmla="*/ 29 w 117"/>
              <a:gd name="T31" fmla="*/ 45 h 87"/>
              <a:gd name="T32" fmla="*/ 47 w 117"/>
              <a:gd name="T33" fmla="*/ 51 h 87"/>
              <a:gd name="T34" fmla="*/ 44 w 117"/>
              <a:gd name="T35" fmla="*/ 72 h 87"/>
              <a:gd name="T36" fmla="*/ 40 w 117"/>
              <a:gd name="T37" fmla="*/ 75 h 87"/>
              <a:gd name="T38" fmla="*/ 38 w 117"/>
              <a:gd name="T39" fmla="*/ 72 h 87"/>
              <a:gd name="T40" fmla="*/ 34 w 117"/>
              <a:gd name="T41" fmla="*/ 53 h 87"/>
              <a:gd name="T42" fmla="*/ 34 w 117"/>
              <a:gd name="T43" fmla="*/ 36 h 87"/>
              <a:gd name="T44" fmla="*/ 38 w 117"/>
              <a:gd name="T45" fmla="*/ 15 h 87"/>
              <a:gd name="T46" fmla="*/ 40 w 117"/>
              <a:gd name="T47" fmla="*/ 13 h 87"/>
              <a:gd name="T48" fmla="*/ 44 w 117"/>
              <a:gd name="T49" fmla="*/ 15 h 87"/>
              <a:gd name="T50" fmla="*/ 47 w 117"/>
              <a:gd name="T51" fmla="*/ 34 h 87"/>
              <a:gd name="T52" fmla="*/ 66 w 117"/>
              <a:gd name="T53" fmla="*/ 45 h 87"/>
              <a:gd name="T54" fmla="*/ 62 w 117"/>
              <a:gd name="T55" fmla="*/ 47 h 87"/>
              <a:gd name="T56" fmla="*/ 62 w 117"/>
              <a:gd name="T57" fmla="*/ 73 h 87"/>
              <a:gd name="T58" fmla="*/ 57 w 117"/>
              <a:gd name="T59" fmla="*/ 73 h 87"/>
              <a:gd name="T60" fmla="*/ 57 w 117"/>
              <a:gd name="T61" fmla="*/ 47 h 87"/>
              <a:gd name="T62" fmla="*/ 53 w 117"/>
              <a:gd name="T63" fmla="*/ 30 h 87"/>
              <a:gd name="T64" fmla="*/ 57 w 117"/>
              <a:gd name="T65" fmla="*/ 27 h 87"/>
              <a:gd name="T66" fmla="*/ 57 w 117"/>
              <a:gd name="T67" fmla="*/ 13 h 87"/>
              <a:gd name="T68" fmla="*/ 62 w 117"/>
              <a:gd name="T69" fmla="*/ 13 h 87"/>
              <a:gd name="T70" fmla="*/ 62 w 117"/>
              <a:gd name="T71" fmla="*/ 27 h 87"/>
              <a:gd name="T72" fmla="*/ 66 w 117"/>
              <a:gd name="T73" fmla="*/ 45 h 87"/>
              <a:gd name="T74" fmla="*/ 83 w 117"/>
              <a:gd name="T75" fmla="*/ 43 h 87"/>
              <a:gd name="T76" fmla="*/ 81 w 117"/>
              <a:gd name="T77" fmla="*/ 72 h 87"/>
              <a:gd name="T78" fmla="*/ 77 w 117"/>
              <a:gd name="T79" fmla="*/ 75 h 87"/>
              <a:gd name="T80" fmla="*/ 75 w 117"/>
              <a:gd name="T81" fmla="*/ 45 h 87"/>
              <a:gd name="T82" fmla="*/ 72 w 117"/>
              <a:gd name="T83" fmla="*/ 42 h 87"/>
              <a:gd name="T84" fmla="*/ 72 w 117"/>
              <a:gd name="T85" fmla="*/ 25 h 87"/>
              <a:gd name="T86" fmla="*/ 75 w 117"/>
              <a:gd name="T87" fmla="*/ 15 h 87"/>
              <a:gd name="T88" fmla="*/ 77 w 117"/>
              <a:gd name="T89" fmla="*/ 13 h 87"/>
              <a:gd name="T90" fmla="*/ 81 w 117"/>
              <a:gd name="T91" fmla="*/ 23 h 87"/>
              <a:gd name="T92" fmla="*/ 85 w 117"/>
              <a:gd name="T93" fmla="*/ 27 h 87"/>
              <a:gd name="T94" fmla="*/ 104 w 117"/>
              <a:gd name="T95" fmla="*/ 45 h 87"/>
              <a:gd name="T96" fmla="*/ 100 w 117"/>
              <a:gd name="T97" fmla="*/ 72 h 87"/>
              <a:gd name="T98" fmla="*/ 96 w 117"/>
              <a:gd name="T99" fmla="*/ 75 h 87"/>
              <a:gd name="T100" fmla="*/ 94 w 117"/>
              <a:gd name="T101" fmla="*/ 72 h 87"/>
              <a:gd name="T102" fmla="*/ 90 w 117"/>
              <a:gd name="T103" fmla="*/ 47 h 87"/>
              <a:gd name="T104" fmla="*/ 90 w 117"/>
              <a:gd name="T105" fmla="*/ 30 h 87"/>
              <a:gd name="T106" fmla="*/ 94 w 117"/>
              <a:gd name="T107" fmla="*/ 15 h 87"/>
              <a:gd name="T108" fmla="*/ 96 w 117"/>
              <a:gd name="T109" fmla="*/ 13 h 87"/>
              <a:gd name="T110" fmla="*/ 100 w 117"/>
              <a:gd name="T111" fmla="*/ 15 h 87"/>
              <a:gd name="T112" fmla="*/ 102 w 117"/>
              <a:gd name="T113" fmla="*/ 2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7" h="87">
                <a:moveTo>
                  <a:pt x="111" y="0"/>
                </a:moveTo>
                <a:lnTo>
                  <a:pt x="6" y="0"/>
                </a:lnTo>
                <a:lnTo>
                  <a:pt x="6" y="0"/>
                </a:lnTo>
                <a:lnTo>
                  <a:pt x="2" y="2"/>
                </a:lnTo>
                <a:lnTo>
                  <a:pt x="0" y="8"/>
                </a:lnTo>
                <a:lnTo>
                  <a:pt x="0" y="81"/>
                </a:lnTo>
                <a:lnTo>
                  <a:pt x="0" y="81"/>
                </a:lnTo>
                <a:lnTo>
                  <a:pt x="2" y="85"/>
                </a:lnTo>
                <a:lnTo>
                  <a:pt x="6" y="87"/>
                </a:lnTo>
                <a:lnTo>
                  <a:pt x="111" y="87"/>
                </a:lnTo>
                <a:lnTo>
                  <a:pt x="111" y="87"/>
                </a:lnTo>
                <a:lnTo>
                  <a:pt x="115" y="85"/>
                </a:lnTo>
                <a:lnTo>
                  <a:pt x="117" y="81"/>
                </a:lnTo>
                <a:lnTo>
                  <a:pt x="117" y="8"/>
                </a:lnTo>
                <a:lnTo>
                  <a:pt x="117" y="8"/>
                </a:lnTo>
                <a:lnTo>
                  <a:pt x="115" y="2"/>
                </a:lnTo>
                <a:lnTo>
                  <a:pt x="111" y="0"/>
                </a:lnTo>
                <a:lnTo>
                  <a:pt x="111" y="0"/>
                </a:lnTo>
                <a:close/>
                <a:moveTo>
                  <a:pt x="29" y="60"/>
                </a:moveTo>
                <a:lnTo>
                  <a:pt x="29" y="60"/>
                </a:lnTo>
                <a:lnTo>
                  <a:pt x="29" y="62"/>
                </a:lnTo>
                <a:lnTo>
                  <a:pt x="25" y="64"/>
                </a:lnTo>
                <a:lnTo>
                  <a:pt x="25" y="72"/>
                </a:lnTo>
                <a:lnTo>
                  <a:pt x="25" y="72"/>
                </a:lnTo>
                <a:lnTo>
                  <a:pt x="25" y="73"/>
                </a:lnTo>
                <a:lnTo>
                  <a:pt x="21" y="75"/>
                </a:lnTo>
                <a:lnTo>
                  <a:pt x="21" y="75"/>
                </a:lnTo>
                <a:lnTo>
                  <a:pt x="19" y="73"/>
                </a:lnTo>
                <a:lnTo>
                  <a:pt x="19" y="72"/>
                </a:lnTo>
                <a:lnTo>
                  <a:pt x="19" y="64"/>
                </a:lnTo>
                <a:lnTo>
                  <a:pt x="19" y="64"/>
                </a:lnTo>
                <a:lnTo>
                  <a:pt x="15" y="62"/>
                </a:lnTo>
                <a:lnTo>
                  <a:pt x="15" y="60"/>
                </a:lnTo>
                <a:lnTo>
                  <a:pt x="15" y="45"/>
                </a:lnTo>
                <a:lnTo>
                  <a:pt x="15" y="45"/>
                </a:lnTo>
                <a:lnTo>
                  <a:pt x="15" y="43"/>
                </a:lnTo>
                <a:lnTo>
                  <a:pt x="19" y="43"/>
                </a:lnTo>
                <a:lnTo>
                  <a:pt x="19" y="15"/>
                </a:lnTo>
                <a:lnTo>
                  <a:pt x="19" y="15"/>
                </a:lnTo>
                <a:lnTo>
                  <a:pt x="19" y="13"/>
                </a:lnTo>
                <a:lnTo>
                  <a:pt x="21" y="13"/>
                </a:lnTo>
                <a:lnTo>
                  <a:pt x="21" y="13"/>
                </a:lnTo>
                <a:lnTo>
                  <a:pt x="25" y="13"/>
                </a:lnTo>
                <a:lnTo>
                  <a:pt x="25" y="15"/>
                </a:lnTo>
                <a:lnTo>
                  <a:pt x="25" y="43"/>
                </a:lnTo>
                <a:lnTo>
                  <a:pt x="25" y="43"/>
                </a:lnTo>
                <a:lnTo>
                  <a:pt x="29" y="43"/>
                </a:lnTo>
                <a:lnTo>
                  <a:pt x="29" y="45"/>
                </a:lnTo>
                <a:lnTo>
                  <a:pt x="29" y="60"/>
                </a:lnTo>
                <a:close/>
                <a:moveTo>
                  <a:pt x="47" y="51"/>
                </a:moveTo>
                <a:lnTo>
                  <a:pt x="47" y="51"/>
                </a:lnTo>
                <a:lnTo>
                  <a:pt x="47" y="53"/>
                </a:lnTo>
                <a:lnTo>
                  <a:pt x="44" y="55"/>
                </a:lnTo>
                <a:lnTo>
                  <a:pt x="44" y="72"/>
                </a:lnTo>
                <a:lnTo>
                  <a:pt x="44" y="72"/>
                </a:lnTo>
                <a:lnTo>
                  <a:pt x="44" y="73"/>
                </a:lnTo>
                <a:lnTo>
                  <a:pt x="40" y="75"/>
                </a:lnTo>
                <a:lnTo>
                  <a:pt x="40" y="75"/>
                </a:lnTo>
                <a:lnTo>
                  <a:pt x="38" y="73"/>
                </a:lnTo>
                <a:lnTo>
                  <a:pt x="38" y="72"/>
                </a:lnTo>
                <a:lnTo>
                  <a:pt x="38" y="55"/>
                </a:lnTo>
                <a:lnTo>
                  <a:pt x="38" y="55"/>
                </a:lnTo>
                <a:lnTo>
                  <a:pt x="34" y="53"/>
                </a:lnTo>
                <a:lnTo>
                  <a:pt x="34" y="51"/>
                </a:lnTo>
                <a:lnTo>
                  <a:pt x="34" y="36"/>
                </a:lnTo>
                <a:lnTo>
                  <a:pt x="34" y="36"/>
                </a:lnTo>
                <a:lnTo>
                  <a:pt x="34" y="34"/>
                </a:lnTo>
                <a:lnTo>
                  <a:pt x="38" y="32"/>
                </a:lnTo>
                <a:lnTo>
                  <a:pt x="38" y="15"/>
                </a:lnTo>
                <a:lnTo>
                  <a:pt x="38" y="15"/>
                </a:lnTo>
                <a:lnTo>
                  <a:pt x="38" y="13"/>
                </a:lnTo>
                <a:lnTo>
                  <a:pt x="40" y="13"/>
                </a:lnTo>
                <a:lnTo>
                  <a:pt x="40" y="13"/>
                </a:lnTo>
                <a:lnTo>
                  <a:pt x="44" y="13"/>
                </a:lnTo>
                <a:lnTo>
                  <a:pt x="44" y="15"/>
                </a:lnTo>
                <a:lnTo>
                  <a:pt x="44" y="32"/>
                </a:lnTo>
                <a:lnTo>
                  <a:pt x="44" y="32"/>
                </a:lnTo>
                <a:lnTo>
                  <a:pt x="47" y="34"/>
                </a:lnTo>
                <a:lnTo>
                  <a:pt x="47" y="36"/>
                </a:lnTo>
                <a:lnTo>
                  <a:pt x="47" y="51"/>
                </a:lnTo>
                <a:close/>
                <a:moveTo>
                  <a:pt x="66" y="45"/>
                </a:moveTo>
                <a:lnTo>
                  <a:pt x="66" y="45"/>
                </a:lnTo>
                <a:lnTo>
                  <a:pt x="66" y="47"/>
                </a:lnTo>
                <a:lnTo>
                  <a:pt x="62" y="47"/>
                </a:lnTo>
                <a:lnTo>
                  <a:pt x="62" y="72"/>
                </a:lnTo>
                <a:lnTo>
                  <a:pt x="62" y="72"/>
                </a:lnTo>
                <a:lnTo>
                  <a:pt x="62" y="73"/>
                </a:lnTo>
                <a:lnTo>
                  <a:pt x="59" y="75"/>
                </a:lnTo>
                <a:lnTo>
                  <a:pt x="59" y="75"/>
                </a:lnTo>
                <a:lnTo>
                  <a:pt x="57" y="73"/>
                </a:lnTo>
                <a:lnTo>
                  <a:pt x="57" y="72"/>
                </a:lnTo>
                <a:lnTo>
                  <a:pt x="57" y="47"/>
                </a:lnTo>
                <a:lnTo>
                  <a:pt x="57" y="47"/>
                </a:lnTo>
                <a:lnTo>
                  <a:pt x="53" y="47"/>
                </a:lnTo>
                <a:lnTo>
                  <a:pt x="53" y="45"/>
                </a:lnTo>
                <a:lnTo>
                  <a:pt x="53" y="30"/>
                </a:lnTo>
                <a:lnTo>
                  <a:pt x="53" y="30"/>
                </a:lnTo>
                <a:lnTo>
                  <a:pt x="53" y="28"/>
                </a:lnTo>
                <a:lnTo>
                  <a:pt x="57" y="27"/>
                </a:lnTo>
                <a:lnTo>
                  <a:pt x="57" y="15"/>
                </a:lnTo>
                <a:lnTo>
                  <a:pt x="57" y="15"/>
                </a:lnTo>
                <a:lnTo>
                  <a:pt x="57" y="13"/>
                </a:lnTo>
                <a:lnTo>
                  <a:pt x="59" y="13"/>
                </a:lnTo>
                <a:lnTo>
                  <a:pt x="59" y="13"/>
                </a:lnTo>
                <a:lnTo>
                  <a:pt x="62" y="13"/>
                </a:lnTo>
                <a:lnTo>
                  <a:pt x="62" y="15"/>
                </a:lnTo>
                <a:lnTo>
                  <a:pt x="62" y="27"/>
                </a:lnTo>
                <a:lnTo>
                  <a:pt x="62" y="27"/>
                </a:lnTo>
                <a:lnTo>
                  <a:pt x="66" y="28"/>
                </a:lnTo>
                <a:lnTo>
                  <a:pt x="66" y="30"/>
                </a:lnTo>
                <a:lnTo>
                  <a:pt x="66" y="45"/>
                </a:lnTo>
                <a:close/>
                <a:moveTo>
                  <a:pt x="85" y="42"/>
                </a:moveTo>
                <a:lnTo>
                  <a:pt x="85" y="42"/>
                </a:lnTo>
                <a:lnTo>
                  <a:pt x="83" y="43"/>
                </a:lnTo>
                <a:lnTo>
                  <a:pt x="81" y="45"/>
                </a:lnTo>
                <a:lnTo>
                  <a:pt x="81" y="72"/>
                </a:lnTo>
                <a:lnTo>
                  <a:pt x="81" y="72"/>
                </a:lnTo>
                <a:lnTo>
                  <a:pt x="81" y="73"/>
                </a:lnTo>
                <a:lnTo>
                  <a:pt x="77" y="75"/>
                </a:lnTo>
                <a:lnTo>
                  <a:pt x="77" y="75"/>
                </a:lnTo>
                <a:lnTo>
                  <a:pt x="75" y="73"/>
                </a:lnTo>
                <a:lnTo>
                  <a:pt x="75" y="72"/>
                </a:lnTo>
                <a:lnTo>
                  <a:pt x="75" y="45"/>
                </a:lnTo>
                <a:lnTo>
                  <a:pt x="75" y="45"/>
                </a:lnTo>
                <a:lnTo>
                  <a:pt x="72" y="43"/>
                </a:lnTo>
                <a:lnTo>
                  <a:pt x="72" y="42"/>
                </a:lnTo>
                <a:lnTo>
                  <a:pt x="72" y="27"/>
                </a:lnTo>
                <a:lnTo>
                  <a:pt x="72" y="27"/>
                </a:lnTo>
                <a:lnTo>
                  <a:pt x="72" y="25"/>
                </a:lnTo>
                <a:lnTo>
                  <a:pt x="75" y="23"/>
                </a:lnTo>
                <a:lnTo>
                  <a:pt x="75" y="15"/>
                </a:lnTo>
                <a:lnTo>
                  <a:pt x="75" y="15"/>
                </a:lnTo>
                <a:lnTo>
                  <a:pt x="75" y="13"/>
                </a:lnTo>
                <a:lnTo>
                  <a:pt x="77" y="13"/>
                </a:lnTo>
                <a:lnTo>
                  <a:pt x="77" y="13"/>
                </a:lnTo>
                <a:lnTo>
                  <a:pt x="81" y="13"/>
                </a:lnTo>
                <a:lnTo>
                  <a:pt x="81" y="15"/>
                </a:lnTo>
                <a:lnTo>
                  <a:pt x="81" y="23"/>
                </a:lnTo>
                <a:lnTo>
                  <a:pt x="81" y="23"/>
                </a:lnTo>
                <a:lnTo>
                  <a:pt x="83" y="25"/>
                </a:lnTo>
                <a:lnTo>
                  <a:pt x="85" y="27"/>
                </a:lnTo>
                <a:lnTo>
                  <a:pt x="85" y="42"/>
                </a:lnTo>
                <a:close/>
                <a:moveTo>
                  <a:pt x="104" y="45"/>
                </a:moveTo>
                <a:lnTo>
                  <a:pt x="104" y="45"/>
                </a:lnTo>
                <a:lnTo>
                  <a:pt x="102" y="47"/>
                </a:lnTo>
                <a:lnTo>
                  <a:pt x="100" y="49"/>
                </a:lnTo>
                <a:lnTo>
                  <a:pt x="100" y="72"/>
                </a:lnTo>
                <a:lnTo>
                  <a:pt x="100" y="72"/>
                </a:lnTo>
                <a:lnTo>
                  <a:pt x="100" y="73"/>
                </a:lnTo>
                <a:lnTo>
                  <a:pt x="96" y="75"/>
                </a:lnTo>
                <a:lnTo>
                  <a:pt x="96" y="75"/>
                </a:lnTo>
                <a:lnTo>
                  <a:pt x="94" y="73"/>
                </a:lnTo>
                <a:lnTo>
                  <a:pt x="94" y="72"/>
                </a:lnTo>
                <a:lnTo>
                  <a:pt x="94" y="49"/>
                </a:lnTo>
                <a:lnTo>
                  <a:pt x="94" y="49"/>
                </a:lnTo>
                <a:lnTo>
                  <a:pt x="90" y="47"/>
                </a:lnTo>
                <a:lnTo>
                  <a:pt x="90" y="45"/>
                </a:lnTo>
                <a:lnTo>
                  <a:pt x="90" y="30"/>
                </a:lnTo>
                <a:lnTo>
                  <a:pt x="90" y="30"/>
                </a:lnTo>
                <a:lnTo>
                  <a:pt x="90" y="28"/>
                </a:lnTo>
                <a:lnTo>
                  <a:pt x="94" y="28"/>
                </a:lnTo>
                <a:lnTo>
                  <a:pt x="94" y="15"/>
                </a:lnTo>
                <a:lnTo>
                  <a:pt x="94" y="15"/>
                </a:lnTo>
                <a:lnTo>
                  <a:pt x="94" y="13"/>
                </a:lnTo>
                <a:lnTo>
                  <a:pt x="96" y="13"/>
                </a:lnTo>
                <a:lnTo>
                  <a:pt x="96" y="13"/>
                </a:lnTo>
                <a:lnTo>
                  <a:pt x="100" y="13"/>
                </a:lnTo>
                <a:lnTo>
                  <a:pt x="100" y="15"/>
                </a:lnTo>
                <a:lnTo>
                  <a:pt x="100" y="28"/>
                </a:lnTo>
                <a:lnTo>
                  <a:pt x="100" y="28"/>
                </a:lnTo>
                <a:lnTo>
                  <a:pt x="102" y="28"/>
                </a:lnTo>
                <a:lnTo>
                  <a:pt x="104" y="30"/>
                </a:lnTo>
                <a:lnTo>
                  <a:pt x="104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917"/>
          <p:cNvSpPr>
            <a:spLocks noEditPoints="1"/>
          </p:cNvSpPr>
          <p:nvPr/>
        </p:nvSpPr>
        <p:spPr bwMode="auto">
          <a:xfrm>
            <a:off x="2727491" y="5841970"/>
            <a:ext cx="306301" cy="428125"/>
          </a:xfrm>
          <a:custGeom>
            <a:avLst/>
            <a:gdLst>
              <a:gd name="T0" fmla="*/ 86 w 88"/>
              <a:gd name="T1" fmla="*/ 56 h 123"/>
              <a:gd name="T2" fmla="*/ 83 w 88"/>
              <a:gd name="T3" fmla="*/ 61 h 123"/>
              <a:gd name="T4" fmla="*/ 77 w 88"/>
              <a:gd name="T5" fmla="*/ 61 h 123"/>
              <a:gd name="T6" fmla="*/ 77 w 88"/>
              <a:gd name="T7" fmla="*/ 54 h 123"/>
              <a:gd name="T8" fmla="*/ 70 w 88"/>
              <a:gd name="T9" fmla="*/ 58 h 123"/>
              <a:gd name="T10" fmla="*/ 70 w 88"/>
              <a:gd name="T11" fmla="*/ 61 h 123"/>
              <a:gd name="T12" fmla="*/ 64 w 88"/>
              <a:gd name="T13" fmla="*/ 16 h 123"/>
              <a:gd name="T14" fmla="*/ 62 w 88"/>
              <a:gd name="T15" fmla="*/ 11 h 123"/>
              <a:gd name="T16" fmla="*/ 53 w 88"/>
              <a:gd name="T17" fmla="*/ 2 h 123"/>
              <a:gd name="T18" fmla="*/ 45 w 88"/>
              <a:gd name="T19" fmla="*/ 0 h 123"/>
              <a:gd name="T20" fmla="*/ 32 w 88"/>
              <a:gd name="T21" fmla="*/ 5 h 123"/>
              <a:gd name="T22" fmla="*/ 27 w 88"/>
              <a:gd name="T23" fmla="*/ 16 h 123"/>
              <a:gd name="T24" fmla="*/ 21 w 88"/>
              <a:gd name="T25" fmla="*/ 61 h 123"/>
              <a:gd name="T26" fmla="*/ 21 w 88"/>
              <a:gd name="T27" fmla="*/ 58 h 123"/>
              <a:gd name="T28" fmla="*/ 12 w 88"/>
              <a:gd name="T29" fmla="*/ 54 h 123"/>
              <a:gd name="T30" fmla="*/ 12 w 88"/>
              <a:gd name="T31" fmla="*/ 58 h 123"/>
              <a:gd name="T32" fmla="*/ 8 w 88"/>
              <a:gd name="T33" fmla="*/ 61 h 123"/>
              <a:gd name="T34" fmla="*/ 2 w 88"/>
              <a:gd name="T35" fmla="*/ 56 h 123"/>
              <a:gd name="T36" fmla="*/ 2 w 88"/>
              <a:gd name="T37" fmla="*/ 63 h 123"/>
              <a:gd name="T38" fmla="*/ 0 w 88"/>
              <a:gd name="T39" fmla="*/ 65 h 123"/>
              <a:gd name="T40" fmla="*/ 2 w 88"/>
              <a:gd name="T41" fmla="*/ 75 h 123"/>
              <a:gd name="T42" fmla="*/ 8 w 88"/>
              <a:gd name="T43" fmla="*/ 73 h 123"/>
              <a:gd name="T44" fmla="*/ 13 w 88"/>
              <a:gd name="T45" fmla="*/ 69 h 123"/>
              <a:gd name="T46" fmla="*/ 17 w 88"/>
              <a:gd name="T47" fmla="*/ 80 h 123"/>
              <a:gd name="T48" fmla="*/ 23 w 88"/>
              <a:gd name="T49" fmla="*/ 90 h 123"/>
              <a:gd name="T50" fmla="*/ 40 w 88"/>
              <a:gd name="T51" fmla="*/ 99 h 123"/>
              <a:gd name="T52" fmla="*/ 17 w 88"/>
              <a:gd name="T53" fmla="*/ 118 h 123"/>
              <a:gd name="T54" fmla="*/ 73 w 88"/>
              <a:gd name="T55" fmla="*/ 123 h 123"/>
              <a:gd name="T56" fmla="*/ 49 w 88"/>
              <a:gd name="T57" fmla="*/ 118 h 123"/>
              <a:gd name="T58" fmla="*/ 49 w 88"/>
              <a:gd name="T59" fmla="*/ 99 h 123"/>
              <a:gd name="T60" fmla="*/ 68 w 88"/>
              <a:gd name="T61" fmla="*/ 88 h 123"/>
              <a:gd name="T62" fmla="*/ 73 w 88"/>
              <a:gd name="T63" fmla="*/ 80 h 123"/>
              <a:gd name="T64" fmla="*/ 83 w 88"/>
              <a:gd name="T65" fmla="*/ 69 h 123"/>
              <a:gd name="T66" fmla="*/ 86 w 88"/>
              <a:gd name="T67" fmla="*/ 75 h 123"/>
              <a:gd name="T68" fmla="*/ 86 w 88"/>
              <a:gd name="T69" fmla="*/ 69 h 123"/>
              <a:gd name="T70" fmla="*/ 88 w 88"/>
              <a:gd name="T71" fmla="*/ 65 h 123"/>
              <a:gd name="T72" fmla="*/ 86 w 88"/>
              <a:gd name="T73" fmla="*/ 63 h 123"/>
              <a:gd name="T74" fmla="*/ 53 w 88"/>
              <a:gd name="T75" fmla="*/ 16 h 123"/>
              <a:gd name="T76" fmla="*/ 55 w 88"/>
              <a:gd name="T77" fmla="*/ 15 h 123"/>
              <a:gd name="T78" fmla="*/ 57 w 88"/>
              <a:gd name="T79" fmla="*/ 15 h 123"/>
              <a:gd name="T80" fmla="*/ 58 w 88"/>
              <a:gd name="T81" fmla="*/ 16 h 123"/>
              <a:gd name="T82" fmla="*/ 58 w 88"/>
              <a:gd name="T83" fmla="*/ 28 h 123"/>
              <a:gd name="T84" fmla="*/ 57 w 88"/>
              <a:gd name="T85" fmla="*/ 30 h 123"/>
              <a:gd name="T86" fmla="*/ 55 w 88"/>
              <a:gd name="T87" fmla="*/ 30 h 123"/>
              <a:gd name="T88" fmla="*/ 53 w 88"/>
              <a:gd name="T89" fmla="*/ 16 h 123"/>
              <a:gd name="T90" fmla="*/ 62 w 88"/>
              <a:gd name="T91" fmla="*/ 84 h 123"/>
              <a:gd name="T92" fmla="*/ 45 w 88"/>
              <a:gd name="T93" fmla="*/ 91 h 123"/>
              <a:gd name="T94" fmla="*/ 36 w 88"/>
              <a:gd name="T95" fmla="*/ 90 h 123"/>
              <a:gd name="T96" fmla="*/ 28 w 88"/>
              <a:gd name="T97" fmla="*/ 84 h 123"/>
              <a:gd name="T98" fmla="*/ 21 w 88"/>
              <a:gd name="T99" fmla="*/ 69 h 123"/>
              <a:gd name="T100" fmla="*/ 27 w 88"/>
              <a:gd name="T101" fmla="*/ 71 h 123"/>
              <a:gd name="T102" fmla="*/ 28 w 88"/>
              <a:gd name="T103" fmla="*/ 78 h 123"/>
              <a:gd name="T104" fmla="*/ 38 w 88"/>
              <a:gd name="T105" fmla="*/ 86 h 123"/>
              <a:gd name="T106" fmla="*/ 45 w 88"/>
              <a:gd name="T107" fmla="*/ 88 h 123"/>
              <a:gd name="T108" fmla="*/ 58 w 88"/>
              <a:gd name="T109" fmla="*/ 82 h 123"/>
              <a:gd name="T110" fmla="*/ 64 w 88"/>
              <a:gd name="T111" fmla="*/ 71 h 123"/>
              <a:gd name="T112" fmla="*/ 68 w 88"/>
              <a:gd name="T113" fmla="*/ 69 h 123"/>
              <a:gd name="T114" fmla="*/ 66 w 88"/>
              <a:gd name="T115" fmla="*/ 76 h 123"/>
              <a:gd name="T116" fmla="*/ 62 w 88"/>
              <a:gd name="T117" fmla="*/ 8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8" h="123">
                <a:moveTo>
                  <a:pt x="86" y="63"/>
                </a:moveTo>
                <a:lnTo>
                  <a:pt x="86" y="56"/>
                </a:lnTo>
                <a:lnTo>
                  <a:pt x="83" y="56"/>
                </a:lnTo>
                <a:lnTo>
                  <a:pt x="83" y="61"/>
                </a:lnTo>
                <a:lnTo>
                  <a:pt x="77" y="61"/>
                </a:lnTo>
                <a:lnTo>
                  <a:pt x="77" y="61"/>
                </a:lnTo>
                <a:lnTo>
                  <a:pt x="77" y="58"/>
                </a:lnTo>
                <a:lnTo>
                  <a:pt x="77" y="54"/>
                </a:lnTo>
                <a:lnTo>
                  <a:pt x="70" y="54"/>
                </a:lnTo>
                <a:lnTo>
                  <a:pt x="70" y="58"/>
                </a:lnTo>
                <a:lnTo>
                  <a:pt x="70" y="58"/>
                </a:lnTo>
                <a:lnTo>
                  <a:pt x="70" y="61"/>
                </a:lnTo>
                <a:lnTo>
                  <a:pt x="64" y="61"/>
                </a:lnTo>
                <a:lnTo>
                  <a:pt x="64" y="16"/>
                </a:lnTo>
                <a:lnTo>
                  <a:pt x="64" y="16"/>
                </a:lnTo>
                <a:lnTo>
                  <a:pt x="62" y="11"/>
                </a:lnTo>
                <a:lnTo>
                  <a:pt x="58" y="5"/>
                </a:lnTo>
                <a:lnTo>
                  <a:pt x="53" y="2"/>
                </a:lnTo>
                <a:lnTo>
                  <a:pt x="45" y="0"/>
                </a:lnTo>
                <a:lnTo>
                  <a:pt x="45" y="0"/>
                </a:lnTo>
                <a:lnTo>
                  <a:pt x="38" y="2"/>
                </a:lnTo>
                <a:lnTo>
                  <a:pt x="32" y="5"/>
                </a:lnTo>
                <a:lnTo>
                  <a:pt x="28" y="11"/>
                </a:lnTo>
                <a:lnTo>
                  <a:pt x="27" y="16"/>
                </a:lnTo>
                <a:lnTo>
                  <a:pt x="27" y="61"/>
                </a:lnTo>
                <a:lnTo>
                  <a:pt x="21" y="61"/>
                </a:lnTo>
                <a:lnTo>
                  <a:pt x="21" y="61"/>
                </a:lnTo>
                <a:lnTo>
                  <a:pt x="21" y="58"/>
                </a:lnTo>
                <a:lnTo>
                  <a:pt x="21" y="54"/>
                </a:lnTo>
                <a:lnTo>
                  <a:pt x="12" y="54"/>
                </a:lnTo>
                <a:lnTo>
                  <a:pt x="12" y="58"/>
                </a:lnTo>
                <a:lnTo>
                  <a:pt x="12" y="58"/>
                </a:lnTo>
                <a:lnTo>
                  <a:pt x="12" y="61"/>
                </a:lnTo>
                <a:lnTo>
                  <a:pt x="8" y="61"/>
                </a:lnTo>
                <a:lnTo>
                  <a:pt x="8" y="56"/>
                </a:lnTo>
                <a:lnTo>
                  <a:pt x="2" y="56"/>
                </a:lnTo>
                <a:lnTo>
                  <a:pt x="2" y="63"/>
                </a:lnTo>
                <a:lnTo>
                  <a:pt x="2" y="63"/>
                </a:lnTo>
                <a:lnTo>
                  <a:pt x="0" y="65"/>
                </a:lnTo>
                <a:lnTo>
                  <a:pt x="0" y="65"/>
                </a:lnTo>
                <a:lnTo>
                  <a:pt x="2" y="69"/>
                </a:lnTo>
                <a:lnTo>
                  <a:pt x="2" y="75"/>
                </a:lnTo>
                <a:lnTo>
                  <a:pt x="8" y="75"/>
                </a:lnTo>
                <a:lnTo>
                  <a:pt x="8" y="73"/>
                </a:lnTo>
                <a:lnTo>
                  <a:pt x="8" y="69"/>
                </a:lnTo>
                <a:lnTo>
                  <a:pt x="13" y="69"/>
                </a:lnTo>
                <a:lnTo>
                  <a:pt x="13" y="69"/>
                </a:lnTo>
                <a:lnTo>
                  <a:pt x="17" y="80"/>
                </a:lnTo>
                <a:lnTo>
                  <a:pt x="23" y="90"/>
                </a:lnTo>
                <a:lnTo>
                  <a:pt x="23" y="90"/>
                </a:lnTo>
                <a:lnTo>
                  <a:pt x="30" y="95"/>
                </a:lnTo>
                <a:lnTo>
                  <a:pt x="40" y="99"/>
                </a:lnTo>
                <a:lnTo>
                  <a:pt x="40" y="118"/>
                </a:lnTo>
                <a:lnTo>
                  <a:pt x="17" y="118"/>
                </a:lnTo>
                <a:lnTo>
                  <a:pt x="17" y="123"/>
                </a:lnTo>
                <a:lnTo>
                  <a:pt x="73" y="123"/>
                </a:lnTo>
                <a:lnTo>
                  <a:pt x="73" y="118"/>
                </a:lnTo>
                <a:lnTo>
                  <a:pt x="49" y="118"/>
                </a:lnTo>
                <a:lnTo>
                  <a:pt x="49" y="99"/>
                </a:lnTo>
                <a:lnTo>
                  <a:pt x="49" y="99"/>
                </a:lnTo>
                <a:lnTo>
                  <a:pt x="60" y="95"/>
                </a:lnTo>
                <a:lnTo>
                  <a:pt x="68" y="88"/>
                </a:lnTo>
                <a:lnTo>
                  <a:pt x="68" y="88"/>
                </a:lnTo>
                <a:lnTo>
                  <a:pt x="73" y="80"/>
                </a:lnTo>
                <a:lnTo>
                  <a:pt x="77" y="69"/>
                </a:lnTo>
                <a:lnTo>
                  <a:pt x="83" y="69"/>
                </a:lnTo>
                <a:lnTo>
                  <a:pt x="83" y="75"/>
                </a:lnTo>
                <a:lnTo>
                  <a:pt x="86" y="75"/>
                </a:lnTo>
                <a:lnTo>
                  <a:pt x="86" y="73"/>
                </a:lnTo>
                <a:lnTo>
                  <a:pt x="86" y="69"/>
                </a:lnTo>
                <a:lnTo>
                  <a:pt x="86" y="69"/>
                </a:lnTo>
                <a:lnTo>
                  <a:pt x="88" y="65"/>
                </a:lnTo>
                <a:lnTo>
                  <a:pt x="88" y="65"/>
                </a:lnTo>
                <a:lnTo>
                  <a:pt x="86" y="63"/>
                </a:lnTo>
                <a:lnTo>
                  <a:pt x="86" y="63"/>
                </a:lnTo>
                <a:close/>
                <a:moveTo>
                  <a:pt x="53" y="16"/>
                </a:moveTo>
                <a:lnTo>
                  <a:pt x="53" y="16"/>
                </a:lnTo>
                <a:lnTo>
                  <a:pt x="55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8" y="16"/>
                </a:lnTo>
                <a:lnTo>
                  <a:pt x="58" y="28"/>
                </a:lnTo>
                <a:lnTo>
                  <a:pt x="58" y="28"/>
                </a:lnTo>
                <a:lnTo>
                  <a:pt x="57" y="30"/>
                </a:lnTo>
                <a:lnTo>
                  <a:pt x="57" y="30"/>
                </a:lnTo>
                <a:lnTo>
                  <a:pt x="57" y="30"/>
                </a:lnTo>
                <a:lnTo>
                  <a:pt x="55" y="30"/>
                </a:lnTo>
                <a:lnTo>
                  <a:pt x="53" y="28"/>
                </a:lnTo>
                <a:lnTo>
                  <a:pt x="53" y="16"/>
                </a:lnTo>
                <a:close/>
                <a:moveTo>
                  <a:pt x="62" y="84"/>
                </a:moveTo>
                <a:lnTo>
                  <a:pt x="62" y="84"/>
                </a:lnTo>
                <a:lnTo>
                  <a:pt x="55" y="90"/>
                </a:lnTo>
                <a:lnTo>
                  <a:pt x="45" y="91"/>
                </a:lnTo>
                <a:lnTo>
                  <a:pt x="45" y="91"/>
                </a:lnTo>
                <a:lnTo>
                  <a:pt x="36" y="90"/>
                </a:lnTo>
                <a:lnTo>
                  <a:pt x="28" y="84"/>
                </a:lnTo>
                <a:lnTo>
                  <a:pt x="28" y="84"/>
                </a:lnTo>
                <a:lnTo>
                  <a:pt x="25" y="76"/>
                </a:lnTo>
                <a:lnTo>
                  <a:pt x="21" y="69"/>
                </a:lnTo>
                <a:lnTo>
                  <a:pt x="27" y="69"/>
                </a:lnTo>
                <a:lnTo>
                  <a:pt x="27" y="71"/>
                </a:lnTo>
                <a:lnTo>
                  <a:pt x="27" y="71"/>
                </a:lnTo>
                <a:lnTo>
                  <a:pt x="28" y="78"/>
                </a:lnTo>
                <a:lnTo>
                  <a:pt x="32" y="82"/>
                </a:lnTo>
                <a:lnTo>
                  <a:pt x="38" y="86"/>
                </a:lnTo>
                <a:lnTo>
                  <a:pt x="45" y="88"/>
                </a:lnTo>
                <a:lnTo>
                  <a:pt x="45" y="88"/>
                </a:lnTo>
                <a:lnTo>
                  <a:pt x="53" y="86"/>
                </a:lnTo>
                <a:lnTo>
                  <a:pt x="58" y="82"/>
                </a:lnTo>
                <a:lnTo>
                  <a:pt x="62" y="78"/>
                </a:lnTo>
                <a:lnTo>
                  <a:pt x="64" y="71"/>
                </a:lnTo>
                <a:lnTo>
                  <a:pt x="64" y="69"/>
                </a:lnTo>
                <a:lnTo>
                  <a:pt x="68" y="69"/>
                </a:lnTo>
                <a:lnTo>
                  <a:pt x="68" y="69"/>
                </a:lnTo>
                <a:lnTo>
                  <a:pt x="66" y="76"/>
                </a:lnTo>
                <a:lnTo>
                  <a:pt x="62" y="84"/>
                </a:lnTo>
                <a:lnTo>
                  <a:pt x="62" y="8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918"/>
          <p:cNvSpPr>
            <a:spLocks noEditPoints="1"/>
          </p:cNvSpPr>
          <p:nvPr/>
        </p:nvSpPr>
        <p:spPr bwMode="auto">
          <a:xfrm>
            <a:off x="1509249" y="5894180"/>
            <a:ext cx="351551" cy="323706"/>
          </a:xfrm>
          <a:custGeom>
            <a:avLst/>
            <a:gdLst>
              <a:gd name="T0" fmla="*/ 13 w 101"/>
              <a:gd name="T1" fmla="*/ 1 h 93"/>
              <a:gd name="T2" fmla="*/ 0 w 101"/>
              <a:gd name="T3" fmla="*/ 75 h 93"/>
              <a:gd name="T4" fmla="*/ 13 w 101"/>
              <a:gd name="T5" fmla="*/ 93 h 93"/>
              <a:gd name="T6" fmla="*/ 90 w 101"/>
              <a:gd name="T7" fmla="*/ 93 h 93"/>
              <a:gd name="T8" fmla="*/ 101 w 101"/>
              <a:gd name="T9" fmla="*/ 18 h 93"/>
              <a:gd name="T10" fmla="*/ 90 w 101"/>
              <a:gd name="T11" fmla="*/ 1 h 93"/>
              <a:gd name="T12" fmla="*/ 13 w 101"/>
              <a:gd name="T13" fmla="*/ 71 h 93"/>
              <a:gd name="T14" fmla="*/ 9 w 101"/>
              <a:gd name="T15" fmla="*/ 67 h 93"/>
              <a:gd name="T16" fmla="*/ 19 w 101"/>
              <a:gd name="T17" fmla="*/ 63 h 93"/>
              <a:gd name="T18" fmla="*/ 22 w 101"/>
              <a:gd name="T19" fmla="*/ 71 h 93"/>
              <a:gd name="T20" fmla="*/ 13 w 101"/>
              <a:gd name="T21" fmla="*/ 58 h 93"/>
              <a:gd name="T22" fmla="*/ 9 w 101"/>
              <a:gd name="T23" fmla="*/ 54 h 93"/>
              <a:gd name="T24" fmla="*/ 19 w 101"/>
              <a:gd name="T25" fmla="*/ 48 h 93"/>
              <a:gd name="T26" fmla="*/ 22 w 101"/>
              <a:gd name="T27" fmla="*/ 56 h 93"/>
              <a:gd name="T28" fmla="*/ 13 w 101"/>
              <a:gd name="T29" fmla="*/ 45 h 93"/>
              <a:gd name="T30" fmla="*/ 9 w 101"/>
              <a:gd name="T31" fmla="*/ 39 h 93"/>
              <a:gd name="T32" fmla="*/ 19 w 101"/>
              <a:gd name="T33" fmla="*/ 35 h 93"/>
              <a:gd name="T34" fmla="*/ 22 w 101"/>
              <a:gd name="T35" fmla="*/ 43 h 93"/>
              <a:gd name="T36" fmla="*/ 13 w 101"/>
              <a:gd name="T37" fmla="*/ 30 h 93"/>
              <a:gd name="T38" fmla="*/ 9 w 101"/>
              <a:gd name="T39" fmla="*/ 26 h 93"/>
              <a:gd name="T40" fmla="*/ 19 w 101"/>
              <a:gd name="T41" fmla="*/ 22 h 93"/>
              <a:gd name="T42" fmla="*/ 22 w 101"/>
              <a:gd name="T43" fmla="*/ 30 h 93"/>
              <a:gd name="T44" fmla="*/ 32 w 101"/>
              <a:gd name="T45" fmla="*/ 71 h 93"/>
              <a:gd name="T46" fmla="*/ 28 w 101"/>
              <a:gd name="T47" fmla="*/ 67 h 93"/>
              <a:gd name="T48" fmla="*/ 37 w 101"/>
              <a:gd name="T49" fmla="*/ 63 h 93"/>
              <a:gd name="T50" fmla="*/ 41 w 101"/>
              <a:gd name="T51" fmla="*/ 71 h 93"/>
              <a:gd name="T52" fmla="*/ 32 w 101"/>
              <a:gd name="T53" fmla="*/ 58 h 93"/>
              <a:gd name="T54" fmla="*/ 28 w 101"/>
              <a:gd name="T55" fmla="*/ 54 h 93"/>
              <a:gd name="T56" fmla="*/ 37 w 101"/>
              <a:gd name="T57" fmla="*/ 48 h 93"/>
              <a:gd name="T58" fmla="*/ 41 w 101"/>
              <a:gd name="T59" fmla="*/ 56 h 93"/>
              <a:gd name="T60" fmla="*/ 32 w 101"/>
              <a:gd name="T61" fmla="*/ 45 h 93"/>
              <a:gd name="T62" fmla="*/ 28 w 101"/>
              <a:gd name="T63" fmla="*/ 39 h 93"/>
              <a:gd name="T64" fmla="*/ 37 w 101"/>
              <a:gd name="T65" fmla="*/ 35 h 93"/>
              <a:gd name="T66" fmla="*/ 41 w 101"/>
              <a:gd name="T67" fmla="*/ 43 h 93"/>
              <a:gd name="T68" fmla="*/ 32 w 101"/>
              <a:gd name="T69" fmla="*/ 30 h 93"/>
              <a:gd name="T70" fmla="*/ 28 w 101"/>
              <a:gd name="T71" fmla="*/ 26 h 93"/>
              <a:gd name="T72" fmla="*/ 37 w 101"/>
              <a:gd name="T73" fmla="*/ 22 h 93"/>
              <a:gd name="T74" fmla="*/ 41 w 101"/>
              <a:gd name="T75" fmla="*/ 30 h 93"/>
              <a:gd name="T76" fmla="*/ 51 w 101"/>
              <a:gd name="T77" fmla="*/ 71 h 93"/>
              <a:gd name="T78" fmla="*/ 47 w 101"/>
              <a:gd name="T79" fmla="*/ 67 h 93"/>
              <a:gd name="T80" fmla="*/ 58 w 101"/>
              <a:gd name="T81" fmla="*/ 63 h 93"/>
              <a:gd name="T82" fmla="*/ 60 w 101"/>
              <a:gd name="T83" fmla="*/ 71 h 93"/>
              <a:gd name="T84" fmla="*/ 51 w 101"/>
              <a:gd name="T85" fmla="*/ 58 h 93"/>
              <a:gd name="T86" fmla="*/ 47 w 101"/>
              <a:gd name="T87" fmla="*/ 54 h 93"/>
              <a:gd name="T88" fmla="*/ 58 w 101"/>
              <a:gd name="T89" fmla="*/ 48 h 93"/>
              <a:gd name="T90" fmla="*/ 60 w 101"/>
              <a:gd name="T91" fmla="*/ 56 h 93"/>
              <a:gd name="T92" fmla="*/ 51 w 101"/>
              <a:gd name="T93" fmla="*/ 45 h 93"/>
              <a:gd name="T94" fmla="*/ 47 w 101"/>
              <a:gd name="T95" fmla="*/ 39 h 93"/>
              <a:gd name="T96" fmla="*/ 58 w 101"/>
              <a:gd name="T97" fmla="*/ 35 h 93"/>
              <a:gd name="T98" fmla="*/ 60 w 101"/>
              <a:gd name="T99" fmla="*/ 43 h 93"/>
              <a:gd name="T100" fmla="*/ 51 w 101"/>
              <a:gd name="T101" fmla="*/ 30 h 93"/>
              <a:gd name="T102" fmla="*/ 47 w 101"/>
              <a:gd name="T103" fmla="*/ 26 h 93"/>
              <a:gd name="T104" fmla="*/ 58 w 101"/>
              <a:gd name="T105" fmla="*/ 22 h 93"/>
              <a:gd name="T106" fmla="*/ 60 w 101"/>
              <a:gd name="T107" fmla="*/ 30 h 93"/>
              <a:gd name="T108" fmla="*/ 92 w 101"/>
              <a:gd name="T109" fmla="*/ 71 h 93"/>
              <a:gd name="T110" fmla="*/ 80 w 101"/>
              <a:gd name="T111" fmla="*/ 82 h 93"/>
              <a:gd name="T112" fmla="*/ 71 w 101"/>
              <a:gd name="T113" fmla="*/ 75 h 93"/>
              <a:gd name="T114" fmla="*/ 71 w 101"/>
              <a:gd name="T115" fmla="*/ 22 h 93"/>
              <a:gd name="T116" fmla="*/ 80 w 101"/>
              <a:gd name="T117" fmla="*/ 16 h 93"/>
              <a:gd name="T118" fmla="*/ 92 w 101"/>
              <a:gd name="T119" fmla="*/ 2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" h="93">
                <a:moveTo>
                  <a:pt x="82" y="0"/>
                </a:moveTo>
                <a:lnTo>
                  <a:pt x="21" y="0"/>
                </a:lnTo>
                <a:lnTo>
                  <a:pt x="21" y="0"/>
                </a:lnTo>
                <a:lnTo>
                  <a:pt x="13" y="1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0" y="75"/>
                </a:lnTo>
                <a:lnTo>
                  <a:pt x="0" y="75"/>
                </a:lnTo>
                <a:lnTo>
                  <a:pt x="2" y="82"/>
                </a:lnTo>
                <a:lnTo>
                  <a:pt x="6" y="88"/>
                </a:lnTo>
                <a:lnTo>
                  <a:pt x="13" y="93"/>
                </a:lnTo>
                <a:lnTo>
                  <a:pt x="21" y="93"/>
                </a:lnTo>
                <a:lnTo>
                  <a:pt x="82" y="93"/>
                </a:lnTo>
                <a:lnTo>
                  <a:pt x="82" y="93"/>
                </a:lnTo>
                <a:lnTo>
                  <a:pt x="90" y="93"/>
                </a:lnTo>
                <a:lnTo>
                  <a:pt x="95" y="88"/>
                </a:lnTo>
                <a:lnTo>
                  <a:pt x="99" y="82"/>
                </a:lnTo>
                <a:lnTo>
                  <a:pt x="101" y="75"/>
                </a:lnTo>
                <a:lnTo>
                  <a:pt x="101" y="18"/>
                </a:lnTo>
                <a:lnTo>
                  <a:pt x="101" y="18"/>
                </a:lnTo>
                <a:lnTo>
                  <a:pt x="99" y="11"/>
                </a:lnTo>
                <a:lnTo>
                  <a:pt x="95" y="5"/>
                </a:lnTo>
                <a:lnTo>
                  <a:pt x="90" y="1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19" y="71"/>
                </a:moveTo>
                <a:lnTo>
                  <a:pt x="13" y="71"/>
                </a:lnTo>
                <a:lnTo>
                  <a:pt x="13" y="71"/>
                </a:lnTo>
                <a:lnTo>
                  <a:pt x="9" y="71"/>
                </a:lnTo>
                <a:lnTo>
                  <a:pt x="9" y="67"/>
                </a:lnTo>
                <a:lnTo>
                  <a:pt x="9" y="67"/>
                </a:lnTo>
                <a:lnTo>
                  <a:pt x="9" y="63"/>
                </a:lnTo>
                <a:lnTo>
                  <a:pt x="13" y="63"/>
                </a:lnTo>
                <a:lnTo>
                  <a:pt x="19" y="63"/>
                </a:lnTo>
                <a:lnTo>
                  <a:pt x="19" y="63"/>
                </a:lnTo>
                <a:lnTo>
                  <a:pt x="22" y="63"/>
                </a:lnTo>
                <a:lnTo>
                  <a:pt x="22" y="67"/>
                </a:lnTo>
                <a:lnTo>
                  <a:pt x="22" y="67"/>
                </a:lnTo>
                <a:lnTo>
                  <a:pt x="22" y="71"/>
                </a:lnTo>
                <a:lnTo>
                  <a:pt x="19" y="71"/>
                </a:lnTo>
                <a:lnTo>
                  <a:pt x="19" y="71"/>
                </a:lnTo>
                <a:close/>
                <a:moveTo>
                  <a:pt x="19" y="58"/>
                </a:moveTo>
                <a:lnTo>
                  <a:pt x="13" y="58"/>
                </a:lnTo>
                <a:lnTo>
                  <a:pt x="13" y="58"/>
                </a:lnTo>
                <a:lnTo>
                  <a:pt x="9" y="56"/>
                </a:lnTo>
                <a:lnTo>
                  <a:pt x="9" y="54"/>
                </a:lnTo>
                <a:lnTo>
                  <a:pt x="9" y="54"/>
                </a:lnTo>
                <a:lnTo>
                  <a:pt x="9" y="50"/>
                </a:lnTo>
                <a:lnTo>
                  <a:pt x="13" y="48"/>
                </a:lnTo>
                <a:lnTo>
                  <a:pt x="19" y="48"/>
                </a:lnTo>
                <a:lnTo>
                  <a:pt x="19" y="48"/>
                </a:lnTo>
                <a:lnTo>
                  <a:pt x="22" y="50"/>
                </a:lnTo>
                <a:lnTo>
                  <a:pt x="22" y="54"/>
                </a:lnTo>
                <a:lnTo>
                  <a:pt x="22" y="54"/>
                </a:lnTo>
                <a:lnTo>
                  <a:pt x="22" y="56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19" y="45"/>
                </a:moveTo>
                <a:lnTo>
                  <a:pt x="13" y="45"/>
                </a:lnTo>
                <a:lnTo>
                  <a:pt x="13" y="45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7"/>
                </a:lnTo>
                <a:lnTo>
                  <a:pt x="13" y="35"/>
                </a:lnTo>
                <a:lnTo>
                  <a:pt x="19" y="35"/>
                </a:lnTo>
                <a:lnTo>
                  <a:pt x="19" y="35"/>
                </a:lnTo>
                <a:lnTo>
                  <a:pt x="22" y="37"/>
                </a:lnTo>
                <a:lnTo>
                  <a:pt x="22" y="39"/>
                </a:lnTo>
                <a:lnTo>
                  <a:pt x="22" y="39"/>
                </a:lnTo>
                <a:lnTo>
                  <a:pt x="22" y="43"/>
                </a:lnTo>
                <a:lnTo>
                  <a:pt x="19" y="45"/>
                </a:lnTo>
                <a:lnTo>
                  <a:pt x="19" y="45"/>
                </a:lnTo>
                <a:close/>
                <a:moveTo>
                  <a:pt x="19" y="30"/>
                </a:moveTo>
                <a:lnTo>
                  <a:pt x="13" y="30"/>
                </a:lnTo>
                <a:lnTo>
                  <a:pt x="13" y="30"/>
                </a:lnTo>
                <a:lnTo>
                  <a:pt x="9" y="30"/>
                </a:lnTo>
                <a:lnTo>
                  <a:pt x="9" y="26"/>
                </a:lnTo>
                <a:lnTo>
                  <a:pt x="9" y="26"/>
                </a:lnTo>
                <a:lnTo>
                  <a:pt x="9" y="22"/>
                </a:lnTo>
                <a:lnTo>
                  <a:pt x="13" y="22"/>
                </a:lnTo>
                <a:lnTo>
                  <a:pt x="19" y="22"/>
                </a:lnTo>
                <a:lnTo>
                  <a:pt x="19" y="22"/>
                </a:lnTo>
                <a:lnTo>
                  <a:pt x="22" y="22"/>
                </a:lnTo>
                <a:lnTo>
                  <a:pt x="22" y="26"/>
                </a:lnTo>
                <a:lnTo>
                  <a:pt x="22" y="26"/>
                </a:lnTo>
                <a:lnTo>
                  <a:pt x="22" y="30"/>
                </a:lnTo>
                <a:lnTo>
                  <a:pt x="19" y="30"/>
                </a:lnTo>
                <a:lnTo>
                  <a:pt x="19" y="30"/>
                </a:lnTo>
                <a:close/>
                <a:moveTo>
                  <a:pt x="37" y="71"/>
                </a:moveTo>
                <a:lnTo>
                  <a:pt x="32" y="71"/>
                </a:lnTo>
                <a:lnTo>
                  <a:pt x="32" y="71"/>
                </a:lnTo>
                <a:lnTo>
                  <a:pt x="28" y="71"/>
                </a:lnTo>
                <a:lnTo>
                  <a:pt x="28" y="67"/>
                </a:lnTo>
                <a:lnTo>
                  <a:pt x="28" y="67"/>
                </a:lnTo>
                <a:lnTo>
                  <a:pt x="28" y="63"/>
                </a:lnTo>
                <a:lnTo>
                  <a:pt x="32" y="63"/>
                </a:lnTo>
                <a:lnTo>
                  <a:pt x="37" y="63"/>
                </a:lnTo>
                <a:lnTo>
                  <a:pt x="37" y="63"/>
                </a:lnTo>
                <a:lnTo>
                  <a:pt x="41" y="63"/>
                </a:lnTo>
                <a:lnTo>
                  <a:pt x="43" y="67"/>
                </a:lnTo>
                <a:lnTo>
                  <a:pt x="43" y="67"/>
                </a:lnTo>
                <a:lnTo>
                  <a:pt x="41" y="71"/>
                </a:lnTo>
                <a:lnTo>
                  <a:pt x="37" y="71"/>
                </a:lnTo>
                <a:lnTo>
                  <a:pt x="37" y="71"/>
                </a:lnTo>
                <a:close/>
                <a:moveTo>
                  <a:pt x="37" y="58"/>
                </a:moveTo>
                <a:lnTo>
                  <a:pt x="32" y="58"/>
                </a:lnTo>
                <a:lnTo>
                  <a:pt x="32" y="58"/>
                </a:lnTo>
                <a:lnTo>
                  <a:pt x="28" y="56"/>
                </a:lnTo>
                <a:lnTo>
                  <a:pt x="28" y="54"/>
                </a:lnTo>
                <a:lnTo>
                  <a:pt x="28" y="54"/>
                </a:lnTo>
                <a:lnTo>
                  <a:pt x="28" y="50"/>
                </a:lnTo>
                <a:lnTo>
                  <a:pt x="32" y="48"/>
                </a:lnTo>
                <a:lnTo>
                  <a:pt x="37" y="48"/>
                </a:lnTo>
                <a:lnTo>
                  <a:pt x="37" y="48"/>
                </a:lnTo>
                <a:lnTo>
                  <a:pt x="41" y="50"/>
                </a:lnTo>
                <a:lnTo>
                  <a:pt x="43" y="54"/>
                </a:lnTo>
                <a:lnTo>
                  <a:pt x="43" y="54"/>
                </a:lnTo>
                <a:lnTo>
                  <a:pt x="41" y="56"/>
                </a:lnTo>
                <a:lnTo>
                  <a:pt x="37" y="58"/>
                </a:lnTo>
                <a:lnTo>
                  <a:pt x="37" y="58"/>
                </a:lnTo>
                <a:close/>
                <a:moveTo>
                  <a:pt x="37" y="45"/>
                </a:moveTo>
                <a:lnTo>
                  <a:pt x="32" y="45"/>
                </a:lnTo>
                <a:lnTo>
                  <a:pt x="32" y="45"/>
                </a:lnTo>
                <a:lnTo>
                  <a:pt x="28" y="43"/>
                </a:lnTo>
                <a:lnTo>
                  <a:pt x="28" y="39"/>
                </a:lnTo>
                <a:lnTo>
                  <a:pt x="28" y="39"/>
                </a:lnTo>
                <a:lnTo>
                  <a:pt x="28" y="37"/>
                </a:lnTo>
                <a:lnTo>
                  <a:pt x="32" y="35"/>
                </a:lnTo>
                <a:lnTo>
                  <a:pt x="37" y="35"/>
                </a:lnTo>
                <a:lnTo>
                  <a:pt x="37" y="35"/>
                </a:lnTo>
                <a:lnTo>
                  <a:pt x="41" y="37"/>
                </a:lnTo>
                <a:lnTo>
                  <a:pt x="43" y="39"/>
                </a:lnTo>
                <a:lnTo>
                  <a:pt x="43" y="39"/>
                </a:lnTo>
                <a:lnTo>
                  <a:pt x="41" y="43"/>
                </a:lnTo>
                <a:lnTo>
                  <a:pt x="37" y="45"/>
                </a:lnTo>
                <a:lnTo>
                  <a:pt x="37" y="45"/>
                </a:lnTo>
                <a:close/>
                <a:moveTo>
                  <a:pt x="37" y="30"/>
                </a:moveTo>
                <a:lnTo>
                  <a:pt x="32" y="30"/>
                </a:lnTo>
                <a:lnTo>
                  <a:pt x="32" y="30"/>
                </a:lnTo>
                <a:lnTo>
                  <a:pt x="28" y="30"/>
                </a:lnTo>
                <a:lnTo>
                  <a:pt x="28" y="26"/>
                </a:lnTo>
                <a:lnTo>
                  <a:pt x="28" y="26"/>
                </a:lnTo>
                <a:lnTo>
                  <a:pt x="28" y="22"/>
                </a:lnTo>
                <a:lnTo>
                  <a:pt x="32" y="22"/>
                </a:lnTo>
                <a:lnTo>
                  <a:pt x="37" y="22"/>
                </a:lnTo>
                <a:lnTo>
                  <a:pt x="37" y="22"/>
                </a:lnTo>
                <a:lnTo>
                  <a:pt x="41" y="22"/>
                </a:lnTo>
                <a:lnTo>
                  <a:pt x="43" y="26"/>
                </a:lnTo>
                <a:lnTo>
                  <a:pt x="43" y="26"/>
                </a:lnTo>
                <a:lnTo>
                  <a:pt x="41" y="30"/>
                </a:lnTo>
                <a:lnTo>
                  <a:pt x="37" y="30"/>
                </a:lnTo>
                <a:lnTo>
                  <a:pt x="37" y="30"/>
                </a:lnTo>
                <a:close/>
                <a:moveTo>
                  <a:pt x="58" y="71"/>
                </a:moveTo>
                <a:lnTo>
                  <a:pt x="51" y="71"/>
                </a:lnTo>
                <a:lnTo>
                  <a:pt x="51" y="71"/>
                </a:lnTo>
                <a:lnTo>
                  <a:pt x="49" y="71"/>
                </a:lnTo>
                <a:lnTo>
                  <a:pt x="47" y="67"/>
                </a:lnTo>
                <a:lnTo>
                  <a:pt x="47" y="67"/>
                </a:lnTo>
                <a:lnTo>
                  <a:pt x="49" y="63"/>
                </a:lnTo>
                <a:lnTo>
                  <a:pt x="51" y="63"/>
                </a:lnTo>
                <a:lnTo>
                  <a:pt x="58" y="63"/>
                </a:lnTo>
                <a:lnTo>
                  <a:pt x="58" y="63"/>
                </a:lnTo>
                <a:lnTo>
                  <a:pt x="60" y="63"/>
                </a:lnTo>
                <a:lnTo>
                  <a:pt x="62" y="67"/>
                </a:lnTo>
                <a:lnTo>
                  <a:pt x="62" y="67"/>
                </a:lnTo>
                <a:lnTo>
                  <a:pt x="60" y="71"/>
                </a:lnTo>
                <a:lnTo>
                  <a:pt x="58" y="71"/>
                </a:lnTo>
                <a:lnTo>
                  <a:pt x="58" y="71"/>
                </a:lnTo>
                <a:close/>
                <a:moveTo>
                  <a:pt x="58" y="58"/>
                </a:moveTo>
                <a:lnTo>
                  <a:pt x="51" y="58"/>
                </a:lnTo>
                <a:lnTo>
                  <a:pt x="51" y="58"/>
                </a:lnTo>
                <a:lnTo>
                  <a:pt x="49" y="56"/>
                </a:lnTo>
                <a:lnTo>
                  <a:pt x="47" y="54"/>
                </a:lnTo>
                <a:lnTo>
                  <a:pt x="47" y="54"/>
                </a:lnTo>
                <a:lnTo>
                  <a:pt x="49" y="50"/>
                </a:lnTo>
                <a:lnTo>
                  <a:pt x="51" y="48"/>
                </a:lnTo>
                <a:lnTo>
                  <a:pt x="58" y="48"/>
                </a:lnTo>
                <a:lnTo>
                  <a:pt x="58" y="48"/>
                </a:lnTo>
                <a:lnTo>
                  <a:pt x="60" y="50"/>
                </a:lnTo>
                <a:lnTo>
                  <a:pt x="62" y="54"/>
                </a:lnTo>
                <a:lnTo>
                  <a:pt x="62" y="54"/>
                </a:lnTo>
                <a:lnTo>
                  <a:pt x="60" y="56"/>
                </a:lnTo>
                <a:lnTo>
                  <a:pt x="58" y="58"/>
                </a:lnTo>
                <a:lnTo>
                  <a:pt x="58" y="58"/>
                </a:lnTo>
                <a:close/>
                <a:moveTo>
                  <a:pt x="58" y="45"/>
                </a:moveTo>
                <a:lnTo>
                  <a:pt x="51" y="45"/>
                </a:lnTo>
                <a:lnTo>
                  <a:pt x="51" y="45"/>
                </a:lnTo>
                <a:lnTo>
                  <a:pt x="49" y="43"/>
                </a:lnTo>
                <a:lnTo>
                  <a:pt x="47" y="39"/>
                </a:lnTo>
                <a:lnTo>
                  <a:pt x="47" y="39"/>
                </a:lnTo>
                <a:lnTo>
                  <a:pt x="49" y="37"/>
                </a:lnTo>
                <a:lnTo>
                  <a:pt x="51" y="35"/>
                </a:lnTo>
                <a:lnTo>
                  <a:pt x="58" y="35"/>
                </a:lnTo>
                <a:lnTo>
                  <a:pt x="58" y="35"/>
                </a:lnTo>
                <a:lnTo>
                  <a:pt x="60" y="37"/>
                </a:lnTo>
                <a:lnTo>
                  <a:pt x="62" y="39"/>
                </a:lnTo>
                <a:lnTo>
                  <a:pt x="62" y="39"/>
                </a:lnTo>
                <a:lnTo>
                  <a:pt x="60" y="43"/>
                </a:lnTo>
                <a:lnTo>
                  <a:pt x="58" y="45"/>
                </a:lnTo>
                <a:lnTo>
                  <a:pt x="58" y="45"/>
                </a:lnTo>
                <a:close/>
                <a:moveTo>
                  <a:pt x="58" y="30"/>
                </a:moveTo>
                <a:lnTo>
                  <a:pt x="51" y="30"/>
                </a:lnTo>
                <a:lnTo>
                  <a:pt x="51" y="30"/>
                </a:lnTo>
                <a:lnTo>
                  <a:pt x="49" y="30"/>
                </a:lnTo>
                <a:lnTo>
                  <a:pt x="47" y="26"/>
                </a:lnTo>
                <a:lnTo>
                  <a:pt x="47" y="26"/>
                </a:lnTo>
                <a:lnTo>
                  <a:pt x="49" y="22"/>
                </a:lnTo>
                <a:lnTo>
                  <a:pt x="51" y="22"/>
                </a:lnTo>
                <a:lnTo>
                  <a:pt x="58" y="22"/>
                </a:lnTo>
                <a:lnTo>
                  <a:pt x="58" y="22"/>
                </a:lnTo>
                <a:lnTo>
                  <a:pt x="60" y="22"/>
                </a:lnTo>
                <a:lnTo>
                  <a:pt x="62" y="26"/>
                </a:lnTo>
                <a:lnTo>
                  <a:pt x="62" y="26"/>
                </a:lnTo>
                <a:lnTo>
                  <a:pt x="60" y="30"/>
                </a:lnTo>
                <a:lnTo>
                  <a:pt x="58" y="30"/>
                </a:lnTo>
                <a:lnTo>
                  <a:pt x="58" y="30"/>
                </a:lnTo>
                <a:close/>
                <a:moveTo>
                  <a:pt x="92" y="71"/>
                </a:moveTo>
                <a:lnTo>
                  <a:pt x="92" y="71"/>
                </a:lnTo>
                <a:lnTo>
                  <a:pt x="92" y="75"/>
                </a:lnTo>
                <a:lnTo>
                  <a:pt x="90" y="78"/>
                </a:lnTo>
                <a:lnTo>
                  <a:pt x="86" y="80"/>
                </a:lnTo>
                <a:lnTo>
                  <a:pt x="80" y="82"/>
                </a:lnTo>
                <a:lnTo>
                  <a:pt x="80" y="82"/>
                </a:lnTo>
                <a:lnTo>
                  <a:pt x="77" y="80"/>
                </a:lnTo>
                <a:lnTo>
                  <a:pt x="73" y="78"/>
                </a:lnTo>
                <a:lnTo>
                  <a:pt x="71" y="75"/>
                </a:lnTo>
                <a:lnTo>
                  <a:pt x="69" y="71"/>
                </a:lnTo>
                <a:lnTo>
                  <a:pt x="69" y="28"/>
                </a:lnTo>
                <a:lnTo>
                  <a:pt x="69" y="28"/>
                </a:lnTo>
                <a:lnTo>
                  <a:pt x="71" y="22"/>
                </a:lnTo>
                <a:lnTo>
                  <a:pt x="73" y="18"/>
                </a:lnTo>
                <a:lnTo>
                  <a:pt x="77" y="16"/>
                </a:lnTo>
                <a:lnTo>
                  <a:pt x="80" y="16"/>
                </a:lnTo>
                <a:lnTo>
                  <a:pt x="80" y="16"/>
                </a:lnTo>
                <a:lnTo>
                  <a:pt x="86" y="16"/>
                </a:lnTo>
                <a:lnTo>
                  <a:pt x="90" y="18"/>
                </a:lnTo>
                <a:lnTo>
                  <a:pt x="92" y="22"/>
                </a:lnTo>
                <a:lnTo>
                  <a:pt x="92" y="28"/>
                </a:lnTo>
                <a:lnTo>
                  <a:pt x="92" y="7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919"/>
          <p:cNvSpPr>
            <a:spLocks noEditPoints="1"/>
          </p:cNvSpPr>
          <p:nvPr/>
        </p:nvSpPr>
        <p:spPr bwMode="auto">
          <a:xfrm>
            <a:off x="3994463" y="5970755"/>
            <a:ext cx="194918" cy="320224"/>
          </a:xfrm>
          <a:custGeom>
            <a:avLst/>
            <a:gdLst>
              <a:gd name="T0" fmla="*/ 34 w 56"/>
              <a:gd name="T1" fmla="*/ 28 h 92"/>
              <a:gd name="T2" fmla="*/ 34 w 56"/>
              <a:gd name="T3" fmla="*/ 26 h 92"/>
              <a:gd name="T4" fmla="*/ 35 w 56"/>
              <a:gd name="T5" fmla="*/ 24 h 92"/>
              <a:gd name="T6" fmla="*/ 41 w 56"/>
              <a:gd name="T7" fmla="*/ 19 h 92"/>
              <a:gd name="T8" fmla="*/ 41 w 56"/>
              <a:gd name="T9" fmla="*/ 13 h 92"/>
              <a:gd name="T10" fmla="*/ 37 w 56"/>
              <a:gd name="T11" fmla="*/ 6 h 92"/>
              <a:gd name="T12" fmla="*/ 28 w 56"/>
              <a:gd name="T13" fmla="*/ 0 h 92"/>
              <a:gd name="T14" fmla="*/ 22 w 56"/>
              <a:gd name="T15" fmla="*/ 2 h 92"/>
              <a:gd name="T16" fmla="*/ 17 w 56"/>
              <a:gd name="T17" fmla="*/ 9 h 92"/>
              <a:gd name="T18" fmla="*/ 15 w 56"/>
              <a:gd name="T19" fmla="*/ 13 h 92"/>
              <a:gd name="T20" fmla="*/ 19 w 56"/>
              <a:gd name="T21" fmla="*/ 21 h 92"/>
              <a:gd name="T22" fmla="*/ 20 w 56"/>
              <a:gd name="T23" fmla="*/ 24 h 92"/>
              <a:gd name="T24" fmla="*/ 22 w 56"/>
              <a:gd name="T25" fmla="*/ 28 h 92"/>
              <a:gd name="T26" fmla="*/ 0 w 56"/>
              <a:gd name="T27" fmla="*/ 90 h 92"/>
              <a:gd name="T28" fmla="*/ 2 w 56"/>
              <a:gd name="T29" fmla="*/ 92 h 92"/>
              <a:gd name="T30" fmla="*/ 11 w 56"/>
              <a:gd name="T31" fmla="*/ 88 h 92"/>
              <a:gd name="T32" fmla="*/ 28 w 56"/>
              <a:gd name="T33" fmla="*/ 86 h 92"/>
              <a:gd name="T34" fmla="*/ 37 w 56"/>
              <a:gd name="T35" fmla="*/ 86 h 92"/>
              <a:gd name="T36" fmla="*/ 54 w 56"/>
              <a:gd name="T37" fmla="*/ 92 h 92"/>
              <a:gd name="T38" fmla="*/ 56 w 56"/>
              <a:gd name="T39" fmla="*/ 92 h 92"/>
              <a:gd name="T40" fmla="*/ 56 w 56"/>
              <a:gd name="T41" fmla="*/ 90 h 92"/>
              <a:gd name="T42" fmla="*/ 28 w 56"/>
              <a:gd name="T43" fmla="*/ 39 h 92"/>
              <a:gd name="T44" fmla="*/ 34 w 56"/>
              <a:gd name="T45" fmla="*/ 45 h 92"/>
              <a:gd name="T46" fmla="*/ 32 w 56"/>
              <a:gd name="T47" fmla="*/ 49 h 92"/>
              <a:gd name="T48" fmla="*/ 28 w 56"/>
              <a:gd name="T49" fmla="*/ 51 h 92"/>
              <a:gd name="T50" fmla="*/ 22 w 56"/>
              <a:gd name="T51" fmla="*/ 45 h 92"/>
              <a:gd name="T52" fmla="*/ 24 w 56"/>
              <a:gd name="T53" fmla="*/ 41 h 92"/>
              <a:gd name="T54" fmla="*/ 28 w 56"/>
              <a:gd name="T55" fmla="*/ 39 h 92"/>
              <a:gd name="T56" fmla="*/ 28 w 56"/>
              <a:gd name="T57" fmla="*/ 75 h 92"/>
              <a:gd name="T58" fmla="*/ 20 w 56"/>
              <a:gd name="T59" fmla="*/ 71 h 92"/>
              <a:gd name="T60" fmla="*/ 19 w 56"/>
              <a:gd name="T61" fmla="*/ 66 h 92"/>
              <a:gd name="T62" fmla="*/ 19 w 56"/>
              <a:gd name="T63" fmla="*/ 62 h 92"/>
              <a:gd name="T64" fmla="*/ 24 w 56"/>
              <a:gd name="T65" fmla="*/ 56 h 92"/>
              <a:gd name="T66" fmla="*/ 28 w 56"/>
              <a:gd name="T67" fmla="*/ 56 h 92"/>
              <a:gd name="T68" fmla="*/ 35 w 56"/>
              <a:gd name="T69" fmla="*/ 58 h 92"/>
              <a:gd name="T70" fmla="*/ 37 w 56"/>
              <a:gd name="T71" fmla="*/ 66 h 92"/>
              <a:gd name="T72" fmla="*/ 37 w 56"/>
              <a:gd name="T73" fmla="*/ 69 h 92"/>
              <a:gd name="T74" fmla="*/ 32 w 56"/>
              <a:gd name="T75" fmla="*/ 75 h 92"/>
              <a:gd name="T76" fmla="*/ 28 w 56"/>
              <a:gd name="T77" fmla="*/ 7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6" h="92">
                <a:moveTo>
                  <a:pt x="56" y="90"/>
                </a:moveTo>
                <a:lnTo>
                  <a:pt x="34" y="28"/>
                </a:lnTo>
                <a:lnTo>
                  <a:pt x="34" y="28"/>
                </a:lnTo>
                <a:lnTo>
                  <a:pt x="34" y="26"/>
                </a:lnTo>
                <a:lnTo>
                  <a:pt x="35" y="24"/>
                </a:lnTo>
                <a:lnTo>
                  <a:pt x="35" y="24"/>
                </a:lnTo>
                <a:lnTo>
                  <a:pt x="39" y="21"/>
                </a:lnTo>
                <a:lnTo>
                  <a:pt x="41" y="19"/>
                </a:lnTo>
                <a:lnTo>
                  <a:pt x="41" y="13"/>
                </a:lnTo>
                <a:lnTo>
                  <a:pt x="41" y="13"/>
                </a:lnTo>
                <a:lnTo>
                  <a:pt x="41" y="9"/>
                </a:lnTo>
                <a:lnTo>
                  <a:pt x="37" y="6"/>
                </a:lnTo>
                <a:lnTo>
                  <a:pt x="34" y="2"/>
                </a:lnTo>
                <a:lnTo>
                  <a:pt x="28" y="0"/>
                </a:lnTo>
                <a:lnTo>
                  <a:pt x="28" y="0"/>
                </a:lnTo>
                <a:lnTo>
                  <a:pt x="22" y="2"/>
                </a:lnTo>
                <a:lnTo>
                  <a:pt x="19" y="6"/>
                </a:lnTo>
                <a:lnTo>
                  <a:pt x="17" y="9"/>
                </a:lnTo>
                <a:lnTo>
                  <a:pt x="15" y="13"/>
                </a:lnTo>
                <a:lnTo>
                  <a:pt x="15" y="13"/>
                </a:lnTo>
                <a:lnTo>
                  <a:pt x="17" y="19"/>
                </a:lnTo>
                <a:lnTo>
                  <a:pt x="19" y="21"/>
                </a:lnTo>
                <a:lnTo>
                  <a:pt x="20" y="24"/>
                </a:lnTo>
                <a:lnTo>
                  <a:pt x="20" y="24"/>
                </a:lnTo>
                <a:lnTo>
                  <a:pt x="22" y="26"/>
                </a:lnTo>
                <a:lnTo>
                  <a:pt x="22" y="28"/>
                </a:lnTo>
                <a:lnTo>
                  <a:pt x="0" y="90"/>
                </a:lnTo>
                <a:lnTo>
                  <a:pt x="0" y="90"/>
                </a:lnTo>
                <a:lnTo>
                  <a:pt x="0" y="92"/>
                </a:lnTo>
                <a:lnTo>
                  <a:pt x="2" y="92"/>
                </a:lnTo>
                <a:lnTo>
                  <a:pt x="2" y="92"/>
                </a:lnTo>
                <a:lnTo>
                  <a:pt x="11" y="88"/>
                </a:lnTo>
                <a:lnTo>
                  <a:pt x="19" y="86"/>
                </a:lnTo>
                <a:lnTo>
                  <a:pt x="28" y="86"/>
                </a:lnTo>
                <a:lnTo>
                  <a:pt x="28" y="86"/>
                </a:lnTo>
                <a:lnTo>
                  <a:pt x="37" y="86"/>
                </a:lnTo>
                <a:lnTo>
                  <a:pt x="45" y="88"/>
                </a:lnTo>
                <a:lnTo>
                  <a:pt x="54" y="92"/>
                </a:lnTo>
                <a:lnTo>
                  <a:pt x="54" y="92"/>
                </a:lnTo>
                <a:lnTo>
                  <a:pt x="56" y="92"/>
                </a:lnTo>
                <a:lnTo>
                  <a:pt x="56" y="90"/>
                </a:lnTo>
                <a:lnTo>
                  <a:pt x="56" y="90"/>
                </a:lnTo>
                <a:close/>
                <a:moveTo>
                  <a:pt x="28" y="39"/>
                </a:moveTo>
                <a:lnTo>
                  <a:pt x="28" y="39"/>
                </a:lnTo>
                <a:lnTo>
                  <a:pt x="32" y="41"/>
                </a:lnTo>
                <a:lnTo>
                  <a:pt x="34" y="45"/>
                </a:lnTo>
                <a:lnTo>
                  <a:pt x="34" y="45"/>
                </a:lnTo>
                <a:lnTo>
                  <a:pt x="32" y="49"/>
                </a:lnTo>
                <a:lnTo>
                  <a:pt x="28" y="51"/>
                </a:lnTo>
                <a:lnTo>
                  <a:pt x="28" y="51"/>
                </a:lnTo>
                <a:lnTo>
                  <a:pt x="24" y="49"/>
                </a:lnTo>
                <a:lnTo>
                  <a:pt x="22" y="45"/>
                </a:lnTo>
                <a:lnTo>
                  <a:pt x="22" y="45"/>
                </a:lnTo>
                <a:lnTo>
                  <a:pt x="24" y="41"/>
                </a:lnTo>
                <a:lnTo>
                  <a:pt x="28" y="39"/>
                </a:lnTo>
                <a:lnTo>
                  <a:pt x="28" y="39"/>
                </a:lnTo>
                <a:close/>
                <a:moveTo>
                  <a:pt x="28" y="75"/>
                </a:moveTo>
                <a:lnTo>
                  <a:pt x="28" y="75"/>
                </a:lnTo>
                <a:lnTo>
                  <a:pt x="24" y="75"/>
                </a:lnTo>
                <a:lnTo>
                  <a:pt x="20" y="71"/>
                </a:lnTo>
                <a:lnTo>
                  <a:pt x="19" y="69"/>
                </a:lnTo>
                <a:lnTo>
                  <a:pt x="19" y="66"/>
                </a:lnTo>
                <a:lnTo>
                  <a:pt x="19" y="66"/>
                </a:lnTo>
                <a:lnTo>
                  <a:pt x="19" y="62"/>
                </a:lnTo>
                <a:lnTo>
                  <a:pt x="20" y="58"/>
                </a:lnTo>
                <a:lnTo>
                  <a:pt x="24" y="56"/>
                </a:lnTo>
                <a:lnTo>
                  <a:pt x="28" y="56"/>
                </a:lnTo>
                <a:lnTo>
                  <a:pt x="28" y="56"/>
                </a:lnTo>
                <a:lnTo>
                  <a:pt x="32" y="56"/>
                </a:lnTo>
                <a:lnTo>
                  <a:pt x="35" y="58"/>
                </a:lnTo>
                <a:lnTo>
                  <a:pt x="37" y="62"/>
                </a:lnTo>
                <a:lnTo>
                  <a:pt x="37" y="66"/>
                </a:lnTo>
                <a:lnTo>
                  <a:pt x="37" y="66"/>
                </a:lnTo>
                <a:lnTo>
                  <a:pt x="37" y="69"/>
                </a:lnTo>
                <a:lnTo>
                  <a:pt x="35" y="71"/>
                </a:lnTo>
                <a:lnTo>
                  <a:pt x="32" y="75"/>
                </a:lnTo>
                <a:lnTo>
                  <a:pt x="28" y="75"/>
                </a:lnTo>
                <a:lnTo>
                  <a:pt x="28" y="7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920"/>
          <p:cNvSpPr>
            <a:spLocks/>
          </p:cNvSpPr>
          <p:nvPr/>
        </p:nvSpPr>
        <p:spPr bwMode="auto">
          <a:xfrm>
            <a:off x="3862197" y="5911584"/>
            <a:ext cx="52212" cy="201880"/>
          </a:xfrm>
          <a:custGeom>
            <a:avLst/>
            <a:gdLst>
              <a:gd name="T0" fmla="*/ 10 w 15"/>
              <a:gd name="T1" fmla="*/ 2 h 58"/>
              <a:gd name="T2" fmla="*/ 10 w 15"/>
              <a:gd name="T3" fmla="*/ 2 h 58"/>
              <a:gd name="T4" fmla="*/ 6 w 15"/>
              <a:gd name="T5" fmla="*/ 8 h 58"/>
              <a:gd name="T6" fmla="*/ 2 w 15"/>
              <a:gd name="T7" fmla="*/ 13 h 58"/>
              <a:gd name="T8" fmla="*/ 0 w 15"/>
              <a:gd name="T9" fmla="*/ 21 h 58"/>
              <a:gd name="T10" fmla="*/ 0 w 15"/>
              <a:gd name="T11" fmla="*/ 28 h 58"/>
              <a:gd name="T12" fmla="*/ 0 w 15"/>
              <a:gd name="T13" fmla="*/ 28 h 58"/>
              <a:gd name="T14" fmla="*/ 0 w 15"/>
              <a:gd name="T15" fmla="*/ 36 h 58"/>
              <a:gd name="T16" fmla="*/ 2 w 15"/>
              <a:gd name="T17" fmla="*/ 43 h 58"/>
              <a:gd name="T18" fmla="*/ 6 w 15"/>
              <a:gd name="T19" fmla="*/ 51 h 58"/>
              <a:gd name="T20" fmla="*/ 12 w 15"/>
              <a:gd name="T21" fmla="*/ 58 h 58"/>
              <a:gd name="T22" fmla="*/ 12 w 15"/>
              <a:gd name="T23" fmla="*/ 58 h 58"/>
              <a:gd name="T24" fmla="*/ 13 w 15"/>
              <a:gd name="T25" fmla="*/ 58 h 58"/>
              <a:gd name="T26" fmla="*/ 15 w 15"/>
              <a:gd name="T27" fmla="*/ 58 h 58"/>
              <a:gd name="T28" fmla="*/ 15 w 15"/>
              <a:gd name="T29" fmla="*/ 58 h 58"/>
              <a:gd name="T30" fmla="*/ 15 w 15"/>
              <a:gd name="T31" fmla="*/ 56 h 58"/>
              <a:gd name="T32" fmla="*/ 15 w 15"/>
              <a:gd name="T33" fmla="*/ 55 h 58"/>
              <a:gd name="T34" fmla="*/ 15 w 15"/>
              <a:gd name="T35" fmla="*/ 55 h 58"/>
              <a:gd name="T36" fmla="*/ 10 w 15"/>
              <a:gd name="T37" fmla="*/ 49 h 58"/>
              <a:gd name="T38" fmla="*/ 6 w 15"/>
              <a:gd name="T39" fmla="*/ 41 h 58"/>
              <a:gd name="T40" fmla="*/ 4 w 15"/>
              <a:gd name="T41" fmla="*/ 36 h 58"/>
              <a:gd name="T42" fmla="*/ 4 w 15"/>
              <a:gd name="T43" fmla="*/ 28 h 58"/>
              <a:gd name="T44" fmla="*/ 4 w 15"/>
              <a:gd name="T45" fmla="*/ 28 h 58"/>
              <a:gd name="T46" fmla="*/ 4 w 15"/>
              <a:gd name="T47" fmla="*/ 21 h 58"/>
              <a:gd name="T48" fmla="*/ 6 w 15"/>
              <a:gd name="T49" fmla="*/ 15 h 58"/>
              <a:gd name="T50" fmla="*/ 10 w 15"/>
              <a:gd name="T51" fmla="*/ 10 h 58"/>
              <a:gd name="T52" fmla="*/ 13 w 15"/>
              <a:gd name="T53" fmla="*/ 4 h 58"/>
              <a:gd name="T54" fmla="*/ 13 w 15"/>
              <a:gd name="T55" fmla="*/ 4 h 58"/>
              <a:gd name="T56" fmla="*/ 13 w 15"/>
              <a:gd name="T57" fmla="*/ 2 h 58"/>
              <a:gd name="T58" fmla="*/ 13 w 15"/>
              <a:gd name="T59" fmla="*/ 2 h 58"/>
              <a:gd name="T60" fmla="*/ 13 w 15"/>
              <a:gd name="T61" fmla="*/ 2 h 58"/>
              <a:gd name="T62" fmla="*/ 12 w 15"/>
              <a:gd name="T63" fmla="*/ 0 h 58"/>
              <a:gd name="T64" fmla="*/ 10 w 15"/>
              <a:gd name="T65" fmla="*/ 2 h 58"/>
              <a:gd name="T66" fmla="*/ 10 w 15"/>
              <a:gd name="T67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58">
                <a:moveTo>
                  <a:pt x="10" y="2"/>
                </a:moveTo>
                <a:lnTo>
                  <a:pt x="10" y="2"/>
                </a:lnTo>
                <a:lnTo>
                  <a:pt x="6" y="8"/>
                </a:lnTo>
                <a:lnTo>
                  <a:pt x="2" y="13"/>
                </a:lnTo>
                <a:lnTo>
                  <a:pt x="0" y="21"/>
                </a:lnTo>
                <a:lnTo>
                  <a:pt x="0" y="28"/>
                </a:lnTo>
                <a:lnTo>
                  <a:pt x="0" y="28"/>
                </a:lnTo>
                <a:lnTo>
                  <a:pt x="0" y="36"/>
                </a:lnTo>
                <a:lnTo>
                  <a:pt x="2" y="43"/>
                </a:lnTo>
                <a:lnTo>
                  <a:pt x="6" y="51"/>
                </a:lnTo>
                <a:lnTo>
                  <a:pt x="12" y="58"/>
                </a:lnTo>
                <a:lnTo>
                  <a:pt x="12" y="58"/>
                </a:lnTo>
                <a:lnTo>
                  <a:pt x="13" y="58"/>
                </a:lnTo>
                <a:lnTo>
                  <a:pt x="15" y="58"/>
                </a:lnTo>
                <a:lnTo>
                  <a:pt x="15" y="58"/>
                </a:lnTo>
                <a:lnTo>
                  <a:pt x="15" y="56"/>
                </a:lnTo>
                <a:lnTo>
                  <a:pt x="15" y="55"/>
                </a:lnTo>
                <a:lnTo>
                  <a:pt x="15" y="55"/>
                </a:lnTo>
                <a:lnTo>
                  <a:pt x="10" y="49"/>
                </a:lnTo>
                <a:lnTo>
                  <a:pt x="6" y="41"/>
                </a:lnTo>
                <a:lnTo>
                  <a:pt x="4" y="36"/>
                </a:lnTo>
                <a:lnTo>
                  <a:pt x="4" y="28"/>
                </a:lnTo>
                <a:lnTo>
                  <a:pt x="4" y="28"/>
                </a:lnTo>
                <a:lnTo>
                  <a:pt x="4" y="21"/>
                </a:lnTo>
                <a:lnTo>
                  <a:pt x="6" y="15"/>
                </a:lnTo>
                <a:lnTo>
                  <a:pt x="10" y="10"/>
                </a:lnTo>
                <a:lnTo>
                  <a:pt x="13" y="4"/>
                </a:lnTo>
                <a:lnTo>
                  <a:pt x="13" y="4"/>
                </a:lnTo>
                <a:lnTo>
                  <a:pt x="13" y="2"/>
                </a:lnTo>
                <a:lnTo>
                  <a:pt x="13" y="2"/>
                </a:lnTo>
                <a:lnTo>
                  <a:pt x="13" y="2"/>
                </a:lnTo>
                <a:lnTo>
                  <a:pt x="12" y="0"/>
                </a:lnTo>
                <a:lnTo>
                  <a:pt x="10" y="2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921"/>
          <p:cNvSpPr>
            <a:spLocks/>
          </p:cNvSpPr>
          <p:nvPr/>
        </p:nvSpPr>
        <p:spPr bwMode="auto">
          <a:xfrm>
            <a:off x="3903966" y="5925507"/>
            <a:ext cx="52212" cy="177516"/>
          </a:xfrm>
          <a:custGeom>
            <a:avLst/>
            <a:gdLst>
              <a:gd name="T0" fmla="*/ 9 w 15"/>
              <a:gd name="T1" fmla="*/ 2 h 51"/>
              <a:gd name="T2" fmla="*/ 9 w 15"/>
              <a:gd name="T3" fmla="*/ 2 h 51"/>
              <a:gd name="T4" fmla="*/ 5 w 15"/>
              <a:gd name="T5" fmla="*/ 6 h 51"/>
              <a:gd name="T6" fmla="*/ 3 w 15"/>
              <a:gd name="T7" fmla="*/ 11 h 51"/>
              <a:gd name="T8" fmla="*/ 1 w 15"/>
              <a:gd name="T9" fmla="*/ 19 h 51"/>
              <a:gd name="T10" fmla="*/ 0 w 15"/>
              <a:gd name="T11" fmla="*/ 24 h 51"/>
              <a:gd name="T12" fmla="*/ 0 w 15"/>
              <a:gd name="T13" fmla="*/ 24 h 51"/>
              <a:gd name="T14" fmla="*/ 1 w 15"/>
              <a:gd name="T15" fmla="*/ 32 h 51"/>
              <a:gd name="T16" fmla="*/ 3 w 15"/>
              <a:gd name="T17" fmla="*/ 37 h 51"/>
              <a:gd name="T18" fmla="*/ 7 w 15"/>
              <a:gd name="T19" fmla="*/ 45 h 51"/>
              <a:gd name="T20" fmla="*/ 11 w 15"/>
              <a:gd name="T21" fmla="*/ 51 h 51"/>
              <a:gd name="T22" fmla="*/ 11 w 15"/>
              <a:gd name="T23" fmla="*/ 51 h 51"/>
              <a:gd name="T24" fmla="*/ 13 w 15"/>
              <a:gd name="T25" fmla="*/ 51 h 51"/>
              <a:gd name="T26" fmla="*/ 15 w 15"/>
              <a:gd name="T27" fmla="*/ 51 h 51"/>
              <a:gd name="T28" fmla="*/ 15 w 15"/>
              <a:gd name="T29" fmla="*/ 51 h 51"/>
              <a:gd name="T30" fmla="*/ 15 w 15"/>
              <a:gd name="T31" fmla="*/ 49 h 51"/>
              <a:gd name="T32" fmla="*/ 15 w 15"/>
              <a:gd name="T33" fmla="*/ 47 h 51"/>
              <a:gd name="T34" fmla="*/ 15 w 15"/>
              <a:gd name="T35" fmla="*/ 47 h 51"/>
              <a:gd name="T36" fmla="*/ 11 w 15"/>
              <a:gd name="T37" fmla="*/ 43 h 51"/>
              <a:gd name="T38" fmla="*/ 7 w 15"/>
              <a:gd name="T39" fmla="*/ 36 h 51"/>
              <a:gd name="T40" fmla="*/ 5 w 15"/>
              <a:gd name="T41" fmla="*/ 30 h 51"/>
              <a:gd name="T42" fmla="*/ 5 w 15"/>
              <a:gd name="T43" fmla="*/ 24 h 51"/>
              <a:gd name="T44" fmla="*/ 5 w 15"/>
              <a:gd name="T45" fmla="*/ 24 h 51"/>
              <a:gd name="T46" fmla="*/ 7 w 15"/>
              <a:gd name="T47" fmla="*/ 13 h 51"/>
              <a:gd name="T48" fmla="*/ 9 w 15"/>
              <a:gd name="T49" fmla="*/ 9 h 51"/>
              <a:gd name="T50" fmla="*/ 13 w 15"/>
              <a:gd name="T51" fmla="*/ 4 h 51"/>
              <a:gd name="T52" fmla="*/ 13 w 15"/>
              <a:gd name="T53" fmla="*/ 4 h 51"/>
              <a:gd name="T54" fmla="*/ 13 w 15"/>
              <a:gd name="T55" fmla="*/ 4 h 51"/>
              <a:gd name="T56" fmla="*/ 13 w 15"/>
              <a:gd name="T57" fmla="*/ 2 h 51"/>
              <a:gd name="T58" fmla="*/ 13 w 15"/>
              <a:gd name="T59" fmla="*/ 2 h 51"/>
              <a:gd name="T60" fmla="*/ 11 w 15"/>
              <a:gd name="T61" fmla="*/ 0 h 51"/>
              <a:gd name="T62" fmla="*/ 9 w 15"/>
              <a:gd name="T63" fmla="*/ 2 h 51"/>
              <a:gd name="T64" fmla="*/ 9 w 15"/>
              <a:gd name="T65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" h="51">
                <a:moveTo>
                  <a:pt x="9" y="2"/>
                </a:moveTo>
                <a:lnTo>
                  <a:pt x="9" y="2"/>
                </a:lnTo>
                <a:lnTo>
                  <a:pt x="5" y="6"/>
                </a:lnTo>
                <a:lnTo>
                  <a:pt x="3" y="11"/>
                </a:lnTo>
                <a:lnTo>
                  <a:pt x="1" y="19"/>
                </a:lnTo>
                <a:lnTo>
                  <a:pt x="0" y="24"/>
                </a:lnTo>
                <a:lnTo>
                  <a:pt x="0" y="24"/>
                </a:lnTo>
                <a:lnTo>
                  <a:pt x="1" y="32"/>
                </a:lnTo>
                <a:lnTo>
                  <a:pt x="3" y="37"/>
                </a:lnTo>
                <a:lnTo>
                  <a:pt x="7" y="45"/>
                </a:lnTo>
                <a:lnTo>
                  <a:pt x="11" y="51"/>
                </a:lnTo>
                <a:lnTo>
                  <a:pt x="11" y="51"/>
                </a:lnTo>
                <a:lnTo>
                  <a:pt x="13" y="51"/>
                </a:lnTo>
                <a:lnTo>
                  <a:pt x="15" y="51"/>
                </a:lnTo>
                <a:lnTo>
                  <a:pt x="15" y="51"/>
                </a:lnTo>
                <a:lnTo>
                  <a:pt x="15" y="49"/>
                </a:lnTo>
                <a:lnTo>
                  <a:pt x="15" y="47"/>
                </a:lnTo>
                <a:lnTo>
                  <a:pt x="15" y="47"/>
                </a:lnTo>
                <a:lnTo>
                  <a:pt x="11" y="43"/>
                </a:lnTo>
                <a:lnTo>
                  <a:pt x="7" y="36"/>
                </a:lnTo>
                <a:lnTo>
                  <a:pt x="5" y="30"/>
                </a:lnTo>
                <a:lnTo>
                  <a:pt x="5" y="24"/>
                </a:lnTo>
                <a:lnTo>
                  <a:pt x="5" y="24"/>
                </a:lnTo>
                <a:lnTo>
                  <a:pt x="7" y="13"/>
                </a:lnTo>
                <a:lnTo>
                  <a:pt x="9" y="9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2"/>
                </a:lnTo>
                <a:lnTo>
                  <a:pt x="13" y="2"/>
                </a:lnTo>
                <a:lnTo>
                  <a:pt x="11" y="0"/>
                </a:lnTo>
                <a:lnTo>
                  <a:pt x="9" y="2"/>
                </a:lnTo>
                <a:lnTo>
                  <a:pt x="9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922"/>
          <p:cNvSpPr>
            <a:spLocks/>
          </p:cNvSpPr>
          <p:nvPr/>
        </p:nvSpPr>
        <p:spPr bwMode="auto">
          <a:xfrm>
            <a:off x="3949214" y="5939430"/>
            <a:ext cx="45250" cy="149670"/>
          </a:xfrm>
          <a:custGeom>
            <a:avLst/>
            <a:gdLst>
              <a:gd name="T0" fmla="*/ 9 w 13"/>
              <a:gd name="T1" fmla="*/ 2 h 43"/>
              <a:gd name="T2" fmla="*/ 9 w 13"/>
              <a:gd name="T3" fmla="*/ 2 h 43"/>
              <a:gd name="T4" fmla="*/ 5 w 13"/>
              <a:gd name="T5" fmla="*/ 5 h 43"/>
              <a:gd name="T6" fmla="*/ 2 w 13"/>
              <a:gd name="T7" fmla="*/ 11 h 43"/>
              <a:gd name="T8" fmla="*/ 0 w 13"/>
              <a:gd name="T9" fmla="*/ 20 h 43"/>
              <a:gd name="T10" fmla="*/ 0 w 13"/>
              <a:gd name="T11" fmla="*/ 20 h 43"/>
              <a:gd name="T12" fmla="*/ 2 w 13"/>
              <a:gd name="T13" fmla="*/ 26 h 43"/>
              <a:gd name="T14" fmla="*/ 3 w 13"/>
              <a:gd name="T15" fmla="*/ 32 h 43"/>
              <a:gd name="T16" fmla="*/ 5 w 13"/>
              <a:gd name="T17" fmla="*/ 37 h 43"/>
              <a:gd name="T18" fmla="*/ 9 w 13"/>
              <a:gd name="T19" fmla="*/ 43 h 43"/>
              <a:gd name="T20" fmla="*/ 9 w 13"/>
              <a:gd name="T21" fmla="*/ 43 h 43"/>
              <a:gd name="T22" fmla="*/ 11 w 13"/>
              <a:gd name="T23" fmla="*/ 43 h 43"/>
              <a:gd name="T24" fmla="*/ 13 w 13"/>
              <a:gd name="T25" fmla="*/ 43 h 43"/>
              <a:gd name="T26" fmla="*/ 13 w 13"/>
              <a:gd name="T27" fmla="*/ 43 h 43"/>
              <a:gd name="T28" fmla="*/ 13 w 13"/>
              <a:gd name="T29" fmla="*/ 41 h 43"/>
              <a:gd name="T30" fmla="*/ 13 w 13"/>
              <a:gd name="T31" fmla="*/ 39 h 43"/>
              <a:gd name="T32" fmla="*/ 13 w 13"/>
              <a:gd name="T33" fmla="*/ 39 h 43"/>
              <a:gd name="T34" fmla="*/ 7 w 13"/>
              <a:gd name="T35" fmla="*/ 30 h 43"/>
              <a:gd name="T36" fmla="*/ 5 w 13"/>
              <a:gd name="T37" fmla="*/ 20 h 43"/>
              <a:gd name="T38" fmla="*/ 5 w 13"/>
              <a:gd name="T39" fmla="*/ 20 h 43"/>
              <a:gd name="T40" fmla="*/ 7 w 13"/>
              <a:gd name="T41" fmla="*/ 11 h 43"/>
              <a:gd name="T42" fmla="*/ 11 w 13"/>
              <a:gd name="T43" fmla="*/ 3 h 43"/>
              <a:gd name="T44" fmla="*/ 11 w 13"/>
              <a:gd name="T45" fmla="*/ 3 h 43"/>
              <a:gd name="T46" fmla="*/ 13 w 13"/>
              <a:gd name="T47" fmla="*/ 3 h 43"/>
              <a:gd name="T48" fmla="*/ 11 w 13"/>
              <a:gd name="T49" fmla="*/ 2 h 43"/>
              <a:gd name="T50" fmla="*/ 11 w 13"/>
              <a:gd name="T51" fmla="*/ 2 h 43"/>
              <a:gd name="T52" fmla="*/ 9 w 13"/>
              <a:gd name="T53" fmla="*/ 0 h 43"/>
              <a:gd name="T54" fmla="*/ 9 w 13"/>
              <a:gd name="T55" fmla="*/ 2 h 43"/>
              <a:gd name="T56" fmla="*/ 9 w 13"/>
              <a:gd name="T5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" h="43">
                <a:moveTo>
                  <a:pt x="9" y="2"/>
                </a:moveTo>
                <a:lnTo>
                  <a:pt x="9" y="2"/>
                </a:lnTo>
                <a:lnTo>
                  <a:pt x="5" y="5"/>
                </a:lnTo>
                <a:lnTo>
                  <a:pt x="2" y="11"/>
                </a:lnTo>
                <a:lnTo>
                  <a:pt x="0" y="20"/>
                </a:lnTo>
                <a:lnTo>
                  <a:pt x="0" y="20"/>
                </a:lnTo>
                <a:lnTo>
                  <a:pt x="2" y="26"/>
                </a:lnTo>
                <a:lnTo>
                  <a:pt x="3" y="32"/>
                </a:lnTo>
                <a:lnTo>
                  <a:pt x="5" y="37"/>
                </a:lnTo>
                <a:lnTo>
                  <a:pt x="9" y="43"/>
                </a:lnTo>
                <a:lnTo>
                  <a:pt x="9" y="43"/>
                </a:lnTo>
                <a:lnTo>
                  <a:pt x="11" y="43"/>
                </a:lnTo>
                <a:lnTo>
                  <a:pt x="13" y="43"/>
                </a:lnTo>
                <a:lnTo>
                  <a:pt x="13" y="43"/>
                </a:lnTo>
                <a:lnTo>
                  <a:pt x="13" y="41"/>
                </a:lnTo>
                <a:lnTo>
                  <a:pt x="13" y="39"/>
                </a:lnTo>
                <a:lnTo>
                  <a:pt x="13" y="39"/>
                </a:lnTo>
                <a:lnTo>
                  <a:pt x="7" y="30"/>
                </a:lnTo>
                <a:lnTo>
                  <a:pt x="5" y="20"/>
                </a:lnTo>
                <a:lnTo>
                  <a:pt x="5" y="20"/>
                </a:lnTo>
                <a:lnTo>
                  <a:pt x="7" y="11"/>
                </a:lnTo>
                <a:lnTo>
                  <a:pt x="11" y="3"/>
                </a:lnTo>
                <a:lnTo>
                  <a:pt x="11" y="3"/>
                </a:lnTo>
                <a:lnTo>
                  <a:pt x="13" y="3"/>
                </a:lnTo>
                <a:lnTo>
                  <a:pt x="11" y="2"/>
                </a:lnTo>
                <a:lnTo>
                  <a:pt x="11" y="2"/>
                </a:lnTo>
                <a:lnTo>
                  <a:pt x="9" y="0"/>
                </a:lnTo>
                <a:lnTo>
                  <a:pt x="9" y="2"/>
                </a:lnTo>
                <a:lnTo>
                  <a:pt x="9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923"/>
          <p:cNvSpPr>
            <a:spLocks/>
          </p:cNvSpPr>
          <p:nvPr/>
        </p:nvSpPr>
        <p:spPr bwMode="auto">
          <a:xfrm>
            <a:off x="3994463" y="5949871"/>
            <a:ext cx="38289" cy="125304"/>
          </a:xfrm>
          <a:custGeom>
            <a:avLst/>
            <a:gdLst>
              <a:gd name="T0" fmla="*/ 7 w 11"/>
              <a:gd name="T1" fmla="*/ 2 h 36"/>
              <a:gd name="T2" fmla="*/ 7 w 11"/>
              <a:gd name="T3" fmla="*/ 2 h 36"/>
              <a:gd name="T4" fmla="*/ 2 w 11"/>
              <a:gd name="T5" fmla="*/ 10 h 36"/>
              <a:gd name="T6" fmla="*/ 0 w 11"/>
              <a:gd name="T7" fmla="*/ 17 h 36"/>
              <a:gd name="T8" fmla="*/ 0 w 11"/>
              <a:gd name="T9" fmla="*/ 17 h 36"/>
              <a:gd name="T10" fmla="*/ 2 w 11"/>
              <a:gd name="T11" fmla="*/ 27 h 36"/>
              <a:gd name="T12" fmla="*/ 7 w 11"/>
              <a:gd name="T13" fmla="*/ 36 h 36"/>
              <a:gd name="T14" fmla="*/ 7 w 11"/>
              <a:gd name="T15" fmla="*/ 36 h 36"/>
              <a:gd name="T16" fmla="*/ 9 w 11"/>
              <a:gd name="T17" fmla="*/ 36 h 36"/>
              <a:gd name="T18" fmla="*/ 11 w 11"/>
              <a:gd name="T19" fmla="*/ 36 h 36"/>
              <a:gd name="T20" fmla="*/ 11 w 11"/>
              <a:gd name="T21" fmla="*/ 36 h 36"/>
              <a:gd name="T22" fmla="*/ 11 w 11"/>
              <a:gd name="T23" fmla="*/ 34 h 36"/>
              <a:gd name="T24" fmla="*/ 11 w 11"/>
              <a:gd name="T25" fmla="*/ 32 h 36"/>
              <a:gd name="T26" fmla="*/ 11 w 11"/>
              <a:gd name="T27" fmla="*/ 32 h 36"/>
              <a:gd name="T28" fmla="*/ 7 w 11"/>
              <a:gd name="T29" fmla="*/ 25 h 36"/>
              <a:gd name="T30" fmla="*/ 5 w 11"/>
              <a:gd name="T31" fmla="*/ 17 h 36"/>
              <a:gd name="T32" fmla="*/ 5 w 11"/>
              <a:gd name="T33" fmla="*/ 17 h 36"/>
              <a:gd name="T34" fmla="*/ 5 w 11"/>
              <a:gd name="T35" fmla="*/ 12 h 36"/>
              <a:gd name="T36" fmla="*/ 9 w 11"/>
              <a:gd name="T37" fmla="*/ 4 h 36"/>
              <a:gd name="T38" fmla="*/ 9 w 11"/>
              <a:gd name="T39" fmla="*/ 4 h 36"/>
              <a:gd name="T40" fmla="*/ 11 w 11"/>
              <a:gd name="T41" fmla="*/ 4 h 36"/>
              <a:gd name="T42" fmla="*/ 9 w 11"/>
              <a:gd name="T43" fmla="*/ 2 h 36"/>
              <a:gd name="T44" fmla="*/ 9 w 11"/>
              <a:gd name="T45" fmla="*/ 2 h 36"/>
              <a:gd name="T46" fmla="*/ 9 w 11"/>
              <a:gd name="T47" fmla="*/ 0 h 36"/>
              <a:gd name="T48" fmla="*/ 7 w 11"/>
              <a:gd name="T49" fmla="*/ 2 h 36"/>
              <a:gd name="T50" fmla="*/ 7 w 11"/>
              <a:gd name="T51" fmla="*/ 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" h="36">
                <a:moveTo>
                  <a:pt x="7" y="2"/>
                </a:moveTo>
                <a:lnTo>
                  <a:pt x="7" y="2"/>
                </a:lnTo>
                <a:lnTo>
                  <a:pt x="2" y="10"/>
                </a:lnTo>
                <a:lnTo>
                  <a:pt x="0" y="17"/>
                </a:lnTo>
                <a:lnTo>
                  <a:pt x="0" y="17"/>
                </a:lnTo>
                <a:lnTo>
                  <a:pt x="2" y="27"/>
                </a:lnTo>
                <a:lnTo>
                  <a:pt x="7" y="36"/>
                </a:lnTo>
                <a:lnTo>
                  <a:pt x="7" y="36"/>
                </a:lnTo>
                <a:lnTo>
                  <a:pt x="9" y="36"/>
                </a:lnTo>
                <a:lnTo>
                  <a:pt x="11" y="36"/>
                </a:lnTo>
                <a:lnTo>
                  <a:pt x="11" y="36"/>
                </a:lnTo>
                <a:lnTo>
                  <a:pt x="11" y="34"/>
                </a:lnTo>
                <a:lnTo>
                  <a:pt x="11" y="32"/>
                </a:lnTo>
                <a:lnTo>
                  <a:pt x="11" y="32"/>
                </a:lnTo>
                <a:lnTo>
                  <a:pt x="7" y="25"/>
                </a:lnTo>
                <a:lnTo>
                  <a:pt x="5" y="17"/>
                </a:lnTo>
                <a:lnTo>
                  <a:pt x="5" y="17"/>
                </a:lnTo>
                <a:lnTo>
                  <a:pt x="5" y="12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9" y="2"/>
                </a:lnTo>
                <a:lnTo>
                  <a:pt x="9" y="2"/>
                </a:lnTo>
                <a:lnTo>
                  <a:pt x="9" y="0"/>
                </a:lnTo>
                <a:lnTo>
                  <a:pt x="7" y="2"/>
                </a:lnTo>
                <a:lnTo>
                  <a:pt x="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924"/>
          <p:cNvSpPr>
            <a:spLocks/>
          </p:cNvSpPr>
          <p:nvPr/>
        </p:nvSpPr>
        <p:spPr bwMode="auto">
          <a:xfrm>
            <a:off x="4151096" y="5821085"/>
            <a:ext cx="149670" cy="142710"/>
          </a:xfrm>
          <a:custGeom>
            <a:avLst/>
            <a:gdLst>
              <a:gd name="T0" fmla="*/ 43 w 43"/>
              <a:gd name="T1" fmla="*/ 39 h 41"/>
              <a:gd name="T2" fmla="*/ 43 w 43"/>
              <a:gd name="T3" fmla="*/ 39 h 41"/>
              <a:gd name="T4" fmla="*/ 41 w 43"/>
              <a:gd name="T5" fmla="*/ 32 h 41"/>
              <a:gd name="T6" fmla="*/ 39 w 43"/>
              <a:gd name="T7" fmla="*/ 24 h 41"/>
              <a:gd name="T8" fmla="*/ 35 w 43"/>
              <a:gd name="T9" fmla="*/ 17 h 41"/>
              <a:gd name="T10" fmla="*/ 32 w 43"/>
              <a:gd name="T11" fmla="*/ 11 h 41"/>
              <a:gd name="T12" fmla="*/ 32 w 43"/>
              <a:gd name="T13" fmla="*/ 11 h 41"/>
              <a:gd name="T14" fmla="*/ 26 w 43"/>
              <a:gd name="T15" fmla="*/ 8 h 41"/>
              <a:gd name="T16" fmla="*/ 19 w 43"/>
              <a:gd name="T17" fmla="*/ 4 h 41"/>
              <a:gd name="T18" fmla="*/ 9 w 43"/>
              <a:gd name="T19" fmla="*/ 0 h 41"/>
              <a:gd name="T20" fmla="*/ 2 w 43"/>
              <a:gd name="T21" fmla="*/ 0 h 41"/>
              <a:gd name="T22" fmla="*/ 2 w 43"/>
              <a:gd name="T23" fmla="*/ 0 h 41"/>
              <a:gd name="T24" fmla="*/ 0 w 43"/>
              <a:gd name="T25" fmla="*/ 0 h 41"/>
              <a:gd name="T26" fmla="*/ 0 w 43"/>
              <a:gd name="T27" fmla="*/ 2 h 41"/>
              <a:gd name="T28" fmla="*/ 0 w 43"/>
              <a:gd name="T29" fmla="*/ 2 h 41"/>
              <a:gd name="T30" fmla="*/ 0 w 43"/>
              <a:gd name="T31" fmla="*/ 4 h 41"/>
              <a:gd name="T32" fmla="*/ 2 w 43"/>
              <a:gd name="T33" fmla="*/ 4 h 41"/>
              <a:gd name="T34" fmla="*/ 2 w 43"/>
              <a:gd name="T35" fmla="*/ 4 h 41"/>
              <a:gd name="T36" fmla="*/ 9 w 43"/>
              <a:gd name="T37" fmla="*/ 6 h 41"/>
              <a:gd name="T38" fmla="*/ 17 w 43"/>
              <a:gd name="T39" fmla="*/ 8 h 41"/>
              <a:gd name="T40" fmla="*/ 22 w 43"/>
              <a:gd name="T41" fmla="*/ 11 h 41"/>
              <a:gd name="T42" fmla="*/ 28 w 43"/>
              <a:gd name="T43" fmla="*/ 15 h 41"/>
              <a:gd name="T44" fmla="*/ 28 w 43"/>
              <a:gd name="T45" fmla="*/ 15 h 41"/>
              <a:gd name="T46" fmla="*/ 32 w 43"/>
              <a:gd name="T47" fmla="*/ 21 h 41"/>
              <a:gd name="T48" fmla="*/ 35 w 43"/>
              <a:gd name="T49" fmla="*/ 26 h 41"/>
              <a:gd name="T50" fmla="*/ 37 w 43"/>
              <a:gd name="T51" fmla="*/ 32 h 41"/>
              <a:gd name="T52" fmla="*/ 39 w 43"/>
              <a:gd name="T53" fmla="*/ 39 h 41"/>
              <a:gd name="T54" fmla="*/ 39 w 43"/>
              <a:gd name="T55" fmla="*/ 39 h 41"/>
              <a:gd name="T56" fmla="*/ 39 w 43"/>
              <a:gd name="T57" fmla="*/ 39 h 41"/>
              <a:gd name="T58" fmla="*/ 41 w 43"/>
              <a:gd name="T59" fmla="*/ 41 h 41"/>
              <a:gd name="T60" fmla="*/ 41 w 43"/>
              <a:gd name="T61" fmla="*/ 41 h 41"/>
              <a:gd name="T62" fmla="*/ 43 w 43"/>
              <a:gd name="T63" fmla="*/ 39 h 41"/>
              <a:gd name="T64" fmla="*/ 43 w 43"/>
              <a:gd name="T65" fmla="*/ 39 h 41"/>
              <a:gd name="T66" fmla="*/ 43 w 43"/>
              <a:gd name="T67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" h="41">
                <a:moveTo>
                  <a:pt x="43" y="39"/>
                </a:moveTo>
                <a:lnTo>
                  <a:pt x="43" y="39"/>
                </a:lnTo>
                <a:lnTo>
                  <a:pt x="41" y="32"/>
                </a:lnTo>
                <a:lnTo>
                  <a:pt x="39" y="24"/>
                </a:lnTo>
                <a:lnTo>
                  <a:pt x="35" y="17"/>
                </a:lnTo>
                <a:lnTo>
                  <a:pt x="32" y="11"/>
                </a:lnTo>
                <a:lnTo>
                  <a:pt x="32" y="11"/>
                </a:lnTo>
                <a:lnTo>
                  <a:pt x="26" y="8"/>
                </a:lnTo>
                <a:lnTo>
                  <a:pt x="19" y="4"/>
                </a:lnTo>
                <a:lnTo>
                  <a:pt x="9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9" y="6"/>
                </a:lnTo>
                <a:lnTo>
                  <a:pt x="17" y="8"/>
                </a:lnTo>
                <a:lnTo>
                  <a:pt x="22" y="11"/>
                </a:lnTo>
                <a:lnTo>
                  <a:pt x="28" y="15"/>
                </a:lnTo>
                <a:lnTo>
                  <a:pt x="28" y="15"/>
                </a:lnTo>
                <a:lnTo>
                  <a:pt x="32" y="21"/>
                </a:lnTo>
                <a:lnTo>
                  <a:pt x="35" y="26"/>
                </a:lnTo>
                <a:lnTo>
                  <a:pt x="37" y="32"/>
                </a:lnTo>
                <a:lnTo>
                  <a:pt x="39" y="39"/>
                </a:lnTo>
                <a:lnTo>
                  <a:pt x="39" y="39"/>
                </a:lnTo>
                <a:lnTo>
                  <a:pt x="39" y="39"/>
                </a:lnTo>
                <a:lnTo>
                  <a:pt x="41" y="41"/>
                </a:lnTo>
                <a:lnTo>
                  <a:pt x="41" y="41"/>
                </a:lnTo>
                <a:lnTo>
                  <a:pt x="43" y="39"/>
                </a:lnTo>
                <a:lnTo>
                  <a:pt x="43" y="39"/>
                </a:lnTo>
                <a:lnTo>
                  <a:pt x="43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925"/>
          <p:cNvSpPr>
            <a:spLocks/>
          </p:cNvSpPr>
          <p:nvPr/>
        </p:nvSpPr>
        <p:spPr bwMode="auto">
          <a:xfrm>
            <a:off x="4130211" y="5859372"/>
            <a:ext cx="132265" cy="125304"/>
          </a:xfrm>
          <a:custGeom>
            <a:avLst/>
            <a:gdLst>
              <a:gd name="T0" fmla="*/ 38 w 38"/>
              <a:gd name="T1" fmla="*/ 34 h 36"/>
              <a:gd name="T2" fmla="*/ 38 w 38"/>
              <a:gd name="T3" fmla="*/ 34 h 36"/>
              <a:gd name="T4" fmla="*/ 38 w 38"/>
              <a:gd name="T5" fmla="*/ 26 h 36"/>
              <a:gd name="T6" fmla="*/ 36 w 38"/>
              <a:gd name="T7" fmla="*/ 21 h 36"/>
              <a:gd name="T8" fmla="*/ 32 w 38"/>
              <a:gd name="T9" fmla="*/ 15 h 36"/>
              <a:gd name="T10" fmla="*/ 28 w 38"/>
              <a:gd name="T11" fmla="*/ 10 h 36"/>
              <a:gd name="T12" fmla="*/ 28 w 38"/>
              <a:gd name="T13" fmla="*/ 10 h 36"/>
              <a:gd name="T14" fmla="*/ 23 w 38"/>
              <a:gd name="T15" fmla="*/ 6 h 36"/>
              <a:gd name="T16" fmla="*/ 17 w 38"/>
              <a:gd name="T17" fmla="*/ 2 h 36"/>
              <a:gd name="T18" fmla="*/ 10 w 38"/>
              <a:gd name="T19" fmla="*/ 0 h 36"/>
              <a:gd name="T20" fmla="*/ 2 w 38"/>
              <a:gd name="T21" fmla="*/ 0 h 36"/>
              <a:gd name="T22" fmla="*/ 2 w 38"/>
              <a:gd name="T23" fmla="*/ 0 h 36"/>
              <a:gd name="T24" fmla="*/ 0 w 38"/>
              <a:gd name="T25" fmla="*/ 0 h 36"/>
              <a:gd name="T26" fmla="*/ 0 w 38"/>
              <a:gd name="T27" fmla="*/ 2 h 36"/>
              <a:gd name="T28" fmla="*/ 0 w 38"/>
              <a:gd name="T29" fmla="*/ 2 h 36"/>
              <a:gd name="T30" fmla="*/ 0 w 38"/>
              <a:gd name="T31" fmla="*/ 4 h 36"/>
              <a:gd name="T32" fmla="*/ 2 w 38"/>
              <a:gd name="T33" fmla="*/ 4 h 36"/>
              <a:gd name="T34" fmla="*/ 2 w 38"/>
              <a:gd name="T35" fmla="*/ 4 h 36"/>
              <a:gd name="T36" fmla="*/ 8 w 38"/>
              <a:gd name="T37" fmla="*/ 4 h 36"/>
              <a:gd name="T38" fmla="*/ 15 w 38"/>
              <a:gd name="T39" fmla="*/ 6 h 36"/>
              <a:gd name="T40" fmla="*/ 21 w 38"/>
              <a:gd name="T41" fmla="*/ 10 h 36"/>
              <a:gd name="T42" fmla="*/ 25 w 38"/>
              <a:gd name="T43" fmla="*/ 13 h 36"/>
              <a:gd name="T44" fmla="*/ 25 w 38"/>
              <a:gd name="T45" fmla="*/ 13 h 36"/>
              <a:gd name="T46" fmla="*/ 32 w 38"/>
              <a:gd name="T47" fmla="*/ 23 h 36"/>
              <a:gd name="T48" fmla="*/ 32 w 38"/>
              <a:gd name="T49" fmla="*/ 28 h 36"/>
              <a:gd name="T50" fmla="*/ 34 w 38"/>
              <a:gd name="T51" fmla="*/ 34 h 36"/>
              <a:gd name="T52" fmla="*/ 34 w 38"/>
              <a:gd name="T53" fmla="*/ 34 h 36"/>
              <a:gd name="T54" fmla="*/ 34 w 38"/>
              <a:gd name="T55" fmla="*/ 34 h 36"/>
              <a:gd name="T56" fmla="*/ 36 w 38"/>
              <a:gd name="T57" fmla="*/ 36 h 36"/>
              <a:gd name="T58" fmla="*/ 36 w 38"/>
              <a:gd name="T59" fmla="*/ 36 h 36"/>
              <a:gd name="T60" fmla="*/ 38 w 38"/>
              <a:gd name="T61" fmla="*/ 34 h 36"/>
              <a:gd name="T62" fmla="*/ 38 w 38"/>
              <a:gd name="T63" fmla="*/ 34 h 36"/>
              <a:gd name="T64" fmla="*/ 38 w 38"/>
              <a:gd name="T65" fmla="*/ 3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" h="36">
                <a:moveTo>
                  <a:pt x="38" y="34"/>
                </a:moveTo>
                <a:lnTo>
                  <a:pt x="38" y="34"/>
                </a:lnTo>
                <a:lnTo>
                  <a:pt x="38" y="26"/>
                </a:lnTo>
                <a:lnTo>
                  <a:pt x="36" y="21"/>
                </a:lnTo>
                <a:lnTo>
                  <a:pt x="32" y="15"/>
                </a:lnTo>
                <a:lnTo>
                  <a:pt x="28" y="10"/>
                </a:lnTo>
                <a:lnTo>
                  <a:pt x="28" y="10"/>
                </a:lnTo>
                <a:lnTo>
                  <a:pt x="23" y="6"/>
                </a:lnTo>
                <a:lnTo>
                  <a:pt x="17" y="2"/>
                </a:lnTo>
                <a:lnTo>
                  <a:pt x="1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8" y="4"/>
                </a:lnTo>
                <a:lnTo>
                  <a:pt x="15" y="6"/>
                </a:lnTo>
                <a:lnTo>
                  <a:pt x="21" y="10"/>
                </a:lnTo>
                <a:lnTo>
                  <a:pt x="25" y="13"/>
                </a:lnTo>
                <a:lnTo>
                  <a:pt x="25" y="13"/>
                </a:lnTo>
                <a:lnTo>
                  <a:pt x="32" y="23"/>
                </a:lnTo>
                <a:lnTo>
                  <a:pt x="32" y="28"/>
                </a:lnTo>
                <a:lnTo>
                  <a:pt x="34" y="34"/>
                </a:lnTo>
                <a:lnTo>
                  <a:pt x="34" y="34"/>
                </a:lnTo>
                <a:lnTo>
                  <a:pt x="34" y="34"/>
                </a:lnTo>
                <a:lnTo>
                  <a:pt x="36" y="36"/>
                </a:lnTo>
                <a:lnTo>
                  <a:pt x="36" y="36"/>
                </a:lnTo>
                <a:lnTo>
                  <a:pt x="38" y="34"/>
                </a:lnTo>
                <a:lnTo>
                  <a:pt x="38" y="34"/>
                </a:lnTo>
                <a:lnTo>
                  <a:pt x="38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926"/>
          <p:cNvSpPr>
            <a:spLocks/>
          </p:cNvSpPr>
          <p:nvPr/>
        </p:nvSpPr>
        <p:spPr bwMode="auto">
          <a:xfrm>
            <a:off x="4112807" y="5894180"/>
            <a:ext cx="107903" cy="107903"/>
          </a:xfrm>
          <a:custGeom>
            <a:avLst/>
            <a:gdLst>
              <a:gd name="T0" fmla="*/ 31 w 31"/>
              <a:gd name="T1" fmla="*/ 28 h 31"/>
              <a:gd name="T2" fmla="*/ 31 w 31"/>
              <a:gd name="T3" fmla="*/ 28 h 31"/>
              <a:gd name="T4" fmla="*/ 31 w 31"/>
              <a:gd name="T5" fmla="*/ 22 h 31"/>
              <a:gd name="T6" fmla="*/ 30 w 31"/>
              <a:gd name="T7" fmla="*/ 18 h 31"/>
              <a:gd name="T8" fmla="*/ 24 w 31"/>
              <a:gd name="T9" fmla="*/ 9 h 31"/>
              <a:gd name="T10" fmla="*/ 24 w 31"/>
              <a:gd name="T11" fmla="*/ 9 h 31"/>
              <a:gd name="T12" fmla="*/ 18 w 31"/>
              <a:gd name="T13" fmla="*/ 5 h 31"/>
              <a:gd name="T14" fmla="*/ 15 w 31"/>
              <a:gd name="T15" fmla="*/ 3 h 31"/>
              <a:gd name="T16" fmla="*/ 7 w 31"/>
              <a:gd name="T17" fmla="*/ 1 h 31"/>
              <a:gd name="T18" fmla="*/ 1 w 31"/>
              <a:gd name="T19" fmla="*/ 0 h 31"/>
              <a:gd name="T20" fmla="*/ 1 w 31"/>
              <a:gd name="T21" fmla="*/ 0 h 31"/>
              <a:gd name="T22" fmla="*/ 0 w 31"/>
              <a:gd name="T23" fmla="*/ 1 h 31"/>
              <a:gd name="T24" fmla="*/ 0 w 31"/>
              <a:gd name="T25" fmla="*/ 1 h 31"/>
              <a:gd name="T26" fmla="*/ 0 w 31"/>
              <a:gd name="T27" fmla="*/ 1 h 31"/>
              <a:gd name="T28" fmla="*/ 0 w 31"/>
              <a:gd name="T29" fmla="*/ 3 h 31"/>
              <a:gd name="T30" fmla="*/ 1 w 31"/>
              <a:gd name="T31" fmla="*/ 5 h 31"/>
              <a:gd name="T32" fmla="*/ 1 w 31"/>
              <a:gd name="T33" fmla="*/ 5 h 31"/>
              <a:gd name="T34" fmla="*/ 13 w 31"/>
              <a:gd name="T35" fmla="*/ 7 h 31"/>
              <a:gd name="T36" fmla="*/ 20 w 31"/>
              <a:gd name="T37" fmla="*/ 13 h 31"/>
              <a:gd name="T38" fmla="*/ 20 w 31"/>
              <a:gd name="T39" fmla="*/ 13 h 31"/>
              <a:gd name="T40" fmla="*/ 26 w 31"/>
              <a:gd name="T41" fmla="*/ 20 h 31"/>
              <a:gd name="T42" fmla="*/ 28 w 31"/>
              <a:gd name="T43" fmla="*/ 28 h 31"/>
              <a:gd name="T44" fmla="*/ 28 w 31"/>
              <a:gd name="T45" fmla="*/ 28 h 31"/>
              <a:gd name="T46" fmla="*/ 28 w 31"/>
              <a:gd name="T47" fmla="*/ 30 h 31"/>
              <a:gd name="T48" fmla="*/ 30 w 31"/>
              <a:gd name="T49" fmla="*/ 31 h 31"/>
              <a:gd name="T50" fmla="*/ 30 w 31"/>
              <a:gd name="T51" fmla="*/ 31 h 31"/>
              <a:gd name="T52" fmla="*/ 31 w 31"/>
              <a:gd name="T53" fmla="*/ 30 h 31"/>
              <a:gd name="T54" fmla="*/ 31 w 31"/>
              <a:gd name="T55" fmla="*/ 28 h 31"/>
              <a:gd name="T56" fmla="*/ 31 w 31"/>
              <a:gd name="T5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" h="31">
                <a:moveTo>
                  <a:pt x="31" y="28"/>
                </a:moveTo>
                <a:lnTo>
                  <a:pt x="31" y="28"/>
                </a:lnTo>
                <a:lnTo>
                  <a:pt x="31" y="22"/>
                </a:lnTo>
                <a:lnTo>
                  <a:pt x="30" y="18"/>
                </a:lnTo>
                <a:lnTo>
                  <a:pt x="24" y="9"/>
                </a:lnTo>
                <a:lnTo>
                  <a:pt x="24" y="9"/>
                </a:lnTo>
                <a:lnTo>
                  <a:pt x="18" y="5"/>
                </a:lnTo>
                <a:lnTo>
                  <a:pt x="15" y="3"/>
                </a:lnTo>
                <a:lnTo>
                  <a:pt x="7" y="1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3"/>
                </a:lnTo>
                <a:lnTo>
                  <a:pt x="1" y="5"/>
                </a:lnTo>
                <a:lnTo>
                  <a:pt x="1" y="5"/>
                </a:lnTo>
                <a:lnTo>
                  <a:pt x="13" y="7"/>
                </a:lnTo>
                <a:lnTo>
                  <a:pt x="20" y="13"/>
                </a:lnTo>
                <a:lnTo>
                  <a:pt x="20" y="13"/>
                </a:lnTo>
                <a:lnTo>
                  <a:pt x="26" y="20"/>
                </a:lnTo>
                <a:lnTo>
                  <a:pt x="28" y="28"/>
                </a:lnTo>
                <a:lnTo>
                  <a:pt x="28" y="28"/>
                </a:lnTo>
                <a:lnTo>
                  <a:pt x="28" y="30"/>
                </a:lnTo>
                <a:lnTo>
                  <a:pt x="30" y="31"/>
                </a:lnTo>
                <a:lnTo>
                  <a:pt x="30" y="31"/>
                </a:lnTo>
                <a:lnTo>
                  <a:pt x="31" y="30"/>
                </a:lnTo>
                <a:lnTo>
                  <a:pt x="31" y="28"/>
                </a:lnTo>
                <a:lnTo>
                  <a:pt x="31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927"/>
          <p:cNvSpPr>
            <a:spLocks/>
          </p:cNvSpPr>
          <p:nvPr/>
        </p:nvSpPr>
        <p:spPr bwMode="auto">
          <a:xfrm>
            <a:off x="4091923" y="5932468"/>
            <a:ext cx="90499" cy="83537"/>
          </a:xfrm>
          <a:custGeom>
            <a:avLst/>
            <a:gdLst>
              <a:gd name="T0" fmla="*/ 26 w 26"/>
              <a:gd name="T1" fmla="*/ 22 h 24"/>
              <a:gd name="T2" fmla="*/ 26 w 26"/>
              <a:gd name="T3" fmla="*/ 22 h 24"/>
              <a:gd name="T4" fmla="*/ 24 w 26"/>
              <a:gd name="T5" fmla="*/ 15 h 24"/>
              <a:gd name="T6" fmla="*/ 21 w 26"/>
              <a:gd name="T7" fmla="*/ 7 h 24"/>
              <a:gd name="T8" fmla="*/ 21 w 26"/>
              <a:gd name="T9" fmla="*/ 7 h 24"/>
              <a:gd name="T10" fmla="*/ 13 w 26"/>
              <a:gd name="T11" fmla="*/ 2 h 24"/>
              <a:gd name="T12" fmla="*/ 2 w 26"/>
              <a:gd name="T13" fmla="*/ 0 h 24"/>
              <a:gd name="T14" fmla="*/ 2 w 26"/>
              <a:gd name="T15" fmla="*/ 0 h 24"/>
              <a:gd name="T16" fmla="*/ 0 w 26"/>
              <a:gd name="T17" fmla="*/ 0 h 24"/>
              <a:gd name="T18" fmla="*/ 0 w 26"/>
              <a:gd name="T19" fmla="*/ 2 h 24"/>
              <a:gd name="T20" fmla="*/ 0 w 26"/>
              <a:gd name="T21" fmla="*/ 2 h 24"/>
              <a:gd name="T22" fmla="*/ 0 w 26"/>
              <a:gd name="T23" fmla="*/ 4 h 24"/>
              <a:gd name="T24" fmla="*/ 2 w 26"/>
              <a:gd name="T25" fmla="*/ 4 h 24"/>
              <a:gd name="T26" fmla="*/ 2 w 26"/>
              <a:gd name="T27" fmla="*/ 4 h 24"/>
              <a:gd name="T28" fmla="*/ 11 w 26"/>
              <a:gd name="T29" fmla="*/ 5 h 24"/>
              <a:gd name="T30" fmla="*/ 17 w 26"/>
              <a:gd name="T31" fmla="*/ 11 h 24"/>
              <a:gd name="T32" fmla="*/ 17 w 26"/>
              <a:gd name="T33" fmla="*/ 11 h 24"/>
              <a:gd name="T34" fmla="*/ 21 w 26"/>
              <a:gd name="T35" fmla="*/ 17 h 24"/>
              <a:gd name="T36" fmla="*/ 22 w 26"/>
              <a:gd name="T37" fmla="*/ 22 h 24"/>
              <a:gd name="T38" fmla="*/ 22 w 26"/>
              <a:gd name="T39" fmla="*/ 22 h 24"/>
              <a:gd name="T40" fmla="*/ 22 w 26"/>
              <a:gd name="T41" fmla="*/ 24 h 24"/>
              <a:gd name="T42" fmla="*/ 24 w 26"/>
              <a:gd name="T43" fmla="*/ 24 h 24"/>
              <a:gd name="T44" fmla="*/ 24 w 26"/>
              <a:gd name="T45" fmla="*/ 24 h 24"/>
              <a:gd name="T46" fmla="*/ 26 w 26"/>
              <a:gd name="T47" fmla="*/ 24 h 24"/>
              <a:gd name="T48" fmla="*/ 26 w 26"/>
              <a:gd name="T49" fmla="*/ 22 h 24"/>
              <a:gd name="T50" fmla="*/ 26 w 26"/>
              <a:gd name="T51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" h="24">
                <a:moveTo>
                  <a:pt x="26" y="22"/>
                </a:moveTo>
                <a:lnTo>
                  <a:pt x="26" y="22"/>
                </a:lnTo>
                <a:lnTo>
                  <a:pt x="24" y="15"/>
                </a:lnTo>
                <a:lnTo>
                  <a:pt x="21" y="7"/>
                </a:lnTo>
                <a:lnTo>
                  <a:pt x="21" y="7"/>
                </a:lnTo>
                <a:lnTo>
                  <a:pt x="13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2" y="4"/>
                </a:lnTo>
                <a:lnTo>
                  <a:pt x="11" y="5"/>
                </a:lnTo>
                <a:lnTo>
                  <a:pt x="17" y="11"/>
                </a:lnTo>
                <a:lnTo>
                  <a:pt x="17" y="11"/>
                </a:lnTo>
                <a:lnTo>
                  <a:pt x="21" y="17"/>
                </a:lnTo>
                <a:lnTo>
                  <a:pt x="22" y="22"/>
                </a:lnTo>
                <a:lnTo>
                  <a:pt x="22" y="22"/>
                </a:lnTo>
                <a:lnTo>
                  <a:pt x="22" y="24"/>
                </a:lnTo>
                <a:lnTo>
                  <a:pt x="24" y="24"/>
                </a:lnTo>
                <a:lnTo>
                  <a:pt x="24" y="24"/>
                </a:lnTo>
                <a:lnTo>
                  <a:pt x="26" y="24"/>
                </a:lnTo>
                <a:lnTo>
                  <a:pt x="26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Freeform 928"/>
          <p:cNvSpPr>
            <a:spLocks noEditPoints="1"/>
          </p:cNvSpPr>
          <p:nvPr/>
        </p:nvSpPr>
        <p:spPr bwMode="auto">
          <a:xfrm>
            <a:off x="7436867" y="1059501"/>
            <a:ext cx="678735" cy="1079015"/>
          </a:xfrm>
          <a:custGeom>
            <a:avLst/>
            <a:gdLst>
              <a:gd name="T0" fmla="*/ 120 w 195"/>
              <a:gd name="T1" fmla="*/ 94 h 310"/>
              <a:gd name="T2" fmla="*/ 118 w 195"/>
              <a:gd name="T3" fmla="*/ 90 h 310"/>
              <a:gd name="T4" fmla="*/ 122 w 195"/>
              <a:gd name="T5" fmla="*/ 81 h 310"/>
              <a:gd name="T6" fmla="*/ 124 w 195"/>
              <a:gd name="T7" fmla="*/ 77 h 310"/>
              <a:gd name="T8" fmla="*/ 133 w 195"/>
              <a:gd name="T9" fmla="*/ 68 h 310"/>
              <a:gd name="T10" fmla="*/ 143 w 195"/>
              <a:gd name="T11" fmla="*/ 51 h 310"/>
              <a:gd name="T12" fmla="*/ 143 w 195"/>
              <a:gd name="T13" fmla="*/ 44 h 310"/>
              <a:gd name="T14" fmla="*/ 139 w 195"/>
              <a:gd name="T15" fmla="*/ 27 h 310"/>
              <a:gd name="T16" fmla="*/ 129 w 195"/>
              <a:gd name="T17" fmla="*/ 14 h 310"/>
              <a:gd name="T18" fmla="*/ 116 w 195"/>
              <a:gd name="T19" fmla="*/ 2 h 310"/>
              <a:gd name="T20" fmla="*/ 98 w 195"/>
              <a:gd name="T21" fmla="*/ 0 h 310"/>
              <a:gd name="T22" fmla="*/ 90 w 195"/>
              <a:gd name="T23" fmla="*/ 0 h 310"/>
              <a:gd name="T24" fmla="*/ 73 w 195"/>
              <a:gd name="T25" fmla="*/ 8 h 310"/>
              <a:gd name="T26" fmla="*/ 62 w 195"/>
              <a:gd name="T27" fmla="*/ 19 h 310"/>
              <a:gd name="T28" fmla="*/ 54 w 195"/>
              <a:gd name="T29" fmla="*/ 36 h 310"/>
              <a:gd name="T30" fmla="*/ 54 w 195"/>
              <a:gd name="T31" fmla="*/ 44 h 310"/>
              <a:gd name="T32" fmla="*/ 56 w 195"/>
              <a:gd name="T33" fmla="*/ 57 h 310"/>
              <a:gd name="T34" fmla="*/ 69 w 195"/>
              <a:gd name="T35" fmla="*/ 75 h 310"/>
              <a:gd name="T36" fmla="*/ 71 w 195"/>
              <a:gd name="T37" fmla="*/ 77 h 310"/>
              <a:gd name="T38" fmla="*/ 77 w 195"/>
              <a:gd name="T39" fmla="*/ 85 h 310"/>
              <a:gd name="T40" fmla="*/ 77 w 195"/>
              <a:gd name="T41" fmla="*/ 94 h 310"/>
              <a:gd name="T42" fmla="*/ 0 w 195"/>
              <a:gd name="T43" fmla="*/ 302 h 310"/>
              <a:gd name="T44" fmla="*/ 2 w 195"/>
              <a:gd name="T45" fmla="*/ 308 h 310"/>
              <a:gd name="T46" fmla="*/ 8 w 195"/>
              <a:gd name="T47" fmla="*/ 310 h 310"/>
              <a:gd name="T48" fmla="*/ 17 w 195"/>
              <a:gd name="T49" fmla="*/ 306 h 310"/>
              <a:gd name="T50" fmla="*/ 69 w 195"/>
              <a:gd name="T51" fmla="*/ 289 h 310"/>
              <a:gd name="T52" fmla="*/ 98 w 195"/>
              <a:gd name="T53" fmla="*/ 285 h 310"/>
              <a:gd name="T54" fmla="*/ 113 w 195"/>
              <a:gd name="T55" fmla="*/ 287 h 310"/>
              <a:gd name="T56" fmla="*/ 158 w 195"/>
              <a:gd name="T57" fmla="*/ 296 h 310"/>
              <a:gd name="T58" fmla="*/ 189 w 195"/>
              <a:gd name="T59" fmla="*/ 310 h 310"/>
              <a:gd name="T60" fmla="*/ 193 w 195"/>
              <a:gd name="T61" fmla="*/ 310 h 310"/>
              <a:gd name="T62" fmla="*/ 195 w 195"/>
              <a:gd name="T63" fmla="*/ 306 h 310"/>
              <a:gd name="T64" fmla="*/ 195 w 195"/>
              <a:gd name="T65" fmla="*/ 302 h 310"/>
              <a:gd name="T66" fmla="*/ 98 w 195"/>
              <a:gd name="T67" fmla="*/ 128 h 310"/>
              <a:gd name="T68" fmla="*/ 113 w 195"/>
              <a:gd name="T69" fmla="*/ 133 h 310"/>
              <a:gd name="T70" fmla="*/ 120 w 195"/>
              <a:gd name="T71" fmla="*/ 148 h 310"/>
              <a:gd name="T72" fmla="*/ 118 w 195"/>
              <a:gd name="T73" fmla="*/ 158 h 310"/>
              <a:gd name="T74" fmla="*/ 107 w 195"/>
              <a:gd name="T75" fmla="*/ 169 h 310"/>
              <a:gd name="T76" fmla="*/ 98 w 195"/>
              <a:gd name="T77" fmla="*/ 169 h 310"/>
              <a:gd name="T78" fmla="*/ 83 w 195"/>
              <a:gd name="T79" fmla="*/ 163 h 310"/>
              <a:gd name="T80" fmla="*/ 77 w 195"/>
              <a:gd name="T81" fmla="*/ 148 h 310"/>
              <a:gd name="T82" fmla="*/ 79 w 195"/>
              <a:gd name="T83" fmla="*/ 141 h 310"/>
              <a:gd name="T84" fmla="*/ 90 w 195"/>
              <a:gd name="T85" fmla="*/ 130 h 310"/>
              <a:gd name="T86" fmla="*/ 98 w 195"/>
              <a:gd name="T87" fmla="*/ 128 h 310"/>
              <a:gd name="T88" fmla="*/ 98 w 195"/>
              <a:gd name="T89" fmla="*/ 250 h 310"/>
              <a:gd name="T90" fmla="*/ 86 w 195"/>
              <a:gd name="T91" fmla="*/ 248 h 310"/>
              <a:gd name="T92" fmla="*/ 75 w 195"/>
              <a:gd name="T93" fmla="*/ 240 h 310"/>
              <a:gd name="T94" fmla="*/ 68 w 195"/>
              <a:gd name="T95" fmla="*/ 231 h 310"/>
              <a:gd name="T96" fmla="*/ 66 w 195"/>
              <a:gd name="T97" fmla="*/ 218 h 310"/>
              <a:gd name="T98" fmla="*/ 66 w 195"/>
              <a:gd name="T99" fmla="*/ 212 h 310"/>
              <a:gd name="T100" fmla="*/ 71 w 195"/>
              <a:gd name="T101" fmla="*/ 199 h 310"/>
              <a:gd name="T102" fmla="*/ 81 w 195"/>
              <a:gd name="T103" fmla="*/ 192 h 310"/>
              <a:gd name="T104" fmla="*/ 92 w 195"/>
              <a:gd name="T105" fmla="*/ 186 h 310"/>
              <a:gd name="T106" fmla="*/ 98 w 195"/>
              <a:gd name="T107" fmla="*/ 186 h 310"/>
              <a:gd name="T108" fmla="*/ 111 w 195"/>
              <a:gd name="T109" fmla="*/ 188 h 310"/>
              <a:gd name="T110" fmla="*/ 122 w 195"/>
              <a:gd name="T111" fmla="*/ 195 h 310"/>
              <a:gd name="T112" fmla="*/ 128 w 195"/>
              <a:gd name="T113" fmla="*/ 205 h 310"/>
              <a:gd name="T114" fmla="*/ 131 w 195"/>
              <a:gd name="T115" fmla="*/ 218 h 310"/>
              <a:gd name="T116" fmla="*/ 129 w 195"/>
              <a:gd name="T117" fmla="*/ 225 h 310"/>
              <a:gd name="T118" fmla="*/ 126 w 195"/>
              <a:gd name="T119" fmla="*/ 236 h 310"/>
              <a:gd name="T120" fmla="*/ 116 w 195"/>
              <a:gd name="T121" fmla="*/ 244 h 310"/>
              <a:gd name="T122" fmla="*/ 105 w 195"/>
              <a:gd name="T123" fmla="*/ 250 h 310"/>
              <a:gd name="T124" fmla="*/ 98 w 195"/>
              <a:gd name="T125" fmla="*/ 25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" h="310">
                <a:moveTo>
                  <a:pt x="195" y="302"/>
                </a:moveTo>
                <a:lnTo>
                  <a:pt x="120" y="94"/>
                </a:lnTo>
                <a:lnTo>
                  <a:pt x="120" y="94"/>
                </a:lnTo>
                <a:lnTo>
                  <a:pt x="118" y="90"/>
                </a:lnTo>
                <a:lnTo>
                  <a:pt x="120" y="85"/>
                </a:lnTo>
                <a:lnTo>
                  <a:pt x="122" y="81"/>
                </a:lnTo>
                <a:lnTo>
                  <a:pt x="124" y="77"/>
                </a:lnTo>
                <a:lnTo>
                  <a:pt x="124" y="77"/>
                </a:lnTo>
                <a:lnTo>
                  <a:pt x="128" y="75"/>
                </a:lnTo>
                <a:lnTo>
                  <a:pt x="133" y="68"/>
                </a:lnTo>
                <a:lnTo>
                  <a:pt x="139" y="57"/>
                </a:lnTo>
                <a:lnTo>
                  <a:pt x="143" y="51"/>
                </a:lnTo>
                <a:lnTo>
                  <a:pt x="143" y="44"/>
                </a:lnTo>
                <a:lnTo>
                  <a:pt x="143" y="44"/>
                </a:lnTo>
                <a:lnTo>
                  <a:pt x="141" y="36"/>
                </a:lnTo>
                <a:lnTo>
                  <a:pt x="139" y="27"/>
                </a:lnTo>
                <a:lnTo>
                  <a:pt x="135" y="19"/>
                </a:lnTo>
                <a:lnTo>
                  <a:pt x="129" y="14"/>
                </a:lnTo>
                <a:lnTo>
                  <a:pt x="124" y="8"/>
                </a:lnTo>
                <a:lnTo>
                  <a:pt x="116" y="2"/>
                </a:lnTo>
                <a:lnTo>
                  <a:pt x="107" y="0"/>
                </a:lnTo>
                <a:lnTo>
                  <a:pt x="98" y="0"/>
                </a:lnTo>
                <a:lnTo>
                  <a:pt x="98" y="0"/>
                </a:lnTo>
                <a:lnTo>
                  <a:pt x="90" y="0"/>
                </a:lnTo>
                <a:lnTo>
                  <a:pt x="81" y="2"/>
                </a:lnTo>
                <a:lnTo>
                  <a:pt x="73" y="8"/>
                </a:lnTo>
                <a:lnTo>
                  <a:pt x="68" y="14"/>
                </a:lnTo>
                <a:lnTo>
                  <a:pt x="62" y="19"/>
                </a:lnTo>
                <a:lnTo>
                  <a:pt x="58" y="27"/>
                </a:lnTo>
                <a:lnTo>
                  <a:pt x="54" y="36"/>
                </a:lnTo>
                <a:lnTo>
                  <a:pt x="54" y="44"/>
                </a:lnTo>
                <a:lnTo>
                  <a:pt x="54" y="44"/>
                </a:lnTo>
                <a:lnTo>
                  <a:pt x="54" y="51"/>
                </a:lnTo>
                <a:lnTo>
                  <a:pt x="56" y="57"/>
                </a:lnTo>
                <a:lnTo>
                  <a:pt x="64" y="68"/>
                </a:lnTo>
                <a:lnTo>
                  <a:pt x="69" y="75"/>
                </a:lnTo>
                <a:lnTo>
                  <a:pt x="71" y="77"/>
                </a:lnTo>
                <a:lnTo>
                  <a:pt x="71" y="77"/>
                </a:lnTo>
                <a:lnTo>
                  <a:pt x="75" y="81"/>
                </a:lnTo>
                <a:lnTo>
                  <a:pt x="77" y="85"/>
                </a:lnTo>
                <a:lnTo>
                  <a:pt x="77" y="90"/>
                </a:lnTo>
                <a:lnTo>
                  <a:pt x="77" y="94"/>
                </a:lnTo>
                <a:lnTo>
                  <a:pt x="0" y="302"/>
                </a:lnTo>
                <a:lnTo>
                  <a:pt x="0" y="302"/>
                </a:lnTo>
                <a:lnTo>
                  <a:pt x="0" y="306"/>
                </a:lnTo>
                <a:lnTo>
                  <a:pt x="2" y="308"/>
                </a:lnTo>
                <a:lnTo>
                  <a:pt x="4" y="310"/>
                </a:lnTo>
                <a:lnTo>
                  <a:pt x="8" y="310"/>
                </a:lnTo>
                <a:lnTo>
                  <a:pt x="8" y="310"/>
                </a:lnTo>
                <a:lnTo>
                  <a:pt x="17" y="306"/>
                </a:lnTo>
                <a:lnTo>
                  <a:pt x="39" y="296"/>
                </a:lnTo>
                <a:lnTo>
                  <a:pt x="69" y="289"/>
                </a:lnTo>
                <a:lnTo>
                  <a:pt x="84" y="287"/>
                </a:lnTo>
                <a:lnTo>
                  <a:pt x="98" y="285"/>
                </a:lnTo>
                <a:lnTo>
                  <a:pt x="98" y="285"/>
                </a:lnTo>
                <a:lnTo>
                  <a:pt x="113" y="287"/>
                </a:lnTo>
                <a:lnTo>
                  <a:pt x="128" y="289"/>
                </a:lnTo>
                <a:lnTo>
                  <a:pt x="158" y="296"/>
                </a:lnTo>
                <a:lnTo>
                  <a:pt x="180" y="306"/>
                </a:lnTo>
                <a:lnTo>
                  <a:pt x="189" y="310"/>
                </a:lnTo>
                <a:lnTo>
                  <a:pt x="189" y="310"/>
                </a:lnTo>
                <a:lnTo>
                  <a:pt x="193" y="310"/>
                </a:lnTo>
                <a:lnTo>
                  <a:pt x="195" y="308"/>
                </a:lnTo>
                <a:lnTo>
                  <a:pt x="195" y="306"/>
                </a:lnTo>
                <a:lnTo>
                  <a:pt x="195" y="302"/>
                </a:lnTo>
                <a:lnTo>
                  <a:pt x="195" y="302"/>
                </a:lnTo>
                <a:close/>
                <a:moveTo>
                  <a:pt x="98" y="128"/>
                </a:moveTo>
                <a:lnTo>
                  <a:pt x="98" y="128"/>
                </a:lnTo>
                <a:lnTo>
                  <a:pt x="107" y="130"/>
                </a:lnTo>
                <a:lnTo>
                  <a:pt x="113" y="133"/>
                </a:lnTo>
                <a:lnTo>
                  <a:pt x="118" y="141"/>
                </a:lnTo>
                <a:lnTo>
                  <a:pt x="120" y="148"/>
                </a:lnTo>
                <a:lnTo>
                  <a:pt x="120" y="148"/>
                </a:lnTo>
                <a:lnTo>
                  <a:pt x="118" y="158"/>
                </a:lnTo>
                <a:lnTo>
                  <a:pt x="113" y="163"/>
                </a:lnTo>
                <a:lnTo>
                  <a:pt x="107" y="169"/>
                </a:lnTo>
                <a:lnTo>
                  <a:pt x="98" y="169"/>
                </a:lnTo>
                <a:lnTo>
                  <a:pt x="98" y="169"/>
                </a:lnTo>
                <a:lnTo>
                  <a:pt x="90" y="169"/>
                </a:lnTo>
                <a:lnTo>
                  <a:pt x="83" y="163"/>
                </a:lnTo>
                <a:lnTo>
                  <a:pt x="79" y="158"/>
                </a:lnTo>
                <a:lnTo>
                  <a:pt x="77" y="148"/>
                </a:lnTo>
                <a:lnTo>
                  <a:pt x="77" y="148"/>
                </a:lnTo>
                <a:lnTo>
                  <a:pt x="79" y="141"/>
                </a:lnTo>
                <a:lnTo>
                  <a:pt x="83" y="133"/>
                </a:lnTo>
                <a:lnTo>
                  <a:pt x="90" y="130"/>
                </a:lnTo>
                <a:lnTo>
                  <a:pt x="98" y="128"/>
                </a:lnTo>
                <a:lnTo>
                  <a:pt x="98" y="128"/>
                </a:lnTo>
                <a:close/>
                <a:moveTo>
                  <a:pt x="98" y="250"/>
                </a:moveTo>
                <a:lnTo>
                  <a:pt x="98" y="250"/>
                </a:lnTo>
                <a:lnTo>
                  <a:pt x="92" y="250"/>
                </a:lnTo>
                <a:lnTo>
                  <a:pt x="86" y="248"/>
                </a:lnTo>
                <a:lnTo>
                  <a:pt x="81" y="244"/>
                </a:lnTo>
                <a:lnTo>
                  <a:pt x="75" y="240"/>
                </a:lnTo>
                <a:lnTo>
                  <a:pt x="71" y="236"/>
                </a:lnTo>
                <a:lnTo>
                  <a:pt x="68" y="231"/>
                </a:lnTo>
                <a:lnTo>
                  <a:pt x="66" y="225"/>
                </a:lnTo>
                <a:lnTo>
                  <a:pt x="66" y="218"/>
                </a:lnTo>
                <a:lnTo>
                  <a:pt x="66" y="218"/>
                </a:lnTo>
                <a:lnTo>
                  <a:pt x="66" y="212"/>
                </a:lnTo>
                <a:lnTo>
                  <a:pt x="68" y="205"/>
                </a:lnTo>
                <a:lnTo>
                  <a:pt x="71" y="199"/>
                </a:lnTo>
                <a:lnTo>
                  <a:pt x="75" y="195"/>
                </a:lnTo>
                <a:lnTo>
                  <a:pt x="81" y="192"/>
                </a:lnTo>
                <a:lnTo>
                  <a:pt x="86" y="188"/>
                </a:lnTo>
                <a:lnTo>
                  <a:pt x="92" y="186"/>
                </a:lnTo>
                <a:lnTo>
                  <a:pt x="98" y="186"/>
                </a:lnTo>
                <a:lnTo>
                  <a:pt x="98" y="186"/>
                </a:lnTo>
                <a:lnTo>
                  <a:pt x="105" y="186"/>
                </a:lnTo>
                <a:lnTo>
                  <a:pt x="111" y="188"/>
                </a:lnTo>
                <a:lnTo>
                  <a:pt x="116" y="192"/>
                </a:lnTo>
                <a:lnTo>
                  <a:pt x="122" y="195"/>
                </a:lnTo>
                <a:lnTo>
                  <a:pt x="126" y="199"/>
                </a:lnTo>
                <a:lnTo>
                  <a:pt x="128" y="205"/>
                </a:lnTo>
                <a:lnTo>
                  <a:pt x="129" y="212"/>
                </a:lnTo>
                <a:lnTo>
                  <a:pt x="131" y="218"/>
                </a:lnTo>
                <a:lnTo>
                  <a:pt x="131" y="218"/>
                </a:lnTo>
                <a:lnTo>
                  <a:pt x="129" y="225"/>
                </a:lnTo>
                <a:lnTo>
                  <a:pt x="128" y="231"/>
                </a:lnTo>
                <a:lnTo>
                  <a:pt x="126" y="236"/>
                </a:lnTo>
                <a:lnTo>
                  <a:pt x="122" y="240"/>
                </a:lnTo>
                <a:lnTo>
                  <a:pt x="116" y="244"/>
                </a:lnTo>
                <a:lnTo>
                  <a:pt x="111" y="248"/>
                </a:lnTo>
                <a:lnTo>
                  <a:pt x="105" y="250"/>
                </a:lnTo>
                <a:lnTo>
                  <a:pt x="98" y="250"/>
                </a:lnTo>
                <a:lnTo>
                  <a:pt x="98" y="25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929"/>
          <p:cNvSpPr>
            <a:spLocks/>
          </p:cNvSpPr>
          <p:nvPr/>
        </p:nvSpPr>
        <p:spPr bwMode="auto">
          <a:xfrm>
            <a:off x="6994819" y="857621"/>
            <a:ext cx="194918" cy="678735"/>
          </a:xfrm>
          <a:custGeom>
            <a:avLst/>
            <a:gdLst>
              <a:gd name="T0" fmla="*/ 37 w 56"/>
              <a:gd name="T1" fmla="*/ 2 h 195"/>
              <a:gd name="T2" fmla="*/ 37 w 56"/>
              <a:gd name="T3" fmla="*/ 2 h 195"/>
              <a:gd name="T4" fmla="*/ 28 w 56"/>
              <a:gd name="T5" fmla="*/ 12 h 195"/>
              <a:gd name="T6" fmla="*/ 20 w 56"/>
              <a:gd name="T7" fmla="*/ 21 h 195"/>
              <a:gd name="T8" fmla="*/ 15 w 56"/>
              <a:gd name="T9" fmla="*/ 32 h 195"/>
              <a:gd name="T10" fmla="*/ 9 w 56"/>
              <a:gd name="T11" fmla="*/ 43 h 195"/>
              <a:gd name="T12" fmla="*/ 5 w 56"/>
              <a:gd name="T13" fmla="*/ 55 h 195"/>
              <a:gd name="T14" fmla="*/ 2 w 56"/>
              <a:gd name="T15" fmla="*/ 68 h 195"/>
              <a:gd name="T16" fmla="*/ 0 w 56"/>
              <a:gd name="T17" fmla="*/ 79 h 195"/>
              <a:gd name="T18" fmla="*/ 0 w 56"/>
              <a:gd name="T19" fmla="*/ 92 h 195"/>
              <a:gd name="T20" fmla="*/ 0 w 56"/>
              <a:gd name="T21" fmla="*/ 92 h 195"/>
              <a:gd name="T22" fmla="*/ 0 w 56"/>
              <a:gd name="T23" fmla="*/ 105 h 195"/>
              <a:gd name="T24" fmla="*/ 2 w 56"/>
              <a:gd name="T25" fmla="*/ 118 h 195"/>
              <a:gd name="T26" fmla="*/ 5 w 56"/>
              <a:gd name="T27" fmla="*/ 133 h 195"/>
              <a:gd name="T28" fmla="*/ 11 w 56"/>
              <a:gd name="T29" fmla="*/ 147 h 195"/>
              <a:gd name="T30" fmla="*/ 17 w 56"/>
              <a:gd name="T31" fmla="*/ 160 h 195"/>
              <a:gd name="T32" fmla="*/ 24 w 56"/>
              <a:gd name="T33" fmla="*/ 171 h 195"/>
              <a:gd name="T34" fmla="*/ 33 w 56"/>
              <a:gd name="T35" fmla="*/ 182 h 195"/>
              <a:gd name="T36" fmla="*/ 43 w 56"/>
              <a:gd name="T37" fmla="*/ 193 h 195"/>
              <a:gd name="T38" fmla="*/ 43 w 56"/>
              <a:gd name="T39" fmla="*/ 193 h 195"/>
              <a:gd name="T40" fmla="*/ 45 w 56"/>
              <a:gd name="T41" fmla="*/ 195 h 195"/>
              <a:gd name="T42" fmla="*/ 48 w 56"/>
              <a:gd name="T43" fmla="*/ 195 h 195"/>
              <a:gd name="T44" fmla="*/ 50 w 56"/>
              <a:gd name="T45" fmla="*/ 195 h 195"/>
              <a:gd name="T46" fmla="*/ 52 w 56"/>
              <a:gd name="T47" fmla="*/ 193 h 195"/>
              <a:gd name="T48" fmla="*/ 52 w 56"/>
              <a:gd name="T49" fmla="*/ 193 h 195"/>
              <a:gd name="T50" fmla="*/ 54 w 56"/>
              <a:gd name="T51" fmla="*/ 191 h 195"/>
              <a:gd name="T52" fmla="*/ 56 w 56"/>
              <a:gd name="T53" fmla="*/ 190 h 195"/>
              <a:gd name="T54" fmla="*/ 54 w 56"/>
              <a:gd name="T55" fmla="*/ 186 h 195"/>
              <a:gd name="T56" fmla="*/ 52 w 56"/>
              <a:gd name="T57" fmla="*/ 184 h 195"/>
              <a:gd name="T58" fmla="*/ 52 w 56"/>
              <a:gd name="T59" fmla="*/ 184 h 195"/>
              <a:gd name="T60" fmla="*/ 45 w 56"/>
              <a:gd name="T61" fmla="*/ 173 h 195"/>
              <a:gd name="T62" fmla="*/ 35 w 56"/>
              <a:gd name="T63" fmla="*/ 163 h 195"/>
              <a:gd name="T64" fmla="*/ 30 w 56"/>
              <a:gd name="T65" fmla="*/ 152 h 195"/>
              <a:gd name="T66" fmla="*/ 24 w 56"/>
              <a:gd name="T67" fmla="*/ 141 h 195"/>
              <a:gd name="T68" fmla="*/ 20 w 56"/>
              <a:gd name="T69" fmla="*/ 128 h 195"/>
              <a:gd name="T70" fmla="*/ 17 w 56"/>
              <a:gd name="T71" fmla="*/ 117 h 195"/>
              <a:gd name="T72" fmla="*/ 15 w 56"/>
              <a:gd name="T73" fmla="*/ 103 h 195"/>
              <a:gd name="T74" fmla="*/ 15 w 56"/>
              <a:gd name="T75" fmla="*/ 92 h 195"/>
              <a:gd name="T76" fmla="*/ 15 w 56"/>
              <a:gd name="T77" fmla="*/ 92 h 195"/>
              <a:gd name="T78" fmla="*/ 17 w 56"/>
              <a:gd name="T79" fmla="*/ 70 h 195"/>
              <a:gd name="T80" fmla="*/ 22 w 56"/>
              <a:gd name="T81" fmla="*/ 49 h 195"/>
              <a:gd name="T82" fmla="*/ 32 w 56"/>
              <a:gd name="T83" fmla="*/ 30 h 195"/>
              <a:gd name="T84" fmla="*/ 39 w 56"/>
              <a:gd name="T85" fmla="*/ 21 h 195"/>
              <a:gd name="T86" fmla="*/ 47 w 56"/>
              <a:gd name="T87" fmla="*/ 12 h 195"/>
              <a:gd name="T88" fmla="*/ 47 w 56"/>
              <a:gd name="T89" fmla="*/ 12 h 195"/>
              <a:gd name="T90" fmla="*/ 48 w 56"/>
              <a:gd name="T91" fmla="*/ 10 h 195"/>
              <a:gd name="T92" fmla="*/ 48 w 56"/>
              <a:gd name="T93" fmla="*/ 6 h 195"/>
              <a:gd name="T94" fmla="*/ 48 w 56"/>
              <a:gd name="T95" fmla="*/ 4 h 195"/>
              <a:gd name="T96" fmla="*/ 47 w 56"/>
              <a:gd name="T97" fmla="*/ 2 h 195"/>
              <a:gd name="T98" fmla="*/ 47 w 56"/>
              <a:gd name="T99" fmla="*/ 2 h 195"/>
              <a:gd name="T100" fmla="*/ 45 w 56"/>
              <a:gd name="T101" fmla="*/ 0 h 195"/>
              <a:gd name="T102" fmla="*/ 41 w 56"/>
              <a:gd name="T103" fmla="*/ 0 h 195"/>
              <a:gd name="T104" fmla="*/ 39 w 56"/>
              <a:gd name="T105" fmla="*/ 0 h 195"/>
              <a:gd name="T106" fmla="*/ 37 w 56"/>
              <a:gd name="T107" fmla="*/ 2 h 195"/>
              <a:gd name="T108" fmla="*/ 37 w 56"/>
              <a:gd name="T109" fmla="*/ 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6" h="195">
                <a:moveTo>
                  <a:pt x="37" y="2"/>
                </a:moveTo>
                <a:lnTo>
                  <a:pt x="37" y="2"/>
                </a:lnTo>
                <a:lnTo>
                  <a:pt x="28" y="12"/>
                </a:lnTo>
                <a:lnTo>
                  <a:pt x="20" y="21"/>
                </a:lnTo>
                <a:lnTo>
                  <a:pt x="15" y="32"/>
                </a:lnTo>
                <a:lnTo>
                  <a:pt x="9" y="43"/>
                </a:lnTo>
                <a:lnTo>
                  <a:pt x="5" y="55"/>
                </a:lnTo>
                <a:lnTo>
                  <a:pt x="2" y="68"/>
                </a:lnTo>
                <a:lnTo>
                  <a:pt x="0" y="79"/>
                </a:lnTo>
                <a:lnTo>
                  <a:pt x="0" y="92"/>
                </a:lnTo>
                <a:lnTo>
                  <a:pt x="0" y="92"/>
                </a:lnTo>
                <a:lnTo>
                  <a:pt x="0" y="105"/>
                </a:lnTo>
                <a:lnTo>
                  <a:pt x="2" y="118"/>
                </a:lnTo>
                <a:lnTo>
                  <a:pt x="5" y="133"/>
                </a:lnTo>
                <a:lnTo>
                  <a:pt x="11" y="147"/>
                </a:lnTo>
                <a:lnTo>
                  <a:pt x="17" y="160"/>
                </a:lnTo>
                <a:lnTo>
                  <a:pt x="24" y="171"/>
                </a:lnTo>
                <a:lnTo>
                  <a:pt x="33" y="182"/>
                </a:lnTo>
                <a:lnTo>
                  <a:pt x="43" y="193"/>
                </a:lnTo>
                <a:lnTo>
                  <a:pt x="43" y="193"/>
                </a:lnTo>
                <a:lnTo>
                  <a:pt x="45" y="195"/>
                </a:lnTo>
                <a:lnTo>
                  <a:pt x="48" y="195"/>
                </a:lnTo>
                <a:lnTo>
                  <a:pt x="50" y="195"/>
                </a:lnTo>
                <a:lnTo>
                  <a:pt x="52" y="193"/>
                </a:lnTo>
                <a:lnTo>
                  <a:pt x="52" y="193"/>
                </a:lnTo>
                <a:lnTo>
                  <a:pt x="54" y="191"/>
                </a:lnTo>
                <a:lnTo>
                  <a:pt x="56" y="190"/>
                </a:lnTo>
                <a:lnTo>
                  <a:pt x="54" y="186"/>
                </a:lnTo>
                <a:lnTo>
                  <a:pt x="52" y="184"/>
                </a:lnTo>
                <a:lnTo>
                  <a:pt x="52" y="184"/>
                </a:lnTo>
                <a:lnTo>
                  <a:pt x="45" y="173"/>
                </a:lnTo>
                <a:lnTo>
                  <a:pt x="35" y="163"/>
                </a:lnTo>
                <a:lnTo>
                  <a:pt x="30" y="152"/>
                </a:lnTo>
                <a:lnTo>
                  <a:pt x="24" y="141"/>
                </a:lnTo>
                <a:lnTo>
                  <a:pt x="20" y="128"/>
                </a:lnTo>
                <a:lnTo>
                  <a:pt x="17" y="117"/>
                </a:lnTo>
                <a:lnTo>
                  <a:pt x="15" y="103"/>
                </a:lnTo>
                <a:lnTo>
                  <a:pt x="15" y="92"/>
                </a:lnTo>
                <a:lnTo>
                  <a:pt x="15" y="92"/>
                </a:lnTo>
                <a:lnTo>
                  <a:pt x="17" y="70"/>
                </a:lnTo>
                <a:lnTo>
                  <a:pt x="22" y="49"/>
                </a:lnTo>
                <a:lnTo>
                  <a:pt x="32" y="30"/>
                </a:lnTo>
                <a:lnTo>
                  <a:pt x="39" y="21"/>
                </a:lnTo>
                <a:lnTo>
                  <a:pt x="47" y="12"/>
                </a:lnTo>
                <a:lnTo>
                  <a:pt x="47" y="12"/>
                </a:lnTo>
                <a:lnTo>
                  <a:pt x="48" y="10"/>
                </a:lnTo>
                <a:lnTo>
                  <a:pt x="48" y="6"/>
                </a:lnTo>
                <a:lnTo>
                  <a:pt x="48" y="4"/>
                </a:lnTo>
                <a:lnTo>
                  <a:pt x="47" y="2"/>
                </a:lnTo>
                <a:lnTo>
                  <a:pt x="47" y="2"/>
                </a:lnTo>
                <a:lnTo>
                  <a:pt x="45" y="0"/>
                </a:lnTo>
                <a:lnTo>
                  <a:pt x="41" y="0"/>
                </a:lnTo>
                <a:lnTo>
                  <a:pt x="39" y="0"/>
                </a:lnTo>
                <a:lnTo>
                  <a:pt x="37" y="2"/>
                </a:lnTo>
                <a:lnTo>
                  <a:pt x="3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930"/>
          <p:cNvSpPr>
            <a:spLocks/>
          </p:cNvSpPr>
          <p:nvPr/>
        </p:nvSpPr>
        <p:spPr bwMode="auto">
          <a:xfrm>
            <a:off x="7144488" y="899390"/>
            <a:ext cx="174034" cy="598680"/>
          </a:xfrm>
          <a:custGeom>
            <a:avLst/>
            <a:gdLst>
              <a:gd name="T0" fmla="*/ 32 w 50"/>
              <a:gd name="T1" fmla="*/ 3 h 172"/>
              <a:gd name="T2" fmla="*/ 32 w 50"/>
              <a:gd name="T3" fmla="*/ 3 h 172"/>
              <a:gd name="T4" fmla="*/ 24 w 50"/>
              <a:gd name="T5" fmla="*/ 11 h 172"/>
              <a:gd name="T6" fmla="*/ 19 w 50"/>
              <a:gd name="T7" fmla="*/ 20 h 172"/>
              <a:gd name="T8" fmla="*/ 9 w 50"/>
              <a:gd name="T9" fmla="*/ 39 h 172"/>
              <a:gd name="T10" fmla="*/ 2 w 50"/>
              <a:gd name="T11" fmla="*/ 60 h 172"/>
              <a:gd name="T12" fmla="*/ 0 w 50"/>
              <a:gd name="T13" fmla="*/ 80 h 172"/>
              <a:gd name="T14" fmla="*/ 0 w 50"/>
              <a:gd name="T15" fmla="*/ 80 h 172"/>
              <a:gd name="T16" fmla="*/ 2 w 50"/>
              <a:gd name="T17" fmla="*/ 93 h 172"/>
              <a:gd name="T18" fmla="*/ 4 w 50"/>
              <a:gd name="T19" fmla="*/ 105 h 172"/>
              <a:gd name="T20" fmla="*/ 5 w 50"/>
              <a:gd name="T21" fmla="*/ 116 h 172"/>
              <a:gd name="T22" fmla="*/ 9 w 50"/>
              <a:gd name="T23" fmla="*/ 127 h 172"/>
              <a:gd name="T24" fmla="*/ 15 w 50"/>
              <a:gd name="T25" fmla="*/ 138 h 172"/>
              <a:gd name="T26" fmla="*/ 22 w 50"/>
              <a:gd name="T27" fmla="*/ 149 h 172"/>
              <a:gd name="T28" fmla="*/ 30 w 50"/>
              <a:gd name="T29" fmla="*/ 159 h 172"/>
              <a:gd name="T30" fmla="*/ 37 w 50"/>
              <a:gd name="T31" fmla="*/ 168 h 172"/>
              <a:gd name="T32" fmla="*/ 37 w 50"/>
              <a:gd name="T33" fmla="*/ 168 h 172"/>
              <a:gd name="T34" fmla="*/ 41 w 50"/>
              <a:gd name="T35" fmla="*/ 170 h 172"/>
              <a:gd name="T36" fmla="*/ 43 w 50"/>
              <a:gd name="T37" fmla="*/ 172 h 172"/>
              <a:gd name="T38" fmla="*/ 47 w 50"/>
              <a:gd name="T39" fmla="*/ 170 h 172"/>
              <a:gd name="T40" fmla="*/ 49 w 50"/>
              <a:gd name="T41" fmla="*/ 168 h 172"/>
              <a:gd name="T42" fmla="*/ 49 w 50"/>
              <a:gd name="T43" fmla="*/ 168 h 172"/>
              <a:gd name="T44" fmla="*/ 50 w 50"/>
              <a:gd name="T45" fmla="*/ 166 h 172"/>
              <a:gd name="T46" fmla="*/ 50 w 50"/>
              <a:gd name="T47" fmla="*/ 164 h 172"/>
              <a:gd name="T48" fmla="*/ 50 w 50"/>
              <a:gd name="T49" fmla="*/ 161 h 172"/>
              <a:gd name="T50" fmla="*/ 49 w 50"/>
              <a:gd name="T51" fmla="*/ 159 h 172"/>
              <a:gd name="T52" fmla="*/ 49 w 50"/>
              <a:gd name="T53" fmla="*/ 159 h 172"/>
              <a:gd name="T54" fmla="*/ 41 w 50"/>
              <a:gd name="T55" fmla="*/ 149 h 172"/>
              <a:gd name="T56" fmla="*/ 34 w 50"/>
              <a:gd name="T57" fmla="*/ 140 h 172"/>
              <a:gd name="T58" fmla="*/ 24 w 50"/>
              <a:gd name="T59" fmla="*/ 121 h 172"/>
              <a:gd name="T60" fmla="*/ 17 w 50"/>
              <a:gd name="T61" fmla="*/ 101 h 172"/>
              <a:gd name="T62" fmla="*/ 15 w 50"/>
              <a:gd name="T63" fmla="*/ 80 h 172"/>
              <a:gd name="T64" fmla="*/ 15 w 50"/>
              <a:gd name="T65" fmla="*/ 80 h 172"/>
              <a:gd name="T66" fmla="*/ 17 w 50"/>
              <a:gd name="T67" fmla="*/ 61 h 172"/>
              <a:gd name="T68" fmla="*/ 22 w 50"/>
              <a:gd name="T69" fmla="*/ 45 h 172"/>
              <a:gd name="T70" fmla="*/ 32 w 50"/>
              <a:gd name="T71" fmla="*/ 28 h 172"/>
              <a:gd name="T72" fmla="*/ 43 w 50"/>
              <a:gd name="T73" fmla="*/ 13 h 172"/>
              <a:gd name="T74" fmla="*/ 43 w 50"/>
              <a:gd name="T75" fmla="*/ 13 h 172"/>
              <a:gd name="T76" fmla="*/ 45 w 50"/>
              <a:gd name="T77" fmla="*/ 11 h 172"/>
              <a:gd name="T78" fmla="*/ 45 w 50"/>
              <a:gd name="T79" fmla="*/ 7 h 172"/>
              <a:gd name="T80" fmla="*/ 45 w 50"/>
              <a:gd name="T81" fmla="*/ 5 h 172"/>
              <a:gd name="T82" fmla="*/ 43 w 50"/>
              <a:gd name="T83" fmla="*/ 3 h 172"/>
              <a:gd name="T84" fmla="*/ 43 w 50"/>
              <a:gd name="T85" fmla="*/ 3 h 172"/>
              <a:gd name="T86" fmla="*/ 41 w 50"/>
              <a:gd name="T87" fmla="*/ 1 h 172"/>
              <a:gd name="T88" fmla="*/ 37 w 50"/>
              <a:gd name="T89" fmla="*/ 0 h 172"/>
              <a:gd name="T90" fmla="*/ 35 w 50"/>
              <a:gd name="T91" fmla="*/ 1 h 172"/>
              <a:gd name="T92" fmla="*/ 32 w 50"/>
              <a:gd name="T93" fmla="*/ 3 h 172"/>
              <a:gd name="T94" fmla="*/ 32 w 50"/>
              <a:gd name="T95" fmla="*/ 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" h="172">
                <a:moveTo>
                  <a:pt x="32" y="3"/>
                </a:moveTo>
                <a:lnTo>
                  <a:pt x="32" y="3"/>
                </a:lnTo>
                <a:lnTo>
                  <a:pt x="24" y="11"/>
                </a:lnTo>
                <a:lnTo>
                  <a:pt x="19" y="20"/>
                </a:lnTo>
                <a:lnTo>
                  <a:pt x="9" y="39"/>
                </a:lnTo>
                <a:lnTo>
                  <a:pt x="2" y="60"/>
                </a:lnTo>
                <a:lnTo>
                  <a:pt x="0" y="80"/>
                </a:lnTo>
                <a:lnTo>
                  <a:pt x="0" y="80"/>
                </a:lnTo>
                <a:lnTo>
                  <a:pt x="2" y="93"/>
                </a:lnTo>
                <a:lnTo>
                  <a:pt x="4" y="105"/>
                </a:lnTo>
                <a:lnTo>
                  <a:pt x="5" y="116"/>
                </a:lnTo>
                <a:lnTo>
                  <a:pt x="9" y="127"/>
                </a:lnTo>
                <a:lnTo>
                  <a:pt x="15" y="138"/>
                </a:lnTo>
                <a:lnTo>
                  <a:pt x="22" y="149"/>
                </a:lnTo>
                <a:lnTo>
                  <a:pt x="30" y="159"/>
                </a:lnTo>
                <a:lnTo>
                  <a:pt x="37" y="168"/>
                </a:lnTo>
                <a:lnTo>
                  <a:pt x="37" y="168"/>
                </a:lnTo>
                <a:lnTo>
                  <a:pt x="41" y="170"/>
                </a:lnTo>
                <a:lnTo>
                  <a:pt x="43" y="172"/>
                </a:lnTo>
                <a:lnTo>
                  <a:pt x="47" y="170"/>
                </a:lnTo>
                <a:lnTo>
                  <a:pt x="49" y="168"/>
                </a:lnTo>
                <a:lnTo>
                  <a:pt x="49" y="168"/>
                </a:lnTo>
                <a:lnTo>
                  <a:pt x="50" y="166"/>
                </a:lnTo>
                <a:lnTo>
                  <a:pt x="50" y="164"/>
                </a:lnTo>
                <a:lnTo>
                  <a:pt x="50" y="161"/>
                </a:lnTo>
                <a:lnTo>
                  <a:pt x="49" y="159"/>
                </a:lnTo>
                <a:lnTo>
                  <a:pt x="49" y="159"/>
                </a:lnTo>
                <a:lnTo>
                  <a:pt x="41" y="149"/>
                </a:lnTo>
                <a:lnTo>
                  <a:pt x="34" y="140"/>
                </a:lnTo>
                <a:lnTo>
                  <a:pt x="24" y="121"/>
                </a:lnTo>
                <a:lnTo>
                  <a:pt x="17" y="101"/>
                </a:lnTo>
                <a:lnTo>
                  <a:pt x="15" y="80"/>
                </a:lnTo>
                <a:lnTo>
                  <a:pt x="15" y="80"/>
                </a:lnTo>
                <a:lnTo>
                  <a:pt x="17" y="61"/>
                </a:lnTo>
                <a:lnTo>
                  <a:pt x="22" y="45"/>
                </a:lnTo>
                <a:lnTo>
                  <a:pt x="32" y="28"/>
                </a:lnTo>
                <a:lnTo>
                  <a:pt x="43" y="13"/>
                </a:lnTo>
                <a:lnTo>
                  <a:pt x="43" y="13"/>
                </a:lnTo>
                <a:lnTo>
                  <a:pt x="45" y="11"/>
                </a:lnTo>
                <a:lnTo>
                  <a:pt x="45" y="7"/>
                </a:lnTo>
                <a:lnTo>
                  <a:pt x="45" y="5"/>
                </a:lnTo>
                <a:lnTo>
                  <a:pt x="43" y="3"/>
                </a:lnTo>
                <a:lnTo>
                  <a:pt x="43" y="3"/>
                </a:lnTo>
                <a:lnTo>
                  <a:pt x="41" y="1"/>
                </a:lnTo>
                <a:lnTo>
                  <a:pt x="37" y="0"/>
                </a:lnTo>
                <a:lnTo>
                  <a:pt x="35" y="1"/>
                </a:lnTo>
                <a:lnTo>
                  <a:pt x="32" y="3"/>
                </a:lnTo>
                <a:lnTo>
                  <a:pt x="3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931"/>
          <p:cNvSpPr>
            <a:spLocks/>
          </p:cNvSpPr>
          <p:nvPr/>
        </p:nvSpPr>
        <p:spPr bwMode="auto">
          <a:xfrm>
            <a:off x="7301120" y="944637"/>
            <a:ext cx="149670" cy="508181"/>
          </a:xfrm>
          <a:custGeom>
            <a:avLst/>
            <a:gdLst>
              <a:gd name="T0" fmla="*/ 26 w 43"/>
              <a:gd name="T1" fmla="*/ 3 h 146"/>
              <a:gd name="T2" fmla="*/ 26 w 43"/>
              <a:gd name="T3" fmla="*/ 3 h 146"/>
              <a:gd name="T4" fmla="*/ 15 w 43"/>
              <a:gd name="T5" fmla="*/ 17 h 146"/>
              <a:gd name="T6" fmla="*/ 7 w 43"/>
              <a:gd name="T7" fmla="*/ 33 h 146"/>
              <a:gd name="T8" fmla="*/ 2 w 43"/>
              <a:gd name="T9" fmla="*/ 50 h 146"/>
              <a:gd name="T10" fmla="*/ 0 w 43"/>
              <a:gd name="T11" fmla="*/ 69 h 146"/>
              <a:gd name="T12" fmla="*/ 0 w 43"/>
              <a:gd name="T13" fmla="*/ 69 h 146"/>
              <a:gd name="T14" fmla="*/ 2 w 43"/>
              <a:gd name="T15" fmla="*/ 88 h 146"/>
              <a:gd name="T16" fmla="*/ 7 w 43"/>
              <a:gd name="T17" fmla="*/ 108 h 146"/>
              <a:gd name="T18" fmla="*/ 17 w 43"/>
              <a:gd name="T19" fmla="*/ 127 h 146"/>
              <a:gd name="T20" fmla="*/ 32 w 43"/>
              <a:gd name="T21" fmla="*/ 142 h 146"/>
              <a:gd name="T22" fmla="*/ 32 w 43"/>
              <a:gd name="T23" fmla="*/ 142 h 146"/>
              <a:gd name="T24" fmla="*/ 34 w 43"/>
              <a:gd name="T25" fmla="*/ 144 h 146"/>
              <a:gd name="T26" fmla="*/ 35 w 43"/>
              <a:gd name="T27" fmla="*/ 146 h 146"/>
              <a:gd name="T28" fmla="*/ 39 w 43"/>
              <a:gd name="T29" fmla="*/ 144 h 146"/>
              <a:gd name="T30" fmla="*/ 41 w 43"/>
              <a:gd name="T31" fmla="*/ 142 h 146"/>
              <a:gd name="T32" fmla="*/ 41 w 43"/>
              <a:gd name="T33" fmla="*/ 142 h 146"/>
              <a:gd name="T34" fmla="*/ 43 w 43"/>
              <a:gd name="T35" fmla="*/ 140 h 146"/>
              <a:gd name="T36" fmla="*/ 43 w 43"/>
              <a:gd name="T37" fmla="*/ 138 h 146"/>
              <a:gd name="T38" fmla="*/ 43 w 43"/>
              <a:gd name="T39" fmla="*/ 135 h 146"/>
              <a:gd name="T40" fmla="*/ 41 w 43"/>
              <a:gd name="T41" fmla="*/ 133 h 146"/>
              <a:gd name="T42" fmla="*/ 41 w 43"/>
              <a:gd name="T43" fmla="*/ 133 h 146"/>
              <a:gd name="T44" fmla="*/ 30 w 43"/>
              <a:gd name="T45" fmla="*/ 118 h 146"/>
              <a:gd name="T46" fmla="*/ 20 w 43"/>
              <a:gd name="T47" fmla="*/ 103 h 146"/>
              <a:gd name="T48" fmla="*/ 17 w 43"/>
              <a:gd name="T49" fmla="*/ 86 h 146"/>
              <a:gd name="T50" fmla="*/ 15 w 43"/>
              <a:gd name="T51" fmla="*/ 69 h 146"/>
              <a:gd name="T52" fmla="*/ 15 w 43"/>
              <a:gd name="T53" fmla="*/ 69 h 146"/>
              <a:gd name="T54" fmla="*/ 17 w 43"/>
              <a:gd name="T55" fmla="*/ 54 h 146"/>
              <a:gd name="T56" fmla="*/ 20 w 43"/>
              <a:gd name="T57" fmla="*/ 39 h 146"/>
              <a:gd name="T58" fmla="*/ 28 w 43"/>
              <a:gd name="T59" fmla="*/ 26 h 146"/>
              <a:gd name="T60" fmla="*/ 37 w 43"/>
              <a:gd name="T61" fmla="*/ 13 h 146"/>
              <a:gd name="T62" fmla="*/ 37 w 43"/>
              <a:gd name="T63" fmla="*/ 13 h 146"/>
              <a:gd name="T64" fmla="*/ 39 w 43"/>
              <a:gd name="T65" fmla="*/ 11 h 146"/>
              <a:gd name="T66" fmla="*/ 39 w 43"/>
              <a:gd name="T67" fmla="*/ 7 h 146"/>
              <a:gd name="T68" fmla="*/ 39 w 43"/>
              <a:gd name="T69" fmla="*/ 5 h 146"/>
              <a:gd name="T70" fmla="*/ 37 w 43"/>
              <a:gd name="T71" fmla="*/ 3 h 146"/>
              <a:gd name="T72" fmla="*/ 37 w 43"/>
              <a:gd name="T73" fmla="*/ 3 h 146"/>
              <a:gd name="T74" fmla="*/ 35 w 43"/>
              <a:gd name="T75" fmla="*/ 2 h 146"/>
              <a:gd name="T76" fmla="*/ 32 w 43"/>
              <a:gd name="T77" fmla="*/ 0 h 146"/>
              <a:gd name="T78" fmla="*/ 30 w 43"/>
              <a:gd name="T79" fmla="*/ 2 h 146"/>
              <a:gd name="T80" fmla="*/ 26 w 43"/>
              <a:gd name="T81" fmla="*/ 3 h 146"/>
              <a:gd name="T82" fmla="*/ 26 w 43"/>
              <a:gd name="T83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146">
                <a:moveTo>
                  <a:pt x="26" y="3"/>
                </a:moveTo>
                <a:lnTo>
                  <a:pt x="26" y="3"/>
                </a:lnTo>
                <a:lnTo>
                  <a:pt x="15" y="17"/>
                </a:lnTo>
                <a:lnTo>
                  <a:pt x="7" y="33"/>
                </a:lnTo>
                <a:lnTo>
                  <a:pt x="2" y="50"/>
                </a:lnTo>
                <a:lnTo>
                  <a:pt x="0" y="69"/>
                </a:lnTo>
                <a:lnTo>
                  <a:pt x="0" y="69"/>
                </a:lnTo>
                <a:lnTo>
                  <a:pt x="2" y="88"/>
                </a:lnTo>
                <a:lnTo>
                  <a:pt x="7" y="108"/>
                </a:lnTo>
                <a:lnTo>
                  <a:pt x="17" y="127"/>
                </a:lnTo>
                <a:lnTo>
                  <a:pt x="32" y="142"/>
                </a:lnTo>
                <a:lnTo>
                  <a:pt x="32" y="142"/>
                </a:lnTo>
                <a:lnTo>
                  <a:pt x="34" y="144"/>
                </a:lnTo>
                <a:lnTo>
                  <a:pt x="35" y="146"/>
                </a:lnTo>
                <a:lnTo>
                  <a:pt x="39" y="144"/>
                </a:lnTo>
                <a:lnTo>
                  <a:pt x="41" y="142"/>
                </a:lnTo>
                <a:lnTo>
                  <a:pt x="41" y="142"/>
                </a:lnTo>
                <a:lnTo>
                  <a:pt x="43" y="140"/>
                </a:lnTo>
                <a:lnTo>
                  <a:pt x="43" y="138"/>
                </a:lnTo>
                <a:lnTo>
                  <a:pt x="43" y="135"/>
                </a:lnTo>
                <a:lnTo>
                  <a:pt x="41" y="133"/>
                </a:lnTo>
                <a:lnTo>
                  <a:pt x="41" y="133"/>
                </a:lnTo>
                <a:lnTo>
                  <a:pt x="30" y="118"/>
                </a:lnTo>
                <a:lnTo>
                  <a:pt x="20" y="103"/>
                </a:lnTo>
                <a:lnTo>
                  <a:pt x="17" y="86"/>
                </a:lnTo>
                <a:lnTo>
                  <a:pt x="15" y="69"/>
                </a:lnTo>
                <a:lnTo>
                  <a:pt x="15" y="69"/>
                </a:lnTo>
                <a:lnTo>
                  <a:pt x="17" y="54"/>
                </a:lnTo>
                <a:lnTo>
                  <a:pt x="20" y="39"/>
                </a:lnTo>
                <a:lnTo>
                  <a:pt x="28" y="26"/>
                </a:lnTo>
                <a:lnTo>
                  <a:pt x="37" y="13"/>
                </a:lnTo>
                <a:lnTo>
                  <a:pt x="37" y="13"/>
                </a:lnTo>
                <a:lnTo>
                  <a:pt x="39" y="11"/>
                </a:lnTo>
                <a:lnTo>
                  <a:pt x="39" y="7"/>
                </a:lnTo>
                <a:lnTo>
                  <a:pt x="39" y="5"/>
                </a:lnTo>
                <a:lnTo>
                  <a:pt x="37" y="3"/>
                </a:lnTo>
                <a:lnTo>
                  <a:pt x="37" y="3"/>
                </a:lnTo>
                <a:lnTo>
                  <a:pt x="35" y="2"/>
                </a:lnTo>
                <a:lnTo>
                  <a:pt x="32" y="0"/>
                </a:lnTo>
                <a:lnTo>
                  <a:pt x="30" y="2"/>
                </a:lnTo>
                <a:lnTo>
                  <a:pt x="26" y="3"/>
                </a:lnTo>
                <a:lnTo>
                  <a:pt x="26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932"/>
          <p:cNvSpPr>
            <a:spLocks/>
          </p:cNvSpPr>
          <p:nvPr/>
        </p:nvSpPr>
        <p:spPr bwMode="auto">
          <a:xfrm>
            <a:off x="7457751" y="989887"/>
            <a:ext cx="128787" cy="417682"/>
          </a:xfrm>
          <a:custGeom>
            <a:avLst/>
            <a:gdLst>
              <a:gd name="T0" fmla="*/ 20 w 37"/>
              <a:gd name="T1" fmla="*/ 4 h 120"/>
              <a:gd name="T2" fmla="*/ 20 w 37"/>
              <a:gd name="T3" fmla="*/ 4 h 120"/>
              <a:gd name="T4" fmla="*/ 11 w 37"/>
              <a:gd name="T5" fmla="*/ 15 h 120"/>
              <a:gd name="T6" fmla="*/ 3 w 37"/>
              <a:gd name="T7" fmla="*/ 28 h 120"/>
              <a:gd name="T8" fmla="*/ 0 w 37"/>
              <a:gd name="T9" fmla="*/ 41 h 120"/>
              <a:gd name="T10" fmla="*/ 0 w 37"/>
              <a:gd name="T11" fmla="*/ 56 h 120"/>
              <a:gd name="T12" fmla="*/ 0 w 37"/>
              <a:gd name="T13" fmla="*/ 56 h 120"/>
              <a:gd name="T14" fmla="*/ 0 w 37"/>
              <a:gd name="T15" fmla="*/ 73 h 120"/>
              <a:gd name="T16" fmla="*/ 5 w 37"/>
              <a:gd name="T17" fmla="*/ 88 h 120"/>
              <a:gd name="T18" fmla="*/ 13 w 37"/>
              <a:gd name="T19" fmla="*/ 103 h 120"/>
              <a:gd name="T20" fmla="*/ 24 w 37"/>
              <a:gd name="T21" fmla="*/ 116 h 120"/>
              <a:gd name="T22" fmla="*/ 24 w 37"/>
              <a:gd name="T23" fmla="*/ 116 h 120"/>
              <a:gd name="T24" fmla="*/ 26 w 37"/>
              <a:gd name="T25" fmla="*/ 118 h 120"/>
              <a:gd name="T26" fmla="*/ 30 w 37"/>
              <a:gd name="T27" fmla="*/ 120 h 120"/>
              <a:gd name="T28" fmla="*/ 32 w 37"/>
              <a:gd name="T29" fmla="*/ 118 h 120"/>
              <a:gd name="T30" fmla="*/ 35 w 37"/>
              <a:gd name="T31" fmla="*/ 116 h 120"/>
              <a:gd name="T32" fmla="*/ 35 w 37"/>
              <a:gd name="T33" fmla="*/ 116 h 120"/>
              <a:gd name="T34" fmla="*/ 35 w 37"/>
              <a:gd name="T35" fmla="*/ 114 h 120"/>
              <a:gd name="T36" fmla="*/ 37 w 37"/>
              <a:gd name="T37" fmla="*/ 112 h 120"/>
              <a:gd name="T38" fmla="*/ 35 w 37"/>
              <a:gd name="T39" fmla="*/ 109 h 120"/>
              <a:gd name="T40" fmla="*/ 35 w 37"/>
              <a:gd name="T41" fmla="*/ 107 h 120"/>
              <a:gd name="T42" fmla="*/ 35 w 37"/>
              <a:gd name="T43" fmla="*/ 107 h 120"/>
              <a:gd name="T44" fmla="*/ 26 w 37"/>
              <a:gd name="T45" fmla="*/ 95 h 120"/>
              <a:gd name="T46" fmla="*/ 18 w 37"/>
              <a:gd name="T47" fmla="*/ 82 h 120"/>
              <a:gd name="T48" fmla="*/ 15 w 37"/>
              <a:gd name="T49" fmla="*/ 69 h 120"/>
              <a:gd name="T50" fmla="*/ 13 w 37"/>
              <a:gd name="T51" fmla="*/ 56 h 120"/>
              <a:gd name="T52" fmla="*/ 13 w 37"/>
              <a:gd name="T53" fmla="*/ 56 h 120"/>
              <a:gd name="T54" fmla="*/ 15 w 37"/>
              <a:gd name="T55" fmla="*/ 45 h 120"/>
              <a:gd name="T56" fmla="*/ 18 w 37"/>
              <a:gd name="T57" fmla="*/ 34 h 120"/>
              <a:gd name="T58" fmla="*/ 24 w 37"/>
              <a:gd name="T59" fmla="*/ 22 h 120"/>
              <a:gd name="T60" fmla="*/ 32 w 37"/>
              <a:gd name="T61" fmla="*/ 13 h 120"/>
              <a:gd name="T62" fmla="*/ 32 w 37"/>
              <a:gd name="T63" fmla="*/ 13 h 120"/>
              <a:gd name="T64" fmla="*/ 33 w 37"/>
              <a:gd name="T65" fmla="*/ 11 h 120"/>
              <a:gd name="T66" fmla="*/ 33 w 37"/>
              <a:gd name="T67" fmla="*/ 7 h 120"/>
              <a:gd name="T68" fmla="*/ 33 w 37"/>
              <a:gd name="T69" fmla="*/ 5 h 120"/>
              <a:gd name="T70" fmla="*/ 32 w 37"/>
              <a:gd name="T71" fmla="*/ 4 h 120"/>
              <a:gd name="T72" fmla="*/ 32 w 37"/>
              <a:gd name="T73" fmla="*/ 4 h 120"/>
              <a:gd name="T74" fmla="*/ 28 w 37"/>
              <a:gd name="T75" fmla="*/ 2 h 120"/>
              <a:gd name="T76" fmla="*/ 26 w 37"/>
              <a:gd name="T77" fmla="*/ 0 h 120"/>
              <a:gd name="T78" fmla="*/ 24 w 37"/>
              <a:gd name="T79" fmla="*/ 2 h 120"/>
              <a:gd name="T80" fmla="*/ 20 w 37"/>
              <a:gd name="T81" fmla="*/ 4 h 120"/>
              <a:gd name="T82" fmla="*/ 20 w 37"/>
              <a:gd name="T83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" h="120">
                <a:moveTo>
                  <a:pt x="20" y="4"/>
                </a:moveTo>
                <a:lnTo>
                  <a:pt x="20" y="4"/>
                </a:lnTo>
                <a:lnTo>
                  <a:pt x="11" y="15"/>
                </a:lnTo>
                <a:lnTo>
                  <a:pt x="3" y="28"/>
                </a:lnTo>
                <a:lnTo>
                  <a:pt x="0" y="41"/>
                </a:lnTo>
                <a:lnTo>
                  <a:pt x="0" y="56"/>
                </a:lnTo>
                <a:lnTo>
                  <a:pt x="0" y="56"/>
                </a:lnTo>
                <a:lnTo>
                  <a:pt x="0" y="73"/>
                </a:lnTo>
                <a:lnTo>
                  <a:pt x="5" y="88"/>
                </a:lnTo>
                <a:lnTo>
                  <a:pt x="13" y="103"/>
                </a:lnTo>
                <a:lnTo>
                  <a:pt x="24" y="116"/>
                </a:lnTo>
                <a:lnTo>
                  <a:pt x="24" y="116"/>
                </a:lnTo>
                <a:lnTo>
                  <a:pt x="26" y="118"/>
                </a:lnTo>
                <a:lnTo>
                  <a:pt x="30" y="120"/>
                </a:lnTo>
                <a:lnTo>
                  <a:pt x="32" y="118"/>
                </a:lnTo>
                <a:lnTo>
                  <a:pt x="35" y="116"/>
                </a:lnTo>
                <a:lnTo>
                  <a:pt x="35" y="116"/>
                </a:lnTo>
                <a:lnTo>
                  <a:pt x="35" y="114"/>
                </a:lnTo>
                <a:lnTo>
                  <a:pt x="37" y="112"/>
                </a:lnTo>
                <a:lnTo>
                  <a:pt x="35" y="109"/>
                </a:lnTo>
                <a:lnTo>
                  <a:pt x="35" y="107"/>
                </a:lnTo>
                <a:lnTo>
                  <a:pt x="35" y="107"/>
                </a:lnTo>
                <a:lnTo>
                  <a:pt x="26" y="95"/>
                </a:lnTo>
                <a:lnTo>
                  <a:pt x="18" y="82"/>
                </a:lnTo>
                <a:lnTo>
                  <a:pt x="15" y="69"/>
                </a:lnTo>
                <a:lnTo>
                  <a:pt x="13" y="56"/>
                </a:lnTo>
                <a:lnTo>
                  <a:pt x="13" y="56"/>
                </a:lnTo>
                <a:lnTo>
                  <a:pt x="15" y="45"/>
                </a:lnTo>
                <a:lnTo>
                  <a:pt x="18" y="34"/>
                </a:lnTo>
                <a:lnTo>
                  <a:pt x="24" y="22"/>
                </a:lnTo>
                <a:lnTo>
                  <a:pt x="32" y="13"/>
                </a:lnTo>
                <a:lnTo>
                  <a:pt x="32" y="13"/>
                </a:lnTo>
                <a:lnTo>
                  <a:pt x="33" y="11"/>
                </a:lnTo>
                <a:lnTo>
                  <a:pt x="33" y="7"/>
                </a:lnTo>
                <a:lnTo>
                  <a:pt x="33" y="5"/>
                </a:lnTo>
                <a:lnTo>
                  <a:pt x="32" y="4"/>
                </a:lnTo>
                <a:lnTo>
                  <a:pt x="32" y="4"/>
                </a:lnTo>
                <a:lnTo>
                  <a:pt x="28" y="2"/>
                </a:lnTo>
                <a:lnTo>
                  <a:pt x="26" y="0"/>
                </a:lnTo>
                <a:lnTo>
                  <a:pt x="24" y="2"/>
                </a:lnTo>
                <a:lnTo>
                  <a:pt x="20" y="4"/>
                </a:lnTo>
                <a:lnTo>
                  <a:pt x="2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933"/>
          <p:cNvSpPr>
            <a:spLocks/>
          </p:cNvSpPr>
          <p:nvPr/>
        </p:nvSpPr>
        <p:spPr bwMode="auto">
          <a:xfrm>
            <a:off x="7965932" y="540877"/>
            <a:ext cx="515142" cy="480335"/>
          </a:xfrm>
          <a:custGeom>
            <a:avLst/>
            <a:gdLst>
              <a:gd name="T0" fmla="*/ 148 w 148"/>
              <a:gd name="T1" fmla="*/ 131 h 138"/>
              <a:gd name="T2" fmla="*/ 148 w 148"/>
              <a:gd name="T3" fmla="*/ 131 h 138"/>
              <a:gd name="T4" fmla="*/ 148 w 148"/>
              <a:gd name="T5" fmla="*/ 118 h 138"/>
              <a:gd name="T6" fmla="*/ 146 w 148"/>
              <a:gd name="T7" fmla="*/ 104 h 138"/>
              <a:gd name="T8" fmla="*/ 142 w 148"/>
              <a:gd name="T9" fmla="*/ 93 h 138"/>
              <a:gd name="T10" fmla="*/ 139 w 148"/>
              <a:gd name="T11" fmla="*/ 82 h 138"/>
              <a:gd name="T12" fmla="*/ 133 w 148"/>
              <a:gd name="T13" fmla="*/ 71 h 138"/>
              <a:gd name="T14" fmla="*/ 125 w 148"/>
              <a:gd name="T15" fmla="*/ 60 h 138"/>
              <a:gd name="T16" fmla="*/ 118 w 148"/>
              <a:gd name="T17" fmla="*/ 50 h 138"/>
              <a:gd name="T18" fmla="*/ 110 w 148"/>
              <a:gd name="T19" fmla="*/ 41 h 138"/>
              <a:gd name="T20" fmla="*/ 110 w 148"/>
              <a:gd name="T21" fmla="*/ 41 h 138"/>
              <a:gd name="T22" fmla="*/ 99 w 148"/>
              <a:gd name="T23" fmla="*/ 31 h 138"/>
              <a:gd name="T24" fmla="*/ 88 w 148"/>
              <a:gd name="T25" fmla="*/ 24 h 138"/>
              <a:gd name="T26" fmla="*/ 77 w 148"/>
              <a:gd name="T27" fmla="*/ 16 h 138"/>
              <a:gd name="T28" fmla="*/ 64 w 148"/>
              <a:gd name="T29" fmla="*/ 11 h 138"/>
              <a:gd name="T30" fmla="*/ 50 w 148"/>
              <a:gd name="T31" fmla="*/ 5 h 138"/>
              <a:gd name="T32" fmla="*/ 37 w 148"/>
              <a:gd name="T33" fmla="*/ 1 h 138"/>
              <a:gd name="T34" fmla="*/ 22 w 148"/>
              <a:gd name="T35" fmla="*/ 0 h 138"/>
              <a:gd name="T36" fmla="*/ 7 w 148"/>
              <a:gd name="T37" fmla="*/ 0 h 138"/>
              <a:gd name="T38" fmla="*/ 7 w 148"/>
              <a:gd name="T39" fmla="*/ 0 h 138"/>
              <a:gd name="T40" fmla="*/ 4 w 148"/>
              <a:gd name="T41" fmla="*/ 0 h 138"/>
              <a:gd name="T42" fmla="*/ 2 w 148"/>
              <a:gd name="T43" fmla="*/ 1 h 138"/>
              <a:gd name="T44" fmla="*/ 0 w 148"/>
              <a:gd name="T45" fmla="*/ 3 h 138"/>
              <a:gd name="T46" fmla="*/ 0 w 148"/>
              <a:gd name="T47" fmla="*/ 7 h 138"/>
              <a:gd name="T48" fmla="*/ 0 w 148"/>
              <a:gd name="T49" fmla="*/ 7 h 138"/>
              <a:gd name="T50" fmla="*/ 0 w 148"/>
              <a:gd name="T51" fmla="*/ 9 h 138"/>
              <a:gd name="T52" fmla="*/ 2 w 148"/>
              <a:gd name="T53" fmla="*/ 11 h 138"/>
              <a:gd name="T54" fmla="*/ 4 w 148"/>
              <a:gd name="T55" fmla="*/ 13 h 138"/>
              <a:gd name="T56" fmla="*/ 7 w 148"/>
              <a:gd name="T57" fmla="*/ 13 h 138"/>
              <a:gd name="T58" fmla="*/ 7 w 148"/>
              <a:gd name="T59" fmla="*/ 13 h 138"/>
              <a:gd name="T60" fmla="*/ 21 w 148"/>
              <a:gd name="T61" fmla="*/ 15 h 138"/>
              <a:gd name="T62" fmla="*/ 34 w 148"/>
              <a:gd name="T63" fmla="*/ 16 h 138"/>
              <a:gd name="T64" fmla="*/ 47 w 148"/>
              <a:gd name="T65" fmla="*/ 20 h 138"/>
              <a:gd name="T66" fmla="*/ 58 w 148"/>
              <a:gd name="T67" fmla="*/ 24 h 138"/>
              <a:gd name="T68" fmla="*/ 69 w 148"/>
              <a:gd name="T69" fmla="*/ 30 h 138"/>
              <a:gd name="T70" fmla="*/ 80 w 148"/>
              <a:gd name="T71" fmla="*/ 35 h 138"/>
              <a:gd name="T72" fmla="*/ 90 w 148"/>
              <a:gd name="T73" fmla="*/ 43 h 138"/>
              <a:gd name="T74" fmla="*/ 99 w 148"/>
              <a:gd name="T75" fmla="*/ 50 h 138"/>
              <a:gd name="T76" fmla="*/ 99 w 148"/>
              <a:gd name="T77" fmla="*/ 50 h 138"/>
              <a:gd name="T78" fmla="*/ 114 w 148"/>
              <a:gd name="T79" fmla="*/ 67 h 138"/>
              <a:gd name="T80" fmla="*/ 124 w 148"/>
              <a:gd name="T81" fmla="*/ 88 h 138"/>
              <a:gd name="T82" fmla="*/ 131 w 148"/>
              <a:gd name="T83" fmla="*/ 108 h 138"/>
              <a:gd name="T84" fmla="*/ 133 w 148"/>
              <a:gd name="T85" fmla="*/ 119 h 138"/>
              <a:gd name="T86" fmla="*/ 133 w 148"/>
              <a:gd name="T87" fmla="*/ 131 h 138"/>
              <a:gd name="T88" fmla="*/ 133 w 148"/>
              <a:gd name="T89" fmla="*/ 131 h 138"/>
              <a:gd name="T90" fmla="*/ 133 w 148"/>
              <a:gd name="T91" fmla="*/ 133 h 138"/>
              <a:gd name="T92" fmla="*/ 135 w 148"/>
              <a:gd name="T93" fmla="*/ 136 h 138"/>
              <a:gd name="T94" fmla="*/ 139 w 148"/>
              <a:gd name="T95" fmla="*/ 136 h 138"/>
              <a:gd name="T96" fmla="*/ 140 w 148"/>
              <a:gd name="T97" fmla="*/ 138 h 138"/>
              <a:gd name="T98" fmla="*/ 140 w 148"/>
              <a:gd name="T99" fmla="*/ 138 h 138"/>
              <a:gd name="T100" fmla="*/ 144 w 148"/>
              <a:gd name="T101" fmla="*/ 136 h 138"/>
              <a:gd name="T102" fmla="*/ 146 w 148"/>
              <a:gd name="T103" fmla="*/ 136 h 138"/>
              <a:gd name="T104" fmla="*/ 148 w 148"/>
              <a:gd name="T105" fmla="*/ 133 h 138"/>
              <a:gd name="T106" fmla="*/ 148 w 148"/>
              <a:gd name="T107" fmla="*/ 131 h 138"/>
              <a:gd name="T108" fmla="*/ 148 w 148"/>
              <a:gd name="T109" fmla="*/ 13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8" h="138">
                <a:moveTo>
                  <a:pt x="148" y="131"/>
                </a:moveTo>
                <a:lnTo>
                  <a:pt x="148" y="131"/>
                </a:lnTo>
                <a:lnTo>
                  <a:pt x="148" y="118"/>
                </a:lnTo>
                <a:lnTo>
                  <a:pt x="146" y="104"/>
                </a:lnTo>
                <a:lnTo>
                  <a:pt x="142" y="93"/>
                </a:lnTo>
                <a:lnTo>
                  <a:pt x="139" y="82"/>
                </a:lnTo>
                <a:lnTo>
                  <a:pt x="133" y="71"/>
                </a:lnTo>
                <a:lnTo>
                  <a:pt x="125" y="60"/>
                </a:lnTo>
                <a:lnTo>
                  <a:pt x="118" y="50"/>
                </a:lnTo>
                <a:lnTo>
                  <a:pt x="110" y="41"/>
                </a:lnTo>
                <a:lnTo>
                  <a:pt x="110" y="41"/>
                </a:lnTo>
                <a:lnTo>
                  <a:pt x="99" y="31"/>
                </a:lnTo>
                <a:lnTo>
                  <a:pt x="88" y="24"/>
                </a:lnTo>
                <a:lnTo>
                  <a:pt x="77" y="16"/>
                </a:lnTo>
                <a:lnTo>
                  <a:pt x="64" y="11"/>
                </a:lnTo>
                <a:lnTo>
                  <a:pt x="50" y="5"/>
                </a:lnTo>
                <a:lnTo>
                  <a:pt x="37" y="1"/>
                </a:lnTo>
                <a:lnTo>
                  <a:pt x="22" y="0"/>
                </a:lnTo>
                <a:lnTo>
                  <a:pt x="7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9"/>
                </a:lnTo>
                <a:lnTo>
                  <a:pt x="2" y="11"/>
                </a:lnTo>
                <a:lnTo>
                  <a:pt x="4" y="13"/>
                </a:lnTo>
                <a:lnTo>
                  <a:pt x="7" y="13"/>
                </a:lnTo>
                <a:lnTo>
                  <a:pt x="7" y="13"/>
                </a:lnTo>
                <a:lnTo>
                  <a:pt x="21" y="15"/>
                </a:lnTo>
                <a:lnTo>
                  <a:pt x="34" y="16"/>
                </a:lnTo>
                <a:lnTo>
                  <a:pt x="47" y="20"/>
                </a:lnTo>
                <a:lnTo>
                  <a:pt x="58" y="24"/>
                </a:lnTo>
                <a:lnTo>
                  <a:pt x="69" y="30"/>
                </a:lnTo>
                <a:lnTo>
                  <a:pt x="80" y="35"/>
                </a:lnTo>
                <a:lnTo>
                  <a:pt x="90" y="43"/>
                </a:lnTo>
                <a:lnTo>
                  <a:pt x="99" y="50"/>
                </a:lnTo>
                <a:lnTo>
                  <a:pt x="99" y="50"/>
                </a:lnTo>
                <a:lnTo>
                  <a:pt x="114" y="67"/>
                </a:lnTo>
                <a:lnTo>
                  <a:pt x="124" y="88"/>
                </a:lnTo>
                <a:lnTo>
                  <a:pt x="131" y="108"/>
                </a:lnTo>
                <a:lnTo>
                  <a:pt x="133" y="119"/>
                </a:lnTo>
                <a:lnTo>
                  <a:pt x="133" y="131"/>
                </a:lnTo>
                <a:lnTo>
                  <a:pt x="133" y="131"/>
                </a:lnTo>
                <a:lnTo>
                  <a:pt x="133" y="133"/>
                </a:lnTo>
                <a:lnTo>
                  <a:pt x="135" y="136"/>
                </a:lnTo>
                <a:lnTo>
                  <a:pt x="139" y="136"/>
                </a:lnTo>
                <a:lnTo>
                  <a:pt x="140" y="138"/>
                </a:lnTo>
                <a:lnTo>
                  <a:pt x="140" y="138"/>
                </a:lnTo>
                <a:lnTo>
                  <a:pt x="144" y="136"/>
                </a:lnTo>
                <a:lnTo>
                  <a:pt x="146" y="136"/>
                </a:lnTo>
                <a:lnTo>
                  <a:pt x="148" y="133"/>
                </a:lnTo>
                <a:lnTo>
                  <a:pt x="148" y="131"/>
                </a:lnTo>
                <a:lnTo>
                  <a:pt x="148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934"/>
          <p:cNvSpPr>
            <a:spLocks/>
          </p:cNvSpPr>
          <p:nvPr/>
        </p:nvSpPr>
        <p:spPr bwMode="auto">
          <a:xfrm>
            <a:off x="7906759" y="662703"/>
            <a:ext cx="442048" cy="424644"/>
          </a:xfrm>
          <a:custGeom>
            <a:avLst/>
            <a:gdLst>
              <a:gd name="T0" fmla="*/ 127 w 127"/>
              <a:gd name="T1" fmla="*/ 114 h 122"/>
              <a:gd name="T2" fmla="*/ 127 w 127"/>
              <a:gd name="T3" fmla="*/ 114 h 122"/>
              <a:gd name="T4" fmla="*/ 127 w 127"/>
              <a:gd name="T5" fmla="*/ 103 h 122"/>
              <a:gd name="T6" fmla="*/ 126 w 127"/>
              <a:gd name="T7" fmla="*/ 92 h 122"/>
              <a:gd name="T8" fmla="*/ 120 w 127"/>
              <a:gd name="T9" fmla="*/ 71 h 122"/>
              <a:gd name="T10" fmla="*/ 109 w 127"/>
              <a:gd name="T11" fmla="*/ 53 h 122"/>
              <a:gd name="T12" fmla="*/ 96 w 127"/>
              <a:gd name="T13" fmla="*/ 36 h 122"/>
              <a:gd name="T14" fmla="*/ 96 w 127"/>
              <a:gd name="T15" fmla="*/ 36 h 122"/>
              <a:gd name="T16" fmla="*/ 86 w 127"/>
              <a:gd name="T17" fmla="*/ 28 h 122"/>
              <a:gd name="T18" fmla="*/ 77 w 127"/>
              <a:gd name="T19" fmla="*/ 21 h 122"/>
              <a:gd name="T20" fmla="*/ 67 w 127"/>
              <a:gd name="T21" fmla="*/ 15 h 122"/>
              <a:gd name="T22" fmla="*/ 56 w 127"/>
              <a:gd name="T23" fmla="*/ 10 h 122"/>
              <a:gd name="T24" fmla="*/ 45 w 127"/>
              <a:gd name="T25" fmla="*/ 6 h 122"/>
              <a:gd name="T26" fmla="*/ 32 w 127"/>
              <a:gd name="T27" fmla="*/ 2 h 122"/>
              <a:gd name="T28" fmla="*/ 19 w 127"/>
              <a:gd name="T29" fmla="*/ 0 h 122"/>
              <a:gd name="T30" fmla="*/ 8 w 127"/>
              <a:gd name="T31" fmla="*/ 0 h 122"/>
              <a:gd name="T32" fmla="*/ 8 w 127"/>
              <a:gd name="T33" fmla="*/ 0 h 122"/>
              <a:gd name="T34" fmla="*/ 4 w 127"/>
              <a:gd name="T35" fmla="*/ 0 h 122"/>
              <a:gd name="T36" fmla="*/ 2 w 127"/>
              <a:gd name="T37" fmla="*/ 2 h 122"/>
              <a:gd name="T38" fmla="*/ 0 w 127"/>
              <a:gd name="T39" fmla="*/ 4 h 122"/>
              <a:gd name="T40" fmla="*/ 0 w 127"/>
              <a:gd name="T41" fmla="*/ 8 h 122"/>
              <a:gd name="T42" fmla="*/ 0 w 127"/>
              <a:gd name="T43" fmla="*/ 8 h 122"/>
              <a:gd name="T44" fmla="*/ 0 w 127"/>
              <a:gd name="T45" fmla="*/ 10 h 122"/>
              <a:gd name="T46" fmla="*/ 2 w 127"/>
              <a:gd name="T47" fmla="*/ 13 h 122"/>
              <a:gd name="T48" fmla="*/ 4 w 127"/>
              <a:gd name="T49" fmla="*/ 13 h 122"/>
              <a:gd name="T50" fmla="*/ 8 w 127"/>
              <a:gd name="T51" fmla="*/ 15 h 122"/>
              <a:gd name="T52" fmla="*/ 8 w 127"/>
              <a:gd name="T53" fmla="*/ 15 h 122"/>
              <a:gd name="T54" fmla="*/ 19 w 127"/>
              <a:gd name="T55" fmla="*/ 15 h 122"/>
              <a:gd name="T56" fmla="*/ 30 w 127"/>
              <a:gd name="T57" fmla="*/ 17 h 122"/>
              <a:gd name="T58" fmla="*/ 51 w 127"/>
              <a:gd name="T59" fmla="*/ 23 h 122"/>
              <a:gd name="T60" fmla="*/ 69 w 127"/>
              <a:gd name="T61" fmla="*/ 34 h 122"/>
              <a:gd name="T62" fmla="*/ 84 w 127"/>
              <a:gd name="T63" fmla="*/ 47 h 122"/>
              <a:gd name="T64" fmla="*/ 84 w 127"/>
              <a:gd name="T65" fmla="*/ 47 h 122"/>
              <a:gd name="T66" fmla="*/ 97 w 127"/>
              <a:gd name="T67" fmla="*/ 60 h 122"/>
              <a:gd name="T68" fmla="*/ 105 w 127"/>
              <a:gd name="T69" fmla="*/ 77 h 122"/>
              <a:gd name="T70" fmla="*/ 111 w 127"/>
              <a:gd name="T71" fmla="*/ 96 h 122"/>
              <a:gd name="T72" fmla="*/ 112 w 127"/>
              <a:gd name="T73" fmla="*/ 114 h 122"/>
              <a:gd name="T74" fmla="*/ 112 w 127"/>
              <a:gd name="T75" fmla="*/ 114 h 122"/>
              <a:gd name="T76" fmla="*/ 114 w 127"/>
              <a:gd name="T77" fmla="*/ 116 h 122"/>
              <a:gd name="T78" fmla="*/ 116 w 127"/>
              <a:gd name="T79" fmla="*/ 118 h 122"/>
              <a:gd name="T80" fmla="*/ 118 w 127"/>
              <a:gd name="T81" fmla="*/ 120 h 122"/>
              <a:gd name="T82" fmla="*/ 120 w 127"/>
              <a:gd name="T83" fmla="*/ 122 h 122"/>
              <a:gd name="T84" fmla="*/ 120 w 127"/>
              <a:gd name="T85" fmla="*/ 122 h 122"/>
              <a:gd name="T86" fmla="*/ 124 w 127"/>
              <a:gd name="T87" fmla="*/ 120 h 122"/>
              <a:gd name="T88" fmla="*/ 126 w 127"/>
              <a:gd name="T89" fmla="*/ 118 h 122"/>
              <a:gd name="T90" fmla="*/ 127 w 127"/>
              <a:gd name="T91" fmla="*/ 116 h 122"/>
              <a:gd name="T92" fmla="*/ 127 w 127"/>
              <a:gd name="T93" fmla="*/ 114 h 122"/>
              <a:gd name="T94" fmla="*/ 127 w 127"/>
              <a:gd name="T95" fmla="*/ 11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7" h="122">
                <a:moveTo>
                  <a:pt x="127" y="114"/>
                </a:moveTo>
                <a:lnTo>
                  <a:pt x="127" y="114"/>
                </a:lnTo>
                <a:lnTo>
                  <a:pt x="127" y="103"/>
                </a:lnTo>
                <a:lnTo>
                  <a:pt x="126" y="92"/>
                </a:lnTo>
                <a:lnTo>
                  <a:pt x="120" y="71"/>
                </a:lnTo>
                <a:lnTo>
                  <a:pt x="109" y="53"/>
                </a:lnTo>
                <a:lnTo>
                  <a:pt x="96" y="36"/>
                </a:lnTo>
                <a:lnTo>
                  <a:pt x="96" y="36"/>
                </a:lnTo>
                <a:lnTo>
                  <a:pt x="86" y="28"/>
                </a:lnTo>
                <a:lnTo>
                  <a:pt x="77" y="21"/>
                </a:lnTo>
                <a:lnTo>
                  <a:pt x="67" y="15"/>
                </a:lnTo>
                <a:lnTo>
                  <a:pt x="56" y="10"/>
                </a:lnTo>
                <a:lnTo>
                  <a:pt x="45" y="6"/>
                </a:lnTo>
                <a:lnTo>
                  <a:pt x="32" y="2"/>
                </a:lnTo>
                <a:lnTo>
                  <a:pt x="19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2" y="13"/>
                </a:lnTo>
                <a:lnTo>
                  <a:pt x="4" y="13"/>
                </a:lnTo>
                <a:lnTo>
                  <a:pt x="8" y="15"/>
                </a:lnTo>
                <a:lnTo>
                  <a:pt x="8" y="15"/>
                </a:lnTo>
                <a:lnTo>
                  <a:pt x="19" y="15"/>
                </a:lnTo>
                <a:lnTo>
                  <a:pt x="30" y="17"/>
                </a:lnTo>
                <a:lnTo>
                  <a:pt x="51" y="23"/>
                </a:lnTo>
                <a:lnTo>
                  <a:pt x="69" y="34"/>
                </a:lnTo>
                <a:lnTo>
                  <a:pt x="84" y="47"/>
                </a:lnTo>
                <a:lnTo>
                  <a:pt x="84" y="47"/>
                </a:lnTo>
                <a:lnTo>
                  <a:pt x="97" y="60"/>
                </a:lnTo>
                <a:lnTo>
                  <a:pt x="105" y="77"/>
                </a:lnTo>
                <a:lnTo>
                  <a:pt x="111" y="96"/>
                </a:lnTo>
                <a:lnTo>
                  <a:pt x="112" y="114"/>
                </a:lnTo>
                <a:lnTo>
                  <a:pt x="112" y="114"/>
                </a:lnTo>
                <a:lnTo>
                  <a:pt x="114" y="116"/>
                </a:lnTo>
                <a:lnTo>
                  <a:pt x="116" y="118"/>
                </a:lnTo>
                <a:lnTo>
                  <a:pt x="118" y="120"/>
                </a:lnTo>
                <a:lnTo>
                  <a:pt x="120" y="122"/>
                </a:lnTo>
                <a:lnTo>
                  <a:pt x="120" y="122"/>
                </a:lnTo>
                <a:lnTo>
                  <a:pt x="124" y="120"/>
                </a:lnTo>
                <a:lnTo>
                  <a:pt x="126" y="118"/>
                </a:lnTo>
                <a:lnTo>
                  <a:pt x="127" y="116"/>
                </a:lnTo>
                <a:lnTo>
                  <a:pt x="127" y="114"/>
                </a:lnTo>
                <a:lnTo>
                  <a:pt x="127" y="1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935"/>
          <p:cNvSpPr>
            <a:spLocks/>
          </p:cNvSpPr>
          <p:nvPr/>
        </p:nvSpPr>
        <p:spPr bwMode="auto">
          <a:xfrm>
            <a:off x="7840628" y="788007"/>
            <a:ext cx="386359" cy="358513"/>
          </a:xfrm>
          <a:custGeom>
            <a:avLst/>
            <a:gdLst>
              <a:gd name="T0" fmla="*/ 111 w 111"/>
              <a:gd name="T1" fmla="*/ 97 h 103"/>
              <a:gd name="T2" fmla="*/ 111 w 111"/>
              <a:gd name="T3" fmla="*/ 97 h 103"/>
              <a:gd name="T4" fmla="*/ 109 w 111"/>
              <a:gd name="T5" fmla="*/ 78 h 103"/>
              <a:gd name="T6" fmla="*/ 103 w 111"/>
              <a:gd name="T7" fmla="*/ 60 h 103"/>
              <a:gd name="T8" fmla="*/ 94 w 111"/>
              <a:gd name="T9" fmla="*/ 45 h 103"/>
              <a:gd name="T10" fmla="*/ 83 w 111"/>
              <a:gd name="T11" fmla="*/ 30 h 103"/>
              <a:gd name="T12" fmla="*/ 83 w 111"/>
              <a:gd name="T13" fmla="*/ 30 h 103"/>
              <a:gd name="T14" fmla="*/ 68 w 111"/>
              <a:gd name="T15" fmla="*/ 19 h 103"/>
              <a:gd name="T16" fmla="*/ 49 w 111"/>
              <a:gd name="T17" fmla="*/ 9 h 103"/>
              <a:gd name="T18" fmla="*/ 28 w 111"/>
              <a:gd name="T19" fmla="*/ 2 h 103"/>
              <a:gd name="T20" fmla="*/ 8 w 111"/>
              <a:gd name="T21" fmla="*/ 0 h 103"/>
              <a:gd name="T22" fmla="*/ 8 w 111"/>
              <a:gd name="T23" fmla="*/ 0 h 103"/>
              <a:gd name="T24" fmla="*/ 4 w 111"/>
              <a:gd name="T25" fmla="*/ 2 h 103"/>
              <a:gd name="T26" fmla="*/ 2 w 111"/>
              <a:gd name="T27" fmla="*/ 2 h 103"/>
              <a:gd name="T28" fmla="*/ 0 w 111"/>
              <a:gd name="T29" fmla="*/ 5 h 103"/>
              <a:gd name="T30" fmla="*/ 0 w 111"/>
              <a:gd name="T31" fmla="*/ 7 h 103"/>
              <a:gd name="T32" fmla="*/ 0 w 111"/>
              <a:gd name="T33" fmla="*/ 7 h 103"/>
              <a:gd name="T34" fmla="*/ 0 w 111"/>
              <a:gd name="T35" fmla="*/ 11 h 103"/>
              <a:gd name="T36" fmla="*/ 2 w 111"/>
              <a:gd name="T37" fmla="*/ 13 h 103"/>
              <a:gd name="T38" fmla="*/ 4 w 111"/>
              <a:gd name="T39" fmla="*/ 15 h 103"/>
              <a:gd name="T40" fmla="*/ 8 w 111"/>
              <a:gd name="T41" fmla="*/ 15 h 103"/>
              <a:gd name="T42" fmla="*/ 8 w 111"/>
              <a:gd name="T43" fmla="*/ 15 h 103"/>
              <a:gd name="T44" fmla="*/ 27 w 111"/>
              <a:gd name="T45" fmla="*/ 17 h 103"/>
              <a:gd name="T46" fmla="*/ 43 w 111"/>
              <a:gd name="T47" fmla="*/ 22 h 103"/>
              <a:gd name="T48" fmla="*/ 58 w 111"/>
              <a:gd name="T49" fmla="*/ 30 h 103"/>
              <a:gd name="T50" fmla="*/ 72 w 111"/>
              <a:gd name="T51" fmla="*/ 41 h 103"/>
              <a:gd name="T52" fmla="*/ 72 w 111"/>
              <a:gd name="T53" fmla="*/ 41 h 103"/>
              <a:gd name="T54" fmla="*/ 81 w 111"/>
              <a:gd name="T55" fmla="*/ 52 h 103"/>
              <a:gd name="T56" fmla="*/ 88 w 111"/>
              <a:gd name="T57" fmla="*/ 65 h 103"/>
              <a:gd name="T58" fmla="*/ 94 w 111"/>
              <a:gd name="T59" fmla="*/ 80 h 103"/>
              <a:gd name="T60" fmla="*/ 96 w 111"/>
              <a:gd name="T61" fmla="*/ 97 h 103"/>
              <a:gd name="T62" fmla="*/ 96 w 111"/>
              <a:gd name="T63" fmla="*/ 97 h 103"/>
              <a:gd name="T64" fmla="*/ 96 w 111"/>
              <a:gd name="T65" fmla="*/ 99 h 103"/>
              <a:gd name="T66" fmla="*/ 98 w 111"/>
              <a:gd name="T67" fmla="*/ 101 h 103"/>
              <a:gd name="T68" fmla="*/ 100 w 111"/>
              <a:gd name="T69" fmla="*/ 103 h 103"/>
              <a:gd name="T70" fmla="*/ 103 w 111"/>
              <a:gd name="T71" fmla="*/ 103 h 103"/>
              <a:gd name="T72" fmla="*/ 103 w 111"/>
              <a:gd name="T73" fmla="*/ 103 h 103"/>
              <a:gd name="T74" fmla="*/ 105 w 111"/>
              <a:gd name="T75" fmla="*/ 103 h 103"/>
              <a:gd name="T76" fmla="*/ 107 w 111"/>
              <a:gd name="T77" fmla="*/ 101 h 103"/>
              <a:gd name="T78" fmla="*/ 109 w 111"/>
              <a:gd name="T79" fmla="*/ 99 h 103"/>
              <a:gd name="T80" fmla="*/ 111 w 111"/>
              <a:gd name="T81" fmla="*/ 97 h 103"/>
              <a:gd name="T82" fmla="*/ 111 w 111"/>
              <a:gd name="T83" fmla="*/ 9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1" h="103">
                <a:moveTo>
                  <a:pt x="111" y="97"/>
                </a:moveTo>
                <a:lnTo>
                  <a:pt x="111" y="97"/>
                </a:lnTo>
                <a:lnTo>
                  <a:pt x="109" y="78"/>
                </a:lnTo>
                <a:lnTo>
                  <a:pt x="103" y="60"/>
                </a:lnTo>
                <a:lnTo>
                  <a:pt x="94" y="45"/>
                </a:lnTo>
                <a:lnTo>
                  <a:pt x="83" y="30"/>
                </a:lnTo>
                <a:lnTo>
                  <a:pt x="83" y="30"/>
                </a:lnTo>
                <a:lnTo>
                  <a:pt x="68" y="19"/>
                </a:lnTo>
                <a:lnTo>
                  <a:pt x="49" y="9"/>
                </a:lnTo>
                <a:lnTo>
                  <a:pt x="28" y="2"/>
                </a:lnTo>
                <a:lnTo>
                  <a:pt x="8" y="0"/>
                </a:lnTo>
                <a:lnTo>
                  <a:pt x="8" y="0"/>
                </a:lnTo>
                <a:lnTo>
                  <a:pt x="4" y="2"/>
                </a:lnTo>
                <a:lnTo>
                  <a:pt x="2" y="2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11"/>
                </a:lnTo>
                <a:lnTo>
                  <a:pt x="2" y="13"/>
                </a:lnTo>
                <a:lnTo>
                  <a:pt x="4" y="15"/>
                </a:lnTo>
                <a:lnTo>
                  <a:pt x="8" y="15"/>
                </a:lnTo>
                <a:lnTo>
                  <a:pt x="8" y="15"/>
                </a:lnTo>
                <a:lnTo>
                  <a:pt x="27" y="17"/>
                </a:lnTo>
                <a:lnTo>
                  <a:pt x="43" y="22"/>
                </a:lnTo>
                <a:lnTo>
                  <a:pt x="58" y="30"/>
                </a:lnTo>
                <a:lnTo>
                  <a:pt x="72" y="41"/>
                </a:lnTo>
                <a:lnTo>
                  <a:pt x="72" y="41"/>
                </a:lnTo>
                <a:lnTo>
                  <a:pt x="81" y="52"/>
                </a:lnTo>
                <a:lnTo>
                  <a:pt x="88" y="65"/>
                </a:lnTo>
                <a:lnTo>
                  <a:pt x="94" y="80"/>
                </a:lnTo>
                <a:lnTo>
                  <a:pt x="96" y="97"/>
                </a:lnTo>
                <a:lnTo>
                  <a:pt x="96" y="97"/>
                </a:lnTo>
                <a:lnTo>
                  <a:pt x="96" y="99"/>
                </a:lnTo>
                <a:lnTo>
                  <a:pt x="98" y="101"/>
                </a:lnTo>
                <a:lnTo>
                  <a:pt x="100" y="103"/>
                </a:lnTo>
                <a:lnTo>
                  <a:pt x="103" y="103"/>
                </a:lnTo>
                <a:lnTo>
                  <a:pt x="103" y="103"/>
                </a:lnTo>
                <a:lnTo>
                  <a:pt x="105" y="103"/>
                </a:lnTo>
                <a:lnTo>
                  <a:pt x="107" y="101"/>
                </a:lnTo>
                <a:lnTo>
                  <a:pt x="109" y="99"/>
                </a:lnTo>
                <a:lnTo>
                  <a:pt x="111" y="97"/>
                </a:lnTo>
                <a:lnTo>
                  <a:pt x="111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936"/>
          <p:cNvSpPr>
            <a:spLocks/>
          </p:cNvSpPr>
          <p:nvPr/>
        </p:nvSpPr>
        <p:spPr bwMode="auto">
          <a:xfrm>
            <a:off x="7781455" y="916791"/>
            <a:ext cx="313263" cy="295860"/>
          </a:xfrm>
          <a:custGeom>
            <a:avLst/>
            <a:gdLst>
              <a:gd name="T0" fmla="*/ 90 w 90"/>
              <a:gd name="T1" fmla="*/ 77 h 85"/>
              <a:gd name="T2" fmla="*/ 90 w 90"/>
              <a:gd name="T3" fmla="*/ 77 h 85"/>
              <a:gd name="T4" fmla="*/ 89 w 90"/>
              <a:gd name="T5" fmla="*/ 62 h 85"/>
              <a:gd name="T6" fmla="*/ 85 w 90"/>
              <a:gd name="T7" fmla="*/ 49 h 85"/>
              <a:gd name="T8" fmla="*/ 77 w 90"/>
              <a:gd name="T9" fmla="*/ 36 h 85"/>
              <a:gd name="T10" fmla="*/ 68 w 90"/>
              <a:gd name="T11" fmla="*/ 25 h 85"/>
              <a:gd name="T12" fmla="*/ 68 w 90"/>
              <a:gd name="T13" fmla="*/ 25 h 85"/>
              <a:gd name="T14" fmla="*/ 55 w 90"/>
              <a:gd name="T15" fmla="*/ 13 h 85"/>
              <a:gd name="T16" fmla="*/ 40 w 90"/>
              <a:gd name="T17" fmla="*/ 6 h 85"/>
              <a:gd name="T18" fmla="*/ 25 w 90"/>
              <a:gd name="T19" fmla="*/ 2 h 85"/>
              <a:gd name="T20" fmla="*/ 6 w 90"/>
              <a:gd name="T21" fmla="*/ 0 h 85"/>
              <a:gd name="T22" fmla="*/ 6 w 90"/>
              <a:gd name="T23" fmla="*/ 0 h 85"/>
              <a:gd name="T24" fmla="*/ 4 w 90"/>
              <a:gd name="T25" fmla="*/ 0 h 85"/>
              <a:gd name="T26" fmla="*/ 2 w 90"/>
              <a:gd name="T27" fmla="*/ 2 h 85"/>
              <a:gd name="T28" fmla="*/ 0 w 90"/>
              <a:gd name="T29" fmla="*/ 4 h 85"/>
              <a:gd name="T30" fmla="*/ 0 w 90"/>
              <a:gd name="T31" fmla="*/ 8 h 85"/>
              <a:gd name="T32" fmla="*/ 0 w 90"/>
              <a:gd name="T33" fmla="*/ 8 h 85"/>
              <a:gd name="T34" fmla="*/ 0 w 90"/>
              <a:gd name="T35" fmla="*/ 10 h 85"/>
              <a:gd name="T36" fmla="*/ 2 w 90"/>
              <a:gd name="T37" fmla="*/ 11 h 85"/>
              <a:gd name="T38" fmla="*/ 4 w 90"/>
              <a:gd name="T39" fmla="*/ 13 h 85"/>
              <a:gd name="T40" fmla="*/ 6 w 90"/>
              <a:gd name="T41" fmla="*/ 13 h 85"/>
              <a:gd name="T42" fmla="*/ 6 w 90"/>
              <a:gd name="T43" fmla="*/ 13 h 85"/>
              <a:gd name="T44" fmla="*/ 21 w 90"/>
              <a:gd name="T45" fmla="*/ 15 h 85"/>
              <a:gd name="T46" fmla="*/ 34 w 90"/>
              <a:gd name="T47" fmla="*/ 19 h 85"/>
              <a:gd name="T48" fmla="*/ 47 w 90"/>
              <a:gd name="T49" fmla="*/ 26 h 85"/>
              <a:gd name="T50" fmla="*/ 57 w 90"/>
              <a:gd name="T51" fmla="*/ 34 h 85"/>
              <a:gd name="T52" fmla="*/ 57 w 90"/>
              <a:gd name="T53" fmla="*/ 34 h 85"/>
              <a:gd name="T54" fmla="*/ 64 w 90"/>
              <a:gd name="T55" fmla="*/ 43 h 85"/>
              <a:gd name="T56" fmla="*/ 70 w 90"/>
              <a:gd name="T57" fmla="*/ 55 h 85"/>
              <a:gd name="T58" fmla="*/ 74 w 90"/>
              <a:gd name="T59" fmla="*/ 66 h 85"/>
              <a:gd name="T60" fmla="*/ 75 w 90"/>
              <a:gd name="T61" fmla="*/ 77 h 85"/>
              <a:gd name="T62" fmla="*/ 75 w 90"/>
              <a:gd name="T63" fmla="*/ 77 h 85"/>
              <a:gd name="T64" fmla="*/ 75 w 90"/>
              <a:gd name="T65" fmla="*/ 81 h 85"/>
              <a:gd name="T66" fmla="*/ 77 w 90"/>
              <a:gd name="T67" fmla="*/ 83 h 85"/>
              <a:gd name="T68" fmla="*/ 79 w 90"/>
              <a:gd name="T69" fmla="*/ 85 h 85"/>
              <a:gd name="T70" fmla="*/ 83 w 90"/>
              <a:gd name="T71" fmla="*/ 85 h 85"/>
              <a:gd name="T72" fmla="*/ 83 w 90"/>
              <a:gd name="T73" fmla="*/ 85 h 85"/>
              <a:gd name="T74" fmla="*/ 85 w 90"/>
              <a:gd name="T75" fmla="*/ 85 h 85"/>
              <a:gd name="T76" fmla="*/ 89 w 90"/>
              <a:gd name="T77" fmla="*/ 83 h 85"/>
              <a:gd name="T78" fmla="*/ 90 w 90"/>
              <a:gd name="T79" fmla="*/ 81 h 85"/>
              <a:gd name="T80" fmla="*/ 90 w 90"/>
              <a:gd name="T81" fmla="*/ 77 h 85"/>
              <a:gd name="T82" fmla="*/ 90 w 90"/>
              <a:gd name="T83" fmla="*/ 7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" h="85">
                <a:moveTo>
                  <a:pt x="90" y="77"/>
                </a:moveTo>
                <a:lnTo>
                  <a:pt x="90" y="77"/>
                </a:lnTo>
                <a:lnTo>
                  <a:pt x="89" y="62"/>
                </a:lnTo>
                <a:lnTo>
                  <a:pt x="85" y="49"/>
                </a:lnTo>
                <a:lnTo>
                  <a:pt x="77" y="36"/>
                </a:lnTo>
                <a:lnTo>
                  <a:pt x="68" y="25"/>
                </a:lnTo>
                <a:lnTo>
                  <a:pt x="68" y="25"/>
                </a:lnTo>
                <a:lnTo>
                  <a:pt x="55" y="13"/>
                </a:lnTo>
                <a:lnTo>
                  <a:pt x="40" y="6"/>
                </a:lnTo>
                <a:lnTo>
                  <a:pt x="25" y="2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4" y="13"/>
                </a:lnTo>
                <a:lnTo>
                  <a:pt x="6" y="13"/>
                </a:lnTo>
                <a:lnTo>
                  <a:pt x="6" y="13"/>
                </a:lnTo>
                <a:lnTo>
                  <a:pt x="21" y="15"/>
                </a:lnTo>
                <a:lnTo>
                  <a:pt x="34" y="19"/>
                </a:lnTo>
                <a:lnTo>
                  <a:pt x="47" y="26"/>
                </a:lnTo>
                <a:lnTo>
                  <a:pt x="57" y="34"/>
                </a:lnTo>
                <a:lnTo>
                  <a:pt x="57" y="34"/>
                </a:lnTo>
                <a:lnTo>
                  <a:pt x="64" y="43"/>
                </a:lnTo>
                <a:lnTo>
                  <a:pt x="70" y="55"/>
                </a:lnTo>
                <a:lnTo>
                  <a:pt x="74" y="66"/>
                </a:lnTo>
                <a:lnTo>
                  <a:pt x="75" y="77"/>
                </a:lnTo>
                <a:lnTo>
                  <a:pt x="75" y="77"/>
                </a:lnTo>
                <a:lnTo>
                  <a:pt x="75" y="81"/>
                </a:lnTo>
                <a:lnTo>
                  <a:pt x="77" y="83"/>
                </a:lnTo>
                <a:lnTo>
                  <a:pt x="79" y="85"/>
                </a:lnTo>
                <a:lnTo>
                  <a:pt x="83" y="85"/>
                </a:lnTo>
                <a:lnTo>
                  <a:pt x="83" y="85"/>
                </a:lnTo>
                <a:lnTo>
                  <a:pt x="85" y="85"/>
                </a:lnTo>
                <a:lnTo>
                  <a:pt x="89" y="83"/>
                </a:lnTo>
                <a:lnTo>
                  <a:pt x="90" y="81"/>
                </a:lnTo>
                <a:lnTo>
                  <a:pt x="90" y="77"/>
                </a:lnTo>
                <a:lnTo>
                  <a:pt x="90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937"/>
          <p:cNvSpPr>
            <a:spLocks/>
          </p:cNvSpPr>
          <p:nvPr/>
        </p:nvSpPr>
        <p:spPr bwMode="auto">
          <a:xfrm>
            <a:off x="2205387" y="1250938"/>
            <a:ext cx="229725" cy="45250"/>
          </a:xfrm>
          <a:custGeom>
            <a:avLst/>
            <a:gdLst>
              <a:gd name="T0" fmla="*/ 0 w 66"/>
              <a:gd name="T1" fmla="*/ 13 h 13"/>
              <a:gd name="T2" fmla="*/ 0 w 66"/>
              <a:gd name="T3" fmla="*/ 13 h 13"/>
              <a:gd name="T4" fmla="*/ 0 w 66"/>
              <a:gd name="T5" fmla="*/ 13 h 13"/>
              <a:gd name="T6" fmla="*/ 0 w 66"/>
              <a:gd name="T7" fmla="*/ 7 h 13"/>
              <a:gd name="T8" fmla="*/ 2 w 66"/>
              <a:gd name="T9" fmla="*/ 4 h 13"/>
              <a:gd name="T10" fmla="*/ 6 w 66"/>
              <a:gd name="T11" fmla="*/ 2 h 13"/>
              <a:gd name="T12" fmla="*/ 8 w 66"/>
              <a:gd name="T13" fmla="*/ 0 h 13"/>
              <a:gd name="T14" fmla="*/ 57 w 66"/>
              <a:gd name="T15" fmla="*/ 0 h 13"/>
              <a:gd name="T16" fmla="*/ 57 w 66"/>
              <a:gd name="T17" fmla="*/ 0 h 13"/>
              <a:gd name="T18" fmla="*/ 60 w 66"/>
              <a:gd name="T19" fmla="*/ 2 h 13"/>
              <a:gd name="T20" fmla="*/ 64 w 66"/>
              <a:gd name="T21" fmla="*/ 4 h 13"/>
              <a:gd name="T22" fmla="*/ 66 w 66"/>
              <a:gd name="T23" fmla="*/ 7 h 13"/>
              <a:gd name="T24" fmla="*/ 66 w 66"/>
              <a:gd name="T25" fmla="*/ 13 h 13"/>
              <a:gd name="T26" fmla="*/ 0 w 66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">
                <a:moveTo>
                  <a:pt x="0" y="13"/>
                </a:moveTo>
                <a:lnTo>
                  <a:pt x="0" y="13"/>
                </a:lnTo>
                <a:lnTo>
                  <a:pt x="0" y="13"/>
                </a:lnTo>
                <a:lnTo>
                  <a:pt x="0" y="7"/>
                </a:lnTo>
                <a:lnTo>
                  <a:pt x="2" y="4"/>
                </a:lnTo>
                <a:lnTo>
                  <a:pt x="6" y="2"/>
                </a:lnTo>
                <a:lnTo>
                  <a:pt x="8" y="0"/>
                </a:lnTo>
                <a:lnTo>
                  <a:pt x="57" y="0"/>
                </a:lnTo>
                <a:lnTo>
                  <a:pt x="57" y="0"/>
                </a:lnTo>
                <a:lnTo>
                  <a:pt x="60" y="2"/>
                </a:lnTo>
                <a:lnTo>
                  <a:pt x="64" y="4"/>
                </a:lnTo>
                <a:lnTo>
                  <a:pt x="66" y="7"/>
                </a:lnTo>
                <a:lnTo>
                  <a:pt x="66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938"/>
          <p:cNvSpPr>
            <a:spLocks/>
          </p:cNvSpPr>
          <p:nvPr/>
        </p:nvSpPr>
        <p:spPr bwMode="auto">
          <a:xfrm>
            <a:off x="2285444" y="1237015"/>
            <a:ext cx="69614" cy="13923"/>
          </a:xfrm>
          <a:custGeom>
            <a:avLst/>
            <a:gdLst>
              <a:gd name="T0" fmla="*/ 0 w 20"/>
              <a:gd name="T1" fmla="*/ 4 h 4"/>
              <a:gd name="T2" fmla="*/ 0 w 20"/>
              <a:gd name="T3" fmla="*/ 4 h 4"/>
              <a:gd name="T4" fmla="*/ 0 w 20"/>
              <a:gd name="T5" fmla="*/ 4 h 4"/>
              <a:gd name="T6" fmla="*/ 0 w 20"/>
              <a:gd name="T7" fmla="*/ 0 h 4"/>
              <a:gd name="T8" fmla="*/ 4 w 20"/>
              <a:gd name="T9" fmla="*/ 0 h 4"/>
              <a:gd name="T10" fmla="*/ 17 w 20"/>
              <a:gd name="T11" fmla="*/ 0 h 4"/>
              <a:gd name="T12" fmla="*/ 17 w 20"/>
              <a:gd name="T13" fmla="*/ 0 h 4"/>
              <a:gd name="T14" fmla="*/ 19 w 20"/>
              <a:gd name="T15" fmla="*/ 0 h 4"/>
              <a:gd name="T16" fmla="*/ 20 w 20"/>
              <a:gd name="T17" fmla="*/ 4 h 4"/>
              <a:gd name="T18" fmla="*/ 0 w 20"/>
              <a:gd name="T1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4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939"/>
          <p:cNvSpPr>
            <a:spLocks noEditPoints="1"/>
          </p:cNvSpPr>
          <p:nvPr/>
        </p:nvSpPr>
        <p:spPr bwMode="auto">
          <a:xfrm>
            <a:off x="2205387" y="1310111"/>
            <a:ext cx="222764" cy="306301"/>
          </a:xfrm>
          <a:custGeom>
            <a:avLst/>
            <a:gdLst>
              <a:gd name="T0" fmla="*/ 4 w 64"/>
              <a:gd name="T1" fmla="*/ 0 h 88"/>
              <a:gd name="T2" fmla="*/ 2 w 64"/>
              <a:gd name="T3" fmla="*/ 3 h 88"/>
              <a:gd name="T4" fmla="*/ 0 w 64"/>
              <a:gd name="T5" fmla="*/ 71 h 88"/>
              <a:gd name="T6" fmla="*/ 2 w 64"/>
              <a:gd name="T7" fmla="*/ 76 h 88"/>
              <a:gd name="T8" fmla="*/ 12 w 64"/>
              <a:gd name="T9" fmla="*/ 86 h 88"/>
              <a:gd name="T10" fmla="*/ 49 w 64"/>
              <a:gd name="T11" fmla="*/ 88 h 88"/>
              <a:gd name="T12" fmla="*/ 55 w 64"/>
              <a:gd name="T13" fmla="*/ 86 h 88"/>
              <a:gd name="T14" fmla="*/ 64 w 64"/>
              <a:gd name="T15" fmla="*/ 76 h 88"/>
              <a:gd name="T16" fmla="*/ 64 w 64"/>
              <a:gd name="T17" fmla="*/ 7 h 88"/>
              <a:gd name="T18" fmla="*/ 64 w 64"/>
              <a:gd name="T19" fmla="*/ 3 h 88"/>
              <a:gd name="T20" fmla="*/ 62 w 64"/>
              <a:gd name="T21" fmla="*/ 0 h 88"/>
              <a:gd name="T22" fmla="*/ 17 w 64"/>
              <a:gd name="T23" fmla="*/ 67 h 88"/>
              <a:gd name="T24" fmla="*/ 14 w 64"/>
              <a:gd name="T25" fmla="*/ 71 h 88"/>
              <a:gd name="T26" fmla="*/ 10 w 64"/>
              <a:gd name="T27" fmla="*/ 69 h 88"/>
              <a:gd name="T28" fmla="*/ 10 w 64"/>
              <a:gd name="T29" fmla="*/ 33 h 88"/>
              <a:gd name="T30" fmla="*/ 10 w 64"/>
              <a:gd name="T31" fmla="*/ 30 h 88"/>
              <a:gd name="T32" fmla="*/ 14 w 64"/>
              <a:gd name="T33" fmla="*/ 30 h 88"/>
              <a:gd name="T34" fmla="*/ 17 w 64"/>
              <a:gd name="T35" fmla="*/ 33 h 88"/>
              <a:gd name="T36" fmla="*/ 30 w 64"/>
              <a:gd name="T37" fmla="*/ 67 h 88"/>
              <a:gd name="T38" fmla="*/ 29 w 64"/>
              <a:gd name="T39" fmla="*/ 69 h 88"/>
              <a:gd name="T40" fmla="*/ 27 w 64"/>
              <a:gd name="T41" fmla="*/ 71 h 88"/>
              <a:gd name="T42" fmla="*/ 23 w 64"/>
              <a:gd name="T43" fmla="*/ 67 h 88"/>
              <a:gd name="T44" fmla="*/ 23 w 64"/>
              <a:gd name="T45" fmla="*/ 15 h 88"/>
              <a:gd name="T46" fmla="*/ 27 w 64"/>
              <a:gd name="T47" fmla="*/ 11 h 88"/>
              <a:gd name="T48" fmla="*/ 29 w 64"/>
              <a:gd name="T49" fmla="*/ 13 h 88"/>
              <a:gd name="T50" fmla="*/ 30 w 64"/>
              <a:gd name="T51" fmla="*/ 67 h 88"/>
              <a:gd name="T52" fmla="*/ 43 w 64"/>
              <a:gd name="T53" fmla="*/ 67 h 88"/>
              <a:gd name="T54" fmla="*/ 40 w 64"/>
              <a:gd name="T55" fmla="*/ 71 h 88"/>
              <a:gd name="T56" fmla="*/ 36 w 64"/>
              <a:gd name="T57" fmla="*/ 69 h 88"/>
              <a:gd name="T58" fmla="*/ 36 w 64"/>
              <a:gd name="T59" fmla="*/ 15 h 88"/>
              <a:gd name="T60" fmla="*/ 36 w 64"/>
              <a:gd name="T61" fmla="*/ 13 h 88"/>
              <a:gd name="T62" fmla="*/ 40 w 64"/>
              <a:gd name="T63" fmla="*/ 11 h 88"/>
              <a:gd name="T64" fmla="*/ 43 w 64"/>
              <a:gd name="T65" fmla="*/ 15 h 88"/>
              <a:gd name="T66" fmla="*/ 57 w 64"/>
              <a:gd name="T67" fmla="*/ 67 h 88"/>
              <a:gd name="T68" fmla="*/ 55 w 64"/>
              <a:gd name="T69" fmla="*/ 69 h 88"/>
              <a:gd name="T70" fmla="*/ 53 w 64"/>
              <a:gd name="T71" fmla="*/ 71 h 88"/>
              <a:gd name="T72" fmla="*/ 49 w 64"/>
              <a:gd name="T73" fmla="*/ 67 h 88"/>
              <a:gd name="T74" fmla="*/ 49 w 64"/>
              <a:gd name="T75" fmla="*/ 33 h 88"/>
              <a:gd name="T76" fmla="*/ 53 w 64"/>
              <a:gd name="T77" fmla="*/ 30 h 88"/>
              <a:gd name="T78" fmla="*/ 55 w 64"/>
              <a:gd name="T79" fmla="*/ 30 h 88"/>
              <a:gd name="T80" fmla="*/ 57 w 64"/>
              <a:gd name="T81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88">
                <a:moveTo>
                  <a:pt x="62" y="0"/>
                </a:moveTo>
                <a:lnTo>
                  <a:pt x="4" y="0"/>
                </a:lnTo>
                <a:lnTo>
                  <a:pt x="4" y="0"/>
                </a:lnTo>
                <a:lnTo>
                  <a:pt x="2" y="3"/>
                </a:lnTo>
                <a:lnTo>
                  <a:pt x="0" y="7"/>
                </a:lnTo>
                <a:lnTo>
                  <a:pt x="0" y="71"/>
                </a:lnTo>
                <a:lnTo>
                  <a:pt x="0" y="71"/>
                </a:lnTo>
                <a:lnTo>
                  <a:pt x="2" y="76"/>
                </a:lnTo>
                <a:lnTo>
                  <a:pt x="6" y="82"/>
                </a:lnTo>
                <a:lnTo>
                  <a:pt x="12" y="86"/>
                </a:lnTo>
                <a:lnTo>
                  <a:pt x="17" y="88"/>
                </a:lnTo>
                <a:lnTo>
                  <a:pt x="49" y="88"/>
                </a:lnTo>
                <a:lnTo>
                  <a:pt x="49" y="88"/>
                </a:lnTo>
                <a:lnTo>
                  <a:pt x="55" y="86"/>
                </a:lnTo>
                <a:lnTo>
                  <a:pt x="60" y="82"/>
                </a:lnTo>
                <a:lnTo>
                  <a:pt x="64" y="76"/>
                </a:lnTo>
                <a:lnTo>
                  <a:pt x="64" y="71"/>
                </a:lnTo>
                <a:lnTo>
                  <a:pt x="64" y="7"/>
                </a:lnTo>
                <a:lnTo>
                  <a:pt x="64" y="7"/>
                </a:lnTo>
                <a:lnTo>
                  <a:pt x="64" y="3"/>
                </a:lnTo>
                <a:lnTo>
                  <a:pt x="62" y="0"/>
                </a:lnTo>
                <a:lnTo>
                  <a:pt x="62" y="0"/>
                </a:lnTo>
                <a:close/>
                <a:moveTo>
                  <a:pt x="17" y="67"/>
                </a:moveTo>
                <a:lnTo>
                  <a:pt x="17" y="67"/>
                </a:lnTo>
                <a:lnTo>
                  <a:pt x="15" y="69"/>
                </a:lnTo>
                <a:lnTo>
                  <a:pt x="14" y="71"/>
                </a:lnTo>
                <a:lnTo>
                  <a:pt x="14" y="71"/>
                </a:lnTo>
                <a:lnTo>
                  <a:pt x="10" y="69"/>
                </a:lnTo>
                <a:lnTo>
                  <a:pt x="10" y="67"/>
                </a:lnTo>
                <a:lnTo>
                  <a:pt x="10" y="33"/>
                </a:lnTo>
                <a:lnTo>
                  <a:pt x="10" y="33"/>
                </a:lnTo>
                <a:lnTo>
                  <a:pt x="10" y="30"/>
                </a:lnTo>
                <a:lnTo>
                  <a:pt x="14" y="30"/>
                </a:lnTo>
                <a:lnTo>
                  <a:pt x="14" y="30"/>
                </a:lnTo>
                <a:lnTo>
                  <a:pt x="15" y="30"/>
                </a:lnTo>
                <a:lnTo>
                  <a:pt x="17" y="33"/>
                </a:lnTo>
                <a:lnTo>
                  <a:pt x="17" y="67"/>
                </a:lnTo>
                <a:close/>
                <a:moveTo>
                  <a:pt x="30" y="67"/>
                </a:moveTo>
                <a:lnTo>
                  <a:pt x="30" y="67"/>
                </a:lnTo>
                <a:lnTo>
                  <a:pt x="29" y="69"/>
                </a:lnTo>
                <a:lnTo>
                  <a:pt x="27" y="71"/>
                </a:lnTo>
                <a:lnTo>
                  <a:pt x="27" y="71"/>
                </a:lnTo>
                <a:lnTo>
                  <a:pt x="23" y="69"/>
                </a:lnTo>
                <a:lnTo>
                  <a:pt x="23" y="67"/>
                </a:lnTo>
                <a:lnTo>
                  <a:pt x="23" y="15"/>
                </a:lnTo>
                <a:lnTo>
                  <a:pt x="23" y="15"/>
                </a:lnTo>
                <a:lnTo>
                  <a:pt x="23" y="13"/>
                </a:lnTo>
                <a:lnTo>
                  <a:pt x="27" y="11"/>
                </a:lnTo>
                <a:lnTo>
                  <a:pt x="27" y="11"/>
                </a:lnTo>
                <a:lnTo>
                  <a:pt x="29" y="13"/>
                </a:lnTo>
                <a:lnTo>
                  <a:pt x="30" y="15"/>
                </a:lnTo>
                <a:lnTo>
                  <a:pt x="30" y="67"/>
                </a:lnTo>
                <a:close/>
                <a:moveTo>
                  <a:pt x="43" y="67"/>
                </a:moveTo>
                <a:lnTo>
                  <a:pt x="43" y="67"/>
                </a:lnTo>
                <a:lnTo>
                  <a:pt x="42" y="69"/>
                </a:lnTo>
                <a:lnTo>
                  <a:pt x="40" y="71"/>
                </a:lnTo>
                <a:lnTo>
                  <a:pt x="40" y="71"/>
                </a:lnTo>
                <a:lnTo>
                  <a:pt x="36" y="69"/>
                </a:lnTo>
                <a:lnTo>
                  <a:pt x="36" y="67"/>
                </a:lnTo>
                <a:lnTo>
                  <a:pt x="36" y="15"/>
                </a:lnTo>
                <a:lnTo>
                  <a:pt x="36" y="15"/>
                </a:lnTo>
                <a:lnTo>
                  <a:pt x="36" y="13"/>
                </a:lnTo>
                <a:lnTo>
                  <a:pt x="40" y="11"/>
                </a:lnTo>
                <a:lnTo>
                  <a:pt x="40" y="11"/>
                </a:lnTo>
                <a:lnTo>
                  <a:pt x="42" y="13"/>
                </a:lnTo>
                <a:lnTo>
                  <a:pt x="43" y="15"/>
                </a:lnTo>
                <a:lnTo>
                  <a:pt x="43" y="67"/>
                </a:lnTo>
                <a:close/>
                <a:moveTo>
                  <a:pt x="57" y="67"/>
                </a:moveTo>
                <a:lnTo>
                  <a:pt x="57" y="67"/>
                </a:lnTo>
                <a:lnTo>
                  <a:pt x="55" y="69"/>
                </a:lnTo>
                <a:lnTo>
                  <a:pt x="53" y="71"/>
                </a:lnTo>
                <a:lnTo>
                  <a:pt x="53" y="71"/>
                </a:lnTo>
                <a:lnTo>
                  <a:pt x="49" y="69"/>
                </a:lnTo>
                <a:lnTo>
                  <a:pt x="49" y="67"/>
                </a:lnTo>
                <a:lnTo>
                  <a:pt x="49" y="33"/>
                </a:lnTo>
                <a:lnTo>
                  <a:pt x="49" y="33"/>
                </a:lnTo>
                <a:lnTo>
                  <a:pt x="49" y="30"/>
                </a:lnTo>
                <a:lnTo>
                  <a:pt x="53" y="30"/>
                </a:lnTo>
                <a:lnTo>
                  <a:pt x="53" y="30"/>
                </a:lnTo>
                <a:lnTo>
                  <a:pt x="55" y="30"/>
                </a:lnTo>
                <a:lnTo>
                  <a:pt x="57" y="33"/>
                </a:lnTo>
                <a:lnTo>
                  <a:pt x="57" y="6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Freeform 940"/>
          <p:cNvSpPr>
            <a:spLocks/>
          </p:cNvSpPr>
          <p:nvPr/>
        </p:nvSpPr>
        <p:spPr bwMode="auto">
          <a:xfrm>
            <a:off x="3329652" y="1212651"/>
            <a:ext cx="368952" cy="368952"/>
          </a:xfrm>
          <a:custGeom>
            <a:avLst/>
            <a:gdLst>
              <a:gd name="T0" fmla="*/ 0 w 106"/>
              <a:gd name="T1" fmla="*/ 54 h 106"/>
              <a:gd name="T2" fmla="*/ 3 w 106"/>
              <a:gd name="T3" fmla="*/ 33 h 106"/>
              <a:gd name="T4" fmla="*/ 15 w 106"/>
              <a:gd name="T5" fmla="*/ 16 h 106"/>
              <a:gd name="T6" fmla="*/ 33 w 106"/>
              <a:gd name="T7" fmla="*/ 3 h 106"/>
              <a:gd name="T8" fmla="*/ 54 w 106"/>
              <a:gd name="T9" fmla="*/ 0 h 106"/>
              <a:gd name="T10" fmla="*/ 54 w 106"/>
              <a:gd name="T11" fmla="*/ 7 h 106"/>
              <a:gd name="T12" fmla="*/ 45 w 106"/>
              <a:gd name="T13" fmla="*/ 7 h 106"/>
              <a:gd name="T14" fmla="*/ 28 w 106"/>
              <a:gd name="T15" fmla="*/ 15 h 106"/>
              <a:gd name="T16" fmla="*/ 15 w 106"/>
              <a:gd name="T17" fmla="*/ 28 h 106"/>
              <a:gd name="T18" fmla="*/ 7 w 106"/>
              <a:gd name="T19" fmla="*/ 45 h 106"/>
              <a:gd name="T20" fmla="*/ 7 w 106"/>
              <a:gd name="T21" fmla="*/ 54 h 106"/>
              <a:gd name="T22" fmla="*/ 11 w 106"/>
              <a:gd name="T23" fmla="*/ 73 h 106"/>
              <a:gd name="T24" fmla="*/ 20 w 106"/>
              <a:gd name="T25" fmla="*/ 88 h 106"/>
              <a:gd name="T26" fmla="*/ 35 w 106"/>
              <a:gd name="T27" fmla="*/ 97 h 106"/>
              <a:gd name="T28" fmla="*/ 54 w 106"/>
              <a:gd name="T29" fmla="*/ 101 h 106"/>
              <a:gd name="T30" fmla="*/ 63 w 106"/>
              <a:gd name="T31" fmla="*/ 99 h 106"/>
              <a:gd name="T32" fmla="*/ 80 w 106"/>
              <a:gd name="T33" fmla="*/ 93 h 106"/>
              <a:gd name="T34" fmla="*/ 91 w 106"/>
              <a:gd name="T35" fmla="*/ 80 h 106"/>
              <a:gd name="T36" fmla="*/ 99 w 106"/>
              <a:gd name="T37" fmla="*/ 63 h 106"/>
              <a:gd name="T38" fmla="*/ 101 w 106"/>
              <a:gd name="T39" fmla="*/ 54 h 106"/>
              <a:gd name="T40" fmla="*/ 97 w 106"/>
              <a:gd name="T41" fmla="*/ 35 h 106"/>
              <a:gd name="T42" fmla="*/ 86 w 106"/>
              <a:gd name="T43" fmla="*/ 20 h 106"/>
              <a:gd name="T44" fmla="*/ 71 w 106"/>
              <a:gd name="T45" fmla="*/ 11 h 106"/>
              <a:gd name="T46" fmla="*/ 54 w 106"/>
              <a:gd name="T47" fmla="*/ 7 h 106"/>
              <a:gd name="T48" fmla="*/ 54 w 106"/>
              <a:gd name="T49" fmla="*/ 0 h 106"/>
              <a:gd name="T50" fmla="*/ 63 w 106"/>
              <a:gd name="T51" fmla="*/ 1 h 106"/>
              <a:gd name="T52" fmla="*/ 84 w 106"/>
              <a:gd name="T53" fmla="*/ 9 h 106"/>
              <a:gd name="T54" fmla="*/ 97 w 106"/>
              <a:gd name="T55" fmla="*/ 24 h 106"/>
              <a:gd name="T56" fmla="*/ 106 w 106"/>
              <a:gd name="T57" fmla="*/ 43 h 106"/>
              <a:gd name="T58" fmla="*/ 106 w 106"/>
              <a:gd name="T59" fmla="*/ 54 h 106"/>
              <a:gd name="T60" fmla="*/ 103 w 106"/>
              <a:gd name="T61" fmla="*/ 74 h 106"/>
              <a:gd name="T62" fmla="*/ 91 w 106"/>
              <a:gd name="T63" fmla="*/ 91 h 106"/>
              <a:gd name="T64" fmla="*/ 75 w 106"/>
              <a:gd name="T65" fmla="*/ 103 h 106"/>
              <a:gd name="T66" fmla="*/ 54 w 106"/>
              <a:gd name="T67" fmla="*/ 106 h 106"/>
              <a:gd name="T68" fmla="*/ 43 w 106"/>
              <a:gd name="T69" fmla="*/ 106 h 106"/>
              <a:gd name="T70" fmla="*/ 24 w 106"/>
              <a:gd name="T71" fmla="*/ 99 h 106"/>
              <a:gd name="T72" fmla="*/ 9 w 106"/>
              <a:gd name="T73" fmla="*/ 84 h 106"/>
              <a:gd name="T74" fmla="*/ 2 w 106"/>
              <a:gd name="T75" fmla="*/ 65 h 106"/>
              <a:gd name="T76" fmla="*/ 0 w 106"/>
              <a:gd name="T77" fmla="*/ 5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6" h="106">
                <a:moveTo>
                  <a:pt x="0" y="54"/>
                </a:moveTo>
                <a:lnTo>
                  <a:pt x="0" y="54"/>
                </a:lnTo>
                <a:lnTo>
                  <a:pt x="2" y="43"/>
                </a:lnTo>
                <a:lnTo>
                  <a:pt x="3" y="33"/>
                </a:lnTo>
                <a:lnTo>
                  <a:pt x="9" y="24"/>
                </a:lnTo>
                <a:lnTo>
                  <a:pt x="15" y="16"/>
                </a:lnTo>
                <a:lnTo>
                  <a:pt x="24" y="9"/>
                </a:lnTo>
                <a:lnTo>
                  <a:pt x="33" y="3"/>
                </a:lnTo>
                <a:lnTo>
                  <a:pt x="43" y="1"/>
                </a:lnTo>
                <a:lnTo>
                  <a:pt x="54" y="0"/>
                </a:lnTo>
                <a:lnTo>
                  <a:pt x="54" y="3"/>
                </a:lnTo>
                <a:lnTo>
                  <a:pt x="54" y="7"/>
                </a:lnTo>
                <a:lnTo>
                  <a:pt x="54" y="7"/>
                </a:lnTo>
                <a:lnTo>
                  <a:pt x="45" y="7"/>
                </a:lnTo>
                <a:lnTo>
                  <a:pt x="35" y="11"/>
                </a:lnTo>
                <a:lnTo>
                  <a:pt x="28" y="15"/>
                </a:lnTo>
                <a:lnTo>
                  <a:pt x="20" y="20"/>
                </a:lnTo>
                <a:lnTo>
                  <a:pt x="15" y="28"/>
                </a:lnTo>
                <a:lnTo>
                  <a:pt x="11" y="35"/>
                </a:lnTo>
                <a:lnTo>
                  <a:pt x="7" y="45"/>
                </a:lnTo>
                <a:lnTo>
                  <a:pt x="7" y="54"/>
                </a:lnTo>
                <a:lnTo>
                  <a:pt x="7" y="54"/>
                </a:lnTo>
                <a:lnTo>
                  <a:pt x="7" y="63"/>
                </a:lnTo>
                <a:lnTo>
                  <a:pt x="11" y="73"/>
                </a:lnTo>
                <a:lnTo>
                  <a:pt x="15" y="80"/>
                </a:lnTo>
                <a:lnTo>
                  <a:pt x="20" y="88"/>
                </a:lnTo>
                <a:lnTo>
                  <a:pt x="28" y="93"/>
                </a:lnTo>
                <a:lnTo>
                  <a:pt x="35" y="97"/>
                </a:lnTo>
                <a:lnTo>
                  <a:pt x="45" y="99"/>
                </a:lnTo>
                <a:lnTo>
                  <a:pt x="54" y="101"/>
                </a:lnTo>
                <a:lnTo>
                  <a:pt x="54" y="101"/>
                </a:lnTo>
                <a:lnTo>
                  <a:pt x="63" y="99"/>
                </a:lnTo>
                <a:lnTo>
                  <a:pt x="71" y="97"/>
                </a:lnTo>
                <a:lnTo>
                  <a:pt x="80" y="93"/>
                </a:lnTo>
                <a:lnTo>
                  <a:pt x="86" y="88"/>
                </a:lnTo>
                <a:lnTo>
                  <a:pt x="91" y="80"/>
                </a:lnTo>
                <a:lnTo>
                  <a:pt x="97" y="73"/>
                </a:lnTo>
                <a:lnTo>
                  <a:pt x="99" y="63"/>
                </a:lnTo>
                <a:lnTo>
                  <a:pt x="101" y="54"/>
                </a:lnTo>
                <a:lnTo>
                  <a:pt x="101" y="54"/>
                </a:lnTo>
                <a:lnTo>
                  <a:pt x="99" y="45"/>
                </a:lnTo>
                <a:lnTo>
                  <a:pt x="97" y="35"/>
                </a:lnTo>
                <a:lnTo>
                  <a:pt x="91" y="28"/>
                </a:lnTo>
                <a:lnTo>
                  <a:pt x="86" y="20"/>
                </a:lnTo>
                <a:lnTo>
                  <a:pt x="80" y="15"/>
                </a:lnTo>
                <a:lnTo>
                  <a:pt x="71" y="11"/>
                </a:lnTo>
                <a:lnTo>
                  <a:pt x="63" y="7"/>
                </a:lnTo>
                <a:lnTo>
                  <a:pt x="54" y="7"/>
                </a:lnTo>
                <a:lnTo>
                  <a:pt x="54" y="3"/>
                </a:lnTo>
                <a:lnTo>
                  <a:pt x="54" y="0"/>
                </a:lnTo>
                <a:lnTo>
                  <a:pt x="54" y="0"/>
                </a:lnTo>
                <a:lnTo>
                  <a:pt x="63" y="1"/>
                </a:lnTo>
                <a:lnTo>
                  <a:pt x="75" y="3"/>
                </a:lnTo>
                <a:lnTo>
                  <a:pt x="84" y="9"/>
                </a:lnTo>
                <a:lnTo>
                  <a:pt x="91" y="16"/>
                </a:lnTo>
                <a:lnTo>
                  <a:pt x="97" y="24"/>
                </a:lnTo>
                <a:lnTo>
                  <a:pt x="103" y="33"/>
                </a:lnTo>
                <a:lnTo>
                  <a:pt x="106" y="43"/>
                </a:lnTo>
                <a:lnTo>
                  <a:pt x="106" y="54"/>
                </a:lnTo>
                <a:lnTo>
                  <a:pt x="106" y="54"/>
                </a:lnTo>
                <a:lnTo>
                  <a:pt x="106" y="65"/>
                </a:lnTo>
                <a:lnTo>
                  <a:pt x="103" y="74"/>
                </a:lnTo>
                <a:lnTo>
                  <a:pt x="97" y="84"/>
                </a:lnTo>
                <a:lnTo>
                  <a:pt x="91" y="91"/>
                </a:lnTo>
                <a:lnTo>
                  <a:pt x="84" y="99"/>
                </a:lnTo>
                <a:lnTo>
                  <a:pt x="75" y="103"/>
                </a:lnTo>
                <a:lnTo>
                  <a:pt x="63" y="106"/>
                </a:lnTo>
                <a:lnTo>
                  <a:pt x="54" y="106"/>
                </a:lnTo>
                <a:lnTo>
                  <a:pt x="54" y="106"/>
                </a:lnTo>
                <a:lnTo>
                  <a:pt x="43" y="106"/>
                </a:lnTo>
                <a:lnTo>
                  <a:pt x="33" y="103"/>
                </a:lnTo>
                <a:lnTo>
                  <a:pt x="24" y="99"/>
                </a:lnTo>
                <a:lnTo>
                  <a:pt x="15" y="91"/>
                </a:lnTo>
                <a:lnTo>
                  <a:pt x="9" y="84"/>
                </a:lnTo>
                <a:lnTo>
                  <a:pt x="3" y="74"/>
                </a:lnTo>
                <a:lnTo>
                  <a:pt x="2" y="65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941"/>
          <p:cNvSpPr>
            <a:spLocks noEditPoints="1"/>
          </p:cNvSpPr>
          <p:nvPr/>
        </p:nvSpPr>
        <p:spPr bwMode="auto">
          <a:xfrm>
            <a:off x="3458436" y="1282265"/>
            <a:ext cx="170554" cy="240169"/>
          </a:xfrm>
          <a:custGeom>
            <a:avLst/>
            <a:gdLst>
              <a:gd name="T0" fmla="*/ 26 w 49"/>
              <a:gd name="T1" fmla="*/ 49 h 69"/>
              <a:gd name="T2" fmla="*/ 11 w 49"/>
              <a:gd name="T3" fmla="*/ 47 h 69"/>
              <a:gd name="T4" fmla="*/ 11 w 49"/>
              <a:gd name="T5" fmla="*/ 41 h 69"/>
              <a:gd name="T6" fmla="*/ 13 w 49"/>
              <a:gd name="T7" fmla="*/ 39 h 69"/>
              <a:gd name="T8" fmla="*/ 17 w 49"/>
              <a:gd name="T9" fmla="*/ 34 h 69"/>
              <a:gd name="T10" fmla="*/ 25 w 49"/>
              <a:gd name="T11" fmla="*/ 26 h 69"/>
              <a:gd name="T12" fmla="*/ 28 w 49"/>
              <a:gd name="T13" fmla="*/ 23 h 69"/>
              <a:gd name="T14" fmla="*/ 30 w 49"/>
              <a:gd name="T15" fmla="*/ 21 h 69"/>
              <a:gd name="T16" fmla="*/ 28 w 49"/>
              <a:gd name="T17" fmla="*/ 17 h 69"/>
              <a:gd name="T18" fmla="*/ 23 w 49"/>
              <a:gd name="T19" fmla="*/ 15 h 69"/>
              <a:gd name="T20" fmla="*/ 17 w 49"/>
              <a:gd name="T21" fmla="*/ 17 h 69"/>
              <a:gd name="T22" fmla="*/ 15 w 49"/>
              <a:gd name="T23" fmla="*/ 21 h 69"/>
              <a:gd name="T24" fmla="*/ 11 w 49"/>
              <a:gd name="T25" fmla="*/ 25 h 69"/>
              <a:gd name="T26" fmla="*/ 6 w 49"/>
              <a:gd name="T27" fmla="*/ 23 h 69"/>
              <a:gd name="T28" fmla="*/ 0 w 49"/>
              <a:gd name="T29" fmla="*/ 15 h 69"/>
              <a:gd name="T30" fmla="*/ 0 w 49"/>
              <a:gd name="T31" fmla="*/ 10 h 69"/>
              <a:gd name="T32" fmla="*/ 4 w 49"/>
              <a:gd name="T33" fmla="*/ 6 h 69"/>
              <a:gd name="T34" fmla="*/ 23 w 49"/>
              <a:gd name="T35" fmla="*/ 0 h 69"/>
              <a:gd name="T36" fmla="*/ 32 w 49"/>
              <a:gd name="T37" fmla="*/ 2 h 69"/>
              <a:gd name="T38" fmla="*/ 40 w 49"/>
              <a:gd name="T39" fmla="*/ 4 h 69"/>
              <a:gd name="T40" fmla="*/ 49 w 49"/>
              <a:gd name="T41" fmla="*/ 15 h 69"/>
              <a:gd name="T42" fmla="*/ 49 w 49"/>
              <a:gd name="T43" fmla="*/ 19 h 69"/>
              <a:gd name="T44" fmla="*/ 47 w 49"/>
              <a:gd name="T45" fmla="*/ 28 h 69"/>
              <a:gd name="T46" fmla="*/ 38 w 49"/>
              <a:gd name="T47" fmla="*/ 36 h 69"/>
              <a:gd name="T48" fmla="*/ 32 w 49"/>
              <a:gd name="T49" fmla="*/ 43 h 69"/>
              <a:gd name="T50" fmla="*/ 30 w 49"/>
              <a:gd name="T51" fmla="*/ 49 h 69"/>
              <a:gd name="T52" fmla="*/ 11 w 49"/>
              <a:gd name="T53" fmla="*/ 62 h 69"/>
              <a:gd name="T54" fmla="*/ 13 w 49"/>
              <a:gd name="T55" fmla="*/ 56 h 69"/>
              <a:gd name="T56" fmla="*/ 21 w 49"/>
              <a:gd name="T57" fmla="*/ 53 h 69"/>
              <a:gd name="T58" fmla="*/ 25 w 49"/>
              <a:gd name="T59" fmla="*/ 54 h 69"/>
              <a:gd name="T60" fmla="*/ 30 w 49"/>
              <a:gd name="T61" fmla="*/ 58 h 69"/>
              <a:gd name="T62" fmla="*/ 30 w 49"/>
              <a:gd name="T63" fmla="*/ 62 h 69"/>
              <a:gd name="T64" fmla="*/ 28 w 49"/>
              <a:gd name="T65" fmla="*/ 68 h 69"/>
              <a:gd name="T66" fmla="*/ 21 w 49"/>
              <a:gd name="T67" fmla="*/ 69 h 69"/>
              <a:gd name="T68" fmla="*/ 17 w 49"/>
              <a:gd name="T69" fmla="*/ 69 h 69"/>
              <a:gd name="T70" fmla="*/ 11 w 49"/>
              <a:gd name="T71" fmla="*/ 64 h 69"/>
              <a:gd name="T72" fmla="*/ 11 w 49"/>
              <a:gd name="T73" fmla="*/ 6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" h="69">
                <a:moveTo>
                  <a:pt x="30" y="49"/>
                </a:moveTo>
                <a:lnTo>
                  <a:pt x="26" y="49"/>
                </a:lnTo>
                <a:lnTo>
                  <a:pt x="26" y="49"/>
                </a:lnTo>
                <a:lnTo>
                  <a:pt x="11" y="47"/>
                </a:lnTo>
                <a:lnTo>
                  <a:pt x="11" y="47"/>
                </a:lnTo>
                <a:lnTo>
                  <a:pt x="11" y="41"/>
                </a:lnTo>
                <a:lnTo>
                  <a:pt x="11" y="41"/>
                </a:lnTo>
                <a:lnTo>
                  <a:pt x="13" y="39"/>
                </a:lnTo>
                <a:lnTo>
                  <a:pt x="13" y="39"/>
                </a:lnTo>
                <a:lnTo>
                  <a:pt x="17" y="34"/>
                </a:lnTo>
                <a:lnTo>
                  <a:pt x="17" y="34"/>
                </a:lnTo>
                <a:lnTo>
                  <a:pt x="25" y="26"/>
                </a:lnTo>
                <a:lnTo>
                  <a:pt x="25" y="26"/>
                </a:lnTo>
                <a:lnTo>
                  <a:pt x="28" y="23"/>
                </a:lnTo>
                <a:lnTo>
                  <a:pt x="30" y="21"/>
                </a:lnTo>
                <a:lnTo>
                  <a:pt x="30" y="21"/>
                </a:lnTo>
                <a:lnTo>
                  <a:pt x="28" y="17"/>
                </a:lnTo>
                <a:lnTo>
                  <a:pt x="28" y="17"/>
                </a:lnTo>
                <a:lnTo>
                  <a:pt x="23" y="15"/>
                </a:lnTo>
                <a:lnTo>
                  <a:pt x="23" y="15"/>
                </a:lnTo>
                <a:lnTo>
                  <a:pt x="21" y="15"/>
                </a:lnTo>
                <a:lnTo>
                  <a:pt x="17" y="17"/>
                </a:lnTo>
                <a:lnTo>
                  <a:pt x="17" y="17"/>
                </a:lnTo>
                <a:lnTo>
                  <a:pt x="15" y="21"/>
                </a:lnTo>
                <a:lnTo>
                  <a:pt x="15" y="25"/>
                </a:lnTo>
                <a:lnTo>
                  <a:pt x="11" y="25"/>
                </a:lnTo>
                <a:lnTo>
                  <a:pt x="11" y="25"/>
                </a:lnTo>
                <a:lnTo>
                  <a:pt x="6" y="23"/>
                </a:lnTo>
                <a:lnTo>
                  <a:pt x="2" y="19"/>
                </a:lnTo>
                <a:lnTo>
                  <a:pt x="0" y="15"/>
                </a:lnTo>
                <a:lnTo>
                  <a:pt x="0" y="10"/>
                </a:lnTo>
                <a:lnTo>
                  <a:pt x="0" y="10"/>
                </a:lnTo>
                <a:lnTo>
                  <a:pt x="4" y="6"/>
                </a:lnTo>
                <a:lnTo>
                  <a:pt x="4" y="6"/>
                </a:lnTo>
                <a:lnTo>
                  <a:pt x="11" y="2"/>
                </a:lnTo>
                <a:lnTo>
                  <a:pt x="23" y="0"/>
                </a:lnTo>
                <a:lnTo>
                  <a:pt x="23" y="0"/>
                </a:lnTo>
                <a:lnTo>
                  <a:pt x="32" y="2"/>
                </a:lnTo>
                <a:lnTo>
                  <a:pt x="40" y="4"/>
                </a:lnTo>
                <a:lnTo>
                  <a:pt x="40" y="4"/>
                </a:lnTo>
                <a:lnTo>
                  <a:pt x="47" y="11"/>
                </a:lnTo>
                <a:lnTo>
                  <a:pt x="49" y="15"/>
                </a:lnTo>
                <a:lnTo>
                  <a:pt x="49" y="19"/>
                </a:lnTo>
                <a:lnTo>
                  <a:pt x="49" y="19"/>
                </a:lnTo>
                <a:lnTo>
                  <a:pt x="47" y="28"/>
                </a:lnTo>
                <a:lnTo>
                  <a:pt x="47" y="28"/>
                </a:lnTo>
                <a:lnTo>
                  <a:pt x="38" y="36"/>
                </a:lnTo>
                <a:lnTo>
                  <a:pt x="38" y="36"/>
                </a:lnTo>
                <a:lnTo>
                  <a:pt x="32" y="43"/>
                </a:lnTo>
                <a:lnTo>
                  <a:pt x="32" y="43"/>
                </a:lnTo>
                <a:lnTo>
                  <a:pt x="30" y="49"/>
                </a:lnTo>
                <a:lnTo>
                  <a:pt x="30" y="49"/>
                </a:lnTo>
                <a:close/>
                <a:moveTo>
                  <a:pt x="11" y="62"/>
                </a:moveTo>
                <a:lnTo>
                  <a:pt x="11" y="62"/>
                </a:lnTo>
                <a:lnTo>
                  <a:pt x="11" y="58"/>
                </a:lnTo>
                <a:lnTo>
                  <a:pt x="13" y="56"/>
                </a:lnTo>
                <a:lnTo>
                  <a:pt x="17" y="54"/>
                </a:lnTo>
                <a:lnTo>
                  <a:pt x="21" y="53"/>
                </a:lnTo>
                <a:lnTo>
                  <a:pt x="21" y="53"/>
                </a:lnTo>
                <a:lnTo>
                  <a:pt x="25" y="54"/>
                </a:lnTo>
                <a:lnTo>
                  <a:pt x="28" y="56"/>
                </a:lnTo>
                <a:lnTo>
                  <a:pt x="30" y="58"/>
                </a:lnTo>
                <a:lnTo>
                  <a:pt x="30" y="62"/>
                </a:lnTo>
                <a:lnTo>
                  <a:pt x="30" y="62"/>
                </a:lnTo>
                <a:lnTo>
                  <a:pt x="30" y="64"/>
                </a:lnTo>
                <a:lnTo>
                  <a:pt x="28" y="68"/>
                </a:lnTo>
                <a:lnTo>
                  <a:pt x="25" y="69"/>
                </a:lnTo>
                <a:lnTo>
                  <a:pt x="21" y="69"/>
                </a:lnTo>
                <a:lnTo>
                  <a:pt x="21" y="69"/>
                </a:lnTo>
                <a:lnTo>
                  <a:pt x="17" y="69"/>
                </a:lnTo>
                <a:lnTo>
                  <a:pt x="13" y="68"/>
                </a:lnTo>
                <a:lnTo>
                  <a:pt x="11" y="64"/>
                </a:lnTo>
                <a:lnTo>
                  <a:pt x="11" y="62"/>
                </a:lnTo>
                <a:lnTo>
                  <a:pt x="11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942"/>
          <p:cNvSpPr>
            <a:spLocks noEditPoints="1"/>
          </p:cNvSpPr>
          <p:nvPr/>
        </p:nvSpPr>
        <p:spPr bwMode="auto">
          <a:xfrm>
            <a:off x="3441035" y="1282265"/>
            <a:ext cx="167073" cy="240169"/>
          </a:xfrm>
          <a:custGeom>
            <a:avLst/>
            <a:gdLst>
              <a:gd name="T0" fmla="*/ 28 w 48"/>
              <a:gd name="T1" fmla="*/ 49 h 69"/>
              <a:gd name="T2" fmla="*/ 13 w 48"/>
              <a:gd name="T3" fmla="*/ 47 h 69"/>
              <a:gd name="T4" fmla="*/ 13 w 48"/>
              <a:gd name="T5" fmla="*/ 41 h 69"/>
              <a:gd name="T6" fmla="*/ 13 w 48"/>
              <a:gd name="T7" fmla="*/ 39 h 69"/>
              <a:gd name="T8" fmla="*/ 16 w 48"/>
              <a:gd name="T9" fmla="*/ 34 h 69"/>
              <a:gd name="T10" fmla="*/ 26 w 48"/>
              <a:gd name="T11" fmla="*/ 26 h 69"/>
              <a:gd name="T12" fmla="*/ 28 w 48"/>
              <a:gd name="T13" fmla="*/ 23 h 69"/>
              <a:gd name="T14" fmla="*/ 30 w 48"/>
              <a:gd name="T15" fmla="*/ 21 h 69"/>
              <a:gd name="T16" fmla="*/ 28 w 48"/>
              <a:gd name="T17" fmla="*/ 17 h 69"/>
              <a:gd name="T18" fmla="*/ 24 w 48"/>
              <a:gd name="T19" fmla="*/ 15 h 69"/>
              <a:gd name="T20" fmla="*/ 18 w 48"/>
              <a:gd name="T21" fmla="*/ 17 h 69"/>
              <a:gd name="T22" fmla="*/ 16 w 48"/>
              <a:gd name="T23" fmla="*/ 21 h 69"/>
              <a:gd name="T24" fmla="*/ 11 w 48"/>
              <a:gd name="T25" fmla="*/ 25 h 69"/>
              <a:gd name="T26" fmla="*/ 5 w 48"/>
              <a:gd name="T27" fmla="*/ 23 h 69"/>
              <a:gd name="T28" fmla="*/ 0 w 48"/>
              <a:gd name="T29" fmla="*/ 15 h 69"/>
              <a:gd name="T30" fmla="*/ 0 w 48"/>
              <a:gd name="T31" fmla="*/ 10 h 69"/>
              <a:gd name="T32" fmla="*/ 3 w 48"/>
              <a:gd name="T33" fmla="*/ 6 h 69"/>
              <a:gd name="T34" fmla="*/ 24 w 48"/>
              <a:gd name="T35" fmla="*/ 0 h 69"/>
              <a:gd name="T36" fmla="*/ 33 w 48"/>
              <a:gd name="T37" fmla="*/ 2 h 69"/>
              <a:gd name="T38" fmla="*/ 41 w 48"/>
              <a:gd name="T39" fmla="*/ 4 h 69"/>
              <a:gd name="T40" fmla="*/ 48 w 48"/>
              <a:gd name="T41" fmla="*/ 15 h 69"/>
              <a:gd name="T42" fmla="*/ 48 w 48"/>
              <a:gd name="T43" fmla="*/ 19 h 69"/>
              <a:gd name="T44" fmla="*/ 46 w 48"/>
              <a:gd name="T45" fmla="*/ 28 h 69"/>
              <a:gd name="T46" fmla="*/ 37 w 48"/>
              <a:gd name="T47" fmla="*/ 36 h 69"/>
              <a:gd name="T48" fmla="*/ 31 w 48"/>
              <a:gd name="T49" fmla="*/ 43 h 69"/>
              <a:gd name="T50" fmla="*/ 30 w 48"/>
              <a:gd name="T51" fmla="*/ 49 h 69"/>
              <a:gd name="T52" fmla="*/ 11 w 48"/>
              <a:gd name="T53" fmla="*/ 62 h 69"/>
              <a:gd name="T54" fmla="*/ 15 w 48"/>
              <a:gd name="T55" fmla="*/ 56 h 69"/>
              <a:gd name="T56" fmla="*/ 22 w 48"/>
              <a:gd name="T57" fmla="*/ 53 h 69"/>
              <a:gd name="T58" fmla="*/ 26 w 48"/>
              <a:gd name="T59" fmla="*/ 54 h 69"/>
              <a:gd name="T60" fmla="*/ 30 w 48"/>
              <a:gd name="T61" fmla="*/ 58 h 69"/>
              <a:gd name="T62" fmla="*/ 31 w 48"/>
              <a:gd name="T63" fmla="*/ 62 h 69"/>
              <a:gd name="T64" fmla="*/ 28 w 48"/>
              <a:gd name="T65" fmla="*/ 68 h 69"/>
              <a:gd name="T66" fmla="*/ 22 w 48"/>
              <a:gd name="T67" fmla="*/ 69 h 69"/>
              <a:gd name="T68" fmla="*/ 18 w 48"/>
              <a:gd name="T69" fmla="*/ 69 h 69"/>
              <a:gd name="T70" fmla="*/ 13 w 48"/>
              <a:gd name="T71" fmla="*/ 64 h 69"/>
              <a:gd name="T72" fmla="*/ 11 w 48"/>
              <a:gd name="T73" fmla="*/ 6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" h="69">
                <a:moveTo>
                  <a:pt x="30" y="49"/>
                </a:moveTo>
                <a:lnTo>
                  <a:pt x="28" y="49"/>
                </a:lnTo>
                <a:lnTo>
                  <a:pt x="28" y="49"/>
                </a:lnTo>
                <a:lnTo>
                  <a:pt x="13" y="47"/>
                </a:lnTo>
                <a:lnTo>
                  <a:pt x="13" y="47"/>
                </a:lnTo>
                <a:lnTo>
                  <a:pt x="13" y="41"/>
                </a:lnTo>
                <a:lnTo>
                  <a:pt x="13" y="41"/>
                </a:lnTo>
                <a:lnTo>
                  <a:pt x="13" y="39"/>
                </a:lnTo>
                <a:lnTo>
                  <a:pt x="13" y="39"/>
                </a:lnTo>
                <a:lnTo>
                  <a:pt x="16" y="34"/>
                </a:lnTo>
                <a:lnTo>
                  <a:pt x="16" y="34"/>
                </a:lnTo>
                <a:lnTo>
                  <a:pt x="26" y="26"/>
                </a:lnTo>
                <a:lnTo>
                  <a:pt x="26" y="26"/>
                </a:lnTo>
                <a:lnTo>
                  <a:pt x="28" y="23"/>
                </a:lnTo>
                <a:lnTo>
                  <a:pt x="30" y="21"/>
                </a:lnTo>
                <a:lnTo>
                  <a:pt x="30" y="21"/>
                </a:lnTo>
                <a:lnTo>
                  <a:pt x="28" y="17"/>
                </a:lnTo>
                <a:lnTo>
                  <a:pt x="28" y="17"/>
                </a:lnTo>
                <a:lnTo>
                  <a:pt x="24" y="15"/>
                </a:lnTo>
                <a:lnTo>
                  <a:pt x="24" y="15"/>
                </a:lnTo>
                <a:lnTo>
                  <a:pt x="20" y="15"/>
                </a:lnTo>
                <a:lnTo>
                  <a:pt x="18" y="17"/>
                </a:lnTo>
                <a:lnTo>
                  <a:pt x="18" y="17"/>
                </a:lnTo>
                <a:lnTo>
                  <a:pt x="16" y="21"/>
                </a:lnTo>
                <a:lnTo>
                  <a:pt x="15" y="25"/>
                </a:lnTo>
                <a:lnTo>
                  <a:pt x="11" y="25"/>
                </a:lnTo>
                <a:lnTo>
                  <a:pt x="11" y="25"/>
                </a:lnTo>
                <a:lnTo>
                  <a:pt x="5" y="23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0" y="10"/>
                </a:lnTo>
                <a:lnTo>
                  <a:pt x="3" y="6"/>
                </a:lnTo>
                <a:lnTo>
                  <a:pt x="3" y="6"/>
                </a:lnTo>
                <a:lnTo>
                  <a:pt x="13" y="2"/>
                </a:lnTo>
                <a:lnTo>
                  <a:pt x="24" y="0"/>
                </a:lnTo>
                <a:lnTo>
                  <a:pt x="24" y="0"/>
                </a:lnTo>
                <a:lnTo>
                  <a:pt x="33" y="2"/>
                </a:lnTo>
                <a:lnTo>
                  <a:pt x="41" y="4"/>
                </a:lnTo>
                <a:lnTo>
                  <a:pt x="41" y="4"/>
                </a:lnTo>
                <a:lnTo>
                  <a:pt x="46" y="11"/>
                </a:lnTo>
                <a:lnTo>
                  <a:pt x="48" y="15"/>
                </a:lnTo>
                <a:lnTo>
                  <a:pt x="48" y="19"/>
                </a:lnTo>
                <a:lnTo>
                  <a:pt x="48" y="19"/>
                </a:lnTo>
                <a:lnTo>
                  <a:pt x="46" y="28"/>
                </a:lnTo>
                <a:lnTo>
                  <a:pt x="46" y="28"/>
                </a:lnTo>
                <a:lnTo>
                  <a:pt x="37" y="36"/>
                </a:lnTo>
                <a:lnTo>
                  <a:pt x="37" y="36"/>
                </a:lnTo>
                <a:lnTo>
                  <a:pt x="31" y="43"/>
                </a:lnTo>
                <a:lnTo>
                  <a:pt x="31" y="43"/>
                </a:lnTo>
                <a:lnTo>
                  <a:pt x="30" y="49"/>
                </a:lnTo>
                <a:lnTo>
                  <a:pt x="30" y="49"/>
                </a:lnTo>
                <a:close/>
                <a:moveTo>
                  <a:pt x="11" y="62"/>
                </a:moveTo>
                <a:lnTo>
                  <a:pt x="11" y="62"/>
                </a:lnTo>
                <a:lnTo>
                  <a:pt x="13" y="58"/>
                </a:lnTo>
                <a:lnTo>
                  <a:pt x="15" y="56"/>
                </a:lnTo>
                <a:lnTo>
                  <a:pt x="18" y="54"/>
                </a:lnTo>
                <a:lnTo>
                  <a:pt x="22" y="53"/>
                </a:lnTo>
                <a:lnTo>
                  <a:pt x="22" y="53"/>
                </a:lnTo>
                <a:lnTo>
                  <a:pt x="26" y="54"/>
                </a:lnTo>
                <a:lnTo>
                  <a:pt x="28" y="56"/>
                </a:lnTo>
                <a:lnTo>
                  <a:pt x="30" y="58"/>
                </a:lnTo>
                <a:lnTo>
                  <a:pt x="31" y="62"/>
                </a:lnTo>
                <a:lnTo>
                  <a:pt x="31" y="62"/>
                </a:lnTo>
                <a:lnTo>
                  <a:pt x="30" y="64"/>
                </a:lnTo>
                <a:lnTo>
                  <a:pt x="28" y="68"/>
                </a:lnTo>
                <a:lnTo>
                  <a:pt x="26" y="69"/>
                </a:lnTo>
                <a:lnTo>
                  <a:pt x="22" y="69"/>
                </a:lnTo>
                <a:lnTo>
                  <a:pt x="22" y="69"/>
                </a:lnTo>
                <a:lnTo>
                  <a:pt x="18" y="69"/>
                </a:lnTo>
                <a:lnTo>
                  <a:pt x="15" y="68"/>
                </a:lnTo>
                <a:lnTo>
                  <a:pt x="13" y="64"/>
                </a:lnTo>
                <a:lnTo>
                  <a:pt x="11" y="62"/>
                </a:lnTo>
                <a:lnTo>
                  <a:pt x="11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Freeform 943"/>
          <p:cNvSpPr>
            <a:spLocks/>
          </p:cNvSpPr>
          <p:nvPr/>
        </p:nvSpPr>
        <p:spPr bwMode="auto">
          <a:xfrm>
            <a:off x="4607065" y="1250938"/>
            <a:ext cx="351551" cy="208841"/>
          </a:xfrm>
          <a:custGeom>
            <a:avLst/>
            <a:gdLst>
              <a:gd name="T0" fmla="*/ 67 w 101"/>
              <a:gd name="T1" fmla="*/ 60 h 60"/>
              <a:gd name="T2" fmla="*/ 67 w 101"/>
              <a:gd name="T3" fmla="*/ 60 h 60"/>
              <a:gd name="T4" fmla="*/ 73 w 101"/>
              <a:gd name="T5" fmla="*/ 58 h 60"/>
              <a:gd name="T6" fmla="*/ 79 w 101"/>
              <a:gd name="T7" fmla="*/ 56 h 60"/>
              <a:gd name="T8" fmla="*/ 84 w 101"/>
              <a:gd name="T9" fmla="*/ 50 h 60"/>
              <a:gd name="T10" fmla="*/ 88 w 101"/>
              <a:gd name="T11" fmla="*/ 45 h 60"/>
              <a:gd name="T12" fmla="*/ 101 w 101"/>
              <a:gd name="T13" fmla="*/ 13 h 60"/>
              <a:gd name="T14" fmla="*/ 101 w 101"/>
              <a:gd name="T15" fmla="*/ 13 h 60"/>
              <a:gd name="T16" fmla="*/ 101 w 101"/>
              <a:gd name="T17" fmla="*/ 7 h 60"/>
              <a:gd name="T18" fmla="*/ 101 w 101"/>
              <a:gd name="T19" fmla="*/ 4 h 60"/>
              <a:gd name="T20" fmla="*/ 97 w 101"/>
              <a:gd name="T21" fmla="*/ 0 h 60"/>
              <a:gd name="T22" fmla="*/ 92 w 101"/>
              <a:gd name="T23" fmla="*/ 0 h 60"/>
              <a:gd name="T24" fmla="*/ 66 w 101"/>
              <a:gd name="T25" fmla="*/ 0 h 60"/>
              <a:gd name="T26" fmla="*/ 66 w 101"/>
              <a:gd name="T27" fmla="*/ 0 h 60"/>
              <a:gd name="T28" fmla="*/ 36 w 101"/>
              <a:gd name="T29" fmla="*/ 0 h 60"/>
              <a:gd name="T30" fmla="*/ 11 w 101"/>
              <a:gd name="T31" fmla="*/ 0 h 60"/>
              <a:gd name="T32" fmla="*/ 11 w 101"/>
              <a:gd name="T33" fmla="*/ 0 h 60"/>
              <a:gd name="T34" fmla="*/ 6 w 101"/>
              <a:gd name="T35" fmla="*/ 0 h 60"/>
              <a:gd name="T36" fmla="*/ 2 w 101"/>
              <a:gd name="T37" fmla="*/ 4 h 60"/>
              <a:gd name="T38" fmla="*/ 0 w 101"/>
              <a:gd name="T39" fmla="*/ 7 h 60"/>
              <a:gd name="T40" fmla="*/ 0 w 101"/>
              <a:gd name="T41" fmla="*/ 13 h 60"/>
              <a:gd name="T42" fmla="*/ 13 w 101"/>
              <a:gd name="T43" fmla="*/ 45 h 60"/>
              <a:gd name="T44" fmla="*/ 13 w 101"/>
              <a:gd name="T45" fmla="*/ 45 h 60"/>
              <a:gd name="T46" fmla="*/ 17 w 101"/>
              <a:gd name="T47" fmla="*/ 50 h 60"/>
              <a:gd name="T48" fmla="*/ 22 w 101"/>
              <a:gd name="T49" fmla="*/ 56 h 60"/>
              <a:gd name="T50" fmla="*/ 28 w 101"/>
              <a:gd name="T51" fmla="*/ 58 h 60"/>
              <a:gd name="T52" fmla="*/ 36 w 101"/>
              <a:gd name="T53" fmla="*/ 60 h 60"/>
              <a:gd name="T54" fmla="*/ 67 w 101"/>
              <a:gd name="T5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1" h="60">
                <a:moveTo>
                  <a:pt x="67" y="60"/>
                </a:moveTo>
                <a:lnTo>
                  <a:pt x="67" y="60"/>
                </a:lnTo>
                <a:lnTo>
                  <a:pt x="73" y="58"/>
                </a:lnTo>
                <a:lnTo>
                  <a:pt x="79" y="56"/>
                </a:lnTo>
                <a:lnTo>
                  <a:pt x="84" y="50"/>
                </a:lnTo>
                <a:lnTo>
                  <a:pt x="88" y="45"/>
                </a:lnTo>
                <a:lnTo>
                  <a:pt x="101" y="13"/>
                </a:lnTo>
                <a:lnTo>
                  <a:pt x="101" y="13"/>
                </a:lnTo>
                <a:lnTo>
                  <a:pt x="101" y="7"/>
                </a:lnTo>
                <a:lnTo>
                  <a:pt x="101" y="4"/>
                </a:lnTo>
                <a:lnTo>
                  <a:pt x="97" y="0"/>
                </a:lnTo>
                <a:lnTo>
                  <a:pt x="92" y="0"/>
                </a:lnTo>
                <a:lnTo>
                  <a:pt x="66" y="0"/>
                </a:lnTo>
                <a:lnTo>
                  <a:pt x="66" y="0"/>
                </a:lnTo>
                <a:lnTo>
                  <a:pt x="36" y="0"/>
                </a:lnTo>
                <a:lnTo>
                  <a:pt x="11" y="0"/>
                </a:lnTo>
                <a:lnTo>
                  <a:pt x="11" y="0"/>
                </a:lnTo>
                <a:lnTo>
                  <a:pt x="6" y="0"/>
                </a:lnTo>
                <a:lnTo>
                  <a:pt x="2" y="4"/>
                </a:lnTo>
                <a:lnTo>
                  <a:pt x="0" y="7"/>
                </a:lnTo>
                <a:lnTo>
                  <a:pt x="0" y="13"/>
                </a:lnTo>
                <a:lnTo>
                  <a:pt x="13" y="45"/>
                </a:lnTo>
                <a:lnTo>
                  <a:pt x="13" y="45"/>
                </a:lnTo>
                <a:lnTo>
                  <a:pt x="17" y="50"/>
                </a:lnTo>
                <a:lnTo>
                  <a:pt x="22" y="56"/>
                </a:lnTo>
                <a:lnTo>
                  <a:pt x="28" y="58"/>
                </a:lnTo>
                <a:lnTo>
                  <a:pt x="36" y="60"/>
                </a:lnTo>
                <a:lnTo>
                  <a:pt x="67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Freeform 944"/>
          <p:cNvSpPr>
            <a:spLocks/>
          </p:cNvSpPr>
          <p:nvPr/>
        </p:nvSpPr>
        <p:spPr bwMode="auto">
          <a:xfrm>
            <a:off x="4659277" y="1518952"/>
            <a:ext cx="66135" cy="62653"/>
          </a:xfrm>
          <a:custGeom>
            <a:avLst/>
            <a:gdLst>
              <a:gd name="T0" fmla="*/ 19 w 19"/>
              <a:gd name="T1" fmla="*/ 9 h 18"/>
              <a:gd name="T2" fmla="*/ 19 w 19"/>
              <a:gd name="T3" fmla="*/ 9 h 18"/>
              <a:gd name="T4" fmla="*/ 19 w 19"/>
              <a:gd name="T5" fmla="*/ 13 h 18"/>
              <a:gd name="T6" fmla="*/ 17 w 19"/>
              <a:gd name="T7" fmla="*/ 16 h 18"/>
              <a:gd name="T8" fmla="*/ 13 w 19"/>
              <a:gd name="T9" fmla="*/ 18 h 18"/>
              <a:gd name="T10" fmla="*/ 9 w 19"/>
              <a:gd name="T11" fmla="*/ 18 h 18"/>
              <a:gd name="T12" fmla="*/ 9 w 19"/>
              <a:gd name="T13" fmla="*/ 18 h 18"/>
              <a:gd name="T14" fmla="*/ 6 w 19"/>
              <a:gd name="T15" fmla="*/ 18 h 18"/>
              <a:gd name="T16" fmla="*/ 4 w 19"/>
              <a:gd name="T17" fmla="*/ 16 h 18"/>
              <a:gd name="T18" fmla="*/ 2 w 19"/>
              <a:gd name="T19" fmla="*/ 13 h 18"/>
              <a:gd name="T20" fmla="*/ 0 w 19"/>
              <a:gd name="T21" fmla="*/ 9 h 18"/>
              <a:gd name="T22" fmla="*/ 0 w 19"/>
              <a:gd name="T23" fmla="*/ 9 h 18"/>
              <a:gd name="T24" fmla="*/ 2 w 19"/>
              <a:gd name="T25" fmla="*/ 5 h 18"/>
              <a:gd name="T26" fmla="*/ 4 w 19"/>
              <a:gd name="T27" fmla="*/ 3 h 18"/>
              <a:gd name="T28" fmla="*/ 6 w 19"/>
              <a:gd name="T29" fmla="*/ 1 h 18"/>
              <a:gd name="T30" fmla="*/ 9 w 19"/>
              <a:gd name="T31" fmla="*/ 0 h 18"/>
              <a:gd name="T32" fmla="*/ 9 w 19"/>
              <a:gd name="T33" fmla="*/ 0 h 18"/>
              <a:gd name="T34" fmla="*/ 13 w 19"/>
              <a:gd name="T35" fmla="*/ 1 h 18"/>
              <a:gd name="T36" fmla="*/ 17 w 19"/>
              <a:gd name="T37" fmla="*/ 3 h 18"/>
              <a:gd name="T38" fmla="*/ 19 w 19"/>
              <a:gd name="T39" fmla="*/ 5 h 18"/>
              <a:gd name="T40" fmla="*/ 19 w 19"/>
              <a:gd name="T41" fmla="*/ 9 h 18"/>
              <a:gd name="T42" fmla="*/ 19 w 19"/>
              <a:gd name="T4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8">
                <a:moveTo>
                  <a:pt x="19" y="9"/>
                </a:moveTo>
                <a:lnTo>
                  <a:pt x="19" y="9"/>
                </a:lnTo>
                <a:lnTo>
                  <a:pt x="19" y="13"/>
                </a:lnTo>
                <a:lnTo>
                  <a:pt x="17" y="16"/>
                </a:lnTo>
                <a:lnTo>
                  <a:pt x="13" y="18"/>
                </a:lnTo>
                <a:lnTo>
                  <a:pt x="9" y="18"/>
                </a:lnTo>
                <a:lnTo>
                  <a:pt x="9" y="18"/>
                </a:lnTo>
                <a:lnTo>
                  <a:pt x="6" y="18"/>
                </a:lnTo>
                <a:lnTo>
                  <a:pt x="4" y="16"/>
                </a:lnTo>
                <a:lnTo>
                  <a:pt x="2" y="13"/>
                </a:lnTo>
                <a:lnTo>
                  <a:pt x="0" y="9"/>
                </a:lnTo>
                <a:lnTo>
                  <a:pt x="0" y="9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9" y="0"/>
                </a:lnTo>
                <a:lnTo>
                  <a:pt x="9" y="0"/>
                </a:lnTo>
                <a:lnTo>
                  <a:pt x="13" y="1"/>
                </a:lnTo>
                <a:lnTo>
                  <a:pt x="17" y="3"/>
                </a:lnTo>
                <a:lnTo>
                  <a:pt x="19" y="5"/>
                </a:lnTo>
                <a:lnTo>
                  <a:pt x="19" y="9"/>
                </a:lnTo>
                <a:lnTo>
                  <a:pt x="19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Freeform 945"/>
          <p:cNvSpPr>
            <a:spLocks/>
          </p:cNvSpPr>
          <p:nvPr/>
        </p:nvSpPr>
        <p:spPr bwMode="auto">
          <a:xfrm>
            <a:off x="4829829" y="1518952"/>
            <a:ext cx="62653" cy="62653"/>
          </a:xfrm>
          <a:custGeom>
            <a:avLst/>
            <a:gdLst>
              <a:gd name="T0" fmla="*/ 18 w 18"/>
              <a:gd name="T1" fmla="*/ 9 h 18"/>
              <a:gd name="T2" fmla="*/ 18 w 18"/>
              <a:gd name="T3" fmla="*/ 9 h 18"/>
              <a:gd name="T4" fmla="*/ 18 w 18"/>
              <a:gd name="T5" fmla="*/ 13 h 18"/>
              <a:gd name="T6" fmla="*/ 17 w 18"/>
              <a:gd name="T7" fmla="*/ 16 h 18"/>
              <a:gd name="T8" fmla="*/ 13 w 18"/>
              <a:gd name="T9" fmla="*/ 18 h 18"/>
              <a:gd name="T10" fmla="*/ 9 w 18"/>
              <a:gd name="T11" fmla="*/ 18 h 18"/>
              <a:gd name="T12" fmla="*/ 9 w 18"/>
              <a:gd name="T13" fmla="*/ 18 h 18"/>
              <a:gd name="T14" fmla="*/ 5 w 18"/>
              <a:gd name="T15" fmla="*/ 18 h 18"/>
              <a:gd name="T16" fmla="*/ 3 w 18"/>
              <a:gd name="T17" fmla="*/ 16 h 18"/>
              <a:gd name="T18" fmla="*/ 2 w 18"/>
              <a:gd name="T19" fmla="*/ 13 h 18"/>
              <a:gd name="T20" fmla="*/ 0 w 18"/>
              <a:gd name="T21" fmla="*/ 9 h 18"/>
              <a:gd name="T22" fmla="*/ 0 w 18"/>
              <a:gd name="T23" fmla="*/ 9 h 18"/>
              <a:gd name="T24" fmla="*/ 2 w 18"/>
              <a:gd name="T25" fmla="*/ 5 h 18"/>
              <a:gd name="T26" fmla="*/ 3 w 18"/>
              <a:gd name="T27" fmla="*/ 3 h 18"/>
              <a:gd name="T28" fmla="*/ 5 w 18"/>
              <a:gd name="T29" fmla="*/ 1 h 18"/>
              <a:gd name="T30" fmla="*/ 9 w 18"/>
              <a:gd name="T31" fmla="*/ 0 h 18"/>
              <a:gd name="T32" fmla="*/ 9 w 18"/>
              <a:gd name="T33" fmla="*/ 0 h 18"/>
              <a:gd name="T34" fmla="*/ 13 w 18"/>
              <a:gd name="T35" fmla="*/ 1 h 18"/>
              <a:gd name="T36" fmla="*/ 17 w 18"/>
              <a:gd name="T37" fmla="*/ 3 h 18"/>
              <a:gd name="T38" fmla="*/ 18 w 18"/>
              <a:gd name="T39" fmla="*/ 5 h 18"/>
              <a:gd name="T40" fmla="*/ 18 w 18"/>
              <a:gd name="T41" fmla="*/ 9 h 18"/>
              <a:gd name="T42" fmla="*/ 18 w 18"/>
              <a:gd name="T4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18">
                <a:moveTo>
                  <a:pt x="18" y="9"/>
                </a:moveTo>
                <a:lnTo>
                  <a:pt x="18" y="9"/>
                </a:lnTo>
                <a:lnTo>
                  <a:pt x="18" y="13"/>
                </a:lnTo>
                <a:lnTo>
                  <a:pt x="17" y="16"/>
                </a:lnTo>
                <a:lnTo>
                  <a:pt x="13" y="18"/>
                </a:lnTo>
                <a:lnTo>
                  <a:pt x="9" y="18"/>
                </a:lnTo>
                <a:lnTo>
                  <a:pt x="9" y="18"/>
                </a:lnTo>
                <a:lnTo>
                  <a:pt x="5" y="18"/>
                </a:lnTo>
                <a:lnTo>
                  <a:pt x="3" y="16"/>
                </a:lnTo>
                <a:lnTo>
                  <a:pt x="2" y="13"/>
                </a:lnTo>
                <a:lnTo>
                  <a:pt x="0" y="9"/>
                </a:lnTo>
                <a:lnTo>
                  <a:pt x="0" y="9"/>
                </a:lnTo>
                <a:lnTo>
                  <a:pt x="2" y="5"/>
                </a:lnTo>
                <a:lnTo>
                  <a:pt x="3" y="3"/>
                </a:lnTo>
                <a:lnTo>
                  <a:pt x="5" y="1"/>
                </a:lnTo>
                <a:lnTo>
                  <a:pt x="9" y="0"/>
                </a:lnTo>
                <a:lnTo>
                  <a:pt x="9" y="0"/>
                </a:lnTo>
                <a:lnTo>
                  <a:pt x="13" y="1"/>
                </a:lnTo>
                <a:lnTo>
                  <a:pt x="17" y="3"/>
                </a:lnTo>
                <a:lnTo>
                  <a:pt x="18" y="5"/>
                </a:lnTo>
                <a:lnTo>
                  <a:pt x="18" y="9"/>
                </a:lnTo>
                <a:lnTo>
                  <a:pt x="18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946"/>
          <p:cNvSpPr>
            <a:spLocks/>
          </p:cNvSpPr>
          <p:nvPr/>
        </p:nvSpPr>
        <p:spPr bwMode="auto">
          <a:xfrm>
            <a:off x="4464357" y="1296188"/>
            <a:ext cx="442048" cy="215803"/>
          </a:xfrm>
          <a:custGeom>
            <a:avLst/>
            <a:gdLst>
              <a:gd name="T0" fmla="*/ 52 w 127"/>
              <a:gd name="T1" fmla="*/ 62 h 62"/>
              <a:gd name="T2" fmla="*/ 47 w 127"/>
              <a:gd name="T3" fmla="*/ 58 h 62"/>
              <a:gd name="T4" fmla="*/ 26 w 127"/>
              <a:gd name="T5" fmla="*/ 11 h 62"/>
              <a:gd name="T6" fmla="*/ 5 w 127"/>
              <a:gd name="T7" fmla="*/ 11 h 62"/>
              <a:gd name="T8" fmla="*/ 5 w 127"/>
              <a:gd name="T9" fmla="*/ 11 h 62"/>
              <a:gd name="T10" fmla="*/ 2 w 127"/>
              <a:gd name="T11" fmla="*/ 9 h 62"/>
              <a:gd name="T12" fmla="*/ 0 w 127"/>
              <a:gd name="T13" fmla="*/ 6 h 62"/>
              <a:gd name="T14" fmla="*/ 0 w 127"/>
              <a:gd name="T15" fmla="*/ 6 h 62"/>
              <a:gd name="T16" fmla="*/ 2 w 127"/>
              <a:gd name="T17" fmla="*/ 2 h 62"/>
              <a:gd name="T18" fmla="*/ 5 w 127"/>
              <a:gd name="T19" fmla="*/ 0 h 62"/>
              <a:gd name="T20" fmla="*/ 30 w 127"/>
              <a:gd name="T21" fmla="*/ 0 h 62"/>
              <a:gd name="T22" fmla="*/ 33 w 127"/>
              <a:gd name="T23" fmla="*/ 4 h 62"/>
              <a:gd name="T24" fmla="*/ 54 w 127"/>
              <a:gd name="T25" fmla="*/ 52 h 62"/>
              <a:gd name="T26" fmla="*/ 122 w 127"/>
              <a:gd name="T27" fmla="*/ 52 h 62"/>
              <a:gd name="T28" fmla="*/ 122 w 127"/>
              <a:gd name="T29" fmla="*/ 52 h 62"/>
              <a:gd name="T30" fmla="*/ 125 w 127"/>
              <a:gd name="T31" fmla="*/ 52 h 62"/>
              <a:gd name="T32" fmla="*/ 127 w 127"/>
              <a:gd name="T33" fmla="*/ 56 h 62"/>
              <a:gd name="T34" fmla="*/ 127 w 127"/>
              <a:gd name="T35" fmla="*/ 56 h 62"/>
              <a:gd name="T36" fmla="*/ 125 w 127"/>
              <a:gd name="T37" fmla="*/ 60 h 62"/>
              <a:gd name="T38" fmla="*/ 122 w 127"/>
              <a:gd name="T39" fmla="*/ 62 h 62"/>
              <a:gd name="T40" fmla="*/ 52 w 127"/>
              <a:gd name="T41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7" h="62">
                <a:moveTo>
                  <a:pt x="52" y="62"/>
                </a:moveTo>
                <a:lnTo>
                  <a:pt x="47" y="58"/>
                </a:lnTo>
                <a:lnTo>
                  <a:pt x="26" y="11"/>
                </a:lnTo>
                <a:lnTo>
                  <a:pt x="5" y="11"/>
                </a:lnTo>
                <a:lnTo>
                  <a:pt x="5" y="11"/>
                </a:lnTo>
                <a:lnTo>
                  <a:pt x="2" y="9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5" y="0"/>
                </a:lnTo>
                <a:lnTo>
                  <a:pt x="30" y="0"/>
                </a:lnTo>
                <a:lnTo>
                  <a:pt x="33" y="4"/>
                </a:lnTo>
                <a:lnTo>
                  <a:pt x="54" y="52"/>
                </a:lnTo>
                <a:lnTo>
                  <a:pt x="122" y="52"/>
                </a:lnTo>
                <a:lnTo>
                  <a:pt x="122" y="52"/>
                </a:lnTo>
                <a:lnTo>
                  <a:pt x="125" y="52"/>
                </a:lnTo>
                <a:lnTo>
                  <a:pt x="127" y="56"/>
                </a:lnTo>
                <a:lnTo>
                  <a:pt x="127" y="56"/>
                </a:lnTo>
                <a:lnTo>
                  <a:pt x="125" y="60"/>
                </a:lnTo>
                <a:lnTo>
                  <a:pt x="122" y="62"/>
                </a:lnTo>
                <a:lnTo>
                  <a:pt x="52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947"/>
          <p:cNvSpPr>
            <a:spLocks noEditPoints="1"/>
          </p:cNvSpPr>
          <p:nvPr/>
        </p:nvSpPr>
        <p:spPr bwMode="auto">
          <a:xfrm>
            <a:off x="3928332" y="1198728"/>
            <a:ext cx="365474" cy="365474"/>
          </a:xfrm>
          <a:custGeom>
            <a:avLst/>
            <a:gdLst>
              <a:gd name="T0" fmla="*/ 53 w 105"/>
              <a:gd name="T1" fmla="*/ 35 h 105"/>
              <a:gd name="T2" fmla="*/ 62 w 105"/>
              <a:gd name="T3" fmla="*/ 32 h 105"/>
              <a:gd name="T4" fmla="*/ 66 w 105"/>
              <a:gd name="T5" fmla="*/ 22 h 105"/>
              <a:gd name="T6" fmla="*/ 62 w 105"/>
              <a:gd name="T7" fmla="*/ 15 h 105"/>
              <a:gd name="T8" fmla="*/ 53 w 105"/>
              <a:gd name="T9" fmla="*/ 11 h 105"/>
              <a:gd name="T10" fmla="*/ 47 w 105"/>
              <a:gd name="T11" fmla="*/ 17 h 105"/>
              <a:gd name="T12" fmla="*/ 43 w 105"/>
              <a:gd name="T13" fmla="*/ 19 h 105"/>
              <a:gd name="T14" fmla="*/ 43 w 105"/>
              <a:gd name="T15" fmla="*/ 28 h 105"/>
              <a:gd name="T16" fmla="*/ 49 w 105"/>
              <a:gd name="T17" fmla="*/ 34 h 105"/>
              <a:gd name="T18" fmla="*/ 66 w 105"/>
              <a:gd name="T19" fmla="*/ 86 h 105"/>
              <a:gd name="T20" fmla="*/ 66 w 105"/>
              <a:gd name="T21" fmla="*/ 86 h 105"/>
              <a:gd name="T22" fmla="*/ 36 w 105"/>
              <a:gd name="T23" fmla="*/ 35 h 105"/>
              <a:gd name="T24" fmla="*/ 39 w 105"/>
              <a:gd name="T25" fmla="*/ 45 h 105"/>
              <a:gd name="T26" fmla="*/ 41 w 105"/>
              <a:gd name="T27" fmla="*/ 45 h 105"/>
              <a:gd name="T28" fmla="*/ 41 w 105"/>
              <a:gd name="T29" fmla="*/ 80 h 105"/>
              <a:gd name="T30" fmla="*/ 41 w 105"/>
              <a:gd name="T31" fmla="*/ 86 h 105"/>
              <a:gd name="T32" fmla="*/ 36 w 105"/>
              <a:gd name="T33" fmla="*/ 86 h 105"/>
              <a:gd name="T34" fmla="*/ 71 w 105"/>
              <a:gd name="T35" fmla="*/ 92 h 105"/>
              <a:gd name="T36" fmla="*/ 68 w 105"/>
              <a:gd name="T37" fmla="*/ 86 h 105"/>
              <a:gd name="T38" fmla="*/ 66 w 105"/>
              <a:gd name="T39" fmla="*/ 86 h 105"/>
              <a:gd name="T40" fmla="*/ 43 w 105"/>
              <a:gd name="T41" fmla="*/ 2 h 105"/>
              <a:gd name="T42" fmla="*/ 17 w 105"/>
              <a:gd name="T43" fmla="*/ 17 h 105"/>
              <a:gd name="T44" fmla="*/ 2 w 105"/>
              <a:gd name="T45" fmla="*/ 43 h 105"/>
              <a:gd name="T46" fmla="*/ 2 w 105"/>
              <a:gd name="T47" fmla="*/ 63 h 105"/>
              <a:gd name="T48" fmla="*/ 17 w 105"/>
              <a:gd name="T49" fmla="*/ 90 h 105"/>
              <a:gd name="T50" fmla="*/ 43 w 105"/>
              <a:gd name="T51" fmla="*/ 105 h 105"/>
              <a:gd name="T52" fmla="*/ 64 w 105"/>
              <a:gd name="T53" fmla="*/ 105 h 105"/>
              <a:gd name="T54" fmla="*/ 90 w 105"/>
              <a:gd name="T55" fmla="*/ 90 h 105"/>
              <a:gd name="T56" fmla="*/ 105 w 105"/>
              <a:gd name="T57" fmla="*/ 63 h 105"/>
              <a:gd name="T58" fmla="*/ 105 w 105"/>
              <a:gd name="T59" fmla="*/ 43 h 105"/>
              <a:gd name="T60" fmla="*/ 90 w 105"/>
              <a:gd name="T61" fmla="*/ 17 h 105"/>
              <a:gd name="T62" fmla="*/ 64 w 105"/>
              <a:gd name="T63" fmla="*/ 2 h 105"/>
              <a:gd name="T64" fmla="*/ 53 w 105"/>
              <a:gd name="T65" fmla="*/ 99 h 105"/>
              <a:gd name="T66" fmla="*/ 36 w 105"/>
              <a:gd name="T67" fmla="*/ 95 h 105"/>
              <a:gd name="T68" fmla="*/ 15 w 105"/>
              <a:gd name="T69" fmla="*/ 78 h 105"/>
              <a:gd name="T70" fmla="*/ 8 w 105"/>
              <a:gd name="T71" fmla="*/ 52 h 105"/>
              <a:gd name="T72" fmla="*/ 11 w 105"/>
              <a:gd name="T73" fmla="*/ 35 h 105"/>
              <a:gd name="T74" fmla="*/ 28 w 105"/>
              <a:gd name="T75" fmla="*/ 15 h 105"/>
              <a:gd name="T76" fmla="*/ 53 w 105"/>
              <a:gd name="T77" fmla="*/ 7 h 105"/>
              <a:gd name="T78" fmla="*/ 71 w 105"/>
              <a:gd name="T79" fmla="*/ 11 h 105"/>
              <a:gd name="T80" fmla="*/ 92 w 105"/>
              <a:gd name="T81" fmla="*/ 28 h 105"/>
              <a:gd name="T82" fmla="*/ 99 w 105"/>
              <a:gd name="T83" fmla="*/ 52 h 105"/>
              <a:gd name="T84" fmla="*/ 96 w 105"/>
              <a:gd name="T85" fmla="*/ 71 h 105"/>
              <a:gd name="T86" fmla="*/ 79 w 105"/>
              <a:gd name="T87" fmla="*/ 90 h 105"/>
              <a:gd name="T88" fmla="*/ 53 w 105"/>
              <a:gd name="T89" fmla="*/ 99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5" h="105">
                <a:moveTo>
                  <a:pt x="53" y="35"/>
                </a:moveTo>
                <a:lnTo>
                  <a:pt x="53" y="35"/>
                </a:lnTo>
                <a:lnTo>
                  <a:pt x="53" y="35"/>
                </a:lnTo>
                <a:lnTo>
                  <a:pt x="58" y="34"/>
                </a:lnTo>
                <a:lnTo>
                  <a:pt x="62" y="32"/>
                </a:lnTo>
                <a:lnTo>
                  <a:pt x="62" y="32"/>
                </a:lnTo>
                <a:lnTo>
                  <a:pt x="64" y="28"/>
                </a:lnTo>
                <a:lnTo>
                  <a:pt x="66" y="22"/>
                </a:lnTo>
                <a:lnTo>
                  <a:pt x="66" y="22"/>
                </a:lnTo>
                <a:lnTo>
                  <a:pt x="64" y="19"/>
                </a:lnTo>
                <a:lnTo>
                  <a:pt x="62" y="15"/>
                </a:lnTo>
                <a:lnTo>
                  <a:pt x="62" y="15"/>
                </a:lnTo>
                <a:lnTo>
                  <a:pt x="58" y="13"/>
                </a:lnTo>
                <a:lnTo>
                  <a:pt x="53" y="11"/>
                </a:lnTo>
                <a:lnTo>
                  <a:pt x="53" y="11"/>
                </a:lnTo>
                <a:lnTo>
                  <a:pt x="49" y="13"/>
                </a:lnTo>
                <a:lnTo>
                  <a:pt x="45" y="15"/>
                </a:lnTo>
                <a:lnTo>
                  <a:pt x="47" y="17"/>
                </a:lnTo>
                <a:lnTo>
                  <a:pt x="45" y="15"/>
                </a:lnTo>
                <a:lnTo>
                  <a:pt x="45" y="15"/>
                </a:lnTo>
                <a:lnTo>
                  <a:pt x="43" y="19"/>
                </a:lnTo>
                <a:lnTo>
                  <a:pt x="41" y="22"/>
                </a:lnTo>
                <a:lnTo>
                  <a:pt x="41" y="22"/>
                </a:lnTo>
                <a:lnTo>
                  <a:pt x="43" y="28"/>
                </a:lnTo>
                <a:lnTo>
                  <a:pt x="45" y="32"/>
                </a:lnTo>
                <a:lnTo>
                  <a:pt x="45" y="32"/>
                </a:lnTo>
                <a:lnTo>
                  <a:pt x="49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66" y="86"/>
                </a:moveTo>
                <a:lnTo>
                  <a:pt x="66" y="86"/>
                </a:lnTo>
                <a:lnTo>
                  <a:pt x="66" y="86"/>
                </a:lnTo>
                <a:lnTo>
                  <a:pt x="66" y="86"/>
                </a:lnTo>
                <a:lnTo>
                  <a:pt x="64" y="80"/>
                </a:lnTo>
                <a:lnTo>
                  <a:pt x="64" y="35"/>
                </a:lnTo>
                <a:lnTo>
                  <a:pt x="36" y="35"/>
                </a:lnTo>
                <a:lnTo>
                  <a:pt x="36" y="45"/>
                </a:lnTo>
                <a:lnTo>
                  <a:pt x="39" y="45"/>
                </a:lnTo>
                <a:lnTo>
                  <a:pt x="39" y="45"/>
                </a:lnTo>
                <a:lnTo>
                  <a:pt x="41" y="45"/>
                </a:lnTo>
                <a:lnTo>
                  <a:pt x="41" y="45"/>
                </a:lnTo>
                <a:lnTo>
                  <a:pt x="41" y="45"/>
                </a:lnTo>
                <a:lnTo>
                  <a:pt x="41" y="45"/>
                </a:lnTo>
                <a:lnTo>
                  <a:pt x="41" y="50"/>
                </a:lnTo>
                <a:lnTo>
                  <a:pt x="41" y="80"/>
                </a:lnTo>
                <a:lnTo>
                  <a:pt x="41" y="80"/>
                </a:lnTo>
                <a:lnTo>
                  <a:pt x="41" y="84"/>
                </a:lnTo>
                <a:lnTo>
                  <a:pt x="41" y="86"/>
                </a:lnTo>
                <a:lnTo>
                  <a:pt x="41" y="86"/>
                </a:lnTo>
                <a:lnTo>
                  <a:pt x="39" y="86"/>
                </a:lnTo>
                <a:lnTo>
                  <a:pt x="36" y="86"/>
                </a:lnTo>
                <a:lnTo>
                  <a:pt x="36" y="95"/>
                </a:lnTo>
                <a:lnTo>
                  <a:pt x="71" y="95"/>
                </a:lnTo>
                <a:lnTo>
                  <a:pt x="71" y="92"/>
                </a:lnTo>
                <a:lnTo>
                  <a:pt x="71" y="90"/>
                </a:lnTo>
                <a:lnTo>
                  <a:pt x="71" y="86"/>
                </a:lnTo>
                <a:lnTo>
                  <a:pt x="68" y="86"/>
                </a:lnTo>
                <a:lnTo>
                  <a:pt x="68" y="86"/>
                </a:lnTo>
                <a:lnTo>
                  <a:pt x="66" y="86"/>
                </a:lnTo>
                <a:lnTo>
                  <a:pt x="66" y="86"/>
                </a:lnTo>
                <a:close/>
                <a:moveTo>
                  <a:pt x="53" y="0"/>
                </a:moveTo>
                <a:lnTo>
                  <a:pt x="53" y="0"/>
                </a:lnTo>
                <a:lnTo>
                  <a:pt x="43" y="2"/>
                </a:lnTo>
                <a:lnTo>
                  <a:pt x="34" y="5"/>
                </a:lnTo>
                <a:lnTo>
                  <a:pt x="24" y="9"/>
                </a:lnTo>
                <a:lnTo>
                  <a:pt x="17" y="17"/>
                </a:lnTo>
                <a:lnTo>
                  <a:pt x="9" y="24"/>
                </a:lnTo>
                <a:lnTo>
                  <a:pt x="6" y="32"/>
                </a:lnTo>
                <a:lnTo>
                  <a:pt x="2" y="43"/>
                </a:lnTo>
                <a:lnTo>
                  <a:pt x="0" y="52"/>
                </a:lnTo>
                <a:lnTo>
                  <a:pt x="0" y="52"/>
                </a:lnTo>
                <a:lnTo>
                  <a:pt x="2" y="63"/>
                </a:lnTo>
                <a:lnTo>
                  <a:pt x="6" y="73"/>
                </a:lnTo>
                <a:lnTo>
                  <a:pt x="9" y="82"/>
                </a:lnTo>
                <a:lnTo>
                  <a:pt x="17" y="90"/>
                </a:lnTo>
                <a:lnTo>
                  <a:pt x="24" y="95"/>
                </a:lnTo>
                <a:lnTo>
                  <a:pt x="34" y="101"/>
                </a:lnTo>
                <a:lnTo>
                  <a:pt x="43" y="105"/>
                </a:lnTo>
                <a:lnTo>
                  <a:pt x="53" y="105"/>
                </a:lnTo>
                <a:lnTo>
                  <a:pt x="53" y="105"/>
                </a:lnTo>
                <a:lnTo>
                  <a:pt x="64" y="105"/>
                </a:lnTo>
                <a:lnTo>
                  <a:pt x="73" y="101"/>
                </a:lnTo>
                <a:lnTo>
                  <a:pt x="83" y="95"/>
                </a:lnTo>
                <a:lnTo>
                  <a:pt x="90" y="90"/>
                </a:lnTo>
                <a:lnTo>
                  <a:pt x="97" y="82"/>
                </a:lnTo>
                <a:lnTo>
                  <a:pt x="101" y="73"/>
                </a:lnTo>
                <a:lnTo>
                  <a:pt x="105" y="63"/>
                </a:lnTo>
                <a:lnTo>
                  <a:pt x="105" y="52"/>
                </a:lnTo>
                <a:lnTo>
                  <a:pt x="105" y="52"/>
                </a:lnTo>
                <a:lnTo>
                  <a:pt x="105" y="43"/>
                </a:lnTo>
                <a:lnTo>
                  <a:pt x="101" y="32"/>
                </a:lnTo>
                <a:lnTo>
                  <a:pt x="97" y="24"/>
                </a:lnTo>
                <a:lnTo>
                  <a:pt x="90" y="17"/>
                </a:lnTo>
                <a:lnTo>
                  <a:pt x="83" y="9"/>
                </a:lnTo>
                <a:lnTo>
                  <a:pt x="73" y="5"/>
                </a:lnTo>
                <a:lnTo>
                  <a:pt x="64" y="2"/>
                </a:lnTo>
                <a:lnTo>
                  <a:pt x="53" y="0"/>
                </a:lnTo>
                <a:lnTo>
                  <a:pt x="53" y="0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43" y="97"/>
                </a:lnTo>
                <a:lnTo>
                  <a:pt x="36" y="95"/>
                </a:lnTo>
                <a:lnTo>
                  <a:pt x="28" y="90"/>
                </a:lnTo>
                <a:lnTo>
                  <a:pt x="21" y="86"/>
                </a:lnTo>
                <a:lnTo>
                  <a:pt x="15" y="78"/>
                </a:lnTo>
                <a:lnTo>
                  <a:pt x="11" y="71"/>
                </a:lnTo>
                <a:lnTo>
                  <a:pt x="9" y="62"/>
                </a:lnTo>
                <a:lnTo>
                  <a:pt x="8" y="52"/>
                </a:lnTo>
                <a:lnTo>
                  <a:pt x="8" y="52"/>
                </a:lnTo>
                <a:lnTo>
                  <a:pt x="9" y="43"/>
                </a:lnTo>
                <a:lnTo>
                  <a:pt x="11" y="35"/>
                </a:lnTo>
                <a:lnTo>
                  <a:pt x="15" y="28"/>
                </a:lnTo>
                <a:lnTo>
                  <a:pt x="21" y="20"/>
                </a:lnTo>
                <a:lnTo>
                  <a:pt x="28" y="15"/>
                </a:lnTo>
                <a:lnTo>
                  <a:pt x="36" y="11"/>
                </a:lnTo>
                <a:lnTo>
                  <a:pt x="43" y="7"/>
                </a:lnTo>
                <a:lnTo>
                  <a:pt x="53" y="7"/>
                </a:lnTo>
                <a:lnTo>
                  <a:pt x="53" y="7"/>
                </a:lnTo>
                <a:lnTo>
                  <a:pt x="62" y="7"/>
                </a:lnTo>
                <a:lnTo>
                  <a:pt x="71" y="11"/>
                </a:lnTo>
                <a:lnTo>
                  <a:pt x="79" y="15"/>
                </a:lnTo>
                <a:lnTo>
                  <a:pt x="86" y="20"/>
                </a:lnTo>
                <a:lnTo>
                  <a:pt x="92" y="28"/>
                </a:lnTo>
                <a:lnTo>
                  <a:pt x="96" y="35"/>
                </a:lnTo>
                <a:lnTo>
                  <a:pt x="97" y="43"/>
                </a:lnTo>
                <a:lnTo>
                  <a:pt x="99" y="52"/>
                </a:lnTo>
                <a:lnTo>
                  <a:pt x="99" y="52"/>
                </a:lnTo>
                <a:lnTo>
                  <a:pt x="97" y="62"/>
                </a:lnTo>
                <a:lnTo>
                  <a:pt x="96" y="71"/>
                </a:lnTo>
                <a:lnTo>
                  <a:pt x="92" y="78"/>
                </a:lnTo>
                <a:lnTo>
                  <a:pt x="86" y="86"/>
                </a:lnTo>
                <a:lnTo>
                  <a:pt x="79" y="90"/>
                </a:lnTo>
                <a:lnTo>
                  <a:pt x="71" y="95"/>
                </a:lnTo>
                <a:lnTo>
                  <a:pt x="62" y="97"/>
                </a:lnTo>
                <a:lnTo>
                  <a:pt x="53" y="99"/>
                </a:lnTo>
                <a:lnTo>
                  <a:pt x="53" y="9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948"/>
          <p:cNvSpPr>
            <a:spLocks/>
          </p:cNvSpPr>
          <p:nvPr/>
        </p:nvSpPr>
        <p:spPr bwMode="auto">
          <a:xfrm>
            <a:off x="5250993" y="1529393"/>
            <a:ext cx="66135" cy="59173"/>
          </a:xfrm>
          <a:custGeom>
            <a:avLst/>
            <a:gdLst>
              <a:gd name="T0" fmla="*/ 19 w 19"/>
              <a:gd name="T1" fmla="*/ 10 h 17"/>
              <a:gd name="T2" fmla="*/ 19 w 19"/>
              <a:gd name="T3" fmla="*/ 10 h 17"/>
              <a:gd name="T4" fmla="*/ 19 w 19"/>
              <a:gd name="T5" fmla="*/ 12 h 17"/>
              <a:gd name="T6" fmla="*/ 17 w 19"/>
              <a:gd name="T7" fmla="*/ 15 h 17"/>
              <a:gd name="T8" fmla="*/ 14 w 19"/>
              <a:gd name="T9" fmla="*/ 17 h 17"/>
              <a:gd name="T10" fmla="*/ 10 w 19"/>
              <a:gd name="T11" fmla="*/ 17 h 17"/>
              <a:gd name="T12" fmla="*/ 10 w 19"/>
              <a:gd name="T13" fmla="*/ 17 h 17"/>
              <a:gd name="T14" fmla="*/ 6 w 19"/>
              <a:gd name="T15" fmla="*/ 17 h 17"/>
              <a:gd name="T16" fmla="*/ 4 w 19"/>
              <a:gd name="T17" fmla="*/ 15 h 17"/>
              <a:gd name="T18" fmla="*/ 2 w 19"/>
              <a:gd name="T19" fmla="*/ 12 h 17"/>
              <a:gd name="T20" fmla="*/ 0 w 19"/>
              <a:gd name="T21" fmla="*/ 10 h 17"/>
              <a:gd name="T22" fmla="*/ 0 w 19"/>
              <a:gd name="T23" fmla="*/ 10 h 17"/>
              <a:gd name="T24" fmla="*/ 2 w 19"/>
              <a:gd name="T25" fmla="*/ 6 h 17"/>
              <a:gd name="T26" fmla="*/ 4 w 19"/>
              <a:gd name="T27" fmla="*/ 2 h 17"/>
              <a:gd name="T28" fmla="*/ 6 w 19"/>
              <a:gd name="T29" fmla="*/ 0 h 17"/>
              <a:gd name="T30" fmla="*/ 10 w 19"/>
              <a:gd name="T31" fmla="*/ 0 h 17"/>
              <a:gd name="T32" fmla="*/ 10 w 19"/>
              <a:gd name="T33" fmla="*/ 0 h 17"/>
              <a:gd name="T34" fmla="*/ 14 w 19"/>
              <a:gd name="T35" fmla="*/ 0 h 17"/>
              <a:gd name="T36" fmla="*/ 17 w 19"/>
              <a:gd name="T37" fmla="*/ 2 h 17"/>
              <a:gd name="T38" fmla="*/ 19 w 19"/>
              <a:gd name="T39" fmla="*/ 6 h 17"/>
              <a:gd name="T40" fmla="*/ 19 w 19"/>
              <a:gd name="T41" fmla="*/ 10 h 17"/>
              <a:gd name="T42" fmla="*/ 19 w 19"/>
              <a:gd name="T43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7">
                <a:moveTo>
                  <a:pt x="19" y="10"/>
                </a:moveTo>
                <a:lnTo>
                  <a:pt x="19" y="10"/>
                </a:lnTo>
                <a:lnTo>
                  <a:pt x="19" y="12"/>
                </a:lnTo>
                <a:lnTo>
                  <a:pt x="17" y="15"/>
                </a:lnTo>
                <a:lnTo>
                  <a:pt x="14" y="17"/>
                </a:lnTo>
                <a:lnTo>
                  <a:pt x="10" y="17"/>
                </a:lnTo>
                <a:lnTo>
                  <a:pt x="10" y="17"/>
                </a:lnTo>
                <a:lnTo>
                  <a:pt x="6" y="17"/>
                </a:lnTo>
                <a:lnTo>
                  <a:pt x="4" y="15"/>
                </a:lnTo>
                <a:lnTo>
                  <a:pt x="2" y="12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4" y="0"/>
                </a:lnTo>
                <a:lnTo>
                  <a:pt x="17" y="2"/>
                </a:lnTo>
                <a:lnTo>
                  <a:pt x="19" y="6"/>
                </a:lnTo>
                <a:lnTo>
                  <a:pt x="19" y="10"/>
                </a:lnTo>
                <a:lnTo>
                  <a:pt x="19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949"/>
          <p:cNvSpPr>
            <a:spLocks/>
          </p:cNvSpPr>
          <p:nvPr/>
        </p:nvSpPr>
        <p:spPr bwMode="auto">
          <a:xfrm>
            <a:off x="5421545" y="1529393"/>
            <a:ext cx="66135" cy="59173"/>
          </a:xfrm>
          <a:custGeom>
            <a:avLst/>
            <a:gdLst>
              <a:gd name="T0" fmla="*/ 19 w 19"/>
              <a:gd name="T1" fmla="*/ 10 h 17"/>
              <a:gd name="T2" fmla="*/ 19 w 19"/>
              <a:gd name="T3" fmla="*/ 10 h 17"/>
              <a:gd name="T4" fmla="*/ 19 w 19"/>
              <a:gd name="T5" fmla="*/ 12 h 17"/>
              <a:gd name="T6" fmla="*/ 17 w 19"/>
              <a:gd name="T7" fmla="*/ 15 h 17"/>
              <a:gd name="T8" fmla="*/ 13 w 19"/>
              <a:gd name="T9" fmla="*/ 17 h 17"/>
              <a:gd name="T10" fmla="*/ 10 w 19"/>
              <a:gd name="T11" fmla="*/ 17 h 17"/>
              <a:gd name="T12" fmla="*/ 10 w 19"/>
              <a:gd name="T13" fmla="*/ 17 h 17"/>
              <a:gd name="T14" fmla="*/ 6 w 19"/>
              <a:gd name="T15" fmla="*/ 17 h 17"/>
              <a:gd name="T16" fmla="*/ 4 w 19"/>
              <a:gd name="T17" fmla="*/ 15 h 17"/>
              <a:gd name="T18" fmla="*/ 2 w 19"/>
              <a:gd name="T19" fmla="*/ 12 h 17"/>
              <a:gd name="T20" fmla="*/ 0 w 19"/>
              <a:gd name="T21" fmla="*/ 10 h 17"/>
              <a:gd name="T22" fmla="*/ 0 w 19"/>
              <a:gd name="T23" fmla="*/ 10 h 17"/>
              <a:gd name="T24" fmla="*/ 2 w 19"/>
              <a:gd name="T25" fmla="*/ 6 h 17"/>
              <a:gd name="T26" fmla="*/ 4 w 19"/>
              <a:gd name="T27" fmla="*/ 2 h 17"/>
              <a:gd name="T28" fmla="*/ 6 w 19"/>
              <a:gd name="T29" fmla="*/ 0 h 17"/>
              <a:gd name="T30" fmla="*/ 10 w 19"/>
              <a:gd name="T31" fmla="*/ 0 h 17"/>
              <a:gd name="T32" fmla="*/ 10 w 19"/>
              <a:gd name="T33" fmla="*/ 0 h 17"/>
              <a:gd name="T34" fmla="*/ 13 w 19"/>
              <a:gd name="T35" fmla="*/ 0 h 17"/>
              <a:gd name="T36" fmla="*/ 17 w 19"/>
              <a:gd name="T37" fmla="*/ 2 h 17"/>
              <a:gd name="T38" fmla="*/ 19 w 19"/>
              <a:gd name="T39" fmla="*/ 6 h 17"/>
              <a:gd name="T40" fmla="*/ 19 w 19"/>
              <a:gd name="T41" fmla="*/ 10 h 17"/>
              <a:gd name="T42" fmla="*/ 19 w 19"/>
              <a:gd name="T43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7">
                <a:moveTo>
                  <a:pt x="19" y="10"/>
                </a:moveTo>
                <a:lnTo>
                  <a:pt x="19" y="10"/>
                </a:lnTo>
                <a:lnTo>
                  <a:pt x="19" y="12"/>
                </a:lnTo>
                <a:lnTo>
                  <a:pt x="17" y="15"/>
                </a:lnTo>
                <a:lnTo>
                  <a:pt x="13" y="17"/>
                </a:lnTo>
                <a:lnTo>
                  <a:pt x="10" y="17"/>
                </a:lnTo>
                <a:lnTo>
                  <a:pt x="10" y="17"/>
                </a:lnTo>
                <a:lnTo>
                  <a:pt x="6" y="17"/>
                </a:lnTo>
                <a:lnTo>
                  <a:pt x="4" y="15"/>
                </a:lnTo>
                <a:lnTo>
                  <a:pt x="2" y="12"/>
                </a:lnTo>
                <a:lnTo>
                  <a:pt x="0" y="10"/>
                </a:lnTo>
                <a:lnTo>
                  <a:pt x="0" y="10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3" y="0"/>
                </a:lnTo>
                <a:lnTo>
                  <a:pt x="17" y="2"/>
                </a:lnTo>
                <a:lnTo>
                  <a:pt x="19" y="6"/>
                </a:lnTo>
                <a:lnTo>
                  <a:pt x="19" y="10"/>
                </a:lnTo>
                <a:lnTo>
                  <a:pt x="19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950"/>
          <p:cNvSpPr>
            <a:spLocks/>
          </p:cNvSpPr>
          <p:nvPr/>
        </p:nvSpPr>
        <p:spPr bwMode="auto">
          <a:xfrm>
            <a:off x="5056075" y="1303149"/>
            <a:ext cx="445528" cy="219284"/>
          </a:xfrm>
          <a:custGeom>
            <a:avLst/>
            <a:gdLst>
              <a:gd name="T0" fmla="*/ 53 w 128"/>
              <a:gd name="T1" fmla="*/ 63 h 63"/>
              <a:gd name="T2" fmla="*/ 47 w 128"/>
              <a:gd name="T3" fmla="*/ 60 h 63"/>
              <a:gd name="T4" fmla="*/ 26 w 128"/>
              <a:gd name="T5" fmla="*/ 11 h 63"/>
              <a:gd name="T6" fmla="*/ 6 w 128"/>
              <a:gd name="T7" fmla="*/ 11 h 63"/>
              <a:gd name="T8" fmla="*/ 6 w 128"/>
              <a:gd name="T9" fmla="*/ 11 h 63"/>
              <a:gd name="T10" fmla="*/ 2 w 128"/>
              <a:gd name="T11" fmla="*/ 9 h 63"/>
              <a:gd name="T12" fmla="*/ 0 w 128"/>
              <a:gd name="T13" fmla="*/ 5 h 63"/>
              <a:gd name="T14" fmla="*/ 0 w 128"/>
              <a:gd name="T15" fmla="*/ 5 h 63"/>
              <a:gd name="T16" fmla="*/ 2 w 128"/>
              <a:gd name="T17" fmla="*/ 2 h 63"/>
              <a:gd name="T18" fmla="*/ 6 w 128"/>
              <a:gd name="T19" fmla="*/ 0 h 63"/>
              <a:gd name="T20" fmla="*/ 30 w 128"/>
              <a:gd name="T21" fmla="*/ 0 h 63"/>
              <a:gd name="T22" fmla="*/ 36 w 128"/>
              <a:gd name="T23" fmla="*/ 4 h 63"/>
              <a:gd name="T24" fmla="*/ 55 w 128"/>
              <a:gd name="T25" fmla="*/ 52 h 63"/>
              <a:gd name="T26" fmla="*/ 122 w 128"/>
              <a:gd name="T27" fmla="*/ 52 h 63"/>
              <a:gd name="T28" fmla="*/ 122 w 128"/>
              <a:gd name="T29" fmla="*/ 52 h 63"/>
              <a:gd name="T30" fmla="*/ 126 w 128"/>
              <a:gd name="T31" fmla="*/ 54 h 63"/>
              <a:gd name="T32" fmla="*/ 128 w 128"/>
              <a:gd name="T33" fmla="*/ 58 h 63"/>
              <a:gd name="T34" fmla="*/ 128 w 128"/>
              <a:gd name="T35" fmla="*/ 58 h 63"/>
              <a:gd name="T36" fmla="*/ 126 w 128"/>
              <a:gd name="T37" fmla="*/ 62 h 63"/>
              <a:gd name="T38" fmla="*/ 122 w 128"/>
              <a:gd name="T39" fmla="*/ 63 h 63"/>
              <a:gd name="T40" fmla="*/ 53 w 128"/>
              <a:gd name="T4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63">
                <a:moveTo>
                  <a:pt x="53" y="63"/>
                </a:moveTo>
                <a:lnTo>
                  <a:pt x="47" y="60"/>
                </a:lnTo>
                <a:lnTo>
                  <a:pt x="26" y="11"/>
                </a:lnTo>
                <a:lnTo>
                  <a:pt x="6" y="11"/>
                </a:lnTo>
                <a:lnTo>
                  <a:pt x="6" y="11"/>
                </a:lnTo>
                <a:lnTo>
                  <a:pt x="2" y="9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30" y="0"/>
                </a:lnTo>
                <a:lnTo>
                  <a:pt x="36" y="4"/>
                </a:lnTo>
                <a:lnTo>
                  <a:pt x="55" y="52"/>
                </a:lnTo>
                <a:lnTo>
                  <a:pt x="122" y="52"/>
                </a:lnTo>
                <a:lnTo>
                  <a:pt x="122" y="52"/>
                </a:lnTo>
                <a:lnTo>
                  <a:pt x="126" y="54"/>
                </a:lnTo>
                <a:lnTo>
                  <a:pt x="128" y="58"/>
                </a:lnTo>
                <a:lnTo>
                  <a:pt x="128" y="58"/>
                </a:lnTo>
                <a:lnTo>
                  <a:pt x="126" y="62"/>
                </a:lnTo>
                <a:lnTo>
                  <a:pt x="122" y="63"/>
                </a:lnTo>
                <a:lnTo>
                  <a:pt x="53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951"/>
          <p:cNvSpPr>
            <a:spLocks/>
          </p:cNvSpPr>
          <p:nvPr/>
        </p:nvSpPr>
        <p:spPr bwMode="auto">
          <a:xfrm>
            <a:off x="5198781" y="1257899"/>
            <a:ext cx="358513" cy="208841"/>
          </a:xfrm>
          <a:custGeom>
            <a:avLst/>
            <a:gdLst>
              <a:gd name="T0" fmla="*/ 70 w 103"/>
              <a:gd name="T1" fmla="*/ 32 h 60"/>
              <a:gd name="T2" fmla="*/ 70 w 103"/>
              <a:gd name="T3" fmla="*/ 32 h 60"/>
              <a:gd name="T4" fmla="*/ 72 w 103"/>
              <a:gd name="T5" fmla="*/ 24 h 60"/>
              <a:gd name="T6" fmla="*/ 75 w 103"/>
              <a:gd name="T7" fmla="*/ 18 h 60"/>
              <a:gd name="T8" fmla="*/ 81 w 103"/>
              <a:gd name="T9" fmla="*/ 15 h 60"/>
              <a:gd name="T10" fmla="*/ 89 w 103"/>
              <a:gd name="T11" fmla="*/ 13 h 60"/>
              <a:gd name="T12" fmla="*/ 89 w 103"/>
              <a:gd name="T13" fmla="*/ 13 h 60"/>
              <a:gd name="T14" fmla="*/ 96 w 103"/>
              <a:gd name="T15" fmla="*/ 13 h 60"/>
              <a:gd name="T16" fmla="*/ 102 w 103"/>
              <a:gd name="T17" fmla="*/ 17 h 60"/>
              <a:gd name="T18" fmla="*/ 102 w 103"/>
              <a:gd name="T19" fmla="*/ 15 h 60"/>
              <a:gd name="T20" fmla="*/ 102 w 103"/>
              <a:gd name="T21" fmla="*/ 15 h 60"/>
              <a:gd name="T22" fmla="*/ 103 w 103"/>
              <a:gd name="T23" fmla="*/ 9 h 60"/>
              <a:gd name="T24" fmla="*/ 102 w 103"/>
              <a:gd name="T25" fmla="*/ 3 h 60"/>
              <a:gd name="T26" fmla="*/ 98 w 103"/>
              <a:gd name="T27" fmla="*/ 2 h 60"/>
              <a:gd name="T28" fmla="*/ 92 w 103"/>
              <a:gd name="T29" fmla="*/ 0 h 60"/>
              <a:gd name="T30" fmla="*/ 66 w 103"/>
              <a:gd name="T31" fmla="*/ 0 h 60"/>
              <a:gd name="T32" fmla="*/ 66 w 103"/>
              <a:gd name="T33" fmla="*/ 0 h 60"/>
              <a:gd name="T34" fmla="*/ 36 w 103"/>
              <a:gd name="T35" fmla="*/ 0 h 60"/>
              <a:gd name="T36" fmla="*/ 12 w 103"/>
              <a:gd name="T37" fmla="*/ 0 h 60"/>
              <a:gd name="T38" fmla="*/ 12 w 103"/>
              <a:gd name="T39" fmla="*/ 0 h 60"/>
              <a:gd name="T40" fmla="*/ 6 w 103"/>
              <a:gd name="T41" fmla="*/ 2 h 60"/>
              <a:gd name="T42" fmla="*/ 2 w 103"/>
              <a:gd name="T43" fmla="*/ 3 h 60"/>
              <a:gd name="T44" fmla="*/ 0 w 103"/>
              <a:gd name="T45" fmla="*/ 9 h 60"/>
              <a:gd name="T46" fmla="*/ 0 w 103"/>
              <a:gd name="T47" fmla="*/ 15 h 60"/>
              <a:gd name="T48" fmla="*/ 14 w 103"/>
              <a:gd name="T49" fmla="*/ 46 h 60"/>
              <a:gd name="T50" fmla="*/ 14 w 103"/>
              <a:gd name="T51" fmla="*/ 46 h 60"/>
              <a:gd name="T52" fmla="*/ 17 w 103"/>
              <a:gd name="T53" fmla="*/ 52 h 60"/>
              <a:gd name="T54" fmla="*/ 23 w 103"/>
              <a:gd name="T55" fmla="*/ 56 h 60"/>
              <a:gd name="T56" fmla="*/ 29 w 103"/>
              <a:gd name="T57" fmla="*/ 60 h 60"/>
              <a:gd name="T58" fmla="*/ 36 w 103"/>
              <a:gd name="T59" fmla="*/ 60 h 60"/>
              <a:gd name="T60" fmla="*/ 68 w 103"/>
              <a:gd name="T61" fmla="*/ 60 h 60"/>
              <a:gd name="T62" fmla="*/ 68 w 103"/>
              <a:gd name="T63" fmla="*/ 60 h 60"/>
              <a:gd name="T64" fmla="*/ 72 w 103"/>
              <a:gd name="T65" fmla="*/ 60 h 60"/>
              <a:gd name="T66" fmla="*/ 77 w 103"/>
              <a:gd name="T67" fmla="*/ 58 h 60"/>
              <a:gd name="T68" fmla="*/ 83 w 103"/>
              <a:gd name="T69" fmla="*/ 54 h 60"/>
              <a:gd name="T70" fmla="*/ 87 w 103"/>
              <a:gd name="T71" fmla="*/ 50 h 60"/>
              <a:gd name="T72" fmla="*/ 87 w 103"/>
              <a:gd name="T73" fmla="*/ 50 h 60"/>
              <a:gd name="T74" fmla="*/ 79 w 103"/>
              <a:gd name="T75" fmla="*/ 48 h 60"/>
              <a:gd name="T76" fmla="*/ 74 w 103"/>
              <a:gd name="T77" fmla="*/ 45 h 60"/>
              <a:gd name="T78" fmla="*/ 72 w 103"/>
              <a:gd name="T79" fmla="*/ 39 h 60"/>
              <a:gd name="T80" fmla="*/ 70 w 103"/>
              <a:gd name="T81" fmla="*/ 32 h 60"/>
              <a:gd name="T82" fmla="*/ 70 w 103"/>
              <a:gd name="T83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" h="60">
                <a:moveTo>
                  <a:pt x="70" y="32"/>
                </a:moveTo>
                <a:lnTo>
                  <a:pt x="70" y="32"/>
                </a:lnTo>
                <a:lnTo>
                  <a:pt x="72" y="24"/>
                </a:lnTo>
                <a:lnTo>
                  <a:pt x="75" y="18"/>
                </a:lnTo>
                <a:lnTo>
                  <a:pt x="81" y="15"/>
                </a:lnTo>
                <a:lnTo>
                  <a:pt x="89" y="13"/>
                </a:lnTo>
                <a:lnTo>
                  <a:pt x="89" y="13"/>
                </a:lnTo>
                <a:lnTo>
                  <a:pt x="96" y="13"/>
                </a:lnTo>
                <a:lnTo>
                  <a:pt x="102" y="17"/>
                </a:lnTo>
                <a:lnTo>
                  <a:pt x="102" y="15"/>
                </a:lnTo>
                <a:lnTo>
                  <a:pt x="102" y="15"/>
                </a:lnTo>
                <a:lnTo>
                  <a:pt x="103" y="9"/>
                </a:lnTo>
                <a:lnTo>
                  <a:pt x="102" y="3"/>
                </a:lnTo>
                <a:lnTo>
                  <a:pt x="98" y="2"/>
                </a:lnTo>
                <a:lnTo>
                  <a:pt x="92" y="0"/>
                </a:lnTo>
                <a:lnTo>
                  <a:pt x="66" y="0"/>
                </a:lnTo>
                <a:lnTo>
                  <a:pt x="66" y="0"/>
                </a:lnTo>
                <a:lnTo>
                  <a:pt x="36" y="0"/>
                </a:lnTo>
                <a:lnTo>
                  <a:pt x="12" y="0"/>
                </a:lnTo>
                <a:lnTo>
                  <a:pt x="12" y="0"/>
                </a:lnTo>
                <a:lnTo>
                  <a:pt x="6" y="2"/>
                </a:lnTo>
                <a:lnTo>
                  <a:pt x="2" y="3"/>
                </a:lnTo>
                <a:lnTo>
                  <a:pt x="0" y="9"/>
                </a:lnTo>
                <a:lnTo>
                  <a:pt x="0" y="15"/>
                </a:lnTo>
                <a:lnTo>
                  <a:pt x="14" y="46"/>
                </a:lnTo>
                <a:lnTo>
                  <a:pt x="14" y="46"/>
                </a:lnTo>
                <a:lnTo>
                  <a:pt x="17" y="52"/>
                </a:lnTo>
                <a:lnTo>
                  <a:pt x="23" y="56"/>
                </a:lnTo>
                <a:lnTo>
                  <a:pt x="29" y="60"/>
                </a:lnTo>
                <a:lnTo>
                  <a:pt x="36" y="60"/>
                </a:lnTo>
                <a:lnTo>
                  <a:pt x="68" y="60"/>
                </a:lnTo>
                <a:lnTo>
                  <a:pt x="68" y="60"/>
                </a:lnTo>
                <a:lnTo>
                  <a:pt x="72" y="60"/>
                </a:lnTo>
                <a:lnTo>
                  <a:pt x="77" y="58"/>
                </a:lnTo>
                <a:lnTo>
                  <a:pt x="83" y="54"/>
                </a:lnTo>
                <a:lnTo>
                  <a:pt x="87" y="50"/>
                </a:lnTo>
                <a:lnTo>
                  <a:pt x="87" y="50"/>
                </a:lnTo>
                <a:lnTo>
                  <a:pt x="79" y="48"/>
                </a:lnTo>
                <a:lnTo>
                  <a:pt x="74" y="45"/>
                </a:lnTo>
                <a:lnTo>
                  <a:pt x="72" y="39"/>
                </a:lnTo>
                <a:lnTo>
                  <a:pt x="70" y="32"/>
                </a:lnTo>
                <a:lnTo>
                  <a:pt x="70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952"/>
          <p:cNvSpPr>
            <a:spLocks noEditPoints="1"/>
          </p:cNvSpPr>
          <p:nvPr/>
        </p:nvSpPr>
        <p:spPr bwMode="auto">
          <a:xfrm>
            <a:off x="5456353" y="1310111"/>
            <a:ext cx="107903" cy="114865"/>
          </a:xfrm>
          <a:custGeom>
            <a:avLst/>
            <a:gdLst>
              <a:gd name="T0" fmla="*/ 26 w 31"/>
              <a:gd name="T1" fmla="*/ 5 h 33"/>
              <a:gd name="T2" fmla="*/ 26 w 31"/>
              <a:gd name="T3" fmla="*/ 5 h 33"/>
              <a:gd name="T4" fmla="*/ 20 w 31"/>
              <a:gd name="T5" fmla="*/ 2 h 33"/>
              <a:gd name="T6" fmla="*/ 15 w 31"/>
              <a:gd name="T7" fmla="*/ 0 h 33"/>
              <a:gd name="T8" fmla="*/ 15 w 31"/>
              <a:gd name="T9" fmla="*/ 0 h 33"/>
              <a:gd name="T10" fmla="*/ 9 w 31"/>
              <a:gd name="T11" fmla="*/ 2 h 33"/>
              <a:gd name="T12" fmla="*/ 3 w 31"/>
              <a:gd name="T13" fmla="*/ 5 h 33"/>
              <a:gd name="T14" fmla="*/ 0 w 31"/>
              <a:gd name="T15" fmla="*/ 11 h 33"/>
              <a:gd name="T16" fmla="*/ 0 w 31"/>
              <a:gd name="T17" fmla="*/ 17 h 33"/>
              <a:gd name="T18" fmla="*/ 0 w 31"/>
              <a:gd name="T19" fmla="*/ 17 h 33"/>
              <a:gd name="T20" fmla="*/ 0 w 31"/>
              <a:gd name="T21" fmla="*/ 22 h 33"/>
              <a:gd name="T22" fmla="*/ 3 w 31"/>
              <a:gd name="T23" fmla="*/ 28 h 33"/>
              <a:gd name="T24" fmla="*/ 7 w 31"/>
              <a:gd name="T25" fmla="*/ 31 h 33"/>
              <a:gd name="T26" fmla="*/ 15 w 31"/>
              <a:gd name="T27" fmla="*/ 33 h 33"/>
              <a:gd name="T28" fmla="*/ 15 w 31"/>
              <a:gd name="T29" fmla="*/ 33 h 33"/>
              <a:gd name="T30" fmla="*/ 15 w 31"/>
              <a:gd name="T31" fmla="*/ 33 h 33"/>
              <a:gd name="T32" fmla="*/ 22 w 31"/>
              <a:gd name="T33" fmla="*/ 31 h 33"/>
              <a:gd name="T34" fmla="*/ 26 w 31"/>
              <a:gd name="T35" fmla="*/ 28 h 33"/>
              <a:gd name="T36" fmla="*/ 29 w 31"/>
              <a:gd name="T37" fmla="*/ 22 h 33"/>
              <a:gd name="T38" fmla="*/ 31 w 31"/>
              <a:gd name="T39" fmla="*/ 17 h 33"/>
              <a:gd name="T40" fmla="*/ 31 w 31"/>
              <a:gd name="T41" fmla="*/ 17 h 33"/>
              <a:gd name="T42" fmla="*/ 29 w 31"/>
              <a:gd name="T43" fmla="*/ 9 h 33"/>
              <a:gd name="T44" fmla="*/ 26 w 31"/>
              <a:gd name="T45" fmla="*/ 5 h 33"/>
              <a:gd name="T46" fmla="*/ 26 w 31"/>
              <a:gd name="T47" fmla="*/ 5 h 33"/>
              <a:gd name="T48" fmla="*/ 20 w 31"/>
              <a:gd name="T49" fmla="*/ 18 h 33"/>
              <a:gd name="T50" fmla="*/ 26 w 31"/>
              <a:gd name="T51" fmla="*/ 24 h 33"/>
              <a:gd name="T52" fmla="*/ 26 w 31"/>
              <a:gd name="T53" fmla="*/ 24 h 33"/>
              <a:gd name="T54" fmla="*/ 26 w 31"/>
              <a:gd name="T55" fmla="*/ 26 h 33"/>
              <a:gd name="T56" fmla="*/ 26 w 31"/>
              <a:gd name="T57" fmla="*/ 28 h 33"/>
              <a:gd name="T58" fmla="*/ 26 w 31"/>
              <a:gd name="T59" fmla="*/ 28 h 33"/>
              <a:gd name="T60" fmla="*/ 24 w 31"/>
              <a:gd name="T61" fmla="*/ 28 h 33"/>
              <a:gd name="T62" fmla="*/ 24 w 31"/>
              <a:gd name="T63" fmla="*/ 28 h 33"/>
              <a:gd name="T64" fmla="*/ 22 w 31"/>
              <a:gd name="T65" fmla="*/ 28 h 33"/>
              <a:gd name="T66" fmla="*/ 18 w 31"/>
              <a:gd name="T67" fmla="*/ 22 h 33"/>
              <a:gd name="T68" fmla="*/ 15 w 31"/>
              <a:gd name="T69" fmla="*/ 20 h 33"/>
              <a:gd name="T70" fmla="*/ 7 w 31"/>
              <a:gd name="T71" fmla="*/ 28 h 33"/>
              <a:gd name="T72" fmla="*/ 7 w 31"/>
              <a:gd name="T73" fmla="*/ 28 h 33"/>
              <a:gd name="T74" fmla="*/ 7 w 31"/>
              <a:gd name="T75" fmla="*/ 28 h 33"/>
              <a:gd name="T76" fmla="*/ 7 w 31"/>
              <a:gd name="T77" fmla="*/ 28 h 33"/>
              <a:gd name="T78" fmla="*/ 5 w 31"/>
              <a:gd name="T79" fmla="*/ 28 h 33"/>
              <a:gd name="T80" fmla="*/ 5 w 31"/>
              <a:gd name="T81" fmla="*/ 28 h 33"/>
              <a:gd name="T82" fmla="*/ 3 w 31"/>
              <a:gd name="T83" fmla="*/ 26 h 33"/>
              <a:gd name="T84" fmla="*/ 5 w 31"/>
              <a:gd name="T85" fmla="*/ 24 h 33"/>
              <a:gd name="T86" fmla="*/ 13 w 31"/>
              <a:gd name="T87" fmla="*/ 17 h 33"/>
              <a:gd name="T88" fmla="*/ 5 w 31"/>
              <a:gd name="T89" fmla="*/ 9 h 33"/>
              <a:gd name="T90" fmla="*/ 5 w 31"/>
              <a:gd name="T91" fmla="*/ 9 h 33"/>
              <a:gd name="T92" fmla="*/ 3 w 31"/>
              <a:gd name="T93" fmla="*/ 7 h 33"/>
              <a:gd name="T94" fmla="*/ 5 w 31"/>
              <a:gd name="T95" fmla="*/ 7 h 33"/>
              <a:gd name="T96" fmla="*/ 5 w 31"/>
              <a:gd name="T97" fmla="*/ 7 h 33"/>
              <a:gd name="T98" fmla="*/ 7 w 31"/>
              <a:gd name="T99" fmla="*/ 5 h 33"/>
              <a:gd name="T100" fmla="*/ 7 w 31"/>
              <a:gd name="T101" fmla="*/ 7 h 33"/>
              <a:gd name="T102" fmla="*/ 15 w 31"/>
              <a:gd name="T103" fmla="*/ 13 h 33"/>
              <a:gd name="T104" fmla="*/ 22 w 31"/>
              <a:gd name="T105" fmla="*/ 7 h 33"/>
              <a:gd name="T106" fmla="*/ 22 w 31"/>
              <a:gd name="T107" fmla="*/ 7 h 33"/>
              <a:gd name="T108" fmla="*/ 26 w 31"/>
              <a:gd name="T109" fmla="*/ 5 h 33"/>
              <a:gd name="T110" fmla="*/ 26 w 31"/>
              <a:gd name="T111" fmla="*/ 7 h 33"/>
              <a:gd name="T112" fmla="*/ 26 w 31"/>
              <a:gd name="T113" fmla="*/ 7 h 33"/>
              <a:gd name="T114" fmla="*/ 26 w 31"/>
              <a:gd name="T115" fmla="*/ 7 h 33"/>
              <a:gd name="T116" fmla="*/ 26 w 31"/>
              <a:gd name="T117" fmla="*/ 9 h 33"/>
              <a:gd name="T118" fmla="*/ 22 w 31"/>
              <a:gd name="T119" fmla="*/ 13 h 33"/>
              <a:gd name="T120" fmla="*/ 18 w 31"/>
              <a:gd name="T121" fmla="*/ 17 h 33"/>
              <a:gd name="T122" fmla="*/ 20 w 31"/>
              <a:gd name="T123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" h="33">
                <a:moveTo>
                  <a:pt x="26" y="5"/>
                </a:moveTo>
                <a:lnTo>
                  <a:pt x="26" y="5"/>
                </a:lnTo>
                <a:lnTo>
                  <a:pt x="20" y="2"/>
                </a:lnTo>
                <a:lnTo>
                  <a:pt x="15" y="0"/>
                </a:lnTo>
                <a:lnTo>
                  <a:pt x="15" y="0"/>
                </a:lnTo>
                <a:lnTo>
                  <a:pt x="9" y="2"/>
                </a:lnTo>
                <a:lnTo>
                  <a:pt x="3" y="5"/>
                </a:lnTo>
                <a:lnTo>
                  <a:pt x="0" y="11"/>
                </a:lnTo>
                <a:lnTo>
                  <a:pt x="0" y="17"/>
                </a:lnTo>
                <a:lnTo>
                  <a:pt x="0" y="17"/>
                </a:lnTo>
                <a:lnTo>
                  <a:pt x="0" y="22"/>
                </a:lnTo>
                <a:lnTo>
                  <a:pt x="3" y="28"/>
                </a:lnTo>
                <a:lnTo>
                  <a:pt x="7" y="31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22" y="31"/>
                </a:lnTo>
                <a:lnTo>
                  <a:pt x="26" y="28"/>
                </a:lnTo>
                <a:lnTo>
                  <a:pt x="29" y="22"/>
                </a:lnTo>
                <a:lnTo>
                  <a:pt x="31" y="17"/>
                </a:lnTo>
                <a:lnTo>
                  <a:pt x="31" y="17"/>
                </a:lnTo>
                <a:lnTo>
                  <a:pt x="29" y="9"/>
                </a:lnTo>
                <a:lnTo>
                  <a:pt x="26" y="5"/>
                </a:lnTo>
                <a:lnTo>
                  <a:pt x="26" y="5"/>
                </a:lnTo>
                <a:close/>
                <a:moveTo>
                  <a:pt x="20" y="18"/>
                </a:moveTo>
                <a:lnTo>
                  <a:pt x="26" y="24"/>
                </a:lnTo>
                <a:lnTo>
                  <a:pt x="26" y="24"/>
                </a:lnTo>
                <a:lnTo>
                  <a:pt x="26" y="26"/>
                </a:lnTo>
                <a:lnTo>
                  <a:pt x="26" y="28"/>
                </a:lnTo>
                <a:lnTo>
                  <a:pt x="26" y="28"/>
                </a:lnTo>
                <a:lnTo>
                  <a:pt x="24" y="28"/>
                </a:lnTo>
                <a:lnTo>
                  <a:pt x="24" y="28"/>
                </a:lnTo>
                <a:lnTo>
                  <a:pt x="22" y="28"/>
                </a:lnTo>
                <a:lnTo>
                  <a:pt x="18" y="22"/>
                </a:lnTo>
                <a:lnTo>
                  <a:pt x="15" y="20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5" y="28"/>
                </a:lnTo>
                <a:lnTo>
                  <a:pt x="3" y="26"/>
                </a:lnTo>
                <a:lnTo>
                  <a:pt x="5" y="24"/>
                </a:lnTo>
                <a:lnTo>
                  <a:pt x="13" y="17"/>
                </a:lnTo>
                <a:lnTo>
                  <a:pt x="5" y="9"/>
                </a:lnTo>
                <a:lnTo>
                  <a:pt x="5" y="9"/>
                </a:lnTo>
                <a:lnTo>
                  <a:pt x="3" y="7"/>
                </a:lnTo>
                <a:lnTo>
                  <a:pt x="5" y="7"/>
                </a:lnTo>
                <a:lnTo>
                  <a:pt x="5" y="7"/>
                </a:lnTo>
                <a:lnTo>
                  <a:pt x="7" y="5"/>
                </a:lnTo>
                <a:lnTo>
                  <a:pt x="7" y="7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5"/>
                </a:lnTo>
                <a:lnTo>
                  <a:pt x="26" y="7"/>
                </a:lnTo>
                <a:lnTo>
                  <a:pt x="26" y="7"/>
                </a:lnTo>
                <a:lnTo>
                  <a:pt x="26" y="7"/>
                </a:lnTo>
                <a:lnTo>
                  <a:pt x="26" y="9"/>
                </a:lnTo>
                <a:lnTo>
                  <a:pt x="22" y="13"/>
                </a:lnTo>
                <a:lnTo>
                  <a:pt x="18" y="17"/>
                </a:lnTo>
                <a:lnTo>
                  <a:pt x="2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953"/>
          <p:cNvSpPr>
            <a:spLocks noEditPoints="1"/>
          </p:cNvSpPr>
          <p:nvPr/>
        </p:nvSpPr>
        <p:spPr bwMode="auto">
          <a:xfrm>
            <a:off x="5710444" y="1205689"/>
            <a:ext cx="128787" cy="389837"/>
          </a:xfrm>
          <a:custGeom>
            <a:avLst/>
            <a:gdLst>
              <a:gd name="T0" fmla="*/ 31 w 37"/>
              <a:gd name="T1" fmla="*/ 0 h 112"/>
              <a:gd name="T2" fmla="*/ 5 w 37"/>
              <a:gd name="T3" fmla="*/ 0 h 112"/>
              <a:gd name="T4" fmla="*/ 5 w 37"/>
              <a:gd name="T5" fmla="*/ 0 h 112"/>
              <a:gd name="T6" fmla="*/ 1 w 37"/>
              <a:gd name="T7" fmla="*/ 2 h 112"/>
              <a:gd name="T8" fmla="*/ 0 w 37"/>
              <a:gd name="T9" fmla="*/ 2 h 112"/>
              <a:gd name="T10" fmla="*/ 0 w 37"/>
              <a:gd name="T11" fmla="*/ 110 h 112"/>
              <a:gd name="T12" fmla="*/ 0 w 37"/>
              <a:gd name="T13" fmla="*/ 110 h 112"/>
              <a:gd name="T14" fmla="*/ 1 w 37"/>
              <a:gd name="T15" fmla="*/ 112 h 112"/>
              <a:gd name="T16" fmla="*/ 5 w 37"/>
              <a:gd name="T17" fmla="*/ 112 h 112"/>
              <a:gd name="T18" fmla="*/ 31 w 37"/>
              <a:gd name="T19" fmla="*/ 112 h 112"/>
              <a:gd name="T20" fmla="*/ 31 w 37"/>
              <a:gd name="T21" fmla="*/ 112 h 112"/>
              <a:gd name="T22" fmla="*/ 35 w 37"/>
              <a:gd name="T23" fmla="*/ 112 h 112"/>
              <a:gd name="T24" fmla="*/ 37 w 37"/>
              <a:gd name="T25" fmla="*/ 110 h 112"/>
              <a:gd name="T26" fmla="*/ 37 w 37"/>
              <a:gd name="T27" fmla="*/ 2 h 112"/>
              <a:gd name="T28" fmla="*/ 37 w 37"/>
              <a:gd name="T29" fmla="*/ 2 h 112"/>
              <a:gd name="T30" fmla="*/ 35 w 37"/>
              <a:gd name="T31" fmla="*/ 2 h 112"/>
              <a:gd name="T32" fmla="*/ 31 w 37"/>
              <a:gd name="T33" fmla="*/ 0 h 112"/>
              <a:gd name="T34" fmla="*/ 31 w 37"/>
              <a:gd name="T35" fmla="*/ 0 h 112"/>
              <a:gd name="T36" fmla="*/ 33 w 37"/>
              <a:gd name="T37" fmla="*/ 99 h 112"/>
              <a:gd name="T38" fmla="*/ 33 w 37"/>
              <a:gd name="T39" fmla="*/ 101 h 112"/>
              <a:gd name="T40" fmla="*/ 5 w 37"/>
              <a:gd name="T41" fmla="*/ 101 h 112"/>
              <a:gd name="T42" fmla="*/ 5 w 37"/>
              <a:gd name="T43" fmla="*/ 99 h 112"/>
              <a:gd name="T44" fmla="*/ 5 w 37"/>
              <a:gd name="T45" fmla="*/ 97 h 112"/>
              <a:gd name="T46" fmla="*/ 5 w 37"/>
              <a:gd name="T47" fmla="*/ 95 h 112"/>
              <a:gd name="T48" fmla="*/ 33 w 37"/>
              <a:gd name="T49" fmla="*/ 95 h 112"/>
              <a:gd name="T50" fmla="*/ 33 w 37"/>
              <a:gd name="T51" fmla="*/ 97 h 112"/>
              <a:gd name="T52" fmla="*/ 33 w 37"/>
              <a:gd name="T53" fmla="*/ 99 h 112"/>
              <a:gd name="T54" fmla="*/ 33 w 37"/>
              <a:gd name="T55" fmla="*/ 33 h 112"/>
              <a:gd name="T56" fmla="*/ 33 w 37"/>
              <a:gd name="T57" fmla="*/ 33 h 112"/>
              <a:gd name="T58" fmla="*/ 5 w 37"/>
              <a:gd name="T59" fmla="*/ 33 h 112"/>
              <a:gd name="T60" fmla="*/ 5 w 37"/>
              <a:gd name="T61" fmla="*/ 33 h 112"/>
              <a:gd name="T62" fmla="*/ 5 w 37"/>
              <a:gd name="T63" fmla="*/ 30 h 112"/>
              <a:gd name="T64" fmla="*/ 5 w 37"/>
              <a:gd name="T65" fmla="*/ 30 h 112"/>
              <a:gd name="T66" fmla="*/ 33 w 37"/>
              <a:gd name="T67" fmla="*/ 30 h 112"/>
              <a:gd name="T68" fmla="*/ 33 w 37"/>
              <a:gd name="T69" fmla="*/ 30 h 112"/>
              <a:gd name="T70" fmla="*/ 33 w 37"/>
              <a:gd name="T71" fmla="*/ 33 h 112"/>
              <a:gd name="T72" fmla="*/ 33 w 37"/>
              <a:gd name="T73" fmla="*/ 18 h 112"/>
              <a:gd name="T74" fmla="*/ 33 w 37"/>
              <a:gd name="T75" fmla="*/ 20 h 112"/>
              <a:gd name="T76" fmla="*/ 5 w 37"/>
              <a:gd name="T77" fmla="*/ 20 h 112"/>
              <a:gd name="T78" fmla="*/ 5 w 37"/>
              <a:gd name="T79" fmla="*/ 18 h 112"/>
              <a:gd name="T80" fmla="*/ 5 w 37"/>
              <a:gd name="T81" fmla="*/ 17 h 112"/>
              <a:gd name="T82" fmla="*/ 5 w 37"/>
              <a:gd name="T83" fmla="*/ 15 h 112"/>
              <a:gd name="T84" fmla="*/ 33 w 37"/>
              <a:gd name="T85" fmla="*/ 15 h 112"/>
              <a:gd name="T86" fmla="*/ 33 w 37"/>
              <a:gd name="T87" fmla="*/ 17 h 112"/>
              <a:gd name="T88" fmla="*/ 33 w 37"/>
              <a:gd name="T89" fmla="*/ 1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" h="112">
                <a:moveTo>
                  <a:pt x="31" y="0"/>
                </a:moveTo>
                <a:lnTo>
                  <a:pt x="5" y="0"/>
                </a:lnTo>
                <a:lnTo>
                  <a:pt x="5" y="0"/>
                </a:lnTo>
                <a:lnTo>
                  <a:pt x="1" y="2"/>
                </a:lnTo>
                <a:lnTo>
                  <a:pt x="0" y="2"/>
                </a:lnTo>
                <a:lnTo>
                  <a:pt x="0" y="110"/>
                </a:lnTo>
                <a:lnTo>
                  <a:pt x="0" y="110"/>
                </a:lnTo>
                <a:lnTo>
                  <a:pt x="1" y="112"/>
                </a:lnTo>
                <a:lnTo>
                  <a:pt x="5" y="112"/>
                </a:lnTo>
                <a:lnTo>
                  <a:pt x="31" y="112"/>
                </a:lnTo>
                <a:lnTo>
                  <a:pt x="31" y="112"/>
                </a:lnTo>
                <a:lnTo>
                  <a:pt x="35" y="112"/>
                </a:lnTo>
                <a:lnTo>
                  <a:pt x="37" y="110"/>
                </a:lnTo>
                <a:lnTo>
                  <a:pt x="37" y="2"/>
                </a:lnTo>
                <a:lnTo>
                  <a:pt x="37" y="2"/>
                </a:lnTo>
                <a:lnTo>
                  <a:pt x="35" y="2"/>
                </a:lnTo>
                <a:lnTo>
                  <a:pt x="31" y="0"/>
                </a:lnTo>
                <a:lnTo>
                  <a:pt x="31" y="0"/>
                </a:lnTo>
                <a:close/>
                <a:moveTo>
                  <a:pt x="33" y="99"/>
                </a:moveTo>
                <a:lnTo>
                  <a:pt x="33" y="101"/>
                </a:lnTo>
                <a:lnTo>
                  <a:pt x="5" y="101"/>
                </a:lnTo>
                <a:lnTo>
                  <a:pt x="5" y="99"/>
                </a:lnTo>
                <a:lnTo>
                  <a:pt x="5" y="97"/>
                </a:lnTo>
                <a:lnTo>
                  <a:pt x="5" y="95"/>
                </a:lnTo>
                <a:lnTo>
                  <a:pt x="33" y="95"/>
                </a:lnTo>
                <a:lnTo>
                  <a:pt x="33" y="97"/>
                </a:lnTo>
                <a:lnTo>
                  <a:pt x="33" y="99"/>
                </a:lnTo>
                <a:close/>
                <a:moveTo>
                  <a:pt x="33" y="33"/>
                </a:moveTo>
                <a:lnTo>
                  <a:pt x="33" y="33"/>
                </a:lnTo>
                <a:lnTo>
                  <a:pt x="5" y="33"/>
                </a:lnTo>
                <a:lnTo>
                  <a:pt x="5" y="33"/>
                </a:lnTo>
                <a:lnTo>
                  <a:pt x="5" y="30"/>
                </a:lnTo>
                <a:lnTo>
                  <a:pt x="5" y="30"/>
                </a:lnTo>
                <a:lnTo>
                  <a:pt x="33" y="30"/>
                </a:lnTo>
                <a:lnTo>
                  <a:pt x="33" y="30"/>
                </a:lnTo>
                <a:lnTo>
                  <a:pt x="33" y="33"/>
                </a:lnTo>
                <a:close/>
                <a:moveTo>
                  <a:pt x="33" y="18"/>
                </a:moveTo>
                <a:lnTo>
                  <a:pt x="33" y="20"/>
                </a:lnTo>
                <a:lnTo>
                  <a:pt x="5" y="20"/>
                </a:lnTo>
                <a:lnTo>
                  <a:pt x="5" y="18"/>
                </a:lnTo>
                <a:lnTo>
                  <a:pt x="5" y="17"/>
                </a:lnTo>
                <a:lnTo>
                  <a:pt x="5" y="15"/>
                </a:lnTo>
                <a:lnTo>
                  <a:pt x="33" y="15"/>
                </a:lnTo>
                <a:lnTo>
                  <a:pt x="33" y="17"/>
                </a:lnTo>
                <a:lnTo>
                  <a:pt x="33" y="1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954"/>
          <p:cNvSpPr>
            <a:spLocks noEditPoints="1"/>
          </p:cNvSpPr>
          <p:nvPr/>
        </p:nvSpPr>
        <p:spPr bwMode="auto">
          <a:xfrm>
            <a:off x="5860114" y="1191767"/>
            <a:ext cx="268014" cy="403760"/>
          </a:xfrm>
          <a:custGeom>
            <a:avLst/>
            <a:gdLst>
              <a:gd name="T0" fmla="*/ 77 w 77"/>
              <a:gd name="T1" fmla="*/ 101 h 116"/>
              <a:gd name="T2" fmla="*/ 33 w 77"/>
              <a:gd name="T3" fmla="*/ 0 h 116"/>
              <a:gd name="T4" fmla="*/ 33 w 77"/>
              <a:gd name="T5" fmla="*/ 0 h 116"/>
              <a:gd name="T6" fmla="*/ 32 w 77"/>
              <a:gd name="T7" fmla="*/ 0 h 116"/>
              <a:gd name="T8" fmla="*/ 28 w 77"/>
              <a:gd name="T9" fmla="*/ 0 h 116"/>
              <a:gd name="T10" fmla="*/ 3 w 77"/>
              <a:gd name="T11" fmla="*/ 11 h 116"/>
              <a:gd name="T12" fmla="*/ 3 w 77"/>
              <a:gd name="T13" fmla="*/ 11 h 116"/>
              <a:gd name="T14" fmla="*/ 2 w 77"/>
              <a:gd name="T15" fmla="*/ 13 h 116"/>
              <a:gd name="T16" fmla="*/ 0 w 77"/>
              <a:gd name="T17" fmla="*/ 13 h 116"/>
              <a:gd name="T18" fmla="*/ 41 w 77"/>
              <a:gd name="T19" fmla="*/ 114 h 116"/>
              <a:gd name="T20" fmla="*/ 41 w 77"/>
              <a:gd name="T21" fmla="*/ 114 h 116"/>
              <a:gd name="T22" fmla="*/ 43 w 77"/>
              <a:gd name="T23" fmla="*/ 116 h 116"/>
              <a:gd name="T24" fmla="*/ 47 w 77"/>
              <a:gd name="T25" fmla="*/ 114 h 116"/>
              <a:gd name="T26" fmla="*/ 71 w 77"/>
              <a:gd name="T27" fmla="*/ 105 h 116"/>
              <a:gd name="T28" fmla="*/ 71 w 77"/>
              <a:gd name="T29" fmla="*/ 105 h 116"/>
              <a:gd name="T30" fmla="*/ 75 w 77"/>
              <a:gd name="T31" fmla="*/ 103 h 116"/>
              <a:gd name="T32" fmla="*/ 77 w 77"/>
              <a:gd name="T33" fmla="*/ 101 h 116"/>
              <a:gd name="T34" fmla="*/ 77 w 77"/>
              <a:gd name="T35" fmla="*/ 101 h 116"/>
              <a:gd name="T36" fmla="*/ 11 w 77"/>
              <a:gd name="T37" fmla="*/ 28 h 116"/>
              <a:gd name="T38" fmla="*/ 9 w 77"/>
              <a:gd name="T39" fmla="*/ 26 h 116"/>
              <a:gd name="T40" fmla="*/ 9 w 77"/>
              <a:gd name="T41" fmla="*/ 24 h 116"/>
              <a:gd name="T42" fmla="*/ 35 w 77"/>
              <a:gd name="T43" fmla="*/ 15 h 116"/>
              <a:gd name="T44" fmla="*/ 35 w 77"/>
              <a:gd name="T45" fmla="*/ 15 h 116"/>
              <a:gd name="T46" fmla="*/ 37 w 77"/>
              <a:gd name="T47" fmla="*/ 17 h 116"/>
              <a:gd name="T48" fmla="*/ 37 w 77"/>
              <a:gd name="T49" fmla="*/ 19 h 116"/>
              <a:gd name="T50" fmla="*/ 11 w 77"/>
              <a:gd name="T51" fmla="*/ 28 h 116"/>
              <a:gd name="T52" fmla="*/ 11 w 77"/>
              <a:gd name="T53" fmla="*/ 28 h 116"/>
              <a:gd name="T54" fmla="*/ 17 w 77"/>
              <a:gd name="T55" fmla="*/ 41 h 116"/>
              <a:gd name="T56" fmla="*/ 15 w 77"/>
              <a:gd name="T57" fmla="*/ 37 h 116"/>
              <a:gd name="T58" fmla="*/ 15 w 77"/>
              <a:gd name="T59" fmla="*/ 37 h 116"/>
              <a:gd name="T60" fmla="*/ 41 w 77"/>
              <a:gd name="T61" fmla="*/ 26 h 116"/>
              <a:gd name="T62" fmla="*/ 41 w 77"/>
              <a:gd name="T63" fmla="*/ 26 h 116"/>
              <a:gd name="T64" fmla="*/ 43 w 77"/>
              <a:gd name="T65" fmla="*/ 30 h 116"/>
              <a:gd name="T66" fmla="*/ 43 w 77"/>
              <a:gd name="T67" fmla="*/ 30 h 116"/>
              <a:gd name="T68" fmla="*/ 17 w 77"/>
              <a:gd name="T69" fmla="*/ 41 h 116"/>
              <a:gd name="T70" fmla="*/ 17 w 77"/>
              <a:gd name="T71" fmla="*/ 41 h 116"/>
              <a:gd name="T72" fmla="*/ 67 w 77"/>
              <a:gd name="T73" fmla="*/ 92 h 116"/>
              <a:gd name="T74" fmla="*/ 43 w 77"/>
              <a:gd name="T75" fmla="*/ 103 h 116"/>
              <a:gd name="T76" fmla="*/ 41 w 77"/>
              <a:gd name="T77" fmla="*/ 103 h 116"/>
              <a:gd name="T78" fmla="*/ 41 w 77"/>
              <a:gd name="T79" fmla="*/ 99 h 116"/>
              <a:gd name="T80" fmla="*/ 41 w 77"/>
              <a:gd name="T81" fmla="*/ 99 h 116"/>
              <a:gd name="T82" fmla="*/ 65 w 77"/>
              <a:gd name="T83" fmla="*/ 88 h 116"/>
              <a:gd name="T84" fmla="*/ 67 w 77"/>
              <a:gd name="T85" fmla="*/ 88 h 116"/>
              <a:gd name="T86" fmla="*/ 67 w 77"/>
              <a:gd name="T87" fmla="*/ 92 h 116"/>
              <a:gd name="T88" fmla="*/ 67 w 77"/>
              <a:gd name="T89" fmla="*/ 9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7" h="116">
                <a:moveTo>
                  <a:pt x="77" y="101"/>
                </a:moveTo>
                <a:lnTo>
                  <a:pt x="33" y="0"/>
                </a:lnTo>
                <a:lnTo>
                  <a:pt x="33" y="0"/>
                </a:lnTo>
                <a:lnTo>
                  <a:pt x="32" y="0"/>
                </a:lnTo>
                <a:lnTo>
                  <a:pt x="28" y="0"/>
                </a:lnTo>
                <a:lnTo>
                  <a:pt x="3" y="11"/>
                </a:lnTo>
                <a:lnTo>
                  <a:pt x="3" y="11"/>
                </a:lnTo>
                <a:lnTo>
                  <a:pt x="2" y="13"/>
                </a:lnTo>
                <a:lnTo>
                  <a:pt x="0" y="13"/>
                </a:lnTo>
                <a:lnTo>
                  <a:pt x="41" y="114"/>
                </a:lnTo>
                <a:lnTo>
                  <a:pt x="41" y="114"/>
                </a:lnTo>
                <a:lnTo>
                  <a:pt x="43" y="116"/>
                </a:lnTo>
                <a:lnTo>
                  <a:pt x="47" y="114"/>
                </a:lnTo>
                <a:lnTo>
                  <a:pt x="71" y="105"/>
                </a:lnTo>
                <a:lnTo>
                  <a:pt x="71" y="105"/>
                </a:lnTo>
                <a:lnTo>
                  <a:pt x="75" y="103"/>
                </a:lnTo>
                <a:lnTo>
                  <a:pt x="77" y="101"/>
                </a:lnTo>
                <a:lnTo>
                  <a:pt x="77" y="101"/>
                </a:lnTo>
                <a:close/>
                <a:moveTo>
                  <a:pt x="11" y="28"/>
                </a:moveTo>
                <a:lnTo>
                  <a:pt x="9" y="26"/>
                </a:lnTo>
                <a:lnTo>
                  <a:pt x="9" y="24"/>
                </a:lnTo>
                <a:lnTo>
                  <a:pt x="35" y="15"/>
                </a:lnTo>
                <a:lnTo>
                  <a:pt x="35" y="15"/>
                </a:lnTo>
                <a:lnTo>
                  <a:pt x="37" y="17"/>
                </a:lnTo>
                <a:lnTo>
                  <a:pt x="37" y="19"/>
                </a:lnTo>
                <a:lnTo>
                  <a:pt x="11" y="28"/>
                </a:lnTo>
                <a:lnTo>
                  <a:pt x="11" y="28"/>
                </a:lnTo>
                <a:close/>
                <a:moveTo>
                  <a:pt x="17" y="41"/>
                </a:moveTo>
                <a:lnTo>
                  <a:pt x="15" y="37"/>
                </a:lnTo>
                <a:lnTo>
                  <a:pt x="15" y="37"/>
                </a:lnTo>
                <a:lnTo>
                  <a:pt x="41" y="26"/>
                </a:lnTo>
                <a:lnTo>
                  <a:pt x="41" y="26"/>
                </a:lnTo>
                <a:lnTo>
                  <a:pt x="43" y="30"/>
                </a:lnTo>
                <a:lnTo>
                  <a:pt x="43" y="30"/>
                </a:lnTo>
                <a:lnTo>
                  <a:pt x="17" y="41"/>
                </a:lnTo>
                <a:lnTo>
                  <a:pt x="17" y="41"/>
                </a:lnTo>
                <a:close/>
                <a:moveTo>
                  <a:pt x="67" y="92"/>
                </a:moveTo>
                <a:lnTo>
                  <a:pt x="43" y="103"/>
                </a:lnTo>
                <a:lnTo>
                  <a:pt x="41" y="103"/>
                </a:lnTo>
                <a:lnTo>
                  <a:pt x="41" y="99"/>
                </a:lnTo>
                <a:lnTo>
                  <a:pt x="41" y="99"/>
                </a:lnTo>
                <a:lnTo>
                  <a:pt x="65" y="88"/>
                </a:lnTo>
                <a:lnTo>
                  <a:pt x="67" y="88"/>
                </a:lnTo>
                <a:lnTo>
                  <a:pt x="67" y="92"/>
                </a:lnTo>
                <a:lnTo>
                  <a:pt x="67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955"/>
          <p:cNvSpPr>
            <a:spLocks/>
          </p:cNvSpPr>
          <p:nvPr/>
        </p:nvSpPr>
        <p:spPr bwMode="auto">
          <a:xfrm>
            <a:off x="1112451" y="1550278"/>
            <a:ext cx="55691" cy="66135"/>
          </a:xfrm>
          <a:custGeom>
            <a:avLst/>
            <a:gdLst>
              <a:gd name="T0" fmla="*/ 0 w 16"/>
              <a:gd name="T1" fmla="*/ 9 h 19"/>
              <a:gd name="T2" fmla="*/ 0 w 16"/>
              <a:gd name="T3" fmla="*/ 9 h 19"/>
              <a:gd name="T4" fmla="*/ 0 w 16"/>
              <a:gd name="T5" fmla="*/ 13 h 19"/>
              <a:gd name="T6" fmla="*/ 1 w 16"/>
              <a:gd name="T7" fmla="*/ 15 h 19"/>
              <a:gd name="T8" fmla="*/ 5 w 16"/>
              <a:gd name="T9" fmla="*/ 17 h 19"/>
              <a:gd name="T10" fmla="*/ 9 w 16"/>
              <a:gd name="T11" fmla="*/ 19 h 19"/>
              <a:gd name="T12" fmla="*/ 9 w 16"/>
              <a:gd name="T13" fmla="*/ 19 h 19"/>
              <a:gd name="T14" fmla="*/ 13 w 16"/>
              <a:gd name="T15" fmla="*/ 17 h 19"/>
              <a:gd name="T16" fmla="*/ 15 w 16"/>
              <a:gd name="T17" fmla="*/ 15 h 19"/>
              <a:gd name="T18" fmla="*/ 16 w 16"/>
              <a:gd name="T19" fmla="*/ 13 h 19"/>
              <a:gd name="T20" fmla="*/ 16 w 16"/>
              <a:gd name="T21" fmla="*/ 9 h 19"/>
              <a:gd name="T22" fmla="*/ 16 w 16"/>
              <a:gd name="T23" fmla="*/ 9 h 19"/>
              <a:gd name="T24" fmla="*/ 16 w 16"/>
              <a:gd name="T25" fmla="*/ 6 h 19"/>
              <a:gd name="T26" fmla="*/ 15 w 16"/>
              <a:gd name="T27" fmla="*/ 2 h 19"/>
              <a:gd name="T28" fmla="*/ 13 w 16"/>
              <a:gd name="T29" fmla="*/ 0 h 19"/>
              <a:gd name="T30" fmla="*/ 9 w 16"/>
              <a:gd name="T31" fmla="*/ 0 h 19"/>
              <a:gd name="T32" fmla="*/ 9 w 16"/>
              <a:gd name="T33" fmla="*/ 0 h 19"/>
              <a:gd name="T34" fmla="*/ 5 w 16"/>
              <a:gd name="T35" fmla="*/ 0 h 19"/>
              <a:gd name="T36" fmla="*/ 1 w 16"/>
              <a:gd name="T37" fmla="*/ 2 h 19"/>
              <a:gd name="T38" fmla="*/ 0 w 16"/>
              <a:gd name="T39" fmla="*/ 6 h 19"/>
              <a:gd name="T40" fmla="*/ 0 w 16"/>
              <a:gd name="T41" fmla="*/ 9 h 19"/>
              <a:gd name="T42" fmla="*/ 0 w 16"/>
              <a:gd name="T4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9">
                <a:moveTo>
                  <a:pt x="0" y="9"/>
                </a:moveTo>
                <a:lnTo>
                  <a:pt x="0" y="9"/>
                </a:lnTo>
                <a:lnTo>
                  <a:pt x="0" y="13"/>
                </a:lnTo>
                <a:lnTo>
                  <a:pt x="1" y="15"/>
                </a:lnTo>
                <a:lnTo>
                  <a:pt x="5" y="17"/>
                </a:lnTo>
                <a:lnTo>
                  <a:pt x="9" y="19"/>
                </a:lnTo>
                <a:lnTo>
                  <a:pt x="9" y="19"/>
                </a:lnTo>
                <a:lnTo>
                  <a:pt x="13" y="17"/>
                </a:lnTo>
                <a:lnTo>
                  <a:pt x="15" y="15"/>
                </a:lnTo>
                <a:lnTo>
                  <a:pt x="16" y="13"/>
                </a:lnTo>
                <a:lnTo>
                  <a:pt x="16" y="9"/>
                </a:lnTo>
                <a:lnTo>
                  <a:pt x="16" y="9"/>
                </a:lnTo>
                <a:lnTo>
                  <a:pt x="16" y="6"/>
                </a:lnTo>
                <a:lnTo>
                  <a:pt x="15" y="2"/>
                </a:lnTo>
                <a:lnTo>
                  <a:pt x="13" y="0"/>
                </a:ln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1" y="2"/>
                </a:lnTo>
                <a:lnTo>
                  <a:pt x="0" y="6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956"/>
          <p:cNvSpPr>
            <a:spLocks/>
          </p:cNvSpPr>
          <p:nvPr/>
        </p:nvSpPr>
        <p:spPr bwMode="auto">
          <a:xfrm>
            <a:off x="941899" y="1550278"/>
            <a:ext cx="66135" cy="66135"/>
          </a:xfrm>
          <a:custGeom>
            <a:avLst/>
            <a:gdLst>
              <a:gd name="T0" fmla="*/ 0 w 19"/>
              <a:gd name="T1" fmla="*/ 9 h 19"/>
              <a:gd name="T2" fmla="*/ 0 w 19"/>
              <a:gd name="T3" fmla="*/ 9 h 19"/>
              <a:gd name="T4" fmla="*/ 0 w 19"/>
              <a:gd name="T5" fmla="*/ 13 h 19"/>
              <a:gd name="T6" fmla="*/ 4 w 19"/>
              <a:gd name="T7" fmla="*/ 15 h 19"/>
              <a:gd name="T8" fmla="*/ 6 w 19"/>
              <a:gd name="T9" fmla="*/ 17 h 19"/>
              <a:gd name="T10" fmla="*/ 9 w 19"/>
              <a:gd name="T11" fmla="*/ 19 h 19"/>
              <a:gd name="T12" fmla="*/ 9 w 19"/>
              <a:gd name="T13" fmla="*/ 19 h 19"/>
              <a:gd name="T14" fmla="*/ 13 w 19"/>
              <a:gd name="T15" fmla="*/ 17 h 19"/>
              <a:gd name="T16" fmla="*/ 15 w 19"/>
              <a:gd name="T17" fmla="*/ 15 h 19"/>
              <a:gd name="T18" fmla="*/ 17 w 19"/>
              <a:gd name="T19" fmla="*/ 13 h 19"/>
              <a:gd name="T20" fmla="*/ 19 w 19"/>
              <a:gd name="T21" fmla="*/ 9 h 19"/>
              <a:gd name="T22" fmla="*/ 19 w 19"/>
              <a:gd name="T23" fmla="*/ 9 h 19"/>
              <a:gd name="T24" fmla="*/ 17 w 19"/>
              <a:gd name="T25" fmla="*/ 6 h 19"/>
              <a:gd name="T26" fmla="*/ 15 w 19"/>
              <a:gd name="T27" fmla="*/ 2 h 19"/>
              <a:gd name="T28" fmla="*/ 13 w 19"/>
              <a:gd name="T29" fmla="*/ 0 h 19"/>
              <a:gd name="T30" fmla="*/ 9 w 19"/>
              <a:gd name="T31" fmla="*/ 0 h 19"/>
              <a:gd name="T32" fmla="*/ 9 w 19"/>
              <a:gd name="T33" fmla="*/ 0 h 19"/>
              <a:gd name="T34" fmla="*/ 6 w 19"/>
              <a:gd name="T35" fmla="*/ 0 h 19"/>
              <a:gd name="T36" fmla="*/ 4 w 19"/>
              <a:gd name="T37" fmla="*/ 2 h 19"/>
              <a:gd name="T38" fmla="*/ 0 w 19"/>
              <a:gd name="T39" fmla="*/ 6 h 19"/>
              <a:gd name="T40" fmla="*/ 0 w 19"/>
              <a:gd name="T41" fmla="*/ 9 h 19"/>
              <a:gd name="T42" fmla="*/ 0 w 19"/>
              <a:gd name="T4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" h="19">
                <a:moveTo>
                  <a:pt x="0" y="9"/>
                </a:moveTo>
                <a:lnTo>
                  <a:pt x="0" y="9"/>
                </a:lnTo>
                <a:lnTo>
                  <a:pt x="0" y="13"/>
                </a:lnTo>
                <a:lnTo>
                  <a:pt x="4" y="15"/>
                </a:lnTo>
                <a:lnTo>
                  <a:pt x="6" y="17"/>
                </a:lnTo>
                <a:lnTo>
                  <a:pt x="9" y="19"/>
                </a:lnTo>
                <a:lnTo>
                  <a:pt x="9" y="19"/>
                </a:lnTo>
                <a:lnTo>
                  <a:pt x="13" y="17"/>
                </a:lnTo>
                <a:lnTo>
                  <a:pt x="15" y="15"/>
                </a:lnTo>
                <a:lnTo>
                  <a:pt x="17" y="13"/>
                </a:lnTo>
                <a:lnTo>
                  <a:pt x="19" y="9"/>
                </a:lnTo>
                <a:lnTo>
                  <a:pt x="19" y="9"/>
                </a:lnTo>
                <a:lnTo>
                  <a:pt x="17" y="6"/>
                </a:lnTo>
                <a:lnTo>
                  <a:pt x="15" y="2"/>
                </a:lnTo>
                <a:lnTo>
                  <a:pt x="13" y="0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0" y="6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957"/>
          <p:cNvSpPr>
            <a:spLocks/>
          </p:cNvSpPr>
          <p:nvPr/>
        </p:nvSpPr>
        <p:spPr bwMode="auto">
          <a:xfrm>
            <a:off x="927976" y="1327514"/>
            <a:ext cx="445528" cy="215803"/>
          </a:xfrm>
          <a:custGeom>
            <a:avLst/>
            <a:gdLst>
              <a:gd name="T0" fmla="*/ 75 w 128"/>
              <a:gd name="T1" fmla="*/ 62 h 62"/>
              <a:gd name="T2" fmla="*/ 81 w 128"/>
              <a:gd name="T3" fmla="*/ 58 h 62"/>
              <a:gd name="T4" fmla="*/ 101 w 128"/>
              <a:gd name="T5" fmla="*/ 12 h 62"/>
              <a:gd name="T6" fmla="*/ 122 w 128"/>
              <a:gd name="T7" fmla="*/ 12 h 62"/>
              <a:gd name="T8" fmla="*/ 122 w 128"/>
              <a:gd name="T9" fmla="*/ 12 h 62"/>
              <a:gd name="T10" fmla="*/ 126 w 128"/>
              <a:gd name="T11" fmla="*/ 10 h 62"/>
              <a:gd name="T12" fmla="*/ 128 w 128"/>
              <a:gd name="T13" fmla="*/ 6 h 62"/>
              <a:gd name="T14" fmla="*/ 128 w 128"/>
              <a:gd name="T15" fmla="*/ 6 h 62"/>
              <a:gd name="T16" fmla="*/ 126 w 128"/>
              <a:gd name="T17" fmla="*/ 2 h 62"/>
              <a:gd name="T18" fmla="*/ 122 w 128"/>
              <a:gd name="T19" fmla="*/ 0 h 62"/>
              <a:gd name="T20" fmla="*/ 98 w 128"/>
              <a:gd name="T21" fmla="*/ 0 h 62"/>
              <a:gd name="T22" fmla="*/ 92 w 128"/>
              <a:gd name="T23" fmla="*/ 4 h 62"/>
              <a:gd name="T24" fmla="*/ 71 w 128"/>
              <a:gd name="T25" fmla="*/ 51 h 62"/>
              <a:gd name="T26" fmla="*/ 6 w 128"/>
              <a:gd name="T27" fmla="*/ 51 h 62"/>
              <a:gd name="T28" fmla="*/ 6 w 128"/>
              <a:gd name="T29" fmla="*/ 51 h 62"/>
              <a:gd name="T30" fmla="*/ 2 w 128"/>
              <a:gd name="T31" fmla="*/ 53 h 62"/>
              <a:gd name="T32" fmla="*/ 0 w 128"/>
              <a:gd name="T33" fmla="*/ 56 h 62"/>
              <a:gd name="T34" fmla="*/ 0 w 128"/>
              <a:gd name="T35" fmla="*/ 56 h 62"/>
              <a:gd name="T36" fmla="*/ 2 w 128"/>
              <a:gd name="T37" fmla="*/ 60 h 62"/>
              <a:gd name="T38" fmla="*/ 6 w 128"/>
              <a:gd name="T39" fmla="*/ 62 h 62"/>
              <a:gd name="T40" fmla="*/ 75 w 128"/>
              <a:gd name="T41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62">
                <a:moveTo>
                  <a:pt x="75" y="62"/>
                </a:moveTo>
                <a:lnTo>
                  <a:pt x="81" y="58"/>
                </a:lnTo>
                <a:lnTo>
                  <a:pt x="101" y="12"/>
                </a:lnTo>
                <a:lnTo>
                  <a:pt x="122" y="12"/>
                </a:lnTo>
                <a:lnTo>
                  <a:pt x="122" y="12"/>
                </a:lnTo>
                <a:lnTo>
                  <a:pt x="126" y="10"/>
                </a:lnTo>
                <a:lnTo>
                  <a:pt x="128" y="6"/>
                </a:lnTo>
                <a:lnTo>
                  <a:pt x="128" y="6"/>
                </a:lnTo>
                <a:lnTo>
                  <a:pt x="126" y="2"/>
                </a:lnTo>
                <a:lnTo>
                  <a:pt x="122" y="0"/>
                </a:lnTo>
                <a:lnTo>
                  <a:pt x="98" y="0"/>
                </a:lnTo>
                <a:lnTo>
                  <a:pt x="92" y="4"/>
                </a:lnTo>
                <a:lnTo>
                  <a:pt x="71" y="51"/>
                </a:lnTo>
                <a:lnTo>
                  <a:pt x="6" y="51"/>
                </a:lnTo>
                <a:lnTo>
                  <a:pt x="6" y="51"/>
                </a:lnTo>
                <a:lnTo>
                  <a:pt x="2" y="53"/>
                </a:lnTo>
                <a:lnTo>
                  <a:pt x="0" y="56"/>
                </a:lnTo>
                <a:lnTo>
                  <a:pt x="0" y="56"/>
                </a:lnTo>
                <a:lnTo>
                  <a:pt x="2" y="60"/>
                </a:lnTo>
                <a:lnTo>
                  <a:pt x="6" y="62"/>
                </a:lnTo>
                <a:lnTo>
                  <a:pt x="75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958"/>
          <p:cNvSpPr>
            <a:spLocks noEditPoints="1"/>
          </p:cNvSpPr>
          <p:nvPr/>
        </p:nvSpPr>
        <p:spPr bwMode="auto">
          <a:xfrm>
            <a:off x="875764" y="1282265"/>
            <a:ext cx="351551" cy="208841"/>
          </a:xfrm>
          <a:custGeom>
            <a:avLst/>
            <a:gdLst>
              <a:gd name="T0" fmla="*/ 66 w 101"/>
              <a:gd name="T1" fmla="*/ 0 h 60"/>
              <a:gd name="T2" fmla="*/ 36 w 101"/>
              <a:gd name="T3" fmla="*/ 0 h 60"/>
              <a:gd name="T4" fmla="*/ 11 w 101"/>
              <a:gd name="T5" fmla="*/ 0 h 60"/>
              <a:gd name="T6" fmla="*/ 2 w 101"/>
              <a:gd name="T7" fmla="*/ 4 h 60"/>
              <a:gd name="T8" fmla="*/ 0 w 101"/>
              <a:gd name="T9" fmla="*/ 15 h 60"/>
              <a:gd name="T10" fmla="*/ 13 w 101"/>
              <a:gd name="T11" fmla="*/ 45 h 60"/>
              <a:gd name="T12" fmla="*/ 23 w 101"/>
              <a:gd name="T13" fmla="*/ 56 h 60"/>
              <a:gd name="T14" fmla="*/ 36 w 101"/>
              <a:gd name="T15" fmla="*/ 60 h 60"/>
              <a:gd name="T16" fmla="*/ 66 w 101"/>
              <a:gd name="T17" fmla="*/ 60 h 60"/>
              <a:gd name="T18" fmla="*/ 79 w 101"/>
              <a:gd name="T19" fmla="*/ 56 h 60"/>
              <a:gd name="T20" fmla="*/ 88 w 101"/>
              <a:gd name="T21" fmla="*/ 45 h 60"/>
              <a:gd name="T22" fmla="*/ 99 w 101"/>
              <a:gd name="T23" fmla="*/ 15 h 60"/>
              <a:gd name="T24" fmla="*/ 99 w 101"/>
              <a:gd name="T25" fmla="*/ 4 h 60"/>
              <a:gd name="T26" fmla="*/ 90 w 101"/>
              <a:gd name="T27" fmla="*/ 0 h 60"/>
              <a:gd name="T28" fmla="*/ 77 w 101"/>
              <a:gd name="T29" fmla="*/ 47 h 60"/>
              <a:gd name="T30" fmla="*/ 23 w 101"/>
              <a:gd name="T31" fmla="*/ 47 h 60"/>
              <a:gd name="T32" fmla="*/ 21 w 101"/>
              <a:gd name="T33" fmla="*/ 45 h 60"/>
              <a:gd name="T34" fmla="*/ 23 w 101"/>
              <a:gd name="T35" fmla="*/ 43 h 60"/>
              <a:gd name="T36" fmla="*/ 77 w 101"/>
              <a:gd name="T37" fmla="*/ 41 h 60"/>
              <a:gd name="T38" fmla="*/ 77 w 101"/>
              <a:gd name="T39" fmla="*/ 43 h 60"/>
              <a:gd name="T40" fmla="*/ 79 w 101"/>
              <a:gd name="T41" fmla="*/ 45 h 60"/>
              <a:gd name="T42" fmla="*/ 77 w 101"/>
              <a:gd name="T43" fmla="*/ 47 h 60"/>
              <a:gd name="T44" fmla="*/ 83 w 101"/>
              <a:gd name="T45" fmla="*/ 30 h 60"/>
              <a:gd name="T46" fmla="*/ 17 w 101"/>
              <a:gd name="T47" fmla="*/ 30 h 60"/>
              <a:gd name="T48" fmla="*/ 13 w 101"/>
              <a:gd name="T49" fmla="*/ 28 h 60"/>
              <a:gd name="T50" fmla="*/ 15 w 101"/>
              <a:gd name="T51" fmla="*/ 26 h 60"/>
              <a:gd name="T52" fmla="*/ 83 w 101"/>
              <a:gd name="T53" fmla="*/ 25 h 60"/>
              <a:gd name="T54" fmla="*/ 84 w 101"/>
              <a:gd name="T55" fmla="*/ 26 h 60"/>
              <a:gd name="T56" fmla="*/ 86 w 101"/>
              <a:gd name="T57" fmla="*/ 28 h 60"/>
              <a:gd name="T58" fmla="*/ 83 w 101"/>
              <a:gd name="T59" fmla="*/ 30 h 60"/>
              <a:gd name="T60" fmla="*/ 88 w 101"/>
              <a:gd name="T61" fmla="*/ 15 h 60"/>
              <a:gd name="T62" fmla="*/ 11 w 101"/>
              <a:gd name="T63" fmla="*/ 15 h 60"/>
              <a:gd name="T64" fmla="*/ 10 w 101"/>
              <a:gd name="T65" fmla="*/ 11 h 60"/>
              <a:gd name="T66" fmla="*/ 10 w 101"/>
              <a:gd name="T67" fmla="*/ 10 h 60"/>
              <a:gd name="T68" fmla="*/ 88 w 101"/>
              <a:gd name="T69" fmla="*/ 10 h 60"/>
              <a:gd name="T70" fmla="*/ 90 w 101"/>
              <a:gd name="T71" fmla="*/ 10 h 60"/>
              <a:gd name="T72" fmla="*/ 92 w 101"/>
              <a:gd name="T73" fmla="*/ 11 h 60"/>
              <a:gd name="T74" fmla="*/ 88 w 101"/>
              <a:gd name="T75" fmla="*/ 1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60">
                <a:moveTo>
                  <a:pt x="90" y="0"/>
                </a:moveTo>
                <a:lnTo>
                  <a:pt x="66" y="0"/>
                </a:lnTo>
                <a:lnTo>
                  <a:pt x="66" y="0"/>
                </a:lnTo>
                <a:lnTo>
                  <a:pt x="36" y="0"/>
                </a:lnTo>
                <a:lnTo>
                  <a:pt x="11" y="0"/>
                </a:lnTo>
                <a:lnTo>
                  <a:pt x="11" y="0"/>
                </a:lnTo>
                <a:lnTo>
                  <a:pt x="6" y="0"/>
                </a:lnTo>
                <a:lnTo>
                  <a:pt x="2" y="4"/>
                </a:lnTo>
                <a:lnTo>
                  <a:pt x="0" y="10"/>
                </a:lnTo>
                <a:lnTo>
                  <a:pt x="0" y="15"/>
                </a:lnTo>
                <a:lnTo>
                  <a:pt x="13" y="45"/>
                </a:lnTo>
                <a:lnTo>
                  <a:pt x="13" y="45"/>
                </a:lnTo>
                <a:lnTo>
                  <a:pt x="17" y="51"/>
                </a:lnTo>
                <a:lnTo>
                  <a:pt x="23" y="56"/>
                </a:lnTo>
                <a:lnTo>
                  <a:pt x="28" y="58"/>
                </a:lnTo>
                <a:lnTo>
                  <a:pt x="36" y="60"/>
                </a:lnTo>
                <a:lnTo>
                  <a:pt x="66" y="60"/>
                </a:lnTo>
                <a:lnTo>
                  <a:pt x="66" y="60"/>
                </a:lnTo>
                <a:lnTo>
                  <a:pt x="73" y="58"/>
                </a:lnTo>
                <a:lnTo>
                  <a:pt x="79" y="56"/>
                </a:lnTo>
                <a:lnTo>
                  <a:pt x="84" y="51"/>
                </a:lnTo>
                <a:lnTo>
                  <a:pt x="88" y="45"/>
                </a:lnTo>
                <a:lnTo>
                  <a:pt x="99" y="15"/>
                </a:lnTo>
                <a:lnTo>
                  <a:pt x="99" y="15"/>
                </a:lnTo>
                <a:lnTo>
                  <a:pt x="101" y="10"/>
                </a:lnTo>
                <a:lnTo>
                  <a:pt x="99" y="4"/>
                </a:lnTo>
                <a:lnTo>
                  <a:pt x="96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77" y="47"/>
                </a:move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1" y="45"/>
                </a:lnTo>
                <a:lnTo>
                  <a:pt x="21" y="45"/>
                </a:lnTo>
                <a:lnTo>
                  <a:pt x="23" y="43"/>
                </a:lnTo>
                <a:lnTo>
                  <a:pt x="23" y="41"/>
                </a:lnTo>
                <a:lnTo>
                  <a:pt x="77" y="41"/>
                </a:lnTo>
                <a:lnTo>
                  <a:pt x="77" y="41"/>
                </a:lnTo>
                <a:lnTo>
                  <a:pt x="77" y="43"/>
                </a:lnTo>
                <a:lnTo>
                  <a:pt x="79" y="45"/>
                </a:lnTo>
                <a:lnTo>
                  <a:pt x="79" y="45"/>
                </a:lnTo>
                <a:lnTo>
                  <a:pt x="77" y="47"/>
                </a:lnTo>
                <a:lnTo>
                  <a:pt x="77" y="47"/>
                </a:lnTo>
                <a:lnTo>
                  <a:pt x="77" y="47"/>
                </a:lnTo>
                <a:close/>
                <a:moveTo>
                  <a:pt x="83" y="30"/>
                </a:moveTo>
                <a:lnTo>
                  <a:pt x="17" y="30"/>
                </a:lnTo>
                <a:lnTo>
                  <a:pt x="17" y="30"/>
                </a:lnTo>
                <a:lnTo>
                  <a:pt x="15" y="30"/>
                </a:lnTo>
                <a:lnTo>
                  <a:pt x="13" y="28"/>
                </a:lnTo>
                <a:lnTo>
                  <a:pt x="13" y="28"/>
                </a:lnTo>
                <a:lnTo>
                  <a:pt x="15" y="26"/>
                </a:lnTo>
                <a:lnTo>
                  <a:pt x="17" y="25"/>
                </a:lnTo>
                <a:lnTo>
                  <a:pt x="83" y="25"/>
                </a:lnTo>
                <a:lnTo>
                  <a:pt x="83" y="25"/>
                </a:lnTo>
                <a:lnTo>
                  <a:pt x="84" y="26"/>
                </a:lnTo>
                <a:lnTo>
                  <a:pt x="86" y="28"/>
                </a:lnTo>
                <a:lnTo>
                  <a:pt x="86" y="28"/>
                </a:lnTo>
                <a:lnTo>
                  <a:pt x="84" y="30"/>
                </a:lnTo>
                <a:lnTo>
                  <a:pt x="83" y="30"/>
                </a:lnTo>
                <a:lnTo>
                  <a:pt x="83" y="30"/>
                </a:lnTo>
                <a:close/>
                <a:moveTo>
                  <a:pt x="88" y="15"/>
                </a:moveTo>
                <a:lnTo>
                  <a:pt x="11" y="15"/>
                </a:lnTo>
                <a:lnTo>
                  <a:pt x="11" y="15"/>
                </a:lnTo>
                <a:lnTo>
                  <a:pt x="10" y="13"/>
                </a:lnTo>
                <a:lnTo>
                  <a:pt x="10" y="11"/>
                </a:lnTo>
                <a:lnTo>
                  <a:pt x="10" y="11"/>
                </a:lnTo>
                <a:lnTo>
                  <a:pt x="10" y="10"/>
                </a:lnTo>
                <a:lnTo>
                  <a:pt x="11" y="10"/>
                </a:lnTo>
                <a:lnTo>
                  <a:pt x="88" y="10"/>
                </a:lnTo>
                <a:lnTo>
                  <a:pt x="88" y="10"/>
                </a:lnTo>
                <a:lnTo>
                  <a:pt x="90" y="10"/>
                </a:lnTo>
                <a:lnTo>
                  <a:pt x="92" y="11"/>
                </a:lnTo>
                <a:lnTo>
                  <a:pt x="92" y="11"/>
                </a:lnTo>
                <a:lnTo>
                  <a:pt x="90" y="13"/>
                </a:lnTo>
                <a:lnTo>
                  <a:pt x="88" y="15"/>
                </a:lnTo>
                <a:lnTo>
                  <a:pt x="88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Freeform 959"/>
          <p:cNvSpPr>
            <a:spLocks/>
          </p:cNvSpPr>
          <p:nvPr/>
        </p:nvSpPr>
        <p:spPr bwMode="auto">
          <a:xfrm>
            <a:off x="6323047" y="1557239"/>
            <a:ext cx="69614" cy="45250"/>
          </a:xfrm>
          <a:custGeom>
            <a:avLst/>
            <a:gdLst>
              <a:gd name="T0" fmla="*/ 20 w 20"/>
              <a:gd name="T1" fmla="*/ 9 h 13"/>
              <a:gd name="T2" fmla="*/ 20 w 20"/>
              <a:gd name="T3" fmla="*/ 9 h 13"/>
              <a:gd name="T4" fmla="*/ 20 w 20"/>
              <a:gd name="T5" fmla="*/ 11 h 13"/>
              <a:gd name="T6" fmla="*/ 18 w 20"/>
              <a:gd name="T7" fmla="*/ 13 h 13"/>
              <a:gd name="T8" fmla="*/ 3 w 20"/>
              <a:gd name="T9" fmla="*/ 13 h 13"/>
              <a:gd name="T10" fmla="*/ 3 w 20"/>
              <a:gd name="T11" fmla="*/ 13 h 13"/>
              <a:gd name="T12" fmla="*/ 2 w 20"/>
              <a:gd name="T13" fmla="*/ 11 h 13"/>
              <a:gd name="T14" fmla="*/ 0 w 20"/>
              <a:gd name="T15" fmla="*/ 9 h 13"/>
              <a:gd name="T16" fmla="*/ 0 w 20"/>
              <a:gd name="T17" fmla="*/ 4 h 13"/>
              <a:gd name="T18" fmla="*/ 0 w 20"/>
              <a:gd name="T19" fmla="*/ 4 h 13"/>
              <a:gd name="T20" fmla="*/ 2 w 20"/>
              <a:gd name="T21" fmla="*/ 2 h 13"/>
              <a:gd name="T22" fmla="*/ 3 w 20"/>
              <a:gd name="T23" fmla="*/ 0 h 13"/>
              <a:gd name="T24" fmla="*/ 18 w 20"/>
              <a:gd name="T25" fmla="*/ 0 h 13"/>
              <a:gd name="T26" fmla="*/ 18 w 20"/>
              <a:gd name="T27" fmla="*/ 0 h 13"/>
              <a:gd name="T28" fmla="*/ 20 w 20"/>
              <a:gd name="T29" fmla="*/ 2 h 13"/>
              <a:gd name="T30" fmla="*/ 20 w 20"/>
              <a:gd name="T31" fmla="*/ 4 h 13"/>
              <a:gd name="T32" fmla="*/ 20 w 20"/>
              <a:gd name="T3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3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3"/>
                </a:lnTo>
                <a:lnTo>
                  <a:pt x="3" y="13"/>
                </a:lnTo>
                <a:lnTo>
                  <a:pt x="3" y="13"/>
                </a:lnTo>
                <a:lnTo>
                  <a:pt x="2" y="11"/>
                </a:lnTo>
                <a:lnTo>
                  <a:pt x="0" y="9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4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Freeform 960"/>
          <p:cNvSpPr>
            <a:spLocks/>
          </p:cNvSpPr>
          <p:nvPr/>
        </p:nvSpPr>
        <p:spPr bwMode="auto">
          <a:xfrm>
            <a:off x="6323047" y="1511991"/>
            <a:ext cx="69614" cy="38289"/>
          </a:xfrm>
          <a:custGeom>
            <a:avLst/>
            <a:gdLst>
              <a:gd name="T0" fmla="*/ 20 w 20"/>
              <a:gd name="T1" fmla="*/ 7 h 11"/>
              <a:gd name="T2" fmla="*/ 20 w 20"/>
              <a:gd name="T3" fmla="*/ 7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2 w 20"/>
              <a:gd name="T13" fmla="*/ 11 h 11"/>
              <a:gd name="T14" fmla="*/ 0 w 20"/>
              <a:gd name="T15" fmla="*/ 7 h 11"/>
              <a:gd name="T16" fmla="*/ 0 w 20"/>
              <a:gd name="T17" fmla="*/ 2 h 11"/>
              <a:gd name="T18" fmla="*/ 0 w 20"/>
              <a:gd name="T19" fmla="*/ 2 h 11"/>
              <a:gd name="T20" fmla="*/ 2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2 h 11"/>
              <a:gd name="T32" fmla="*/ 20 w 20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7"/>
                </a:moveTo>
                <a:lnTo>
                  <a:pt x="20" y="7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0" y="7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961"/>
          <p:cNvSpPr>
            <a:spLocks/>
          </p:cNvSpPr>
          <p:nvPr/>
        </p:nvSpPr>
        <p:spPr bwMode="auto">
          <a:xfrm>
            <a:off x="6323047" y="1459779"/>
            <a:ext cx="69614" cy="38289"/>
          </a:xfrm>
          <a:custGeom>
            <a:avLst/>
            <a:gdLst>
              <a:gd name="T0" fmla="*/ 20 w 20"/>
              <a:gd name="T1" fmla="*/ 9 h 11"/>
              <a:gd name="T2" fmla="*/ 20 w 20"/>
              <a:gd name="T3" fmla="*/ 9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2 w 20"/>
              <a:gd name="T13" fmla="*/ 11 h 11"/>
              <a:gd name="T14" fmla="*/ 0 w 20"/>
              <a:gd name="T15" fmla="*/ 9 h 11"/>
              <a:gd name="T16" fmla="*/ 0 w 20"/>
              <a:gd name="T17" fmla="*/ 3 h 11"/>
              <a:gd name="T18" fmla="*/ 0 w 20"/>
              <a:gd name="T19" fmla="*/ 3 h 11"/>
              <a:gd name="T20" fmla="*/ 2 w 20"/>
              <a:gd name="T21" fmla="*/ 2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2 h 11"/>
              <a:gd name="T30" fmla="*/ 20 w 20"/>
              <a:gd name="T31" fmla="*/ 3 h 11"/>
              <a:gd name="T32" fmla="*/ 20 w 20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3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962"/>
          <p:cNvSpPr>
            <a:spLocks/>
          </p:cNvSpPr>
          <p:nvPr/>
        </p:nvSpPr>
        <p:spPr bwMode="auto">
          <a:xfrm>
            <a:off x="6323047" y="1414532"/>
            <a:ext cx="69614" cy="38289"/>
          </a:xfrm>
          <a:custGeom>
            <a:avLst/>
            <a:gdLst>
              <a:gd name="T0" fmla="*/ 20 w 20"/>
              <a:gd name="T1" fmla="*/ 7 h 11"/>
              <a:gd name="T2" fmla="*/ 20 w 20"/>
              <a:gd name="T3" fmla="*/ 7 h 11"/>
              <a:gd name="T4" fmla="*/ 20 w 20"/>
              <a:gd name="T5" fmla="*/ 9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2 w 20"/>
              <a:gd name="T13" fmla="*/ 9 h 11"/>
              <a:gd name="T14" fmla="*/ 0 w 20"/>
              <a:gd name="T15" fmla="*/ 7 h 11"/>
              <a:gd name="T16" fmla="*/ 0 w 20"/>
              <a:gd name="T17" fmla="*/ 1 h 11"/>
              <a:gd name="T18" fmla="*/ 0 w 20"/>
              <a:gd name="T19" fmla="*/ 1 h 11"/>
              <a:gd name="T20" fmla="*/ 2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1 h 11"/>
              <a:gd name="T32" fmla="*/ 20 w 20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7"/>
                </a:moveTo>
                <a:lnTo>
                  <a:pt x="20" y="7"/>
                </a:lnTo>
                <a:lnTo>
                  <a:pt x="20" y="9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9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1"/>
                </a:lnTo>
                <a:lnTo>
                  <a:pt x="2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963"/>
          <p:cNvSpPr>
            <a:spLocks/>
          </p:cNvSpPr>
          <p:nvPr/>
        </p:nvSpPr>
        <p:spPr bwMode="auto">
          <a:xfrm>
            <a:off x="6323047" y="1362321"/>
            <a:ext cx="69614" cy="38289"/>
          </a:xfrm>
          <a:custGeom>
            <a:avLst/>
            <a:gdLst>
              <a:gd name="T0" fmla="*/ 20 w 20"/>
              <a:gd name="T1" fmla="*/ 9 h 11"/>
              <a:gd name="T2" fmla="*/ 20 w 20"/>
              <a:gd name="T3" fmla="*/ 9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2 w 20"/>
              <a:gd name="T13" fmla="*/ 11 h 11"/>
              <a:gd name="T14" fmla="*/ 0 w 20"/>
              <a:gd name="T15" fmla="*/ 9 h 11"/>
              <a:gd name="T16" fmla="*/ 0 w 20"/>
              <a:gd name="T17" fmla="*/ 2 h 11"/>
              <a:gd name="T18" fmla="*/ 0 w 20"/>
              <a:gd name="T19" fmla="*/ 2 h 11"/>
              <a:gd name="T20" fmla="*/ 2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2 h 11"/>
              <a:gd name="T32" fmla="*/ 20 w 20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964"/>
          <p:cNvSpPr>
            <a:spLocks/>
          </p:cNvSpPr>
          <p:nvPr/>
        </p:nvSpPr>
        <p:spPr bwMode="auto">
          <a:xfrm>
            <a:off x="6323047" y="1310111"/>
            <a:ext cx="69614" cy="38289"/>
          </a:xfrm>
          <a:custGeom>
            <a:avLst/>
            <a:gdLst>
              <a:gd name="T0" fmla="*/ 20 w 20"/>
              <a:gd name="T1" fmla="*/ 9 h 11"/>
              <a:gd name="T2" fmla="*/ 20 w 20"/>
              <a:gd name="T3" fmla="*/ 9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2 w 20"/>
              <a:gd name="T13" fmla="*/ 11 h 11"/>
              <a:gd name="T14" fmla="*/ 0 w 20"/>
              <a:gd name="T15" fmla="*/ 9 h 11"/>
              <a:gd name="T16" fmla="*/ 0 w 20"/>
              <a:gd name="T17" fmla="*/ 3 h 11"/>
              <a:gd name="T18" fmla="*/ 0 w 20"/>
              <a:gd name="T19" fmla="*/ 3 h 11"/>
              <a:gd name="T20" fmla="*/ 2 w 20"/>
              <a:gd name="T21" fmla="*/ 2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2 h 11"/>
              <a:gd name="T30" fmla="*/ 20 w 20"/>
              <a:gd name="T31" fmla="*/ 3 h 11"/>
              <a:gd name="T32" fmla="*/ 20 w 20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3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965"/>
          <p:cNvSpPr>
            <a:spLocks/>
          </p:cNvSpPr>
          <p:nvPr/>
        </p:nvSpPr>
        <p:spPr bwMode="auto">
          <a:xfrm>
            <a:off x="6323047" y="1264861"/>
            <a:ext cx="69614" cy="38289"/>
          </a:xfrm>
          <a:custGeom>
            <a:avLst/>
            <a:gdLst>
              <a:gd name="T0" fmla="*/ 20 w 20"/>
              <a:gd name="T1" fmla="*/ 7 h 11"/>
              <a:gd name="T2" fmla="*/ 20 w 20"/>
              <a:gd name="T3" fmla="*/ 7 h 11"/>
              <a:gd name="T4" fmla="*/ 20 w 20"/>
              <a:gd name="T5" fmla="*/ 9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2 w 20"/>
              <a:gd name="T13" fmla="*/ 9 h 11"/>
              <a:gd name="T14" fmla="*/ 0 w 20"/>
              <a:gd name="T15" fmla="*/ 7 h 11"/>
              <a:gd name="T16" fmla="*/ 0 w 20"/>
              <a:gd name="T17" fmla="*/ 1 h 11"/>
              <a:gd name="T18" fmla="*/ 0 w 20"/>
              <a:gd name="T19" fmla="*/ 1 h 11"/>
              <a:gd name="T20" fmla="*/ 2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1 h 11"/>
              <a:gd name="T32" fmla="*/ 20 w 20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7"/>
                </a:moveTo>
                <a:lnTo>
                  <a:pt x="20" y="7"/>
                </a:lnTo>
                <a:lnTo>
                  <a:pt x="20" y="9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9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1"/>
                </a:lnTo>
                <a:lnTo>
                  <a:pt x="2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966"/>
          <p:cNvSpPr>
            <a:spLocks/>
          </p:cNvSpPr>
          <p:nvPr/>
        </p:nvSpPr>
        <p:spPr bwMode="auto">
          <a:xfrm>
            <a:off x="6323047" y="1212651"/>
            <a:ext cx="69614" cy="38289"/>
          </a:xfrm>
          <a:custGeom>
            <a:avLst/>
            <a:gdLst>
              <a:gd name="T0" fmla="*/ 20 w 20"/>
              <a:gd name="T1" fmla="*/ 9 h 11"/>
              <a:gd name="T2" fmla="*/ 20 w 20"/>
              <a:gd name="T3" fmla="*/ 9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2 w 20"/>
              <a:gd name="T13" fmla="*/ 11 h 11"/>
              <a:gd name="T14" fmla="*/ 0 w 20"/>
              <a:gd name="T15" fmla="*/ 9 h 11"/>
              <a:gd name="T16" fmla="*/ 0 w 20"/>
              <a:gd name="T17" fmla="*/ 1 h 11"/>
              <a:gd name="T18" fmla="*/ 0 w 20"/>
              <a:gd name="T19" fmla="*/ 1 h 11"/>
              <a:gd name="T20" fmla="*/ 2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1 h 11"/>
              <a:gd name="T32" fmla="*/ 20 w 20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2" y="11"/>
                </a:lnTo>
                <a:lnTo>
                  <a:pt x="0" y="9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1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967"/>
          <p:cNvSpPr>
            <a:spLocks/>
          </p:cNvSpPr>
          <p:nvPr/>
        </p:nvSpPr>
        <p:spPr bwMode="auto">
          <a:xfrm>
            <a:off x="6406582" y="1557239"/>
            <a:ext cx="73096" cy="45250"/>
          </a:xfrm>
          <a:custGeom>
            <a:avLst/>
            <a:gdLst>
              <a:gd name="T0" fmla="*/ 21 w 21"/>
              <a:gd name="T1" fmla="*/ 9 h 13"/>
              <a:gd name="T2" fmla="*/ 21 w 21"/>
              <a:gd name="T3" fmla="*/ 9 h 13"/>
              <a:gd name="T4" fmla="*/ 19 w 21"/>
              <a:gd name="T5" fmla="*/ 11 h 13"/>
              <a:gd name="T6" fmla="*/ 17 w 21"/>
              <a:gd name="T7" fmla="*/ 13 h 13"/>
              <a:gd name="T8" fmla="*/ 2 w 21"/>
              <a:gd name="T9" fmla="*/ 13 h 13"/>
              <a:gd name="T10" fmla="*/ 2 w 21"/>
              <a:gd name="T11" fmla="*/ 13 h 13"/>
              <a:gd name="T12" fmla="*/ 0 w 21"/>
              <a:gd name="T13" fmla="*/ 11 h 13"/>
              <a:gd name="T14" fmla="*/ 0 w 21"/>
              <a:gd name="T15" fmla="*/ 9 h 13"/>
              <a:gd name="T16" fmla="*/ 0 w 21"/>
              <a:gd name="T17" fmla="*/ 4 h 13"/>
              <a:gd name="T18" fmla="*/ 0 w 21"/>
              <a:gd name="T19" fmla="*/ 4 h 13"/>
              <a:gd name="T20" fmla="*/ 0 w 21"/>
              <a:gd name="T21" fmla="*/ 2 h 13"/>
              <a:gd name="T22" fmla="*/ 2 w 21"/>
              <a:gd name="T23" fmla="*/ 0 h 13"/>
              <a:gd name="T24" fmla="*/ 17 w 21"/>
              <a:gd name="T25" fmla="*/ 0 h 13"/>
              <a:gd name="T26" fmla="*/ 17 w 21"/>
              <a:gd name="T27" fmla="*/ 0 h 13"/>
              <a:gd name="T28" fmla="*/ 19 w 21"/>
              <a:gd name="T29" fmla="*/ 2 h 13"/>
              <a:gd name="T30" fmla="*/ 21 w 21"/>
              <a:gd name="T31" fmla="*/ 4 h 13"/>
              <a:gd name="T32" fmla="*/ 21 w 21"/>
              <a:gd name="T3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3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968"/>
          <p:cNvSpPr>
            <a:spLocks/>
          </p:cNvSpPr>
          <p:nvPr/>
        </p:nvSpPr>
        <p:spPr bwMode="auto">
          <a:xfrm>
            <a:off x="6406582" y="1511991"/>
            <a:ext cx="73096" cy="38289"/>
          </a:xfrm>
          <a:custGeom>
            <a:avLst/>
            <a:gdLst>
              <a:gd name="T0" fmla="*/ 21 w 21"/>
              <a:gd name="T1" fmla="*/ 7 h 11"/>
              <a:gd name="T2" fmla="*/ 21 w 21"/>
              <a:gd name="T3" fmla="*/ 7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7 h 11"/>
              <a:gd name="T16" fmla="*/ 0 w 21"/>
              <a:gd name="T17" fmla="*/ 2 h 11"/>
              <a:gd name="T18" fmla="*/ 0 w 21"/>
              <a:gd name="T19" fmla="*/ 2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2 h 11"/>
              <a:gd name="T32" fmla="*/ 21 w 21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7"/>
                </a:moveTo>
                <a:lnTo>
                  <a:pt x="21" y="7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7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Freeform 969"/>
          <p:cNvSpPr>
            <a:spLocks/>
          </p:cNvSpPr>
          <p:nvPr/>
        </p:nvSpPr>
        <p:spPr bwMode="auto">
          <a:xfrm>
            <a:off x="6406582" y="1459779"/>
            <a:ext cx="73096" cy="38289"/>
          </a:xfrm>
          <a:custGeom>
            <a:avLst/>
            <a:gdLst>
              <a:gd name="T0" fmla="*/ 21 w 21"/>
              <a:gd name="T1" fmla="*/ 9 h 11"/>
              <a:gd name="T2" fmla="*/ 21 w 21"/>
              <a:gd name="T3" fmla="*/ 9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9 h 11"/>
              <a:gd name="T16" fmla="*/ 0 w 21"/>
              <a:gd name="T17" fmla="*/ 3 h 11"/>
              <a:gd name="T18" fmla="*/ 0 w 21"/>
              <a:gd name="T19" fmla="*/ 3 h 11"/>
              <a:gd name="T20" fmla="*/ 0 w 21"/>
              <a:gd name="T21" fmla="*/ 2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2 h 11"/>
              <a:gd name="T30" fmla="*/ 21 w 21"/>
              <a:gd name="T31" fmla="*/ 3 h 11"/>
              <a:gd name="T32" fmla="*/ 21 w 21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3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970"/>
          <p:cNvSpPr>
            <a:spLocks/>
          </p:cNvSpPr>
          <p:nvPr/>
        </p:nvSpPr>
        <p:spPr bwMode="auto">
          <a:xfrm>
            <a:off x="6406582" y="1414532"/>
            <a:ext cx="73096" cy="38289"/>
          </a:xfrm>
          <a:custGeom>
            <a:avLst/>
            <a:gdLst>
              <a:gd name="T0" fmla="*/ 21 w 21"/>
              <a:gd name="T1" fmla="*/ 7 h 11"/>
              <a:gd name="T2" fmla="*/ 21 w 21"/>
              <a:gd name="T3" fmla="*/ 7 h 11"/>
              <a:gd name="T4" fmla="*/ 19 w 21"/>
              <a:gd name="T5" fmla="*/ 9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9 h 11"/>
              <a:gd name="T14" fmla="*/ 0 w 21"/>
              <a:gd name="T15" fmla="*/ 7 h 11"/>
              <a:gd name="T16" fmla="*/ 0 w 21"/>
              <a:gd name="T17" fmla="*/ 1 h 11"/>
              <a:gd name="T18" fmla="*/ 0 w 21"/>
              <a:gd name="T19" fmla="*/ 1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1 h 11"/>
              <a:gd name="T32" fmla="*/ 21 w 21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7"/>
                </a:moveTo>
                <a:lnTo>
                  <a:pt x="21" y="7"/>
                </a:lnTo>
                <a:lnTo>
                  <a:pt x="19" y="9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1"/>
                </a:lnTo>
                <a:lnTo>
                  <a:pt x="2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971"/>
          <p:cNvSpPr>
            <a:spLocks/>
          </p:cNvSpPr>
          <p:nvPr/>
        </p:nvSpPr>
        <p:spPr bwMode="auto">
          <a:xfrm>
            <a:off x="6406582" y="1362321"/>
            <a:ext cx="73096" cy="38289"/>
          </a:xfrm>
          <a:custGeom>
            <a:avLst/>
            <a:gdLst>
              <a:gd name="T0" fmla="*/ 21 w 21"/>
              <a:gd name="T1" fmla="*/ 9 h 11"/>
              <a:gd name="T2" fmla="*/ 21 w 21"/>
              <a:gd name="T3" fmla="*/ 9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9 h 11"/>
              <a:gd name="T16" fmla="*/ 0 w 21"/>
              <a:gd name="T17" fmla="*/ 2 h 11"/>
              <a:gd name="T18" fmla="*/ 0 w 21"/>
              <a:gd name="T19" fmla="*/ 2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2 h 11"/>
              <a:gd name="T32" fmla="*/ 21 w 21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972"/>
          <p:cNvSpPr>
            <a:spLocks/>
          </p:cNvSpPr>
          <p:nvPr/>
        </p:nvSpPr>
        <p:spPr bwMode="auto">
          <a:xfrm>
            <a:off x="6486638" y="1557239"/>
            <a:ext cx="69614" cy="45250"/>
          </a:xfrm>
          <a:custGeom>
            <a:avLst/>
            <a:gdLst>
              <a:gd name="T0" fmla="*/ 20 w 20"/>
              <a:gd name="T1" fmla="*/ 9 h 13"/>
              <a:gd name="T2" fmla="*/ 20 w 20"/>
              <a:gd name="T3" fmla="*/ 9 h 13"/>
              <a:gd name="T4" fmla="*/ 20 w 20"/>
              <a:gd name="T5" fmla="*/ 11 h 13"/>
              <a:gd name="T6" fmla="*/ 18 w 20"/>
              <a:gd name="T7" fmla="*/ 13 h 13"/>
              <a:gd name="T8" fmla="*/ 3 w 20"/>
              <a:gd name="T9" fmla="*/ 13 h 13"/>
              <a:gd name="T10" fmla="*/ 3 w 20"/>
              <a:gd name="T11" fmla="*/ 13 h 13"/>
              <a:gd name="T12" fmla="*/ 1 w 20"/>
              <a:gd name="T13" fmla="*/ 11 h 13"/>
              <a:gd name="T14" fmla="*/ 0 w 20"/>
              <a:gd name="T15" fmla="*/ 9 h 13"/>
              <a:gd name="T16" fmla="*/ 0 w 20"/>
              <a:gd name="T17" fmla="*/ 4 h 13"/>
              <a:gd name="T18" fmla="*/ 0 w 20"/>
              <a:gd name="T19" fmla="*/ 4 h 13"/>
              <a:gd name="T20" fmla="*/ 1 w 20"/>
              <a:gd name="T21" fmla="*/ 2 h 13"/>
              <a:gd name="T22" fmla="*/ 3 w 20"/>
              <a:gd name="T23" fmla="*/ 0 h 13"/>
              <a:gd name="T24" fmla="*/ 18 w 20"/>
              <a:gd name="T25" fmla="*/ 0 h 13"/>
              <a:gd name="T26" fmla="*/ 18 w 20"/>
              <a:gd name="T27" fmla="*/ 0 h 13"/>
              <a:gd name="T28" fmla="*/ 20 w 20"/>
              <a:gd name="T29" fmla="*/ 2 h 13"/>
              <a:gd name="T30" fmla="*/ 20 w 20"/>
              <a:gd name="T31" fmla="*/ 4 h 13"/>
              <a:gd name="T32" fmla="*/ 20 w 20"/>
              <a:gd name="T3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3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3"/>
                </a:lnTo>
                <a:lnTo>
                  <a:pt x="3" y="13"/>
                </a:lnTo>
                <a:lnTo>
                  <a:pt x="3" y="13"/>
                </a:lnTo>
                <a:lnTo>
                  <a:pt x="1" y="11"/>
                </a:lnTo>
                <a:lnTo>
                  <a:pt x="0" y="9"/>
                </a:lnTo>
                <a:lnTo>
                  <a:pt x="0" y="4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4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973"/>
          <p:cNvSpPr>
            <a:spLocks/>
          </p:cNvSpPr>
          <p:nvPr/>
        </p:nvSpPr>
        <p:spPr bwMode="auto">
          <a:xfrm>
            <a:off x="6486638" y="1511991"/>
            <a:ext cx="69614" cy="38289"/>
          </a:xfrm>
          <a:custGeom>
            <a:avLst/>
            <a:gdLst>
              <a:gd name="T0" fmla="*/ 20 w 20"/>
              <a:gd name="T1" fmla="*/ 7 h 11"/>
              <a:gd name="T2" fmla="*/ 20 w 20"/>
              <a:gd name="T3" fmla="*/ 7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1 w 20"/>
              <a:gd name="T13" fmla="*/ 11 h 11"/>
              <a:gd name="T14" fmla="*/ 0 w 20"/>
              <a:gd name="T15" fmla="*/ 7 h 11"/>
              <a:gd name="T16" fmla="*/ 0 w 20"/>
              <a:gd name="T17" fmla="*/ 2 h 11"/>
              <a:gd name="T18" fmla="*/ 0 w 20"/>
              <a:gd name="T19" fmla="*/ 2 h 11"/>
              <a:gd name="T20" fmla="*/ 1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2 h 11"/>
              <a:gd name="T32" fmla="*/ 20 w 20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7"/>
                </a:moveTo>
                <a:lnTo>
                  <a:pt x="20" y="7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0" y="7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974"/>
          <p:cNvSpPr>
            <a:spLocks/>
          </p:cNvSpPr>
          <p:nvPr/>
        </p:nvSpPr>
        <p:spPr bwMode="auto">
          <a:xfrm>
            <a:off x="6486638" y="1459779"/>
            <a:ext cx="69614" cy="38289"/>
          </a:xfrm>
          <a:custGeom>
            <a:avLst/>
            <a:gdLst>
              <a:gd name="T0" fmla="*/ 20 w 20"/>
              <a:gd name="T1" fmla="*/ 9 h 11"/>
              <a:gd name="T2" fmla="*/ 20 w 20"/>
              <a:gd name="T3" fmla="*/ 9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1 w 20"/>
              <a:gd name="T13" fmla="*/ 11 h 11"/>
              <a:gd name="T14" fmla="*/ 0 w 20"/>
              <a:gd name="T15" fmla="*/ 9 h 11"/>
              <a:gd name="T16" fmla="*/ 0 w 20"/>
              <a:gd name="T17" fmla="*/ 3 h 11"/>
              <a:gd name="T18" fmla="*/ 0 w 20"/>
              <a:gd name="T19" fmla="*/ 3 h 11"/>
              <a:gd name="T20" fmla="*/ 1 w 20"/>
              <a:gd name="T21" fmla="*/ 2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2 h 11"/>
              <a:gd name="T30" fmla="*/ 20 w 20"/>
              <a:gd name="T31" fmla="*/ 3 h 11"/>
              <a:gd name="T32" fmla="*/ 20 w 20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3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975"/>
          <p:cNvSpPr>
            <a:spLocks/>
          </p:cNvSpPr>
          <p:nvPr/>
        </p:nvSpPr>
        <p:spPr bwMode="auto">
          <a:xfrm>
            <a:off x="6486638" y="1414532"/>
            <a:ext cx="69614" cy="38289"/>
          </a:xfrm>
          <a:custGeom>
            <a:avLst/>
            <a:gdLst>
              <a:gd name="T0" fmla="*/ 20 w 20"/>
              <a:gd name="T1" fmla="*/ 7 h 11"/>
              <a:gd name="T2" fmla="*/ 20 w 20"/>
              <a:gd name="T3" fmla="*/ 7 h 11"/>
              <a:gd name="T4" fmla="*/ 20 w 20"/>
              <a:gd name="T5" fmla="*/ 9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1 w 20"/>
              <a:gd name="T13" fmla="*/ 9 h 11"/>
              <a:gd name="T14" fmla="*/ 0 w 20"/>
              <a:gd name="T15" fmla="*/ 7 h 11"/>
              <a:gd name="T16" fmla="*/ 0 w 20"/>
              <a:gd name="T17" fmla="*/ 1 h 11"/>
              <a:gd name="T18" fmla="*/ 0 w 20"/>
              <a:gd name="T19" fmla="*/ 1 h 11"/>
              <a:gd name="T20" fmla="*/ 1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1 h 11"/>
              <a:gd name="T32" fmla="*/ 20 w 20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7"/>
                </a:moveTo>
                <a:lnTo>
                  <a:pt x="20" y="7"/>
                </a:lnTo>
                <a:lnTo>
                  <a:pt x="20" y="9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1" y="9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1"/>
                </a:lnTo>
                <a:lnTo>
                  <a:pt x="2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976"/>
          <p:cNvSpPr>
            <a:spLocks/>
          </p:cNvSpPr>
          <p:nvPr/>
        </p:nvSpPr>
        <p:spPr bwMode="auto">
          <a:xfrm>
            <a:off x="6486638" y="1362321"/>
            <a:ext cx="69614" cy="38289"/>
          </a:xfrm>
          <a:custGeom>
            <a:avLst/>
            <a:gdLst>
              <a:gd name="T0" fmla="*/ 20 w 20"/>
              <a:gd name="T1" fmla="*/ 9 h 11"/>
              <a:gd name="T2" fmla="*/ 20 w 20"/>
              <a:gd name="T3" fmla="*/ 9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1 w 20"/>
              <a:gd name="T13" fmla="*/ 11 h 11"/>
              <a:gd name="T14" fmla="*/ 0 w 20"/>
              <a:gd name="T15" fmla="*/ 9 h 11"/>
              <a:gd name="T16" fmla="*/ 0 w 20"/>
              <a:gd name="T17" fmla="*/ 2 h 11"/>
              <a:gd name="T18" fmla="*/ 0 w 20"/>
              <a:gd name="T19" fmla="*/ 2 h 11"/>
              <a:gd name="T20" fmla="*/ 1 w 20"/>
              <a:gd name="T21" fmla="*/ 0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0 h 11"/>
              <a:gd name="T30" fmla="*/ 20 w 20"/>
              <a:gd name="T31" fmla="*/ 2 h 11"/>
              <a:gd name="T32" fmla="*/ 20 w 20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0"/>
                </a:lnTo>
                <a:lnTo>
                  <a:pt x="20" y="2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977"/>
          <p:cNvSpPr>
            <a:spLocks/>
          </p:cNvSpPr>
          <p:nvPr/>
        </p:nvSpPr>
        <p:spPr bwMode="auto">
          <a:xfrm>
            <a:off x="6486638" y="1310111"/>
            <a:ext cx="69614" cy="38289"/>
          </a:xfrm>
          <a:custGeom>
            <a:avLst/>
            <a:gdLst>
              <a:gd name="T0" fmla="*/ 20 w 20"/>
              <a:gd name="T1" fmla="*/ 9 h 11"/>
              <a:gd name="T2" fmla="*/ 20 w 20"/>
              <a:gd name="T3" fmla="*/ 9 h 11"/>
              <a:gd name="T4" fmla="*/ 20 w 20"/>
              <a:gd name="T5" fmla="*/ 11 h 11"/>
              <a:gd name="T6" fmla="*/ 18 w 20"/>
              <a:gd name="T7" fmla="*/ 11 h 11"/>
              <a:gd name="T8" fmla="*/ 3 w 20"/>
              <a:gd name="T9" fmla="*/ 11 h 11"/>
              <a:gd name="T10" fmla="*/ 3 w 20"/>
              <a:gd name="T11" fmla="*/ 11 h 11"/>
              <a:gd name="T12" fmla="*/ 1 w 20"/>
              <a:gd name="T13" fmla="*/ 11 h 11"/>
              <a:gd name="T14" fmla="*/ 0 w 20"/>
              <a:gd name="T15" fmla="*/ 9 h 11"/>
              <a:gd name="T16" fmla="*/ 0 w 20"/>
              <a:gd name="T17" fmla="*/ 3 h 11"/>
              <a:gd name="T18" fmla="*/ 0 w 20"/>
              <a:gd name="T19" fmla="*/ 3 h 11"/>
              <a:gd name="T20" fmla="*/ 1 w 20"/>
              <a:gd name="T21" fmla="*/ 2 h 11"/>
              <a:gd name="T22" fmla="*/ 3 w 20"/>
              <a:gd name="T23" fmla="*/ 0 h 11"/>
              <a:gd name="T24" fmla="*/ 18 w 20"/>
              <a:gd name="T25" fmla="*/ 0 h 11"/>
              <a:gd name="T26" fmla="*/ 18 w 20"/>
              <a:gd name="T27" fmla="*/ 0 h 11"/>
              <a:gd name="T28" fmla="*/ 20 w 20"/>
              <a:gd name="T29" fmla="*/ 2 h 11"/>
              <a:gd name="T30" fmla="*/ 20 w 20"/>
              <a:gd name="T31" fmla="*/ 3 h 11"/>
              <a:gd name="T32" fmla="*/ 20 w 20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1">
                <a:moveTo>
                  <a:pt x="20" y="9"/>
                </a:moveTo>
                <a:lnTo>
                  <a:pt x="20" y="9"/>
                </a:lnTo>
                <a:lnTo>
                  <a:pt x="20" y="11"/>
                </a:lnTo>
                <a:lnTo>
                  <a:pt x="18" y="11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lnTo>
                  <a:pt x="18" y="0"/>
                </a:lnTo>
                <a:lnTo>
                  <a:pt x="18" y="0"/>
                </a:lnTo>
                <a:lnTo>
                  <a:pt x="20" y="2"/>
                </a:lnTo>
                <a:lnTo>
                  <a:pt x="20" y="3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978"/>
          <p:cNvSpPr>
            <a:spLocks/>
          </p:cNvSpPr>
          <p:nvPr/>
        </p:nvSpPr>
        <p:spPr bwMode="auto">
          <a:xfrm>
            <a:off x="6570175" y="1557239"/>
            <a:ext cx="73096" cy="45250"/>
          </a:xfrm>
          <a:custGeom>
            <a:avLst/>
            <a:gdLst>
              <a:gd name="T0" fmla="*/ 21 w 21"/>
              <a:gd name="T1" fmla="*/ 9 h 13"/>
              <a:gd name="T2" fmla="*/ 21 w 21"/>
              <a:gd name="T3" fmla="*/ 9 h 13"/>
              <a:gd name="T4" fmla="*/ 19 w 21"/>
              <a:gd name="T5" fmla="*/ 11 h 13"/>
              <a:gd name="T6" fmla="*/ 17 w 21"/>
              <a:gd name="T7" fmla="*/ 13 h 13"/>
              <a:gd name="T8" fmla="*/ 2 w 21"/>
              <a:gd name="T9" fmla="*/ 13 h 13"/>
              <a:gd name="T10" fmla="*/ 2 w 21"/>
              <a:gd name="T11" fmla="*/ 13 h 13"/>
              <a:gd name="T12" fmla="*/ 0 w 21"/>
              <a:gd name="T13" fmla="*/ 11 h 13"/>
              <a:gd name="T14" fmla="*/ 0 w 21"/>
              <a:gd name="T15" fmla="*/ 9 h 13"/>
              <a:gd name="T16" fmla="*/ 0 w 21"/>
              <a:gd name="T17" fmla="*/ 4 h 13"/>
              <a:gd name="T18" fmla="*/ 0 w 21"/>
              <a:gd name="T19" fmla="*/ 4 h 13"/>
              <a:gd name="T20" fmla="*/ 0 w 21"/>
              <a:gd name="T21" fmla="*/ 2 h 13"/>
              <a:gd name="T22" fmla="*/ 2 w 21"/>
              <a:gd name="T23" fmla="*/ 0 h 13"/>
              <a:gd name="T24" fmla="*/ 17 w 21"/>
              <a:gd name="T25" fmla="*/ 0 h 13"/>
              <a:gd name="T26" fmla="*/ 17 w 21"/>
              <a:gd name="T27" fmla="*/ 0 h 13"/>
              <a:gd name="T28" fmla="*/ 19 w 21"/>
              <a:gd name="T29" fmla="*/ 2 h 13"/>
              <a:gd name="T30" fmla="*/ 21 w 21"/>
              <a:gd name="T31" fmla="*/ 4 h 13"/>
              <a:gd name="T32" fmla="*/ 21 w 21"/>
              <a:gd name="T3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3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979"/>
          <p:cNvSpPr>
            <a:spLocks/>
          </p:cNvSpPr>
          <p:nvPr/>
        </p:nvSpPr>
        <p:spPr bwMode="auto">
          <a:xfrm>
            <a:off x="6570175" y="1511991"/>
            <a:ext cx="73096" cy="38289"/>
          </a:xfrm>
          <a:custGeom>
            <a:avLst/>
            <a:gdLst>
              <a:gd name="T0" fmla="*/ 21 w 21"/>
              <a:gd name="T1" fmla="*/ 7 h 11"/>
              <a:gd name="T2" fmla="*/ 21 w 21"/>
              <a:gd name="T3" fmla="*/ 7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7 h 11"/>
              <a:gd name="T16" fmla="*/ 0 w 21"/>
              <a:gd name="T17" fmla="*/ 2 h 11"/>
              <a:gd name="T18" fmla="*/ 0 w 21"/>
              <a:gd name="T19" fmla="*/ 2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2 h 11"/>
              <a:gd name="T32" fmla="*/ 21 w 21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7"/>
                </a:moveTo>
                <a:lnTo>
                  <a:pt x="21" y="7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7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980"/>
          <p:cNvSpPr>
            <a:spLocks/>
          </p:cNvSpPr>
          <p:nvPr/>
        </p:nvSpPr>
        <p:spPr bwMode="auto">
          <a:xfrm>
            <a:off x="6570175" y="1459779"/>
            <a:ext cx="73096" cy="38289"/>
          </a:xfrm>
          <a:custGeom>
            <a:avLst/>
            <a:gdLst>
              <a:gd name="T0" fmla="*/ 21 w 21"/>
              <a:gd name="T1" fmla="*/ 9 h 11"/>
              <a:gd name="T2" fmla="*/ 21 w 21"/>
              <a:gd name="T3" fmla="*/ 9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9 h 11"/>
              <a:gd name="T16" fmla="*/ 0 w 21"/>
              <a:gd name="T17" fmla="*/ 3 h 11"/>
              <a:gd name="T18" fmla="*/ 0 w 21"/>
              <a:gd name="T19" fmla="*/ 3 h 11"/>
              <a:gd name="T20" fmla="*/ 0 w 21"/>
              <a:gd name="T21" fmla="*/ 2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2 h 11"/>
              <a:gd name="T30" fmla="*/ 21 w 21"/>
              <a:gd name="T31" fmla="*/ 3 h 11"/>
              <a:gd name="T32" fmla="*/ 21 w 21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3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981"/>
          <p:cNvSpPr>
            <a:spLocks/>
          </p:cNvSpPr>
          <p:nvPr/>
        </p:nvSpPr>
        <p:spPr bwMode="auto">
          <a:xfrm>
            <a:off x="6570175" y="1414532"/>
            <a:ext cx="73096" cy="38289"/>
          </a:xfrm>
          <a:custGeom>
            <a:avLst/>
            <a:gdLst>
              <a:gd name="T0" fmla="*/ 21 w 21"/>
              <a:gd name="T1" fmla="*/ 7 h 11"/>
              <a:gd name="T2" fmla="*/ 21 w 21"/>
              <a:gd name="T3" fmla="*/ 7 h 11"/>
              <a:gd name="T4" fmla="*/ 19 w 21"/>
              <a:gd name="T5" fmla="*/ 9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9 h 11"/>
              <a:gd name="T14" fmla="*/ 0 w 21"/>
              <a:gd name="T15" fmla="*/ 7 h 11"/>
              <a:gd name="T16" fmla="*/ 0 w 21"/>
              <a:gd name="T17" fmla="*/ 1 h 11"/>
              <a:gd name="T18" fmla="*/ 0 w 21"/>
              <a:gd name="T19" fmla="*/ 1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1 h 11"/>
              <a:gd name="T32" fmla="*/ 21 w 21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7"/>
                </a:moveTo>
                <a:lnTo>
                  <a:pt x="21" y="7"/>
                </a:lnTo>
                <a:lnTo>
                  <a:pt x="19" y="9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1"/>
                </a:lnTo>
                <a:lnTo>
                  <a:pt x="2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982"/>
          <p:cNvSpPr>
            <a:spLocks/>
          </p:cNvSpPr>
          <p:nvPr/>
        </p:nvSpPr>
        <p:spPr bwMode="auto">
          <a:xfrm>
            <a:off x="6570175" y="1362321"/>
            <a:ext cx="73096" cy="38289"/>
          </a:xfrm>
          <a:custGeom>
            <a:avLst/>
            <a:gdLst>
              <a:gd name="T0" fmla="*/ 21 w 21"/>
              <a:gd name="T1" fmla="*/ 9 h 11"/>
              <a:gd name="T2" fmla="*/ 21 w 21"/>
              <a:gd name="T3" fmla="*/ 9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9 h 11"/>
              <a:gd name="T16" fmla="*/ 0 w 21"/>
              <a:gd name="T17" fmla="*/ 2 h 11"/>
              <a:gd name="T18" fmla="*/ 0 w 21"/>
              <a:gd name="T19" fmla="*/ 2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2 h 11"/>
              <a:gd name="T32" fmla="*/ 21 w 21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983"/>
          <p:cNvSpPr>
            <a:spLocks/>
          </p:cNvSpPr>
          <p:nvPr/>
        </p:nvSpPr>
        <p:spPr bwMode="auto">
          <a:xfrm>
            <a:off x="6653710" y="1557239"/>
            <a:ext cx="73096" cy="45250"/>
          </a:xfrm>
          <a:custGeom>
            <a:avLst/>
            <a:gdLst>
              <a:gd name="T0" fmla="*/ 21 w 21"/>
              <a:gd name="T1" fmla="*/ 9 h 13"/>
              <a:gd name="T2" fmla="*/ 21 w 21"/>
              <a:gd name="T3" fmla="*/ 9 h 13"/>
              <a:gd name="T4" fmla="*/ 19 w 21"/>
              <a:gd name="T5" fmla="*/ 11 h 13"/>
              <a:gd name="T6" fmla="*/ 17 w 21"/>
              <a:gd name="T7" fmla="*/ 13 h 13"/>
              <a:gd name="T8" fmla="*/ 2 w 21"/>
              <a:gd name="T9" fmla="*/ 13 h 13"/>
              <a:gd name="T10" fmla="*/ 2 w 21"/>
              <a:gd name="T11" fmla="*/ 13 h 13"/>
              <a:gd name="T12" fmla="*/ 0 w 21"/>
              <a:gd name="T13" fmla="*/ 11 h 13"/>
              <a:gd name="T14" fmla="*/ 0 w 21"/>
              <a:gd name="T15" fmla="*/ 9 h 13"/>
              <a:gd name="T16" fmla="*/ 0 w 21"/>
              <a:gd name="T17" fmla="*/ 4 h 13"/>
              <a:gd name="T18" fmla="*/ 0 w 21"/>
              <a:gd name="T19" fmla="*/ 4 h 13"/>
              <a:gd name="T20" fmla="*/ 0 w 21"/>
              <a:gd name="T21" fmla="*/ 2 h 13"/>
              <a:gd name="T22" fmla="*/ 2 w 21"/>
              <a:gd name="T23" fmla="*/ 0 h 13"/>
              <a:gd name="T24" fmla="*/ 17 w 21"/>
              <a:gd name="T25" fmla="*/ 0 h 13"/>
              <a:gd name="T26" fmla="*/ 17 w 21"/>
              <a:gd name="T27" fmla="*/ 0 h 13"/>
              <a:gd name="T28" fmla="*/ 19 w 21"/>
              <a:gd name="T29" fmla="*/ 2 h 13"/>
              <a:gd name="T30" fmla="*/ 21 w 21"/>
              <a:gd name="T31" fmla="*/ 4 h 13"/>
              <a:gd name="T32" fmla="*/ 21 w 21"/>
              <a:gd name="T3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3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4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984"/>
          <p:cNvSpPr>
            <a:spLocks/>
          </p:cNvSpPr>
          <p:nvPr/>
        </p:nvSpPr>
        <p:spPr bwMode="auto">
          <a:xfrm>
            <a:off x="6653710" y="1511991"/>
            <a:ext cx="73096" cy="38289"/>
          </a:xfrm>
          <a:custGeom>
            <a:avLst/>
            <a:gdLst>
              <a:gd name="T0" fmla="*/ 21 w 21"/>
              <a:gd name="T1" fmla="*/ 7 h 11"/>
              <a:gd name="T2" fmla="*/ 21 w 21"/>
              <a:gd name="T3" fmla="*/ 7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7 h 11"/>
              <a:gd name="T16" fmla="*/ 0 w 21"/>
              <a:gd name="T17" fmla="*/ 2 h 11"/>
              <a:gd name="T18" fmla="*/ 0 w 21"/>
              <a:gd name="T19" fmla="*/ 2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2 h 11"/>
              <a:gd name="T32" fmla="*/ 21 w 21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7"/>
                </a:moveTo>
                <a:lnTo>
                  <a:pt x="21" y="7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7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985"/>
          <p:cNvSpPr>
            <a:spLocks/>
          </p:cNvSpPr>
          <p:nvPr/>
        </p:nvSpPr>
        <p:spPr bwMode="auto">
          <a:xfrm>
            <a:off x="6653710" y="1459779"/>
            <a:ext cx="73096" cy="38289"/>
          </a:xfrm>
          <a:custGeom>
            <a:avLst/>
            <a:gdLst>
              <a:gd name="T0" fmla="*/ 21 w 21"/>
              <a:gd name="T1" fmla="*/ 9 h 11"/>
              <a:gd name="T2" fmla="*/ 21 w 21"/>
              <a:gd name="T3" fmla="*/ 9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9 h 11"/>
              <a:gd name="T16" fmla="*/ 0 w 21"/>
              <a:gd name="T17" fmla="*/ 3 h 11"/>
              <a:gd name="T18" fmla="*/ 0 w 21"/>
              <a:gd name="T19" fmla="*/ 3 h 11"/>
              <a:gd name="T20" fmla="*/ 0 w 21"/>
              <a:gd name="T21" fmla="*/ 2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2 h 11"/>
              <a:gd name="T30" fmla="*/ 21 w 21"/>
              <a:gd name="T31" fmla="*/ 3 h 11"/>
              <a:gd name="T32" fmla="*/ 21 w 21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3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986"/>
          <p:cNvSpPr>
            <a:spLocks/>
          </p:cNvSpPr>
          <p:nvPr/>
        </p:nvSpPr>
        <p:spPr bwMode="auto">
          <a:xfrm>
            <a:off x="6653710" y="1414532"/>
            <a:ext cx="73096" cy="38289"/>
          </a:xfrm>
          <a:custGeom>
            <a:avLst/>
            <a:gdLst>
              <a:gd name="T0" fmla="*/ 21 w 21"/>
              <a:gd name="T1" fmla="*/ 7 h 11"/>
              <a:gd name="T2" fmla="*/ 21 w 21"/>
              <a:gd name="T3" fmla="*/ 7 h 11"/>
              <a:gd name="T4" fmla="*/ 19 w 21"/>
              <a:gd name="T5" fmla="*/ 9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9 h 11"/>
              <a:gd name="T14" fmla="*/ 0 w 21"/>
              <a:gd name="T15" fmla="*/ 7 h 11"/>
              <a:gd name="T16" fmla="*/ 0 w 21"/>
              <a:gd name="T17" fmla="*/ 1 h 11"/>
              <a:gd name="T18" fmla="*/ 0 w 21"/>
              <a:gd name="T19" fmla="*/ 1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1 h 11"/>
              <a:gd name="T32" fmla="*/ 21 w 21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7"/>
                </a:moveTo>
                <a:lnTo>
                  <a:pt x="21" y="7"/>
                </a:lnTo>
                <a:lnTo>
                  <a:pt x="19" y="9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1"/>
                </a:lnTo>
                <a:lnTo>
                  <a:pt x="2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987"/>
          <p:cNvSpPr>
            <a:spLocks/>
          </p:cNvSpPr>
          <p:nvPr/>
        </p:nvSpPr>
        <p:spPr bwMode="auto">
          <a:xfrm>
            <a:off x="6653710" y="1362321"/>
            <a:ext cx="73096" cy="38289"/>
          </a:xfrm>
          <a:custGeom>
            <a:avLst/>
            <a:gdLst>
              <a:gd name="T0" fmla="*/ 21 w 21"/>
              <a:gd name="T1" fmla="*/ 9 h 11"/>
              <a:gd name="T2" fmla="*/ 21 w 21"/>
              <a:gd name="T3" fmla="*/ 9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9 h 11"/>
              <a:gd name="T16" fmla="*/ 0 w 21"/>
              <a:gd name="T17" fmla="*/ 2 h 11"/>
              <a:gd name="T18" fmla="*/ 0 w 21"/>
              <a:gd name="T19" fmla="*/ 2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2 h 11"/>
              <a:gd name="T32" fmla="*/ 21 w 21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2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988"/>
          <p:cNvSpPr>
            <a:spLocks/>
          </p:cNvSpPr>
          <p:nvPr/>
        </p:nvSpPr>
        <p:spPr bwMode="auto">
          <a:xfrm>
            <a:off x="6653710" y="1310111"/>
            <a:ext cx="73096" cy="38289"/>
          </a:xfrm>
          <a:custGeom>
            <a:avLst/>
            <a:gdLst>
              <a:gd name="T0" fmla="*/ 21 w 21"/>
              <a:gd name="T1" fmla="*/ 9 h 11"/>
              <a:gd name="T2" fmla="*/ 21 w 21"/>
              <a:gd name="T3" fmla="*/ 9 h 11"/>
              <a:gd name="T4" fmla="*/ 19 w 21"/>
              <a:gd name="T5" fmla="*/ 11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11 h 11"/>
              <a:gd name="T14" fmla="*/ 0 w 21"/>
              <a:gd name="T15" fmla="*/ 9 h 11"/>
              <a:gd name="T16" fmla="*/ 0 w 21"/>
              <a:gd name="T17" fmla="*/ 3 h 11"/>
              <a:gd name="T18" fmla="*/ 0 w 21"/>
              <a:gd name="T19" fmla="*/ 3 h 11"/>
              <a:gd name="T20" fmla="*/ 0 w 21"/>
              <a:gd name="T21" fmla="*/ 2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2 h 11"/>
              <a:gd name="T30" fmla="*/ 21 w 21"/>
              <a:gd name="T31" fmla="*/ 3 h 11"/>
              <a:gd name="T32" fmla="*/ 21 w 21"/>
              <a:gd name="T33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9"/>
                </a:moveTo>
                <a:lnTo>
                  <a:pt x="21" y="9"/>
                </a:lnTo>
                <a:lnTo>
                  <a:pt x="19" y="11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2"/>
                </a:lnTo>
                <a:lnTo>
                  <a:pt x="21" y="3"/>
                </a:lnTo>
                <a:lnTo>
                  <a:pt x="21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989"/>
          <p:cNvSpPr>
            <a:spLocks/>
          </p:cNvSpPr>
          <p:nvPr/>
        </p:nvSpPr>
        <p:spPr bwMode="auto">
          <a:xfrm>
            <a:off x="6653710" y="1264861"/>
            <a:ext cx="73096" cy="38289"/>
          </a:xfrm>
          <a:custGeom>
            <a:avLst/>
            <a:gdLst>
              <a:gd name="T0" fmla="*/ 21 w 21"/>
              <a:gd name="T1" fmla="*/ 7 h 11"/>
              <a:gd name="T2" fmla="*/ 21 w 21"/>
              <a:gd name="T3" fmla="*/ 7 h 11"/>
              <a:gd name="T4" fmla="*/ 19 w 21"/>
              <a:gd name="T5" fmla="*/ 9 h 11"/>
              <a:gd name="T6" fmla="*/ 17 w 21"/>
              <a:gd name="T7" fmla="*/ 11 h 11"/>
              <a:gd name="T8" fmla="*/ 2 w 21"/>
              <a:gd name="T9" fmla="*/ 11 h 11"/>
              <a:gd name="T10" fmla="*/ 2 w 21"/>
              <a:gd name="T11" fmla="*/ 11 h 11"/>
              <a:gd name="T12" fmla="*/ 0 w 21"/>
              <a:gd name="T13" fmla="*/ 9 h 11"/>
              <a:gd name="T14" fmla="*/ 0 w 21"/>
              <a:gd name="T15" fmla="*/ 7 h 11"/>
              <a:gd name="T16" fmla="*/ 0 w 21"/>
              <a:gd name="T17" fmla="*/ 1 h 11"/>
              <a:gd name="T18" fmla="*/ 0 w 21"/>
              <a:gd name="T19" fmla="*/ 1 h 11"/>
              <a:gd name="T20" fmla="*/ 0 w 21"/>
              <a:gd name="T21" fmla="*/ 0 h 11"/>
              <a:gd name="T22" fmla="*/ 2 w 21"/>
              <a:gd name="T23" fmla="*/ 0 h 11"/>
              <a:gd name="T24" fmla="*/ 17 w 21"/>
              <a:gd name="T25" fmla="*/ 0 h 11"/>
              <a:gd name="T26" fmla="*/ 17 w 21"/>
              <a:gd name="T27" fmla="*/ 0 h 11"/>
              <a:gd name="T28" fmla="*/ 19 w 21"/>
              <a:gd name="T29" fmla="*/ 0 h 11"/>
              <a:gd name="T30" fmla="*/ 21 w 21"/>
              <a:gd name="T31" fmla="*/ 1 h 11"/>
              <a:gd name="T32" fmla="*/ 21 w 21"/>
              <a:gd name="T3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11">
                <a:moveTo>
                  <a:pt x="21" y="7"/>
                </a:moveTo>
                <a:lnTo>
                  <a:pt x="21" y="7"/>
                </a:lnTo>
                <a:lnTo>
                  <a:pt x="19" y="9"/>
                </a:lnTo>
                <a:lnTo>
                  <a:pt x="17" y="11"/>
                </a:lnTo>
                <a:lnTo>
                  <a:pt x="2" y="11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lnTo>
                  <a:pt x="17" y="0"/>
                </a:lnTo>
                <a:lnTo>
                  <a:pt x="17" y="0"/>
                </a:lnTo>
                <a:lnTo>
                  <a:pt x="19" y="0"/>
                </a:lnTo>
                <a:lnTo>
                  <a:pt x="21" y="1"/>
                </a:lnTo>
                <a:lnTo>
                  <a:pt x="2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990"/>
          <p:cNvSpPr>
            <a:spLocks noEditPoints="1"/>
          </p:cNvSpPr>
          <p:nvPr/>
        </p:nvSpPr>
        <p:spPr bwMode="auto">
          <a:xfrm>
            <a:off x="1704169" y="1445856"/>
            <a:ext cx="215803" cy="208841"/>
          </a:xfrm>
          <a:custGeom>
            <a:avLst/>
            <a:gdLst>
              <a:gd name="T0" fmla="*/ 62 w 62"/>
              <a:gd name="T1" fmla="*/ 17 h 60"/>
              <a:gd name="T2" fmla="*/ 60 w 62"/>
              <a:gd name="T3" fmla="*/ 15 h 60"/>
              <a:gd name="T4" fmla="*/ 56 w 62"/>
              <a:gd name="T5" fmla="*/ 15 h 60"/>
              <a:gd name="T6" fmla="*/ 39 w 62"/>
              <a:gd name="T7" fmla="*/ 2 h 60"/>
              <a:gd name="T8" fmla="*/ 32 w 62"/>
              <a:gd name="T9" fmla="*/ 2 h 60"/>
              <a:gd name="T10" fmla="*/ 0 w 62"/>
              <a:gd name="T11" fmla="*/ 36 h 60"/>
              <a:gd name="T12" fmla="*/ 2 w 62"/>
              <a:gd name="T13" fmla="*/ 43 h 60"/>
              <a:gd name="T14" fmla="*/ 19 w 62"/>
              <a:gd name="T15" fmla="*/ 60 h 60"/>
              <a:gd name="T16" fmla="*/ 26 w 62"/>
              <a:gd name="T17" fmla="*/ 58 h 60"/>
              <a:gd name="T18" fmla="*/ 58 w 62"/>
              <a:gd name="T19" fmla="*/ 24 h 60"/>
              <a:gd name="T20" fmla="*/ 6 w 62"/>
              <a:gd name="T21" fmla="*/ 41 h 60"/>
              <a:gd name="T22" fmla="*/ 6 w 62"/>
              <a:gd name="T23" fmla="*/ 37 h 60"/>
              <a:gd name="T24" fmla="*/ 11 w 62"/>
              <a:gd name="T25" fmla="*/ 37 h 60"/>
              <a:gd name="T26" fmla="*/ 11 w 62"/>
              <a:gd name="T27" fmla="*/ 41 h 60"/>
              <a:gd name="T28" fmla="*/ 6 w 62"/>
              <a:gd name="T29" fmla="*/ 41 h 60"/>
              <a:gd name="T30" fmla="*/ 11 w 62"/>
              <a:gd name="T31" fmla="*/ 36 h 60"/>
              <a:gd name="T32" fmla="*/ 11 w 62"/>
              <a:gd name="T33" fmla="*/ 32 h 60"/>
              <a:gd name="T34" fmla="*/ 15 w 62"/>
              <a:gd name="T35" fmla="*/ 32 h 60"/>
              <a:gd name="T36" fmla="*/ 15 w 62"/>
              <a:gd name="T37" fmla="*/ 36 h 60"/>
              <a:gd name="T38" fmla="*/ 11 w 62"/>
              <a:gd name="T39" fmla="*/ 36 h 60"/>
              <a:gd name="T40" fmla="*/ 15 w 62"/>
              <a:gd name="T41" fmla="*/ 28 h 60"/>
              <a:gd name="T42" fmla="*/ 19 w 62"/>
              <a:gd name="T43" fmla="*/ 24 h 60"/>
              <a:gd name="T44" fmla="*/ 23 w 62"/>
              <a:gd name="T45" fmla="*/ 28 h 60"/>
              <a:gd name="T46" fmla="*/ 19 w 62"/>
              <a:gd name="T47" fmla="*/ 32 h 60"/>
              <a:gd name="T48" fmla="*/ 11 w 62"/>
              <a:gd name="T49" fmla="*/ 47 h 60"/>
              <a:gd name="T50" fmla="*/ 11 w 62"/>
              <a:gd name="T51" fmla="*/ 43 h 60"/>
              <a:gd name="T52" fmla="*/ 17 w 62"/>
              <a:gd name="T53" fmla="*/ 43 h 60"/>
              <a:gd name="T54" fmla="*/ 17 w 62"/>
              <a:gd name="T55" fmla="*/ 47 h 60"/>
              <a:gd name="T56" fmla="*/ 11 w 62"/>
              <a:gd name="T57" fmla="*/ 47 h 60"/>
              <a:gd name="T58" fmla="*/ 17 w 62"/>
              <a:gd name="T59" fmla="*/ 41 h 60"/>
              <a:gd name="T60" fmla="*/ 17 w 62"/>
              <a:gd name="T61" fmla="*/ 37 h 60"/>
              <a:gd name="T62" fmla="*/ 23 w 62"/>
              <a:gd name="T63" fmla="*/ 37 h 60"/>
              <a:gd name="T64" fmla="*/ 23 w 62"/>
              <a:gd name="T65" fmla="*/ 41 h 60"/>
              <a:gd name="T66" fmla="*/ 17 w 62"/>
              <a:gd name="T67" fmla="*/ 41 h 60"/>
              <a:gd name="T68" fmla="*/ 23 w 62"/>
              <a:gd name="T69" fmla="*/ 34 h 60"/>
              <a:gd name="T70" fmla="*/ 24 w 62"/>
              <a:gd name="T71" fmla="*/ 30 h 60"/>
              <a:gd name="T72" fmla="*/ 28 w 62"/>
              <a:gd name="T73" fmla="*/ 34 h 60"/>
              <a:gd name="T74" fmla="*/ 24 w 62"/>
              <a:gd name="T75" fmla="*/ 37 h 60"/>
              <a:gd name="T76" fmla="*/ 19 w 62"/>
              <a:gd name="T77" fmla="*/ 52 h 60"/>
              <a:gd name="T78" fmla="*/ 19 w 62"/>
              <a:gd name="T79" fmla="*/ 49 h 60"/>
              <a:gd name="T80" fmla="*/ 23 w 62"/>
              <a:gd name="T81" fmla="*/ 49 h 60"/>
              <a:gd name="T82" fmla="*/ 23 w 62"/>
              <a:gd name="T83" fmla="*/ 52 h 60"/>
              <a:gd name="T84" fmla="*/ 19 w 62"/>
              <a:gd name="T85" fmla="*/ 52 h 60"/>
              <a:gd name="T86" fmla="*/ 24 w 62"/>
              <a:gd name="T87" fmla="*/ 49 h 60"/>
              <a:gd name="T88" fmla="*/ 24 w 62"/>
              <a:gd name="T89" fmla="*/ 43 h 60"/>
              <a:gd name="T90" fmla="*/ 28 w 62"/>
              <a:gd name="T91" fmla="*/ 43 h 60"/>
              <a:gd name="T92" fmla="*/ 28 w 62"/>
              <a:gd name="T93" fmla="*/ 49 h 60"/>
              <a:gd name="T94" fmla="*/ 24 w 62"/>
              <a:gd name="T95" fmla="*/ 49 h 60"/>
              <a:gd name="T96" fmla="*/ 28 w 62"/>
              <a:gd name="T97" fmla="*/ 39 h 60"/>
              <a:gd name="T98" fmla="*/ 32 w 62"/>
              <a:gd name="T99" fmla="*/ 37 h 60"/>
              <a:gd name="T100" fmla="*/ 34 w 62"/>
              <a:gd name="T101" fmla="*/ 39 h 60"/>
              <a:gd name="T102" fmla="*/ 32 w 62"/>
              <a:gd name="T103" fmla="*/ 43 h 60"/>
              <a:gd name="T104" fmla="*/ 45 w 62"/>
              <a:gd name="T105" fmla="*/ 32 h 60"/>
              <a:gd name="T106" fmla="*/ 39 w 62"/>
              <a:gd name="T107" fmla="*/ 34 h 60"/>
              <a:gd name="T108" fmla="*/ 28 w 62"/>
              <a:gd name="T109" fmla="*/ 24 h 60"/>
              <a:gd name="T110" fmla="*/ 26 w 62"/>
              <a:gd name="T111" fmla="*/ 19 h 60"/>
              <a:gd name="T112" fmla="*/ 32 w 62"/>
              <a:gd name="T113" fmla="*/ 9 h 60"/>
              <a:gd name="T114" fmla="*/ 38 w 62"/>
              <a:gd name="T115" fmla="*/ 7 h 60"/>
              <a:gd name="T116" fmla="*/ 51 w 62"/>
              <a:gd name="T117" fmla="*/ 17 h 60"/>
              <a:gd name="T118" fmla="*/ 53 w 62"/>
              <a:gd name="T119" fmla="*/ 21 h 60"/>
              <a:gd name="T120" fmla="*/ 45 w 62"/>
              <a:gd name="T121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" h="60">
                <a:moveTo>
                  <a:pt x="58" y="21"/>
                </a:moveTo>
                <a:lnTo>
                  <a:pt x="62" y="17"/>
                </a:lnTo>
                <a:lnTo>
                  <a:pt x="62" y="17"/>
                </a:lnTo>
                <a:lnTo>
                  <a:pt x="62" y="15"/>
                </a:lnTo>
                <a:lnTo>
                  <a:pt x="60" y="15"/>
                </a:lnTo>
                <a:lnTo>
                  <a:pt x="60" y="15"/>
                </a:lnTo>
                <a:lnTo>
                  <a:pt x="58" y="13"/>
                </a:lnTo>
                <a:lnTo>
                  <a:pt x="58" y="13"/>
                </a:lnTo>
                <a:lnTo>
                  <a:pt x="56" y="15"/>
                </a:lnTo>
                <a:lnTo>
                  <a:pt x="43" y="2"/>
                </a:lnTo>
                <a:lnTo>
                  <a:pt x="43" y="2"/>
                </a:lnTo>
                <a:lnTo>
                  <a:pt x="39" y="2"/>
                </a:lnTo>
                <a:lnTo>
                  <a:pt x="38" y="0"/>
                </a:lnTo>
                <a:lnTo>
                  <a:pt x="34" y="2"/>
                </a:lnTo>
                <a:lnTo>
                  <a:pt x="32" y="2"/>
                </a:lnTo>
                <a:lnTo>
                  <a:pt x="2" y="34"/>
                </a:lnTo>
                <a:lnTo>
                  <a:pt x="2" y="34"/>
                </a:lnTo>
                <a:lnTo>
                  <a:pt x="0" y="36"/>
                </a:lnTo>
                <a:lnTo>
                  <a:pt x="0" y="37"/>
                </a:lnTo>
                <a:lnTo>
                  <a:pt x="0" y="41"/>
                </a:lnTo>
                <a:lnTo>
                  <a:pt x="2" y="43"/>
                </a:lnTo>
                <a:lnTo>
                  <a:pt x="17" y="58"/>
                </a:lnTo>
                <a:lnTo>
                  <a:pt x="17" y="58"/>
                </a:lnTo>
                <a:lnTo>
                  <a:pt x="19" y="60"/>
                </a:lnTo>
                <a:lnTo>
                  <a:pt x="21" y="60"/>
                </a:lnTo>
                <a:lnTo>
                  <a:pt x="24" y="60"/>
                </a:lnTo>
                <a:lnTo>
                  <a:pt x="26" y="58"/>
                </a:lnTo>
                <a:lnTo>
                  <a:pt x="56" y="28"/>
                </a:lnTo>
                <a:lnTo>
                  <a:pt x="56" y="28"/>
                </a:lnTo>
                <a:lnTo>
                  <a:pt x="58" y="24"/>
                </a:lnTo>
                <a:lnTo>
                  <a:pt x="58" y="21"/>
                </a:lnTo>
                <a:lnTo>
                  <a:pt x="58" y="21"/>
                </a:lnTo>
                <a:close/>
                <a:moveTo>
                  <a:pt x="6" y="41"/>
                </a:moveTo>
                <a:lnTo>
                  <a:pt x="6" y="41"/>
                </a:lnTo>
                <a:lnTo>
                  <a:pt x="6" y="39"/>
                </a:lnTo>
                <a:lnTo>
                  <a:pt x="6" y="37"/>
                </a:lnTo>
                <a:lnTo>
                  <a:pt x="6" y="37"/>
                </a:lnTo>
                <a:lnTo>
                  <a:pt x="8" y="36"/>
                </a:lnTo>
                <a:lnTo>
                  <a:pt x="11" y="37"/>
                </a:lnTo>
                <a:lnTo>
                  <a:pt x="11" y="37"/>
                </a:lnTo>
                <a:lnTo>
                  <a:pt x="11" y="39"/>
                </a:lnTo>
                <a:lnTo>
                  <a:pt x="11" y="41"/>
                </a:lnTo>
                <a:lnTo>
                  <a:pt x="11" y="41"/>
                </a:lnTo>
                <a:lnTo>
                  <a:pt x="8" y="41"/>
                </a:lnTo>
                <a:lnTo>
                  <a:pt x="6" y="41"/>
                </a:lnTo>
                <a:lnTo>
                  <a:pt x="6" y="41"/>
                </a:lnTo>
                <a:close/>
                <a:moveTo>
                  <a:pt x="11" y="36"/>
                </a:moveTo>
                <a:lnTo>
                  <a:pt x="11" y="36"/>
                </a:lnTo>
                <a:lnTo>
                  <a:pt x="11" y="34"/>
                </a:lnTo>
                <a:lnTo>
                  <a:pt x="11" y="32"/>
                </a:lnTo>
                <a:lnTo>
                  <a:pt x="11" y="32"/>
                </a:lnTo>
                <a:lnTo>
                  <a:pt x="13" y="30"/>
                </a:lnTo>
                <a:lnTo>
                  <a:pt x="15" y="32"/>
                </a:lnTo>
                <a:lnTo>
                  <a:pt x="15" y="32"/>
                </a:lnTo>
                <a:lnTo>
                  <a:pt x="17" y="34"/>
                </a:lnTo>
                <a:lnTo>
                  <a:pt x="15" y="36"/>
                </a:lnTo>
                <a:lnTo>
                  <a:pt x="15" y="36"/>
                </a:lnTo>
                <a:lnTo>
                  <a:pt x="13" y="37"/>
                </a:lnTo>
                <a:lnTo>
                  <a:pt x="11" y="36"/>
                </a:lnTo>
                <a:lnTo>
                  <a:pt x="11" y="36"/>
                </a:lnTo>
                <a:close/>
                <a:moveTo>
                  <a:pt x="17" y="30"/>
                </a:moveTo>
                <a:lnTo>
                  <a:pt x="17" y="30"/>
                </a:lnTo>
                <a:lnTo>
                  <a:pt x="15" y="28"/>
                </a:lnTo>
                <a:lnTo>
                  <a:pt x="17" y="26"/>
                </a:lnTo>
                <a:lnTo>
                  <a:pt x="17" y="26"/>
                </a:lnTo>
                <a:lnTo>
                  <a:pt x="19" y="24"/>
                </a:lnTo>
                <a:lnTo>
                  <a:pt x="21" y="26"/>
                </a:lnTo>
                <a:lnTo>
                  <a:pt x="21" y="26"/>
                </a:lnTo>
                <a:lnTo>
                  <a:pt x="23" y="28"/>
                </a:lnTo>
                <a:lnTo>
                  <a:pt x="21" y="30"/>
                </a:lnTo>
                <a:lnTo>
                  <a:pt x="21" y="30"/>
                </a:lnTo>
                <a:lnTo>
                  <a:pt x="19" y="32"/>
                </a:lnTo>
                <a:lnTo>
                  <a:pt x="17" y="30"/>
                </a:lnTo>
                <a:lnTo>
                  <a:pt x="17" y="30"/>
                </a:lnTo>
                <a:close/>
                <a:moveTo>
                  <a:pt x="11" y="47"/>
                </a:moveTo>
                <a:lnTo>
                  <a:pt x="11" y="47"/>
                </a:lnTo>
                <a:lnTo>
                  <a:pt x="11" y="45"/>
                </a:lnTo>
                <a:lnTo>
                  <a:pt x="11" y="43"/>
                </a:lnTo>
                <a:lnTo>
                  <a:pt x="11" y="43"/>
                </a:lnTo>
                <a:lnTo>
                  <a:pt x="15" y="41"/>
                </a:lnTo>
                <a:lnTo>
                  <a:pt x="17" y="43"/>
                </a:lnTo>
                <a:lnTo>
                  <a:pt x="17" y="43"/>
                </a:lnTo>
                <a:lnTo>
                  <a:pt x="17" y="45"/>
                </a:lnTo>
                <a:lnTo>
                  <a:pt x="17" y="47"/>
                </a:lnTo>
                <a:lnTo>
                  <a:pt x="17" y="47"/>
                </a:lnTo>
                <a:lnTo>
                  <a:pt x="15" y="49"/>
                </a:lnTo>
                <a:lnTo>
                  <a:pt x="11" y="47"/>
                </a:lnTo>
                <a:lnTo>
                  <a:pt x="11" y="47"/>
                </a:lnTo>
                <a:close/>
                <a:moveTo>
                  <a:pt x="17" y="41"/>
                </a:moveTo>
                <a:lnTo>
                  <a:pt x="17" y="41"/>
                </a:lnTo>
                <a:lnTo>
                  <a:pt x="17" y="39"/>
                </a:lnTo>
                <a:lnTo>
                  <a:pt x="17" y="37"/>
                </a:lnTo>
                <a:lnTo>
                  <a:pt x="17" y="37"/>
                </a:lnTo>
                <a:lnTo>
                  <a:pt x="21" y="36"/>
                </a:lnTo>
                <a:lnTo>
                  <a:pt x="23" y="37"/>
                </a:lnTo>
                <a:lnTo>
                  <a:pt x="23" y="37"/>
                </a:lnTo>
                <a:lnTo>
                  <a:pt x="23" y="39"/>
                </a:lnTo>
                <a:lnTo>
                  <a:pt x="23" y="41"/>
                </a:lnTo>
                <a:lnTo>
                  <a:pt x="23" y="41"/>
                </a:lnTo>
                <a:lnTo>
                  <a:pt x="21" y="43"/>
                </a:lnTo>
                <a:lnTo>
                  <a:pt x="17" y="41"/>
                </a:lnTo>
                <a:lnTo>
                  <a:pt x="17" y="41"/>
                </a:lnTo>
                <a:close/>
                <a:moveTo>
                  <a:pt x="23" y="36"/>
                </a:moveTo>
                <a:lnTo>
                  <a:pt x="23" y="36"/>
                </a:lnTo>
                <a:lnTo>
                  <a:pt x="23" y="34"/>
                </a:lnTo>
                <a:lnTo>
                  <a:pt x="23" y="32"/>
                </a:lnTo>
                <a:lnTo>
                  <a:pt x="23" y="32"/>
                </a:lnTo>
                <a:lnTo>
                  <a:pt x="24" y="30"/>
                </a:lnTo>
                <a:lnTo>
                  <a:pt x="28" y="32"/>
                </a:lnTo>
                <a:lnTo>
                  <a:pt x="28" y="32"/>
                </a:lnTo>
                <a:lnTo>
                  <a:pt x="28" y="34"/>
                </a:lnTo>
                <a:lnTo>
                  <a:pt x="28" y="36"/>
                </a:lnTo>
                <a:lnTo>
                  <a:pt x="28" y="36"/>
                </a:lnTo>
                <a:lnTo>
                  <a:pt x="24" y="37"/>
                </a:lnTo>
                <a:lnTo>
                  <a:pt x="23" y="36"/>
                </a:lnTo>
                <a:lnTo>
                  <a:pt x="23" y="36"/>
                </a:lnTo>
                <a:close/>
                <a:moveTo>
                  <a:pt x="19" y="52"/>
                </a:moveTo>
                <a:lnTo>
                  <a:pt x="19" y="52"/>
                </a:lnTo>
                <a:lnTo>
                  <a:pt x="17" y="51"/>
                </a:lnTo>
                <a:lnTo>
                  <a:pt x="19" y="49"/>
                </a:lnTo>
                <a:lnTo>
                  <a:pt x="19" y="49"/>
                </a:lnTo>
                <a:lnTo>
                  <a:pt x="21" y="49"/>
                </a:lnTo>
                <a:lnTo>
                  <a:pt x="23" y="49"/>
                </a:lnTo>
                <a:lnTo>
                  <a:pt x="23" y="49"/>
                </a:lnTo>
                <a:lnTo>
                  <a:pt x="24" y="51"/>
                </a:lnTo>
                <a:lnTo>
                  <a:pt x="23" y="52"/>
                </a:lnTo>
                <a:lnTo>
                  <a:pt x="23" y="52"/>
                </a:lnTo>
                <a:lnTo>
                  <a:pt x="21" y="54"/>
                </a:lnTo>
                <a:lnTo>
                  <a:pt x="19" y="52"/>
                </a:lnTo>
                <a:lnTo>
                  <a:pt x="19" y="52"/>
                </a:lnTo>
                <a:close/>
                <a:moveTo>
                  <a:pt x="24" y="49"/>
                </a:moveTo>
                <a:lnTo>
                  <a:pt x="24" y="49"/>
                </a:lnTo>
                <a:lnTo>
                  <a:pt x="23" y="45"/>
                </a:lnTo>
                <a:lnTo>
                  <a:pt x="24" y="43"/>
                </a:lnTo>
                <a:lnTo>
                  <a:pt x="24" y="43"/>
                </a:lnTo>
                <a:lnTo>
                  <a:pt x="26" y="43"/>
                </a:lnTo>
                <a:lnTo>
                  <a:pt x="28" y="43"/>
                </a:lnTo>
                <a:lnTo>
                  <a:pt x="28" y="43"/>
                </a:lnTo>
                <a:lnTo>
                  <a:pt x="28" y="45"/>
                </a:lnTo>
                <a:lnTo>
                  <a:pt x="28" y="49"/>
                </a:lnTo>
                <a:lnTo>
                  <a:pt x="28" y="49"/>
                </a:lnTo>
                <a:lnTo>
                  <a:pt x="26" y="49"/>
                </a:lnTo>
                <a:lnTo>
                  <a:pt x="24" y="49"/>
                </a:lnTo>
                <a:lnTo>
                  <a:pt x="24" y="49"/>
                </a:lnTo>
                <a:close/>
                <a:moveTo>
                  <a:pt x="30" y="43"/>
                </a:moveTo>
                <a:lnTo>
                  <a:pt x="30" y="43"/>
                </a:lnTo>
                <a:lnTo>
                  <a:pt x="28" y="39"/>
                </a:lnTo>
                <a:lnTo>
                  <a:pt x="30" y="37"/>
                </a:lnTo>
                <a:lnTo>
                  <a:pt x="30" y="37"/>
                </a:lnTo>
                <a:lnTo>
                  <a:pt x="32" y="37"/>
                </a:lnTo>
                <a:lnTo>
                  <a:pt x="34" y="37"/>
                </a:lnTo>
                <a:lnTo>
                  <a:pt x="34" y="37"/>
                </a:lnTo>
                <a:lnTo>
                  <a:pt x="34" y="39"/>
                </a:lnTo>
                <a:lnTo>
                  <a:pt x="34" y="43"/>
                </a:lnTo>
                <a:lnTo>
                  <a:pt x="34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close/>
                <a:moveTo>
                  <a:pt x="45" y="32"/>
                </a:moveTo>
                <a:lnTo>
                  <a:pt x="45" y="32"/>
                </a:lnTo>
                <a:lnTo>
                  <a:pt x="43" y="34"/>
                </a:lnTo>
                <a:lnTo>
                  <a:pt x="39" y="34"/>
                </a:lnTo>
                <a:lnTo>
                  <a:pt x="38" y="34"/>
                </a:lnTo>
                <a:lnTo>
                  <a:pt x="36" y="32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6" y="19"/>
                </a:lnTo>
                <a:lnTo>
                  <a:pt x="26" y="17"/>
                </a:lnTo>
                <a:lnTo>
                  <a:pt x="28" y="15"/>
                </a:lnTo>
                <a:lnTo>
                  <a:pt x="32" y="9"/>
                </a:lnTo>
                <a:lnTo>
                  <a:pt x="32" y="9"/>
                </a:lnTo>
                <a:lnTo>
                  <a:pt x="36" y="7"/>
                </a:lnTo>
                <a:lnTo>
                  <a:pt x="38" y="7"/>
                </a:lnTo>
                <a:lnTo>
                  <a:pt x="41" y="7"/>
                </a:lnTo>
                <a:lnTo>
                  <a:pt x="43" y="9"/>
                </a:lnTo>
                <a:lnTo>
                  <a:pt x="51" y="17"/>
                </a:lnTo>
                <a:lnTo>
                  <a:pt x="51" y="17"/>
                </a:lnTo>
                <a:lnTo>
                  <a:pt x="53" y="19"/>
                </a:lnTo>
                <a:lnTo>
                  <a:pt x="53" y="21"/>
                </a:lnTo>
                <a:lnTo>
                  <a:pt x="53" y="24"/>
                </a:lnTo>
                <a:lnTo>
                  <a:pt x="51" y="26"/>
                </a:lnTo>
                <a:lnTo>
                  <a:pt x="45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991"/>
          <p:cNvSpPr>
            <a:spLocks noEditPoints="1"/>
          </p:cNvSpPr>
          <p:nvPr/>
        </p:nvSpPr>
        <p:spPr bwMode="auto">
          <a:xfrm>
            <a:off x="1523172" y="1223092"/>
            <a:ext cx="174034" cy="194918"/>
          </a:xfrm>
          <a:custGeom>
            <a:avLst/>
            <a:gdLst>
              <a:gd name="T0" fmla="*/ 48 w 50"/>
              <a:gd name="T1" fmla="*/ 2 h 56"/>
              <a:gd name="T2" fmla="*/ 5 w 50"/>
              <a:gd name="T3" fmla="*/ 0 h 56"/>
              <a:gd name="T4" fmla="*/ 2 w 50"/>
              <a:gd name="T5" fmla="*/ 2 h 56"/>
              <a:gd name="T6" fmla="*/ 0 w 50"/>
              <a:gd name="T7" fmla="*/ 6 h 56"/>
              <a:gd name="T8" fmla="*/ 0 w 50"/>
              <a:gd name="T9" fmla="*/ 38 h 56"/>
              <a:gd name="T10" fmla="*/ 2 w 50"/>
              <a:gd name="T11" fmla="*/ 42 h 56"/>
              <a:gd name="T12" fmla="*/ 45 w 50"/>
              <a:gd name="T13" fmla="*/ 43 h 56"/>
              <a:gd name="T14" fmla="*/ 48 w 50"/>
              <a:gd name="T15" fmla="*/ 42 h 56"/>
              <a:gd name="T16" fmla="*/ 50 w 50"/>
              <a:gd name="T17" fmla="*/ 38 h 56"/>
              <a:gd name="T18" fmla="*/ 50 w 50"/>
              <a:gd name="T19" fmla="*/ 6 h 56"/>
              <a:gd name="T20" fmla="*/ 48 w 50"/>
              <a:gd name="T21" fmla="*/ 2 h 56"/>
              <a:gd name="T22" fmla="*/ 48 w 50"/>
              <a:gd name="T23" fmla="*/ 38 h 56"/>
              <a:gd name="T24" fmla="*/ 47 w 50"/>
              <a:gd name="T25" fmla="*/ 40 h 56"/>
              <a:gd name="T26" fmla="*/ 5 w 50"/>
              <a:gd name="T27" fmla="*/ 40 h 56"/>
              <a:gd name="T28" fmla="*/ 3 w 50"/>
              <a:gd name="T29" fmla="*/ 40 h 56"/>
              <a:gd name="T30" fmla="*/ 3 w 50"/>
              <a:gd name="T31" fmla="*/ 38 h 56"/>
              <a:gd name="T32" fmla="*/ 3 w 50"/>
              <a:gd name="T33" fmla="*/ 6 h 56"/>
              <a:gd name="T34" fmla="*/ 3 w 50"/>
              <a:gd name="T35" fmla="*/ 4 h 56"/>
              <a:gd name="T36" fmla="*/ 45 w 50"/>
              <a:gd name="T37" fmla="*/ 4 h 56"/>
              <a:gd name="T38" fmla="*/ 47 w 50"/>
              <a:gd name="T39" fmla="*/ 4 h 56"/>
              <a:gd name="T40" fmla="*/ 48 w 50"/>
              <a:gd name="T41" fmla="*/ 6 h 56"/>
              <a:gd name="T42" fmla="*/ 48 w 50"/>
              <a:gd name="T43" fmla="*/ 43 h 56"/>
              <a:gd name="T44" fmla="*/ 2 w 50"/>
              <a:gd name="T45" fmla="*/ 43 h 56"/>
              <a:gd name="T46" fmla="*/ 2 w 50"/>
              <a:gd name="T47" fmla="*/ 55 h 56"/>
              <a:gd name="T48" fmla="*/ 2 w 50"/>
              <a:gd name="T49" fmla="*/ 56 h 56"/>
              <a:gd name="T50" fmla="*/ 50 w 50"/>
              <a:gd name="T51" fmla="*/ 56 h 56"/>
              <a:gd name="T52" fmla="*/ 50 w 50"/>
              <a:gd name="T53" fmla="*/ 45 h 56"/>
              <a:gd name="T54" fmla="*/ 48 w 50"/>
              <a:gd name="T55" fmla="*/ 43 h 56"/>
              <a:gd name="T56" fmla="*/ 3 w 50"/>
              <a:gd name="T57" fmla="*/ 53 h 56"/>
              <a:gd name="T58" fmla="*/ 48 w 50"/>
              <a:gd name="T59" fmla="*/ 47 h 56"/>
              <a:gd name="T60" fmla="*/ 5 w 50"/>
              <a:gd name="T61" fmla="*/ 53 h 56"/>
              <a:gd name="T62" fmla="*/ 30 w 50"/>
              <a:gd name="T63" fmla="*/ 53 h 56"/>
              <a:gd name="T64" fmla="*/ 30 w 50"/>
              <a:gd name="T65" fmla="*/ 49 h 56"/>
              <a:gd name="T66" fmla="*/ 28 w 50"/>
              <a:gd name="T67" fmla="*/ 47 h 56"/>
              <a:gd name="T68" fmla="*/ 5 w 50"/>
              <a:gd name="T69" fmla="*/ 49 h 56"/>
              <a:gd name="T70" fmla="*/ 5 w 50"/>
              <a:gd name="T71" fmla="*/ 51 h 56"/>
              <a:gd name="T72" fmla="*/ 5 w 50"/>
              <a:gd name="T73" fmla="*/ 5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" h="56">
                <a:moveTo>
                  <a:pt x="48" y="2"/>
                </a:moveTo>
                <a:lnTo>
                  <a:pt x="48" y="2"/>
                </a:lnTo>
                <a:lnTo>
                  <a:pt x="45" y="0"/>
                </a:lnTo>
                <a:lnTo>
                  <a:pt x="5" y="0"/>
                </a:lnTo>
                <a:lnTo>
                  <a:pt x="5" y="0"/>
                </a:lnTo>
                <a:lnTo>
                  <a:pt x="2" y="2"/>
                </a:lnTo>
                <a:lnTo>
                  <a:pt x="2" y="2"/>
                </a:lnTo>
                <a:lnTo>
                  <a:pt x="0" y="6"/>
                </a:lnTo>
                <a:lnTo>
                  <a:pt x="0" y="38"/>
                </a:lnTo>
                <a:lnTo>
                  <a:pt x="0" y="38"/>
                </a:lnTo>
                <a:lnTo>
                  <a:pt x="2" y="42"/>
                </a:lnTo>
                <a:lnTo>
                  <a:pt x="2" y="42"/>
                </a:lnTo>
                <a:lnTo>
                  <a:pt x="5" y="43"/>
                </a:lnTo>
                <a:lnTo>
                  <a:pt x="45" y="43"/>
                </a:lnTo>
                <a:lnTo>
                  <a:pt x="45" y="43"/>
                </a:lnTo>
                <a:lnTo>
                  <a:pt x="48" y="42"/>
                </a:lnTo>
                <a:lnTo>
                  <a:pt x="48" y="42"/>
                </a:lnTo>
                <a:lnTo>
                  <a:pt x="50" y="38"/>
                </a:lnTo>
                <a:lnTo>
                  <a:pt x="50" y="6"/>
                </a:lnTo>
                <a:lnTo>
                  <a:pt x="50" y="6"/>
                </a:lnTo>
                <a:lnTo>
                  <a:pt x="48" y="2"/>
                </a:lnTo>
                <a:lnTo>
                  <a:pt x="48" y="2"/>
                </a:lnTo>
                <a:close/>
                <a:moveTo>
                  <a:pt x="48" y="38"/>
                </a:moveTo>
                <a:lnTo>
                  <a:pt x="48" y="38"/>
                </a:lnTo>
                <a:lnTo>
                  <a:pt x="47" y="40"/>
                </a:lnTo>
                <a:lnTo>
                  <a:pt x="47" y="40"/>
                </a:lnTo>
                <a:lnTo>
                  <a:pt x="45" y="40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3" y="38"/>
                </a:lnTo>
                <a:lnTo>
                  <a:pt x="3" y="6"/>
                </a:lnTo>
                <a:lnTo>
                  <a:pt x="3" y="6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45" y="4"/>
                </a:lnTo>
                <a:lnTo>
                  <a:pt x="45" y="4"/>
                </a:lnTo>
                <a:lnTo>
                  <a:pt x="47" y="4"/>
                </a:lnTo>
                <a:lnTo>
                  <a:pt x="47" y="4"/>
                </a:lnTo>
                <a:lnTo>
                  <a:pt x="48" y="6"/>
                </a:lnTo>
                <a:lnTo>
                  <a:pt x="48" y="38"/>
                </a:lnTo>
                <a:close/>
                <a:moveTo>
                  <a:pt x="48" y="43"/>
                </a:moveTo>
                <a:lnTo>
                  <a:pt x="2" y="43"/>
                </a:lnTo>
                <a:lnTo>
                  <a:pt x="2" y="43"/>
                </a:lnTo>
                <a:lnTo>
                  <a:pt x="2" y="45"/>
                </a:lnTo>
                <a:lnTo>
                  <a:pt x="2" y="55"/>
                </a:lnTo>
                <a:lnTo>
                  <a:pt x="2" y="56"/>
                </a:lnTo>
                <a:lnTo>
                  <a:pt x="2" y="56"/>
                </a:lnTo>
                <a:lnTo>
                  <a:pt x="48" y="56"/>
                </a:lnTo>
                <a:lnTo>
                  <a:pt x="50" y="56"/>
                </a:lnTo>
                <a:lnTo>
                  <a:pt x="50" y="55"/>
                </a:lnTo>
                <a:lnTo>
                  <a:pt x="50" y="45"/>
                </a:lnTo>
                <a:lnTo>
                  <a:pt x="50" y="43"/>
                </a:lnTo>
                <a:lnTo>
                  <a:pt x="48" y="43"/>
                </a:lnTo>
                <a:close/>
                <a:moveTo>
                  <a:pt x="48" y="53"/>
                </a:moveTo>
                <a:lnTo>
                  <a:pt x="3" y="53"/>
                </a:lnTo>
                <a:lnTo>
                  <a:pt x="3" y="47"/>
                </a:lnTo>
                <a:lnTo>
                  <a:pt x="48" y="47"/>
                </a:lnTo>
                <a:lnTo>
                  <a:pt x="48" y="53"/>
                </a:lnTo>
                <a:close/>
                <a:moveTo>
                  <a:pt x="5" y="53"/>
                </a:moveTo>
                <a:lnTo>
                  <a:pt x="28" y="53"/>
                </a:lnTo>
                <a:lnTo>
                  <a:pt x="30" y="53"/>
                </a:lnTo>
                <a:lnTo>
                  <a:pt x="30" y="51"/>
                </a:lnTo>
                <a:lnTo>
                  <a:pt x="30" y="49"/>
                </a:lnTo>
                <a:lnTo>
                  <a:pt x="30" y="49"/>
                </a:lnTo>
                <a:lnTo>
                  <a:pt x="28" y="47"/>
                </a:lnTo>
                <a:lnTo>
                  <a:pt x="5" y="47"/>
                </a:lnTo>
                <a:lnTo>
                  <a:pt x="5" y="49"/>
                </a:lnTo>
                <a:lnTo>
                  <a:pt x="5" y="49"/>
                </a:lnTo>
                <a:lnTo>
                  <a:pt x="5" y="51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Rectangle 992"/>
          <p:cNvSpPr>
            <a:spLocks noChangeArrowheads="1"/>
          </p:cNvSpPr>
          <p:nvPr/>
        </p:nvSpPr>
        <p:spPr bwMode="auto">
          <a:xfrm>
            <a:off x="1725052" y="1264861"/>
            <a:ext cx="31327" cy="1044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Rectangle 993"/>
          <p:cNvSpPr>
            <a:spLocks noChangeArrowheads="1"/>
          </p:cNvSpPr>
          <p:nvPr/>
        </p:nvSpPr>
        <p:spPr bwMode="auto">
          <a:xfrm>
            <a:off x="1784225" y="1264861"/>
            <a:ext cx="31327" cy="1044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994"/>
          <p:cNvSpPr>
            <a:spLocks noEditPoints="1"/>
          </p:cNvSpPr>
          <p:nvPr/>
        </p:nvSpPr>
        <p:spPr bwMode="auto">
          <a:xfrm>
            <a:off x="1839916" y="1264861"/>
            <a:ext cx="20884" cy="135749"/>
          </a:xfrm>
          <a:custGeom>
            <a:avLst/>
            <a:gdLst>
              <a:gd name="T0" fmla="*/ 0 w 6"/>
              <a:gd name="T1" fmla="*/ 0 h 39"/>
              <a:gd name="T2" fmla="*/ 0 w 6"/>
              <a:gd name="T3" fmla="*/ 3 h 39"/>
              <a:gd name="T4" fmla="*/ 4 w 6"/>
              <a:gd name="T5" fmla="*/ 3 h 39"/>
              <a:gd name="T6" fmla="*/ 4 w 6"/>
              <a:gd name="T7" fmla="*/ 5 h 39"/>
              <a:gd name="T8" fmla="*/ 6 w 6"/>
              <a:gd name="T9" fmla="*/ 5 h 39"/>
              <a:gd name="T10" fmla="*/ 6 w 6"/>
              <a:gd name="T11" fmla="*/ 0 h 39"/>
              <a:gd name="T12" fmla="*/ 0 w 6"/>
              <a:gd name="T13" fmla="*/ 0 h 39"/>
              <a:gd name="T14" fmla="*/ 4 w 6"/>
              <a:gd name="T15" fmla="*/ 39 h 39"/>
              <a:gd name="T16" fmla="*/ 6 w 6"/>
              <a:gd name="T17" fmla="*/ 39 h 39"/>
              <a:gd name="T18" fmla="*/ 6 w 6"/>
              <a:gd name="T19" fmla="*/ 30 h 39"/>
              <a:gd name="T20" fmla="*/ 4 w 6"/>
              <a:gd name="T21" fmla="*/ 30 h 39"/>
              <a:gd name="T22" fmla="*/ 4 w 6"/>
              <a:gd name="T23" fmla="*/ 39 h 39"/>
              <a:gd name="T24" fmla="*/ 4 w 6"/>
              <a:gd name="T25" fmla="*/ 22 h 39"/>
              <a:gd name="T26" fmla="*/ 6 w 6"/>
              <a:gd name="T27" fmla="*/ 22 h 39"/>
              <a:gd name="T28" fmla="*/ 6 w 6"/>
              <a:gd name="T29" fmla="*/ 15 h 39"/>
              <a:gd name="T30" fmla="*/ 4 w 6"/>
              <a:gd name="T31" fmla="*/ 15 h 39"/>
              <a:gd name="T32" fmla="*/ 4 w 6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39">
                <a:moveTo>
                  <a:pt x="0" y="0"/>
                </a:moveTo>
                <a:lnTo>
                  <a:pt x="0" y="3"/>
                </a:lnTo>
                <a:lnTo>
                  <a:pt x="4" y="3"/>
                </a:lnTo>
                <a:lnTo>
                  <a:pt x="4" y="5"/>
                </a:lnTo>
                <a:lnTo>
                  <a:pt x="6" y="5"/>
                </a:lnTo>
                <a:lnTo>
                  <a:pt x="6" y="0"/>
                </a:lnTo>
                <a:lnTo>
                  <a:pt x="0" y="0"/>
                </a:lnTo>
                <a:close/>
                <a:moveTo>
                  <a:pt x="4" y="39"/>
                </a:moveTo>
                <a:lnTo>
                  <a:pt x="6" y="39"/>
                </a:lnTo>
                <a:lnTo>
                  <a:pt x="6" y="30"/>
                </a:lnTo>
                <a:lnTo>
                  <a:pt x="4" y="30"/>
                </a:lnTo>
                <a:lnTo>
                  <a:pt x="4" y="39"/>
                </a:lnTo>
                <a:close/>
                <a:moveTo>
                  <a:pt x="4" y="22"/>
                </a:moveTo>
                <a:lnTo>
                  <a:pt x="6" y="22"/>
                </a:lnTo>
                <a:lnTo>
                  <a:pt x="6" y="15"/>
                </a:lnTo>
                <a:lnTo>
                  <a:pt x="4" y="15"/>
                </a:lnTo>
                <a:lnTo>
                  <a:pt x="4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Rectangle 995"/>
          <p:cNvSpPr>
            <a:spLocks noChangeArrowheads="1"/>
          </p:cNvSpPr>
          <p:nvPr/>
        </p:nvSpPr>
        <p:spPr bwMode="auto">
          <a:xfrm>
            <a:off x="1638036" y="1602489"/>
            <a:ext cx="34807" cy="69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Rectangle 996"/>
          <p:cNvSpPr>
            <a:spLocks noChangeArrowheads="1"/>
          </p:cNvSpPr>
          <p:nvPr/>
        </p:nvSpPr>
        <p:spPr bwMode="auto">
          <a:xfrm>
            <a:off x="1582345" y="1602489"/>
            <a:ext cx="31327" cy="696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997"/>
          <p:cNvSpPr>
            <a:spLocks noEditPoints="1"/>
          </p:cNvSpPr>
          <p:nvPr/>
        </p:nvSpPr>
        <p:spPr bwMode="auto">
          <a:xfrm>
            <a:off x="1533615" y="1470222"/>
            <a:ext cx="20884" cy="139227"/>
          </a:xfrm>
          <a:custGeom>
            <a:avLst/>
            <a:gdLst>
              <a:gd name="T0" fmla="*/ 6 w 6"/>
              <a:gd name="T1" fmla="*/ 40 h 40"/>
              <a:gd name="T2" fmla="*/ 6 w 6"/>
              <a:gd name="T3" fmla="*/ 38 h 40"/>
              <a:gd name="T4" fmla="*/ 4 w 6"/>
              <a:gd name="T5" fmla="*/ 38 h 40"/>
              <a:gd name="T6" fmla="*/ 4 w 6"/>
              <a:gd name="T7" fmla="*/ 34 h 40"/>
              <a:gd name="T8" fmla="*/ 0 w 6"/>
              <a:gd name="T9" fmla="*/ 34 h 40"/>
              <a:gd name="T10" fmla="*/ 0 w 6"/>
              <a:gd name="T11" fmla="*/ 40 h 40"/>
              <a:gd name="T12" fmla="*/ 6 w 6"/>
              <a:gd name="T13" fmla="*/ 40 h 40"/>
              <a:gd name="T14" fmla="*/ 4 w 6"/>
              <a:gd name="T15" fmla="*/ 0 h 40"/>
              <a:gd name="T16" fmla="*/ 0 w 6"/>
              <a:gd name="T17" fmla="*/ 0 h 40"/>
              <a:gd name="T18" fmla="*/ 0 w 6"/>
              <a:gd name="T19" fmla="*/ 10 h 40"/>
              <a:gd name="T20" fmla="*/ 4 w 6"/>
              <a:gd name="T21" fmla="*/ 10 h 40"/>
              <a:gd name="T22" fmla="*/ 4 w 6"/>
              <a:gd name="T23" fmla="*/ 0 h 40"/>
              <a:gd name="T24" fmla="*/ 4 w 6"/>
              <a:gd name="T25" fmla="*/ 17 h 40"/>
              <a:gd name="T26" fmla="*/ 0 w 6"/>
              <a:gd name="T27" fmla="*/ 17 h 40"/>
              <a:gd name="T28" fmla="*/ 0 w 6"/>
              <a:gd name="T29" fmla="*/ 27 h 40"/>
              <a:gd name="T30" fmla="*/ 4 w 6"/>
              <a:gd name="T31" fmla="*/ 27 h 40"/>
              <a:gd name="T32" fmla="*/ 4 w 6"/>
              <a:gd name="T33" fmla="*/ 1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40">
                <a:moveTo>
                  <a:pt x="6" y="40"/>
                </a:moveTo>
                <a:lnTo>
                  <a:pt x="6" y="38"/>
                </a:lnTo>
                <a:lnTo>
                  <a:pt x="4" y="38"/>
                </a:lnTo>
                <a:lnTo>
                  <a:pt x="4" y="34"/>
                </a:lnTo>
                <a:lnTo>
                  <a:pt x="0" y="34"/>
                </a:lnTo>
                <a:lnTo>
                  <a:pt x="0" y="40"/>
                </a:lnTo>
                <a:lnTo>
                  <a:pt x="6" y="40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10"/>
                </a:lnTo>
                <a:lnTo>
                  <a:pt x="4" y="10"/>
                </a:lnTo>
                <a:lnTo>
                  <a:pt x="4" y="0"/>
                </a:lnTo>
                <a:close/>
                <a:moveTo>
                  <a:pt x="4" y="17"/>
                </a:moveTo>
                <a:lnTo>
                  <a:pt x="0" y="17"/>
                </a:lnTo>
                <a:lnTo>
                  <a:pt x="0" y="27"/>
                </a:lnTo>
                <a:lnTo>
                  <a:pt x="4" y="27"/>
                </a:lnTo>
                <a:lnTo>
                  <a:pt x="4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Freeform 998"/>
          <p:cNvSpPr>
            <a:spLocks/>
          </p:cNvSpPr>
          <p:nvPr/>
        </p:nvSpPr>
        <p:spPr bwMode="auto">
          <a:xfrm>
            <a:off x="2748375" y="1264861"/>
            <a:ext cx="194918" cy="330667"/>
          </a:xfrm>
          <a:custGeom>
            <a:avLst/>
            <a:gdLst>
              <a:gd name="T0" fmla="*/ 47 w 56"/>
              <a:gd name="T1" fmla="*/ 89 h 95"/>
              <a:gd name="T2" fmla="*/ 43 w 56"/>
              <a:gd name="T3" fmla="*/ 89 h 95"/>
              <a:gd name="T4" fmla="*/ 37 w 56"/>
              <a:gd name="T5" fmla="*/ 84 h 95"/>
              <a:gd name="T6" fmla="*/ 37 w 56"/>
              <a:gd name="T7" fmla="*/ 69 h 95"/>
              <a:gd name="T8" fmla="*/ 37 w 56"/>
              <a:gd name="T9" fmla="*/ 67 h 95"/>
              <a:gd name="T10" fmla="*/ 28 w 56"/>
              <a:gd name="T11" fmla="*/ 61 h 95"/>
              <a:gd name="T12" fmla="*/ 22 w 56"/>
              <a:gd name="T13" fmla="*/ 61 h 95"/>
              <a:gd name="T14" fmla="*/ 21 w 56"/>
              <a:gd name="T15" fmla="*/ 61 h 95"/>
              <a:gd name="T16" fmla="*/ 19 w 56"/>
              <a:gd name="T17" fmla="*/ 59 h 95"/>
              <a:gd name="T18" fmla="*/ 15 w 56"/>
              <a:gd name="T19" fmla="*/ 56 h 95"/>
              <a:gd name="T20" fmla="*/ 15 w 56"/>
              <a:gd name="T21" fmla="*/ 52 h 95"/>
              <a:gd name="T22" fmla="*/ 17 w 56"/>
              <a:gd name="T23" fmla="*/ 44 h 95"/>
              <a:gd name="T24" fmla="*/ 21 w 56"/>
              <a:gd name="T25" fmla="*/ 37 h 95"/>
              <a:gd name="T26" fmla="*/ 22 w 56"/>
              <a:gd name="T27" fmla="*/ 35 h 95"/>
              <a:gd name="T28" fmla="*/ 26 w 56"/>
              <a:gd name="T29" fmla="*/ 30 h 95"/>
              <a:gd name="T30" fmla="*/ 26 w 56"/>
              <a:gd name="T31" fmla="*/ 28 h 95"/>
              <a:gd name="T32" fmla="*/ 41 w 56"/>
              <a:gd name="T33" fmla="*/ 3 h 95"/>
              <a:gd name="T34" fmla="*/ 43 w 56"/>
              <a:gd name="T35" fmla="*/ 1 h 95"/>
              <a:gd name="T36" fmla="*/ 43 w 56"/>
              <a:gd name="T37" fmla="*/ 1 h 95"/>
              <a:gd name="T38" fmla="*/ 37 w 56"/>
              <a:gd name="T39" fmla="*/ 0 h 95"/>
              <a:gd name="T40" fmla="*/ 30 w 56"/>
              <a:gd name="T41" fmla="*/ 5 h 95"/>
              <a:gd name="T42" fmla="*/ 24 w 56"/>
              <a:gd name="T43" fmla="*/ 16 h 95"/>
              <a:gd name="T44" fmla="*/ 2 w 56"/>
              <a:gd name="T45" fmla="*/ 54 h 95"/>
              <a:gd name="T46" fmla="*/ 0 w 56"/>
              <a:gd name="T47" fmla="*/ 61 h 95"/>
              <a:gd name="T48" fmla="*/ 0 w 56"/>
              <a:gd name="T49" fmla="*/ 63 h 95"/>
              <a:gd name="T50" fmla="*/ 2 w 56"/>
              <a:gd name="T51" fmla="*/ 67 h 95"/>
              <a:gd name="T52" fmla="*/ 9 w 56"/>
              <a:gd name="T53" fmla="*/ 69 h 95"/>
              <a:gd name="T54" fmla="*/ 21 w 56"/>
              <a:gd name="T55" fmla="*/ 88 h 95"/>
              <a:gd name="T56" fmla="*/ 21 w 56"/>
              <a:gd name="T57" fmla="*/ 89 h 95"/>
              <a:gd name="T58" fmla="*/ 24 w 56"/>
              <a:gd name="T59" fmla="*/ 95 h 95"/>
              <a:gd name="T60" fmla="*/ 49 w 56"/>
              <a:gd name="T61" fmla="*/ 95 h 95"/>
              <a:gd name="T62" fmla="*/ 52 w 56"/>
              <a:gd name="T63" fmla="*/ 93 h 95"/>
              <a:gd name="T64" fmla="*/ 54 w 56"/>
              <a:gd name="T65" fmla="*/ 8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" h="95">
                <a:moveTo>
                  <a:pt x="54" y="89"/>
                </a:moveTo>
                <a:lnTo>
                  <a:pt x="47" y="89"/>
                </a:lnTo>
                <a:lnTo>
                  <a:pt x="47" y="89"/>
                </a:lnTo>
                <a:lnTo>
                  <a:pt x="43" y="89"/>
                </a:lnTo>
                <a:lnTo>
                  <a:pt x="39" y="88"/>
                </a:lnTo>
                <a:lnTo>
                  <a:pt x="37" y="84"/>
                </a:lnTo>
                <a:lnTo>
                  <a:pt x="37" y="82"/>
                </a:lnTo>
                <a:lnTo>
                  <a:pt x="37" y="69"/>
                </a:lnTo>
                <a:lnTo>
                  <a:pt x="37" y="69"/>
                </a:lnTo>
                <a:lnTo>
                  <a:pt x="37" y="67"/>
                </a:lnTo>
                <a:lnTo>
                  <a:pt x="37" y="61"/>
                </a:lnTo>
                <a:lnTo>
                  <a:pt x="28" y="61"/>
                </a:lnTo>
                <a:lnTo>
                  <a:pt x="28" y="61"/>
                </a:lnTo>
                <a:lnTo>
                  <a:pt x="22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19" y="59"/>
                </a:lnTo>
                <a:lnTo>
                  <a:pt x="19" y="59"/>
                </a:lnTo>
                <a:lnTo>
                  <a:pt x="15" y="56"/>
                </a:lnTo>
                <a:lnTo>
                  <a:pt x="15" y="52"/>
                </a:lnTo>
                <a:lnTo>
                  <a:pt x="15" y="52"/>
                </a:lnTo>
                <a:lnTo>
                  <a:pt x="15" y="48"/>
                </a:lnTo>
                <a:lnTo>
                  <a:pt x="17" y="44"/>
                </a:lnTo>
                <a:lnTo>
                  <a:pt x="21" y="39"/>
                </a:lnTo>
                <a:lnTo>
                  <a:pt x="21" y="37"/>
                </a:lnTo>
                <a:lnTo>
                  <a:pt x="22" y="35"/>
                </a:lnTo>
                <a:lnTo>
                  <a:pt x="22" y="35"/>
                </a:lnTo>
                <a:lnTo>
                  <a:pt x="22" y="35"/>
                </a:lnTo>
                <a:lnTo>
                  <a:pt x="26" y="30"/>
                </a:lnTo>
                <a:lnTo>
                  <a:pt x="26" y="30"/>
                </a:lnTo>
                <a:lnTo>
                  <a:pt x="26" y="28"/>
                </a:lnTo>
                <a:lnTo>
                  <a:pt x="26" y="28"/>
                </a:lnTo>
                <a:lnTo>
                  <a:pt x="41" y="3"/>
                </a:lnTo>
                <a:lnTo>
                  <a:pt x="43" y="3"/>
                </a:lnTo>
                <a:lnTo>
                  <a:pt x="43" y="1"/>
                </a:lnTo>
                <a:lnTo>
                  <a:pt x="43" y="1"/>
                </a:lnTo>
                <a:lnTo>
                  <a:pt x="43" y="1"/>
                </a:lnTo>
                <a:lnTo>
                  <a:pt x="37" y="0"/>
                </a:lnTo>
                <a:lnTo>
                  <a:pt x="37" y="0"/>
                </a:lnTo>
                <a:lnTo>
                  <a:pt x="34" y="1"/>
                </a:lnTo>
                <a:lnTo>
                  <a:pt x="30" y="5"/>
                </a:lnTo>
                <a:lnTo>
                  <a:pt x="24" y="16"/>
                </a:lnTo>
                <a:lnTo>
                  <a:pt x="24" y="16"/>
                </a:lnTo>
                <a:lnTo>
                  <a:pt x="7" y="43"/>
                </a:lnTo>
                <a:lnTo>
                  <a:pt x="2" y="54"/>
                </a:lnTo>
                <a:lnTo>
                  <a:pt x="2" y="54"/>
                </a:lnTo>
                <a:lnTo>
                  <a:pt x="0" y="61"/>
                </a:lnTo>
                <a:lnTo>
                  <a:pt x="0" y="61"/>
                </a:lnTo>
                <a:lnTo>
                  <a:pt x="0" y="63"/>
                </a:lnTo>
                <a:lnTo>
                  <a:pt x="2" y="67"/>
                </a:lnTo>
                <a:lnTo>
                  <a:pt x="2" y="67"/>
                </a:lnTo>
                <a:lnTo>
                  <a:pt x="6" y="69"/>
                </a:lnTo>
                <a:lnTo>
                  <a:pt x="9" y="69"/>
                </a:lnTo>
                <a:lnTo>
                  <a:pt x="21" y="69"/>
                </a:lnTo>
                <a:lnTo>
                  <a:pt x="21" y="88"/>
                </a:lnTo>
                <a:lnTo>
                  <a:pt x="21" y="88"/>
                </a:lnTo>
                <a:lnTo>
                  <a:pt x="21" y="89"/>
                </a:lnTo>
                <a:lnTo>
                  <a:pt x="22" y="93"/>
                </a:lnTo>
                <a:lnTo>
                  <a:pt x="24" y="95"/>
                </a:lnTo>
                <a:lnTo>
                  <a:pt x="28" y="95"/>
                </a:lnTo>
                <a:lnTo>
                  <a:pt x="49" y="95"/>
                </a:lnTo>
                <a:lnTo>
                  <a:pt x="49" y="95"/>
                </a:lnTo>
                <a:lnTo>
                  <a:pt x="52" y="93"/>
                </a:lnTo>
                <a:lnTo>
                  <a:pt x="56" y="89"/>
                </a:lnTo>
                <a:lnTo>
                  <a:pt x="54" y="89"/>
                </a:lnTo>
                <a:lnTo>
                  <a:pt x="54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Freeform 999"/>
          <p:cNvSpPr>
            <a:spLocks/>
          </p:cNvSpPr>
          <p:nvPr/>
        </p:nvSpPr>
        <p:spPr bwMode="auto">
          <a:xfrm>
            <a:off x="2814510" y="1237015"/>
            <a:ext cx="271494" cy="327186"/>
          </a:xfrm>
          <a:custGeom>
            <a:avLst/>
            <a:gdLst>
              <a:gd name="T0" fmla="*/ 76 w 78"/>
              <a:gd name="T1" fmla="*/ 54 h 94"/>
              <a:gd name="T2" fmla="*/ 71 w 78"/>
              <a:gd name="T3" fmla="*/ 45 h 94"/>
              <a:gd name="T4" fmla="*/ 46 w 78"/>
              <a:gd name="T5" fmla="*/ 6 h 94"/>
              <a:gd name="T6" fmla="*/ 43 w 78"/>
              <a:gd name="T7" fmla="*/ 0 h 94"/>
              <a:gd name="T8" fmla="*/ 39 w 78"/>
              <a:gd name="T9" fmla="*/ 0 h 94"/>
              <a:gd name="T10" fmla="*/ 30 w 78"/>
              <a:gd name="T11" fmla="*/ 6 h 94"/>
              <a:gd name="T12" fmla="*/ 26 w 78"/>
              <a:gd name="T13" fmla="*/ 13 h 94"/>
              <a:gd name="T14" fmla="*/ 26 w 78"/>
              <a:gd name="T15" fmla="*/ 13 h 94"/>
              <a:gd name="T16" fmla="*/ 11 w 78"/>
              <a:gd name="T17" fmla="*/ 36 h 94"/>
              <a:gd name="T18" fmla="*/ 11 w 78"/>
              <a:gd name="T19" fmla="*/ 38 h 94"/>
              <a:gd name="T20" fmla="*/ 5 w 78"/>
              <a:gd name="T21" fmla="*/ 45 h 94"/>
              <a:gd name="T22" fmla="*/ 2 w 78"/>
              <a:gd name="T23" fmla="*/ 51 h 94"/>
              <a:gd name="T24" fmla="*/ 2 w 78"/>
              <a:gd name="T25" fmla="*/ 54 h 94"/>
              <a:gd name="T26" fmla="*/ 0 w 78"/>
              <a:gd name="T27" fmla="*/ 60 h 94"/>
              <a:gd name="T28" fmla="*/ 0 w 78"/>
              <a:gd name="T29" fmla="*/ 62 h 94"/>
              <a:gd name="T30" fmla="*/ 2 w 78"/>
              <a:gd name="T31" fmla="*/ 66 h 94"/>
              <a:gd name="T32" fmla="*/ 3 w 78"/>
              <a:gd name="T33" fmla="*/ 66 h 94"/>
              <a:gd name="T34" fmla="*/ 18 w 78"/>
              <a:gd name="T35" fmla="*/ 67 h 94"/>
              <a:gd name="T36" fmla="*/ 22 w 78"/>
              <a:gd name="T37" fmla="*/ 67 h 94"/>
              <a:gd name="T38" fmla="*/ 22 w 78"/>
              <a:gd name="T39" fmla="*/ 77 h 94"/>
              <a:gd name="T40" fmla="*/ 22 w 78"/>
              <a:gd name="T41" fmla="*/ 90 h 94"/>
              <a:gd name="T42" fmla="*/ 24 w 78"/>
              <a:gd name="T43" fmla="*/ 94 h 94"/>
              <a:gd name="T44" fmla="*/ 35 w 78"/>
              <a:gd name="T45" fmla="*/ 94 h 94"/>
              <a:gd name="T46" fmla="*/ 37 w 78"/>
              <a:gd name="T47" fmla="*/ 94 h 94"/>
              <a:gd name="T48" fmla="*/ 50 w 78"/>
              <a:gd name="T49" fmla="*/ 94 h 94"/>
              <a:gd name="T50" fmla="*/ 56 w 78"/>
              <a:gd name="T51" fmla="*/ 90 h 94"/>
              <a:gd name="T52" fmla="*/ 56 w 78"/>
              <a:gd name="T53" fmla="*/ 73 h 94"/>
              <a:gd name="T54" fmla="*/ 56 w 78"/>
              <a:gd name="T55" fmla="*/ 67 h 94"/>
              <a:gd name="T56" fmla="*/ 58 w 78"/>
              <a:gd name="T57" fmla="*/ 67 h 94"/>
              <a:gd name="T58" fmla="*/ 58 w 78"/>
              <a:gd name="T59" fmla="*/ 67 h 94"/>
              <a:gd name="T60" fmla="*/ 69 w 78"/>
              <a:gd name="T61" fmla="*/ 67 h 94"/>
              <a:gd name="T62" fmla="*/ 73 w 78"/>
              <a:gd name="T63" fmla="*/ 66 h 94"/>
              <a:gd name="T64" fmla="*/ 78 w 78"/>
              <a:gd name="T65" fmla="*/ 62 h 94"/>
              <a:gd name="T66" fmla="*/ 78 w 78"/>
              <a:gd name="T67" fmla="*/ 60 h 94"/>
              <a:gd name="T68" fmla="*/ 76 w 78"/>
              <a:gd name="T69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94">
                <a:moveTo>
                  <a:pt x="76" y="54"/>
                </a:moveTo>
                <a:lnTo>
                  <a:pt x="76" y="54"/>
                </a:lnTo>
                <a:lnTo>
                  <a:pt x="71" y="45"/>
                </a:lnTo>
                <a:lnTo>
                  <a:pt x="71" y="45"/>
                </a:lnTo>
                <a:lnTo>
                  <a:pt x="52" y="13"/>
                </a:lnTo>
                <a:lnTo>
                  <a:pt x="46" y="6"/>
                </a:lnTo>
                <a:lnTo>
                  <a:pt x="46" y="6"/>
                </a:lnTo>
                <a:lnTo>
                  <a:pt x="43" y="0"/>
                </a:lnTo>
                <a:lnTo>
                  <a:pt x="39" y="0"/>
                </a:lnTo>
                <a:lnTo>
                  <a:pt x="39" y="0"/>
                </a:lnTo>
                <a:lnTo>
                  <a:pt x="35" y="0"/>
                </a:lnTo>
                <a:lnTo>
                  <a:pt x="30" y="6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26" y="13"/>
                </a:lnTo>
                <a:lnTo>
                  <a:pt x="11" y="36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5" y="45"/>
                </a:lnTo>
                <a:lnTo>
                  <a:pt x="3" y="51"/>
                </a:lnTo>
                <a:lnTo>
                  <a:pt x="2" y="51"/>
                </a:lnTo>
                <a:lnTo>
                  <a:pt x="2" y="52"/>
                </a:lnTo>
                <a:lnTo>
                  <a:pt x="2" y="54"/>
                </a:lnTo>
                <a:lnTo>
                  <a:pt x="2" y="54"/>
                </a:lnTo>
                <a:lnTo>
                  <a:pt x="0" y="60"/>
                </a:lnTo>
                <a:lnTo>
                  <a:pt x="0" y="60"/>
                </a:lnTo>
                <a:lnTo>
                  <a:pt x="0" y="62"/>
                </a:lnTo>
                <a:lnTo>
                  <a:pt x="2" y="66"/>
                </a:lnTo>
                <a:lnTo>
                  <a:pt x="2" y="66"/>
                </a:lnTo>
                <a:lnTo>
                  <a:pt x="3" y="66"/>
                </a:lnTo>
                <a:lnTo>
                  <a:pt x="3" y="66"/>
                </a:lnTo>
                <a:lnTo>
                  <a:pt x="9" y="67"/>
                </a:lnTo>
                <a:lnTo>
                  <a:pt x="18" y="67"/>
                </a:lnTo>
                <a:lnTo>
                  <a:pt x="20" y="67"/>
                </a:lnTo>
                <a:lnTo>
                  <a:pt x="22" y="67"/>
                </a:lnTo>
                <a:lnTo>
                  <a:pt x="22" y="75"/>
                </a:lnTo>
                <a:lnTo>
                  <a:pt x="22" y="77"/>
                </a:lnTo>
                <a:lnTo>
                  <a:pt x="22" y="77"/>
                </a:lnTo>
                <a:lnTo>
                  <a:pt x="22" y="90"/>
                </a:lnTo>
                <a:lnTo>
                  <a:pt x="22" y="90"/>
                </a:lnTo>
                <a:lnTo>
                  <a:pt x="24" y="94"/>
                </a:lnTo>
                <a:lnTo>
                  <a:pt x="28" y="94"/>
                </a:lnTo>
                <a:lnTo>
                  <a:pt x="35" y="94"/>
                </a:lnTo>
                <a:lnTo>
                  <a:pt x="35" y="94"/>
                </a:lnTo>
                <a:lnTo>
                  <a:pt x="37" y="94"/>
                </a:lnTo>
                <a:lnTo>
                  <a:pt x="50" y="94"/>
                </a:lnTo>
                <a:lnTo>
                  <a:pt x="50" y="94"/>
                </a:lnTo>
                <a:lnTo>
                  <a:pt x="54" y="94"/>
                </a:lnTo>
                <a:lnTo>
                  <a:pt x="56" y="90"/>
                </a:lnTo>
                <a:lnTo>
                  <a:pt x="56" y="73"/>
                </a:lnTo>
                <a:lnTo>
                  <a:pt x="56" y="73"/>
                </a:lnTo>
                <a:lnTo>
                  <a:pt x="56" y="71"/>
                </a:lnTo>
                <a:lnTo>
                  <a:pt x="56" y="67"/>
                </a:lnTo>
                <a:lnTo>
                  <a:pt x="56" y="67"/>
                </a:lnTo>
                <a:lnTo>
                  <a:pt x="58" y="67"/>
                </a:lnTo>
                <a:lnTo>
                  <a:pt x="58" y="67"/>
                </a:lnTo>
                <a:lnTo>
                  <a:pt x="58" y="67"/>
                </a:lnTo>
                <a:lnTo>
                  <a:pt x="58" y="67"/>
                </a:lnTo>
                <a:lnTo>
                  <a:pt x="69" y="67"/>
                </a:lnTo>
                <a:lnTo>
                  <a:pt x="69" y="67"/>
                </a:lnTo>
                <a:lnTo>
                  <a:pt x="73" y="66"/>
                </a:lnTo>
                <a:lnTo>
                  <a:pt x="76" y="66"/>
                </a:lnTo>
                <a:lnTo>
                  <a:pt x="78" y="62"/>
                </a:lnTo>
                <a:lnTo>
                  <a:pt x="78" y="60"/>
                </a:lnTo>
                <a:lnTo>
                  <a:pt x="78" y="60"/>
                </a:lnTo>
                <a:lnTo>
                  <a:pt x="76" y="54"/>
                </a:lnTo>
                <a:lnTo>
                  <a:pt x="76" y="5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1000"/>
          <p:cNvSpPr>
            <a:spLocks/>
          </p:cNvSpPr>
          <p:nvPr/>
        </p:nvSpPr>
        <p:spPr bwMode="auto">
          <a:xfrm>
            <a:off x="1053280" y="3649134"/>
            <a:ext cx="90499" cy="132265"/>
          </a:xfrm>
          <a:custGeom>
            <a:avLst/>
            <a:gdLst>
              <a:gd name="T0" fmla="*/ 3 w 26"/>
              <a:gd name="T1" fmla="*/ 15 h 38"/>
              <a:gd name="T2" fmla="*/ 3 w 26"/>
              <a:gd name="T3" fmla="*/ 15 h 38"/>
              <a:gd name="T4" fmla="*/ 5 w 26"/>
              <a:gd name="T5" fmla="*/ 23 h 38"/>
              <a:gd name="T6" fmla="*/ 5 w 26"/>
              <a:gd name="T7" fmla="*/ 23 h 38"/>
              <a:gd name="T8" fmla="*/ 3 w 26"/>
              <a:gd name="T9" fmla="*/ 30 h 38"/>
              <a:gd name="T10" fmla="*/ 0 w 26"/>
              <a:gd name="T11" fmla="*/ 32 h 38"/>
              <a:gd name="T12" fmla="*/ 0 w 26"/>
              <a:gd name="T13" fmla="*/ 38 h 38"/>
              <a:gd name="T14" fmla="*/ 26 w 26"/>
              <a:gd name="T15" fmla="*/ 38 h 38"/>
              <a:gd name="T16" fmla="*/ 26 w 26"/>
              <a:gd name="T17" fmla="*/ 38 h 38"/>
              <a:gd name="T18" fmla="*/ 22 w 26"/>
              <a:gd name="T19" fmla="*/ 25 h 38"/>
              <a:gd name="T20" fmla="*/ 17 w 26"/>
              <a:gd name="T21" fmla="*/ 11 h 38"/>
              <a:gd name="T22" fmla="*/ 17 w 26"/>
              <a:gd name="T23" fmla="*/ 11 h 38"/>
              <a:gd name="T24" fmla="*/ 9 w 26"/>
              <a:gd name="T25" fmla="*/ 4 h 38"/>
              <a:gd name="T26" fmla="*/ 3 w 26"/>
              <a:gd name="T27" fmla="*/ 0 h 38"/>
              <a:gd name="T28" fmla="*/ 0 w 26"/>
              <a:gd name="T29" fmla="*/ 0 h 38"/>
              <a:gd name="T30" fmla="*/ 0 w 26"/>
              <a:gd name="T31" fmla="*/ 11 h 38"/>
              <a:gd name="T32" fmla="*/ 0 w 26"/>
              <a:gd name="T33" fmla="*/ 11 h 38"/>
              <a:gd name="T34" fmla="*/ 3 w 26"/>
              <a:gd name="T35" fmla="*/ 15 h 38"/>
              <a:gd name="T36" fmla="*/ 3 w 26"/>
              <a:gd name="T37" fmla="*/ 1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38">
                <a:moveTo>
                  <a:pt x="3" y="15"/>
                </a:moveTo>
                <a:lnTo>
                  <a:pt x="3" y="15"/>
                </a:lnTo>
                <a:lnTo>
                  <a:pt x="5" y="23"/>
                </a:lnTo>
                <a:lnTo>
                  <a:pt x="5" y="23"/>
                </a:lnTo>
                <a:lnTo>
                  <a:pt x="3" y="30"/>
                </a:lnTo>
                <a:lnTo>
                  <a:pt x="0" y="32"/>
                </a:lnTo>
                <a:lnTo>
                  <a:pt x="0" y="38"/>
                </a:lnTo>
                <a:lnTo>
                  <a:pt x="26" y="38"/>
                </a:lnTo>
                <a:lnTo>
                  <a:pt x="26" y="38"/>
                </a:lnTo>
                <a:lnTo>
                  <a:pt x="22" y="25"/>
                </a:lnTo>
                <a:lnTo>
                  <a:pt x="17" y="11"/>
                </a:lnTo>
                <a:lnTo>
                  <a:pt x="17" y="11"/>
                </a:lnTo>
                <a:lnTo>
                  <a:pt x="9" y="4"/>
                </a:lnTo>
                <a:lnTo>
                  <a:pt x="3" y="0"/>
                </a:lnTo>
                <a:lnTo>
                  <a:pt x="0" y="0"/>
                </a:lnTo>
                <a:lnTo>
                  <a:pt x="0" y="11"/>
                </a:lnTo>
                <a:lnTo>
                  <a:pt x="0" y="11"/>
                </a:lnTo>
                <a:lnTo>
                  <a:pt x="3" y="15"/>
                </a:lnTo>
                <a:lnTo>
                  <a:pt x="3" y="1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1001"/>
          <p:cNvSpPr>
            <a:spLocks/>
          </p:cNvSpPr>
          <p:nvPr/>
        </p:nvSpPr>
        <p:spPr bwMode="auto">
          <a:xfrm>
            <a:off x="1039357" y="3635212"/>
            <a:ext cx="6961" cy="0"/>
          </a:xfrm>
          <a:custGeom>
            <a:avLst/>
            <a:gdLst>
              <a:gd name="T0" fmla="*/ 2 w 2"/>
              <a:gd name="T1" fmla="*/ 0 w 2"/>
              <a:gd name="T2" fmla="*/ 0 w 2"/>
              <a:gd name="T3" fmla="*/ 0 w 2"/>
              <a:gd name="T4" fmla="*/ 2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1002"/>
          <p:cNvSpPr>
            <a:spLocks noEditPoints="1"/>
          </p:cNvSpPr>
          <p:nvPr/>
        </p:nvSpPr>
        <p:spPr bwMode="auto">
          <a:xfrm>
            <a:off x="948860" y="3798804"/>
            <a:ext cx="194918" cy="142710"/>
          </a:xfrm>
          <a:custGeom>
            <a:avLst/>
            <a:gdLst>
              <a:gd name="T0" fmla="*/ 0 w 56"/>
              <a:gd name="T1" fmla="*/ 0 h 41"/>
              <a:gd name="T2" fmla="*/ 0 w 56"/>
              <a:gd name="T3" fmla="*/ 0 h 41"/>
              <a:gd name="T4" fmla="*/ 0 w 56"/>
              <a:gd name="T5" fmla="*/ 4 h 41"/>
              <a:gd name="T6" fmla="*/ 0 w 56"/>
              <a:gd name="T7" fmla="*/ 4 h 41"/>
              <a:gd name="T8" fmla="*/ 0 w 56"/>
              <a:gd name="T9" fmla="*/ 12 h 41"/>
              <a:gd name="T10" fmla="*/ 2 w 56"/>
              <a:gd name="T11" fmla="*/ 19 h 41"/>
              <a:gd name="T12" fmla="*/ 5 w 56"/>
              <a:gd name="T13" fmla="*/ 26 h 41"/>
              <a:gd name="T14" fmla="*/ 9 w 56"/>
              <a:gd name="T15" fmla="*/ 32 h 41"/>
              <a:gd name="T16" fmla="*/ 9 w 56"/>
              <a:gd name="T17" fmla="*/ 32 h 41"/>
              <a:gd name="T18" fmla="*/ 13 w 56"/>
              <a:gd name="T19" fmla="*/ 36 h 41"/>
              <a:gd name="T20" fmla="*/ 17 w 56"/>
              <a:gd name="T21" fmla="*/ 40 h 41"/>
              <a:gd name="T22" fmla="*/ 22 w 56"/>
              <a:gd name="T23" fmla="*/ 41 h 41"/>
              <a:gd name="T24" fmla="*/ 28 w 56"/>
              <a:gd name="T25" fmla="*/ 41 h 41"/>
              <a:gd name="T26" fmla="*/ 28 w 56"/>
              <a:gd name="T27" fmla="*/ 41 h 41"/>
              <a:gd name="T28" fmla="*/ 33 w 56"/>
              <a:gd name="T29" fmla="*/ 41 h 41"/>
              <a:gd name="T30" fmla="*/ 39 w 56"/>
              <a:gd name="T31" fmla="*/ 40 h 41"/>
              <a:gd name="T32" fmla="*/ 43 w 56"/>
              <a:gd name="T33" fmla="*/ 36 h 41"/>
              <a:gd name="T34" fmla="*/ 48 w 56"/>
              <a:gd name="T35" fmla="*/ 32 h 41"/>
              <a:gd name="T36" fmla="*/ 48 w 56"/>
              <a:gd name="T37" fmla="*/ 32 h 41"/>
              <a:gd name="T38" fmla="*/ 50 w 56"/>
              <a:gd name="T39" fmla="*/ 26 h 41"/>
              <a:gd name="T40" fmla="*/ 54 w 56"/>
              <a:gd name="T41" fmla="*/ 19 h 41"/>
              <a:gd name="T42" fmla="*/ 56 w 56"/>
              <a:gd name="T43" fmla="*/ 12 h 41"/>
              <a:gd name="T44" fmla="*/ 56 w 56"/>
              <a:gd name="T45" fmla="*/ 4 h 41"/>
              <a:gd name="T46" fmla="*/ 56 w 56"/>
              <a:gd name="T47" fmla="*/ 4 h 41"/>
              <a:gd name="T48" fmla="*/ 56 w 56"/>
              <a:gd name="T49" fmla="*/ 0 h 41"/>
              <a:gd name="T50" fmla="*/ 0 w 56"/>
              <a:gd name="T51" fmla="*/ 0 h 41"/>
              <a:gd name="T52" fmla="*/ 32 w 56"/>
              <a:gd name="T53" fmla="*/ 32 h 41"/>
              <a:gd name="T54" fmla="*/ 32 w 56"/>
              <a:gd name="T55" fmla="*/ 32 h 41"/>
              <a:gd name="T56" fmla="*/ 32 w 56"/>
              <a:gd name="T57" fmla="*/ 32 h 41"/>
              <a:gd name="T58" fmla="*/ 32 w 56"/>
              <a:gd name="T59" fmla="*/ 32 h 41"/>
              <a:gd name="T60" fmla="*/ 30 w 56"/>
              <a:gd name="T61" fmla="*/ 32 h 41"/>
              <a:gd name="T62" fmla="*/ 30 w 56"/>
              <a:gd name="T63" fmla="*/ 32 h 41"/>
              <a:gd name="T64" fmla="*/ 32 w 56"/>
              <a:gd name="T65" fmla="*/ 30 h 41"/>
              <a:gd name="T66" fmla="*/ 32 w 56"/>
              <a:gd name="T67" fmla="*/ 30 h 41"/>
              <a:gd name="T68" fmla="*/ 39 w 56"/>
              <a:gd name="T69" fmla="*/ 28 h 41"/>
              <a:gd name="T70" fmla="*/ 45 w 56"/>
              <a:gd name="T71" fmla="*/ 25 h 41"/>
              <a:gd name="T72" fmla="*/ 48 w 56"/>
              <a:gd name="T73" fmla="*/ 17 h 41"/>
              <a:gd name="T74" fmla="*/ 50 w 56"/>
              <a:gd name="T75" fmla="*/ 8 h 41"/>
              <a:gd name="T76" fmla="*/ 50 w 56"/>
              <a:gd name="T77" fmla="*/ 8 h 41"/>
              <a:gd name="T78" fmla="*/ 50 w 56"/>
              <a:gd name="T79" fmla="*/ 8 h 41"/>
              <a:gd name="T80" fmla="*/ 50 w 56"/>
              <a:gd name="T81" fmla="*/ 6 h 41"/>
              <a:gd name="T82" fmla="*/ 50 w 56"/>
              <a:gd name="T83" fmla="*/ 6 h 41"/>
              <a:gd name="T84" fmla="*/ 52 w 56"/>
              <a:gd name="T85" fmla="*/ 8 h 41"/>
              <a:gd name="T86" fmla="*/ 52 w 56"/>
              <a:gd name="T87" fmla="*/ 8 h 41"/>
              <a:gd name="T88" fmla="*/ 52 w 56"/>
              <a:gd name="T89" fmla="*/ 8 h 41"/>
              <a:gd name="T90" fmla="*/ 50 w 56"/>
              <a:gd name="T91" fmla="*/ 17 h 41"/>
              <a:gd name="T92" fmla="*/ 47 w 56"/>
              <a:gd name="T93" fmla="*/ 25 h 41"/>
              <a:gd name="T94" fmla="*/ 39 w 56"/>
              <a:gd name="T95" fmla="*/ 30 h 41"/>
              <a:gd name="T96" fmla="*/ 32 w 56"/>
              <a:gd name="T97" fmla="*/ 32 h 41"/>
              <a:gd name="T98" fmla="*/ 32 w 56"/>
              <a:gd name="T99" fmla="*/ 3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" h="41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12"/>
                </a:lnTo>
                <a:lnTo>
                  <a:pt x="2" y="19"/>
                </a:lnTo>
                <a:lnTo>
                  <a:pt x="5" y="26"/>
                </a:lnTo>
                <a:lnTo>
                  <a:pt x="9" y="32"/>
                </a:lnTo>
                <a:lnTo>
                  <a:pt x="9" y="32"/>
                </a:lnTo>
                <a:lnTo>
                  <a:pt x="13" y="36"/>
                </a:lnTo>
                <a:lnTo>
                  <a:pt x="17" y="40"/>
                </a:lnTo>
                <a:lnTo>
                  <a:pt x="22" y="41"/>
                </a:lnTo>
                <a:lnTo>
                  <a:pt x="28" y="41"/>
                </a:lnTo>
                <a:lnTo>
                  <a:pt x="28" y="41"/>
                </a:lnTo>
                <a:lnTo>
                  <a:pt x="33" y="41"/>
                </a:lnTo>
                <a:lnTo>
                  <a:pt x="39" y="40"/>
                </a:lnTo>
                <a:lnTo>
                  <a:pt x="43" y="36"/>
                </a:lnTo>
                <a:lnTo>
                  <a:pt x="48" y="32"/>
                </a:lnTo>
                <a:lnTo>
                  <a:pt x="48" y="32"/>
                </a:lnTo>
                <a:lnTo>
                  <a:pt x="50" y="26"/>
                </a:lnTo>
                <a:lnTo>
                  <a:pt x="54" y="19"/>
                </a:lnTo>
                <a:lnTo>
                  <a:pt x="56" y="12"/>
                </a:lnTo>
                <a:lnTo>
                  <a:pt x="56" y="4"/>
                </a:lnTo>
                <a:lnTo>
                  <a:pt x="56" y="4"/>
                </a:lnTo>
                <a:lnTo>
                  <a:pt x="56" y="0"/>
                </a:lnTo>
                <a:lnTo>
                  <a:pt x="0" y="0"/>
                </a:lnTo>
                <a:close/>
                <a:moveTo>
                  <a:pt x="32" y="32"/>
                </a:moveTo>
                <a:lnTo>
                  <a:pt x="32" y="32"/>
                </a:lnTo>
                <a:lnTo>
                  <a:pt x="32" y="32"/>
                </a:lnTo>
                <a:lnTo>
                  <a:pt x="32" y="32"/>
                </a:lnTo>
                <a:lnTo>
                  <a:pt x="30" y="32"/>
                </a:lnTo>
                <a:lnTo>
                  <a:pt x="30" y="32"/>
                </a:lnTo>
                <a:lnTo>
                  <a:pt x="32" y="30"/>
                </a:lnTo>
                <a:lnTo>
                  <a:pt x="32" y="30"/>
                </a:lnTo>
                <a:lnTo>
                  <a:pt x="39" y="28"/>
                </a:lnTo>
                <a:lnTo>
                  <a:pt x="45" y="25"/>
                </a:lnTo>
                <a:lnTo>
                  <a:pt x="48" y="17"/>
                </a:lnTo>
                <a:lnTo>
                  <a:pt x="50" y="8"/>
                </a:lnTo>
                <a:lnTo>
                  <a:pt x="50" y="8"/>
                </a:lnTo>
                <a:lnTo>
                  <a:pt x="50" y="8"/>
                </a:lnTo>
                <a:lnTo>
                  <a:pt x="50" y="6"/>
                </a:lnTo>
                <a:lnTo>
                  <a:pt x="50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0" y="17"/>
                </a:lnTo>
                <a:lnTo>
                  <a:pt x="47" y="25"/>
                </a:lnTo>
                <a:lnTo>
                  <a:pt x="39" y="30"/>
                </a:lnTo>
                <a:lnTo>
                  <a:pt x="32" y="32"/>
                </a:lnTo>
                <a:lnTo>
                  <a:pt x="32" y="3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1003"/>
          <p:cNvSpPr>
            <a:spLocks/>
          </p:cNvSpPr>
          <p:nvPr/>
        </p:nvSpPr>
        <p:spPr bwMode="auto">
          <a:xfrm>
            <a:off x="948860" y="3649134"/>
            <a:ext cx="90499" cy="132265"/>
          </a:xfrm>
          <a:custGeom>
            <a:avLst/>
            <a:gdLst>
              <a:gd name="T0" fmla="*/ 20 w 26"/>
              <a:gd name="T1" fmla="*/ 23 h 38"/>
              <a:gd name="T2" fmla="*/ 20 w 26"/>
              <a:gd name="T3" fmla="*/ 23 h 38"/>
              <a:gd name="T4" fmla="*/ 22 w 26"/>
              <a:gd name="T5" fmla="*/ 15 h 38"/>
              <a:gd name="T6" fmla="*/ 22 w 26"/>
              <a:gd name="T7" fmla="*/ 15 h 38"/>
              <a:gd name="T8" fmla="*/ 26 w 26"/>
              <a:gd name="T9" fmla="*/ 11 h 38"/>
              <a:gd name="T10" fmla="*/ 26 w 26"/>
              <a:gd name="T11" fmla="*/ 0 h 38"/>
              <a:gd name="T12" fmla="*/ 26 w 26"/>
              <a:gd name="T13" fmla="*/ 0 h 38"/>
              <a:gd name="T14" fmla="*/ 20 w 26"/>
              <a:gd name="T15" fmla="*/ 0 h 38"/>
              <a:gd name="T16" fmla="*/ 17 w 26"/>
              <a:gd name="T17" fmla="*/ 4 h 38"/>
              <a:gd name="T18" fmla="*/ 9 w 26"/>
              <a:gd name="T19" fmla="*/ 11 h 38"/>
              <a:gd name="T20" fmla="*/ 9 w 26"/>
              <a:gd name="T21" fmla="*/ 11 h 38"/>
              <a:gd name="T22" fmla="*/ 4 w 26"/>
              <a:gd name="T23" fmla="*/ 25 h 38"/>
              <a:gd name="T24" fmla="*/ 0 w 26"/>
              <a:gd name="T25" fmla="*/ 38 h 38"/>
              <a:gd name="T26" fmla="*/ 26 w 26"/>
              <a:gd name="T27" fmla="*/ 38 h 38"/>
              <a:gd name="T28" fmla="*/ 26 w 26"/>
              <a:gd name="T29" fmla="*/ 32 h 38"/>
              <a:gd name="T30" fmla="*/ 26 w 26"/>
              <a:gd name="T31" fmla="*/ 32 h 38"/>
              <a:gd name="T32" fmla="*/ 20 w 26"/>
              <a:gd name="T33" fmla="*/ 30 h 38"/>
              <a:gd name="T34" fmla="*/ 20 w 26"/>
              <a:gd name="T35" fmla="*/ 23 h 38"/>
              <a:gd name="T36" fmla="*/ 20 w 26"/>
              <a:gd name="T37" fmla="*/ 2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38">
                <a:moveTo>
                  <a:pt x="20" y="23"/>
                </a:moveTo>
                <a:lnTo>
                  <a:pt x="20" y="23"/>
                </a:lnTo>
                <a:lnTo>
                  <a:pt x="22" y="15"/>
                </a:lnTo>
                <a:lnTo>
                  <a:pt x="22" y="15"/>
                </a:lnTo>
                <a:lnTo>
                  <a:pt x="26" y="11"/>
                </a:lnTo>
                <a:lnTo>
                  <a:pt x="26" y="0"/>
                </a:lnTo>
                <a:lnTo>
                  <a:pt x="26" y="0"/>
                </a:lnTo>
                <a:lnTo>
                  <a:pt x="20" y="0"/>
                </a:lnTo>
                <a:lnTo>
                  <a:pt x="17" y="4"/>
                </a:lnTo>
                <a:lnTo>
                  <a:pt x="9" y="11"/>
                </a:lnTo>
                <a:lnTo>
                  <a:pt x="9" y="11"/>
                </a:lnTo>
                <a:lnTo>
                  <a:pt x="4" y="25"/>
                </a:lnTo>
                <a:lnTo>
                  <a:pt x="0" y="38"/>
                </a:lnTo>
                <a:lnTo>
                  <a:pt x="26" y="38"/>
                </a:lnTo>
                <a:lnTo>
                  <a:pt x="26" y="32"/>
                </a:lnTo>
                <a:lnTo>
                  <a:pt x="26" y="32"/>
                </a:lnTo>
                <a:lnTo>
                  <a:pt x="20" y="30"/>
                </a:lnTo>
                <a:lnTo>
                  <a:pt x="20" y="23"/>
                </a:lnTo>
                <a:lnTo>
                  <a:pt x="20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1004"/>
          <p:cNvSpPr>
            <a:spLocks/>
          </p:cNvSpPr>
          <p:nvPr/>
        </p:nvSpPr>
        <p:spPr bwMode="auto">
          <a:xfrm>
            <a:off x="1046318" y="3635212"/>
            <a:ext cx="6961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0 w 2"/>
              <a:gd name="T5" fmla="*/ 2 w 2"/>
              <a:gd name="T6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Freeform 1005"/>
          <p:cNvSpPr>
            <a:spLocks/>
          </p:cNvSpPr>
          <p:nvPr/>
        </p:nvSpPr>
        <p:spPr bwMode="auto">
          <a:xfrm>
            <a:off x="1001068" y="3537753"/>
            <a:ext cx="59173" cy="93980"/>
          </a:xfrm>
          <a:custGeom>
            <a:avLst/>
            <a:gdLst>
              <a:gd name="T0" fmla="*/ 4 w 17"/>
              <a:gd name="T1" fmla="*/ 12 h 27"/>
              <a:gd name="T2" fmla="*/ 4 w 17"/>
              <a:gd name="T3" fmla="*/ 12 h 27"/>
              <a:gd name="T4" fmla="*/ 11 w 17"/>
              <a:gd name="T5" fmla="*/ 15 h 27"/>
              <a:gd name="T6" fmla="*/ 11 w 17"/>
              <a:gd name="T7" fmla="*/ 15 h 27"/>
              <a:gd name="T8" fmla="*/ 13 w 17"/>
              <a:gd name="T9" fmla="*/ 15 h 27"/>
              <a:gd name="T10" fmla="*/ 13 w 17"/>
              <a:gd name="T11" fmla="*/ 15 h 27"/>
              <a:gd name="T12" fmla="*/ 15 w 17"/>
              <a:gd name="T13" fmla="*/ 17 h 27"/>
              <a:gd name="T14" fmla="*/ 15 w 17"/>
              <a:gd name="T15" fmla="*/ 17 h 27"/>
              <a:gd name="T16" fmla="*/ 11 w 17"/>
              <a:gd name="T17" fmla="*/ 25 h 27"/>
              <a:gd name="T18" fmla="*/ 11 w 17"/>
              <a:gd name="T19" fmla="*/ 25 h 27"/>
              <a:gd name="T20" fmla="*/ 13 w 17"/>
              <a:gd name="T21" fmla="*/ 27 h 27"/>
              <a:gd name="T22" fmla="*/ 13 w 17"/>
              <a:gd name="T23" fmla="*/ 27 h 27"/>
              <a:gd name="T24" fmla="*/ 13 w 17"/>
              <a:gd name="T25" fmla="*/ 27 h 27"/>
              <a:gd name="T26" fmla="*/ 15 w 17"/>
              <a:gd name="T27" fmla="*/ 27 h 27"/>
              <a:gd name="T28" fmla="*/ 15 w 17"/>
              <a:gd name="T29" fmla="*/ 27 h 27"/>
              <a:gd name="T30" fmla="*/ 15 w 17"/>
              <a:gd name="T31" fmla="*/ 27 h 27"/>
              <a:gd name="T32" fmla="*/ 17 w 17"/>
              <a:gd name="T33" fmla="*/ 21 h 27"/>
              <a:gd name="T34" fmla="*/ 17 w 17"/>
              <a:gd name="T35" fmla="*/ 17 h 27"/>
              <a:gd name="T36" fmla="*/ 17 w 17"/>
              <a:gd name="T37" fmla="*/ 17 h 27"/>
              <a:gd name="T38" fmla="*/ 17 w 17"/>
              <a:gd name="T39" fmla="*/ 15 h 27"/>
              <a:gd name="T40" fmla="*/ 15 w 17"/>
              <a:gd name="T41" fmla="*/ 13 h 27"/>
              <a:gd name="T42" fmla="*/ 15 w 17"/>
              <a:gd name="T43" fmla="*/ 13 h 27"/>
              <a:gd name="T44" fmla="*/ 5 w 17"/>
              <a:gd name="T45" fmla="*/ 12 h 27"/>
              <a:gd name="T46" fmla="*/ 5 w 17"/>
              <a:gd name="T47" fmla="*/ 12 h 27"/>
              <a:gd name="T48" fmla="*/ 4 w 17"/>
              <a:gd name="T49" fmla="*/ 10 h 27"/>
              <a:gd name="T50" fmla="*/ 4 w 17"/>
              <a:gd name="T51" fmla="*/ 10 h 27"/>
              <a:gd name="T52" fmla="*/ 4 w 17"/>
              <a:gd name="T53" fmla="*/ 8 h 27"/>
              <a:gd name="T54" fmla="*/ 4 w 17"/>
              <a:gd name="T55" fmla="*/ 8 h 27"/>
              <a:gd name="T56" fmla="*/ 5 w 17"/>
              <a:gd name="T57" fmla="*/ 2 h 27"/>
              <a:gd name="T58" fmla="*/ 5 w 17"/>
              <a:gd name="T59" fmla="*/ 2 h 27"/>
              <a:gd name="T60" fmla="*/ 4 w 17"/>
              <a:gd name="T61" fmla="*/ 0 h 27"/>
              <a:gd name="T62" fmla="*/ 4 w 17"/>
              <a:gd name="T63" fmla="*/ 0 h 27"/>
              <a:gd name="T64" fmla="*/ 2 w 17"/>
              <a:gd name="T65" fmla="*/ 0 h 27"/>
              <a:gd name="T66" fmla="*/ 2 w 17"/>
              <a:gd name="T67" fmla="*/ 0 h 27"/>
              <a:gd name="T68" fmla="*/ 0 w 17"/>
              <a:gd name="T69" fmla="*/ 8 h 27"/>
              <a:gd name="T70" fmla="*/ 0 w 17"/>
              <a:gd name="T71" fmla="*/ 8 h 27"/>
              <a:gd name="T72" fmla="*/ 2 w 17"/>
              <a:gd name="T73" fmla="*/ 10 h 27"/>
              <a:gd name="T74" fmla="*/ 4 w 17"/>
              <a:gd name="T75" fmla="*/ 12 h 27"/>
              <a:gd name="T76" fmla="*/ 4 w 17"/>
              <a:gd name="T77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" h="27">
                <a:moveTo>
                  <a:pt x="4" y="12"/>
                </a:moveTo>
                <a:lnTo>
                  <a:pt x="4" y="12"/>
                </a:lnTo>
                <a:lnTo>
                  <a:pt x="11" y="15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5" y="17"/>
                </a:lnTo>
                <a:lnTo>
                  <a:pt x="15" y="17"/>
                </a:lnTo>
                <a:lnTo>
                  <a:pt x="11" y="25"/>
                </a:lnTo>
                <a:lnTo>
                  <a:pt x="11" y="25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5" y="27"/>
                </a:lnTo>
                <a:lnTo>
                  <a:pt x="15" y="27"/>
                </a:lnTo>
                <a:lnTo>
                  <a:pt x="15" y="27"/>
                </a:lnTo>
                <a:lnTo>
                  <a:pt x="17" y="21"/>
                </a:lnTo>
                <a:lnTo>
                  <a:pt x="17" y="17"/>
                </a:lnTo>
                <a:lnTo>
                  <a:pt x="17" y="17"/>
                </a:lnTo>
                <a:lnTo>
                  <a:pt x="17" y="15"/>
                </a:lnTo>
                <a:lnTo>
                  <a:pt x="15" y="13"/>
                </a:lnTo>
                <a:lnTo>
                  <a:pt x="15" y="13"/>
                </a:lnTo>
                <a:lnTo>
                  <a:pt x="5" y="12"/>
                </a:lnTo>
                <a:lnTo>
                  <a:pt x="5" y="12"/>
                </a:lnTo>
                <a:lnTo>
                  <a:pt x="4" y="10"/>
                </a:lnTo>
                <a:lnTo>
                  <a:pt x="4" y="10"/>
                </a:lnTo>
                <a:lnTo>
                  <a:pt x="4" y="8"/>
                </a:lnTo>
                <a:lnTo>
                  <a:pt x="4" y="8"/>
                </a:lnTo>
                <a:lnTo>
                  <a:pt x="5" y="2"/>
                </a:lnTo>
                <a:lnTo>
                  <a:pt x="5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8"/>
                </a:lnTo>
                <a:lnTo>
                  <a:pt x="0" y="8"/>
                </a:lnTo>
                <a:lnTo>
                  <a:pt x="2" y="10"/>
                </a:lnTo>
                <a:lnTo>
                  <a:pt x="4" y="12"/>
                </a:lnTo>
                <a:lnTo>
                  <a:pt x="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Freeform 1006"/>
          <p:cNvSpPr>
            <a:spLocks/>
          </p:cNvSpPr>
          <p:nvPr/>
        </p:nvSpPr>
        <p:spPr bwMode="auto">
          <a:xfrm>
            <a:off x="5825307" y="3624769"/>
            <a:ext cx="13923" cy="24366"/>
          </a:xfrm>
          <a:custGeom>
            <a:avLst/>
            <a:gdLst>
              <a:gd name="T0" fmla="*/ 2 w 4"/>
              <a:gd name="T1" fmla="*/ 2 h 7"/>
              <a:gd name="T2" fmla="*/ 2 w 4"/>
              <a:gd name="T3" fmla="*/ 2 h 7"/>
              <a:gd name="T4" fmla="*/ 0 w 4"/>
              <a:gd name="T5" fmla="*/ 2 h 7"/>
              <a:gd name="T6" fmla="*/ 0 w 4"/>
              <a:gd name="T7" fmla="*/ 2 h 7"/>
              <a:gd name="T8" fmla="*/ 2 w 4"/>
              <a:gd name="T9" fmla="*/ 0 h 7"/>
              <a:gd name="T10" fmla="*/ 4 w 4"/>
              <a:gd name="T11" fmla="*/ 0 h 7"/>
              <a:gd name="T12" fmla="*/ 4 w 4"/>
              <a:gd name="T13" fmla="*/ 7 h 7"/>
              <a:gd name="T14" fmla="*/ 2 w 4"/>
              <a:gd name="T15" fmla="*/ 7 h 7"/>
              <a:gd name="T16" fmla="*/ 2 w 4"/>
              <a:gd name="T1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7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4" y="7"/>
                </a:lnTo>
                <a:lnTo>
                  <a:pt x="2" y="7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Freeform 1007"/>
          <p:cNvSpPr>
            <a:spLocks noEditPoints="1"/>
          </p:cNvSpPr>
          <p:nvPr/>
        </p:nvSpPr>
        <p:spPr bwMode="auto">
          <a:xfrm>
            <a:off x="5846191" y="3624769"/>
            <a:ext cx="20884" cy="24366"/>
          </a:xfrm>
          <a:custGeom>
            <a:avLst/>
            <a:gdLst>
              <a:gd name="T0" fmla="*/ 6 w 6"/>
              <a:gd name="T1" fmla="*/ 3 h 7"/>
              <a:gd name="T2" fmla="*/ 6 w 6"/>
              <a:gd name="T3" fmla="*/ 3 h 7"/>
              <a:gd name="T4" fmla="*/ 6 w 6"/>
              <a:gd name="T5" fmla="*/ 7 h 7"/>
              <a:gd name="T6" fmla="*/ 4 w 6"/>
              <a:gd name="T7" fmla="*/ 7 h 7"/>
              <a:gd name="T8" fmla="*/ 4 w 6"/>
              <a:gd name="T9" fmla="*/ 7 h 7"/>
              <a:gd name="T10" fmla="*/ 0 w 6"/>
              <a:gd name="T11" fmla="*/ 7 h 7"/>
              <a:gd name="T12" fmla="*/ 0 w 6"/>
              <a:gd name="T13" fmla="*/ 3 h 7"/>
              <a:gd name="T14" fmla="*/ 0 w 6"/>
              <a:gd name="T15" fmla="*/ 3 h 7"/>
              <a:gd name="T16" fmla="*/ 0 w 6"/>
              <a:gd name="T17" fmla="*/ 2 h 7"/>
              <a:gd name="T18" fmla="*/ 4 w 6"/>
              <a:gd name="T19" fmla="*/ 0 h 7"/>
              <a:gd name="T20" fmla="*/ 4 w 6"/>
              <a:gd name="T21" fmla="*/ 0 h 7"/>
              <a:gd name="T22" fmla="*/ 6 w 6"/>
              <a:gd name="T23" fmla="*/ 2 h 7"/>
              <a:gd name="T24" fmla="*/ 6 w 6"/>
              <a:gd name="T25" fmla="*/ 3 h 7"/>
              <a:gd name="T26" fmla="*/ 6 w 6"/>
              <a:gd name="T27" fmla="*/ 3 h 7"/>
              <a:gd name="T28" fmla="*/ 2 w 6"/>
              <a:gd name="T29" fmla="*/ 3 h 7"/>
              <a:gd name="T30" fmla="*/ 2 w 6"/>
              <a:gd name="T31" fmla="*/ 3 h 7"/>
              <a:gd name="T32" fmla="*/ 4 w 6"/>
              <a:gd name="T33" fmla="*/ 7 h 7"/>
              <a:gd name="T34" fmla="*/ 4 w 6"/>
              <a:gd name="T35" fmla="*/ 7 h 7"/>
              <a:gd name="T36" fmla="*/ 4 w 6"/>
              <a:gd name="T37" fmla="*/ 3 h 7"/>
              <a:gd name="T38" fmla="*/ 4 w 6"/>
              <a:gd name="T39" fmla="*/ 3 h 7"/>
              <a:gd name="T40" fmla="*/ 4 w 6"/>
              <a:gd name="T41" fmla="*/ 2 h 7"/>
              <a:gd name="T42" fmla="*/ 4 w 6"/>
              <a:gd name="T43" fmla="*/ 2 h 7"/>
              <a:gd name="T44" fmla="*/ 2 w 6"/>
              <a:gd name="T45" fmla="*/ 3 h 7"/>
              <a:gd name="T46" fmla="*/ 2 w 6"/>
              <a:gd name="T4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" h="7">
                <a:moveTo>
                  <a:pt x="6" y="3"/>
                </a:moveTo>
                <a:lnTo>
                  <a:pt x="6" y="3"/>
                </a:lnTo>
                <a:lnTo>
                  <a:pt x="6" y="7"/>
                </a:lnTo>
                <a:lnTo>
                  <a:pt x="4" y="7"/>
                </a:lnTo>
                <a:lnTo>
                  <a:pt x="4" y="7"/>
                </a:lnTo>
                <a:lnTo>
                  <a:pt x="0" y="7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6" y="3"/>
                </a:lnTo>
                <a:lnTo>
                  <a:pt x="6" y="3"/>
                </a:lnTo>
                <a:close/>
                <a:moveTo>
                  <a:pt x="2" y="3"/>
                </a:moveTo>
                <a:lnTo>
                  <a:pt x="2" y="3"/>
                </a:lnTo>
                <a:lnTo>
                  <a:pt x="4" y="7"/>
                </a:lnTo>
                <a:lnTo>
                  <a:pt x="4" y="7"/>
                </a:lnTo>
                <a:lnTo>
                  <a:pt x="4" y="3"/>
                </a:lnTo>
                <a:lnTo>
                  <a:pt x="4" y="3"/>
                </a:lnTo>
                <a:lnTo>
                  <a:pt x="4" y="2"/>
                </a:lnTo>
                <a:lnTo>
                  <a:pt x="4" y="2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Freeform 1008"/>
          <p:cNvSpPr>
            <a:spLocks noEditPoints="1"/>
          </p:cNvSpPr>
          <p:nvPr/>
        </p:nvSpPr>
        <p:spPr bwMode="auto">
          <a:xfrm>
            <a:off x="5870557" y="3624769"/>
            <a:ext cx="20884" cy="24366"/>
          </a:xfrm>
          <a:custGeom>
            <a:avLst/>
            <a:gdLst>
              <a:gd name="T0" fmla="*/ 6 w 6"/>
              <a:gd name="T1" fmla="*/ 3 h 7"/>
              <a:gd name="T2" fmla="*/ 6 w 6"/>
              <a:gd name="T3" fmla="*/ 3 h 7"/>
              <a:gd name="T4" fmla="*/ 4 w 6"/>
              <a:gd name="T5" fmla="*/ 7 h 7"/>
              <a:gd name="T6" fmla="*/ 2 w 6"/>
              <a:gd name="T7" fmla="*/ 7 h 7"/>
              <a:gd name="T8" fmla="*/ 2 w 6"/>
              <a:gd name="T9" fmla="*/ 7 h 7"/>
              <a:gd name="T10" fmla="*/ 0 w 6"/>
              <a:gd name="T11" fmla="*/ 7 h 7"/>
              <a:gd name="T12" fmla="*/ 0 w 6"/>
              <a:gd name="T13" fmla="*/ 3 h 7"/>
              <a:gd name="T14" fmla="*/ 0 w 6"/>
              <a:gd name="T15" fmla="*/ 3 h 7"/>
              <a:gd name="T16" fmla="*/ 0 w 6"/>
              <a:gd name="T17" fmla="*/ 2 h 7"/>
              <a:gd name="T18" fmla="*/ 2 w 6"/>
              <a:gd name="T19" fmla="*/ 0 h 7"/>
              <a:gd name="T20" fmla="*/ 2 w 6"/>
              <a:gd name="T21" fmla="*/ 0 h 7"/>
              <a:gd name="T22" fmla="*/ 4 w 6"/>
              <a:gd name="T23" fmla="*/ 2 h 7"/>
              <a:gd name="T24" fmla="*/ 6 w 6"/>
              <a:gd name="T25" fmla="*/ 3 h 7"/>
              <a:gd name="T26" fmla="*/ 6 w 6"/>
              <a:gd name="T27" fmla="*/ 3 h 7"/>
              <a:gd name="T28" fmla="*/ 2 w 6"/>
              <a:gd name="T29" fmla="*/ 3 h 7"/>
              <a:gd name="T30" fmla="*/ 2 w 6"/>
              <a:gd name="T31" fmla="*/ 3 h 7"/>
              <a:gd name="T32" fmla="*/ 2 w 6"/>
              <a:gd name="T33" fmla="*/ 7 h 7"/>
              <a:gd name="T34" fmla="*/ 2 w 6"/>
              <a:gd name="T35" fmla="*/ 7 h 7"/>
              <a:gd name="T36" fmla="*/ 4 w 6"/>
              <a:gd name="T37" fmla="*/ 3 h 7"/>
              <a:gd name="T38" fmla="*/ 4 w 6"/>
              <a:gd name="T39" fmla="*/ 3 h 7"/>
              <a:gd name="T40" fmla="*/ 2 w 6"/>
              <a:gd name="T41" fmla="*/ 2 h 7"/>
              <a:gd name="T42" fmla="*/ 2 w 6"/>
              <a:gd name="T43" fmla="*/ 2 h 7"/>
              <a:gd name="T44" fmla="*/ 2 w 6"/>
              <a:gd name="T45" fmla="*/ 3 h 7"/>
              <a:gd name="T46" fmla="*/ 2 w 6"/>
              <a:gd name="T4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" h="7">
                <a:moveTo>
                  <a:pt x="6" y="3"/>
                </a:moveTo>
                <a:lnTo>
                  <a:pt x="6" y="3"/>
                </a:lnTo>
                <a:lnTo>
                  <a:pt x="4" y="7"/>
                </a:lnTo>
                <a:lnTo>
                  <a:pt x="2" y="7"/>
                </a:lnTo>
                <a:lnTo>
                  <a:pt x="2" y="7"/>
                </a:lnTo>
                <a:lnTo>
                  <a:pt x="0" y="7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6" y="3"/>
                </a:lnTo>
                <a:lnTo>
                  <a:pt x="6" y="3"/>
                </a:lnTo>
                <a:close/>
                <a:moveTo>
                  <a:pt x="2" y="3"/>
                </a:moveTo>
                <a:lnTo>
                  <a:pt x="2" y="3"/>
                </a:lnTo>
                <a:lnTo>
                  <a:pt x="2" y="7"/>
                </a:lnTo>
                <a:lnTo>
                  <a:pt x="2" y="7"/>
                </a:lnTo>
                <a:lnTo>
                  <a:pt x="4" y="3"/>
                </a:lnTo>
                <a:lnTo>
                  <a:pt x="4" y="3"/>
                </a:lnTo>
                <a:lnTo>
                  <a:pt x="2" y="2"/>
                </a:lnTo>
                <a:lnTo>
                  <a:pt x="2" y="2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Freeform 1010"/>
          <p:cNvSpPr>
            <a:spLocks noEditPoints="1"/>
          </p:cNvSpPr>
          <p:nvPr/>
        </p:nvSpPr>
        <p:spPr bwMode="auto">
          <a:xfrm>
            <a:off x="5720885" y="3572560"/>
            <a:ext cx="198400" cy="337629"/>
          </a:xfrm>
          <a:custGeom>
            <a:avLst/>
            <a:gdLst>
              <a:gd name="T0" fmla="*/ 6 w 57"/>
              <a:gd name="T1" fmla="*/ 2 h 97"/>
              <a:gd name="T2" fmla="*/ 0 w 57"/>
              <a:gd name="T3" fmla="*/ 86 h 97"/>
              <a:gd name="T4" fmla="*/ 6 w 57"/>
              <a:gd name="T5" fmla="*/ 95 h 97"/>
              <a:gd name="T6" fmla="*/ 51 w 57"/>
              <a:gd name="T7" fmla="*/ 95 h 97"/>
              <a:gd name="T8" fmla="*/ 57 w 57"/>
              <a:gd name="T9" fmla="*/ 11 h 97"/>
              <a:gd name="T10" fmla="*/ 51 w 57"/>
              <a:gd name="T11" fmla="*/ 2 h 97"/>
              <a:gd name="T12" fmla="*/ 15 w 57"/>
              <a:gd name="T13" fmla="*/ 86 h 97"/>
              <a:gd name="T14" fmla="*/ 10 w 57"/>
              <a:gd name="T15" fmla="*/ 75 h 97"/>
              <a:gd name="T16" fmla="*/ 21 w 57"/>
              <a:gd name="T17" fmla="*/ 78 h 97"/>
              <a:gd name="T18" fmla="*/ 15 w 57"/>
              <a:gd name="T19" fmla="*/ 86 h 97"/>
              <a:gd name="T20" fmla="*/ 10 w 57"/>
              <a:gd name="T21" fmla="*/ 65 h 97"/>
              <a:gd name="T22" fmla="*/ 15 w 57"/>
              <a:gd name="T23" fmla="*/ 60 h 97"/>
              <a:gd name="T24" fmla="*/ 19 w 57"/>
              <a:gd name="T25" fmla="*/ 69 h 97"/>
              <a:gd name="T26" fmla="*/ 15 w 57"/>
              <a:gd name="T27" fmla="*/ 56 h 97"/>
              <a:gd name="T28" fmla="*/ 10 w 57"/>
              <a:gd name="T29" fmla="*/ 47 h 97"/>
              <a:gd name="T30" fmla="*/ 21 w 57"/>
              <a:gd name="T31" fmla="*/ 50 h 97"/>
              <a:gd name="T32" fmla="*/ 15 w 57"/>
              <a:gd name="T33" fmla="*/ 56 h 97"/>
              <a:gd name="T34" fmla="*/ 10 w 57"/>
              <a:gd name="T35" fmla="*/ 33 h 97"/>
              <a:gd name="T36" fmla="*/ 25 w 57"/>
              <a:gd name="T37" fmla="*/ 33 h 97"/>
              <a:gd name="T38" fmla="*/ 25 w 57"/>
              <a:gd name="T39" fmla="*/ 41 h 97"/>
              <a:gd name="T40" fmla="*/ 10 w 57"/>
              <a:gd name="T41" fmla="*/ 41 h 97"/>
              <a:gd name="T42" fmla="*/ 28 w 57"/>
              <a:gd name="T43" fmla="*/ 86 h 97"/>
              <a:gd name="T44" fmla="*/ 25 w 57"/>
              <a:gd name="T45" fmla="*/ 75 h 97"/>
              <a:gd name="T46" fmla="*/ 34 w 57"/>
              <a:gd name="T47" fmla="*/ 78 h 97"/>
              <a:gd name="T48" fmla="*/ 28 w 57"/>
              <a:gd name="T49" fmla="*/ 86 h 97"/>
              <a:gd name="T50" fmla="*/ 23 w 57"/>
              <a:gd name="T51" fmla="*/ 65 h 97"/>
              <a:gd name="T52" fmla="*/ 28 w 57"/>
              <a:gd name="T53" fmla="*/ 60 h 97"/>
              <a:gd name="T54" fmla="*/ 32 w 57"/>
              <a:gd name="T55" fmla="*/ 69 h 97"/>
              <a:gd name="T56" fmla="*/ 28 w 57"/>
              <a:gd name="T57" fmla="*/ 56 h 97"/>
              <a:gd name="T58" fmla="*/ 25 w 57"/>
              <a:gd name="T59" fmla="*/ 47 h 97"/>
              <a:gd name="T60" fmla="*/ 34 w 57"/>
              <a:gd name="T61" fmla="*/ 50 h 97"/>
              <a:gd name="T62" fmla="*/ 28 w 57"/>
              <a:gd name="T63" fmla="*/ 56 h 97"/>
              <a:gd name="T64" fmla="*/ 32 w 57"/>
              <a:gd name="T65" fmla="*/ 33 h 97"/>
              <a:gd name="T66" fmla="*/ 47 w 57"/>
              <a:gd name="T67" fmla="*/ 33 h 97"/>
              <a:gd name="T68" fmla="*/ 47 w 57"/>
              <a:gd name="T69" fmla="*/ 41 h 97"/>
              <a:gd name="T70" fmla="*/ 32 w 57"/>
              <a:gd name="T71" fmla="*/ 41 h 97"/>
              <a:gd name="T72" fmla="*/ 43 w 57"/>
              <a:gd name="T73" fmla="*/ 86 h 97"/>
              <a:gd name="T74" fmla="*/ 38 w 57"/>
              <a:gd name="T75" fmla="*/ 75 h 97"/>
              <a:gd name="T76" fmla="*/ 49 w 57"/>
              <a:gd name="T77" fmla="*/ 78 h 97"/>
              <a:gd name="T78" fmla="*/ 43 w 57"/>
              <a:gd name="T79" fmla="*/ 86 h 97"/>
              <a:gd name="T80" fmla="*/ 38 w 57"/>
              <a:gd name="T81" fmla="*/ 65 h 97"/>
              <a:gd name="T82" fmla="*/ 43 w 57"/>
              <a:gd name="T83" fmla="*/ 60 h 97"/>
              <a:gd name="T84" fmla="*/ 47 w 57"/>
              <a:gd name="T85" fmla="*/ 69 h 97"/>
              <a:gd name="T86" fmla="*/ 43 w 57"/>
              <a:gd name="T87" fmla="*/ 56 h 97"/>
              <a:gd name="T88" fmla="*/ 38 w 57"/>
              <a:gd name="T89" fmla="*/ 47 h 97"/>
              <a:gd name="T90" fmla="*/ 49 w 57"/>
              <a:gd name="T91" fmla="*/ 50 h 97"/>
              <a:gd name="T92" fmla="*/ 43 w 57"/>
              <a:gd name="T93" fmla="*/ 56 h 97"/>
              <a:gd name="T94" fmla="*/ 45 w 57"/>
              <a:gd name="T95" fmla="*/ 28 h 97"/>
              <a:gd name="T96" fmla="*/ 4 w 57"/>
              <a:gd name="T97" fmla="*/ 20 h 97"/>
              <a:gd name="T98" fmla="*/ 12 w 57"/>
              <a:gd name="T99" fmla="*/ 7 h 97"/>
              <a:gd name="T100" fmla="*/ 53 w 57"/>
              <a:gd name="T101" fmla="*/ 1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" h="97">
                <a:moveTo>
                  <a:pt x="47" y="0"/>
                </a:moveTo>
                <a:lnTo>
                  <a:pt x="10" y="0"/>
                </a:lnTo>
                <a:lnTo>
                  <a:pt x="10" y="0"/>
                </a:lnTo>
                <a:lnTo>
                  <a:pt x="6" y="2"/>
                </a:lnTo>
                <a:lnTo>
                  <a:pt x="2" y="3"/>
                </a:lnTo>
                <a:lnTo>
                  <a:pt x="0" y="7"/>
                </a:lnTo>
                <a:lnTo>
                  <a:pt x="0" y="11"/>
                </a:lnTo>
                <a:lnTo>
                  <a:pt x="0" y="86"/>
                </a:lnTo>
                <a:lnTo>
                  <a:pt x="0" y="86"/>
                </a:lnTo>
                <a:lnTo>
                  <a:pt x="0" y="90"/>
                </a:lnTo>
                <a:lnTo>
                  <a:pt x="2" y="93"/>
                </a:lnTo>
                <a:lnTo>
                  <a:pt x="6" y="95"/>
                </a:lnTo>
                <a:lnTo>
                  <a:pt x="10" y="97"/>
                </a:lnTo>
                <a:lnTo>
                  <a:pt x="47" y="97"/>
                </a:lnTo>
                <a:lnTo>
                  <a:pt x="47" y="97"/>
                </a:lnTo>
                <a:lnTo>
                  <a:pt x="51" y="95"/>
                </a:lnTo>
                <a:lnTo>
                  <a:pt x="55" y="93"/>
                </a:lnTo>
                <a:lnTo>
                  <a:pt x="57" y="90"/>
                </a:lnTo>
                <a:lnTo>
                  <a:pt x="57" y="86"/>
                </a:lnTo>
                <a:lnTo>
                  <a:pt x="57" y="11"/>
                </a:lnTo>
                <a:lnTo>
                  <a:pt x="57" y="11"/>
                </a:lnTo>
                <a:lnTo>
                  <a:pt x="57" y="7"/>
                </a:lnTo>
                <a:lnTo>
                  <a:pt x="55" y="3"/>
                </a:lnTo>
                <a:lnTo>
                  <a:pt x="51" y="2"/>
                </a:lnTo>
                <a:lnTo>
                  <a:pt x="47" y="0"/>
                </a:lnTo>
                <a:lnTo>
                  <a:pt x="47" y="0"/>
                </a:lnTo>
                <a:close/>
                <a:moveTo>
                  <a:pt x="15" y="86"/>
                </a:moveTo>
                <a:lnTo>
                  <a:pt x="15" y="86"/>
                </a:lnTo>
                <a:lnTo>
                  <a:pt x="10" y="84"/>
                </a:lnTo>
                <a:lnTo>
                  <a:pt x="10" y="78"/>
                </a:lnTo>
                <a:lnTo>
                  <a:pt x="10" y="78"/>
                </a:lnTo>
                <a:lnTo>
                  <a:pt x="10" y="75"/>
                </a:lnTo>
                <a:lnTo>
                  <a:pt x="15" y="73"/>
                </a:lnTo>
                <a:lnTo>
                  <a:pt x="15" y="73"/>
                </a:lnTo>
                <a:lnTo>
                  <a:pt x="19" y="75"/>
                </a:lnTo>
                <a:lnTo>
                  <a:pt x="21" y="78"/>
                </a:lnTo>
                <a:lnTo>
                  <a:pt x="21" y="78"/>
                </a:lnTo>
                <a:lnTo>
                  <a:pt x="19" y="84"/>
                </a:lnTo>
                <a:lnTo>
                  <a:pt x="15" y="86"/>
                </a:lnTo>
                <a:lnTo>
                  <a:pt x="15" y="86"/>
                </a:lnTo>
                <a:close/>
                <a:moveTo>
                  <a:pt x="15" y="71"/>
                </a:moveTo>
                <a:lnTo>
                  <a:pt x="15" y="71"/>
                </a:lnTo>
                <a:lnTo>
                  <a:pt x="10" y="69"/>
                </a:lnTo>
                <a:lnTo>
                  <a:pt x="10" y="65"/>
                </a:lnTo>
                <a:lnTo>
                  <a:pt x="10" y="65"/>
                </a:lnTo>
                <a:lnTo>
                  <a:pt x="10" y="60"/>
                </a:lnTo>
                <a:lnTo>
                  <a:pt x="15" y="60"/>
                </a:lnTo>
                <a:lnTo>
                  <a:pt x="15" y="60"/>
                </a:lnTo>
                <a:lnTo>
                  <a:pt x="19" y="60"/>
                </a:lnTo>
                <a:lnTo>
                  <a:pt x="21" y="65"/>
                </a:lnTo>
                <a:lnTo>
                  <a:pt x="21" y="65"/>
                </a:lnTo>
                <a:lnTo>
                  <a:pt x="19" y="69"/>
                </a:lnTo>
                <a:lnTo>
                  <a:pt x="15" y="71"/>
                </a:lnTo>
                <a:lnTo>
                  <a:pt x="15" y="71"/>
                </a:lnTo>
                <a:close/>
                <a:moveTo>
                  <a:pt x="15" y="56"/>
                </a:moveTo>
                <a:lnTo>
                  <a:pt x="15" y="56"/>
                </a:lnTo>
                <a:lnTo>
                  <a:pt x="10" y="56"/>
                </a:lnTo>
                <a:lnTo>
                  <a:pt x="10" y="50"/>
                </a:lnTo>
                <a:lnTo>
                  <a:pt x="10" y="50"/>
                </a:lnTo>
                <a:lnTo>
                  <a:pt x="10" y="47"/>
                </a:lnTo>
                <a:lnTo>
                  <a:pt x="15" y="45"/>
                </a:lnTo>
                <a:lnTo>
                  <a:pt x="15" y="45"/>
                </a:lnTo>
                <a:lnTo>
                  <a:pt x="19" y="47"/>
                </a:lnTo>
                <a:lnTo>
                  <a:pt x="21" y="50"/>
                </a:lnTo>
                <a:lnTo>
                  <a:pt x="21" y="50"/>
                </a:lnTo>
                <a:lnTo>
                  <a:pt x="19" y="56"/>
                </a:lnTo>
                <a:lnTo>
                  <a:pt x="15" y="56"/>
                </a:lnTo>
                <a:lnTo>
                  <a:pt x="15" y="56"/>
                </a:lnTo>
                <a:close/>
                <a:moveTo>
                  <a:pt x="10" y="39"/>
                </a:moveTo>
                <a:lnTo>
                  <a:pt x="10" y="35"/>
                </a:lnTo>
                <a:lnTo>
                  <a:pt x="10" y="35"/>
                </a:lnTo>
                <a:lnTo>
                  <a:pt x="10" y="33"/>
                </a:lnTo>
                <a:lnTo>
                  <a:pt x="12" y="33"/>
                </a:lnTo>
                <a:lnTo>
                  <a:pt x="25" y="33"/>
                </a:lnTo>
                <a:lnTo>
                  <a:pt x="25" y="33"/>
                </a:lnTo>
                <a:lnTo>
                  <a:pt x="25" y="33"/>
                </a:lnTo>
                <a:lnTo>
                  <a:pt x="27" y="35"/>
                </a:lnTo>
                <a:lnTo>
                  <a:pt x="27" y="39"/>
                </a:lnTo>
                <a:lnTo>
                  <a:pt x="27" y="39"/>
                </a:lnTo>
                <a:lnTo>
                  <a:pt x="25" y="41"/>
                </a:lnTo>
                <a:lnTo>
                  <a:pt x="25" y="41"/>
                </a:lnTo>
                <a:lnTo>
                  <a:pt x="12" y="41"/>
                </a:lnTo>
                <a:lnTo>
                  <a:pt x="12" y="41"/>
                </a:lnTo>
                <a:lnTo>
                  <a:pt x="10" y="41"/>
                </a:lnTo>
                <a:lnTo>
                  <a:pt x="10" y="39"/>
                </a:lnTo>
                <a:lnTo>
                  <a:pt x="10" y="39"/>
                </a:lnTo>
                <a:close/>
                <a:moveTo>
                  <a:pt x="28" y="86"/>
                </a:moveTo>
                <a:lnTo>
                  <a:pt x="28" y="86"/>
                </a:lnTo>
                <a:lnTo>
                  <a:pt x="25" y="84"/>
                </a:lnTo>
                <a:lnTo>
                  <a:pt x="23" y="78"/>
                </a:lnTo>
                <a:lnTo>
                  <a:pt x="23" y="78"/>
                </a:lnTo>
                <a:lnTo>
                  <a:pt x="25" y="75"/>
                </a:lnTo>
                <a:lnTo>
                  <a:pt x="28" y="73"/>
                </a:lnTo>
                <a:lnTo>
                  <a:pt x="28" y="73"/>
                </a:lnTo>
                <a:lnTo>
                  <a:pt x="32" y="75"/>
                </a:lnTo>
                <a:lnTo>
                  <a:pt x="34" y="78"/>
                </a:lnTo>
                <a:lnTo>
                  <a:pt x="34" y="78"/>
                </a:lnTo>
                <a:lnTo>
                  <a:pt x="32" y="84"/>
                </a:lnTo>
                <a:lnTo>
                  <a:pt x="28" y="86"/>
                </a:lnTo>
                <a:lnTo>
                  <a:pt x="28" y="86"/>
                </a:lnTo>
                <a:close/>
                <a:moveTo>
                  <a:pt x="28" y="71"/>
                </a:moveTo>
                <a:lnTo>
                  <a:pt x="28" y="71"/>
                </a:lnTo>
                <a:lnTo>
                  <a:pt x="25" y="69"/>
                </a:lnTo>
                <a:lnTo>
                  <a:pt x="23" y="65"/>
                </a:lnTo>
                <a:lnTo>
                  <a:pt x="23" y="65"/>
                </a:lnTo>
                <a:lnTo>
                  <a:pt x="25" y="60"/>
                </a:lnTo>
                <a:lnTo>
                  <a:pt x="28" y="60"/>
                </a:lnTo>
                <a:lnTo>
                  <a:pt x="28" y="60"/>
                </a:lnTo>
                <a:lnTo>
                  <a:pt x="32" y="60"/>
                </a:lnTo>
                <a:lnTo>
                  <a:pt x="34" y="65"/>
                </a:lnTo>
                <a:lnTo>
                  <a:pt x="34" y="65"/>
                </a:lnTo>
                <a:lnTo>
                  <a:pt x="32" y="69"/>
                </a:lnTo>
                <a:lnTo>
                  <a:pt x="28" y="71"/>
                </a:lnTo>
                <a:lnTo>
                  <a:pt x="28" y="71"/>
                </a:lnTo>
                <a:close/>
                <a:moveTo>
                  <a:pt x="28" y="56"/>
                </a:moveTo>
                <a:lnTo>
                  <a:pt x="28" y="56"/>
                </a:lnTo>
                <a:lnTo>
                  <a:pt x="25" y="56"/>
                </a:lnTo>
                <a:lnTo>
                  <a:pt x="23" y="50"/>
                </a:lnTo>
                <a:lnTo>
                  <a:pt x="23" y="50"/>
                </a:lnTo>
                <a:lnTo>
                  <a:pt x="25" y="47"/>
                </a:lnTo>
                <a:lnTo>
                  <a:pt x="28" y="45"/>
                </a:lnTo>
                <a:lnTo>
                  <a:pt x="28" y="45"/>
                </a:lnTo>
                <a:lnTo>
                  <a:pt x="32" y="47"/>
                </a:lnTo>
                <a:lnTo>
                  <a:pt x="34" y="50"/>
                </a:lnTo>
                <a:lnTo>
                  <a:pt x="34" y="50"/>
                </a:lnTo>
                <a:lnTo>
                  <a:pt x="32" y="56"/>
                </a:lnTo>
                <a:lnTo>
                  <a:pt x="28" y="56"/>
                </a:lnTo>
                <a:lnTo>
                  <a:pt x="28" y="56"/>
                </a:lnTo>
                <a:close/>
                <a:moveTo>
                  <a:pt x="32" y="39"/>
                </a:moveTo>
                <a:lnTo>
                  <a:pt x="32" y="35"/>
                </a:lnTo>
                <a:lnTo>
                  <a:pt x="32" y="35"/>
                </a:lnTo>
                <a:lnTo>
                  <a:pt x="32" y="33"/>
                </a:lnTo>
                <a:lnTo>
                  <a:pt x="34" y="33"/>
                </a:lnTo>
                <a:lnTo>
                  <a:pt x="45" y="33"/>
                </a:lnTo>
                <a:lnTo>
                  <a:pt x="45" y="33"/>
                </a:lnTo>
                <a:lnTo>
                  <a:pt x="47" y="33"/>
                </a:lnTo>
                <a:lnTo>
                  <a:pt x="47" y="35"/>
                </a:lnTo>
                <a:lnTo>
                  <a:pt x="47" y="39"/>
                </a:lnTo>
                <a:lnTo>
                  <a:pt x="47" y="39"/>
                </a:lnTo>
                <a:lnTo>
                  <a:pt x="47" y="41"/>
                </a:lnTo>
                <a:lnTo>
                  <a:pt x="45" y="41"/>
                </a:lnTo>
                <a:lnTo>
                  <a:pt x="34" y="41"/>
                </a:lnTo>
                <a:lnTo>
                  <a:pt x="34" y="41"/>
                </a:lnTo>
                <a:lnTo>
                  <a:pt x="32" y="41"/>
                </a:lnTo>
                <a:lnTo>
                  <a:pt x="32" y="39"/>
                </a:lnTo>
                <a:lnTo>
                  <a:pt x="32" y="39"/>
                </a:lnTo>
                <a:close/>
                <a:moveTo>
                  <a:pt x="43" y="86"/>
                </a:moveTo>
                <a:lnTo>
                  <a:pt x="43" y="86"/>
                </a:lnTo>
                <a:lnTo>
                  <a:pt x="38" y="84"/>
                </a:lnTo>
                <a:lnTo>
                  <a:pt x="38" y="78"/>
                </a:lnTo>
                <a:lnTo>
                  <a:pt x="38" y="78"/>
                </a:lnTo>
                <a:lnTo>
                  <a:pt x="38" y="75"/>
                </a:lnTo>
                <a:lnTo>
                  <a:pt x="43" y="73"/>
                </a:lnTo>
                <a:lnTo>
                  <a:pt x="43" y="73"/>
                </a:lnTo>
                <a:lnTo>
                  <a:pt x="47" y="75"/>
                </a:lnTo>
                <a:lnTo>
                  <a:pt x="49" y="78"/>
                </a:lnTo>
                <a:lnTo>
                  <a:pt x="49" y="78"/>
                </a:lnTo>
                <a:lnTo>
                  <a:pt x="47" y="84"/>
                </a:lnTo>
                <a:lnTo>
                  <a:pt x="43" y="86"/>
                </a:lnTo>
                <a:lnTo>
                  <a:pt x="43" y="86"/>
                </a:lnTo>
                <a:close/>
                <a:moveTo>
                  <a:pt x="43" y="71"/>
                </a:moveTo>
                <a:lnTo>
                  <a:pt x="43" y="71"/>
                </a:lnTo>
                <a:lnTo>
                  <a:pt x="38" y="69"/>
                </a:lnTo>
                <a:lnTo>
                  <a:pt x="38" y="65"/>
                </a:lnTo>
                <a:lnTo>
                  <a:pt x="38" y="65"/>
                </a:lnTo>
                <a:lnTo>
                  <a:pt x="38" y="60"/>
                </a:lnTo>
                <a:lnTo>
                  <a:pt x="43" y="60"/>
                </a:lnTo>
                <a:lnTo>
                  <a:pt x="43" y="60"/>
                </a:lnTo>
                <a:lnTo>
                  <a:pt x="47" y="60"/>
                </a:lnTo>
                <a:lnTo>
                  <a:pt x="49" y="65"/>
                </a:lnTo>
                <a:lnTo>
                  <a:pt x="49" y="65"/>
                </a:lnTo>
                <a:lnTo>
                  <a:pt x="47" y="69"/>
                </a:lnTo>
                <a:lnTo>
                  <a:pt x="43" y="71"/>
                </a:lnTo>
                <a:lnTo>
                  <a:pt x="43" y="71"/>
                </a:lnTo>
                <a:close/>
                <a:moveTo>
                  <a:pt x="43" y="56"/>
                </a:moveTo>
                <a:lnTo>
                  <a:pt x="43" y="56"/>
                </a:lnTo>
                <a:lnTo>
                  <a:pt x="38" y="56"/>
                </a:lnTo>
                <a:lnTo>
                  <a:pt x="38" y="50"/>
                </a:lnTo>
                <a:lnTo>
                  <a:pt x="38" y="50"/>
                </a:lnTo>
                <a:lnTo>
                  <a:pt x="38" y="47"/>
                </a:lnTo>
                <a:lnTo>
                  <a:pt x="43" y="45"/>
                </a:lnTo>
                <a:lnTo>
                  <a:pt x="43" y="45"/>
                </a:lnTo>
                <a:lnTo>
                  <a:pt x="47" y="47"/>
                </a:lnTo>
                <a:lnTo>
                  <a:pt x="49" y="50"/>
                </a:lnTo>
                <a:lnTo>
                  <a:pt x="49" y="50"/>
                </a:lnTo>
                <a:lnTo>
                  <a:pt x="47" y="56"/>
                </a:lnTo>
                <a:lnTo>
                  <a:pt x="43" y="56"/>
                </a:lnTo>
                <a:lnTo>
                  <a:pt x="43" y="56"/>
                </a:lnTo>
                <a:close/>
                <a:moveTo>
                  <a:pt x="53" y="20"/>
                </a:moveTo>
                <a:lnTo>
                  <a:pt x="53" y="20"/>
                </a:lnTo>
                <a:lnTo>
                  <a:pt x="51" y="24"/>
                </a:lnTo>
                <a:lnTo>
                  <a:pt x="45" y="28"/>
                </a:lnTo>
                <a:lnTo>
                  <a:pt x="12" y="28"/>
                </a:lnTo>
                <a:lnTo>
                  <a:pt x="12" y="28"/>
                </a:lnTo>
                <a:lnTo>
                  <a:pt x="6" y="24"/>
                </a:lnTo>
                <a:lnTo>
                  <a:pt x="4" y="20"/>
                </a:lnTo>
                <a:lnTo>
                  <a:pt x="4" y="15"/>
                </a:lnTo>
                <a:lnTo>
                  <a:pt x="4" y="15"/>
                </a:lnTo>
                <a:lnTo>
                  <a:pt x="6" y="9"/>
                </a:lnTo>
                <a:lnTo>
                  <a:pt x="12" y="7"/>
                </a:lnTo>
                <a:lnTo>
                  <a:pt x="45" y="7"/>
                </a:lnTo>
                <a:lnTo>
                  <a:pt x="45" y="7"/>
                </a:lnTo>
                <a:lnTo>
                  <a:pt x="51" y="9"/>
                </a:lnTo>
                <a:lnTo>
                  <a:pt x="53" y="15"/>
                </a:lnTo>
                <a:lnTo>
                  <a:pt x="53" y="2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Freeform 1011"/>
          <p:cNvSpPr>
            <a:spLocks/>
          </p:cNvSpPr>
          <p:nvPr/>
        </p:nvSpPr>
        <p:spPr bwMode="auto">
          <a:xfrm>
            <a:off x="3816949" y="3527310"/>
            <a:ext cx="438567" cy="428125"/>
          </a:xfrm>
          <a:custGeom>
            <a:avLst/>
            <a:gdLst>
              <a:gd name="T0" fmla="*/ 120 w 126"/>
              <a:gd name="T1" fmla="*/ 106 h 123"/>
              <a:gd name="T2" fmla="*/ 120 w 126"/>
              <a:gd name="T3" fmla="*/ 106 h 123"/>
              <a:gd name="T4" fmla="*/ 23 w 126"/>
              <a:gd name="T5" fmla="*/ 106 h 123"/>
              <a:gd name="T6" fmla="*/ 23 w 126"/>
              <a:gd name="T7" fmla="*/ 106 h 123"/>
              <a:gd name="T8" fmla="*/ 23 w 126"/>
              <a:gd name="T9" fmla="*/ 3 h 123"/>
              <a:gd name="T10" fmla="*/ 23 w 126"/>
              <a:gd name="T11" fmla="*/ 3 h 123"/>
              <a:gd name="T12" fmla="*/ 21 w 126"/>
              <a:gd name="T13" fmla="*/ 0 h 123"/>
              <a:gd name="T14" fmla="*/ 19 w 126"/>
              <a:gd name="T15" fmla="*/ 0 h 123"/>
              <a:gd name="T16" fmla="*/ 15 w 126"/>
              <a:gd name="T17" fmla="*/ 0 h 123"/>
              <a:gd name="T18" fmla="*/ 15 w 126"/>
              <a:gd name="T19" fmla="*/ 3 h 123"/>
              <a:gd name="T20" fmla="*/ 15 w 126"/>
              <a:gd name="T21" fmla="*/ 3 h 123"/>
              <a:gd name="T22" fmla="*/ 15 w 126"/>
              <a:gd name="T23" fmla="*/ 106 h 123"/>
              <a:gd name="T24" fmla="*/ 15 w 126"/>
              <a:gd name="T25" fmla="*/ 106 h 123"/>
              <a:gd name="T26" fmla="*/ 4 w 126"/>
              <a:gd name="T27" fmla="*/ 106 h 123"/>
              <a:gd name="T28" fmla="*/ 4 w 126"/>
              <a:gd name="T29" fmla="*/ 106 h 123"/>
              <a:gd name="T30" fmla="*/ 0 w 126"/>
              <a:gd name="T31" fmla="*/ 108 h 123"/>
              <a:gd name="T32" fmla="*/ 0 w 126"/>
              <a:gd name="T33" fmla="*/ 112 h 123"/>
              <a:gd name="T34" fmla="*/ 0 w 126"/>
              <a:gd name="T35" fmla="*/ 114 h 123"/>
              <a:gd name="T36" fmla="*/ 4 w 126"/>
              <a:gd name="T37" fmla="*/ 116 h 123"/>
              <a:gd name="T38" fmla="*/ 4 w 126"/>
              <a:gd name="T39" fmla="*/ 116 h 123"/>
              <a:gd name="T40" fmla="*/ 15 w 126"/>
              <a:gd name="T41" fmla="*/ 116 h 123"/>
              <a:gd name="T42" fmla="*/ 15 w 126"/>
              <a:gd name="T43" fmla="*/ 116 h 123"/>
              <a:gd name="T44" fmla="*/ 15 w 126"/>
              <a:gd name="T45" fmla="*/ 119 h 123"/>
              <a:gd name="T46" fmla="*/ 15 w 126"/>
              <a:gd name="T47" fmla="*/ 119 h 123"/>
              <a:gd name="T48" fmla="*/ 15 w 126"/>
              <a:gd name="T49" fmla="*/ 123 h 123"/>
              <a:gd name="T50" fmla="*/ 19 w 126"/>
              <a:gd name="T51" fmla="*/ 123 h 123"/>
              <a:gd name="T52" fmla="*/ 21 w 126"/>
              <a:gd name="T53" fmla="*/ 123 h 123"/>
              <a:gd name="T54" fmla="*/ 23 w 126"/>
              <a:gd name="T55" fmla="*/ 119 h 123"/>
              <a:gd name="T56" fmla="*/ 23 w 126"/>
              <a:gd name="T57" fmla="*/ 119 h 123"/>
              <a:gd name="T58" fmla="*/ 23 w 126"/>
              <a:gd name="T59" fmla="*/ 116 h 123"/>
              <a:gd name="T60" fmla="*/ 23 w 126"/>
              <a:gd name="T61" fmla="*/ 116 h 123"/>
              <a:gd name="T62" fmla="*/ 120 w 126"/>
              <a:gd name="T63" fmla="*/ 116 h 123"/>
              <a:gd name="T64" fmla="*/ 120 w 126"/>
              <a:gd name="T65" fmla="*/ 116 h 123"/>
              <a:gd name="T66" fmla="*/ 124 w 126"/>
              <a:gd name="T67" fmla="*/ 114 h 123"/>
              <a:gd name="T68" fmla="*/ 126 w 126"/>
              <a:gd name="T69" fmla="*/ 112 h 123"/>
              <a:gd name="T70" fmla="*/ 124 w 126"/>
              <a:gd name="T71" fmla="*/ 108 h 123"/>
              <a:gd name="T72" fmla="*/ 120 w 126"/>
              <a:gd name="T73" fmla="*/ 106 h 123"/>
              <a:gd name="T74" fmla="*/ 120 w 126"/>
              <a:gd name="T75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23">
                <a:moveTo>
                  <a:pt x="120" y="106"/>
                </a:moveTo>
                <a:lnTo>
                  <a:pt x="120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3"/>
                </a:lnTo>
                <a:lnTo>
                  <a:pt x="23" y="3"/>
                </a:lnTo>
                <a:lnTo>
                  <a:pt x="21" y="0"/>
                </a:lnTo>
                <a:lnTo>
                  <a:pt x="19" y="0"/>
                </a:lnTo>
                <a:lnTo>
                  <a:pt x="15" y="0"/>
                </a:lnTo>
                <a:lnTo>
                  <a:pt x="15" y="3"/>
                </a:lnTo>
                <a:lnTo>
                  <a:pt x="15" y="3"/>
                </a:lnTo>
                <a:lnTo>
                  <a:pt x="15" y="106"/>
                </a:lnTo>
                <a:lnTo>
                  <a:pt x="15" y="106"/>
                </a:lnTo>
                <a:lnTo>
                  <a:pt x="4" y="106"/>
                </a:lnTo>
                <a:lnTo>
                  <a:pt x="4" y="106"/>
                </a:lnTo>
                <a:lnTo>
                  <a:pt x="0" y="108"/>
                </a:lnTo>
                <a:lnTo>
                  <a:pt x="0" y="112"/>
                </a:lnTo>
                <a:lnTo>
                  <a:pt x="0" y="114"/>
                </a:lnTo>
                <a:lnTo>
                  <a:pt x="4" y="116"/>
                </a:lnTo>
                <a:lnTo>
                  <a:pt x="4" y="116"/>
                </a:lnTo>
                <a:lnTo>
                  <a:pt x="15" y="116"/>
                </a:lnTo>
                <a:lnTo>
                  <a:pt x="15" y="116"/>
                </a:lnTo>
                <a:lnTo>
                  <a:pt x="15" y="119"/>
                </a:lnTo>
                <a:lnTo>
                  <a:pt x="15" y="119"/>
                </a:lnTo>
                <a:lnTo>
                  <a:pt x="15" y="123"/>
                </a:lnTo>
                <a:lnTo>
                  <a:pt x="19" y="123"/>
                </a:lnTo>
                <a:lnTo>
                  <a:pt x="21" y="123"/>
                </a:lnTo>
                <a:lnTo>
                  <a:pt x="23" y="119"/>
                </a:lnTo>
                <a:lnTo>
                  <a:pt x="23" y="119"/>
                </a:lnTo>
                <a:lnTo>
                  <a:pt x="23" y="116"/>
                </a:lnTo>
                <a:lnTo>
                  <a:pt x="23" y="116"/>
                </a:lnTo>
                <a:lnTo>
                  <a:pt x="120" y="116"/>
                </a:lnTo>
                <a:lnTo>
                  <a:pt x="120" y="116"/>
                </a:lnTo>
                <a:lnTo>
                  <a:pt x="124" y="114"/>
                </a:lnTo>
                <a:lnTo>
                  <a:pt x="126" y="112"/>
                </a:lnTo>
                <a:lnTo>
                  <a:pt x="124" y="108"/>
                </a:lnTo>
                <a:lnTo>
                  <a:pt x="120" y="106"/>
                </a:lnTo>
                <a:lnTo>
                  <a:pt x="120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1012"/>
          <p:cNvSpPr>
            <a:spLocks/>
          </p:cNvSpPr>
          <p:nvPr/>
        </p:nvSpPr>
        <p:spPr bwMode="auto">
          <a:xfrm>
            <a:off x="3903966" y="3544715"/>
            <a:ext cx="351551" cy="320224"/>
          </a:xfrm>
          <a:custGeom>
            <a:avLst/>
            <a:gdLst>
              <a:gd name="T0" fmla="*/ 101 w 101"/>
              <a:gd name="T1" fmla="*/ 8 h 92"/>
              <a:gd name="T2" fmla="*/ 101 w 101"/>
              <a:gd name="T3" fmla="*/ 8 h 92"/>
              <a:gd name="T4" fmla="*/ 97 w 101"/>
              <a:gd name="T5" fmla="*/ 6 h 92"/>
              <a:gd name="T6" fmla="*/ 93 w 101"/>
              <a:gd name="T7" fmla="*/ 4 h 92"/>
              <a:gd name="T8" fmla="*/ 93 w 101"/>
              <a:gd name="T9" fmla="*/ 4 h 92"/>
              <a:gd name="T10" fmla="*/ 90 w 101"/>
              <a:gd name="T11" fmla="*/ 4 h 92"/>
              <a:gd name="T12" fmla="*/ 73 w 101"/>
              <a:gd name="T13" fmla="*/ 0 h 92"/>
              <a:gd name="T14" fmla="*/ 73 w 101"/>
              <a:gd name="T15" fmla="*/ 0 h 92"/>
              <a:gd name="T16" fmla="*/ 67 w 101"/>
              <a:gd name="T17" fmla="*/ 2 h 92"/>
              <a:gd name="T18" fmla="*/ 63 w 101"/>
              <a:gd name="T19" fmla="*/ 6 h 92"/>
              <a:gd name="T20" fmla="*/ 63 w 101"/>
              <a:gd name="T21" fmla="*/ 6 h 92"/>
              <a:gd name="T22" fmla="*/ 65 w 101"/>
              <a:gd name="T23" fmla="*/ 11 h 92"/>
              <a:gd name="T24" fmla="*/ 69 w 101"/>
              <a:gd name="T25" fmla="*/ 13 h 92"/>
              <a:gd name="T26" fmla="*/ 69 w 101"/>
              <a:gd name="T27" fmla="*/ 13 h 92"/>
              <a:gd name="T28" fmla="*/ 56 w 101"/>
              <a:gd name="T29" fmla="*/ 25 h 92"/>
              <a:gd name="T30" fmla="*/ 46 w 101"/>
              <a:gd name="T31" fmla="*/ 40 h 92"/>
              <a:gd name="T32" fmla="*/ 46 w 101"/>
              <a:gd name="T33" fmla="*/ 40 h 92"/>
              <a:gd name="T34" fmla="*/ 39 w 101"/>
              <a:gd name="T35" fmla="*/ 51 h 92"/>
              <a:gd name="T36" fmla="*/ 30 w 101"/>
              <a:gd name="T37" fmla="*/ 60 h 92"/>
              <a:gd name="T38" fmla="*/ 20 w 101"/>
              <a:gd name="T39" fmla="*/ 68 h 92"/>
              <a:gd name="T40" fmla="*/ 7 w 101"/>
              <a:gd name="T41" fmla="*/ 73 h 92"/>
              <a:gd name="T42" fmla="*/ 7 w 101"/>
              <a:gd name="T43" fmla="*/ 73 h 92"/>
              <a:gd name="T44" fmla="*/ 3 w 101"/>
              <a:gd name="T45" fmla="*/ 75 h 92"/>
              <a:gd name="T46" fmla="*/ 1 w 101"/>
              <a:gd name="T47" fmla="*/ 77 h 92"/>
              <a:gd name="T48" fmla="*/ 0 w 101"/>
              <a:gd name="T49" fmla="*/ 81 h 92"/>
              <a:gd name="T50" fmla="*/ 1 w 101"/>
              <a:gd name="T51" fmla="*/ 85 h 92"/>
              <a:gd name="T52" fmla="*/ 1 w 101"/>
              <a:gd name="T53" fmla="*/ 88 h 92"/>
              <a:gd name="T54" fmla="*/ 5 w 101"/>
              <a:gd name="T55" fmla="*/ 90 h 92"/>
              <a:gd name="T56" fmla="*/ 9 w 101"/>
              <a:gd name="T57" fmla="*/ 92 h 92"/>
              <a:gd name="T58" fmla="*/ 13 w 101"/>
              <a:gd name="T59" fmla="*/ 92 h 92"/>
              <a:gd name="T60" fmla="*/ 13 w 101"/>
              <a:gd name="T61" fmla="*/ 92 h 92"/>
              <a:gd name="T62" fmla="*/ 28 w 101"/>
              <a:gd name="T63" fmla="*/ 88 h 92"/>
              <a:gd name="T64" fmla="*/ 39 w 101"/>
              <a:gd name="T65" fmla="*/ 81 h 92"/>
              <a:gd name="T66" fmla="*/ 50 w 101"/>
              <a:gd name="T67" fmla="*/ 71 h 92"/>
              <a:gd name="T68" fmla="*/ 58 w 101"/>
              <a:gd name="T69" fmla="*/ 58 h 92"/>
              <a:gd name="T70" fmla="*/ 58 w 101"/>
              <a:gd name="T71" fmla="*/ 58 h 92"/>
              <a:gd name="T72" fmla="*/ 69 w 101"/>
              <a:gd name="T73" fmla="*/ 41 h 92"/>
              <a:gd name="T74" fmla="*/ 76 w 101"/>
              <a:gd name="T75" fmla="*/ 34 h 92"/>
              <a:gd name="T76" fmla="*/ 84 w 101"/>
              <a:gd name="T77" fmla="*/ 28 h 92"/>
              <a:gd name="T78" fmla="*/ 82 w 101"/>
              <a:gd name="T79" fmla="*/ 32 h 92"/>
              <a:gd name="T80" fmla="*/ 82 w 101"/>
              <a:gd name="T81" fmla="*/ 32 h 92"/>
              <a:gd name="T82" fmla="*/ 84 w 101"/>
              <a:gd name="T83" fmla="*/ 38 h 92"/>
              <a:gd name="T84" fmla="*/ 88 w 101"/>
              <a:gd name="T85" fmla="*/ 40 h 92"/>
              <a:gd name="T86" fmla="*/ 88 w 101"/>
              <a:gd name="T87" fmla="*/ 40 h 92"/>
              <a:gd name="T88" fmla="*/ 90 w 101"/>
              <a:gd name="T89" fmla="*/ 40 h 92"/>
              <a:gd name="T90" fmla="*/ 90 w 101"/>
              <a:gd name="T91" fmla="*/ 40 h 92"/>
              <a:gd name="T92" fmla="*/ 93 w 101"/>
              <a:gd name="T93" fmla="*/ 38 h 92"/>
              <a:gd name="T94" fmla="*/ 97 w 101"/>
              <a:gd name="T95" fmla="*/ 34 h 92"/>
              <a:gd name="T96" fmla="*/ 101 w 101"/>
              <a:gd name="T97" fmla="*/ 13 h 92"/>
              <a:gd name="T98" fmla="*/ 101 w 101"/>
              <a:gd name="T99" fmla="*/ 13 h 92"/>
              <a:gd name="T100" fmla="*/ 101 w 101"/>
              <a:gd name="T101" fmla="*/ 8 h 92"/>
              <a:gd name="T102" fmla="*/ 101 w 101"/>
              <a:gd name="T103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1" h="92">
                <a:moveTo>
                  <a:pt x="101" y="8"/>
                </a:moveTo>
                <a:lnTo>
                  <a:pt x="101" y="8"/>
                </a:lnTo>
                <a:lnTo>
                  <a:pt x="97" y="6"/>
                </a:lnTo>
                <a:lnTo>
                  <a:pt x="93" y="4"/>
                </a:lnTo>
                <a:lnTo>
                  <a:pt x="93" y="4"/>
                </a:lnTo>
                <a:lnTo>
                  <a:pt x="90" y="4"/>
                </a:lnTo>
                <a:lnTo>
                  <a:pt x="73" y="0"/>
                </a:lnTo>
                <a:lnTo>
                  <a:pt x="73" y="0"/>
                </a:lnTo>
                <a:lnTo>
                  <a:pt x="67" y="2"/>
                </a:lnTo>
                <a:lnTo>
                  <a:pt x="63" y="6"/>
                </a:lnTo>
                <a:lnTo>
                  <a:pt x="63" y="6"/>
                </a:lnTo>
                <a:lnTo>
                  <a:pt x="65" y="11"/>
                </a:lnTo>
                <a:lnTo>
                  <a:pt x="69" y="13"/>
                </a:lnTo>
                <a:lnTo>
                  <a:pt x="69" y="13"/>
                </a:lnTo>
                <a:lnTo>
                  <a:pt x="56" y="25"/>
                </a:lnTo>
                <a:lnTo>
                  <a:pt x="46" y="40"/>
                </a:lnTo>
                <a:lnTo>
                  <a:pt x="46" y="40"/>
                </a:lnTo>
                <a:lnTo>
                  <a:pt x="39" y="51"/>
                </a:lnTo>
                <a:lnTo>
                  <a:pt x="30" y="60"/>
                </a:lnTo>
                <a:lnTo>
                  <a:pt x="20" y="68"/>
                </a:lnTo>
                <a:lnTo>
                  <a:pt x="7" y="73"/>
                </a:lnTo>
                <a:lnTo>
                  <a:pt x="7" y="73"/>
                </a:lnTo>
                <a:lnTo>
                  <a:pt x="3" y="75"/>
                </a:lnTo>
                <a:lnTo>
                  <a:pt x="1" y="77"/>
                </a:lnTo>
                <a:lnTo>
                  <a:pt x="0" y="81"/>
                </a:lnTo>
                <a:lnTo>
                  <a:pt x="1" y="85"/>
                </a:lnTo>
                <a:lnTo>
                  <a:pt x="1" y="88"/>
                </a:lnTo>
                <a:lnTo>
                  <a:pt x="5" y="90"/>
                </a:lnTo>
                <a:lnTo>
                  <a:pt x="9" y="92"/>
                </a:lnTo>
                <a:lnTo>
                  <a:pt x="13" y="92"/>
                </a:lnTo>
                <a:lnTo>
                  <a:pt x="13" y="92"/>
                </a:lnTo>
                <a:lnTo>
                  <a:pt x="28" y="88"/>
                </a:lnTo>
                <a:lnTo>
                  <a:pt x="39" y="81"/>
                </a:lnTo>
                <a:lnTo>
                  <a:pt x="50" y="71"/>
                </a:lnTo>
                <a:lnTo>
                  <a:pt x="58" y="58"/>
                </a:lnTo>
                <a:lnTo>
                  <a:pt x="58" y="58"/>
                </a:lnTo>
                <a:lnTo>
                  <a:pt x="69" y="41"/>
                </a:lnTo>
                <a:lnTo>
                  <a:pt x="76" y="34"/>
                </a:lnTo>
                <a:lnTo>
                  <a:pt x="84" y="28"/>
                </a:lnTo>
                <a:lnTo>
                  <a:pt x="82" y="32"/>
                </a:lnTo>
                <a:lnTo>
                  <a:pt x="82" y="32"/>
                </a:lnTo>
                <a:lnTo>
                  <a:pt x="84" y="38"/>
                </a:lnTo>
                <a:lnTo>
                  <a:pt x="88" y="40"/>
                </a:lnTo>
                <a:lnTo>
                  <a:pt x="88" y="40"/>
                </a:lnTo>
                <a:lnTo>
                  <a:pt x="90" y="40"/>
                </a:lnTo>
                <a:lnTo>
                  <a:pt x="90" y="40"/>
                </a:lnTo>
                <a:lnTo>
                  <a:pt x="93" y="38"/>
                </a:lnTo>
                <a:lnTo>
                  <a:pt x="97" y="34"/>
                </a:lnTo>
                <a:lnTo>
                  <a:pt x="101" y="13"/>
                </a:lnTo>
                <a:lnTo>
                  <a:pt x="101" y="13"/>
                </a:lnTo>
                <a:lnTo>
                  <a:pt x="101" y="8"/>
                </a:lnTo>
                <a:lnTo>
                  <a:pt x="101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1013"/>
          <p:cNvSpPr>
            <a:spLocks/>
          </p:cNvSpPr>
          <p:nvPr/>
        </p:nvSpPr>
        <p:spPr bwMode="auto">
          <a:xfrm>
            <a:off x="7071394" y="5104063"/>
            <a:ext cx="1221723" cy="1218242"/>
          </a:xfrm>
          <a:custGeom>
            <a:avLst/>
            <a:gdLst>
              <a:gd name="T0" fmla="*/ 339 w 351"/>
              <a:gd name="T1" fmla="*/ 302 h 350"/>
              <a:gd name="T2" fmla="*/ 339 w 351"/>
              <a:gd name="T3" fmla="*/ 302 h 350"/>
              <a:gd name="T4" fmla="*/ 66 w 351"/>
              <a:gd name="T5" fmla="*/ 302 h 350"/>
              <a:gd name="T6" fmla="*/ 66 w 351"/>
              <a:gd name="T7" fmla="*/ 302 h 350"/>
              <a:gd name="T8" fmla="*/ 66 w 351"/>
              <a:gd name="T9" fmla="*/ 13 h 350"/>
              <a:gd name="T10" fmla="*/ 66 w 351"/>
              <a:gd name="T11" fmla="*/ 13 h 350"/>
              <a:gd name="T12" fmla="*/ 64 w 351"/>
              <a:gd name="T13" fmla="*/ 7 h 350"/>
              <a:gd name="T14" fmla="*/ 62 w 351"/>
              <a:gd name="T15" fmla="*/ 4 h 350"/>
              <a:gd name="T16" fmla="*/ 58 w 351"/>
              <a:gd name="T17" fmla="*/ 2 h 350"/>
              <a:gd name="T18" fmla="*/ 53 w 351"/>
              <a:gd name="T19" fmla="*/ 0 h 350"/>
              <a:gd name="T20" fmla="*/ 49 w 351"/>
              <a:gd name="T21" fmla="*/ 2 h 350"/>
              <a:gd name="T22" fmla="*/ 45 w 351"/>
              <a:gd name="T23" fmla="*/ 4 h 350"/>
              <a:gd name="T24" fmla="*/ 41 w 351"/>
              <a:gd name="T25" fmla="*/ 7 h 350"/>
              <a:gd name="T26" fmla="*/ 41 w 351"/>
              <a:gd name="T27" fmla="*/ 13 h 350"/>
              <a:gd name="T28" fmla="*/ 41 w 351"/>
              <a:gd name="T29" fmla="*/ 13 h 350"/>
              <a:gd name="T30" fmla="*/ 41 w 351"/>
              <a:gd name="T31" fmla="*/ 302 h 350"/>
              <a:gd name="T32" fmla="*/ 41 w 351"/>
              <a:gd name="T33" fmla="*/ 302 h 350"/>
              <a:gd name="T34" fmla="*/ 11 w 351"/>
              <a:gd name="T35" fmla="*/ 302 h 350"/>
              <a:gd name="T36" fmla="*/ 11 w 351"/>
              <a:gd name="T37" fmla="*/ 302 h 350"/>
              <a:gd name="T38" fmla="*/ 8 w 351"/>
              <a:gd name="T39" fmla="*/ 303 h 350"/>
              <a:gd name="T40" fmla="*/ 4 w 351"/>
              <a:gd name="T41" fmla="*/ 305 h 350"/>
              <a:gd name="T42" fmla="*/ 2 w 351"/>
              <a:gd name="T43" fmla="*/ 309 h 350"/>
              <a:gd name="T44" fmla="*/ 0 w 351"/>
              <a:gd name="T45" fmla="*/ 315 h 350"/>
              <a:gd name="T46" fmla="*/ 2 w 351"/>
              <a:gd name="T47" fmla="*/ 318 h 350"/>
              <a:gd name="T48" fmla="*/ 4 w 351"/>
              <a:gd name="T49" fmla="*/ 322 h 350"/>
              <a:gd name="T50" fmla="*/ 8 w 351"/>
              <a:gd name="T51" fmla="*/ 326 h 350"/>
              <a:gd name="T52" fmla="*/ 11 w 351"/>
              <a:gd name="T53" fmla="*/ 326 h 350"/>
              <a:gd name="T54" fmla="*/ 11 w 351"/>
              <a:gd name="T55" fmla="*/ 326 h 350"/>
              <a:gd name="T56" fmla="*/ 41 w 351"/>
              <a:gd name="T57" fmla="*/ 326 h 350"/>
              <a:gd name="T58" fmla="*/ 41 w 351"/>
              <a:gd name="T59" fmla="*/ 326 h 350"/>
              <a:gd name="T60" fmla="*/ 41 w 351"/>
              <a:gd name="T61" fmla="*/ 339 h 350"/>
              <a:gd name="T62" fmla="*/ 41 w 351"/>
              <a:gd name="T63" fmla="*/ 339 h 350"/>
              <a:gd name="T64" fmla="*/ 41 w 351"/>
              <a:gd name="T65" fmla="*/ 345 h 350"/>
              <a:gd name="T66" fmla="*/ 45 w 351"/>
              <a:gd name="T67" fmla="*/ 347 h 350"/>
              <a:gd name="T68" fmla="*/ 49 w 351"/>
              <a:gd name="T69" fmla="*/ 350 h 350"/>
              <a:gd name="T70" fmla="*/ 53 w 351"/>
              <a:gd name="T71" fmla="*/ 350 h 350"/>
              <a:gd name="T72" fmla="*/ 58 w 351"/>
              <a:gd name="T73" fmla="*/ 350 h 350"/>
              <a:gd name="T74" fmla="*/ 62 w 351"/>
              <a:gd name="T75" fmla="*/ 347 h 350"/>
              <a:gd name="T76" fmla="*/ 64 w 351"/>
              <a:gd name="T77" fmla="*/ 345 h 350"/>
              <a:gd name="T78" fmla="*/ 66 w 351"/>
              <a:gd name="T79" fmla="*/ 339 h 350"/>
              <a:gd name="T80" fmla="*/ 66 w 351"/>
              <a:gd name="T81" fmla="*/ 339 h 350"/>
              <a:gd name="T82" fmla="*/ 66 w 351"/>
              <a:gd name="T83" fmla="*/ 326 h 350"/>
              <a:gd name="T84" fmla="*/ 66 w 351"/>
              <a:gd name="T85" fmla="*/ 326 h 350"/>
              <a:gd name="T86" fmla="*/ 339 w 351"/>
              <a:gd name="T87" fmla="*/ 326 h 350"/>
              <a:gd name="T88" fmla="*/ 339 w 351"/>
              <a:gd name="T89" fmla="*/ 326 h 350"/>
              <a:gd name="T90" fmla="*/ 343 w 351"/>
              <a:gd name="T91" fmla="*/ 326 h 350"/>
              <a:gd name="T92" fmla="*/ 347 w 351"/>
              <a:gd name="T93" fmla="*/ 322 h 350"/>
              <a:gd name="T94" fmla="*/ 349 w 351"/>
              <a:gd name="T95" fmla="*/ 318 h 350"/>
              <a:gd name="T96" fmla="*/ 351 w 351"/>
              <a:gd name="T97" fmla="*/ 315 h 350"/>
              <a:gd name="T98" fmla="*/ 349 w 351"/>
              <a:gd name="T99" fmla="*/ 309 h 350"/>
              <a:gd name="T100" fmla="*/ 347 w 351"/>
              <a:gd name="T101" fmla="*/ 305 h 350"/>
              <a:gd name="T102" fmla="*/ 343 w 351"/>
              <a:gd name="T103" fmla="*/ 303 h 350"/>
              <a:gd name="T104" fmla="*/ 339 w 351"/>
              <a:gd name="T105" fmla="*/ 302 h 350"/>
              <a:gd name="T106" fmla="*/ 339 w 351"/>
              <a:gd name="T107" fmla="*/ 30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1" h="350">
                <a:moveTo>
                  <a:pt x="339" y="302"/>
                </a:moveTo>
                <a:lnTo>
                  <a:pt x="339" y="302"/>
                </a:lnTo>
                <a:lnTo>
                  <a:pt x="66" y="302"/>
                </a:lnTo>
                <a:lnTo>
                  <a:pt x="66" y="302"/>
                </a:lnTo>
                <a:lnTo>
                  <a:pt x="66" y="13"/>
                </a:lnTo>
                <a:lnTo>
                  <a:pt x="66" y="13"/>
                </a:lnTo>
                <a:lnTo>
                  <a:pt x="64" y="7"/>
                </a:lnTo>
                <a:lnTo>
                  <a:pt x="62" y="4"/>
                </a:lnTo>
                <a:lnTo>
                  <a:pt x="58" y="2"/>
                </a:lnTo>
                <a:lnTo>
                  <a:pt x="53" y="0"/>
                </a:lnTo>
                <a:lnTo>
                  <a:pt x="49" y="2"/>
                </a:lnTo>
                <a:lnTo>
                  <a:pt x="45" y="4"/>
                </a:lnTo>
                <a:lnTo>
                  <a:pt x="41" y="7"/>
                </a:lnTo>
                <a:lnTo>
                  <a:pt x="41" y="13"/>
                </a:lnTo>
                <a:lnTo>
                  <a:pt x="41" y="13"/>
                </a:lnTo>
                <a:lnTo>
                  <a:pt x="41" y="302"/>
                </a:lnTo>
                <a:lnTo>
                  <a:pt x="41" y="302"/>
                </a:lnTo>
                <a:lnTo>
                  <a:pt x="11" y="302"/>
                </a:lnTo>
                <a:lnTo>
                  <a:pt x="11" y="302"/>
                </a:lnTo>
                <a:lnTo>
                  <a:pt x="8" y="303"/>
                </a:lnTo>
                <a:lnTo>
                  <a:pt x="4" y="305"/>
                </a:lnTo>
                <a:lnTo>
                  <a:pt x="2" y="309"/>
                </a:lnTo>
                <a:lnTo>
                  <a:pt x="0" y="315"/>
                </a:lnTo>
                <a:lnTo>
                  <a:pt x="2" y="318"/>
                </a:lnTo>
                <a:lnTo>
                  <a:pt x="4" y="322"/>
                </a:lnTo>
                <a:lnTo>
                  <a:pt x="8" y="326"/>
                </a:lnTo>
                <a:lnTo>
                  <a:pt x="11" y="326"/>
                </a:lnTo>
                <a:lnTo>
                  <a:pt x="11" y="326"/>
                </a:lnTo>
                <a:lnTo>
                  <a:pt x="41" y="326"/>
                </a:lnTo>
                <a:lnTo>
                  <a:pt x="41" y="326"/>
                </a:lnTo>
                <a:lnTo>
                  <a:pt x="41" y="339"/>
                </a:lnTo>
                <a:lnTo>
                  <a:pt x="41" y="339"/>
                </a:lnTo>
                <a:lnTo>
                  <a:pt x="41" y="345"/>
                </a:lnTo>
                <a:lnTo>
                  <a:pt x="45" y="347"/>
                </a:lnTo>
                <a:lnTo>
                  <a:pt x="49" y="350"/>
                </a:lnTo>
                <a:lnTo>
                  <a:pt x="53" y="350"/>
                </a:lnTo>
                <a:lnTo>
                  <a:pt x="58" y="350"/>
                </a:lnTo>
                <a:lnTo>
                  <a:pt x="62" y="347"/>
                </a:lnTo>
                <a:lnTo>
                  <a:pt x="64" y="345"/>
                </a:lnTo>
                <a:lnTo>
                  <a:pt x="66" y="339"/>
                </a:lnTo>
                <a:lnTo>
                  <a:pt x="66" y="339"/>
                </a:lnTo>
                <a:lnTo>
                  <a:pt x="66" y="326"/>
                </a:lnTo>
                <a:lnTo>
                  <a:pt x="66" y="326"/>
                </a:lnTo>
                <a:lnTo>
                  <a:pt x="339" y="326"/>
                </a:lnTo>
                <a:lnTo>
                  <a:pt x="339" y="326"/>
                </a:lnTo>
                <a:lnTo>
                  <a:pt x="343" y="326"/>
                </a:lnTo>
                <a:lnTo>
                  <a:pt x="347" y="322"/>
                </a:lnTo>
                <a:lnTo>
                  <a:pt x="349" y="318"/>
                </a:lnTo>
                <a:lnTo>
                  <a:pt x="351" y="315"/>
                </a:lnTo>
                <a:lnTo>
                  <a:pt x="349" y="309"/>
                </a:lnTo>
                <a:lnTo>
                  <a:pt x="347" y="305"/>
                </a:lnTo>
                <a:lnTo>
                  <a:pt x="343" y="303"/>
                </a:lnTo>
                <a:lnTo>
                  <a:pt x="339" y="302"/>
                </a:lnTo>
                <a:lnTo>
                  <a:pt x="339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1014"/>
          <p:cNvSpPr>
            <a:spLocks/>
          </p:cNvSpPr>
          <p:nvPr/>
        </p:nvSpPr>
        <p:spPr bwMode="auto">
          <a:xfrm>
            <a:off x="7318524" y="5170196"/>
            <a:ext cx="985036" cy="898018"/>
          </a:xfrm>
          <a:custGeom>
            <a:avLst/>
            <a:gdLst>
              <a:gd name="T0" fmla="*/ 280 w 283"/>
              <a:gd name="T1" fmla="*/ 20 h 258"/>
              <a:gd name="T2" fmla="*/ 268 w 283"/>
              <a:gd name="T3" fmla="*/ 13 h 258"/>
              <a:gd name="T4" fmla="*/ 261 w 283"/>
              <a:gd name="T5" fmla="*/ 11 h 258"/>
              <a:gd name="T6" fmla="*/ 248 w 283"/>
              <a:gd name="T7" fmla="*/ 9 h 258"/>
              <a:gd name="T8" fmla="*/ 199 w 283"/>
              <a:gd name="T9" fmla="*/ 0 h 258"/>
              <a:gd name="T10" fmla="*/ 186 w 283"/>
              <a:gd name="T11" fmla="*/ 2 h 258"/>
              <a:gd name="T12" fmla="*/ 178 w 283"/>
              <a:gd name="T13" fmla="*/ 15 h 258"/>
              <a:gd name="T14" fmla="*/ 178 w 283"/>
              <a:gd name="T15" fmla="*/ 22 h 258"/>
              <a:gd name="T16" fmla="*/ 186 w 283"/>
              <a:gd name="T17" fmla="*/ 33 h 258"/>
              <a:gd name="T18" fmla="*/ 192 w 283"/>
              <a:gd name="T19" fmla="*/ 37 h 258"/>
              <a:gd name="T20" fmla="*/ 158 w 283"/>
              <a:gd name="T21" fmla="*/ 69 h 258"/>
              <a:gd name="T22" fmla="*/ 130 w 283"/>
              <a:gd name="T23" fmla="*/ 110 h 258"/>
              <a:gd name="T24" fmla="*/ 107 w 283"/>
              <a:gd name="T25" fmla="*/ 142 h 258"/>
              <a:gd name="T26" fmla="*/ 85 w 283"/>
              <a:gd name="T27" fmla="*/ 168 h 258"/>
              <a:gd name="T28" fmla="*/ 57 w 283"/>
              <a:gd name="T29" fmla="*/ 189 h 258"/>
              <a:gd name="T30" fmla="*/ 21 w 283"/>
              <a:gd name="T31" fmla="*/ 202 h 258"/>
              <a:gd name="T32" fmla="*/ 14 w 283"/>
              <a:gd name="T33" fmla="*/ 204 h 258"/>
              <a:gd name="T34" fmla="*/ 6 w 283"/>
              <a:gd name="T35" fmla="*/ 211 h 258"/>
              <a:gd name="T36" fmla="*/ 0 w 283"/>
              <a:gd name="T37" fmla="*/ 224 h 258"/>
              <a:gd name="T38" fmla="*/ 6 w 283"/>
              <a:gd name="T39" fmla="*/ 245 h 258"/>
              <a:gd name="T40" fmla="*/ 17 w 283"/>
              <a:gd name="T41" fmla="*/ 256 h 258"/>
              <a:gd name="T42" fmla="*/ 29 w 283"/>
              <a:gd name="T43" fmla="*/ 258 h 258"/>
              <a:gd name="T44" fmla="*/ 36 w 283"/>
              <a:gd name="T45" fmla="*/ 258 h 258"/>
              <a:gd name="T46" fmla="*/ 75 w 283"/>
              <a:gd name="T47" fmla="*/ 243 h 258"/>
              <a:gd name="T48" fmla="*/ 109 w 283"/>
              <a:gd name="T49" fmla="*/ 224 h 258"/>
              <a:gd name="T50" fmla="*/ 137 w 283"/>
              <a:gd name="T51" fmla="*/ 196 h 258"/>
              <a:gd name="T52" fmla="*/ 162 w 283"/>
              <a:gd name="T53" fmla="*/ 165 h 258"/>
              <a:gd name="T54" fmla="*/ 178 w 283"/>
              <a:gd name="T55" fmla="*/ 140 h 258"/>
              <a:gd name="T56" fmla="*/ 203 w 283"/>
              <a:gd name="T57" fmla="*/ 105 h 258"/>
              <a:gd name="T58" fmla="*/ 222 w 283"/>
              <a:gd name="T59" fmla="*/ 84 h 258"/>
              <a:gd name="T60" fmla="*/ 231 w 283"/>
              <a:gd name="T61" fmla="*/ 88 h 258"/>
              <a:gd name="T62" fmla="*/ 231 w 283"/>
              <a:gd name="T63" fmla="*/ 95 h 258"/>
              <a:gd name="T64" fmla="*/ 238 w 283"/>
              <a:gd name="T65" fmla="*/ 106 h 258"/>
              <a:gd name="T66" fmla="*/ 246 w 283"/>
              <a:gd name="T67" fmla="*/ 110 h 258"/>
              <a:gd name="T68" fmla="*/ 250 w 283"/>
              <a:gd name="T69" fmla="*/ 110 h 258"/>
              <a:gd name="T70" fmla="*/ 261 w 283"/>
              <a:gd name="T71" fmla="*/ 106 h 258"/>
              <a:gd name="T72" fmla="*/ 268 w 283"/>
              <a:gd name="T73" fmla="*/ 97 h 258"/>
              <a:gd name="T74" fmla="*/ 283 w 283"/>
              <a:gd name="T75" fmla="*/ 35 h 258"/>
              <a:gd name="T76" fmla="*/ 280 w 283"/>
              <a:gd name="T77" fmla="*/ 2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3" h="258">
                <a:moveTo>
                  <a:pt x="280" y="20"/>
                </a:moveTo>
                <a:lnTo>
                  <a:pt x="280" y="20"/>
                </a:lnTo>
                <a:lnTo>
                  <a:pt x="276" y="15"/>
                </a:lnTo>
                <a:lnTo>
                  <a:pt x="268" y="13"/>
                </a:lnTo>
                <a:lnTo>
                  <a:pt x="261" y="11"/>
                </a:lnTo>
                <a:lnTo>
                  <a:pt x="261" y="11"/>
                </a:lnTo>
                <a:lnTo>
                  <a:pt x="255" y="9"/>
                </a:lnTo>
                <a:lnTo>
                  <a:pt x="248" y="9"/>
                </a:lnTo>
                <a:lnTo>
                  <a:pt x="199" y="0"/>
                </a:lnTo>
                <a:lnTo>
                  <a:pt x="199" y="0"/>
                </a:lnTo>
                <a:lnTo>
                  <a:pt x="192" y="0"/>
                </a:lnTo>
                <a:lnTo>
                  <a:pt x="186" y="2"/>
                </a:lnTo>
                <a:lnTo>
                  <a:pt x="180" y="7"/>
                </a:lnTo>
                <a:lnTo>
                  <a:pt x="178" y="15"/>
                </a:lnTo>
                <a:lnTo>
                  <a:pt x="178" y="15"/>
                </a:lnTo>
                <a:lnTo>
                  <a:pt x="178" y="22"/>
                </a:lnTo>
                <a:lnTo>
                  <a:pt x="180" y="28"/>
                </a:lnTo>
                <a:lnTo>
                  <a:pt x="186" y="33"/>
                </a:lnTo>
                <a:lnTo>
                  <a:pt x="192" y="37"/>
                </a:lnTo>
                <a:lnTo>
                  <a:pt x="192" y="37"/>
                </a:lnTo>
                <a:lnTo>
                  <a:pt x="175" y="52"/>
                </a:lnTo>
                <a:lnTo>
                  <a:pt x="158" y="69"/>
                </a:lnTo>
                <a:lnTo>
                  <a:pt x="143" y="90"/>
                </a:lnTo>
                <a:lnTo>
                  <a:pt x="130" y="110"/>
                </a:lnTo>
                <a:lnTo>
                  <a:pt x="130" y="110"/>
                </a:lnTo>
                <a:lnTo>
                  <a:pt x="107" y="142"/>
                </a:lnTo>
                <a:lnTo>
                  <a:pt x="96" y="155"/>
                </a:lnTo>
                <a:lnTo>
                  <a:pt x="85" y="168"/>
                </a:lnTo>
                <a:lnTo>
                  <a:pt x="72" y="180"/>
                </a:lnTo>
                <a:lnTo>
                  <a:pt x="57" y="189"/>
                </a:lnTo>
                <a:lnTo>
                  <a:pt x="40" y="196"/>
                </a:lnTo>
                <a:lnTo>
                  <a:pt x="21" y="202"/>
                </a:lnTo>
                <a:lnTo>
                  <a:pt x="21" y="202"/>
                </a:lnTo>
                <a:lnTo>
                  <a:pt x="14" y="204"/>
                </a:lnTo>
                <a:lnTo>
                  <a:pt x="10" y="208"/>
                </a:lnTo>
                <a:lnTo>
                  <a:pt x="6" y="211"/>
                </a:lnTo>
                <a:lnTo>
                  <a:pt x="2" y="215"/>
                </a:lnTo>
                <a:lnTo>
                  <a:pt x="0" y="224"/>
                </a:lnTo>
                <a:lnTo>
                  <a:pt x="0" y="236"/>
                </a:lnTo>
                <a:lnTo>
                  <a:pt x="6" y="245"/>
                </a:lnTo>
                <a:lnTo>
                  <a:pt x="14" y="253"/>
                </a:lnTo>
                <a:lnTo>
                  <a:pt x="17" y="256"/>
                </a:lnTo>
                <a:lnTo>
                  <a:pt x="23" y="258"/>
                </a:lnTo>
                <a:lnTo>
                  <a:pt x="29" y="258"/>
                </a:lnTo>
                <a:lnTo>
                  <a:pt x="36" y="258"/>
                </a:lnTo>
                <a:lnTo>
                  <a:pt x="36" y="258"/>
                </a:lnTo>
                <a:lnTo>
                  <a:pt x="57" y="253"/>
                </a:lnTo>
                <a:lnTo>
                  <a:pt x="75" y="243"/>
                </a:lnTo>
                <a:lnTo>
                  <a:pt x="92" y="234"/>
                </a:lnTo>
                <a:lnTo>
                  <a:pt x="109" y="224"/>
                </a:lnTo>
                <a:lnTo>
                  <a:pt x="124" y="211"/>
                </a:lnTo>
                <a:lnTo>
                  <a:pt x="137" y="196"/>
                </a:lnTo>
                <a:lnTo>
                  <a:pt x="150" y="181"/>
                </a:lnTo>
                <a:lnTo>
                  <a:pt x="162" y="165"/>
                </a:lnTo>
                <a:lnTo>
                  <a:pt x="162" y="165"/>
                </a:lnTo>
                <a:lnTo>
                  <a:pt x="178" y="140"/>
                </a:lnTo>
                <a:lnTo>
                  <a:pt x="193" y="116"/>
                </a:lnTo>
                <a:lnTo>
                  <a:pt x="203" y="105"/>
                </a:lnTo>
                <a:lnTo>
                  <a:pt x="212" y="93"/>
                </a:lnTo>
                <a:lnTo>
                  <a:pt x="222" y="84"/>
                </a:lnTo>
                <a:lnTo>
                  <a:pt x="235" y="76"/>
                </a:lnTo>
                <a:lnTo>
                  <a:pt x="231" y="88"/>
                </a:lnTo>
                <a:lnTo>
                  <a:pt x="231" y="88"/>
                </a:lnTo>
                <a:lnTo>
                  <a:pt x="231" y="95"/>
                </a:lnTo>
                <a:lnTo>
                  <a:pt x="233" y="101"/>
                </a:lnTo>
                <a:lnTo>
                  <a:pt x="238" y="106"/>
                </a:lnTo>
                <a:lnTo>
                  <a:pt x="246" y="110"/>
                </a:lnTo>
                <a:lnTo>
                  <a:pt x="246" y="110"/>
                </a:lnTo>
                <a:lnTo>
                  <a:pt x="250" y="110"/>
                </a:lnTo>
                <a:lnTo>
                  <a:pt x="250" y="110"/>
                </a:lnTo>
                <a:lnTo>
                  <a:pt x="255" y="110"/>
                </a:lnTo>
                <a:lnTo>
                  <a:pt x="261" y="106"/>
                </a:lnTo>
                <a:lnTo>
                  <a:pt x="266" y="103"/>
                </a:lnTo>
                <a:lnTo>
                  <a:pt x="268" y="97"/>
                </a:lnTo>
                <a:lnTo>
                  <a:pt x="283" y="35"/>
                </a:lnTo>
                <a:lnTo>
                  <a:pt x="283" y="35"/>
                </a:lnTo>
                <a:lnTo>
                  <a:pt x="283" y="28"/>
                </a:lnTo>
                <a:lnTo>
                  <a:pt x="280" y="20"/>
                </a:lnTo>
                <a:lnTo>
                  <a:pt x="280" y="2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1015"/>
          <p:cNvSpPr>
            <a:spLocks/>
          </p:cNvSpPr>
          <p:nvPr/>
        </p:nvSpPr>
        <p:spPr bwMode="auto">
          <a:xfrm>
            <a:off x="4996902" y="3903224"/>
            <a:ext cx="469894" cy="20884"/>
          </a:xfrm>
          <a:custGeom>
            <a:avLst/>
            <a:gdLst>
              <a:gd name="T0" fmla="*/ 2 w 135"/>
              <a:gd name="T1" fmla="*/ 6 h 6"/>
              <a:gd name="T2" fmla="*/ 2 w 135"/>
              <a:gd name="T3" fmla="*/ 6 h 6"/>
              <a:gd name="T4" fmla="*/ 2 w 135"/>
              <a:gd name="T5" fmla="*/ 4 h 6"/>
              <a:gd name="T6" fmla="*/ 0 w 135"/>
              <a:gd name="T7" fmla="*/ 4 h 6"/>
              <a:gd name="T8" fmla="*/ 0 w 135"/>
              <a:gd name="T9" fmla="*/ 4 h 6"/>
              <a:gd name="T10" fmla="*/ 2 w 135"/>
              <a:gd name="T11" fmla="*/ 2 h 6"/>
              <a:gd name="T12" fmla="*/ 2 w 135"/>
              <a:gd name="T13" fmla="*/ 0 h 6"/>
              <a:gd name="T14" fmla="*/ 133 w 135"/>
              <a:gd name="T15" fmla="*/ 0 h 6"/>
              <a:gd name="T16" fmla="*/ 133 w 135"/>
              <a:gd name="T17" fmla="*/ 0 h 6"/>
              <a:gd name="T18" fmla="*/ 135 w 135"/>
              <a:gd name="T19" fmla="*/ 2 h 6"/>
              <a:gd name="T20" fmla="*/ 135 w 135"/>
              <a:gd name="T21" fmla="*/ 4 h 6"/>
              <a:gd name="T22" fmla="*/ 135 w 135"/>
              <a:gd name="T23" fmla="*/ 4 h 6"/>
              <a:gd name="T24" fmla="*/ 135 w 135"/>
              <a:gd name="T25" fmla="*/ 4 h 6"/>
              <a:gd name="T26" fmla="*/ 133 w 135"/>
              <a:gd name="T27" fmla="*/ 6 h 6"/>
              <a:gd name="T28" fmla="*/ 2 w 135"/>
              <a:gd name="T2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" h="6">
                <a:moveTo>
                  <a:pt x="2" y="6"/>
                </a:moveTo>
                <a:lnTo>
                  <a:pt x="2" y="6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2" y="0"/>
                </a:lnTo>
                <a:lnTo>
                  <a:pt x="133" y="0"/>
                </a:lnTo>
                <a:lnTo>
                  <a:pt x="133" y="0"/>
                </a:lnTo>
                <a:lnTo>
                  <a:pt x="135" y="2"/>
                </a:lnTo>
                <a:lnTo>
                  <a:pt x="135" y="4"/>
                </a:lnTo>
                <a:lnTo>
                  <a:pt x="135" y="4"/>
                </a:lnTo>
                <a:lnTo>
                  <a:pt x="135" y="4"/>
                </a:lnTo>
                <a:lnTo>
                  <a:pt x="133" y="6"/>
                </a:lnTo>
                <a:lnTo>
                  <a:pt x="2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Rectangle 1016"/>
          <p:cNvSpPr>
            <a:spLocks noChangeArrowheads="1"/>
          </p:cNvSpPr>
          <p:nvPr/>
        </p:nvSpPr>
        <p:spPr bwMode="auto">
          <a:xfrm>
            <a:off x="5056075" y="3642173"/>
            <a:ext cx="73096" cy="229725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Rectangle 1017"/>
          <p:cNvSpPr>
            <a:spLocks noChangeArrowheads="1"/>
          </p:cNvSpPr>
          <p:nvPr/>
        </p:nvSpPr>
        <p:spPr bwMode="auto">
          <a:xfrm>
            <a:off x="5160496" y="3558638"/>
            <a:ext cx="66135" cy="3132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Rectangle 1018"/>
          <p:cNvSpPr>
            <a:spLocks noChangeArrowheads="1"/>
          </p:cNvSpPr>
          <p:nvPr/>
        </p:nvSpPr>
        <p:spPr bwMode="auto">
          <a:xfrm>
            <a:off x="5250993" y="3656096"/>
            <a:ext cx="73096" cy="21580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Rectangle 1019"/>
          <p:cNvSpPr>
            <a:spLocks noChangeArrowheads="1"/>
          </p:cNvSpPr>
          <p:nvPr/>
        </p:nvSpPr>
        <p:spPr bwMode="auto">
          <a:xfrm>
            <a:off x="5355415" y="3729190"/>
            <a:ext cx="66135" cy="14271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1020"/>
          <p:cNvSpPr>
            <a:spLocks noEditPoints="1"/>
          </p:cNvSpPr>
          <p:nvPr/>
        </p:nvSpPr>
        <p:spPr bwMode="auto">
          <a:xfrm>
            <a:off x="6263873" y="3579522"/>
            <a:ext cx="337629" cy="323706"/>
          </a:xfrm>
          <a:custGeom>
            <a:avLst/>
            <a:gdLst>
              <a:gd name="T0" fmla="*/ 82 w 97"/>
              <a:gd name="T1" fmla="*/ 43 h 93"/>
              <a:gd name="T2" fmla="*/ 82 w 97"/>
              <a:gd name="T3" fmla="*/ 45 h 93"/>
              <a:gd name="T4" fmla="*/ 82 w 97"/>
              <a:gd name="T5" fmla="*/ 45 h 93"/>
              <a:gd name="T6" fmla="*/ 82 w 97"/>
              <a:gd name="T7" fmla="*/ 45 h 93"/>
              <a:gd name="T8" fmla="*/ 80 w 97"/>
              <a:gd name="T9" fmla="*/ 50 h 93"/>
              <a:gd name="T10" fmla="*/ 75 w 97"/>
              <a:gd name="T11" fmla="*/ 54 h 93"/>
              <a:gd name="T12" fmla="*/ 20 w 97"/>
              <a:gd name="T13" fmla="*/ 54 h 93"/>
              <a:gd name="T14" fmla="*/ 15 w 97"/>
              <a:gd name="T15" fmla="*/ 50 h 93"/>
              <a:gd name="T16" fmla="*/ 13 w 97"/>
              <a:gd name="T17" fmla="*/ 45 h 93"/>
              <a:gd name="T18" fmla="*/ 13 w 97"/>
              <a:gd name="T19" fmla="*/ 45 h 93"/>
              <a:gd name="T20" fmla="*/ 13 w 97"/>
              <a:gd name="T21" fmla="*/ 45 h 93"/>
              <a:gd name="T22" fmla="*/ 13 w 97"/>
              <a:gd name="T23" fmla="*/ 43 h 93"/>
              <a:gd name="T24" fmla="*/ 7 w 97"/>
              <a:gd name="T25" fmla="*/ 45 h 93"/>
              <a:gd name="T26" fmla="*/ 0 w 97"/>
              <a:gd name="T27" fmla="*/ 52 h 93"/>
              <a:gd name="T28" fmla="*/ 0 w 97"/>
              <a:gd name="T29" fmla="*/ 80 h 93"/>
              <a:gd name="T30" fmla="*/ 0 w 97"/>
              <a:gd name="T31" fmla="*/ 84 h 93"/>
              <a:gd name="T32" fmla="*/ 7 w 97"/>
              <a:gd name="T33" fmla="*/ 91 h 93"/>
              <a:gd name="T34" fmla="*/ 82 w 97"/>
              <a:gd name="T35" fmla="*/ 93 h 93"/>
              <a:gd name="T36" fmla="*/ 88 w 97"/>
              <a:gd name="T37" fmla="*/ 91 h 93"/>
              <a:gd name="T38" fmla="*/ 95 w 97"/>
              <a:gd name="T39" fmla="*/ 84 h 93"/>
              <a:gd name="T40" fmla="*/ 97 w 97"/>
              <a:gd name="T41" fmla="*/ 56 h 93"/>
              <a:gd name="T42" fmla="*/ 95 w 97"/>
              <a:gd name="T43" fmla="*/ 52 h 93"/>
              <a:gd name="T44" fmla="*/ 88 w 97"/>
              <a:gd name="T45" fmla="*/ 45 h 93"/>
              <a:gd name="T46" fmla="*/ 82 w 97"/>
              <a:gd name="T47" fmla="*/ 43 h 93"/>
              <a:gd name="T48" fmla="*/ 7 w 97"/>
              <a:gd name="T49" fmla="*/ 56 h 93"/>
              <a:gd name="T50" fmla="*/ 5 w 97"/>
              <a:gd name="T51" fmla="*/ 54 h 93"/>
              <a:gd name="T52" fmla="*/ 5 w 97"/>
              <a:gd name="T53" fmla="*/ 52 h 93"/>
              <a:gd name="T54" fmla="*/ 7 w 97"/>
              <a:gd name="T55" fmla="*/ 50 h 93"/>
              <a:gd name="T56" fmla="*/ 9 w 97"/>
              <a:gd name="T57" fmla="*/ 50 h 93"/>
              <a:gd name="T58" fmla="*/ 11 w 97"/>
              <a:gd name="T59" fmla="*/ 52 h 93"/>
              <a:gd name="T60" fmla="*/ 11 w 97"/>
              <a:gd name="T61" fmla="*/ 54 h 93"/>
              <a:gd name="T62" fmla="*/ 9 w 97"/>
              <a:gd name="T63" fmla="*/ 56 h 93"/>
              <a:gd name="T64" fmla="*/ 84 w 97"/>
              <a:gd name="T65" fmla="*/ 82 h 93"/>
              <a:gd name="T66" fmla="*/ 13 w 97"/>
              <a:gd name="T67" fmla="*/ 84 h 93"/>
              <a:gd name="T68" fmla="*/ 11 w 97"/>
              <a:gd name="T69" fmla="*/ 82 h 93"/>
              <a:gd name="T70" fmla="*/ 11 w 97"/>
              <a:gd name="T71" fmla="*/ 75 h 93"/>
              <a:gd name="T72" fmla="*/ 82 w 97"/>
              <a:gd name="T73" fmla="*/ 73 h 93"/>
              <a:gd name="T74" fmla="*/ 84 w 97"/>
              <a:gd name="T75" fmla="*/ 75 h 93"/>
              <a:gd name="T76" fmla="*/ 90 w 97"/>
              <a:gd name="T77" fmla="*/ 56 h 93"/>
              <a:gd name="T78" fmla="*/ 86 w 97"/>
              <a:gd name="T79" fmla="*/ 56 h 93"/>
              <a:gd name="T80" fmla="*/ 84 w 97"/>
              <a:gd name="T81" fmla="*/ 52 h 93"/>
              <a:gd name="T82" fmla="*/ 84 w 97"/>
              <a:gd name="T83" fmla="*/ 52 h 93"/>
              <a:gd name="T84" fmla="*/ 90 w 97"/>
              <a:gd name="T85" fmla="*/ 50 h 93"/>
              <a:gd name="T86" fmla="*/ 90 w 97"/>
              <a:gd name="T87" fmla="*/ 52 h 93"/>
              <a:gd name="T88" fmla="*/ 92 w 97"/>
              <a:gd name="T89" fmla="*/ 52 h 93"/>
              <a:gd name="T90" fmla="*/ 90 w 97"/>
              <a:gd name="T91" fmla="*/ 56 h 93"/>
              <a:gd name="T92" fmla="*/ 80 w 97"/>
              <a:gd name="T93" fmla="*/ 43 h 93"/>
              <a:gd name="T94" fmla="*/ 82 w 97"/>
              <a:gd name="T95" fmla="*/ 43 h 93"/>
              <a:gd name="T96" fmla="*/ 80 w 97"/>
              <a:gd name="T97" fmla="*/ 0 h 93"/>
              <a:gd name="T98" fmla="*/ 17 w 97"/>
              <a:gd name="T99" fmla="*/ 39 h 93"/>
              <a:gd name="T100" fmla="*/ 13 w 97"/>
              <a:gd name="T101" fmla="*/ 43 h 93"/>
              <a:gd name="T102" fmla="*/ 80 w 97"/>
              <a:gd name="T103" fmla="*/ 4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" h="93">
                <a:moveTo>
                  <a:pt x="82" y="43"/>
                </a:moveTo>
                <a:lnTo>
                  <a:pt x="82" y="43"/>
                </a:lnTo>
                <a:lnTo>
                  <a:pt x="82" y="45"/>
                </a:lnTo>
                <a:lnTo>
                  <a:pt x="82" y="45"/>
                </a:lnTo>
                <a:lnTo>
                  <a:pt x="82" y="45"/>
                </a:lnTo>
                <a:lnTo>
                  <a:pt x="82" y="45"/>
                </a:lnTo>
                <a:lnTo>
                  <a:pt x="82" y="45"/>
                </a:lnTo>
                <a:lnTo>
                  <a:pt x="82" y="45"/>
                </a:lnTo>
                <a:lnTo>
                  <a:pt x="82" y="48"/>
                </a:lnTo>
                <a:lnTo>
                  <a:pt x="80" y="50"/>
                </a:lnTo>
                <a:lnTo>
                  <a:pt x="79" y="52"/>
                </a:lnTo>
                <a:lnTo>
                  <a:pt x="75" y="54"/>
                </a:lnTo>
                <a:lnTo>
                  <a:pt x="20" y="54"/>
                </a:lnTo>
                <a:lnTo>
                  <a:pt x="20" y="54"/>
                </a:lnTo>
                <a:lnTo>
                  <a:pt x="19" y="52"/>
                </a:lnTo>
                <a:lnTo>
                  <a:pt x="15" y="50"/>
                </a:lnTo>
                <a:lnTo>
                  <a:pt x="13" y="48"/>
                </a:lnTo>
                <a:lnTo>
                  <a:pt x="13" y="45"/>
                </a:lnTo>
                <a:lnTo>
                  <a:pt x="13" y="45"/>
                </a:lnTo>
                <a:lnTo>
                  <a:pt x="13" y="45"/>
                </a:lnTo>
                <a:lnTo>
                  <a:pt x="13" y="45"/>
                </a:lnTo>
                <a:lnTo>
                  <a:pt x="13" y="45"/>
                </a:lnTo>
                <a:lnTo>
                  <a:pt x="13" y="43"/>
                </a:lnTo>
                <a:lnTo>
                  <a:pt x="13" y="43"/>
                </a:lnTo>
                <a:lnTo>
                  <a:pt x="13" y="43"/>
                </a:lnTo>
                <a:lnTo>
                  <a:pt x="7" y="45"/>
                </a:lnTo>
                <a:lnTo>
                  <a:pt x="4" y="46"/>
                </a:lnTo>
                <a:lnTo>
                  <a:pt x="0" y="52"/>
                </a:lnTo>
                <a:lnTo>
                  <a:pt x="0" y="56"/>
                </a:lnTo>
                <a:lnTo>
                  <a:pt x="0" y="80"/>
                </a:lnTo>
                <a:lnTo>
                  <a:pt x="0" y="80"/>
                </a:lnTo>
                <a:lnTo>
                  <a:pt x="0" y="84"/>
                </a:lnTo>
                <a:lnTo>
                  <a:pt x="4" y="89"/>
                </a:lnTo>
                <a:lnTo>
                  <a:pt x="7" y="91"/>
                </a:lnTo>
                <a:lnTo>
                  <a:pt x="13" y="93"/>
                </a:lnTo>
                <a:lnTo>
                  <a:pt x="82" y="93"/>
                </a:lnTo>
                <a:lnTo>
                  <a:pt x="82" y="93"/>
                </a:lnTo>
                <a:lnTo>
                  <a:pt x="88" y="91"/>
                </a:lnTo>
                <a:lnTo>
                  <a:pt x="92" y="89"/>
                </a:lnTo>
                <a:lnTo>
                  <a:pt x="95" y="84"/>
                </a:lnTo>
                <a:lnTo>
                  <a:pt x="97" y="80"/>
                </a:lnTo>
                <a:lnTo>
                  <a:pt x="97" y="56"/>
                </a:lnTo>
                <a:lnTo>
                  <a:pt x="97" y="56"/>
                </a:lnTo>
                <a:lnTo>
                  <a:pt x="95" y="52"/>
                </a:lnTo>
                <a:lnTo>
                  <a:pt x="92" y="46"/>
                </a:lnTo>
                <a:lnTo>
                  <a:pt x="88" y="45"/>
                </a:lnTo>
                <a:lnTo>
                  <a:pt x="82" y="43"/>
                </a:lnTo>
                <a:lnTo>
                  <a:pt x="82" y="43"/>
                </a:lnTo>
                <a:close/>
                <a:moveTo>
                  <a:pt x="9" y="56"/>
                </a:moveTo>
                <a:lnTo>
                  <a:pt x="7" y="56"/>
                </a:lnTo>
                <a:lnTo>
                  <a:pt x="7" y="56"/>
                </a:lnTo>
                <a:lnTo>
                  <a:pt x="5" y="54"/>
                </a:lnTo>
                <a:lnTo>
                  <a:pt x="5" y="52"/>
                </a:lnTo>
                <a:lnTo>
                  <a:pt x="5" y="52"/>
                </a:lnTo>
                <a:lnTo>
                  <a:pt x="5" y="52"/>
                </a:lnTo>
                <a:lnTo>
                  <a:pt x="7" y="50"/>
                </a:lnTo>
                <a:lnTo>
                  <a:pt x="9" y="50"/>
                </a:lnTo>
                <a:lnTo>
                  <a:pt x="9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4"/>
                </a:lnTo>
                <a:lnTo>
                  <a:pt x="9" y="56"/>
                </a:lnTo>
                <a:lnTo>
                  <a:pt x="9" y="56"/>
                </a:lnTo>
                <a:close/>
                <a:moveTo>
                  <a:pt x="84" y="82"/>
                </a:moveTo>
                <a:lnTo>
                  <a:pt x="84" y="82"/>
                </a:lnTo>
                <a:lnTo>
                  <a:pt x="82" y="84"/>
                </a:lnTo>
                <a:lnTo>
                  <a:pt x="13" y="84"/>
                </a:lnTo>
                <a:lnTo>
                  <a:pt x="13" y="84"/>
                </a:lnTo>
                <a:lnTo>
                  <a:pt x="11" y="82"/>
                </a:lnTo>
                <a:lnTo>
                  <a:pt x="11" y="75"/>
                </a:lnTo>
                <a:lnTo>
                  <a:pt x="11" y="75"/>
                </a:lnTo>
                <a:lnTo>
                  <a:pt x="13" y="73"/>
                </a:lnTo>
                <a:lnTo>
                  <a:pt x="82" y="73"/>
                </a:lnTo>
                <a:lnTo>
                  <a:pt x="82" y="73"/>
                </a:lnTo>
                <a:lnTo>
                  <a:pt x="84" y="75"/>
                </a:lnTo>
                <a:lnTo>
                  <a:pt x="84" y="82"/>
                </a:lnTo>
                <a:close/>
                <a:moveTo>
                  <a:pt x="90" y="56"/>
                </a:moveTo>
                <a:lnTo>
                  <a:pt x="86" y="56"/>
                </a:lnTo>
                <a:lnTo>
                  <a:pt x="86" y="56"/>
                </a:lnTo>
                <a:lnTo>
                  <a:pt x="84" y="54"/>
                </a:lnTo>
                <a:lnTo>
                  <a:pt x="84" y="52"/>
                </a:lnTo>
                <a:lnTo>
                  <a:pt x="84" y="52"/>
                </a:lnTo>
                <a:lnTo>
                  <a:pt x="84" y="52"/>
                </a:lnTo>
                <a:lnTo>
                  <a:pt x="86" y="50"/>
                </a:lnTo>
                <a:lnTo>
                  <a:pt x="90" y="50"/>
                </a:lnTo>
                <a:lnTo>
                  <a:pt x="90" y="50"/>
                </a:lnTo>
                <a:lnTo>
                  <a:pt x="90" y="52"/>
                </a:lnTo>
                <a:lnTo>
                  <a:pt x="92" y="52"/>
                </a:lnTo>
                <a:lnTo>
                  <a:pt x="92" y="52"/>
                </a:lnTo>
                <a:lnTo>
                  <a:pt x="90" y="54"/>
                </a:lnTo>
                <a:lnTo>
                  <a:pt x="90" y="56"/>
                </a:lnTo>
                <a:lnTo>
                  <a:pt x="90" y="56"/>
                </a:lnTo>
                <a:close/>
                <a:moveTo>
                  <a:pt x="80" y="43"/>
                </a:moveTo>
                <a:lnTo>
                  <a:pt x="82" y="43"/>
                </a:lnTo>
                <a:lnTo>
                  <a:pt x="82" y="43"/>
                </a:lnTo>
                <a:lnTo>
                  <a:pt x="80" y="39"/>
                </a:lnTo>
                <a:lnTo>
                  <a:pt x="80" y="0"/>
                </a:lnTo>
                <a:lnTo>
                  <a:pt x="17" y="0"/>
                </a:lnTo>
                <a:lnTo>
                  <a:pt x="17" y="39"/>
                </a:lnTo>
                <a:lnTo>
                  <a:pt x="17" y="39"/>
                </a:lnTo>
                <a:lnTo>
                  <a:pt x="13" y="43"/>
                </a:lnTo>
                <a:lnTo>
                  <a:pt x="17" y="43"/>
                </a:lnTo>
                <a:lnTo>
                  <a:pt x="8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1021"/>
          <p:cNvSpPr>
            <a:spLocks noEditPoints="1"/>
          </p:cNvSpPr>
          <p:nvPr/>
        </p:nvSpPr>
        <p:spPr bwMode="auto">
          <a:xfrm>
            <a:off x="2100967" y="3572560"/>
            <a:ext cx="281937" cy="337629"/>
          </a:xfrm>
          <a:custGeom>
            <a:avLst/>
            <a:gdLst>
              <a:gd name="T0" fmla="*/ 27 w 81"/>
              <a:gd name="T1" fmla="*/ 65 h 97"/>
              <a:gd name="T2" fmla="*/ 17 w 81"/>
              <a:gd name="T3" fmla="*/ 78 h 97"/>
              <a:gd name="T4" fmla="*/ 8 w 81"/>
              <a:gd name="T5" fmla="*/ 84 h 97"/>
              <a:gd name="T6" fmla="*/ 8 w 81"/>
              <a:gd name="T7" fmla="*/ 90 h 97"/>
              <a:gd name="T8" fmla="*/ 17 w 81"/>
              <a:gd name="T9" fmla="*/ 95 h 97"/>
              <a:gd name="T10" fmla="*/ 42 w 81"/>
              <a:gd name="T11" fmla="*/ 97 h 97"/>
              <a:gd name="T12" fmla="*/ 66 w 81"/>
              <a:gd name="T13" fmla="*/ 95 h 97"/>
              <a:gd name="T14" fmla="*/ 77 w 81"/>
              <a:gd name="T15" fmla="*/ 86 h 97"/>
              <a:gd name="T16" fmla="*/ 73 w 81"/>
              <a:gd name="T17" fmla="*/ 82 h 97"/>
              <a:gd name="T18" fmla="*/ 55 w 81"/>
              <a:gd name="T19" fmla="*/ 77 h 97"/>
              <a:gd name="T20" fmla="*/ 81 w 81"/>
              <a:gd name="T21" fmla="*/ 63 h 97"/>
              <a:gd name="T22" fmla="*/ 62 w 81"/>
              <a:gd name="T23" fmla="*/ 88 h 97"/>
              <a:gd name="T24" fmla="*/ 62 w 81"/>
              <a:gd name="T25" fmla="*/ 90 h 97"/>
              <a:gd name="T26" fmla="*/ 42 w 81"/>
              <a:gd name="T27" fmla="*/ 93 h 97"/>
              <a:gd name="T28" fmla="*/ 19 w 81"/>
              <a:gd name="T29" fmla="*/ 90 h 97"/>
              <a:gd name="T30" fmla="*/ 19 w 81"/>
              <a:gd name="T31" fmla="*/ 88 h 97"/>
              <a:gd name="T32" fmla="*/ 42 w 81"/>
              <a:gd name="T33" fmla="*/ 91 h 97"/>
              <a:gd name="T34" fmla="*/ 62 w 81"/>
              <a:gd name="T35" fmla="*/ 88 h 97"/>
              <a:gd name="T36" fmla="*/ 29 w 81"/>
              <a:gd name="T37" fmla="*/ 77 h 97"/>
              <a:gd name="T38" fmla="*/ 55 w 81"/>
              <a:gd name="T39" fmla="*/ 65 h 97"/>
              <a:gd name="T40" fmla="*/ 55 w 81"/>
              <a:gd name="T41" fmla="*/ 77 h 97"/>
              <a:gd name="T42" fmla="*/ 79 w 81"/>
              <a:gd name="T43" fmla="*/ 63 h 97"/>
              <a:gd name="T44" fmla="*/ 2 w 81"/>
              <a:gd name="T45" fmla="*/ 63 h 97"/>
              <a:gd name="T46" fmla="*/ 79 w 81"/>
              <a:gd name="T47" fmla="*/ 63 h 97"/>
              <a:gd name="T48" fmla="*/ 8 w 81"/>
              <a:gd name="T49" fmla="*/ 5 h 97"/>
              <a:gd name="T50" fmla="*/ 73 w 81"/>
              <a:gd name="T51" fmla="*/ 54 h 97"/>
              <a:gd name="T52" fmla="*/ 68 w 81"/>
              <a:gd name="T53" fmla="*/ 58 h 97"/>
              <a:gd name="T54" fmla="*/ 68 w 81"/>
              <a:gd name="T55" fmla="*/ 62 h 97"/>
              <a:gd name="T56" fmla="*/ 72 w 81"/>
              <a:gd name="T57" fmla="*/ 62 h 97"/>
              <a:gd name="T58" fmla="*/ 72 w 81"/>
              <a:gd name="T59" fmla="*/ 58 h 97"/>
              <a:gd name="T60" fmla="*/ 70 w 81"/>
              <a:gd name="T61" fmla="*/ 60 h 97"/>
              <a:gd name="T62" fmla="*/ 68 w 81"/>
              <a:gd name="T63" fmla="*/ 60 h 97"/>
              <a:gd name="T64" fmla="*/ 70 w 81"/>
              <a:gd name="T65" fmla="*/ 60 h 97"/>
              <a:gd name="T66" fmla="*/ 70 w 81"/>
              <a:gd name="T67" fmla="*/ 60 h 97"/>
              <a:gd name="T68" fmla="*/ 36 w 81"/>
              <a:gd name="T69" fmla="*/ 60 h 97"/>
              <a:gd name="T70" fmla="*/ 38 w 81"/>
              <a:gd name="T71" fmla="*/ 60 h 97"/>
              <a:gd name="T72" fmla="*/ 38 w 81"/>
              <a:gd name="T73" fmla="*/ 58 h 97"/>
              <a:gd name="T74" fmla="*/ 44 w 81"/>
              <a:gd name="T75" fmla="*/ 58 h 97"/>
              <a:gd name="T76" fmla="*/ 44 w 81"/>
              <a:gd name="T77" fmla="*/ 60 h 97"/>
              <a:gd name="T78" fmla="*/ 45 w 81"/>
              <a:gd name="T79" fmla="*/ 60 h 97"/>
              <a:gd name="T80" fmla="*/ 51 w 81"/>
              <a:gd name="T81" fmla="*/ 58 h 97"/>
              <a:gd name="T82" fmla="*/ 49 w 81"/>
              <a:gd name="T83" fmla="*/ 60 h 97"/>
              <a:gd name="T84" fmla="*/ 53 w 81"/>
              <a:gd name="T85" fmla="*/ 60 h 97"/>
              <a:gd name="T86" fmla="*/ 51 w 81"/>
              <a:gd name="T87" fmla="*/ 5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" h="97">
                <a:moveTo>
                  <a:pt x="0" y="0"/>
                </a:moveTo>
                <a:lnTo>
                  <a:pt x="0" y="65"/>
                </a:lnTo>
                <a:lnTo>
                  <a:pt x="27" y="65"/>
                </a:lnTo>
                <a:lnTo>
                  <a:pt x="27" y="77"/>
                </a:lnTo>
                <a:lnTo>
                  <a:pt x="27" y="77"/>
                </a:lnTo>
                <a:lnTo>
                  <a:pt x="17" y="78"/>
                </a:lnTo>
                <a:lnTo>
                  <a:pt x="17" y="78"/>
                </a:lnTo>
                <a:lnTo>
                  <a:pt x="10" y="82"/>
                </a:lnTo>
                <a:lnTo>
                  <a:pt x="8" y="84"/>
                </a:lnTo>
                <a:lnTo>
                  <a:pt x="8" y="86"/>
                </a:lnTo>
                <a:lnTo>
                  <a:pt x="8" y="86"/>
                </a:lnTo>
                <a:lnTo>
                  <a:pt x="8" y="90"/>
                </a:lnTo>
                <a:lnTo>
                  <a:pt x="10" y="91"/>
                </a:lnTo>
                <a:lnTo>
                  <a:pt x="17" y="95"/>
                </a:lnTo>
                <a:lnTo>
                  <a:pt x="17" y="95"/>
                </a:lnTo>
                <a:lnTo>
                  <a:pt x="29" y="97"/>
                </a:lnTo>
                <a:lnTo>
                  <a:pt x="42" y="97"/>
                </a:lnTo>
                <a:lnTo>
                  <a:pt x="42" y="97"/>
                </a:lnTo>
                <a:lnTo>
                  <a:pt x="55" y="97"/>
                </a:lnTo>
                <a:lnTo>
                  <a:pt x="66" y="95"/>
                </a:lnTo>
                <a:lnTo>
                  <a:pt x="66" y="95"/>
                </a:lnTo>
                <a:lnTo>
                  <a:pt x="73" y="91"/>
                </a:lnTo>
                <a:lnTo>
                  <a:pt x="75" y="90"/>
                </a:lnTo>
                <a:lnTo>
                  <a:pt x="77" y="86"/>
                </a:lnTo>
                <a:lnTo>
                  <a:pt x="77" y="86"/>
                </a:lnTo>
                <a:lnTo>
                  <a:pt x="75" y="84"/>
                </a:lnTo>
                <a:lnTo>
                  <a:pt x="73" y="82"/>
                </a:lnTo>
                <a:lnTo>
                  <a:pt x="66" y="78"/>
                </a:lnTo>
                <a:lnTo>
                  <a:pt x="66" y="78"/>
                </a:lnTo>
                <a:lnTo>
                  <a:pt x="55" y="77"/>
                </a:lnTo>
                <a:lnTo>
                  <a:pt x="55" y="65"/>
                </a:lnTo>
                <a:lnTo>
                  <a:pt x="81" y="65"/>
                </a:lnTo>
                <a:lnTo>
                  <a:pt x="81" y="63"/>
                </a:lnTo>
                <a:lnTo>
                  <a:pt x="81" y="0"/>
                </a:lnTo>
                <a:lnTo>
                  <a:pt x="0" y="0"/>
                </a:lnTo>
                <a:close/>
                <a:moveTo>
                  <a:pt x="62" y="88"/>
                </a:moveTo>
                <a:lnTo>
                  <a:pt x="62" y="88"/>
                </a:lnTo>
                <a:lnTo>
                  <a:pt x="64" y="88"/>
                </a:lnTo>
                <a:lnTo>
                  <a:pt x="62" y="90"/>
                </a:lnTo>
                <a:lnTo>
                  <a:pt x="62" y="90"/>
                </a:lnTo>
                <a:lnTo>
                  <a:pt x="53" y="91"/>
                </a:lnTo>
                <a:lnTo>
                  <a:pt x="42" y="93"/>
                </a:lnTo>
                <a:lnTo>
                  <a:pt x="42" y="93"/>
                </a:lnTo>
                <a:lnTo>
                  <a:pt x="29" y="91"/>
                </a:lnTo>
                <a:lnTo>
                  <a:pt x="19" y="90"/>
                </a:lnTo>
                <a:lnTo>
                  <a:pt x="19" y="88"/>
                </a:lnTo>
                <a:lnTo>
                  <a:pt x="19" y="88"/>
                </a:lnTo>
                <a:lnTo>
                  <a:pt x="19" y="88"/>
                </a:lnTo>
                <a:lnTo>
                  <a:pt x="30" y="91"/>
                </a:lnTo>
                <a:lnTo>
                  <a:pt x="42" y="91"/>
                </a:lnTo>
                <a:lnTo>
                  <a:pt x="42" y="91"/>
                </a:lnTo>
                <a:lnTo>
                  <a:pt x="53" y="91"/>
                </a:lnTo>
                <a:lnTo>
                  <a:pt x="62" y="88"/>
                </a:lnTo>
                <a:lnTo>
                  <a:pt x="62" y="88"/>
                </a:lnTo>
                <a:close/>
                <a:moveTo>
                  <a:pt x="29" y="82"/>
                </a:moveTo>
                <a:lnTo>
                  <a:pt x="29" y="77"/>
                </a:lnTo>
                <a:lnTo>
                  <a:pt x="29" y="77"/>
                </a:lnTo>
                <a:lnTo>
                  <a:pt x="29" y="77"/>
                </a:lnTo>
                <a:lnTo>
                  <a:pt x="29" y="65"/>
                </a:lnTo>
                <a:lnTo>
                  <a:pt x="55" y="65"/>
                </a:lnTo>
                <a:lnTo>
                  <a:pt x="55" y="77"/>
                </a:lnTo>
                <a:lnTo>
                  <a:pt x="55" y="77"/>
                </a:lnTo>
                <a:lnTo>
                  <a:pt x="55" y="77"/>
                </a:lnTo>
                <a:lnTo>
                  <a:pt x="55" y="82"/>
                </a:lnTo>
                <a:lnTo>
                  <a:pt x="29" y="82"/>
                </a:lnTo>
                <a:close/>
                <a:moveTo>
                  <a:pt x="79" y="63"/>
                </a:moveTo>
                <a:lnTo>
                  <a:pt x="55" y="63"/>
                </a:lnTo>
                <a:lnTo>
                  <a:pt x="27" y="63"/>
                </a:lnTo>
                <a:lnTo>
                  <a:pt x="2" y="63"/>
                </a:lnTo>
                <a:lnTo>
                  <a:pt x="2" y="0"/>
                </a:lnTo>
                <a:lnTo>
                  <a:pt x="79" y="0"/>
                </a:lnTo>
                <a:lnTo>
                  <a:pt x="79" y="63"/>
                </a:lnTo>
                <a:close/>
                <a:moveTo>
                  <a:pt x="73" y="54"/>
                </a:moveTo>
                <a:lnTo>
                  <a:pt x="73" y="5"/>
                </a:lnTo>
                <a:lnTo>
                  <a:pt x="8" y="5"/>
                </a:lnTo>
                <a:lnTo>
                  <a:pt x="8" y="56"/>
                </a:lnTo>
                <a:lnTo>
                  <a:pt x="73" y="56"/>
                </a:lnTo>
                <a:lnTo>
                  <a:pt x="73" y="54"/>
                </a:lnTo>
                <a:close/>
                <a:moveTo>
                  <a:pt x="70" y="56"/>
                </a:moveTo>
                <a:lnTo>
                  <a:pt x="70" y="56"/>
                </a:lnTo>
                <a:lnTo>
                  <a:pt x="68" y="58"/>
                </a:lnTo>
                <a:lnTo>
                  <a:pt x="66" y="60"/>
                </a:lnTo>
                <a:lnTo>
                  <a:pt x="66" y="60"/>
                </a:lnTo>
                <a:lnTo>
                  <a:pt x="68" y="62"/>
                </a:lnTo>
                <a:lnTo>
                  <a:pt x="70" y="62"/>
                </a:lnTo>
                <a:lnTo>
                  <a:pt x="70" y="62"/>
                </a:lnTo>
                <a:lnTo>
                  <a:pt x="72" y="62"/>
                </a:lnTo>
                <a:lnTo>
                  <a:pt x="72" y="60"/>
                </a:lnTo>
                <a:lnTo>
                  <a:pt x="72" y="60"/>
                </a:lnTo>
                <a:lnTo>
                  <a:pt x="72" y="58"/>
                </a:lnTo>
                <a:lnTo>
                  <a:pt x="70" y="56"/>
                </a:lnTo>
                <a:lnTo>
                  <a:pt x="70" y="56"/>
                </a:lnTo>
                <a:close/>
                <a:moveTo>
                  <a:pt x="70" y="60"/>
                </a:moveTo>
                <a:lnTo>
                  <a:pt x="70" y="60"/>
                </a:lnTo>
                <a:lnTo>
                  <a:pt x="68" y="60"/>
                </a:lnTo>
                <a:lnTo>
                  <a:pt x="68" y="60"/>
                </a:lnTo>
                <a:lnTo>
                  <a:pt x="70" y="58"/>
                </a:lnTo>
                <a:lnTo>
                  <a:pt x="70" y="58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lnTo>
                  <a:pt x="70" y="60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36" y="60"/>
                </a:lnTo>
                <a:lnTo>
                  <a:pt x="36" y="60"/>
                </a:lnTo>
                <a:lnTo>
                  <a:pt x="38" y="60"/>
                </a:lnTo>
                <a:lnTo>
                  <a:pt x="38" y="60"/>
                </a:lnTo>
                <a:lnTo>
                  <a:pt x="40" y="60"/>
                </a:lnTo>
                <a:lnTo>
                  <a:pt x="40" y="60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44" y="58"/>
                </a:moveTo>
                <a:lnTo>
                  <a:pt x="44" y="58"/>
                </a:lnTo>
                <a:lnTo>
                  <a:pt x="42" y="60"/>
                </a:lnTo>
                <a:lnTo>
                  <a:pt x="42" y="60"/>
                </a:lnTo>
                <a:lnTo>
                  <a:pt x="44" y="60"/>
                </a:lnTo>
                <a:lnTo>
                  <a:pt x="44" y="60"/>
                </a:lnTo>
                <a:lnTo>
                  <a:pt x="45" y="60"/>
                </a:lnTo>
                <a:lnTo>
                  <a:pt x="45" y="60"/>
                </a:lnTo>
                <a:lnTo>
                  <a:pt x="44" y="58"/>
                </a:lnTo>
                <a:lnTo>
                  <a:pt x="44" y="58"/>
                </a:lnTo>
                <a:close/>
                <a:moveTo>
                  <a:pt x="51" y="58"/>
                </a:moveTo>
                <a:lnTo>
                  <a:pt x="51" y="58"/>
                </a:lnTo>
                <a:lnTo>
                  <a:pt x="49" y="60"/>
                </a:lnTo>
                <a:lnTo>
                  <a:pt x="49" y="60"/>
                </a:lnTo>
                <a:lnTo>
                  <a:pt x="51" y="60"/>
                </a:lnTo>
                <a:lnTo>
                  <a:pt x="51" y="60"/>
                </a:lnTo>
                <a:lnTo>
                  <a:pt x="53" y="60"/>
                </a:lnTo>
                <a:lnTo>
                  <a:pt x="53" y="60"/>
                </a:lnTo>
                <a:lnTo>
                  <a:pt x="51" y="58"/>
                </a:lnTo>
                <a:lnTo>
                  <a:pt x="51" y="5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1022"/>
          <p:cNvSpPr>
            <a:spLocks noEditPoints="1"/>
          </p:cNvSpPr>
          <p:nvPr/>
        </p:nvSpPr>
        <p:spPr bwMode="auto">
          <a:xfrm>
            <a:off x="4645354" y="3544715"/>
            <a:ext cx="139227" cy="268014"/>
          </a:xfrm>
          <a:custGeom>
            <a:avLst/>
            <a:gdLst>
              <a:gd name="T0" fmla="*/ 38 w 40"/>
              <a:gd name="T1" fmla="*/ 0 h 77"/>
              <a:gd name="T2" fmla="*/ 2 w 40"/>
              <a:gd name="T3" fmla="*/ 0 h 77"/>
              <a:gd name="T4" fmla="*/ 2 w 40"/>
              <a:gd name="T5" fmla="*/ 0 h 77"/>
              <a:gd name="T6" fmla="*/ 0 w 40"/>
              <a:gd name="T7" fmla="*/ 2 h 77"/>
              <a:gd name="T8" fmla="*/ 0 w 40"/>
              <a:gd name="T9" fmla="*/ 75 h 77"/>
              <a:gd name="T10" fmla="*/ 0 w 40"/>
              <a:gd name="T11" fmla="*/ 75 h 77"/>
              <a:gd name="T12" fmla="*/ 2 w 40"/>
              <a:gd name="T13" fmla="*/ 77 h 77"/>
              <a:gd name="T14" fmla="*/ 38 w 40"/>
              <a:gd name="T15" fmla="*/ 77 h 77"/>
              <a:gd name="T16" fmla="*/ 38 w 40"/>
              <a:gd name="T17" fmla="*/ 77 h 77"/>
              <a:gd name="T18" fmla="*/ 40 w 40"/>
              <a:gd name="T19" fmla="*/ 75 h 77"/>
              <a:gd name="T20" fmla="*/ 40 w 40"/>
              <a:gd name="T21" fmla="*/ 2 h 77"/>
              <a:gd name="T22" fmla="*/ 40 w 40"/>
              <a:gd name="T23" fmla="*/ 2 h 77"/>
              <a:gd name="T24" fmla="*/ 38 w 40"/>
              <a:gd name="T25" fmla="*/ 0 h 77"/>
              <a:gd name="T26" fmla="*/ 38 w 40"/>
              <a:gd name="T27" fmla="*/ 0 h 77"/>
              <a:gd name="T28" fmla="*/ 19 w 40"/>
              <a:gd name="T29" fmla="*/ 68 h 77"/>
              <a:gd name="T30" fmla="*/ 19 w 40"/>
              <a:gd name="T31" fmla="*/ 68 h 77"/>
              <a:gd name="T32" fmla="*/ 15 w 40"/>
              <a:gd name="T33" fmla="*/ 68 h 77"/>
              <a:gd name="T34" fmla="*/ 11 w 40"/>
              <a:gd name="T35" fmla="*/ 66 h 77"/>
              <a:gd name="T36" fmla="*/ 10 w 40"/>
              <a:gd name="T37" fmla="*/ 62 h 77"/>
              <a:gd name="T38" fmla="*/ 10 w 40"/>
              <a:gd name="T39" fmla="*/ 58 h 77"/>
              <a:gd name="T40" fmla="*/ 10 w 40"/>
              <a:gd name="T41" fmla="*/ 58 h 77"/>
              <a:gd name="T42" fmla="*/ 10 w 40"/>
              <a:gd name="T43" fmla="*/ 55 h 77"/>
              <a:gd name="T44" fmla="*/ 11 w 40"/>
              <a:gd name="T45" fmla="*/ 51 h 77"/>
              <a:gd name="T46" fmla="*/ 15 w 40"/>
              <a:gd name="T47" fmla="*/ 49 h 77"/>
              <a:gd name="T48" fmla="*/ 19 w 40"/>
              <a:gd name="T49" fmla="*/ 47 h 77"/>
              <a:gd name="T50" fmla="*/ 19 w 40"/>
              <a:gd name="T51" fmla="*/ 47 h 77"/>
              <a:gd name="T52" fmla="*/ 23 w 40"/>
              <a:gd name="T53" fmla="*/ 49 h 77"/>
              <a:gd name="T54" fmla="*/ 26 w 40"/>
              <a:gd name="T55" fmla="*/ 51 h 77"/>
              <a:gd name="T56" fmla="*/ 28 w 40"/>
              <a:gd name="T57" fmla="*/ 55 h 77"/>
              <a:gd name="T58" fmla="*/ 30 w 40"/>
              <a:gd name="T59" fmla="*/ 58 h 77"/>
              <a:gd name="T60" fmla="*/ 30 w 40"/>
              <a:gd name="T61" fmla="*/ 58 h 77"/>
              <a:gd name="T62" fmla="*/ 28 w 40"/>
              <a:gd name="T63" fmla="*/ 62 h 77"/>
              <a:gd name="T64" fmla="*/ 26 w 40"/>
              <a:gd name="T65" fmla="*/ 66 h 77"/>
              <a:gd name="T66" fmla="*/ 23 w 40"/>
              <a:gd name="T67" fmla="*/ 68 h 77"/>
              <a:gd name="T68" fmla="*/ 19 w 40"/>
              <a:gd name="T69" fmla="*/ 68 h 77"/>
              <a:gd name="T70" fmla="*/ 19 w 40"/>
              <a:gd name="T71" fmla="*/ 68 h 77"/>
              <a:gd name="T72" fmla="*/ 19 w 40"/>
              <a:gd name="T73" fmla="*/ 38 h 77"/>
              <a:gd name="T74" fmla="*/ 19 w 40"/>
              <a:gd name="T75" fmla="*/ 38 h 77"/>
              <a:gd name="T76" fmla="*/ 13 w 40"/>
              <a:gd name="T77" fmla="*/ 36 h 77"/>
              <a:gd name="T78" fmla="*/ 10 w 40"/>
              <a:gd name="T79" fmla="*/ 32 h 77"/>
              <a:gd name="T80" fmla="*/ 6 w 40"/>
              <a:gd name="T81" fmla="*/ 28 h 77"/>
              <a:gd name="T82" fmla="*/ 4 w 40"/>
              <a:gd name="T83" fmla="*/ 23 h 77"/>
              <a:gd name="T84" fmla="*/ 4 w 40"/>
              <a:gd name="T85" fmla="*/ 23 h 77"/>
              <a:gd name="T86" fmla="*/ 6 w 40"/>
              <a:gd name="T87" fmla="*/ 17 h 77"/>
              <a:gd name="T88" fmla="*/ 10 w 40"/>
              <a:gd name="T89" fmla="*/ 11 h 77"/>
              <a:gd name="T90" fmla="*/ 13 w 40"/>
              <a:gd name="T91" fmla="*/ 8 h 77"/>
              <a:gd name="T92" fmla="*/ 19 w 40"/>
              <a:gd name="T93" fmla="*/ 8 h 77"/>
              <a:gd name="T94" fmla="*/ 19 w 40"/>
              <a:gd name="T95" fmla="*/ 8 h 77"/>
              <a:gd name="T96" fmla="*/ 25 w 40"/>
              <a:gd name="T97" fmla="*/ 8 h 77"/>
              <a:gd name="T98" fmla="*/ 30 w 40"/>
              <a:gd name="T99" fmla="*/ 11 h 77"/>
              <a:gd name="T100" fmla="*/ 34 w 40"/>
              <a:gd name="T101" fmla="*/ 17 h 77"/>
              <a:gd name="T102" fmla="*/ 34 w 40"/>
              <a:gd name="T103" fmla="*/ 23 h 77"/>
              <a:gd name="T104" fmla="*/ 34 w 40"/>
              <a:gd name="T105" fmla="*/ 23 h 77"/>
              <a:gd name="T106" fmla="*/ 34 w 40"/>
              <a:gd name="T107" fmla="*/ 28 h 77"/>
              <a:gd name="T108" fmla="*/ 30 w 40"/>
              <a:gd name="T109" fmla="*/ 32 h 77"/>
              <a:gd name="T110" fmla="*/ 25 w 40"/>
              <a:gd name="T111" fmla="*/ 36 h 77"/>
              <a:gd name="T112" fmla="*/ 19 w 40"/>
              <a:gd name="T113" fmla="*/ 38 h 77"/>
              <a:gd name="T114" fmla="*/ 19 w 40"/>
              <a:gd name="T115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" h="77">
                <a:moveTo>
                  <a:pt x="38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75"/>
                </a:lnTo>
                <a:lnTo>
                  <a:pt x="0" y="75"/>
                </a:lnTo>
                <a:lnTo>
                  <a:pt x="2" y="77"/>
                </a:lnTo>
                <a:lnTo>
                  <a:pt x="38" y="77"/>
                </a:lnTo>
                <a:lnTo>
                  <a:pt x="38" y="77"/>
                </a:lnTo>
                <a:lnTo>
                  <a:pt x="40" y="75"/>
                </a:lnTo>
                <a:lnTo>
                  <a:pt x="40" y="2"/>
                </a:lnTo>
                <a:lnTo>
                  <a:pt x="40" y="2"/>
                </a:lnTo>
                <a:lnTo>
                  <a:pt x="38" y="0"/>
                </a:lnTo>
                <a:lnTo>
                  <a:pt x="38" y="0"/>
                </a:lnTo>
                <a:close/>
                <a:moveTo>
                  <a:pt x="19" y="68"/>
                </a:moveTo>
                <a:lnTo>
                  <a:pt x="19" y="68"/>
                </a:lnTo>
                <a:lnTo>
                  <a:pt x="15" y="68"/>
                </a:lnTo>
                <a:lnTo>
                  <a:pt x="11" y="66"/>
                </a:lnTo>
                <a:lnTo>
                  <a:pt x="10" y="62"/>
                </a:lnTo>
                <a:lnTo>
                  <a:pt x="10" y="58"/>
                </a:lnTo>
                <a:lnTo>
                  <a:pt x="10" y="58"/>
                </a:lnTo>
                <a:lnTo>
                  <a:pt x="10" y="55"/>
                </a:lnTo>
                <a:lnTo>
                  <a:pt x="11" y="51"/>
                </a:lnTo>
                <a:lnTo>
                  <a:pt x="15" y="49"/>
                </a:lnTo>
                <a:lnTo>
                  <a:pt x="19" y="47"/>
                </a:lnTo>
                <a:lnTo>
                  <a:pt x="19" y="47"/>
                </a:lnTo>
                <a:lnTo>
                  <a:pt x="23" y="49"/>
                </a:lnTo>
                <a:lnTo>
                  <a:pt x="26" y="51"/>
                </a:lnTo>
                <a:lnTo>
                  <a:pt x="28" y="55"/>
                </a:lnTo>
                <a:lnTo>
                  <a:pt x="30" y="58"/>
                </a:lnTo>
                <a:lnTo>
                  <a:pt x="30" y="58"/>
                </a:lnTo>
                <a:lnTo>
                  <a:pt x="28" y="62"/>
                </a:lnTo>
                <a:lnTo>
                  <a:pt x="26" y="66"/>
                </a:lnTo>
                <a:lnTo>
                  <a:pt x="23" y="68"/>
                </a:lnTo>
                <a:lnTo>
                  <a:pt x="19" y="68"/>
                </a:lnTo>
                <a:lnTo>
                  <a:pt x="19" y="68"/>
                </a:lnTo>
                <a:close/>
                <a:moveTo>
                  <a:pt x="19" y="38"/>
                </a:moveTo>
                <a:lnTo>
                  <a:pt x="19" y="38"/>
                </a:lnTo>
                <a:lnTo>
                  <a:pt x="13" y="36"/>
                </a:lnTo>
                <a:lnTo>
                  <a:pt x="10" y="32"/>
                </a:lnTo>
                <a:lnTo>
                  <a:pt x="6" y="28"/>
                </a:lnTo>
                <a:lnTo>
                  <a:pt x="4" y="23"/>
                </a:lnTo>
                <a:lnTo>
                  <a:pt x="4" y="23"/>
                </a:lnTo>
                <a:lnTo>
                  <a:pt x="6" y="17"/>
                </a:lnTo>
                <a:lnTo>
                  <a:pt x="10" y="11"/>
                </a:lnTo>
                <a:lnTo>
                  <a:pt x="13" y="8"/>
                </a:lnTo>
                <a:lnTo>
                  <a:pt x="19" y="8"/>
                </a:lnTo>
                <a:lnTo>
                  <a:pt x="19" y="8"/>
                </a:lnTo>
                <a:lnTo>
                  <a:pt x="25" y="8"/>
                </a:lnTo>
                <a:lnTo>
                  <a:pt x="30" y="11"/>
                </a:lnTo>
                <a:lnTo>
                  <a:pt x="34" y="17"/>
                </a:lnTo>
                <a:lnTo>
                  <a:pt x="34" y="23"/>
                </a:lnTo>
                <a:lnTo>
                  <a:pt x="34" y="23"/>
                </a:lnTo>
                <a:lnTo>
                  <a:pt x="34" y="28"/>
                </a:lnTo>
                <a:lnTo>
                  <a:pt x="30" y="32"/>
                </a:lnTo>
                <a:lnTo>
                  <a:pt x="25" y="36"/>
                </a:lnTo>
                <a:lnTo>
                  <a:pt x="19" y="38"/>
                </a:lnTo>
                <a:lnTo>
                  <a:pt x="19" y="3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1023"/>
          <p:cNvSpPr>
            <a:spLocks/>
          </p:cNvSpPr>
          <p:nvPr/>
        </p:nvSpPr>
        <p:spPr bwMode="auto">
          <a:xfrm>
            <a:off x="4683639" y="3596923"/>
            <a:ext cx="52212" cy="52212"/>
          </a:xfrm>
          <a:custGeom>
            <a:avLst/>
            <a:gdLst>
              <a:gd name="T0" fmla="*/ 8 w 15"/>
              <a:gd name="T1" fmla="*/ 0 h 15"/>
              <a:gd name="T2" fmla="*/ 8 w 15"/>
              <a:gd name="T3" fmla="*/ 0 h 15"/>
              <a:gd name="T4" fmla="*/ 6 w 15"/>
              <a:gd name="T5" fmla="*/ 0 h 15"/>
              <a:gd name="T6" fmla="*/ 2 w 15"/>
              <a:gd name="T7" fmla="*/ 2 h 15"/>
              <a:gd name="T8" fmla="*/ 0 w 15"/>
              <a:gd name="T9" fmla="*/ 4 h 15"/>
              <a:gd name="T10" fmla="*/ 0 w 15"/>
              <a:gd name="T11" fmla="*/ 8 h 15"/>
              <a:gd name="T12" fmla="*/ 0 w 15"/>
              <a:gd name="T13" fmla="*/ 8 h 15"/>
              <a:gd name="T14" fmla="*/ 0 w 15"/>
              <a:gd name="T15" fmla="*/ 10 h 15"/>
              <a:gd name="T16" fmla="*/ 2 w 15"/>
              <a:gd name="T17" fmla="*/ 13 h 15"/>
              <a:gd name="T18" fmla="*/ 6 w 15"/>
              <a:gd name="T19" fmla="*/ 15 h 15"/>
              <a:gd name="T20" fmla="*/ 8 w 15"/>
              <a:gd name="T21" fmla="*/ 15 h 15"/>
              <a:gd name="T22" fmla="*/ 8 w 15"/>
              <a:gd name="T23" fmla="*/ 15 h 15"/>
              <a:gd name="T24" fmla="*/ 12 w 15"/>
              <a:gd name="T25" fmla="*/ 15 h 15"/>
              <a:gd name="T26" fmla="*/ 14 w 15"/>
              <a:gd name="T27" fmla="*/ 13 h 15"/>
              <a:gd name="T28" fmla="*/ 15 w 15"/>
              <a:gd name="T29" fmla="*/ 10 h 15"/>
              <a:gd name="T30" fmla="*/ 15 w 15"/>
              <a:gd name="T31" fmla="*/ 8 h 15"/>
              <a:gd name="T32" fmla="*/ 15 w 15"/>
              <a:gd name="T33" fmla="*/ 8 h 15"/>
              <a:gd name="T34" fmla="*/ 15 w 15"/>
              <a:gd name="T35" fmla="*/ 4 h 15"/>
              <a:gd name="T36" fmla="*/ 14 w 15"/>
              <a:gd name="T37" fmla="*/ 2 h 15"/>
              <a:gd name="T38" fmla="*/ 12 w 15"/>
              <a:gd name="T39" fmla="*/ 0 h 15"/>
              <a:gd name="T40" fmla="*/ 8 w 15"/>
              <a:gd name="T41" fmla="*/ 0 h 15"/>
              <a:gd name="T42" fmla="*/ 8 w 15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5">
                <a:moveTo>
                  <a:pt x="8" y="0"/>
                </a:moveTo>
                <a:lnTo>
                  <a:pt x="8" y="0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2" y="13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12" y="15"/>
                </a:lnTo>
                <a:lnTo>
                  <a:pt x="14" y="13"/>
                </a:lnTo>
                <a:lnTo>
                  <a:pt x="15" y="10"/>
                </a:lnTo>
                <a:lnTo>
                  <a:pt x="15" y="8"/>
                </a:lnTo>
                <a:lnTo>
                  <a:pt x="15" y="8"/>
                </a:lnTo>
                <a:lnTo>
                  <a:pt x="15" y="4"/>
                </a:lnTo>
                <a:lnTo>
                  <a:pt x="14" y="2"/>
                </a:lnTo>
                <a:lnTo>
                  <a:pt x="12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1024"/>
          <p:cNvSpPr>
            <a:spLocks/>
          </p:cNvSpPr>
          <p:nvPr/>
        </p:nvSpPr>
        <p:spPr bwMode="auto">
          <a:xfrm>
            <a:off x="4697562" y="3729190"/>
            <a:ext cx="34807" cy="31327"/>
          </a:xfrm>
          <a:custGeom>
            <a:avLst/>
            <a:gdLst>
              <a:gd name="T0" fmla="*/ 4 w 10"/>
              <a:gd name="T1" fmla="*/ 0 h 9"/>
              <a:gd name="T2" fmla="*/ 4 w 10"/>
              <a:gd name="T3" fmla="*/ 0 h 9"/>
              <a:gd name="T4" fmla="*/ 0 w 10"/>
              <a:gd name="T5" fmla="*/ 2 h 9"/>
              <a:gd name="T6" fmla="*/ 0 w 10"/>
              <a:gd name="T7" fmla="*/ 5 h 9"/>
              <a:gd name="T8" fmla="*/ 0 w 10"/>
              <a:gd name="T9" fmla="*/ 5 h 9"/>
              <a:gd name="T10" fmla="*/ 0 w 10"/>
              <a:gd name="T11" fmla="*/ 9 h 9"/>
              <a:gd name="T12" fmla="*/ 4 w 10"/>
              <a:gd name="T13" fmla="*/ 9 h 9"/>
              <a:gd name="T14" fmla="*/ 4 w 10"/>
              <a:gd name="T15" fmla="*/ 9 h 9"/>
              <a:gd name="T16" fmla="*/ 8 w 10"/>
              <a:gd name="T17" fmla="*/ 9 h 9"/>
              <a:gd name="T18" fmla="*/ 10 w 10"/>
              <a:gd name="T19" fmla="*/ 5 h 9"/>
              <a:gd name="T20" fmla="*/ 10 w 10"/>
              <a:gd name="T21" fmla="*/ 5 h 9"/>
              <a:gd name="T22" fmla="*/ 8 w 10"/>
              <a:gd name="T23" fmla="*/ 2 h 9"/>
              <a:gd name="T24" fmla="*/ 4 w 10"/>
              <a:gd name="T25" fmla="*/ 0 h 9"/>
              <a:gd name="T26" fmla="*/ 4 w 10"/>
              <a:gd name="T2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9"/>
                </a:lnTo>
                <a:lnTo>
                  <a:pt x="4" y="9"/>
                </a:lnTo>
                <a:lnTo>
                  <a:pt x="4" y="9"/>
                </a:lnTo>
                <a:lnTo>
                  <a:pt x="8" y="9"/>
                </a:lnTo>
                <a:lnTo>
                  <a:pt x="10" y="5"/>
                </a:lnTo>
                <a:lnTo>
                  <a:pt x="10" y="5"/>
                </a:lnTo>
                <a:lnTo>
                  <a:pt x="8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1025"/>
          <p:cNvSpPr>
            <a:spLocks/>
          </p:cNvSpPr>
          <p:nvPr/>
        </p:nvSpPr>
        <p:spPr bwMode="auto">
          <a:xfrm>
            <a:off x="4666238" y="3826650"/>
            <a:ext cx="90499" cy="111383"/>
          </a:xfrm>
          <a:custGeom>
            <a:avLst/>
            <a:gdLst>
              <a:gd name="T0" fmla="*/ 24 w 26"/>
              <a:gd name="T1" fmla="*/ 22 h 32"/>
              <a:gd name="T2" fmla="*/ 17 w 26"/>
              <a:gd name="T3" fmla="*/ 22 h 32"/>
              <a:gd name="T4" fmla="*/ 17 w 26"/>
              <a:gd name="T5" fmla="*/ 0 h 32"/>
              <a:gd name="T6" fmla="*/ 17 w 26"/>
              <a:gd name="T7" fmla="*/ 0 h 32"/>
              <a:gd name="T8" fmla="*/ 15 w 26"/>
              <a:gd name="T9" fmla="*/ 0 h 32"/>
              <a:gd name="T10" fmla="*/ 11 w 26"/>
              <a:gd name="T11" fmla="*/ 0 h 32"/>
              <a:gd name="T12" fmla="*/ 11 w 26"/>
              <a:gd name="T13" fmla="*/ 0 h 32"/>
              <a:gd name="T14" fmla="*/ 9 w 26"/>
              <a:gd name="T15" fmla="*/ 0 h 32"/>
              <a:gd name="T16" fmla="*/ 9 w 26"/>
              <a:gd name="T17" fmla="*/ 22 h 32"/>
              <a:gd name="T18" fmla="*/ 2 w 26"/>
              <a:gd name="T19" fmla="*/ 22 h 32"/>
              <a:gd name="T20" fmla="*/ 2 w 26"/>
              <a:gd name="T21" fmla="*/ 22 h 32"/>
              <a:gd name="T22" fmla="*/ 0 w 26"/>
              <a:gd name="T23" fmla="*/ 24 h 32"/>
              <a:gd name="T24" fmla="*/ 0 w 26"/>
              <a:gd name="T25" fmla="*/ 30 h 32"/>
              <a:gd name="T26" fmla="*/ 0 w 26"/>
              <a:gd name="T27" fmla="*/ 30 h 32"/>
              <a:gd name="T28" fmla="*/ 2 w 26"/>
              <a:gd name="T29" fmla="*/ 32 h 32"/>
              <a:gd name="T30" fmla="*/ 24 w 26"/>
              <a:gd name="T31" fmla="*/ 32 h 32"/>
              <a:gd name="T32" fmla="*/ 24 w 26"/>
              <a:gd name="T33" fmla="*/ 32 h 32"/>
              <a:gd name="T34" fmla="*/ 26 w 26"/>
              <a:gd name="T35" fmla="*/ 30 h 32"/>
              <a:gd name="T36" fmla="*/ 26 w 26"/>
              <a:gd name="T37" fmla="*/ 24 h 32"/>
              <a:gd name="T38" fmla="*/ 26 w 26"/>
              <a:gd name="T39" fmla="*/ 24 h 32"/>
              <a:gd name="T40" fmla="*/ 24 w 26"/>
              <a:gd name="T41" fmla="*/ 22 h 32"/>
              <a:gd name="T42" fmla="*/ 24 w 26"/>
              <a:gd name="T43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32">
                <a:moveTo>
                  <a:pt x="24" y="22"/>
                </a:moveTo>
                <a:lnTo>
                  <a:pt x="17" y="22"/>
                </a:lnTo>
                <a:lnTo>
                  <a:pt x="17" y="0"/>
                </a:lnTo>
                <a:lnTo>
                  <a:pt x="17" y="0"/>
                </a:lnTo>
                <a:lnTo>
                  <a:pt x="15" y="0"/>
                </a:lnTo>
                <a:lnTo>
                  <a:pt x="11" y="0"/>
                </a:lnTo>
                <a:lnTo>
                  <a:pt x="11" y="0"/>
                </a:lnTo>
                <a:lnTo>
                  <a:pt x="9" y="0"/>
                </a:lnTo>
                <a:lnTo>
                  <a:pt x="9" y="22"/>
                </a:lnTo>
                <a:lnTo>
                  <a:pt x="2" y="22"/>
                </a:lnTo>
                <a:lnTo>
                  <a:pt x="2" y="22"/>
                </a:lnTo>
                <a:lnTo>
                  <a:pt x="0" y="24"/>
                </a:lnTo>
                <a:lnTo>
                  <a:pt x="0" y="30"/>
                </a:lnTo>
                <a:lnTo>
                  <a:pt x="0" y="30"/>
                </a:lnTo>
                <a:lnTo>
                  <a:pt x="2" y="32"/>
                </a:lnTo>
                <a:lnTo>
                  <a:pt x="24" y="32"/>
                </a:lnTo>
                <a:lnTo>
                  <a:pt x="24" y="32"/>
                </a:lnTo>
                <a:lnTo>
                  <a:pt x="26" y="30"/>
                </a:lnTo>
                <a:lnTo>
                  <a:pt x="26" y="24"/>
                </a:lnTo>
                <a:lnTo>
                  <a:pt x="26" y="24"/>
                </a:lnTo>
                <a:lnTo>
                  <a:pt x="24" y="22"/>
                </a:lnTo>
                <a:lnTo>
                  <a:pt x="24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1026"/>
          <p:cNvSpPr>
            <a:spLocks noEditPoints="1"/>
          </p:cNvSpPr>
          <p:nvPr/>
        </p:nvSpPr>
        <p:spPr bwMode="auto">
          <a:xfrm>
            <a:off x="4488721" y="3544715"/>
            <a:ext cx="139227" cy="268014"/>
          </a:xfrm>
          <a:custGeom>
            <a:avLst/>
            <a:gdLst>
              <a:gd name="T0" fmla="*/ 38 w 40"/>
              <a:gd name="T1" fmla="*/ 0 h 77"/>
              <a:gd name="T2" fmla="*/ 2 w 40"/>
              <a:gd name="T3" fmla="*/ 0 h 77"/>
              <a:gd name="T4" fmla="*/ 2 w 40"/>
              <a:gd name="T5" fmla="*/ 0 h 77"/>
              <a:gd name="T6" fmla="*/ 0 w 40"/>
              <a:gd name="T7" fmla="*/ 2 h 77"/>
              <a:gd name="T8" fmla="*/ 0 w 40"/>
              <a:gd name="T9" fmla="*/ 75 h 77"/>
              <a:gd name="T10" fmla="*/ 0 w 40"/>
              <a:gd name="T11" fmla="*/ 75 h 77"/>
              <a:gd name="T12" fmla="*/ 2 w 40"/>
              <a:gd name="T13" fmla="*/ 77 h 77"/>
              <a:gd name="T14" fmla="*/ 38 w 40"/>
              <a:gd name="T15" fmla="*/ 77 h 77"/>
              <a:gd name="T16" fmla="*/ 38 w 40"/>
              <a:gd name="T17" fmla="*/ 77 h 77"/>
              <a:gd name="T18" fmla="*/ 40 w 40"/>
              <a:gd name="T19" fmla="*/ 75 h 77"/>
              <a:gd name="T20" fmla="*/ 40 w 40"/>
              <a:gd name="T21" fmla="*/ 2 h 77"/>
              <a:gd name="T22" fmla="*/ 40 w 40"/>
              <a:gd name="T23" fmla="*/ 2 h 77"/>
              <a:gd name="T24" fmla="*/ 38 w 40"/>
              <a:gd name="T25" fmla="*/ 0 h 77"/>
              <a:gd name="T26" fmla="*/ 38 w 40"/>
              <a:gd name="T27" fmla="*/ 0 h 77"/>
              <a:gd name="T28" fmla="*/ 21 w 40"/>
              <a:gd name="T29" fmla="*/ 68 h 77"/>
              <a:gd name="T30" fmla="*/ 21 w 40"/>
              <a:gd name="T31" fmla="*/ 68 h 77"/>
              <a:gd name="T32" fmla="*/ 15 w 40"/>
              <a:gd name="T33" fmla="*/ 68 h 77"/>
              <a:gd name="T34" fmla="*/ 13 w 40"/>
              <a:gd name="T35" fmla="*/ 66 h 77"/>
              <a:gd name="T36" fmla="*/ 11 w 40"/>
              <a:gd name="T37" fmla="*/ 62 h 77"/>
              <a:gd name="T38" fmla="*/ 10 w 40"/>
              <a:gd name="T39" fmla="*/ 58 h 77"/>
              <a:gd name="T40" fmla="*/ 10 w 40"/>
              <a:gd name="T41" fmla="*/ 58 h 77"/>
              <a:gd name="T42" fmla="*/ 11 w 40"/>
              <a:gd name="T43" fmla="*/ 55 h 77"/>
              <a:gd name="T44" fmla="*/ 13 w 40"/>
              <a:gd name="T45" fmla="*/ 51 h 77"/>
              <a:gd name="T46" fmla="*/ 15 w 40"/>
              <a:gd name="T47" fmla="*/ 49 h 77"/>
              <a:gd name="T48" fmla="*/ 21 w 40"/>
              <a:gd name="T49" fmla="*/ 47 h 77"/>
              <a:gd name="T50" fmla="*/ 21 w 40"/>
              <a:gd name="T51" fmla="*/ 47 h 77"/>
              <a:gd name="T52" fmla="*/ 25 w 40"/>
              <a:gd name="T53" fmla="*/ 49 h 77"/>
              <a:gd name="T54" fmla="*/ 26 w 40"/>
              <a:gd name="T55" fmla="*/ 51 h 77"/>
              <a:gd name="T56" fmla="*/ 30 w 40"/>
              <a:gd name="T57" fmla="*/ 55 h 77"/>
              <a:gd name="T58" fmla="*/ 30 w 40"/>
              <a:gd name="T59" fmla="*/ 58 h 77"/>
              <a:gd name="T60" fmla="*/ 30 w 40"/>
              <a:gd name="T61" fmla="*/ 58 h 77"/>
              <a:gd name="T62" fmla="*/ 30 w 40"/>
              <a:gd name="T63" fmla="*/ 62 h 77"/>
              <a:gd name="T64" fmla="*/ 26 w 40"/>
              <a:gd name="T65" fmla="*/ 66 h 77"/>
              <a:gd name="T66" fmla="*/ 25 w 40"/>
              <a:gd name="T67" fmla="*/ 68 h 77"/>
              <a:gd name="T68" fmla="*/ 21 w 40"/>
              <a:gd name="T69" fmla="*/ 68 h 77"/>
              <a:gd name="T70" fmla="*/ 21 w 40"/>
              <a:gd name="T71" fmla="*/ 68 h 77"/>
              <a:gd name="T72" fmla="*/ 21 w 40"/>
              <a:gd name="T73" fmla="*/ 38 h 77"/>
              <a:gd name="T74" fmla="*/ 21 w 40"/>
              <a:gd name="T75" fmla="*/ 38 h 77"/>
              <a:gd name="T76" fmla="*/ 13 w 40"/>
              <a:gd name="T77" fmla="*/ 36 h 77"/>
              <a:gd name="T78" fmla="*/ 10 w 40"/>
              <a:gd name="T79" fmla="*/ 32 h 77"/>
              <a:gd name="T80" fmla="*/ 6 w 40"/>
              <a:gd name="T81" fmla="*/ 28 h 77"/>
              <a:gd name="T82" fmla="*/ 6 w 40"/>
              <a:gd name="T83" fmla="*/ 23 h 77"/>
              <a:gd name="T84" fmla="*/ 6 w 40"/>
              <a:gd name="T85" fmla="*/ 23 h 77"/>
              <a:gd name="T86" fmla="*/ 6 w 40"/>
              <a:gd name="T87" fmla="*/ 17 h 77"/>
              <a:gd name="T88" fmla="*/ 10 w 40"/>
              <a:gd name="T89" fmla="*/ 11 h 77"/>
              <a:gd name="T90" fmla="*/ 13 w 40"/>
              <a:gd name="T91" fmla="*/ 8 h 77"/>
              <a:gd name="T92" fmla="*/ 21 w 40"/>
              <a:gd name="T93" fmla="*/ 8 h 77"/>
              <a:gd name="T94" fmla="*/ 21 w 40"/>
              <a:gd name="T95" fmla="*/ 8 h 77"/>
              <a:gd name="T96" fmla="*/ 26 w 40"/>
              <a:gd name="T97" fmla="*/ 8 h 77"/>
              <a:gd name="T98" fmla="*/ 30 w 40"/>
              <a:gd name="T99" fmla="*/ 11 h 77"/>
              <a:gd name="T100" fmla="*/ 34 w 40"/>
              <a:gd name="T101" fmla="*/ 17 h 77"/>
              <a:gd name="T102" fmla="*/ 36 w 40"/>
              <a:gd name="T103" fmla="*/ 23 h 77"/>
              <a:gd name="T104" fmla="*/ 36 w 40"/>
              <a:gd name="T105" fmla="*/ 23 h 77"/>
              <a:gd name="T106" fmla="*/ 34 w 40"/>
              <a:gd name="T107" fmla="*/ 28 h 77"/>
              <a:gd name="T108" fmla="*/ 30 w 40"/>
              <a:gd name="T109" fmla="*/ 32 h 77"/>
              <a:gd name="T110" fmla="*/ 26 w 40"/>
              <a:gd name="T111" fmla="*/ 36 h 77"/>
              <a:gd name="T112" fmla="*/ 21 w 40"/>
              <a:gd name="T113" fmla="*/ 38 h 77"/>
              <a:gd name="T114" fmla="*/ 21 w 40"/>
              <a:gd name="T115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" h="77">
                <a:moveTo>
                  <a:pt x="38" y="0"/>
                </a:move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75"/>
                </a:lnTo>
                <a:lnTo>
                  <a:pt x="0" y="75"/>
                </a:lnTo>
                <a:lnTo>
                  <a:pt x="2" y="77"/>
                </a:lnTo>
                <a:lnTo>
                  <a:pt x="38" y="77"/>
                </a:lnTo>
                <a:lnTo>
                  <a:pt x="38" y="77"/>
                </a:lnTo>
                <a:lnTo>
                  <a:pt x="40" y="75"/>
                </a:lnTo>
                <a:lnTo>
                  <a:pt x="40" y="2"/>
                </a:lnTo>
                <a:lnTo>
                  <a:pt x="40" y="2"/>
                </a:lnTo>
                <a:lnTo>
                  <a:pt x="38" y="0"/>
                </a:lnTo>
                <a:lnTo>
                  <a:pt x="38" y="0"/>
                </a:lnTo>
                <a:close/>
                <a:moveTo>
                  <a:pt x="21" y="68"/>
                </a:moveTo>
                <a:lnTo>
                  <a:pt x="21" y="68"/>
                </a:lnTo>
                <a:lnTo>
                  <a:pt x="15" y="68"/>
                </a:lnTo>
                <a:lnTo>
                  <a:pt x="13" y="66"/>
                </a:lnTo>
                <a:lnTo>
                  <a:pt x="11" y="62"/>
                </a:lnTo>
                <a:lnTo>
                  <a:pt x="10" y="58"/>
                </a:lnTo>
                <a:lnTo>
                  <a:pt x="10" y="58"/>
                </a:lnTo>
                <a:lnTo>
                  <a:pt x="11" y="55"/>
                </a:lnTo>
                <a:lnTo>
                  <a:pt x="13" y="51"/>
                </a:lnTo>
                <a:lnTo>
                  <a:pt x="15" y="49"/>
                </a:lnTo>
                <a:lnTo>
                  <a:pt x="21" y="47"/>
                </a:lnTo>
                <a:lnTo>
                  <a:pt x="21" y="47"/>
                </a:lnTo>
                <a:lnTo>
                  <a:pt x="25" y="49"/>
                </a:lnTo>
                <a:lnTo>
                  <a:pt x="26" y="51"/>
                </a:lnTo>
                <a:lnTo>
                  <a:pt x="30" y="55"/>
                </a:lnTo>
                <a:lnTo>
                  <a:pt x="30" y="58"/>
                </a:lnTo>
                <a:lnTo>
                  <a:pt x="30" y="58"/>
                </a:lnTo>
                <a:lnTo>
                  <a:pt x="30" y="62"/>
                </a:lnTo>
                <a:lnTo>
                  <a:pt x="26" y="66"/>
                </a:lnTo>
                <a:lnTo>
                  <a:pt x="25" y="68"/>
                </a:lnTo>
                <a:lnTo>
                  <a:pt x="21" y="68"/>
                </a:lnTo>
                <a:lnTo>
                  <a:pt x="21" y="68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13" y="36"/>
                </a:lnTo>
                <a:lnTo>
                  <a:pt x="10" y="32"/>
                </a:lnTo>
                <a:lnTo>
                  <a:pt x="6" y="28"/>
                </a:lnTo>
                <a:lnTo>
                  <a:pt x="6" y="23"/>
                </a:lnTo>
                <a:lnTo>
                  <a:pt x="6" y="23"/>
                </a:lnTo>
                <a:lnTo>
                  <a:pt x="6" y="17"/>
                </a:lnTo>
                <a:lnTo>
                  <a:pt x="10" y="11"/>
                </a:lnTo>
                <a:lnTo>
                  <a:pt x="13" y="8"/>
                </a:lnTo>
                <a:lnTo>
                  <a:pt x="21" y="8"/>
                </a:lnTo>
                <a:lnTo>
                  <a:pt x="21" y="8"/>
                </a:lnTo>
                <a:lnTo>
                  <a:pt x="26" y="8"/>
                </a:lnTo>
                <a:lnTo>
                  <a:pt x="30" y="11"/>
                </a:lnTo>
                <a:lnTo>
                  <a:pt x="34" y="17"/>
                </a:lnTo>
                <a:lnTo>
                  <a:pt x="36" y="23"/>
                </a:lnTo>
                <a:lnTo>
                  <a:pt x="36" y="23"/>
                </a:lnTo>
                <a:lnTo>
                  <a:pt x="34" y="28"/>
                </a:lnTo>
                <a:lnTo>
                  <a:pt x="30" y="32"/>
                </a:lnTo>
                <a:lnTo>
                  <a:pt x="26" y="36"/>
                </a:lnTo>
                <a:lnTo>
                  <a:pt x="21" y="38"/>
                </a:lnTo>
                <a:lnTo>
                  <a:pt x="21" y="3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1027"/>
          <p:cNvSpPr>
            <a:spLocks/>
          </p:cNvSpPr>
          <p:nvPr/>
        </p:nvSpPr>
        <p:spPr bwMode="auto">
          <a:xfrm>
            <a:off x="4527009" y="3596923"/>
            <a:ext cx="59173" cy="52212"/>
          </a:xfrm>
          <a:custGeom>
            <a:avLst/>
            <a:gdLst>
              <a:gd name="T0" fmla="*/ 10 w 17"/>
              <a:gd name="T1" fmla="*/ 0 h 15"/>
              <a:gd name="T2" fmla="*/ 10 w 17"/>
              <a:gd name="T3" fmla="*/ 0 h 15"/>
              <a:gd name="T4" fmla="*/ 6 w 17"/>
              <a:gd name="T5" fmla="*/ 0 h 15"/>
              <a:gd name="T6" fmla="*/ 4 w 17"/>
              <a:gd name="T7" fmla="*/ 2 h 15"/>
              <a:gd name="T8" fmla="*/ 2 w 17"/>
              <a:gd name="T9" fmla="*/ 4 h 15"/>
              <a:gd name="T10" fmla="*/ 0 w 17"/>
              <a:gd name="T11" fmla="*/ 8 h 15"/>
              <a:gd name="T12" fmla="*/ 0 w 17"/>
              <a:gd name="T13" fmla="*/ 8 h 15"/>
              <a:gd name="T14" fmla="*/ 2 w 17"/>
              <a:gd name="T15" fmla="*/ 10 h 15"/>
              <a:gd name="T16" fmla="*/ 4 w 17"/>
              <a:gd name="T17" fmla="*/ 13 h 15"/>
              <a:gd name="T18" fmla="*/ 6 w 17"/>
              <a:gd name="T19" fmla="*/ 15 h 15"/>
              <a:gd name="T20" fmla="*/ 10 w 17"/>
              <a:gd name="T21" fmla="*/ 15 h 15"/>
              <a:gd name="T22" fmla="*/ 10 w 17"/>
              <a:gd name="T23" fmla="*/ 15 h 15"/>
              <a:gd name="T24" fmla="*/ 12 w 17"/>
              <a:gd name="T25" fmla="*/ 15 h 15"/>
              <a:gd name="T26" fmla="*/ 14 w 17"/>
              <a:gd name="T27" fmla="*/ 13 h 15"/>
              <a:gd name="T28" fmla="*/ 15 w 17"/>
              <a:gd name="T29" fmla="*/ 10 h 15"/>
              <a:gd name="T30" fmla="*/ 17 w 17"/>
              <a:gd name="T31" fmla="*/ 8 h 15"/>
              <a:gd name="T32" fmla="*/ 17 w 17"/>
              <a:gd name="T33" fmla="*/ 8 h 15"/>
              <a:gd name="T34" fmla="*/ 15 w 17"/>
              <a:gd name="T35" fmla="*/ 4 h 15"/>
              <a:gd name="T36" fmla="*/ 14 w 17"/>
              <a:gd name="T37" fmla="*/ 2 h 15"/>
              <a:gd name="T38" fmla="*/ 12 w 17"/>
              <a:gd name="T39" fmla="*/ 0 h 15"/>
              <a:gd name="T40" fmla="*/ 10 w 17"/>
              <a:gd name="T41" fmla="*/ 0 h 15"/>
              <a:gd name="T42" fmla="*/ 10 w 17"/>
              <a:gd name="T4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5">
                <a:moveTo>
                  <a:pt x="10" y="0"/>
                </a:move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4"/>
                </a:lnTo>
                <a:lnTo>
                  <a:pt x="0" y="8"/>
                </a:lnTo>
                <a:lnTo>
                  <a:pt x="0" y="8"/>
                </a:lnTo>
                <a:lnTo>
                  <a:pt x="2" y="10"/>
                </a:lnTo>
                <a:lnTo>
                  <a:pt x="4" y="13"/>
                </a:lnTo>
                <a:lnTo>
                  <a:pt x="6" y="15"/>
                </a:lnTo>
                <a:lnTo>
                  <a:pt x="10" y="15"/>
                </a:lnTo>
                <a:lnTo>
                  <a:pt x="10" y="15"/>
                </a:lnTo>
                <a:lnTo>
                  <a:pt x="12" y="15"/>
                </a:lnTo>
                <a:lnTo>
                  <a:pt x="14" y="13"/>
                </a:lnTo>
                <a:lnTo>
                  <a:pt x="15" y="10"/>
                </a:lnTo>
                <a:lnTo>
                  <a:pt x="17" y="8"/>
                </a:lnTo>
                <a:lnTo>
                  <a:pt x="17" y="8"/>
                </a:lnTo>
                <a:lnTo>
                  <a:pt x="15" y="4"/>
                </a:lnTo>
                <a:lnTo>
                  <a:pt x="14" y="2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1028"/>
          <p:cNvSpPr>
            <a:spLocks/>
          </p:cNvSpPr>
          <p:nvPr/>
        </p:nvSpPr>
        <p:spPr bwMode="auto">
          <a:xfrm>
            <a:off x="4540932" y="3729190"/>
            <a:ext cx="34807" cy="31327"/>
          </a:xfrm>
          <a:custGeom>
            <a:avLst/>
            <a:gdLst>
              <a:gd name="T0" fmla="*/ 6 w 10"/>
              <a:gd name="T1" fmla="*/ 0 h 9"/>
              <a:gd name="T2" fmla="*/ 6 w 10"/>
              <a:gd name="T3" fmla="*/ 0 h 9"/>
              <a:gd name="T4" fmla="*/ 2 w 10"/>
              <a:gd name="T5" fmla="*/ 2 h 9"/>
              <a:gd name="T6" fmla="*/ 0 w 10"/>
              <a:gd name="T7" fmla="*/ 5 h 9"/>
              <a:gd name="T8" fmla="*/ 0 w 10"/>
              <a:gd name="T9" fmla="*/ 5 h 9"/>
              <a:gd name="T10" fmla="*/ 2 w 10"/>
              <a:gd name="T11" fmla="*/ 9 h 9"/>
              <a:gd name="T12" fmla="*/ 6 w 10"/>
              <a:gd name="T13" fmla="*/ 9 h 9"/>
              <a:gd name="T14" fmla="*/ 6 w 10"/>
              <a:gd name="T15" fmla="*/ 9 h 9"/>
              <a:gd name="T16" fmla="*/ 8 w 10"/>
              <a:gd name="T17" fmla="*/ 9 h 9"/>
              <a:gd name="T18" fmla="*/ 10 w 10"/>
              <a:gd name="T19" fmla="*/ 5 h 9"/>
              <a:gd name="T20" fmla="*/ 10 w 10"/>
              <a:gd name="T21" fmla="*/ 5 h 9"/>
              <a:gd name="T22" fmla="*/ 8 w 10"/>
              <a:gd name="T23" fmla="*/ 2 h 9"/>
              <a:gd name="T24" fmla="*/ 6 w 10"/>
              <a:gd name="T25" fmla="*/ 0 h 9"/>
              <a:gd name="T26" fmla="*/ 6 w 10"/>
              <a:gd name="T2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" h="9">
                <a:moveTo>
                  <a:pt x="6" y="0"/>
                </a:moveTo>
                <a:lnTo>
                  <a:pt x="6" y="0"/>
                </a:lnTo>
                <a:lnTo>
                  <a:pt x="2" y="2"/>
                </a:lnTo>
                <a:lnTo>
                  <a:pt x="0" y="5"/>
                </a:lnTo>
                <a:lnTo>
                  <a:pt x="0" y="5"/>
                </a:lnTo>
                <a:lnTo>
                  <a:pt x="2" y="9"/>
                </a:lnTo>
                <a:lnTo>
                  <a:pt x="6" y="9"/>
                </a:lnTo>
                <a:lnTo>
                  <a:pt x="6" y="9"/>
                </a:lnTo>
                <a:lnTo>
                  <a:pt x="8" y="9"/>
                </a:lnTo>
                <a:lnTo>
                  <a:pt x="10" y="5"/>
                </a:lnTo>
                <a:lnTo>
                  <a:pt x="10" y="5"/>
                </a:lnTo>
                <a:lnTo>
                  <a:pt x="8" y="2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Freeform 1029"/>
          <p:cNvSpPr>
            <a:spLocks/>
          </p:cNvSpPr>
          <p:nvPr/>
        </p:nvSpPr>
        <p:spPr bwMode="auto">
          <a:xfrm>
            <a:off x="4509605" y="3826650"/>
            <a:ext cx="97460" cy="111383"/>
          </a:xfrm>
          <a:custGeom>
            <a:avLst/>
            <a:gdLst>
              <a:gd name="T0" fmla="*/ 26 w 28"/>
              <a:gd name="T1" fmla="*/ 22 h 32"/>
              <a:gd name="T2" fmla="*/ 19 w 28"/>
              <a:gd name="T3" fmla="*/ 22 h 32"/>
              <a:gd name="T4" fmla="*/ 19 w 28"/>
              <a:gd name="T5" fmla="*/ 0 h 32"/>
              <a:gd name="T6" fmla="*/ 19 w 28"/>
              <a:gd name="T7" fmla="*/ 0 h 32"/>
              <a:gd name="T8" fmla="*/ 17 w 28"/>
              <a:gd name="T9" fmla="*/ 0 h 32"/>
              <a:gd name="T10" fmla="*/ 11 w 28"/>
              <a:gd name="T11" fmla="*/ 0 h 32"/>
              <a:gd name="T12" fmla="*/ 11 w 28"/>
              <a:gd name="T13" fmla="*/ 0 h 32"/>
              <a:gd name="T14" fmla="*/ 11 w 28"/>
              <a:gd name="T15" fmla="*/ 0 h 32"/>
              <a:gd name="T16" fmla="*/ 11 w 28"/>
              <a:gd name="T17" fmla="*/ 22 h 32"/>
              <a:gd name="T18" fmla="*/ 2 w 28"/>
              <a:gd name="T19" fmla="*/ 22 h 32"/>
              <a:gd name="T20" fmla="*/ 2 w 28"/>
              <a:gd name="T21" fmla="*/ 22 h 32"/>
              <a:gd name="T22" fmla="*/ 0 w 28"/>
              <a:gd name="T23" fmla="*/ 24 h 32"/>
              <a:gd name="T24" fmla="*/ 0 w 28"/>
              <a:gd name="T25" fmla="*/ 30 h 32"/>
              <a:gd name="T26" fmla="*/ 0 w 28"/>
              <a:gd name="T27" fmla="*/ 30 h 32"/>
              <a:gd name="T28" fmla="*/ 2 w 28"/>
              <a:gd name="T29" fmla="*/ 32 h 32"/>
              <a:gd name="T30" fmla="*/ 26 w 28"/>
              <a:gd name="T31" fmla="*/ 32 h 32"/>
              <a:gd name="T32" fmla="*/ 26 w 28"/>
              <a:gd name="T33" fmla="*/ 32 h 32"/>
              <a:gd name="T34" fmla="*/ 28 w 28"/>
              <a:gd name="T35" fmla="*/ 30 h 32"/>
              <a:gd name="T36" fmla="*/ 28 w 28"/>
              <a:gd name="T37" fmla="*/ 24 h 32"/>
              <a:gd name="T38" fmla="*/ 28 w 28"/>
              <a:gd name="T39" fmla="*/ 24 h 32"/>
              <a:gd name="T40" fmla="*/ 26 w 28"/>
              <a:gd name="T41" fmla="*/ 22 h 32"/>
              <a:gd name="T42" fmla="*/ 26 w 28"/>
              <a:gd name="T43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2">
                <a:moveTo>
                  <a:pt x="26" y="22"/>
                </a:moveTo>
                <a:lnTo>
                  <a:pt x="19" y="22"/>
                </a:lnTo>
                <a:lnTo>
                  <a:pt x="19" y="0"/>
                </a:lnTo>
                <a:lnTo>
                  <a:pt x="19" y="0"/>
                </a:lnTo>
                <a:lnTo>
                  <a:pt x="17" y="0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11" y="22"/>
                </a:lnTo>
                <a:lnTo>
                  <a:pt x="2" y="22"/>
                </a:lnTo>
                <a:lnTo>
                  <a:pt x="2" y="22"/>
                </a:lnTo>
                <a:lnTo>
                  <a:pt x="0" y="24"/>
                </a:lnTo>
                <a:lnTo>
                  <a:pt x="0" y="30"/>
                </a:lnTo>
                <a:lnTo>
                  <a:pt x="0" y="30"/>
                </a:lnTo>
                <a:lnTo>
                  <a:pt x="2" y="32"/>
                </a:lnTo>
                <a:lnTo>
                  <a:pt x="26" y="32"/>
                </a:lnTo>
                <a:lnTo>
                  <a:pt x="26" y="32"/>
                </a:lnTo>
                <a:lnTo>
                  <a:pt x="28" y="30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Freeform 1030"/>
          <p:cNvSpPr>
            <a:spLocks/>
          </p:cNvSpPr>
          <p:nvPr/>
        </p:nvSpPr>
        <p:spPr bwMode="auto">
          <a:xfrm>
            <a:off x="2630032" y="3596923"/>
            <a:ext cx="97460" cy="288899"/>
          </a:xfrm>
          <a:custGeom>
            <a:avLst/>
            <a:gdLst>
              <a:gd name="T0" fmla="*/ 26 w 28"/>
              <a:gd name="T1" fmla="*/ 47 h 83"/>
              <a:gd name="T2" fmla="*/ 26 w 28"/>
              <a:gd name="T3" fmla="*/ 47 h 83"/>
              <a:gd name="T4" fmla="*/ 23 w 28"/>
              <a:gd name="T5" fmla="*/ 47 h 83"/>
              <a:gd name="T6" fmla="*/ 23 w 28"/>
              <a:gd name="T7" fmla="*/ 47 h 83"/>
              <a:gd name="T8" fmla="*/ 23 w 28"/>
              <a:gd name="T9" fmla="*/ 40 h 83"/>
              <a:gd name="T10" fmla="*/ 21 w 28"/>
              <a:gd name="T11" fmla="*/ 25 h 83"/>
              <a:gd name="T12" fmla="*/ 21 w 28"/>
              <a:gd name="T13" fmla="*/ 25 h 83"/>
              <a:gd name="T14" fmla="*/ 21 w 28"/>
              <a:gd name="T15" fmla="*/ 15 h 83"/>
              <a:gd name="T16" fmla="*/ 19 w 28"/>
              <a:gd name="T17" fmla="*/ 8 h 83"/>
              <a:gd name="T18" fmla="*/ 17 w 28"/>
              <a:gd name="T19" fmla="*/ 2 h 83"/>
              <a:gd name="T20" fmla="*/ 13 w 28"/>
              <a:gd name="T21" fmla="*/ 0 h 83"/>
              <a:gd name="T22" fmla="*/ 13 w 28"/>
              <a:gd name="T23" fmla="*/ 0 h 83"/>
              <a:gd name="T24" fmla="*/ 11 w 28"/>
              <a:gd name="T25" fmla="*/ 2 h 83"/>
              <a:gd name="T26" fmla="*/ 10 w 28"/>
              <a:gd name="T27" fmla="*/ 8 h 83"/>
              <a:gd name="T28" fmla="*/ 8 w 28"/>
              <a:gd name="T29" fmla="*/ 15 h 83"/>
              <a:gd name="T30" fmla="*/ 6 w 28"/>
              <a:gd name="T31" fmla="*/ 25 h 83"/>
              <a:gd name="T32" fmla="*/ 6 w 28"/>
              <a:gd name="T33" fmla="*/ 25 h 83"/>
              <a:gd name="T34" fmla="*/ 6 w 28"/>
              <a:gd name="T35" fmla="*/ 40 h 83"/>
              <a:gd name="T36" fmla="*/ 4 w 28"/>
              <a:gd name="T37" fmla="*/ 47 h 83"/>
              <a:gd name="T38" fmla="*/ 4 w 28"/>
              <a:gd name="T39" fmla="*/ 47 h 83"/>
              <a:gd name="T40" fmla="*/ 0 w 28"/>
              <a:gd name="T41" fmla="*/ 47 h 83"/>
              <a:gd name="T42" fmla="*/ 0 w 28"/>
              <a:gd name="T43" fmla="*/ 47 h 83"/>
              <a:gd name="T44" fmla="*/ 0 w 28"/>
              <a:gd name="T45" fmla="*/ 55 h 83"/>
              <a:gd name="T46" fmla="*/ 0 w 28"/>
              <a:gd name="T47" fmla="*/ 55 h 83"/>
              <a:gd name="T48" fmla="*/ 0 w 28"/>
              <a:gd name="T49" fmla="*/ 60 h 83"/>
              <a:gd name="T50" fmla="*/ 0 w 28"/>
              <a:gd name="T51" fmla="*/ 60 h 83"/>
              <a:gd name="T52" fmla="*/ 4 w 28"/>
              <a:gd name="T53" fmla="*/ 60 h 83"/>
              <a:gd name="T54" fmla="*/ 4 w 28"/>
              <a:gd name="T55" fmla="*/ 60 h 83"/>
              <a:gd name="T56" fmla="*/ 6 w 28"/>
              <a:gd name="T57" fmla="*/ 64 h 83"/>
              <a:gd name="T58" fmla="*/ 6 w 28"/>
              <a:gd name="T59" fmla="*/ 71 h 83"/>
              <a:gd name="T60" fmla="*/ 6 w 28"/>
              <a:gd name="T61" fmla="*/ 71 h 83"/>
              <a:gd name="T62" fmla="*/ 8 w 28"/>
              <a:gd name="T63" fmla="*/ 75 h 83"/>
              <a:gd name="T64" fmla="*/ 10 w 28"/>
              <a:gd name="T65" fmla="*/ 79 h 83"/>
              <a:gd name="T66" fmla="*/ 11 w 28"/>
              <a:gd name="T67" fmla="*/ 81 h 83"/>
              <a:gd name="T68" fmla="*/ 13 w 28"/>
              <a:gd name="T69" fmla="*/ 83 h 83"/>
              <a:gd name="T70" fmla="*/ 13 w 28"/>
              <a:gd name="T71" fmla="*/ 83 h 83"/>
              <a:gd name="T72" fmla="*/ 17 w 28"/>
              <a:gd name="T73" fmla="*/ 81 h 83"/>
              <a:gd name="T74" fmla="*/ 19 w 28"/>
              <a:gd name="T75" fmla="*/ 79 h 83"/>
              <a:gd name="T76" fmla="*/ 21 w 28"/>
              <a:gd name="T77" fmla="*/ 75 h 83"/>
              <a:gd name="T78" fmla="*/ 21 w 28"/>
              <a:gd name="T79" fmla="*/ 71 h 83"/>
              <a:gd name="T80" fmla="*/ 21 w 28"/>
              <a:gd name="T81" fmla="*/ 71 h 83"/>
              <a:gd name="T82" fmla="*/ 23 w 28"/>
              <a:gd name="T83" fmla="*/ 64 h 83"/>
              <a:gd name="T84" fmla="*/ 23 w 28"/>
              <a:gd name="T85" fmla="*/ 60 h 83"/>
              <a:gd name="T86" fmla="*/ 23 w 28"/>
              <a:gd name="T87" fmla="*/ 60 h 83"/>
              <a:gd name="T88" fmla="*/ 26 w 28"/>
              <a:gd name="T89" fmla="*/ 60 h 83"/>
              <a:gd name="T90" fmla="*/ 26 w 28"/>
              <a:gd name="T91" fmla="*/ 60 h 83"/>
              <a:gd name="T92" fmla="*/ 28 w 28"/>
              <a:gd name="T93" fmla="*/ 55 h 83"/>
              <a:gd name="T94" fmla="*/ 28 w 28"/>
              <a:gd name="T95" fmla="*/ 55 h 83"/>
              <a:gd name="T96" fmla="*/ 26 w 28"/>
              <a:gd name="T97" fmla="*/ 47 h 83"/>
              <a:gd name="T98" fmla="*/ 26 w 28"/>
              <a:gd name="T99" fmla="*/ 4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" h="83">
                <a:moveTo>
                  <a:pt x="26" y="47"/>
                </a:moveTo>
                <a:lnTo>
                  <a:pt x="26" y="47"/>
                </a:lnTo>
                <a:lnTo>
                  <a:pt x="23" y="47"/>
                </a:lnTo>
                <a:lnTo>
                  <a:pt x="23" y="47"/>
                </a:lnTo>
                <a:lnTo>
                  <a:pt x="23" y="40"/>
                </a:lnTo>
                <a:lnTo>
                  <a:pt x="21" y="25"/>
                </a:lnTo>
                <a:lnTo>
                  <a:pt x="21" y="25"/>
                </a:lnTo>
                <a:lnTo>
                  <a:pt x="21" y="15"/>
                </a:lnTo>
                <a:lnTo>
                  <a:pt x="19" y="8"/>
                </a:lnTo>
                <a:lnTo>
                  <a:pt x="17" y="2"/>
                </a:lnTo>
                <a:lnTo>
                  <a:pt x="13" y="0"/>
                </a:lnTo>
                <a:lnTo>
                  <a:pt x="13" y="0"/>
                </a:lnTo>
                <a:lnTo>
                  <a:pt x="11" y="2"/>
                </a:lnTo>
                <a:lnTo>
                  <a:pt x="10" y="8"/>
                </a:lnTo>
                <a:lnTo>
                  <a:pt x="8" y="15"/>
                </a:lnTo>
                <a:lnTo>
                  <a:pt x="6" y="25"/>
                </a:lnTo>
                <a:lnTo>
                  <a:pt x="6" y="25"/>
                </a:lnTo>
                <a:lnTo>
                  <a:pt x="6" y="40"/>
                </a:lnTo>
                <a:lnTo>
                  <a:pt x="4" y="47"/>
                </a:lnTo>
                <a:lnTo>
                  <a:pt x="4" y="47"/>
                </a:lnTo>
                <a:lnTo>
                  <a:pt x="0" y="47"/>
                </a:lnTo>
                <a:lnTo>
                  <a:pt x="0" y="47"/>
                </a:lnTo>
                <a:lnTo>
                  <a:pt x="0" y="55"/>
                </a:lnTo>
                <a:lnTo>
                  <a:pt x="0" y="55"/>
                </a:lnTo>
                <a:lnTo>
                  <a:pt x="0" y="60"/>
                </a:lnTo>
                <a:lnTo>
                  <a:pt x="0" y="60"/>
                </a:lnTo>
                <a:lnTo>
                  <a:pt x="4" y="60"/>
                </a:lnTo>
                <a:lnTo>
                  <a:pt x="4" y="60"/>
                </a:lnTo>
                <a:lnTo>
                  <a:pt x="6" y="64"/>
                </a:lnTo>
                <a:lnTo>
                  <a:pt x="6" y="71"/>
                </a:lnTo>
                <a:lnTo>
                  <a:pt x="6" y="71"/>
                </a:lnTo>
                <a:lnTo>
                  <a:pt x="8" y="75"/>
                </a:lnTo>
                <a:lnTo>
                  <a:pt x="10" y="79"/>
                </a:lnTo>
                <a:lnTo>
                  <a:pt x="11" y="81"/>
                </a:lnTo>
                <a:lnTo>
                  <a:pt x="13" y="83"/>
                </a:lnTo>
                <a:lnTo>
                  <a:pt x="13" y="83"/>
                </a:lnTo>
                <a:lnTo>
                  <a:pt x="17" y="81"/>
                </a:lnTo>
                <a:lnTo>
                  <a:pt x="19" y="79"/>
                </a:lnTo>
                <a:lnTo>
                  <a:pt x="21" y="75"/>
                </a:lnTo>
                <a:lnTo>
                  <a:pt x="21" y="71"/>
                </a:lnTo>
                <a:lnTo>
                  <a:pt x="21" y="71"/>
                </a:lnTo>
                <a:lnTo>
                  <a:pt x="23" y="64"/>
                </a:lnTo>
                <a:lnTo>
                  <a:pt x="23" y="60"/>
                </a:lnTo>
                <a:lnTo>
                  <a:pt x="23" y="60"/>
                </a:lnTo>
                <a:lnTo>
                  <a:pt x="26" y="60"/>
                </a:lnTo>
                <a:lnTo>
                  <a:pt x="26" y="60"/>
                </a:lnTo>
                <a:lnTo>
                  <a:pt x="28" y="55"/>
                </a:lnTo>
                <a:lnTo>
                  <a:pt x="28" y="55"/>
                </a:lnTo>
                <a:lnTo>
                  <a:pt x="26" y="47"/>
                </a:lnTo>
                <a:lnTo>
                  <a:pt x="26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Freeform 1031"/>
          <p:cNvSpPr>
            <a:spLocks/>
          </p:cNvSpPr>
          <p:nvPr/>
        </p:nvSpPr>
        <p:spPr bwMode="auto">
          <a:xfrm>
            <a:off x="2734452" y="3596923"/>
            <a:ext cx="104422" cy="288899"/>
          </a:xfrm>
          <a:custGeom>
            <a:avLst/>
            <a:gdLst>
              <a:gd name="T0" fmla="*/ 28 w 30"/>
              <a:gd name="T1" fmla="*/ 21 h 83"/>
              <a:gd name="T2" fmla="*/ 28 w 30"/>
              <a:gd name="T3" fmla="*/ 21 h 83"/>
              <a:gd name="T4" fmla="*/ 25 w 30"/>
              <a:gd name="T5" fmla="*/ 21 h 83"/>
              <a:gd name="T6" fmla="*/ 25 w 30"/>
              <a:gd name="T7" fmla="*/ 21 h 83"/>
              <a:gd name="T8" fmla="*/ 23 w 30"/>
              <a:gd name="T9" fmla="*/ 17 h 83"/>
              <a:gd name="T10" fmla="*/ 23 w 30"/>
              <a:gd name="T11" fmla="*/ 10 h 83"/>
              <a:gd name="T12" fmla="*/ 23 w 30"/>
              <a:gd name="T13" fmla="*/ 10 h 83"/>
              <a:gd name="T14" fmla="*/ 23 w 30"/>
              <a:gd name="T15" fmla="*/ 6 h 83"/>
              <a:gd name="T16" fmla="*/ 21 w 30"/>
              <a:gd name="T17" fmla="*/ 4 h 83"/>
              <a:gd name="T18" fmla="*/ 17 w 30"/>
              <a:gd name="T19" fmla="*/ 2 h 83"/>
              <a:gd name="T20" fmla="*/ 15 w 30"/>
              <a:gd name="T21" fmla="*/ 0 h 83"/>
              <a:gd name="T22" fmla="*/ 15 w 30"/>
              <a:gd name="T23" fmla="*/ 0 h 83"/>
              <a:gd name="T24" fmla="*/ 11 w 30"/>
              <a:gd name="T25" fmla="*/ 2 h 83"/>
              <a:gd name="T26" fmla="*/ 10 w 30"/>
              <a:gd name="T27" fmla="*/ 4 h 83"/>
              <a:gd name="T28" fmla="*/ 8 w 30"/>
              <a:gd name="T29" fmla="*/ 6 h 83"/>
              <a:gd name="T30" fmla="*/ 8 w 30"/>
              <a:gd name="T31" fmla="*/ 10 h 83"/>
              <a:gd name="T32" fmla="*/ 8 w 30"/>
              <a:gd name="T33" fmla="*/ 10 h 83"/>
              <a:gd name="T34" fmla="*/ 8 w 30"/>
              <a:gd name="T35" fmla="*/ 17 h 83"/>
              <a:gd name="T36" fmla="*/ 6 w 30"/>
              <a:gd name="T37" fmla="*/ 21 h 83"/>
              <a:gd name="T38" fmla="*/ 6 w 30"/>
              <a:gd name="T39" fmla="*/ 21 h 83"/>
              <a:gd name="T40" fmla="*/ 2 w 30"/>
              <a:gd name="T41" fmla="*/ 21 h 83"/>
              <a:gd name="T42" fmla="*/ 2 w 30"/>
              <a:gd name="T43" fmla="*/ 21 h 83"/>
              <a:gd name="T44" fmla="*/ 0 w 30"/>
              <a:gd name="T45" fmla="*/ 28 h 83"/>
              <a:gd name="T46" fmla="*/ 0 w 30"/>
              <a:gd name="T47" fmla="*/ 28 h 83"/>
              <a:gd name="T48" fmla="*/ 2 w 30"/>
              <a:gd name="T49" fmla="*/ 34 h 83"/>
              <a:gd name="T50" fmla="*/ 2 w 30"/>
              <a:gd name="T51" fmla="*/ 34 h 83"/>
              <a:gd name="T52" fmla="*/ 6 w 30"/>
              <a:gd name="T53" fmla="*/ 34 h 83"/>
              <a:gd name="T54" fmla="*/ 6 w 30"/>
              <a:gd name="T55" fmla="*/ 34 h 83"/>
              <a:gd name="T56" fmla="*/ 8 w 30"/>
              <a:gd name="T57" fmla="*/ 41 h 83"/>
              <a:gd name="T58" fmla="*/ 8 w 30"/>
              <a:gd name="T59" fmla="*/ 58 h 83"/>
              <a:gd name="T60" fmla="*/ 8 w 30"/>
              <a:gd name="T61" fmla="*/ 58 h 83"/>
              <a:gd name="T62" fmla="*/ 8 w 30"/>
              <a:gd name="T63" fmla="*/ 68 h 83"/>
              <a:gd name="T64" fmla="*/ 10 w 30"/>
              <a:gd name="T65" fmla="*/ 75 h 83"/>
              <a:gd name="T66" fmla="*/ 11 w 30"/>
              <a:gd name="T67" fmla="*/ 81 h 83"/>
              <a:gd name="T68" fmla="*/ 15 w 30"/>
              <a:gd name="T69" fmla="*/ 83 h 83"/>
              <a:gd name="T70" fmla="*/ 15 w 30"/>
              <a:gd name="T71" fmla="*/ 83 h 83"/>
              <a:gd name="T72" fmla="*/ 17 w 30"/>
              <a:gd name="T73" fmla="*/ 81 h 83"/>
              <a:gd name="T74" fmla="*/ 21 w 30"/>
              <a:gd name="T75" fmla="*/ 75 h 83"/>
              <a:gd name="T76" fmla="*/ 23 w 30"/>
              <a:gd name="T77" fmla="*/ 68 h 83"/>
              <a:gd name="T78" fmla="*/ 23 w 30"/>
              <a:gd name="T79" fmla="*/ 58 h 83"/>
              <a:gd name="T80" fmla="*/ 23 w 30"/>
              <a:gd name="T81" fmla="*/ 58 h 83"/>
              <a:gd name="T82" fmla="*/ 23 w 30"/>
              <a:gd name="T83" fmla="*/ 41 h 83"/>
              <a:gd name="T84" fmla="*/ 25 w 30"/>
              <a:gd name="T85" fmla="*/ 34 h 83"/>
              <a:gd name="T86" fmla="*/ 25 w 30"/>
              <a:gd name="T87" fmla="*/ 34 h 83"/>
              <a:gd name="T88" fmla="*/ 28 w 30"/>
              <a:gd name="T89" fmla="*/ 34 h 83"/>
              <a:gd name="T90" fmla="*/ 28 w 30"/>
              <a:gd name="T91" fmla="*/ 34 h 83"/>
              <a:gd name="T92" fmla="*/ 30 w 30"/>
              <a:gd name="T93" fmla="*/ 28 h 83"/>
              <a:gd name="T94" fmla="*/ 30 w 30"/>
              <a:gd name="T95" fmla="*/ 28 h 83"/>
              <a:gd name="T96" fmla="*/ 28 w 30"/>
              <a:gd name="T97" fmla="*/ 21 h 83"/>
              <a:gd name="T98" fmla="*/ 28 w 30"/>
              <a:gd name="T99" fmla="*/ 2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" h="83">
                <a:moveTo>
                  <a:pt x="28" y="21"/>
                </a:moveTo>
                <a:lnTo>
                  <a:pt x="28" y="21"/>
                </a:lnTo>
                <a:lnTo>
                  <a:pt x="25" y="21"/>
                </a:lnTo>
                <a:lnTo>
                  <a:pt x="25" y="21"/>
                </a:lnTo>
                <a:lnTo>
                  <a:pt x="23" y="17"/>
                </a:lnTo>
                <a:lnTo>
                  <a:pt x="23" y="10"/>
                </a:lnTo>
                <a:lnTo>
                  <a:pt x="23" y="10"/>
                </a:lnTo>
                <a:lnTo>
                  <a:pt x="23" y="6"/>
                </a:lnTo>
                <a:lnTo>
                  <a:pt x="21" y="4"/>
                </a:lnTo>
                <a:lnTo>
                  <a:pt x="17" y="2"/>
                </a:lnTo>
                <a:lnTo>
                  <a:pt x="15" y="0"/>
                </a:lnTo>
                <a:lnTo>
                  <a:pt x="15" y="0"/>
                </a:lnTo>
                <a:lnTo>
                  <a:pt x="11" y="2"/>
                </a:lnTo>
                <a:lnTo>
                  <a:pt x="10" y="4"/>
                </a:lnTo>
                <a:lnTo>
                  <a:pt x="8" y="6"/>
                </a:lnTo>
                <a:lnTo>
                  <a:pt x="8" y="10"/>
                </a:lnTo>
                <a:lnTo>
                  <a:pt x="8" y="10"/>
                </a:lnTo>
                <a:lnTo>
                  <a:pt x="8" y="17"/>
                </a:lnTo>
                <a:lnTo>
                  <a:pt x="6" y="21"/>
                </a:lnTo>
                <a:lnTo>
                  <a:pt x="6" y="21"/>
                </a:lnTo>
                <a:lnTo>
                  <a:pt x="2" y="21"/>
                </a:lnTo>
                <a:lnTo>
                  <a:pt x="2" y="21"/>
                </a:lnTo>
                <a:lnTo>
                  <a:pt x="0" y="28"/>
                </a:lnTo>
                <a:lnTo>
                  <a:pt x="0" y="28"/>
                </a:lnTo>
                <a:lnTo>
                  <a:pt x="2" y="34"/>
                </a:lnTo>
                <a:lnTo>
                  <a:pt x="2" y="34"/>
                </a:lnTo>
                <a:lnTo>
                  <a:pt x="6" y="34"/>
                </a:lnTo>
                <a:lnTo>
                  <a:pt x="6" y="34"/>
                </a:lnTo>
                <a:lnTo>
                  <a:pt x="8" y="41"/>
                </a:lnTo>
                <a:lnTo>
                  <a:pt x="8" y="58"/>
                </a:lnTo>
                <a:lnTo>
                  <a:pt x="8" y="58"/>
                </a:lnTo>
                <a:lnTo>
                  <a:pt x="8" y="68"/>
                </a:lnTo>
                <a:lnTo>
                  <a:pt x="10" y="75"/>
                </a:lnTo>
                <a:lnTo>
                  <a:pt x="11" y="81"/>
                </a:lnTo>
                <a:lnTo>
                  <a:pt x="15" y="83"/>
                </a:lnTo>
                <a:lnTo>
                  <a:pt x="15" y="83"/>
                </a:lnTo>
                <a:lnTo>
                  <a:pt x="17" y="81"/>
                </a:lnTo>
                <a:lnTo>
                  <a:pt x="21" y="75"/>
                </a:lnTo>
                <a:lnTo>
                  <a:pt x="23" y="68"/>
                </a:lnTo>
                <a:lnTo>
                  <a:pt x="23" y="58"/>
                </a:lnTo>
                <a:lnTo>
                  <a:pt x="23" y="58"/>
                </a:lnTo>
                <a:lnTo>
                  <a:pt x="23" y="41"/>
                </a:lnTo>
                <a:lnTo>
                  <a:pt x="25" y="34"/>
                </a:lnTo>
                <a:lnTo>
                  <a:pt x="25" y="34"/>
                </a:lnTo>
                <a:lnTo>
                  <a:pt x="28" y="34"/>
                </a:lnTo>
                <a:lnTo>
                  <a:pt x="28" y="34"/>
                </a:lnTo>
                <a:lnTo>
                  <a:pt x="30" y="28"/>
                </a:lnTo>
                <a:lnTo>
                  <a:pt x="30" y="28"/>
                </a:lnTo>
                <a:lnTo>
                  <a:pt x="28" y="21"/>
                </a:lnTo>
                <a:lnTo>
                  <a:pt x="28" y="2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1032"/>
          <p:cNvSpPr>
            <a:spLocks/>
          </p:cNvSpPr>
          <p:nvPr/>
        </p:nvSpPr>
        <p:spPr bwMode="auto">
          <a:xfrm>
            <a:off x="2845835" y="3596923"/>
            <a:ext cx="97460" cy="288899"/>
          </a:xfrm>
          <a:custGeom>
            <a:avLst/>
            <a:gdLst>
              <a:gd name="T0" fmla="*/ 26 w 28"/>
              <a:gd name="T1" fmla="*/ 38 h 83"/>
              <a:gd name="T2" fmla="*/ 26 w 28"/>
              <a:gd name="T3" fmla="*/ 38 h 83"/>
              <a:gd name="T4" fmla="*/ 24 w 28"/>
              <a:gd name="T5" fmla="*/ 38 h 83"/>
              <a:gd name="T6" fmla="*/ 24 w 28"/>
              <a:gd name="T7" fmla="*/ 38 h 83"/>
              <a:gd name="T8" fmla="*/ 23 w 28"/>
              <a:gd name="T9" fmla="*/ 32 h 83"/>
              <a:gd name="T10" fmla="*/ 23 w 28"/>
              <a:gd name="T11" fmla="*/ 19 h 83"/>
              <a:gd name="T12" fmla="*/ 23 w 28"/>
              <a:gd name="T13" fmla="*/ 19 h 83"/>
              <a:gd name="T14" fmla="*/ 21 w 28"/>
              <a:gd name="T15" fmla="*/ 11 h 83"/>
              <a:gd name="T16" fmla="*/ 19 w 28"/>
              <a:gd name="T17" fmla="*/ 6 h 83"/>
              <a:gd name="T18" fmla="*/ 17 w 28"/>
              <a:gd name="T19" fmla="*/ 2 h 83"/>
              <a:gd name="T20" fmla="*/ 15 w 28"/>
              <a:gd name="T21" fmla="*/ 0 h 83"/>
              <a:gd name="T22" fmla="*/ 15 w 28"/>
              <a:gd name="T23" fmla="*/ 0 h 83"/>
              <a:gd name="T24" fmla="*/ 11 w 28"/>
              <a:gd name="T25" fmla="*/ 2 h 83"/>
              <a:gd name="T26" fmla="*/ 9 w 28"/>
              <a:gd name="T27" fmla="*/ 6 h 83"/>
              <a:gd name="T28" fmla="*/ 8 w 28"/>
              <a:gd name="T29" fmla="*/ 11 h 83"/>
              <a:gd name="T30" fmla="*/ 8 w 28"/>
              <a:gd name="T31" fmla="*/ 19 h 83"/>
              <a:gd name="T32" fmla="*/ 8 w 28"/>
              <a:gd name="T33" fmla="*/ 19 h 83"/>
              <a:gd name="T34" fmla="*/ 6 w 28"/>
              <a:gd name="T35" fmla="*/ 32 h 83"/>
              <a:gd name="T36" fmla="*/ 4 w 28"/>
              <a:gd name="T37" fmla="*/ 38 h 83"/>
              <a:gd name="T38" fmla="*/ 4 w 28"/>
              <a:gd name="T39" fmla="*/ 38 h 83"/>
              <a:gd name="T40" fmla="*/ 2 w 28"/>
              <a:gd name="T41" fmla="*/ 38 h 83"/>
              <a:gd name="T42" fmla="*/ 2 w 28"/>
              <a:gd name="T43" fmla="*/ 38 h 83"/>
              <a:gd name="T44" fmla="*/ 0 w 28"/>
              <a:gd name="T45" fmla="*/ 45 h 83"/>
              <a:gd name="T46" fmla="*/ 0 w 28"/>
              <a:gd name="T47" fmla="*/ 45 h 83"/>
              <a:gd name="T48" fmla="*/ 0 w 28"/>
              <a:gd name="T49" fmla="*/ 51 h 83"/>
              <a:gd name="T50" fmla="*/ 0 w 28"/>
              <a:gd name="T51" fmla="*/ 51 h 83"/>
              <a:gd name="T52" fmla="*/ 4 w 28"/>
              <a:gd name="T53" fmla="*/ 51 h 83"/>
              <a:gd name="T54" fmla="*/ 4 w 28"/>
              <a:gd name="T55" fmla="*/ 51 h 83"/>
              <a:gd name="T56" fmla="*/ 6 w 28"/>
              <a:gd name="T57" fmla="*/ 56 h 83"/>
              <a:gd name="T58" fmla="*/ 8 w 28"/>
              <a:gd name="T59" fmla="*/ 68 h 83"/>
              <a:gd name="T60" fmla="*/ 8 w 28"/>
              <a:gd name="T61" fmla="*/ 68 h 83"/>
              <a:gd name="T62" fmla="*/ 8 w 28"/>
              <a:gd name="T63" fmla="*/ 73 h 83"/>
              <a:gd name="T64" fmla="*/ 9 w 28"/>
              <a:gd name="T65" fmla="*/ 77 h 83"/>
              <a:gd name="T66" fmla="*/ 11 w 28"/>
              <a:gd name="T67" fmla="*/ 81 h 83"/>
              <a:gd name="T68" fmla="*/ 15 w 28"/>
              <a:gd name="T69" fmla="*/ 83 h 83"/>
              <a:gd name="T70" fmla="*/ 15 w 28"/>
              <a:gd name="T71" fmla="*/ 83 h 83"/>
              <a:gd name="T72" fmla="*/ 17 w 28"/>
              <a:gd name="T73" fmla="*/ 81 h 83"/>
              <a:gd name="T74" fmla="*/ 19 w 28"/>
              <a:gd name="T75" fmla="*/ 77 h 83"/>
              <a:gd name="T76" fmla="*/ 21 w 28"/>
              <a:gd name="T77" fmla="*/ 73 h 83"/>
              <a:gd name="T78" fmla="*/ 23 w 28"/>
              <a:gd name="T79" fmla="*/ 68 h 83"/>
              <a:gd name="T80" fmla="*/ 23 w 28"/>
              <a:gd name="T81" fmla="*/ 68 h 83"/>
              <a:gd name="T82" fmla="*/ 23 w 28"/>
              <a:gd name="T83" fmla="*/ 56 h 83"/>
              <a:gd name="T84" fmla="*/ 24 w 28"/>
              <a:gd name="T85" fmla="*/ 51 h 83"/>
              <a:gd name="T86" fmla="*/ 24 w 28"/>
              <a:gd name="T87" fmla="*/ 51 h 83"/>
              <a:gd name="T88" fmla="*/ 26 w 28"/>
              <a:gd name="T89" fmla="*/ 51 h 83"/>
              <a:gd name="T90" fmla="*/ 26 w 28"/>
              <a:gd name="T91" fmla="*/ 51 h 83"/>
              <a:gd name="T92" fmla="*/ 28 w 28"/>
              <a:gd name="T93" fmla="*/ 45 h 83"/>
              <a:gd name="T94" fmla="*/ 28 w 28"/>
              <a:gd name="T95" fmla="*/ 45 h 83"/>
              <a:gd name="T96" fmla="*/ 26 w 28"/>
              <a:gd name="T97" fmla="*/ 38 h 83"/>
              <a:gd name="T98" fmla="*/ 26 w 28"/>
              <a:gd name="T99" fmla="*/ 3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" h="83">
                <a:moveTo>
                  <a:pt x="26" y="38"/>
                </a:moveTo>
                <a:lnTo>
                  <a:pt x="26" y="38"/>
                </a:lnTo>
                <a:lnTo>
                  <a:pt x="24" y="38"/>
                </a:lnTo>
                <a:lnTo>
                  <a:pt x="24" y="38"/>
                </a:lnTo>
                <a:lnTo>
                  <a:pt x="23" y="32"/>
                </a:lnTo>
                <a:lnTo>
                  <a:pt x="23" y="19"/>
                </a:lnTo>
                <a:lnTo>
                  <a:pt x="23" y="19"/>
                </a:lnTo>
                <a:lnTo>
                  <a:pt x="21" y="11"/>
                </a:lnTo>
                <a:lnTo>
                  <a:pt x="19" y="6"/>
                </a:lnTo>
                <a:lnTo>
                  <a:pt x="17" y="2"/>
                </a:lnTo>
                <a:lnTo>
                  <a:pt x="15" y="0"/>
                </a:lnTo>
                <a:lnTo>
                  <a:pt x="15" y="0"/>
                </a:lnTo>
                <a:lnTo>
                  <a:pt x="11" y="2"/>
                </a:lnTo>
                <a:lnTo>
                  <a:pt x="9" y="6"/>
                </a:lnTo>
                <a:lnTo>
                  <a:pt x="8" y="11"/>
                </a:lnTo>
                <a:lnTo>
                  <a:pt x="8" y="19"/>
                </a:lnTo>
                <a:lnTo>
                  <a:pt x="8" y="19"/>
                </a:lnTo>
                <a:lnTo>
                  <a:pt x="6" y="32"/>
                </a:lnTo>
                <a:lnTo>
                  <a:pt x="4" y="38"/>
                </a:lnTo>
                <a:lnTo>
                  <a:pt x="4" y="38"/>
                </a:lnTo>
                <a:lnTo>
                  <a:pt x="2" y="38"/>
                </a:lnTo>
                <a:lnTo>
                  <a:pt x="2" y="38"/>
                </a:lnTo>
                <a:lnTo>
                  <a:pt x="0" y="45"/>
                </a:lnTo>
                <a:lnTo>
                  <a:pt x="0" y="45"/>
                </a:lnTo>
                <a:lnTo>
                  <a:pt x="0" y="51"/>
                </a:lnTo>
                <a:lnTo>
                  <a:pt x="0" y="51"/>
                </a:lnTo>
                <a:lnTo>
                  <a:pt x="4" y="51"/>
                </a:lnTo>
                <a:lnTo>
                  <a:pt x="4" y="51"/>
                </a:lnTo>
                <a:lnTo>
                  <a:pt x="6" y="56"/>
                </a:lnTo>
                <a:lnTo>
                  <a:pt x="8" y="68"/>
                </a:lnTo>
                <a:lnTo>
                  <a:pt x="8" y="68"/>
                </a:lnTo>
                <a:lnTo>
                  <a:pt x="8" y="73"/>
                </a:lnTo>
                <a:lnTo>
                  <a:pt x="9" y="77"/>
                </a:lnTo>
                <a:lnTo>
                  <a:pt x="11" y="81"/>
                </a:lnTo>
                <a:lnTo>
                  <a:pt x="15" y="83"/>
                </a:lnTo>
                <a:lnTo>
                  <a:pt x="15" y="83"/>
                </a:lnTo>
                <a:lnTo>
                  <a:pt x="17" y="81"/>
                </a:lnTo>
                <a:lnTo>
                  <a:pt x="19" y="77"/>
                </a:lnTo>
                <a:lnTo>
                  <a:pt x="21" y="73"/>
                </a:lnTo>
                <a:lnTo>
                  <a:pt x="23" y="68"/>
                </a:lnTo>
                <a:lnTo>
                  <a:pt x="23" y="68"/>
                </a:lnTo>
                <a:lnTo>
                  <a:pt x="23" y="56"/>
                </a:lnTo>
                <a:lnTo>
                  <a:pt x="24" y="51"/>
                </a:lnTo>
                <a:lnTo>
                  <a:pt x="24" y="51"/>
                </a:lnTo>
                <a:lnTo>
                  <a:pt x="26" y="51"/>
                </a:lnTo>
                <a:lnTo>
                  <a:pt x="26" y="51"/>
                </a:lnTo>
                <a:lnTo>
                  <a:pt x="28" y="45"/>
                </a:lnTo>
                <a:lnTo>
                  <a:pt x="28" y="45"/>
                </a:lnTo>
                <a:lnTo>
                  <a:pt x="26" y="38"/>
                </a:lnTo>
                <a:lnTo>
                  <a:pt x="26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1033"/>
          <p:cNvSpPr>
            <a:spLocks/>
          </p:cNvSpPr>
          <p:nvPr/>
        </p:nvSpPr>
        <p:spPr bwMode="auto">
          <a:xfrm>
            <a:off x="2950255" y="3596923"/>
            <a:ext cx="104422" cy="288899"/>
          </a:xfrm>
          <a:custGeom>
            <a:avLst/>
            <a:gdLst>
              <a:gd name="T0" fmla="*/ 28 w 30"/>
              <a:gd name="T1" fmla="*/ 23 h 83"/>
              <a:gd name="T2" fmla="*/ 28 w 30"/>
              <a:gd name="T3" fmla="*/ 23 h 83"/>
              <a:gd name="T4" fmla="*/ 24 w 30"/>
              <a:gd name="T5" fmla="*/ 21 h 83"/>
              <a:gd name="T6" fmla="*/ 24 w 30"/>
              <a:gd name="T7" fmla="*/ 21 h 83"/>
              <a:gd name="T8" fmla="*/ 22 w 30"/>
              <a:gd name="T9" fmla="*/ 19 h 83"/>
              <a:gd name="T10" fmla="*/ 22 w 30"/>
              <a:gd name="T11" fmla="*/ 11 h 83"/>
              <a:gd name="T12" fmla="*/ 22 w 30"/>
              <a:gd name="T13" fmla="*/ 11 h 83"/>
              <a:gd name="T14" fmla="*/ 22 w 30"/>
              <a:gd name="T15" fmla="*/ 8 h 83"/>
              <a:gd name="T16" fmla="*/ 21 w 30"/>
              <a:gd name="T17" fmla="*/ 4 h 83"/>
              <a:gd name="T18" fmla="*/ 19 w 30"/>
              <a:gd name="T19" fmla="*/ 2 h 83"/>
              <a:gd name="T20" fmla="*/ 15 w 30"/>
              <a:gd name="T21" fmla="*/ 0 h 83"/>
              <a:gd name="T22" fmla="*/ 15 w 30"/>
              <a:gd name="T23" fmla="*/ 0 h 83"/>
              <a:gd name="T24" fmla="*/ 13 w 30"/>
              <a:gd name="T25" fmla="*/ 2 h 83"/>
              <a:gd name="T26" fmla="*/ 9 w 30"/>
              <a:gd name="T27" fmla="*/ 4 h 83"/>
              <a:gd name="T28" fmla="*/ 7 w 30"/>
              <a:gd name="T29" fmla="*/ 8 h 83"/>
              <a:gd name="T30" fmla="*/ 7 w 30"/>
              <a:gd name="T31" fmla="*/ 11 h 83"/>
              <a:gd name="T32" fmla="*/ 7 w 30"/>
              <a:gd name="T33" fmla="*/ 11 h 83"/>
              <a:gd name="T34" fmla="*/ 7 w 30"/>
              <a:gd name="T35" fmla="*/ 19 h 83"/>
              <a:gd name="T36" fmla="*/ 6 w 30"/>
              <a:gd name="T37" fmla="*/ 21 h 83"/>
              <a:gd name="T38" fmla="*/ 6 w 30"/>
              <a:gd name="T39" fmla="*/ 21 h 83"/>
              <a:gd name="T40" fmla="*/ 2 w 30"/>
              <a:gd name="T41" fmla="*/ 23 h 83"/>
              <a:gd name="T42" fmla="*/ 2 w 30"/>
              <a:gd name="T43" fmla="*/ 23 h 83"/>
              <a:gd name="T44" fmla="*/ 0 w 30"/>
              <a:gd name="T45" fmla="*/ 28 h 83"/>
              <a:gd name="T46" fmla="*/ 0 w 30"/>
              <a:gd name="T47" fmla="*/ 28 h 83"/>
              <a:gd name="T48" fmla="*/ 2 w 30"/>
              <a:gd name="T49" fmla="*/ 34 h 83"/>
              <a:gd name="T50" fmla="*/ 2 w 30"/>
              <a:gd name="T51" fmla="*/ 34 h 83"/>
              <a:gd name="T52" fmla="*/ 6 w 30"/>
              <a:gd name="T53" fmla="*/ 36 h 83"/>
              <a:gd name="T54" fmla="*/ 6 w 30"/>
              <a:gd name="T55" fmla="*/ 36 h 83"/>
              <a:gd name="T56" fmla="*/ 7 w 30"/>
              <a:gd name="T57" fmla="*/ 41 h 83"/>
              <a:gd name="T58" fmla="*/ 7 w 30"/>
              <a:gd name="T59" fmla="*/ 58 h 83"/>
              <a:gd name="T60" fmla="*/ 7 w 30"/>
              <a:gd name="T61" fmla="*/ 58 h 83"/>
              <a:gd name="T62" fmla="*/ 7 w 30"/>
              <a:gd name="T63" fmla="*/ 68 h 83"/>
              <a:gd name="T64" fmla="*/ 9 w 30"/>
              <a:gd name="T65" fmla="*/ 75 h 83"/>
              <a:gd name="T66" fmla="*/ 13 w 30"/>
              <a:gd name="T67" fmla="*/ 81 h 83"/>
              <a:gd name="T68" fmla="*/ 15 w 30"/>
              <a:gd name="T69" fmla="*/ 83 h 83"/>
              <a:gd name="T70" fmla="*/ 15 w 30"/>
              <a:gd name="T71" fmla="*/ 83 h 83"/>
              <a:gd name="T72" fmla="*/ 19 w 30"/>
              <a:gd name="T73" fmla="*/ 81 h 83"/>
              <a:gd name="T74" fmla="*/ 21 w 30"/>
              <a:gd name="T75" fmla="*/ 75 h 83"/>
              <a:gd name="T76" fmla="*/ 22 w 30"/>
              <a:gd name="T77" fmla="*/ 68 h 83"/>
              <a:gd name="T78" fmla="*/ 22 w 30"/>
              <a:gd name="T79" fmla="*/ 58 h 83"/>
              <a:gd name="T80" fmla="*/ 22 w 30"/>
              <a:gd name="T81" fmla="*/ 58 h 83"/>
              <a:gd name="T82" fmla="*/ 22 w 30"/>
              <a:gd name="T83" fmla="*/ 41 h 83"/>
              <a:gd name="T84" fmla="*/ 24 w 30"/>
              <a:gd name="T85" fmla="*/ 36 h 83"/>
              <a:gd name="T86" fmla="*/ 24 w 30"/>
              <a:gd name="T87" fmla="*/ 36 h 83"/>
              <a:gd name="T88" fmla="*/ 28 w 30"/>
              <a:gd name="T89" fmla="*/ 34 h 83"/>
              <a:gd name="T90" fmla="*/ 28 w 30"/>
              <a:gd name="T91" fmla="*/ 34 h 83"/>
              <a:gd name="T92" fmla="*/ 30 w 30"/>
              <a:gd name="T93" fmla="*/ 28 h 83"/>
              <a:gd name="T94" fmla="*/ 30 w 30"/>
              <a:gd name="T95" fmla="*/ 28 h 83"/>
              <a:gd name="T96" fmla="*/ 28 w 30"/>
              <a:gd name="T97" fmla="*/ 23 h 83"/>
              <a:gd name="T98" fmla="*/ 28 w 30"/>
              <a:gd name="T99" fmla="*/ 2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" h="83">
                <a:moveTo>
                  <a:pt x="28" y="23"/>
                </a:moveTo>
                <a:lnTo>
                  <a:pt x="28" y="23"/>
                </a:lnTo>
                <a:lnTo>
                  <a:pt x="24" y="21"/>
                </a:lnTo>
                <a:lnTo>
                  <a:pt x="24" y="21"/>
                </a:lnTo>
                <a:lnTo>
                  <a:pt x="22" y="19"/>
                </a:lnTo>
                <a:lnTo>
                  <a:pt x="22" y="11"/>
                </a:lnTo>
                <a:lnTo>
                  <a:pt x="22" y="11"/>
                </a:lnTo>
                <a:lnTo>
                  <a:pt x="22" y="8"/>
                </a:lnTo>
                <a:lnTo>
                  <a:pt x="21" y="4"/>
                </a:lnTo>
                <a:lnTo>
                  <a:pt x="19" y="2"/>
                </a:lnTo>
                <a:lnTo>
                  <a:pt x="15" y="0"/>
                </a:lnTo>
                <a:lnTo>
                  <a:pt x="15" y="0"/>
                </a:lnTo>
                <a:lnTo>
                  <a:pt x="13" y="2"/>
                </a:lnTo>
                <a:lnTo>
                  <a:pt x="9" y="4"/>
                </a:lnTo>
                <a:lnTo>
                  <a:pt x="7" y="8"/>
                </a:lnTo>
                <a:lnTo>
                  <a:pt x="7" y="11"/>
                </a:lnTo>
                <a:lnTo>
                  <a:pt x="7" y="11"/>
                </a:lnTo>
                <a:lnTo>
                  <a:pt x="7" y="19"/>
                </a:lnTo>
                <a:lnTo>
                  <a:pt x="6" y="21"/>
                </a:lnTo>
                <a:lnTo>
                  <a:pt x="6" y="21"/>
                </a:lnTo>
                <a:lnTo>
                  <a:pt x="2" y="23"/>
                </a:lnTo>
                <a:lnTo>
                  <a:pt x="2" y="23"/>
                </a:lnTo>
                <a:lnTo>
                  <a:pt x="0" y="28"/>
                </a:lnTo>
                <a:lnTo>
                  <a:pt x="0" y="28"/>
                </a:lnTo>
                <a:lnTo>
                  <a:pt x="2" y="34"/>
                </a:lnTo>
                <a:lnTo>
                  <a:pt x="2" y="34"/>
                </a:lnTo>
                <a:lnTo>
                  <a:pt x="6" y="36"/>
                </a:lnTo>
                <a:lnTo>
                  <a:pt x="6" y="36"/>
                </a:lnTo>
                <a:lnTo>
                  <a:pt x="7" y="41"/>
                </a:lnTo>
                <a:lnTo>
                  <a:pt x="7" y="58"/>
                </a:lnTo>
                <a:lnTo>
                  <a:pt x="7" y="58"/>
                </a:lnTo>
                <a:lnTo>
                  <a:pt x="7" y="68"/>
                </a:lnTo>
                <a:lnTo>
                  <a:pt x="9" y="75"/>
                </a:lnTo>
                <a:lnTo>
                  <a:pt x="13" y="81"/>
                </a:lnTo>
                <a:lnTo>
                  <a:pt x="15" y="83"/>
                </a:lnTo>
                <a:lnTo>
                  <a:pt x="15" y="83"/>
                </a:lnTo>
                <a:lnTo>
                  <a:pt x="19" y="81"/>
                </a:lnTo>
                <a:lnTo>
                  <a:pt x="21" y="75"/>
                </a:lnTo>
                <a:lnTo>
                  <a:pt x="22" y="68"/>
                </a:lnTo>
                <a:lnTo>
                  <a:pt x="22" y="58"/>
                </a:lnTo>
                <a:lnTo>
                  <a:pt x="22" y="58"/>
                </a:lnTo>
                <a:lnTo>
                  <a:pt x="22" y="41"/>
                </a:lnTo>
                <a:lnTo>
                  <a:pt x="24" y="36"/>
                </a:lnTo>
                <a:lnTo>
                  <a:pt x="24" y="36"/>
                </a:lnTo>
                <a:lnTo>
                  <a:pt x="28" y="34"/>
                </a:lnTo>
                <a:lnTo>
                  <a:pt x="28" y="34"/>
                </a:lnTo>
                <a:lnTo>
                  <a:pt x="30" y="28"/>
                </a:lnTo>
                <a:lnTo>
                  <a:pt x="30" y="28"/>
                </a:lnTo>
                <a:lnTo>
                  <a:pt x="28" y="23"/>
                </a:lnTo>
                <a:lnTo>
                  <a:pt x="28" y="2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1034"/>
          <p:cNvSpPr>
            <a:spLocks/>
          </p:cNvSpPr>
          <p:nvPr/>
        </p:nvSpPr>
        <p:spPr bwMode="auto">
          <a:xfrm>
            <a:off x="1599748" y="3589961"/>
            <a:ext cx="90499" cy="97460"/>
          </a:xfrm>
          <a:custGeom>
            <a:avLst/>
            <a:gdLst>
              <a:gd name="T0" fmla="*/ 13 w 26"/>
              <a:gd name="T1" fmla="*/ 0 h 28"/>
              <a:gd name="T2" fmla="*/ 13 w 26"/>
              <a:gd name="T3" fmla="*/ 0 h 28"/>
              <a:gd name="T4" fmla="*/ 8 w 26"/>
              <a:gd name="T5" fmla="*/ 2 h 28"/>
              <a:gd name="T6" fmla="*/ 4 w 26"/>
              <a:gd name="T7" fmla="*/ 6 h 28"/>
              <a:gd name="T8" fmla="*/ 0 w 26"/>
              <a:gd name="T9" fmla="*/ 10 h 28"/>
              <a:gd name="T10" fmla="*/ 0 w 26"/>
              <a:gd name="T11" fmla="*/ 15 h 28"/>
              <a:gd name="T12" fmla="*/ 0 w 26"/>
              <a:gd name="T13" fmla="*/ 15 h 28"/>
              <a:gd name="T14" fmla="*/ 0 w 26"/>
              <a:gd name="T15" fmla="*/ 19 h 28"/>
              <a:gd name="T16" fmla="*/ 4 w 26"/>
              <a:gd name="T17" fmla="*/ 25 h 28"/>
              <a:gd name="T18" fmla="*/ 8 w 26"/>
              <a:gd name="T19" fmla="*/ 27 h 28"/>
              <a:gd name="T20" fmla="*/ 13 w 26"/>
              <a:gd name="T21" fmla="*/ 28 h 28"/>
              <a:gd name="T22" fmla="*/ 13 w 26"/>
              <a:gd name="T23" fmla="*/ 28 h 28"/>
              <a:gd name="T24" fmla="*/ 19 w 26"/>
              <a:gd name="T25" fmla="*/ 27 h 28"/>
              <a:gd name="T26" fmla="*/ 23 w 26"/>
              <a:gd name="T27" fmla="*/ 25 h 28"/>
              <a:gd name="T28" fmla="*/ 25 w 26"/>
              <a:gd name="T29" fmla="*/ 19 h 28"/>
              <a:gd name="T30" fmla="*/ 26 w 26"/>
              <a:gd name="T31" fmla="*/ 15 h 28"/>
              <a:gd name="T32" fmla="*/ 26 w 26"/>
              <a:gd name="T33" fmla="*/ 15 h 28"/>
              <a:gd name="T34" fmla="*/ 25 w 26"/>
              <a:gd name="T35" fmla="*/ 10 h 28"/>
              <a:gd name="T36" fmla="*/ 23 w 26"/>
              <a:gd name="T37" fmla="*/ 6 h 28"/>
              <a:gd name="T38" fmla="*/ 19 w 26"/>
              <a:gd name="T39" fmla="*/ 2 h 28"/>
              <a:gd name="T40" fmla="*/ 13 w 26"/>
              <a:gd name="T41" fmla="*/ 0 h 28"/>
              <a:gd name="T42" fmla="*/ 13 w 26"/>
              <a:gd name="T4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8">
                <a:moveTo>
                  <a:pt x="13" y="0"/>
                </a:moveTo>
                <a:lnTo>
                  <a:pt x="13" y="0"/>
                </a:lnTo>
                <a:lnTo>
                  <a:pt x="8" y="2"/>
                </a:lnTo>
                <a:lnTo>
                  <a:pt x="4" y="6"/>
                </a:lnTo>
                <a:lnTo>
                  <a:pt x="0" y="10"/>
                </a:lnTo>
                <a:lnTo>
                  <a:pt x="0" y="15"/>
                </a:lnTo>
                <a:lnTo>
                  <a:pt x="0" y="15"/>
                </a:lnTo>
                <a:lnTo>
                  <a:pt x="0" y="19"/>
                </a:lnTo>
                <a:lnTo>
                  <a:pt x="4" y="25"/>
                </a:lnTo>
                <a:lnTo>
                  <a:pt x="8" y="27"/>
                </a:lnTo>
                <a:lnTo>
                  <a:pt x="13" y="28"/>
                </a:lnTo>
                <a:lnTo>
                  <a:pt x="13" y="28"/>
                </a:lnTo>
                <a:lnTo>
                  <a:pt x="19" y="27"/>
                </a:lnTo>
                <a:lnTo>
                  <a:pt x="23" y="25"/>
                </a:lnTo>
                <a:lnTo>
                  <a:pt x="25" y="19"/>
                </a:lnTo>
                <a:lnTo>
                  <a:pt x="26" y="15"/>
                </a:lnTo>
                <a:lnTo>
                  <a:pt x="26" y="15"/>
                </a:lnTo>
                <a:lnTo>
                  <a:pt x="25" y="10"/>
                </a:lnTo>
                <a:lnTo>
                  <a:pt x="23" y="6"/>
                </a:lnTo>
                <a:lnTo>
                  <a:pt x="19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1035"/>
          <p:cNvSpPr>
            <a:spLocks/>
          </p:cNvSpPr>
          <p:nvPr/>
        </p:nvSpPr>
        <p:spPr bwMode="auto">
          <a:xfrm>
            <a:off x="1620632" y="3826650"/>
            <a:ext cx="52212" cy="59173"/>
          </a:xfrm>
          <a:custGeom>
            <a:avLst/>
            <a:gdLst>
              <a:gd name="T0" fmla="*/ 7 w 15"/>
              <a:gd name="T1" fmla="*/ 0 h 17"/>
              <a:gd name="T2" fmla="*/ 7 w 15"/>
              <a:gd name="T3" fmla="*/ 0 h 17"/>
              <a:gd name="T4" fmla="*/ 4 w 15"/>
              <a:gd name="T5" fmla="*/ 2 h 17"/>
              <a:gd name="T6" fmla="*/ 2 w 15"/>
              <a:gd name="T7" fmla="*/ 4 h 17"/>
              <a:gd name="T8" fmla="*/ 0 w 15"/>
              <a:gd name="T9" fmla="*/ 5 h 17"/>
              <a:gd name="T10" fmla="*/ 0 w 15"/>
              <a:gd name="T11" fmla="*/ 9 h 17"/>
              <a:gd name="T12" fmla="*/ 0 w 15"/>
              <a:gd name="T13" fmla="*/ 9 h 17"/>
              <a:gd name="T14" fmla="*/ 0 w 15"/>
              <a:gd name="T15" fmla="*/ 11 h 17"/>
              <a:gd name="T16" fmla="*/ 2 w 15"/>
              <a:gd name="T17" fmla="*/ 15 h 17"/>
              <a:gd name="T18" fmla="*/ 4 w 15"/>
              <a:gd name="T19" fmla="*/ 15 h 17"/>
              <a:gd name="T20" fmla="*/ 7 w 15"/>
              <a:gd name="T21" fmla="*/ 17 h 17"/>
              <a:gd name="T22" fmla="*/ 7 w 15"/>
              <a:gd name="T23" fmla="*/ 17 h 17"/>
              <a:gd name="T24" fmla="*/ 9 w 15"/>
              <a:gd name="T25" fmla="*/ 15 h 17"/>
              <a:gd name="T26" fmla="*/ 13 w 15"/>
              <a:gd name="T27" fmla="*/ 15 h 17"/>
              <a:gd name="T28" fmla="*/ 15 w 15"/>
              <a:gd name="T29" fmla="*/ 11 h 17"/>
              <a:gd name="T30" fmla="*/ 15 w 15"/>
              <a:gd name="T31" fmla="*/ 9 h 17"/>
              <a:gd name="T32" fmla="*/ 15 w 15"/>
              <a:gd name="T33" fmla="*/ 9 h 17"/>
              <a:gd name="T34" fmla="*/ 15 w 15"/>
              <a:gd name="T35" fmla="*/ 5 h 17"/>
              <a:gd name="T36" fmla="*/ 13 w 15"/>
              <a:gd name="T37" fmla="*/ 4 h 17"/>
              <a:gd name="T38" fmla="*/ 9 w 15"/>
              <a:gd name="T39" fmla="*/ 2 h 17"/>
              <a:gd name="T40" fmla="*/ 7 w 15"/>
              <a:gd name="T41" fmla="*/ 0 h 17"/>
              <a:gd name="T42" fmla="*/ 7 w 15"/>
              <a:gd name="T4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" h="17">
                <a:moveTo>
                  <a:pt x="7" y="0"/>
                </a:moveTo>
                <a:lnTo>
                  <a:pt x="7" y="0"/>
                </a:lnTo>
                <a:lnTo>
                  <a:pt x="4" y="2"/>
                </a:lnTo>
                <a:lnTo>
                  <a:pt x="2" y="4"/>
                </a:lnTo>
                <a:lnTo>
                  <a:pt x="0" y="5"/>
                </a:lnTo>
                <a:lnTo>
                  <a:pt x="0" y="9"/>
                </a:lnTo>
                <a:lnTo>
                  <a:pt x="0" y="9"/>
                </a:lnTo>
                <a:lnTo>
                  <a:pt x="0" y="11"/>
                </a:lnTo>
                <a:lnTo>
                  <a:pt x="2" y="15"/>
                </a:lnTo>
                <a:lnTo>
                  <a:pt x="4" y="15"/>
                </a:lnTo>
                <a:lnTo>
                  <a:pt x="7" y="17"/>
                </a:lnTo>
                <a:lnTo>
                  <a:pt x="7" y="17"/>
                </a:lnTo>
                <a:lnTo>
                  <a:pt x="9" y="15"/>
                </a:lnTo>
                <a:lnTo>
                  <a:pt x="13" y="15"/>
                </a:lnTo>
                <a:lnTo>
                  <a:pt x="15" y="11"/>
                </a:lnTo>
                <a:lnTo>
                  <a:pt x="15" y="9"/>
                </a:lnTo>
                <a:lnTo>
                  <a:pt x="15" y="9"/>
                </a:lnTo>
                <a:lnTo>
                  <a:pt x="15" y="5"/>
                </a:lnTo>
                <a:lnTo>
                  <a:pt x="13" y="4"/>
                </a:lnTo>
                <a:lnTo>
                  <a:pt x="9" y="2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1036"/>
          <p:cNvSpPr>
            <a:spLocks noEditPoints="1"/>
          </p:cNvSpPr>
          <p:nvPr/>
        </p:nvSpPr>
        <p:spPr bwMode="auto">
          <a:xfrm>
            <a:off x="1530133" y="3513387"/>
            <a:ext cx="233207" cy="455971"/>
          </a:xfrm>
          <a:custGeom>
            <a:avLst/>
            <a:gdLst>
              <a:gd name="T0" fmla="*/ 65 w 67"/>
              <a:gd name="T1" fmla="*/ 0 h 131"/>
              <a:gd name="T2" fmla="*/ 22 w 67"/>
              <a:gd name="T3" fmla="*/ 0 h 131"/>
              <a:gd name="T4" fmla="*/ 1 w 67"/>
              <a:gd name="T5" fmla="*/ 0 h 131"/>
              <a:gd name="T6" fmla="*/ 0 w 67"/>
              <a:gd name="T7" fmla="*/ 7 h 131"/>
              <a:gd name="T8" fmla="*/ 0 w 67"/>
              <a:gd name="T9" fmla="*/ 108 h 131"/>
              <a:gd name="T10" fmla="*/ 0 w 67"/>
              <a:gd name="T11" fmla="*/ 129 h 131"/>
              <a:gd name="T12" fmla="*/ 7 w 67"/>
              <a:gd name="T13" fmla="*/ 131 h 131"/>
              <a:gd name="T14" fmla="*/ 43 w 67"/>
              <a:gd name="T15" fmla="*/ 131 h 131"/>
              <a:gd name="T16" fmla="*/ 65 w 67"/>
              <a:gd name="T17" fmla="*/ 131 h 131"/>
              <a:gd name="T18" fmla="*/ 67 w 67"/>
              <a:gd name="T19" fmla="*/ 123 h 131"/>
              <a:gd name="T20" fmla="*/ 67 w 67"/>
              <a:gd name="T21" fmla="*/ 22 h 131"/>
              <a:gd name="T22" fmla="*/ 67 w 67"/>
              <a:gd name="T23" fmla="*/ 7 h 131"/>
              <a:gd name="T24" fmla="*/ 65 w 67"/>
              <a:gd name="T25" fmla="*/ 0 h 131"/>
              <a:gd name="T26" fmla="*/ 7 w 67"/>
              <a:gd name="T27" fmla="*/ 5 h 131"/>
              <a:gd name="T28" fmla="*/ 11 w 67"/>
              <a:gd name="T29" fmla="*/ 7 h 131"/>
              <a:gd name="T30" fmla="*/ 9 w 67"/>
              <a:gd name="T31" fmla="*/ 11 h 131"/>
              <a:gd name="T32" fmla="*/ 7 w 67"/>
              <a:gd name="T33" fmla="*/ 11 h 131"/>
              <a:gd name="T34" fmla="*/ 3 w 67"/>
              <a:gd name="T35" fmla="*/ 7 h 131"/>
              <a:gd name="T36" fmla="*/ 5 w 67"/>
              <a:gd name="T37" fmla="*/ 5 h 131"/>
              <a:gd name="T38" fmla="*/ 7 w 67"/>
              <a:gd name="T39" fmla="*/ 5 h 131"/>
              <a:gd name="T40" fmla="*/ 7 w 67"/>
              <a:gd name="T41" fmla="*/ 122 h 131"/>
              <a:gd name="T42" fmla="*/ 3 w 67"/>
              <a:gd name="T43" fmla="*/ 120 h 131"/>
              <a:gd name="T44" fmla="*/ 5 w 67"/>
              <a:gd name="T45" fmla="*/ 116 h 131"/>
              <a:gd name="T46" fmla="*/ 7 w 67"/>
              <a:gd name="T47" fmla="*/ 116 h 131"/>
              <a:gd name="T48" fmla="*/ 11 w 67"/>
              <a:gd name="T49" fmla="*/ 120 h 131"/>
              <a:gd name="T50" fmla="*/ 9 w 67"/>
              <a:gd name="T51" fmla="*/ 122 h 131"/>
              <a:gd name="T52" fmla="*/ 7 w 67"/>
              <a:gd name="T53" fmla="*/ 122 h 131"/>
              <a:gd name="T54" fmla="*/ 33 w 67"/>
              <a:gd name="T55" fmla="*/ 116 h 131"/>
              <a:gd name="T56" fmla="*/ 20 w 67"/>
              <a:gd name="T57" fmla="*/ 110 h 131"/>
              <a:gd name="T58" fmla="*/ 15 w 67"/>
              <a:gd name="T59" fmla="*/ 99 h 131"/>
              <a:gd name="T60" fmla="*/ 16 w 67"/>
              <a:gd name="T61" fmla="*/ 92 h 131"/>
              <a:gd name="T62" fmla="*/ 26 w 67"/>
              <a:gd name="T63" fmla="*/ 82 h 131"/>
              <a:gd name="T64" fmla="*/ 33 w 67"/>
              <a:gd name="T65" fmla="*/ 80 h 131"/>
              <a:gd name="T66" fmla="*/ 45 w 67"/>
              <a:gd name="T67" fmla="*/ 86 h 131"/>
              <a:gd name="T68" fmla="*/ 50 w 67"/>
              <a:gd name="T69" fmla="*/ 99 h 131"/>
              <a:gd name="T70" fmla="*/ 50 w 67"/>
              <a:gd name="T71" fmla="*/ 105 h 131"/>
              <a:gd name="T72" fmla="*/ 39 w 67"/>
              <a:gd name="T73" fmla="*/ 114 h 131"/>
              <a:gd name="T74" fmla="*/ 33 w 67"/>
              <a:gd name="T75" fmla="*/ 116 h 131"/>
              <a:gd name="T76" fmla="*/ 33 w 67"/>
              <a:gd name="T77" fmla="*/ 62 h 131"/>
              <a:gd name="T78" fmla="*/ 15 w 67"/>
              <a:gd name="T79" fmla="*/ 54 h 131"/>
              <a:gd name="T80" fmla="*/ 7 w 67"/>
              <a:gd name="T81" fmla="*/ 35 h 131"/>
              <a:gd name="T82" fmla="*/ 9 w 67"/>
              <a:gd name="T83" fmla="*/ 26 h 131"/>
              <a:gd name="T84" fmla="*/ 22 w 67"/>
              <a:gd name="T85" fmla="*/ 13 h 131"/>
              <a:gd name="T86" fmla="*/ 33 w 67"/>
              <a:gd name="T87" fmla="*/ 11 h 131"/>
              <a:gd name="T88" fmla="*/ 52 w 67"/>
              <a:gd name="T89" fmla="*/ 19 h 131"/>
              <a:gd name="T90" fmla="*/ 59 w 67"/>
              <a:gd name="T91" fmla="*/ 35 h 131"/>
              <a:gd name="T92" fmla="*/ 58 w 67"/>
              <a:gd name="T93" fmla="*/ 47 h 131"/>
              <a:gd name="T94" fmla="*/ 43 w 67"/>
              <a:gd name="T95" fmla="*/ 60 h 131"/>
              <a:gd name="T96" fmla="*/ 33 w 67"/>
              <a:gd name="T97" fmla="*/ 62 h 131"/>
              <a:gd name="T98" fmla="*/ 58 w 67"/>
              <a:gd name="T99" fmla="*/ 122 h 131"/>
              <a:gd name="T100" fmla="*/ 56 w 67"/>
              <a:gd name="T101" fmla="*/ 120 h 131"/>
              <a:gd name="T102" fmla="*/ 56 w 67"/>
              <a:gd name="T103" fmla="*/ 116 h 131"/>
              <a:gd name="T104" fmla="*/ 58 w 67"/>
              <a:gd name="T105" fmla="*/ 116 h 131"/>
              <a:gd name="T106" fmla="*/ 61 w 67"/>
              <a:gd name="T107" fmla="*/ 120 h 131"/>
              <a:gd name="T108" fmla="*/ 61 w 67"/>
              <a:gd name="T109" fmla="*/ 122 h 131"/>
              <a:gd name="T110" fmla="*/ 58 w 67"/>
              <a:gd name="T111" fmla="*/ 122 h 131"/>
              <a:gd name="T112" fmla="*/ 58 w 67"/>
              <a:gd name="T113" fmla="*/ 11 h 131"/>
              <a:gd name="T114" fmla="*/ 56 w 67"/>
              <a:gd name="T115" fmla="*/ 7 h 131"/>
              <a:gd name="T116" fmla="*/ 56 w 67"/>
              <a:gd name="T117" fmla="*/ 5 h 131"/>
              <a:gd name="T118" fmla="*/ 58 w 67"/>
              <a:gd name="T119" fmla="*/ 5 h 131"/>
              <a:gd name="T120" fmla="*/ 61 w 67"/>
              <a:gd name="T121" fmla="*/ 7 h 131"/>
              <a:gd name="T122" fmla="*/ 61 w 67"/>
              <a:gd name="T123" fmla="*/ 11 h 131"/>
              <a:gd name="T124" fmla="*/ 58 w 67"/>
              <a:gd name="T125" fmla="*/ 1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" h="131">
                <a:moveTo>
                  <a:pt x="65" y="0"/>
                </a:moveTo>
                <a:lnTo>
                  <a:pt x="65" y="0"/>
                </a:lnTo>
                <a:lnTo>
                  <a:pt x="43" y="0"/>
                </a:lnTo>
                <a:lnTo>
                  <a:pt x="22" y="0"/>
                </a:lnTo>
                <a:lnTo>
                  <a:pt x="22" y="0"/>
                </a:lnTo>
                <a:lnTo>
                  <a:pt x="1" y="0"/>
                </a:lnTo>
                <a:lnTo>
                  <a:pt x="1" y="0"/>
                </a:lnTo>
                <a:lnTo>
                  <a:pt x="0" y="7"/>
                </a:lnTo>
                <a:lnTo>
                  <a:pt x="0" y="22"/>
                </a:lnTo>
                <a:lnTo>
                  <a:pt x="0" y="108"/>
                </a:lnTo>
                <a:lnTo>
                  <a:pt x="0" y="108"/>
                </a:lnTo>
                <a:lnTo>
                  <a:pt x="0" y="129"/>
                </a:lnTo>
                <a:lnTo>
                  <a:pt x="0" y="129"/>
                </a:lnTo>
                <a:lnTo>
                  <a:pt x="7" y="131"/>
                </a:lnTo>
                <a:lnTo>
                  <a:pt x="22" y="131"/>
                </a:lnTo>
                <a:lnTo>
                  <a:pt x="43" y="131"/>
                </a:lnTo>
                <a:lnTo>
                  <a:pt x="43" y="131"/>
                </a:lnTo>
                <a:lnTo>
                  <a:pt x="65" y="131"/>
                </a:lnTo>
                <a:lnTo>
                  <a:pt x="65" y="131"/>
                </a:lnTo>
                <a:lnTo>
                  <a:pt x="67" y="123"/>
                </a:lnTo>
                <a:lnTo>
                  <a:pt x="67" y="108"/>
                </a:lnTo>
                <a:lnTo>
                  <a:pt x="67" y="22"/>
                </a:lnTo>
                <a:lnTo>
                  <a:pt x="67" y="22"/>
                </a:lnTo>
                <a:lnTo>
                  <a:pt x="67" y="7"/>
                </a:lnTo>
                <a:lnTo>
                  <a:pt x="65" y="0"/>
                </a:lnTo>
                <a:lnTo>
                  <a:pt x="65" y="0"/>
                </a:lnTo>
                <a:close/>
                <a:moveTo>
                  <a:pt x="7" y="5"/>
                </a:moveTo>
                <a:lnTo>
                  <a:pt x="7" y="5"/>
                </a:lnTo>
                <a:lnTo>
                  <a:pt x="9" y="5"/>
                </a:lnTo>
                <a:lnTo>
                  <a:pt x="11" y="7"/>
                </a:lnTo>
                <a:lnTo>
                  <a:pt x="11" y="7"/>
                </a:lnTo>
                <a:lnTo>
                  <a:pt x="9" y="11"/>
                </a:lnTo>
                <a:lnTo>
                  <a:pt x="7" y="11"/>
                </a:lnTo>
                <a:lnTo>
                  <a:pt x="7" y="11"/>
                </a:lnTo>
                <a:lnTo>
                  <a:pt x="5" y="11"/>
                </a:lnTo>
                <a:lnTo>
                  <a:pt x="3" y="7"/>
                </a:lnTo>
                <a:lnTo>
                  <a:pt x="3" y="7"/>
                </a:lnTo>
                <a:lnTo>
                  <a:pt x="5" y="5"/>
                </a:lnTo>
                <a:lnTo>
                  <a:pt x="7" y="5"/>
                </a:lnTo>
                <a:lnTo>
                  <a:pt x="7" y="5"/>
                </a:lnTo>
                <a:close/>
                <a:moveTo>
                  <a:pt x="7" y="122"/>
                </a:moveTo>
                <a:lnTo>
                  <a:pt x="7" y="122"/>
                </a:lnTo>
                <a:lnTo>
                  <a:pt x="5" y="122"/>
                </a:lnTo>
                <a:lnTo>
                  <a:pt x="3" y="120"/>
                </a:lnTo>
                <a:lnTo>
                  <a:pt x="3" y="120"/>
                </a:lnTo>
                <a:lnTo>
                  <a:pt x="5" y="116"/>
                </a:lnTo>
                <a:lnTo>
                  <a:pt x="7" y="116"/>
                </a:lnTo>
                <a:lnTo>
                  <a:pt x="7" y="116"/>
                </a:lnTo>
                <a:lnTo>
                  <a:pt x="9" y="116"/>
                </a:lnTo>
                <a:lnTo>
                  <a:pt x="11" y="120"/>
                </a:lnTo>
                <a:lnTo>
                  <a:pt x="11" y="120"/>
                </a:lnTo>
                <a:lnTo>
                  <a:pt x="9" y="122"/>
                </a:lnTo>
                <a:lnTo>
                  <a:pt x="7" y="122"/>
                </a:lnTo>
                <a:lnTo>
                  <a:pt x="7" y="122"/>
                </a:lnTo>
                <a:close/>
                <a:moveTo>
                  <a:pt x="33" y="116"/>
                </a:moveTo>
                <a:lnTo>
                  <a:pt x="33" y="116"/>
                </a:lnTo>
                <a:lnTo>
                  <a:pt x="26" y="114"/>
                </a:lnTo>
                <a:lnTo>
                  <a:pt x="20" y="110"/>
                </a:lnTo>
                <a:lnTo>
                  <a:pt x="16" y="105"/>
                </a:lnTo>
                <a:lnTo>
                  <a:pt x="15" y="99"/>
                </a:lnTo>
                <a:lnTo>
                  <a:pt x="15" y="99"/>
                </a:lnTo>
                <a:lnTo>
                  <a:pt x="16" y="92"/>
                </a:lnTo>
                <a:lnTo>
                  <a:pt x="20" y="86"/>
                </a:lnTo>
                <a:lnTo>
                  <a:pt x="26" y="82"/>
                </a:lnTo>
                <a:lnTo>
                  <a:pt x="33" y="80"/>
                </a:lnTo>
                <a:lnTo>
                  <a:pt x="33" y="80"/>
                </a:lnTo>
                <a:lnTo>
                  <a:pt x="39" y="82"/>
                </a:lnTo>
                <a:lnTo>
                  <a:pt x="45" y="86"/>
                </a:lnTo>
                <a:lnTo>
                  <a:pt x="50" y="92"/>
                </a:lnTo>
                <a:lnTo>
                  <a:pt x="50" y="99"/>
                </a:lnTo>
                <a:lnTo>
                  <a:pt x="50" y="99"/>
                </a:lnTo>
                <a:lnTo>
                  <a:pt x="50" y="105"/>
                </a:lnTo>
                <a:lnTo>
                  <a:pt x="45" y="110"/>
                </a:lnTo>
                <a:lnTo>
                  <a:pt x="39" y="114"/>
                </a:lnTo>
                <a:lnTo>
                  <a:pt x="33" y="116"/>
                </a:lnTo>
                <a:lnTo>
                  <a:pt x="33" y="116"/>
                </a:lnTo>
                <a:close/>
                <a:moveTo>
                  <a:pt x="33" y="62"/>
                </a:moveTo>
                <a:lnTo>
                  <a:pt x="33" y="62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7" y="35"/>
                </a:lnTo>
                <a:lnTo>
                  <a:pt x="7" y="35"/>
                </a:lnTo>
                <a:lnTo>
                  <a:pt x="9" y="26"/>
                </a:lnTo>
                <a:lnTo>
                  <a:pt x="15" y="19"/>
                </a:lnTo>
                <a:lnTo>
                  <a:pt x="22" y="13"/>
                </a:lnTo>
                <a:lnTo>
                  <a:pt x="33" y="11"/>
                </a:lnTo>
                <a:lnTo>
                  <a:pt x="33" y="11"/>
                </a:lnTo>
                <a:lnTo>
                  <a:pt x="43" y="13"/>
                </a:lnTo>
                <a:lnTo>
                  <a:pt x="52" y="19"/>
                </a:lnTo>
                <a:lnTo>
                  <a:pt x="58" y="26"/>
                </a:lnTo>
                <a:lnTo>
                  <a:pt x="59" y="35"/>
                </a:lnTo>
                <a:lnTo>
                  <a:pt x="59" y="35"/>
                </a:lnTo>
                <a:lnTo>
                  <a:pt x="58" y="47"/>
                </a:lnTo>
                <a:lnTo>
                  <a:pt x="52" y="54"/>
                </a:lnTo>
                <a:lnTo>
                  <a:pt x="43" y="60"/>
                </a:lnTo>
                <a:lnTo>
                  <a:pt x="33" y="62"/>
                </a:lnTo>
                <a:lnTo>
                  <a:pt x="33" y="62"/>
                </a:lnTo>
                <a:close/>
                <a:moveTo>
                  <a:pt x="58" y="122"/>
                </a:moveTo>
                <a:lnTo>
                  <a:pt x="58" y="122"/>
                </a:lnTo>
                <a:lnTo>
                  <a:pt x="56" y="122"/>
                </a:lnTo>
                <a:lnTo>
                  <a:pt x="56" y="120"/>
                </a:lnTo>
                <a:lnTo>
                  <a:pt x="56" y="120"/>
                </a:lnTo>
                <a:lnTo>
                  <a:pt x="56" y="116"/>
                </a:lnTo>
                <a:lnTo>
                  <a:pt x="58" y="116"/>
                </a:lnTo>
                <a:lnTo>
                  <a:pt x="58" y="116"/>
                </a:lnTo>
                <a:lnTo>
                  <a:pt x="61" y="116"/>
                </a:lnTo>
                <a:lnTo>
                  <a:pt x="61" y="120"/>
                </a:lnTo>
                <a:lnTo>
                  <a:pt x="61" y="120"/>
                </a:lnTo>
                <a:lnTo>
                  <a:pt x="61" y="122"/>
                </a:lnTo>
                <a:lnTo>
                  <a:pt x="58" y="122"/>
                </a:lnTo>
                <a:lnTo>
                  <a:pt x="58" y="122"/>
                </a:lnTo>
                <a:close/>
                <a:moveTo>
                  <a:pt x="58" y="11"/>
                </a:moveTo>
                <a:lnTo>
                  <a:pt x="58" y="11"/>
                </a:lnTo>
                <a:lnTo>
                  <a:pt x="56" y="11"/>
                </a:lnTo>
                <a:lnTo>
                  <a:pt x="56" y="7"/>
                </a:lnTo>
                <a:lnTo>
                  <a:pt x="56" y="7"/>
                </a:lnTo>
                <a:lnTo>
                  <a:pt x="56" y="5"/>
                </a:lnTo>
                <a:lnTo>
                  <a:pt x="58" y="5"/>
                </a:lnTo>
                <a:lnTo>
                  <a:pt x="58" y="5"/>
                </a:lnTo>
                <a:lnTo>
                  <a:pt x="61" y="5"/>
                </a:lnTo>
                <a:lnTo>
                  <a:pt x="61" y="7"/>
                </a:lnTo>
                <a:lnTo>
                  <a:pt x="61" y="7"/>
                </a:lnTo>
                <a:lnTo>
                  <a:pt x="61" y="11"/>
                </a:lnTo>
                <a:lnTo>
                  <a:pt x="58" y="11"/>
                </a:lnTo>
                <a:lnTo>
                  <a:pt x="58" y="1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1037"/>
          <p:cNvSpPr>
            <a:spLocks noEditPoints="1"/>
          </p:cNvSpPr>
          <p:nvPr/>
        </p:nvSpPr>
        <p:spPr bwMode="auto">
          <a:xfrm>
            <a:off x="3340093" y="3558638"/>
            <a:ext cx="198400" cy="365474"/>
          </a:xfrm>
          <a:custGeom>
            <a:avLst/>
            <a:gdLst>
              <a:gd name="T0" fmla="*/ 40 w 57"/>
              <a:gd name="T1" fmla="*/ 105 h 105"/>
              <a:gd name="T2" fmla="*/ 55 w 57"/>
              <a:gd name="T3" fmla="*/ 97 h 105"/>
              <a:gd name="T4" fmla="*/ 57 w 57"/>
              <a:gd name="T5" fmla="*/ 13 h 105"/>
              <a:gd name="T6" fmla="*/ 45 w 57"/>
              <a:gd name="T7" fmla="*/ 0 h 105"/>
              <a:gd name="T8" fmla="*/ 17 w 57"/>
              <a:gd name="T9" fmla="*/ 0 h 105"/>
              <a:gd name="T10" fmla="*/ 2 w 57"/>
              <a:gd name="T11" fmla="*/ 7 h 105"/>
              <a:gd name="T12" fmla="*/ 0 w 57"/>
              <a:gd name="T13" fmla="*/ 92 h 105"/>
              <a:gd name="T14" fmla="*/ 10 w 57"/>
              <a:gd name="T15" fmla="*/ 105 h 105"/>
              <a:gd name="T16" fmla="*/ 40 w 57"/>
              <a:gd name="T17" fmla="*/ 84 h 105"/>
              <a:gd name="T18" fmla="*/ 32 w 57"/>
              <a:gd name="T19" fmla="*/ 90 h 105"/>
              <a:gd name="T20" fmla="*/ 29 w 57"/>
              <a:gd name="T21" fmla="*/ 95 h 105"/>
              <a:gd name="T22" fmla="*/ 23 w 57"/>
              <a:gd name="T23" fmla="*/ 84 h 105"/>
              <a:gd name="T24" fmla="*/ 14 w 57"/>
              <a:gd name="T25" fmla="*/ 82 h 105"/>
              <a:gd name="T26" fmla="*/ 14 w 57"/>
              <a:gd name="T27" fmla="*/ 77 h 105"/>
              <a:gd name="T28" fmla="*/ 23 w 57"/>
              <a:gd name="T29" fmla="*/ 67 h 105"/>
              <a:gd name="T30" fmla="*/ 29 w 57"/>
              <a:gd name="T31" fmla="*/ 64 h 105"/>
              <a:gd name="T32" fmla="*/ 32 w 57"/>
              <a:gd name="T33" fmla="*/ 67 h 105"/>
              <a:gd name="T34" fmla="*/ 40 w 57"/>
              <a:gd name="T35" fmla="*/ 75 h 105"/>
              <a:gd name="T36" fmla="*/ 44 w 57"/>
              <a:gd name="T37" fmla="*/ 79 h 105"/>
              <a:gd name="T38" fmla="*/ 40 w 57"/>
              <a:gd name="T39" fmla="*/ 84 h 105"/>
              <a:gd name="T40" fmla="*/ 34 w 57"/>
              <a:gd name="T41" fmla="*/ 58 h 105"/>
              <a:gd name="T42" fmla="*/ 29 w 57"/>
              <a:gd name="T43" fmla="*/ 52 h 105"/>
              <a:gd name="T44" fmla="*/ 45 w 57"/>
              <a:gd name="T45" fmla="*/ 49 h 105"/>
              <a:gd name="T46" fmla="*/ 49 w 57"/>
              <a:gd name="T47" fmla="*/ 52 h 105"/>
              <a:gd name="T48" fmla="*/ 45 w 57"/>
              <a:gd name="T49" fmla="*/ 58 h 105"/>
              <a:gd name="T50" fmla="*/ 44 w 57"/>
              <a:gd name="T51" fmla="*/ 11 h 105"/>
              <a:gd name="T52" fmla="*/ 49 w 57"/>
              <a:gd name="T53" fmla="*/ 17 h 105"/>
              <a:gd name="T54" fmla="*/ 44 w 57"/>
              <a:gd name="T55" fmla="*/ 24 h 105"/>
              <a:gd name="T56" fmla="*/ 36 w 57"/>
              <a:gd name="T57" fmla="*/ 17 h 105"/>
              <a:gd name="T58" fmla="*/ 44 w 57"/>
              <a:gd name="T59" fmla="*/ 11 h 105"/>
              <a:gd name="T60" fmla="*/ 47 w 57"/>
              <a:gd name="T61" fmla="*/ 32 h 105"/>
              <a:gd name="T62" fmla="*/ 47 w 57"/>
              <a:gd name="T63" fmla="*/ 41 h 105"/>
              <a:gd name="T64" fmla="*/ 38 w 57"/>
              <a:gd name="T65" fmla="*/ 41 h 105"/>
              <a:gd name="T66" fmla="*/ 38 w 57"/>
              <a:gd name="T67" fmla="*/ 32 h 105"/>
              <a:gd name="T68" fmla="*/ 29 w 57"/>
              <a:gd name="T69" fmla="*/ 11 h 105"/>
              <a:gd name="T70" fmla="*/ 34 w 57"/>
              <a:gd name="T71" fmla="*/ 17 h 105"/>
              <a:gd name="T72" fmla="*/ 29 w 57"/>
              <a:gd name="T73" fmla="*/ 24 h 105"/>
              <a:gd name="T74" fmla="*/ 23 w 57"/>
              <a:gd name="T75" fmla="*/ 17 h 105"/>
              <a:gd name="T76" fmla="*/ 29 w 57"/>
              <a:gd name="T77" fmla="*/ 11 h 105"/>
              <a:gd name="T78" fmla="*/ 29 w 57"/>
              <a:gd name="T79" fmla="*/ 30 h 105"/>
              <a:gd name="T80" fmla="*/ 34 w 57"/>
              <a:gd name="T81" fmla="*/ 36 h 105"/>
              <a:gd name="T82" fmla="*/ 29 w 57"/>
              <a:gd name="T83" fmla="*/ 43 h 105"/>
              <a:gd name="T84" fmla="*/ 23 w 57"/>
              <a:gd name="T85" fmla="*/ 36 h 105"/>
              <a:gd name="T86" fmla="*/ 29 w 57"/>
              <a:gd name="T87" fmla="*/ 30 h 105"/>
              <a:gd name="T88" fmla="*/ 17 w 57"/>
              <a:gd name="T89" fmla="*/ 13 h 105"/>
              <a:gd name="T90" fmla="*/ 17 w 57"/>
              <a:gd name="T91" fmla="*/ 22 h 105"/>
              <a:gd name="T92" fmla="*/ 10 w 57"/>
              <a:gd name="T93" fmla="*/ 22 h 105"/>
              <a:gd name="T94" fmla="*/ 10 w 57"/>
              <a:gd name="T95" fmla="*/ 13 h 105"/>
              <a:gd name="T96" fmla="*/ 14 w 57"/>
              <a:gd name="T97" fmla="*/ 30 h 105"/>
              <a:gd name="T98" fmla="*/ 19 w 57"/>
              <a:gd name="T99" fmla="*/ 36 h 105"/>
              <a:gd name="T100" fmla="*/ 14 w 57"/>
              <a:gd name="T101" fmla="*/ 43 h 105"/>
              <a:gd name="T102" fmla="*/ 8 w 57"/>
              <a:gd name="T103" fmla="*/ 36 h 105"/>
              <a:gd name="T104" fmla="*/ 14 w 57"/>
              <a:gd name="T105" fmla="*/ 30 h 105"/>
              <a:gd name="T106" fmla="*/ 23 w 57"/>
              <a:gd name="T107" fmla="*/ 49 h 105"/>
              <a:gd name="T108" fmla="*/ 29 w 57"/>
              <a:gd name="T109" fmla="*/ 52 h 105"/>
              <a:gd name="T110" fmla="*/ 23 w 57"/>
              <a:gd name="T111" fmla="*/ 58 h 105"/>
              <a:gd name="T112" fmla="*/ 8 w 57"/>
              <a:gd name="T113" fmla="*/ 56 h 105"/>
              <a:gd name="T114" fmla="*/ 8 w 57"/>
              <a:gd name="T115" fmla="*/ 5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7" h="105">
                <a:moveTo>
                  <a:pt x="17" y="105"/>
                </a:moveTo>
                <a:lnTo>
                  <a:pt x="40" y="105"/>
                </a:lnTo>
                <a:lnTo>
                  <a:pt x="40" y="105"/>
                </a:lnTo>
                <a:lnTo>
                  <a:pt x="45" y="105"/>
                </a:lnTo>
                <a:lnTo>
                  <a:pt x="51" y="101"/>
                </a:lnTo>
                <a:lnTo>
                  <a:pt x="55" y="97"/>
                </a:lnTo>
                <a:lnTo>
                  <a:pt x="57" y="92"/>
                </a:lnTo>
                <a:lnTo>
                  <a:pt x="57" y="13"/>
                </a:lnTo>
                <a:lnTo>
                  <a:pt x="57" y="13"/>
                </a:lnTo>
                <a:lnTo>
                  <a:pt x="55" y="7"/>
                </a:lnTo>
                <a:lnTo>
                  <a:pt x="51" y="4"/>
                </a:lnTo>
                <a:lnTo>
                  <a:pt x="45" y="0"/>
                </a:lnTo>
                <a:lnTo>
                  <a:pt x="40" y="0"/>
                </a:lnTo>
                <a:lnTo>
                  <a:pt x="17" y="0"/>
                </a:lnTo>
                <a:lnTo>
                  <a:pt x="17" y="0"/>
                </a:lnTo>
                <a:lnTo>
                  <a:pt x="10" y="0"/>
                </a:lnTo>
                <a:lnTo>
                  <a:pt x="6" y="4"/>
                </a:lnTo>
                <a:lnTo>
                  <a:pt x="2" y="7"/>
                </a:lnTo>
                <a:lnTo>
                  <a:pt x="0" y="13"/>
                </a:lnTo>
                <a:lnTo>
                  <a:pt x="0" y="92"/>
                </a:lnTo>
                <a:lnTo>
                  <a:pt x="0" y="92"/>
                </a:lnTo>
                <a:lnTo>
                  <a:pt x="2" y="97"/>
                </a:lnTo>
                <a:lnTo>
                  <a:pt x="6" y="101"/>
                </a:lnTo>
                <a:lnTo>
                  <a:pt x="10" y="105"/>
                </a:lnTo>
                <a:lnTo>
                  <a:pt x="17" y="105"/>
                </a:lnTo>
                <a:lnTo>
                  <a:pt x="17" y="105"/>
                </a:lnTo>
                <a:close/>
                <a:moveTo>
                  <a:pt x="40" y="84"/>
                </a:moveTo>
                <a:lnTo>
                  <a:pt x="32" y="84"/>
                </a:lnTo>
                <a:lnTo>
                  <a:pt x="32" y="90"/>
                </a:lnTo>
                <a:lnTo>
                  <a:pt x="32" y="90"/>
                </a:lnTo>
                <a:lnTo>
                  <a:pt x="32" y="94"/>
                </a:lnTo>
                <a:lnTo>
                  <a:pt x="29" y="95"/>
                </a:lnTo>
                <a:lnTo>
                  <a:pt x="29" y="95"/>
                </a:lnTo>
                <a:lnTo>
                  <a:pt x="25" y="94"/>
                </a:lnTo>
                <a:lnTo>
                  <a:pt x="23" y="90"/>
                </a:lnTo>
                <a:lnTo>
                  <a:pt x="23" y="84"/>
                </a:lnTo>
                <a:lnTo>
                  <a:pt x="17" y="84"/>
                </a:lnTo>
                <a:lnTo>
                  <a:pt x="17" y="84"/>
                </a:lnTo>
                <a:lnTo>
                  <a:pt x="14" y="82"/>
                </a:lnTo>
                <a:lnTo>
                  <a:pt x="14" y="79"/>
                </a:lnTo>
                <a:lnTo>
                  <a:pt x="14" y="79"/>
                </a:lnTo>
                <a:lnTo>
                  <a:pt x="14" y="77"/>
                </a:lnTo>
                <a:lnTo>
                  <a:pt x="17" y="75"/>
                </a:lnTo>
                <a:lnTo>
                  <a:pt x="23" y="75"/>
                </a:lnTo>
                <a:lnTo>
                  <a:pt x="23" y="67"/>
                </a:lnTo>
                <a:lnTo>
                  <a:pt x="23" y="67"/>
                </a:lnTo>
                <a:lnTo>
                  <a:pt x="25" y="66"/>
                </a:lnTo>
                <a:lnTo>
                  <a:pt x="29" y="64"/>
                </a:lnTo>
                <a:lnTo>
                  <a:pt x="29" y="64"/>
                </a:lnTo>
                <a:lnTo>
                  <a:pt x="32" y="66"/>
                </a:lnTo>
                <a:lnTo>
                  <a:pt x="32" y="67"/>
                </a:lnTo>
                <a:lnTo>
                  <a:pt x="32" y="75"/>
                </a:lnTo>
                <a:lnTo>
                  <a:pt x="40" y="75"/>
                </a:lnTo>
                <a:lnTo>
                  <a:pt x="40" y="75"/>
                </a:lnTo>
                <a:lnTo>
                  <a:pt x="44" y="77"/>
                </a:lnTo>
                <a:lnTo>
                  <a:pt x="44" y="79"/>
                </a:lnTo>
                <a:lnTo>
                  <a:pt x="44" y="79"/>
                </a:lnTo>
                <a:lnTo>
                  <a:pt x="44" y="82"/>
                </a:lnTo>
                <a:lnTo>
                  <a:pt x="40" y="84"/>
                </a:lnTo>
                <a:lnTo>
                  <a:pt x="40" y="84"/>
                </a:lnTo>
                <a:close/>
                <a:moveTo>
                  <a:pt x="45" y="58"/>
                </a:moveTo>
                <a:lnTo>
                  <a:pt x="34" y="58"/>
                </a:lnTo>
                <a:lnTo>
                  <a:pt x="34" y="58"/>
                </a:lnTo>
                <a:lnTo>
                  <a:pt x="30" y="56"/>
                </a:lnTo>
                <a:lnTo>
                  <a:pt x="29" y="52"/>
                </a:lnTo>
                <a:lnTo>
                  <a:pt x="29" y="52"/>
                </a:lnTo>
                <a:lnTo>
                  <a:pt x="30" y="51"/>
                </a:lnTo>
                <a:lnTo>
                  <a:pt x="34" y="49"/>
                </a:lnTo>
                <a:lnTo>
                  <a:pt x="45" y="49"/>
                </a:lnTo>
                <a:lnTo>
                  <a:pt x="45" y="49"/>
                </a:lnTo>
                <a:lnTo>
                  <a:pt x="49" y="51"/>
                </a:lnTo>
                <a:lnTo>
                  <a:pt x="49" y="52"/>
                </a:lnTo>
                <a:lnTo>
                  <a:pt x="49" y="52"/>
                </a:lnTo>
                <a:lnTo>
                  <a:pt x="49" y="56"/>
                </a:lnTo>
                <a:lnTo>
                  <a:pt x="45" y="58"/>
                </a:lnTo>
                <a:lnTo>
                  <a:pt x="45" y="58"/>
                </a:lnTo>
                <a:close/>
                <a:moveTo>
                  <a:pt x="44" y="11"/>
                </a:moveTo>
                <a:lnTo>
                  <a:pt x="44" y="11"/>
                </a:lnTo>
                <a:lnTo>
                  <a:pt x="47" y="13"/>
                </a:lnTo>
                <a:lnTo>
                  <a:pt x="49" y="17"/>
                </a:lnTo>
                <a:lnTo>
                  <a:pt x="49" y="17"/>
                </a:lnTo>
                <a:lnTo>
                  <a:pt x="47" y="22"/>
                </a:lnTo>
                <a:lnTo>
                  <a:pt x="44" y="24"/>
                </a:lnTo>
                <a:lnTo>
                  <a:pt x="44" y="24"/>
                </a:lnTo>
                <a:lnTo>
                  <a:pt x="38" y="22"/>
                </a:lnTo>
                <a:lnTo>
                  <a:pt x="36" y="17"/>
                </a:lnTo>
                <a:lnTo>
                  <a:pt x="36" y="17"/>
                </a:lnTo>
                <a:lnTo>
                  <a:pt x="38" y="13"/>
                </a:lnTo>
                <a:lnTo>
                  <a:pt x="44" y="11"/>
                </a:lnTo>
                <a:lnTo>
                  <a:pt x="44" y="11"/>
                </a:lnTo>
                <a:close/>
                <a:moveTo>
                  <a:pt x="44" y="30"/>
                </a:moveTo>
                <a:lnTo>
                  <a:pt x="44" y="30"/>
                </a:lnTo>
                <a:lnTo>
                  <a:pt x="47" y="32"/>
                </a:lnTo>
                <a:lnTo>
                  <a:pt x="49" y="36"/>
                </a:lnTo>
                <a:lnTo>
                  <a:pt x="49" y="36"/>
                </a:lnTo>
                <a:lnTo>
                  <a:pt x="47" y="41"/>
                </a:lnTo>
                <a:lnTo>
                  <a:pt x="44" y="43"/>
                </a:lnTo>
                <a:lnTo>
                  <a:pt x="44" y="43"/>
                </a:lnTo>
                <a:lnTo>
                  <a:pt x="38" y="41"/>
                </a:lnTo>
                <a:lnTo>
                  <a:pt x="36" y="36"/>
                </a:lnTo>
                <a:lnTo>
                  <a:pt x="36" y="36"/>
                </a:lnTo>
                <a:lnTo>
                  <a:pt x="38" y="32"/>
                </a:lnTo>
                <a:lnTo>
                  <a:pt x="44" y="30"/>
                </a:lnTo>
                <a:lnTo>
                  <a:pt x="44" y="30"/>
                </a:lnTo>
                <a:close/>
                <a:moveTo>
                  <a:pt x="29" y="11"/>
                </a:moveTo>
                <a:lnTo>
                  <a:pt x="29" y="11"/>
                </a:lnTo>
                <a:lnTo>
                  <a:pt x="32" y="13"/>
                </a:lnTo>
                <a:lnTo>
                  <a:pt x="34" y="17"/>
                </a:lnTo>
                <a:lnTo>
                  <a:pt x="34" y="17"/>
                </a:lnTo>
                <a:lnTo>
                  <a:pt x="32" y="22"/>
                </a:lnTo>
                <a:lnTo>
                  <a:pt x="29" y="24"/>
                </a:lnTo>
                <a:lnTo>
                  <a:pt x="29" y="24"/>
                </a:lnTo>
                <a:lnTo>
                  <a:pt x="25" y="22"/>
                </a:lnTo>
                <a:lnTo>
                  <a:pt x="23" y="17"/>
                </a:lnTo>
                <a:lnTo>
                  <a:pt x="23" y="17"/>
                </a:lnTo>
                <a:lnTo>
                  <a:pt x="25" y="13"/>
                </a:lnTo>
                <a:lnTo>
                  <a:pt x="29" y="11"/>
                </a:lnTo>
                <a:lnTo>
                  <a:pt x="29" y="11"/>
                </a:lnTo>
                <a:close/>
                <a:moveTo>
                  <a:pt x="29" y="30"/>
                </a:moveTo>
                <a:lnTo>
                  <a:pt x="29" y="30"/>
                </a:lnTo>
                <a:lnTo>
                  <a:pt x="32" y="32"/>
                </a:lnTo>
                <a:lnTo>
                  <a:pt x="34" y="36"/>
                </a:lnTo>
                <a:lnTo>
                  <a:pt x="34" y="36"/>
                </a:lnTo>
                <a:lnTo>
                  <a:pt x="32" y="41"/>
                </a:lnTo>
                <a:lnTo>
                  <a:pt x="29" y="43"/>
                </a:lnTo>
                <a:lnTo>
                  <a:pt x="29" y="43"/>
                </a:lnTo>
                <a:lnTo>
                  <a:pt x="25" y="41"/>
                </a:lnTo>
                <a:lnTo>
                  <a:pt x="23" y="36"/>
                </a:lnTo>
                <a:lnTo>
                  <a:pt x="23" y="36"/>
                </a:lnTo>
                <a:lnTo>
                  <a:pt x="25" y="32"/>
                </a:lnTo>
                <a:lnTo>
                  <a:pt x="29" y="30"/>
                </a:lnTo>
                <a:lnTo>
                  <a:pt x="29" y="30"/>
                </a:lnTo>
                <a:close/>
                <a:moveTo>
                  <a:pt x="14" y="11"/>
                </a:moveTo>
                <a:lnTo>
                  <a:pt x="14" y="11"/>
                </a:lnTo>
                <a:lnTo>
                  <a:pt x="17" y="13"/>
                </a:lnTo>
                <a:lnTo>
                  <a:pt x="19" y="17"/>
                </a:lnTo>
                <a:lnTo>
                  <a:pt x="19" y="17"/>
                </a:lnTo>
                <a:lnTo>
                  <a:pt x="17" y="22"/>
                </a:lnTo>
                <a:lnTo>
                  <a:pt x="14" y="24"/>
                </a:lnTo>
                <a:lnTo>
                  <a:pt x="14" y="24"/>
                </a:lnTo>
                <a:lnTo>
                  <a:pt x="10" y="22"/>
                </a:lnTo>
                <a:lnTo>
                  <a:pt x="8" y="17"/>
                </a:lnTo>
                <a:lnTo>
                  <a:pt x="8" y="17"/>
                </a:lnTo>
                <a:lnTo>
                  <a:pt x="10" y="13"/>
                </a:lnTo>
                <a:lnTo>
                  <a:pt x="14" y="11"/>
                </a:lnTo>
                <a:lnTo>
                  <a:pt x="14" y="11"/>
                </a:lnTo>
                <a:close/>
                <a:moveTo>
                  <a:pt x="14" y="30"/>
                </a:moveTo>
                <a:lnTo>
                  <a:pt x="14" y="30"/>
                </a:lnTo>
                <a:lnTo>
                  <a:pt x="17" y="32"/>
                </a:lnTo>
                <a:lnTo>
                  <a:pt x="19" y="36"/>
                </a:lnTo>
                <a:lnTo>
                  <a:pt x="19" y="36"/>
                </a:lnTo>
                <a:lnTo>
                  <a:pt x="17" y="41"/>
                </a:lnTo>
                <a:lnTo>
                  <a:pt x="14" y="43"/>
                </a:lnTo>
                <a:lnTo>
                  <a:pt x="14" y="43"/>
                </a:lnTo>
                <a:lnTo>
                  <a:pt x="10" y="41"/>
                </a:lnTo>
                <a:lnTo>
                  <a:pt x="8" y="36"/>
                </a:lnTo>
                <a:lnTo>
                  <a:pt x="8" y="36"/>
                </a:lnTo>
                <a:lnTo>
                  <a:pt x="10" y="32"/>
                </a:lnTo>
                <a:lnTo>
                  <a:pt x="14" y="30"/>
                </a:lnTo>
                <a:lnTo>
                  <a:pt x="14" y="30"/>
                </a:lnTo>
                <a:close/>
                <a:moveTo>
                  <a:pt x="12" y="49"/>
                </a:moveTo>
                <a:lnTo>
                  <a:pt x="23" y="49"/>
                </a:lnTo>
                <a:lnTo>
                  <a:pt x="23" y="49"/>
                </a:lnTo>
                <a:lnTo>
                  <a:pt x="27" y="51"/>
                </a:lnTo>
                <a:lnTo>
                  <a:pt x="29" y="52"/>
                </a:lnTo>
                <a:lnTo>
                  <a:pt x="29" y="52"/>
                </a:lnTo>
                <a:lnTo>
                  <a:pt x="27" y="56"/>
                </a:lnTo>
                <a:lnTo>
                  <a:pt x="23" y="58"/>
                </a:lnTo>
                <a:lnTo>
                  <a:pt x="12" y="58"/>
                </a:lnTo>
                <a:lnTo>
                  <a:pt x="12" y="58"/>
                </a:lnTo>
                <a:lnTo>
                  <a:pt x="8" y="56"/>
                </a:lnTo>
                <a:lnTo>
                  <a:pt x="6" y="52"/>
                </a:lnTo>
                <a:lnTo>
                  <a:pt x="6" y="52"/>
                </a:lnTo>
                <a:lnTo>
                  <a:pt x="8" y="51"/>
                </a:lnTo>
                <a:lnTo>
                  <a:pt x="12" y="49"/>
                </a:lnTo>
                <a:lnTo>
                  <a:pt x="12" y="4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1038"/>
          <p:cNvSpPr>
            <a:spLocks/>
          </p:cNvSpPr>
          <p:nvPr/>
        </p:nvSpPr>
        <p:spPr bwMode="auto">
          <a:xfrm>
            <a:off x="2873681" y="3057418"/>
            <a:ext cx="128787" cy="226246"/>
          </a:xfrm>
          <a:custGeom>
            <a:avLst/>
            <a:gdLst>
              <a:gd name="T0" fmla="*/ 37 w 37"/>
              <a:gd name="T1" fmla="*/ 30 h 65"/>
              <a:gd name="T2" fmla="*/ 37 w 37"/>
              <a:gd name="T3" fmla="*/ 30 h 65"/>
              <a:gd name="T4" fmla="*/ 37 w 37"/>
              <a:gd name="T5" fmla="*/ 28 h 65"/>
              <a:gd name="T6" fmla="*/ 37 w 37"/>
              <a:gd name="T7" fmla="*/ 28 h 65"/>
              <a:gd name="T8" fmla="*/ 37 w 37"/>
              <a:gd name="T9" fmla="*/ 26 h 65"/>
              <a:gd name="T10" fmla="*/ 37 w 37"/>
              <a:gd name="T11" fmla="*/ 26 h 65"/>
              <a:gd name="T12" fmla="*/ 35 w 37"/>
              <a:gd name="T13" fmla="*/ 18 h 65"/>
              <a:gd name="T14" fmla="*/ 33 w 37"/>
              <a:gd name="T15" fmla="*/ 11 h 65"/>
              <a:gd name="T16" fmla="*/ 29 w 37"/>
              <a:gd name="T17" fmla="*/ 5 h 65"/>
              <a:gd name="T18" fmla="*/ 26 w 37"/>
              <a:gd name="T19" fmla="*/ 0 h 65"/>
              <a:gd name="T20" fmla="*/ 1 w 37"/>
              <a:gd name="T21" fmla="*/ 26 h 65"/>
              <a:gd name="T22" fmla="*/ 0 w 37"/>
              <a:gd name="T23" fmla="*/ 28 h 65"/>
              <a:gd name="T24" fmla="*/ 0 w 37"/>
              <a:gd name="T25" fmla="*/ 30 h 65"/>
              <a:gd name="T26" fmla="*/ 15 w 37"/>
              <a:gd name="T27" fmla="*/ 65 h 65"/>
              <a:gd name="T28" fmla="*/ 15 w 37"/>
              <a:gd name="T29" fmla="*/ 65 h 65"/>
              <a:gd name="T30" fmla="*/ 22 w 37"/>
              <a:gd name="T31" fmla="*/ 60 h 65"/>
              <a:gd name="T32" fmla="*/ 29 w 37"/>
              <a:gd name="T33" fmla="*/ 50 h 65"/>
              <a:gd name="T34" fmla="*/ 35 w 37"/>
              <a:gd name="T35" fmla="*/ 41 h 65"/>
              <a:gd name="T36" fmla="*/ 37 w 37"/>
              <a:gd name="T37" fmla="*/ 30 h 65"/>
              <a:gd name="T38" fmla="*/ 37 w 37"/>
              <a:gd name="T39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" h="65">
                <a:moveTo>
                  <a:pt x="37" y="30"/>
                </a:moveTo>
                <a:lnTo>
                  <a:pt x="37" y="30"/>
                </a:lnTo>
                <a:lnTo>
                  <a:pt x="37" y="28"/>
                </a:lnTo>
                <a:lnTo>
                  <a:pt x="37" y="28"/>
                </a:lnTo>
                <a:lnTo>
                  <a:pt x="37" y="26"/>
                </a:lnTo>
                <a:lnTo>
                  <a:pt x="37" y="26"/>
                </a:lnTo>
                <a:lnTo>
                  <a:pt x="35" y="18"/>
                </a:lnTo>
                <a:lnTo>
                  <a:pt x="33" y="11"/>
                </a:lnTo>
                <a:lnTo>
                  <a:pt x="29" y="5"/>
                </a:lnTo>
                <a:lnTo>
                  <a:pt x="26" y="0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15" y="65"/>
                </a:lnTo>
                <a:lnTo>
                  <a:pt x="15" y="65"/>
                </a:lnTo>
                <a:lnTo>
                  <a:pt x="22" y="60"/>
                </a:lnTo>
                <a:lnTo>
                  <a:pt x="29" y="50"/>
                </a:lnTo>
                <a:lnTo>
                  <a:pt x="35" y="41"/>
                </a:lnTo>
                <a:lnTo>
                  <a:pt x="37" y="30"/>
                </a:lnTo>
                <a:lnTo>
                  <a:pt x="37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Freeform 1039"/>
          <p:cNvSpPr>
            <a:spLocks/>
          </p:cNvSpPr>
          <p:nvPr/>
        </p:nvSpPr>
        <p:spPr bwMode="auto">
          <a:xfrm>
            <a:off x="2710090" y="3161838"/>
            <a:ext cx="187957" cy="135749"/>
          </a:xfrm>
          <a:custGeom>
            <a:avLst/>
            <a:gdLst>
              <a:gd name="T0" fmla="*/ 54 w 54"/>
              <a:gd name="T1" fmla="*/ 37 h 39"/>
              <a:gd name="T2" fmla="*/ 41 w 54"/>
              <a:gd name="T3" fmla="*/ 2 h 39"/>
              <a:gd name="T4" fmla="*/ 41 w 54"/>
              <a:gd name="T5" fmla="*/ 0 h 39"/>
              <a:gd name="T6" fmla="*/ 37 w 54"/>
              <a:gd name="T7" fmla="*/ 0 h 39"/>
              <a:gd name="T8" fmla="*/ 0 w 54"/>
              <a:gd name="T9" fmla="*/ 0 h 39"/>
              <a:gd name="T10" fmla="*/ 0 w 54"/>
              <a:gd name="T11" fmla="*/ 0 h 39"/>
              <a:gd name="T12" fmla="*/ 2 w 54"/>
              <a:gd name="T13" fmla="*/ 9 h 39"/>
              <a:gd name="T14" fmla="*/ 3 w 54"/>
              <a:gd name="T15" fmla="*/ 15 h 39"/>
              <a:gd name="T16" fmla="*/ 7 w 54"/>
              <a:gd name="T17" fmla="*/ 22 h 39"/>
              <a:gd name="T18" fmla="*/ 13 w 54"/>
              <a:gd name="T19" fmla="*/ 28 h 39"/>
              <a:gd name="T20" fmla="*/ 13 w 54"/>
              <a:gd name="T21" fmla="*/ 28 h 39"/>
              <a:gd name="T22" fmla="*/ 17 w 54"/>
              <a:gd name="T23" fmla="*/ 32 h 39"/>
              <a:gd name="T24" fmla="*/ 17 w 54"/>
              <a:gd name="T25" fmla="*/ 32 h 39"/>
              <a:gd name="T26" fmla="*/ 28 w 54"/>
              <a:gd name="T27" fmla="*/ 37 h 39"/>
              <a:gd name="T28" fmla="*/ 33 w 54"/>
              <a:gd name="T29" fmla="*/ 39 h 39"/>
              <a:gd name="T30" fmla="*/ 41 w 54"/>
              <a:gd name="T31" fmla="*/ 39 h 39"/>
              <a:gd name="T32" fmla="*/ 41 w 54"/>
              <a:gd name="T33" fmla="*/ 39 h 39"/>
              <a:gd name="T34" fmla="*/ 48 w 54"/>
              <a:gd name="T35" fmla="*/ 39 h 39"/>
              <a:gd name="T36" fmla="*/ 54 w 54"/>
              <a:gd name="T37" fmla="*/ 37 h 39"/>
              <a:gd name="T38" fmla="*/ 54 w 54"/>
              <a:gd name="T39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39">
                <a:moveTo>
                  <a:pt x="54" y="37"/>
                </a:moveTo>
                <a:lnTo>
                  <a:pt x="41" y="2"/>
                </a:lnTo>
                <a:lnTo>
                  <a:pt x="41" y="0"/>
                </a:lnTo>
                <a:lnTo>
                  <a:pt x="37" y="0"/>
                </a:lnTo>
                <a:lnTo>
                  <a:pt x="0" y="0"/>
                </a:lnTo>
                <a:lnTo>
                  <a:pt x="0" y="0"/>
                </a:lnTo>
                <a:lnTo>
                  <a:pt x="2" y="9"/>
                </a:lnTo>
                <a:lnTo>
                  <a:pt x="3" y="15"/>
                </a:lnTo>
                <a:lnTo>
                  <a:pt x="7" y="22"/>
                </a:lnTo>
                <a:lnTo>
                  <a:pt x="13" y="28"/>
                </a:lnTo>
                <a:lnTo>
                  <a:pt x="13" y="28"/>
                </a:lnTo>
                <a:lnTo>
                  <a:pt x="17" y="32"/>
                </a:lnTo>
                <a:lnTo>
                  <a:pt x="17" y="32"/>
                </a:lnTo>
                <a:lnTo>
                  <a:pt x="28" y="37"/>
                </a:lnTo>
                <a:lnTo>
                  <a:pt x="33" y="39"/>
                </a:lnTo>
                <a:lnTo>
                  <a:pt x="41" y="39"/>
                </a:lnTo>
                <a:lnTo>
                  <a:pt x="41" y="39"/>
                </a:lnTo>
                <a:lnTo>
                  <a:pt x="48" y="39"/>
                </a:lnTo>
                <a:lnTo>
                  <a:pt x="54" y="37"/>
                </a:lnTo>
                <a:lnTo>
                  <a:pt x="54" y="37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Freeform 1040"/>
          <p:cNvSpPr>
            <a:spLocks/>
          </p:cNvSpPr>
          <p:nvPr/>
        </p:nvSpPr>
        <p:spPr bwMode="auto">
          <a:xfrm>
            <a:off x="2717050" y="3005206"/>
            <a:ext cx="233207" cy="135749"/>
          </a:xfrm>
          <a:custGeom>
            <a:avLst/>
            <a:gdLst>
              <a:gd name="T0" fmla="*/ 41 w 67"/>
              <a:gd name="T1" fmla="*/ 0 h 39"/>
              <a:gd name="T2" fmla="*/ 41 w 67"/>
              <a:gd name="T3" fmla="*/ 0 h 39"/>
              <a:gd name="T4" fmla="*/ 28 w 67"/>
              <a:gd name="T5" fmla="*/ 2 h 39"/>
              <a:gd name="T6" fmla="*/ 28 w 67"/>
              <a:gd name="T7" fmla="*/ 2 h 39"/>
              <a:gd name="T8" fmla="*/ 24 w 67"/>
              <a:gd name="T9" fmla="*/ 3 h 39"/>
              <a:gd name="T10" fmla="*/ 24 w 67"/>
              <a:gd name="T11" fmla="*/ 3 h 39"/>
              <a:gd name="T12" fmla="*/ 13 w 67"/>
              <a:gd name="T13" fmla="*/ 11 h 39"/>
              <a:gd name="T14" fmla="*/ 5 w 67"/>
              <a:gd name="T15" fmla="*/ 22 h 39"/>
              <a:gd name="T16" fmla="*/ 35 w 67"/>
              <a:gd name="T17" fmla="*/ 22 h 39"/>
              <a:gd name="T18" fmla="*/ 35 w 67"/>
              <a:gd name="T19" fmla="*/ 22 h 39"/>
              <a:gd name="T20" fmla="*/ 37 w 67"/>
              <a:gd name="T21" fmla="*/ 22 h 39"/>
              <a:gd name="T22" fmla="*/ 37 w 67"/>
              <a:gd name="T23" fmla="*/ 24 h 39"/>
              <a:gd name="T24" fmla="*/ 37 w 67"/>
              <a:gd name="T25" fmla="*/ 24 h 39"/>
              <a:gd name="T26" fmla="*/ 35 w 67"/>
              <a:gd name="T27" fmla="*/ 26 h 39"/>
              <a:gd name="T28" fmla="*/ 3 w 67"/>
              <a:gd name="T29" fmla="*/ 26 h 39"/>
              <a:gd name="T30" fmla="*/ 3 w 67"/>
              <a:gd name="T31" fmla="*/ 26 h 39"/>
              <a:gd name="T32" fmla="*/ 1 w 67"/>
              <a:gd name="T33" fmla="*/ 28 h 39"/>
              <a:gd name="T34" fmla="*/ 33 w 67"/>
              <a:gd name="T35" fmla="*/ 28 h 39"/>
              <a:gd name="T36" fmla="*/ 33 w 67"/>
              <a:gd name="T37" fmla="*/ 28 h 39"/>
              <a:gd name="T38" fmla="*/ 35 w 67"/>
              <a:gd name="T39" fmla="*/ 30 h 39"/>
              <a:gd name="T40" fmla="*/ 35 w 67"/>
              <a:gd name="T41" fmla="*/ 32 h 39"/>
              <a:gd name="T42" fmla="*/ 35 w 67"/>
              <a:gd name="T43" fmla="*/ 32 h 39"/>
              <a:gd name="T44" fmla="*/ 33 w 67"/>
              <a:gd name="T45" fmla="*/ 33 h 39"/>
              <a:gd name="T46" fmla="*/ 0 w 67"/>
              <a:gd name="T47" fmla="*/ 33 h 39"/>
              <a:gd name="T48" fmla="*/ 0 w 67"/>
              <a:gd name="T49" fmla="*/ 33 h 39"/>
              <a:gd name="T50" fmla="*/ 0 w 67"/>
              <a:gd name="T51" fmla="*/ 39 h 39"/>
              <a:gd name="T52" fmla="*/ 37 w 67"/>
              <a:gd name="T53" fmla="*/ 39 h 39"/>
              <a:gd name="T54" fmla="*/ 41 w 67"/>
              <a:gd name="T55" fmla="*/ 39 h 39"/>
              <a:gd name="T56" fmla="*/ 43 w 67"/>
              <a:gd name="T57" fmla="*/ 37 h 39"/>
              <a:gd name="T58" fmla="*/ 67 w 67"/>
              <a:gd name="T59" fmla="*/ 11 h 39"/>
              <a:gd name="T60" fmla="*/ 67 w 67"/>
              <a:gd name="T61" fmla="*/ 11 h 39"/>
              <a:gd name="T62" fmla="*/ 61 w 67"/>
              <a:gd name="T63" fmla="*/ 5 h 39"/>
              <a:gd name="T64" fmla="*/ 54 w 67"/>
              <a:gd name="T65" fmla="*/ 3 h 39"/>
              <a:gd name="T66" fmla="*/ 46 w 67"/>
              <a:gd name="T67" fmla="*/ 2 h 39"/>
              <a:gd name="T68" fmla="*/ 41 w 67"/>
              <a:gd name="T69" fmla="*/ 0 h 39"/>
              <a:gd name="T70" fmla="*/ 41 w 67"/>
              <a:gd name="T7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" h="39">
                <a:moveTo>
                  <a:pt x="41" y="0"/>
                </a:moveTo>
                <a:lnTo>
                  <a:pt x="41" y="0"/>
                </a:lnTo>
                <a:lnTo>
                  <a:pt x="28" y="2"/>
                </a:lnTo>
                <a:lnTo>
                  <a:pt x="28" y="2"/>
                </a:lnTo>
                <a:lnTo>
                  <a:pt x="24" y="3"/>
                </a:lnTo>
                <a:lnTo>
                  <a:pt x="24" y="3"/>
                </a:lnTo>
                <a:lnTo>
                  <a:pt x="13" y="11"/>
                </a:lnTo>
                <a:lnTo>
                  <a:pt x="5" y="22"/>
                </a:lnTo>
                <a:lnTo>
                  <a:pt x="35" y="22"/>
                </a:lnTo>
                <a:lnTo>
                  <a:pt x="35" y="22"/>
                </a:lnTo>
                <a:lnTo>
                  <a:pt x="37" y="22"/>
                </a:lnTo>
                <a:lnTo>
                  <a:pt x="37" y="24"/>
                </a:lnTo>
                <a:lnTo>
                  <a:pt x="37" y="24"/>
                </a:lnTo>
                <a:lnTo>
                  <a:pt x="35" y="26"/>
                </a:lnTo>
                <a:lnTo>
                  <a:pt x="3" y="26"/>
                </a:lnTo>
                <a:lnTo>
                  <a:pt x="3" y="26"/>
                </a:lnTo>
                <a:lnTo>
                  <a:pt x="1" y="28"/>
                </a:lnTo>
                <a:lnTo>
                  <a:pt x="33" y="28"/>
                </a:lnTo>
                <a:lnTo>
                  <a:pt x="33" y="28"/>
                </a:lnTo>
                <a:lnTo>
                  <a:pt x="35" y="30"/>
                </a:lnTo>
                <a:lnTo>
                  <a:pt x="35" y="32"/>
                </a:lnTo>
                <a:lnTo>
                  <a:pt x="35" y="32"/>
                </a:lnTo>
                <a:lnTo>
                  <a:pt x="33" y="33"/>
                </a:lnTo>
                <a:lnTo>
                  <a:pt x="0" y="33"/>
                </a:lnTo>
                <a:lnTo>
                  <a:pt x="0" y="33"/>
                </a:lnTo>
                <a:lnTo>
                  <a:pt x="0" y="39"/>
                </a:lnTo>
                <a:lnTo>
                  <a:pt x="37" y="39"/>
                </a:lnTo>
                <a:lnTo>
                  <a:pt x="41" y="39"/>
                </a:lnTo>
                <a:lnTo>
                  <a:pt x="43" y="37"/>
                </a:lnTo>
                <a:lnTo>
                  <a:pt x="67" y="11"/>
                </a:lnTo>
                <a:lnTo>
                  <a:pt x="67" y="11"/>
                </a:lnTo>
                <a:lnTo>
                  <a:pt x="61" y="5"/>
                </a:lnTo>
                <a:lnTo>
                  <a:pt x="54" y="3"/>
                </a:lnTo>
                <a:lnTo>
                  <a:pt x="46" y="2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Freeform 1041"/>
          <p:cNvSpPr>
            <a:spLocks/>
          </p:cNvSpPr>
          <p:nvPr/>
        </p:nvSpPr>
        <p:spPr bwMode="auto">
          <a:xfrm>
            <a:off x="3903966" y="2998245"/>
            <a:ext cx="299340" cy="278456"/>
          </a:xfrm>
          <a:custGeom>
            <a:avLst/>
            <a:gdLst>
              <a:gd name="T0" fmla="*/ 84 w 86"/>
              <a:gd name="T1" fmla="*/ 0 h 80"/>
              <a:gd name="T2" fmla="*/ 84 w 86"/>
              <a:gd name="T3" fmla="*/ 0 h 80"/>
              <a:gd name="T4" fmla="*/ 80 w 86"/>
              <a:gd name="T5" fmla="*/ 0 h 80"/>
              <a:gd name="T6" fmla="*/ 78 w 86"/>
              <a:gd name="T7" fmla="*/ 0 h 80"/>
              <a:gd name="T8" fmla="*/ 75 w 86"/>
              <a:gd name="T9" fmla="*/ 0 h 80"/>
              <a:gd name="T10" fmla="*/ 73 w 86"/>
              <a:gd name="T11" fmla="*/ 2 h 80"/>
              <a:gd name="T12" fmla="*/ 35 w 86"/>
              <a:gd name="T13" fmla="*/ 60 h 80"/>
              <a:gd name="T14" fmla="*/ 16 w 86"/>
              <a:gd name="T15" fmla="*/ 35 h 80"/>
              <a:gd name="T16" fmla="*/ 0 w 86"/>
              <a:gd name="T17" fmla="*/ 35 h 80"/>
              <a:gd name="T18" fmla="*/ 0 w 86"/>
              <a:gd name="T19" fmla="*/ 37 h 80"/>
              <a:gd name="T20" fmla="*/ 30 w 86"/>
              <a:gd name="T21" fmla="*/ 77 h 80"/>
              <a:gd name="T22" fmla="*/ 30 w 86"/>
              <a:gd name="T23" fmla="*/ 77 h 80"/>
              <a:gd name="T24" fmla="*/ 33 w 86"/>
              <a:gd name="T25" fmla="*/ 80 h 80"/>
              <a:gd name="T26" fmla="*/ 35 w 86"/>
              <a:gd name="T27" fmla="*/ 80 h 80"/>
              <a:gd name="T28" fmla="*/ 37 w 86"/>
              <a:gd name="T29" fmla="*/ 80 h 80"/>
              <a:gd name="T30" fmla="*/ 37 w 86"/>
              <a:gd name="T31" fmla="*/ 80 h 80"/>
              <a:gd name="T32" fmla="*/ 39 w 86"/>
              <a:gd name="T33" fmla="*/ 80 h 80"/>
              <a:gd name="T34" fmla="*/ 43 w 86"/>
              <a:gd name="T35" fmla="*/ 77 h 80"/>
              <a:gd name="T36" fmla="*/ 86 w 86"/>
              <a:gd name="T37" fmla="*/ 11 h 80"/>
              <a:gd name="T38" fmla="*/ 86 w 86"/>
              <a:gd name="T39" fmla="*/ 11 h 80"/>
              <a:gd name="T40" fmla="*/ 86 w 86"/>
              <a:gd name="T41" fmla="*/ 7 h 80"/>
              <a:gd name="T42" fmla="*/ 86 w 86"/>
              <a:gd name="T43" fmla="*/ 5 h 80"/>
              <a:gd name="T44" fmla="*/ 86 w 86"/>
              <a:gd name="T45" fmla="*/ 2 h 80"/>
              <a:gd name="T46" fmla="*/ 84 w 86"/>
              <a:gd name="T47" fmla="*/ 0 h 80"/>
              <a:gd name="T48" fmla="*/ 84 w 86"/>
              <a:gd name="T4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6" h="80">
                <a:moveTo>
                  <a:pt x="84" y="0"/>
                </a:moveTo>
                <a:lnTo>
                  <a:pt x="84" y="0"/>
                </a:lnTo>
                <a:lnTo>
                  <a:pt x="80" y="0"/>
                </a:lnTo>
                <a:lnTo>
                  <a:pt x="78" y="0"/>
                </a:lnTo>
                <a:lnTo>
                  <a:pt x="75" y="0"/>
                </a:lnTo>
                <a:lnTo>
                  <a:pt x="73" y="2"/>
                </a:lnTo>
                <a:lnTo>
                  <a:pt x="35" y="60"/>
                </a:lnTo>
                <a:lnTo>
                  <a:pt x="16" y="35"/>
                </a:lnTo>
                <a:lnTo>
                  <a:pt x="0" y="35"/>
                </a:lnTo>
                <a:lnTo>
                  <a:pt x="0" y="37"/>
                </a:lnTo>
                <a:lnTo>
                  <a:pt x="30" y="77"/>
                </a:lnTo>
                <a:lnTo>
                  <a:pt x="30" y="77"/>
                </a:lnTo>
                <a:lnTo>
                  <a:pt x="33" y="80"/>
                </a:lnTo>
                <a:lnTo>
                  <a:pt x="35" y="80"/>
                </a:lnTo>
                <a:lnTo>
                  <a:pt x="37" y="80"/>
                </a:lnTo>
                <a:lnTo>
                  <a:pt x="37" y="80"/>
                </a:lnTo>
                <a:lnTo>
                  <a:pt x="39" y="80"/>
                </a:lnTo>
                <a:lnTo>
                  <a:pt x="43" y="77"/>
                </a:lnTo>
                <a:lnTo>
                  <a:pt x="86" y="11"/>
                </a:lnTo>
                <a:lnTo>
                  <a:pt x="86" y="11"/>
                </a:lnTo>
                <a:lnTo>
                  <a:pt x="86" y="7"/>
                </a:lnTo>
                <a:lnTo>
                  <a:pt x="86" y="5"/>
                </a:lnTo>
                <a:lnTo>
                  <a:pt x="86" y="2"/>
                </a:lnTo>
                <a:lnTo>
                  <a:pt x="84" y="0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1042"/>
          <p:cNvSpPr>
            <a:spLocks/>
          </p:cNvSpPr>
          <p:nvPr/>
        </p:nvSpPr>
        <p:spPr bwMode="auto">
          <a:xfrm>
            <a:off x="3406228" y="3259298"/>
            <a:ext cx="97460" cy="118344"/>
          </a:xfrm>
          <a:custGeom>
            <a:avLst/>
            <a:gdLst>
              <a:gd name="T0" fmla="*/ 26 w 28"/>
              <a:gd name="T1" fmla="*/ 26 h 34"/>
              <a:gd name="T2" fmla="*/ 17 w 28"/>
              <a:gd name="T3" fmla="*/ 26 h 34"/>
              <a:gd name="T4" fmla="*/ 17 w 28"/>
              <a:gd name="T5" fmla="*/ 2 h 34"/>
              <a:gd name="T6" fmla="*/ 17 w 28"/>
              <a:gd name="T7" fmla="*/ 2 h 34"/>
              <a:gd name="T8" fmla="*/ 15 w 28"/>
              <a:gd name="T9" fmla="*/ 0 h 34"/>
              <a:gd name="T10" fmla="*/ 11 w 28"/>
              <a:gd name="T11" fmla="*/ 0 h 34"/>
              <a:gd name="T12" fmla="*/ 11 w 28"/>
              <a:gd name="T13" fmla="*/ 0 h 34"/>
              <a:gd name="T14" fmla="*/ 10 w 28"/>
              <a:gd name="T15" fmla="*/ 2 h 34"/>
              <a:gd name="T16" fmla="*/ 10 w 28"/>
              <a:gd name="T17" fmla="*/ 26 h 34"/>
              <a:gd name="T18" fmla="*/ 2 w 28"/>
              <a:gd name="T19" fmla="*/ 26 h 34"/>
              <a:gd name="T20" fmla="*/ 2 w 28"/>
              <a:gd name="T21" fmla="*/ 26 h 34"/>
              <a:gd name="T22" fmla="*/ 0 w 28"/>
              <a:gd name="T23" fmla="*/ 28 h 34"/>
              <a:gd name="T24" fmla="*/ 0 w 28"/>
              <a:gd name="T25" fmla="*/ 32 h 34"/>
              <a:gd name="T26" fmla="*/ 0 w 28"/>
              <a:gd name="T27" fmla="*/ 32 h 34"/>
              <a:gd name="T28" fmla="*/ 2 w 28"/>
              <a:gd name="T29" fmla="*/ 34 h 34"/>
              <a:gd name="T30" fmla="*/ 26 w 28"/>
              <a:gd name="T31" fmla="*/ 34 h 34"/>
              <a:gd name="T32" fmla="*/ 26 w 28"/>
              <a:gd name="T33" fmla="*/ 34 h 34"/>
              <a:gd name="T34" fmla="*/ 28 w 28"/>
              <a:gd name="T35" fmla="*/ 32 h 34"/>
              <a:gd name="T36" fmla="*/ 28 w 28"/>
              <a:gd name="T37" fmla="*/ 28 h 34"/>
              <a:gd name="T38" fmla="*/ 28 w 28"/>
              <a:gd name="T39" fmla="*/ 28 h 34"/>
              <a:gd name="T40" fmla="*/ 26 w 28"/>
              <a:gd name="T41" fmla="*/ 26 h 34"/>
              <a:gd name="T42" fmla="*/ 26 w 28"/>
              <a:gd name="T43" fmla="*/ 2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" h="34">
                <a:moveTo>
                  <a:pt x="26" y="26"/>
                </a:moveTo>
                <a:lnTo>
                  <a:pt x="17" y="26"/>
                </a:lnTo>
                <a:lnTo>
                  <a:pt x="17" y="2"/>
                </a:lnTo>
                <a:lnTo>
                  <a:pt x="17" y="2"/>
                </a:lnTo>
                <a:lnTo>
                  <a:pt x="15" y="0"/>
                </a:lnTo>
                <a:lnTo>
                  <a:pt x="11" y="0"/>
                </a:lnTo>
                <a:lnTo>
                  <a:pt x="11" y="0"/>
                </a:lnTo>
                <a:lnTo>
                  <a:pt x="10" y="2"/>
                </a:lnTo>
                <a:lnTo>
                  <a:pt x="10" y="26"/>
                </a:lnTo>
                <a:lnTo>
                  <a:pt x="2" y="26"/>
                </a:lnTo>
                <a:lnTo>
                  <a:pt x="2" y="26"/>
                </a:lnTo>
                <a:lnTo>
                  <a:pt x="0" y="28"/>
                </a:lnTo>
                <a:lnTo>
                  <a:pt x="0" y="32"/>
                </a:lnTo>
                <a:lnTo>
                  <a:pt x="0" y="32"/>
                </a:lnTo>
                <a:lnTo>
                  <a:pt x="2" y="34"/>
                </a:lnTo>
                <a:lnTo>
                  <a:pt x="26" y="34"/>
                </a:lnTo>
                <a:lnTo>
                  <a:pt x="26" y="34"/>
                </a:lnTo>
                <a:lnTo>
                  <a:pt x="28" y="32"/>
                </a:lnTo>
                <a:lnTo>
                  <a:pt x="28" y="28"/>
                </a:lnTo>
                <a:lnTo>
                  <a:pt x="28" y="28"/>
                </a:lnTo>
                <a:lnTo>
                  <a:pt x="26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1043"/>
          <p:cNvSpPr>
            <a:spLocks/>
          </p:cNvSpPr>
          <p:nvPr/>
        </p:nvSpPr>
        <p:spPr bwMode="auto">
          <a:xfrm>
            <a:off x="3347055" y="3057418"/>
            <a:ext cx="208841" cy="215803"/>
          </a:xfrm>
          <a:custGeom>
            <a:avLst/>
            <a:gdLst>
              <a:gd name="T0" fmla="*/ 58 w 60"/>
              <a:gd name="T1" fmla="*/ 7 h 62"/>
              <a:gd name="T2" fmla="*/ 60 w 60"/>
              <a:gd name="T3" fmla="*/ 30 h 62"/>
              <a:gd name="T4" fmla="*/ 60 w 60"/>
              <a:gd name="T5" fmla="*/ 37 h 62"/>
              <a:gd name="T6" fmla="*/ 60 w 60"/>
              <a:gd name="T7" fmla="*/ 41 h 62"/>
              <a:gd name="T8" fmla="*/ 57 w 60"/>
              <a:gd name="T9" fmla="*/ 48 h 62"/>
              <a:gd name="T10" fmla="*/ 49 w 60"/>
              <a:gd name="T11" fmla="*/ 56 h 62"/>
              <a:gd name="T12" fmla="*/ 40 w 60"/>
              <a:gd name="T13" fmla="*/ 60 h 62"/>
              <a:gd name="T14" fmla="*/ 32 w 60"/>
              <a:gd name="T15" fmla="*/ 62 h 62"/>
              <a:gd name="T16" fmla="*/ 30 w 60"/>
              <a:gd name="T17" fmla="*/ 62 h 62"/>
              <a:gd name="T18" fmla="*/ 30 w 60"/>
              <a:gd name="T19" fmla="*/ 62 h 62"/>
              <a:gd name="T20" fmla="*/ 25 w 60"/>
              <a:gd name="T21" fmla="*/ 62 h 62"/>
              <a:gd name="T22" fmla="*/ 23 w 60"/>
              <a:gd name="T23" fmla="*/ 60 h 62"/>
              <a:gd name="T24" fmla="*/ 15 w 60"/>
              <a:gd name="T25" fmla="*/ 58 h 62"/>
              <a:gd name="T26" fmla="*/ 8 w 60"/>
              <a:gd name="T27" fmla="*/ 50 h 62"/>
              <a:gd name="T28" fmla="*/ 2 w 60"/>
              <a:gd name="T29" fmla="*/ 41 h 62"/>
              <a:gd name="T30" fmla="*/ 0 w 60"/>
              <a:gd name="T31" fmla="*/ 15 h 62"/>
              <a:gd name="T32" fmla="*/ 2 w 60"/>
              <a:gd name="T33" fmla="*/ 7 h 62"/>
              <a:gd name="T34" fmla="*/ 4 w 60"/>
              <a:gd name="T35" fmla="*/ 0 h 62"/>
              <a:gd name="T36" fmla="*/ 6 w 60"/>
              <a:gd name="T37" fmla="*/ 2 h 62"/>
              <a:gd name="T38" fmla="*/ 6 w 60"/>
              <a:gd name="T39" fmla="*/ 7 h 62"/>
              <a:gd name="T40" fmla="*/ 6 w 60"/>
              <a:gd name="T41" fmla="*/ 30 h 62"/>
              <a:gd name="T42" fmla="*/ 6 w 60"/>
              <a:gd name="T43" fmla="*/ 37 h 62"/>
              <a:gd name="T44" fmla="*/ 10 w 60"/>
              <a:gd name="T45" fmla="*/ 45 h 62"/>
              <a:gd name="T46" fmla="*/ 15 w 60"/>
              <a:gd name="T47" fmla="*/ 52 h 62"/>
              <a:gd name="T48" fmla="*/ 23 w 60"/>
              <a:gd name="T49" fmla="*/ 56 h 62"/>
              <a:gd name="T50" fmla="*/ 30 w 60"/>
              <a:gd name="T51" fmla="*/ 56 h 62"/>
              <a:gd name="T52" fmla="*/ 30 w 60"/>
              <a:gd name="T53" fmla="*/ 56 h 62"/>
              <a:gd name="T54" fmla="*/ 32 w 60"/>
              <a:gd name="T55" fmla="*/ 56 h 62"/>
              <a:gd name="T56" fmla="*/ 36 w 60"/>
              <a:gd name="T57" fmla="*/ 56 h 62"/>
              <a:gd name="T58" fmla="*/ 43 w 60"/>
              <a:gd name="T59" fmla="*/ 54 h 62"/>
              <a:gd name="T60" fmla="*/ 51 w 60"/>
              <a:gd name="T61" fmla="*/ 48 h 62"/>
              <a:gd name="T62" fmla="*/ 55 w 60"/>
              <a:gd name="T63" fmla="*/ 39 h 62"/>
              <a:gd name="T64" fmla="*/ 55 w 60"/>
              <a:gd name="T65" fmla="*/ 15 h 62"/>
              <a:gd name="T66" fmla="*/ 55 w 60"/>
              <a:gd name="T67" fmla="*/ 7 h 62"/>
              <a:gd name="T68" fmla="*/ 55 w 60"/>
              <a:gd name="T69" fmla="*/ 2 h 62"/>
              <a:gd name="T70" fmla="*/ 57 w 60"/>
              <a:gd name="T7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2">
                <a:moveTo>
                  <a:pt x="58" y="7"/>
                </a:moveTo>
                <a:lnTo>
                  <a:pt x="58" y="7"/>
                </a:lnTo>
                <a:lnTo>
                  <a:pt x="60" y="15"/>
                </a:lnTo>
                <a:lnTo>
                  <a:pt x="60" y="30"/>
                </a:lnTo>
                <a:lnTo>
                  <a:pt x="60" y="30"/>
                </a:lnTo>
                <a:lnTo>
                  <a:pt x="60" y="37"/>
                </a:lnTo>
                <a:lnTo>
                  <a:pt x="60" y="37"/>
                </a:lnTo>
                <a:lnTo>
                  <a:pt x="60" y="41"/>
                </a:lnTo>
                <a:lnTo>
                  <a:pt x="60" y="41"/>
                </a:lnTo>
                <a:lnTo>
                  <a:pt x="57" y="48"/>
                </a:lnTo>
                <a:lnTo>
                  <a:pt x="57" y="48"/>
                </a:lnTo>
                <a:lnTo>
                  <a:pt x="49" y="56"/>
                </a:lnTo>
                <a:lnTo>
                  <a:pt x="49" y="56"/>
                </a:lnTo>
                <a:lnTo>
                  <a:pt x="40" y="60"/>
                </a:lnTo>
                <a:lnTo>
                  <a:pt x="40" y="60"/>
                </a:lnTo>
                <a:lnTo>
                  <a:pt x="32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30" y="62"/>
                </a:lnTo>
                <a:lnTo>
                  <a:pt x="25" y="62"/>
                </a:lnTo>
                <a:lnTo>
                  <a:pt x="25" y="62"/>
                </a:lnTo>
                <a:lnTo>
                  <a:pt x="23" y="60"/>
                </a:lnTo>
                <a:lnTo>
                  <a:pt x="23" y="60"/>
                </a:lnTo>
                <a:lnTo>
                  <a:pt x="15" y="58"/>
                </a:lnTo>
                <a:lnTo>
                  <a:pt x="15" y="58"/>
                </a:lnTo>
                <a:lnTo>
                  <a:pt x="8" y="50"/>
                </a:lnTo>
                <a:lnTo>
                  <a:pt x="8" y="50"/>
                </a:lnTo>
                <a:lnTo>
                  <a:pt x="2" y="41"/>
                </a:lnTo>
                <a:lnTo>
                  <a:pt x="2" y="41"/>
                </a:lnTo>
                <a:lnTo>
                  <a:pt x="0" y="30"/>
                </a:lnTo>
                <a:lnTo>
                  <a:pt x="0" y="15"/>
                </a:lnTo>
                <a:lnTo>
                  <a:pt x="0" y="15"/>
                </a:lnTo>
                <a:lnTo>
                  <a:pt x="2" y="7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2"/>
                </a:lnTo>
                <a:lnTo>
                  <a:pt x="6" y="7"/>
                </a:lnTo>
                <a:lnTo>
                  <a:pt x="6" y="7"/>
                </a:lnTo>
                <a:lnTo>
                  <a:pt x="6" y="15"/>
                </a:lnTo>
                <a:lnTo>
                  <a:pt x="6" y="30"/>
                </a:lnTo>
                <a:lnTo>
                  <a:pt x="6" y="30"/>
                </a:lnTo>
                <a:lnTo>
                  <a:pt x="6" y="37"/>
                </a:lnTo>
                <a:lnTo>
                  <a:pt x="6" y="37"/>
                </a:lnTo>
                <a:lnTo>
                  <a:pt x="10" y="45"/>
                </a:lnTo>
                <a:lnTo>
                  <a:pt x="10" y="45"/>
                </a:lnTo>
                <a:lnTo>
                  <a:pt x="15" y="52"/>
                </a:lnTo>
                <a:lnTo>
                  <a:pt x="15" y="52"/>
                </a:lnTo>
                <a:lnTo>
                  <a:pt x="23" y="56"/>
                </a:lnTo>
                <a:lnTo>
                  <a:pt x="23" y="56"/>
                </a:lnTo>
                <a:lnTo>
                  <a:pt x="30" y="56"/>
                </a:lnTo>
                <a:lnTo>
                  <a:pt x="30" y="56"/>
                </a:lnTo>
                <a:lnTo>
                  <a:pt x="30" y="56"/>
                </a:lnTo>
                <a:lnTo>
                  <a:pt x="32" y="56"/>
                </a:lnTo>
                <a:lnTo>
                  <a:pt x="32" y="56"/>
                </a:lnTo>
                <a:lnTo>
                  <a:pt x="36" y="56"/>
                </a:lnTo>
                <a:lnTo>
                  <a:pt x="36" y="56"/>
                </a:lnTo>
                <a:lnTo>
                  <a:pt x="43" y="54"/>
                </a:lnTo>
                <a:lnTo>
                  <a:pt x="43" y="54"/>
                </a:lnTo>
                <a:lnTo>
                  <a:pt x="51" y="48"/>
                </a:lnTo>
                <a:lnTo>
                  <a:pt x="51" y="48"/>
                </a:lnTo>
                <a:lnTo>
                  <a:pt x="55" y="39"/>
                </a:lnTo>
                <a:lnTo>
                  <a:pt x="55" y="39"/>
                </a:lnTo>
                <a:lnTo>
                  <a:pt x="55" y="30"/>
                </a:lnTo>
                <a:lnTo>
                  <a:pt x="55" y="15"/>
                </a:lnTo>
                <a:lnTo>
                  <a:pt x="55" y="15"/>
                </a:lnTo>
                <a:lnTo>
                  <a:pt x="55" y="7"/>
                </a:lnTo>
                <a:lnTo>
                  <a:pt x="55" y="2"/>
                </a:lnTo>
                <a:lnTo>
                  <a:pt x="55" y="2"/>
                </a:lnTo>
                <a:lnTo>
                  <a:pt x="57" y="0"/>
                </a:lnTo>
                <a:lnTo>
                  <a:pt x="57" y="0"/>
                </a:lnTo>
                <a:lnTo>
                  <a:pt x="5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Freeform 1044"/>
          <p:cNvSpPr>
            <a:spLocks noEditPoints="1"/>
          </p:cNvSpPr>
          <p:nvPr/>
        </p:nvSpPr>
        <p:spPr bwMode="auto">
          <a:xfrm>
            <a:off x="3381862" y="2900785"/>
            <a:ext cx="149670" cy="330667"/>
          </a:xfrm>
          <a:custGeom>
            <a:avLst/>
            <a:gdLst>
              <a:gd name="T0" fmla="*/ 13 w 43"/>
              <a:gd name="T1" fmla="*/ 20 h 95"/>
              <a:gd name="T2" fmla="*/ 17 w 43"/>
              <a:gd name="T3" fmla="*/ 22 h 95"/>
              <a:gd name="T4" fmla="*/ 17 w 43"/>
              <a:gd name="T5" fmla="*/ 24 h 95"/>
              <a:gd name="T6" fmla="*/ 13 w 43"/>
              <a:gd name="T7" fmla="*/ 28 h 95"/>
              <a:gd name="T8" fmla="*/ 0 w 43"/>
              <a:gd name="T9" fmla="*/ 33 h 95"/>
              <a:gd name="T10" fmla="*/ 13 w 43"/>
              <a:gd name="T11" fmla="*/ 33 h 95"/>
              <a:gd name="T12" fmla="*/ 17 w 43"/>
              <a:gd name="T13" fmla="*/ 35 h 95"/>
              <a:gd name="T14" fmla="*/ 17 w 43"/>
              <a:gd name="T15" fmla="*/ 37 h 95"/>
              <a:gd name="T16" fmla="*/ 0 w 43"/>
              <a:gd name="T17" fmla="*/ 39 h 95"/>
              <a:gd name="T18" fmla="*/ 13 w 43"/>
              <a:gd name="T19" fmla="*/ 45 h 95"/>
              <a:gd name="T20" fmla="*/ 17 w 43"/>
              <a:gd name="T21" fmla="*/ 45 h 95"/>
              <a:gd name="T22" fmla="*/ 17 w 43"/>
              <a:gd name="T23" fmla="*/ 47 h 95"/>
              <a:gd name="T24" fmla="*/ 13 w 43"/>
              <a:gd name="T25" fmla="*/ 50 h 95"/>
              <a:gd name="T26" fmla="*/ 0 w 43"/>
              <a:gd name="T27" fmla="*/ 56 h 95"/>
              <a:gd name="T28" fmla="*/ 13 w 43"/>
              <a:gd name="T29" fmla="*/ 56 h 95"/>
              <a:gd name="T30" fmla="*/ 17 w 43"/>
              <a:gd name="T31" fmla="*/ 58 h 95"/>
              <a:gd name="T32" fmla="*/ 17 w 43"/>
              <a:gd name="T33" fmla="*/ 62 h 95"/>
              <a:gd name="T34" fmla="*/ 0 w 43"/>
              <a:gd name="T35" fmla="*/ 62 h 95"/>
              <a:gd name="T36" fmla="*/ 13 w 43"/>
              <a:gd name="T37" fmla="*/ 67 h 95"/>
              <a:gd name="T38" fmla="*/ 17 w 43"/>
              <a:gd name="T39" fmla="*/ 67 h 95"/>
              <a:gd name="T40" fmla="*/ 17 w 43"/>
              <a:gd name="T41" fmla="*/ 69 h 95"/>
              <a:gd name="T42" fmla="*/ 13 w 43"/>
              <a:gd name="T43" fmla="*/ 73 h 95"/>
              <a:gd name="T44" fmla="*/ 0 w 43"/>
              <a:gd name="T45" fmla="*/ 75 h 95"/>
              <a:gd name="T46" fmla="*/ 2 w 43"/>
              <a:gd name="T47" fmla="*/ 82 h 95"/>
              <a:gd name="T48" fmla="*/ 13 w 43"/>
              <a:gd name="T49" fmla="*/ 95 h 95"/>
              <a:gd name="T50" fmla="*/ 20 w 43"/>
              <a:gd name="T51" fmla="*/ 0 h 95"/>
              <a:gd name="T52" fmla="*/ 13 w 43"/>
              <a:gd name="T53" fmla="*/ 2 h 95"/>
              <a:gd name="T54" fmla="*/ 2 w 43"/>
              <a:gd name="T55" fmla="*/ 13 h 95"/>
              <a:gd name="T56" fmla="*/ 0 w 43"/>
              <a:gd name="T57" fmla="*/ 20 h 95"/>
              <a:gd name="T58" fmla="*/ 24 w 43"/>
              <a:gd name="T59" fmla="*/ 24 h 95"/>
              <a:gd name="T60" fmla="*/ 28 w 43"/>
              <a:gd name="T61" fmla="*/ 20 h 95"/>
              <a:gd name="T62" fmla="*/ 43 w 43"/>
              <a:gd name="T63" fmla="*/ 20 h 95"/>
              <a:gd name="T64" fmla="*/ 35 w 43"/>
              <a:gd name="T65" fmla="*/ 7 h 95"/>
              <a:gd name="T66" fmla="*/ 22 w 43"/>
              <a:gd name="T67" fmla="*/ 0 h 95"/>
              <a:gd name="T68" fmla="*/ 22 w 43"/>
              <a:gd name="T69" fmla="*/ 95 h 95"/>
              <a:gd name="T70" fmla="*/ 35 w 43"/>
              <a:gd name="T71" fmla="*/ 90 h 95"/>
              <a:gd name="T72" fmla="*/ 43 w 43"/>
              <a:gd name="T73" fmla="*/ 75 h 95"/>
              <a:gd name="T74" fmla="*/ 28 w 43"/>
              <a:gd name="T75" fmla="*/ 73 h 95"/>
              <a:gd name="T76" fmla="*/ 26 w 43"/>
              <a:gd name="T77" fmla="*/ 73 h 95"/>
              <a:gd name="T78" fmla="*/ 24 w 43"/>
              <a:gd name="T79" fmla="*/ 69 h 95"/>
              <a:gd name="T80" fmla="*/ 28 w 43"/>
              <a:gd name="T81" fmla="*/ 67 h 95"/>
              <a:gd name="T82" fmla="*/ 43 w 43"/>
              <a:gd name="T83" fmla="*/ 62 h 95"/>
              <a:gd name="T84" fmla="*/ 28 w 43"/>
              <a:gd name="T85" fmla="*/ 62 h 95"/>
              <a:gd name="T86" fmla="*/ 24 w 43"/>
              <a:gd name="T87" fmla="*/ 58 h 95"/>
              <a:gd name="T88" fmla="*/ 26 w 43"/>
              <a:gd name="T89" fmla="*/ 56 h 95"/>
              <a:gd name="T90" fmla="*/ 43 w 43"/>
              <a:gd name="T91" fmla="*/ 56 h 95"/>
              <a:gd name="T92" fmla="*/ 28 w 43"/>
              <a:gd name="T93" fmla="*/ 50 h 95"/>
              <a:gd name="T94" fmla="*/ 26 w 43"/>
              <a:gd name="T95" fmla="*/ 50 h 95"/>
              <a:gd name="T96" fmla="*/ 24 w 43"/>
              <a:gd name="T97" fmla="*/ 47 h 95"/>
              <a:gd name="T98" fmla="*/ 28 w 43"/>
              <a:gd name="T99" fmla="*/ 45 h 95"/>
              <a:gd name="T100" fmla="*/ 43 w 43"/>
              <a:gd name="T101" fmla="*/ 39 h 95"/>
              <a:gd name="T102" fmla="*/ 28 w 43"/>
              <a:gd name="T103" fmla="*/ 39 h 95"/>
              <a:gd name="T104" fmla="*/ 24 w 43"/>
              <a:gd name="T105" fmla="*/ 35 h 95"/>
              <a:gd name="T106" fmla="*/ 26 w 43"/>
              <a:gd name="T107" fmla="*/ 33 h 95"/>
              <a:gd name="T108" fmla="*/ 43 w 43"/>
              <a:gd name="T109" fmla="*/ 33 h 95"/>
              <a:gd name="T110" fmla="*/ 28 w 43"/>
              <a:gd name="T111" fmla="*/ 28 h 95"/>
              <a:gd name="T112" fmla="*/ 26 w 43"/>
              <a:gd name="T113" fmla="*/ 26 h 95"/>
              <a:gd name="T114" fmla="*/ 24 w 43"/>
              <a:gd name="T115" fmla="*/ 2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" h="95">
                <a:moveTo>
                  <a:pt x="0" y="20"/>
                </a:moveTo>
                <a:lnTo>
                  <a:pt x="13" y="20"/>
                </a:lnTo>
                <a:lnTo>
                  <a:pt x="13" y="20"/>
                </a:lnTo>
                <a:lnTo>
                  <a:pt x="17" y="22"/>
                </a:lnTo>
                <a:lnTo>
                  <a:pt x="17" y="24"/>
                </a:lnTo>
                <a:lnTo>
                  <a:pt x="17" y="24"/>
                </a:lnTo>
                <a:lnTo>
                  <a:pt x="17" y="26"/>
                </a:lnTo>
                <a:lnTo>
                  <a:pt x="13" y="28"/>
                </a:lnTo>
                <a:lnTo>
                  <a:pt x="0" y="28"/>
                </a:lnTo>
                <a:lnTo>
                  <a:pt x="0" y="33"/>
                </a:lnTo>
                <a:lnTo>
                  <a:pt x="13" y="33"/>
                </a:lnTo>
                <a:lnTo>
                  <a:pt x="13" y="33"/>
                </a:lnTo>
                <a:lnTo>
                  <a:pt x="17" y="33"/>
                </a:lnTo>
                <a:lnTo>
                  <a:pt x="17" y="35"/>
                </a:lnTo>
                <a:lnTo>
                  <a:pt x="17" y="35"/>
                </a:lnTo>
                <a:lnTo>
                  <a:pt x="17" y="37"/>
                </a:lnTo>
                <a:lnTo>
                  <a:pt x="13" y="39"/>
                </a:lnTo>
                <a:lnTo>
                  <a:pt x="0" y="39"/>
                </a:lnTo>
                <a:lnTo>
                  <a:pt x="0" y="45"/>
                </a:lnTo>
                <a:lnTo>
                  <a:pt x="13" y="45"/>
                </a:lnTo>
                <a:lnTo>
                  <a:pt x="13" y="45"/>
                </a:lnTo>
                <a:lnTo>
                  <a:pt x="17" y="45"/>
                </a:lnTo>
                <a:lnTo>
                  <a:pt x="17" y="47"/>
                </a:lnTo>
                <a:lnTo>
                  <a:pt x="17" y="47"/>
                </a:lnTo>
                <a:lnTo>
                  <a:pt x="17" y="50"/>
                </a:lnTo>
                <a:lnTo>
                  <a:pt x="13" y="50"/>
                </a:lnTo>
                <a:lnTo>
                  <a:pt x="0" y="50"/>
                </a:lnTo>
                <a:lnTo>
                  <a:pt x="0" y="56"/>
                </a:lnTo>
                <a:lnTo>
                  <a:pt x="13" y="56"/>
                </a:lnTo>
                <a:lnTo>
                  <a:pt x="13" y="56"/>
                </a:lnTo>
                <a:lnTo>
                  <a:pt x="17" y="56"/>
                </a:lnTo>
                <a:lnTo>
                  <a:pt x="17" y="58"/>
                </a:lnTo>
                <a:lnTo>
                  <a:pt x="17" y="58"/>
                </a:lnTo>
                <a:lnTo>
                  <a:pt x="17" y="62"/>
                </a:lnTo>
                <a:lnTo>
                  <a:pt x="13" y="62"/>
                </a:lnTo>
                <a:lnTo>
                  <a:pt x="0" y="62"/>
                </a:lnTo>
                <a:lnTo>
                  <a:pt x="0" y="67"/>
                </a:lnTo>
                <a:lnTo>
                  <a:pt x="13" y="67"/>
                </a:lnTo>
                <a:lnTo>
                  <a:pt x="13" y="67"/>
                </a:lnTo>
                <a:lnTo>
                  <a:pt x="17" y="67"/>
                </a:lnTo>
                <a:lnTo>
                  <a:pt x="17" y="69"/>
                </a:lnTo>
                <a:lnTo>
                  <a:pt x="17" y="69"/>
                </a:lnTo>
                <a:lnTo>
                  <a:pt x="17" y="73"/>
                </a:lnTo>
                <a:lnTo>
                  <a:pt x="13" y="73"/>
                </a:lnTo>
                <a:lnTo>
                  <a:pt x="0" y="73"/>
                </a:lnTo>
                <a:lnTo>
                  <a:pt x="0" y="75"/>
                </a:lnTo>
                <a:lnTo>
                  <a:pt x="0" y="75"/>
                </a:lnTo>
                <a:lnTo>
                  <a:pt x="2" y="82"/>
                </a:lnTo>
                <a:lnTo>
                  <a:pt x="5" y="90"/>
                </a:lnTo>
                <a:lnTo>
                  <a:pt x="13" y="95"/>
                </a:lnTo>
                <a:lnTo>
                  <a:pt x="20" y="95"/>
                </a:lnTo>
                <a:lnTo>
                  <a:pt x="20" y="0"/>
                </a:lnTo>
                <a:lnTo>
                  <a:pt x="20" y="0"/>
                </a:lnTo>
                <a:lnTo>
                  <a:pt x="13" y="2"/>
                </a:lnTo>
                <a:lnTo>
                  <a:pt x="5" y="5"/>
                </a:lnTo>
                <a:lnTo>
                  <a:pt x="2" y="13"/>
                </a:lnTo>
                <a:lnTo>
                  <a:pt x="0" y="20"/>
                </a:lnTo>
                <a:lnTo>
                  <a:pt x="0" y="20"/>
                </a:lnTo>
                <a:close/>
                <a:moveTo>
                  <a:pt x="24" y="24"/>
                </a:moveTo>
                <a:lnTo>
                  <a:pt x="24" y="24"/>
                </a:lnTo>
                <a:lnTo>
                  <a:pt x="26" y="22"/>
                </a:lnTo>
                <a:lnTo>
                  <a:pt x="28" y="20"/>
                </a:lnTo>
                <a:lnTo>
                  <a:pt x="43" y="20"/>
                </a:lnTo>
                <a:lnTo>
                  <a:pt x="43" y="20"/>
                </a:lnTo>
                <a:lnTo>
                  <a:pt x="41" y="13"/>
                </a:lnTo>
                <a:lnTo>
                  <a:pt x="35" y="7"/>
                </a:lnTo>
                <a:lnTo>
                  <a:pt x="30" y="2"/>
                </a:lnTo>
                <a:lnTo>
                  <a:pt x="22" y="0"/>
                </a:lnTo>
                <a:lnTo>
                  <a:pt x="22" y="95"/>
                </a:lnTo>
                <a:lnTo>
                  <a:pt x="22" y="95"/>
                </a:lnTo>
                <a:lnTo>
                  <a:pt x="30" y="93"/>
                </a:lnTo>
                <a:lnTo>
                  <a:pt x="35" y="90"/>
                </a:lnTo>
                <a:lnTo>
                  <a:pt x="41" y="82"/>
                </a:lnTo>
                <a:lnTo>
                  <a:pt x="43" y="75"/>
                </a:lnTo>
                <a:lnTo>
                  <a:pt x="43" y="73"/>
                </a:lnTo>
                <a:lnTo>
                  <a:pt x="28" y="73"/>
                </a:lnTo>
                <a:lnTo>
                  <a:pt x="28" y="73"/>
                </a:lnTo>
                <a:lnTo>
                  <a:pt x="26" y="73"/>
                </a:lnTo>
                <a:lnTo>
                  <a:pt x="24" y="69"/>
                </a:lnTo>
                <a:lnTo>
                  <a:pt x="24" y="69"/>
                </a:lnTo>
                <a:lnTo>
                  <a:pt x="26" y="67"/>
                </a:lnTo>
                <a:lnTo>
                  <a:pt x="28" y="67"/>
                </a:lnTo>
                <a:lnTo>
                  <a:pt x="43" y="67"/>
                </a:lnTo>
                <a:lnTo>
                  <a:pt x="43" y="62"/>
                </a:lnTo>
                <a:lnTo>
                  <a:pt x="28" y="62"/>
                </a:lnTo>
                <a:lnTo>
                  <a:pt x="28" y="62"/>
                </a:lnTo>
                <a:lnTo>
                  <a:pt x="26" y="62"/>
                </a:lnTo>
                <a:lnTo>
                  <a:pt x="24" y="58"/>
                </a:lnTo>
                <a:lnTo>
                  <a:pt x="24" y="58"/>
                </a:lnTo>
                <a:lnTo>
                  <a:pt x="26" y="56"/>
                </a:lnTo>
                <a:lnTo>
                  <a:pt x="28" y="56"/>
                </a:lnTo>
                <a:lnTo>
                  <a:pt x="43" y="56"/>
                </a:lnTo>
                <a:lnTo>
                  <a:pt x="43" y="50"/>
                </a:lnTo>
                <a:lnTo>
                  <a:pt x="28" y="50"/>
                </a:lnTo>
                <a:lnTo>
                  <a:pt x="28" y="50"/>
                </a:lnTo>
                <a:lnTo>
                  <a:pt x="26" y="50"/>
                </a:lnTo>
                <a:lnTo>
                  <a:pt x="24" y="47"/>
                </a:lnTo>
                <a:lnTo>
                  <a:pt x="24" y="47"/>
                </a:lnTo>
                <a:lnTo>
                  <a:pt x="26" y="45"/>
                </a:lnTo>
                <a:lnTo>
                  <a:pt x="28" y="45"/>
                </a:lnTo>
                <a:lnTo>
                  <a:pt x="43" y="45"/>
                </a:lnTo>
                <a:lnTo>
                  <a:pt x="43" y="39"/>
                </a:lnTo>
                <a:lnTo>
                  <a:pt x="28" y="39"/>
                </a:lnTo>
                <a:lnTo>
                  <a:pt x="28" y="39"/>
                </a:lnTo>
                <a:lnTo>
                  <a:pt x="26" y="37"/>
                </a:lnTo>
                <a:lnTo>
                  <a:pt x="24" y="35"/>
                </a:lnTo>
                <a:lnTo>
                  <a:pt x="24" y="35"/>
                </a:lnTo>
                <a:lnTo>
                  <a:pt x="26" y="33"/>
                </a:lnTo>
                <a:lnTo>
                  <a:pt x="28" y="33"/>
                </a:lnTo>
                <a:lnTo>
                  <a:pt x="43" y="33"/>
                </a:lnTo>
                <a:lnTo>
                  <a:pt x="43" y="28"/>
                </a:lnTo>
                <a:lnTo>
                  <a:pt x="28" y="28"/>
                </a:lnTo>
                <a:lnTo>
                  <a:pt x="28" y="28"/>
                </a:lnTo>
                <a:lnTo>
                  <a:pt x="26" y="26"/>
                </a:lnTo>
                <a:lnTo>
                  <a:pt x="24" y="24"/>
                </a:lnTo>
                <a:lnTo>
                  <a:pt x="24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Freeform 1045"/>
          <p:cNvSpPr>
            <a:spLocks noEditPoints="1"/>
          </p:cNvSpPr>
          <p:nvPr/>
        </p:nvSpPr>
        <p:spPr bwMode="auto">
          <a:xfrm>
            <a:off x="4422590" y="3005206"/>
            <a:ext cx="452490" cy="278456"/>
          </a:xfrm>
          <a:custGeom>
            <a:avLst/>
            <a:gdLst>
              <a:gd name="T0" fmla="*/ 122 w 130"/>
              <a:gd name="T1" fmla="*/ 65 h 80"/>
              <a:gd name="T2" fmla="*/ 122 w 130"/>
              <a:gd name="T3" fmla="*/ 65 h 80"/>
              <a:gd name="T4" fmla="*/ 122 w 130"/>
              <a:gd name="T5" fmla="*/ 3 h 80"/>
              <a:gd name="T6" fmla="*/ 122 w 130"/>
              <a:gd name="T7" fmla="*/ 3 h 80"/>
              <a:gd name="T8" fmla="*/ 120 w 130"/>
              <a:gd name="T9" fmla="*/ 2 h 80"/>
              <a:gd name="T10" fmla="*/ 120 w 130"/>
              <a:gd name="T11" fmla="*/ 2 h 80"/>
              <a:gd name="T12" fmla="*/ 119 w 130"/>
              <a:gd name="T13" fmla="*/ 0 h 80"/>
              <a:gd name="T14" fmla="*/ 14 w 130"/>
              <a:gd name="T15" fmla="*/ 0 h 80"/>
              <a:gd name="T16" fmla="*/ 14 w 130"/>
              <a:gd name="T17" fmla="*/ 0 h 80"/>
              <a:gd name="T18" fmla="*/ 10 w 130"/>
              <a:gd name="T19" fmla="*/ 2 h 80"/>
              <a:gd name="T20" fmla="*/ 10 w 130"/>
              <a:gd name="T21" fmla="*/ 2 h 80"/>
              <a:gd name="T22" fmla="*/ 10 w 130"/>
              <a:gd name="T23" fmla="*/ 3 h 80"/>
              <a:gd name="T24" fmla="*/ 10 w 130"/>
              <a:gd name="T25" fmla="*/ 65 h 80"/>
              <a:gd name="T26" fmla="*/ 8 w 130"/>
              <a:gd name="T27" fmla="*/ 65 h 80"/>
              <a:gd name="T28" fmla="*/ 8 w 130"/>
              <a:gd name="T29" fmla="*/ 65 h 80"/>
              <a:gd name="T30" fmla="*/ 2 w 130"/>
              <a:gd name="T31" fmla="*/ 67 h 80"/>
              <a:gd name="T32" fmla="*/ 0 w 130"/>
              <a:gd name="T33" fmla="*/ 73 h 80"/>
              <a:gd name="T34" fmla="*/ 0 w 130"/>
              <a:gd name="T35" fmla="*/ 73 h 80"/>
              <a:gd name="T36" fmla="*/ 2 w 130"/>
              <a:gd name="T37" fmla="*/ 78 h 80"/>
              <a:gd name="T38" fmla="*/ 8 w 130"/>
              <a:gd name="T39" fmla="*/ 80 h 80"/>
              <a:gd name="T40" fmla="*/ 122 w 130"/>
              <a:gd name="T41" fmla="*/ 80 h 80"/>
              <a:gd name="T42" fmla="*/ 122 w 130"/>
              <a:gd name="T43" fmla="*/ 80 h 80"/>
              <a:gd name="T44" fmla="*/ 128 w 130"/>
              <a:gd name="T45" fmla="*/ 78 h 80"/>
              <a:gd name="T46" fmla="*/ 130 w 130"/>
              <a:gd name="T47" fmla="*/ 73 h 80"/>
              <a:gd name="T48" fmla="*/ 130 w 130"/>
              <a:gd name="T49" fmla="*/ 73 h 80"/>
              <a:gd name="T50" fmla="*/ 128 w 130"/>
              <a:gd name="T51" fmla="*/ 67 h 80"/>
              <a:gd name="T52" fmla="*/ 122 w 130"/>
              <a:gd name="T53" fmla="*/ 65 h 80"/>
              <a:gd name="T54" fmla="*/ 122 w 130"/>
              <a:gd name="T55" fmla="*/ 65 h 80"/>
              <a:gd name="T56" fmla="*/ 89 w 130"/>
              <a:gd name="T57" fmla="*/ 75 h 80"/>
              <a:gd name="T58" fmla="*/ 89 w 130"/>
              <a:gd name="T59" fmla="*/ 75 h 80"/>
              <a:gd name="T60" fmla="*/ 87 w 130"/>
              <a:gd name="T61" fmla="*/ 75 h 80"/>
              <a:gd name="T62" fmla="*/ 44 w 130"/>
              <a:gd name="T63" fmla="*/ 75 h 80"/>
              <a:gd name="T64" fmla="*/ 44 w 130"/>
              <a:gd name="T65" fmla="*/ 75 h 80"/>
              <a:gd name="T66" fmla="*/ 44 w 130"/>
              <a:gd name="T67" fmla="*/ 75 h 80"/>
              <a:gd name="T68" fmla="*/ 44 w 130"/>
              <a:gd name="T69" fmla="*/ 69 h 80"/>
              <a:gd name="T70" fmla="*/ 44 w 130"/>
              <a:gd name="T71" fmla="*/ 69 h 80"/>
              <a:gd name="T72" fmla="*/ 44 w 130"/>
              <a:gd name="T73" fmla="*/ 67 h 80"/>
              <a:gd name="T74" fmla="*/ 87 w 130"/>
              <a:gd name="T75" fmla="*/ 67 h 80"/>
              <a:gd name="T76" fmla="*/ 87 w 130"/>
              <a:gd name="T77" fmla="*/ 67 h 80"/>
              <a:gd name="T78" fmla="*/ 89 w 130"/>
              <a:gd name="T79" fmla="*/ 69 h 80"/>
              <a:gd name="T80" fmla="*/ 89 w 130"/>
              <a:gd name="T81" fmla="*/ 75 h 80"/>
              <a:gd name="T82" fmla="*/ 117 w 130"/>
              <a:gd name="T83" fmla="*/ 65 h 80"/>
              <a:gd name="T84" fmla="*/ 14 w 130"/>
              <a:gd name="T85" fmla="*/ 65 h 80"/>
              <a:gd name="T86" fmla="*/ 14 w 130"/>
              <a:gd name="T87" fmla="*/ 5 h 80"/>
              <a:gd name="T88" fmla="*/ 117 w 130"/>
              <a:gd name="T89" fmla="*/ 5 h 80"/>
              <a:gd name="T90" fmla="*/ 117 w 130"/>
              <a:gd name="T91" fmla="*/ 6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" h="80">
                <a:moveTo>
                  <a:pt x="122" y="65"/>
                </a:moveTo>
                <a:lnTo>
                  <a:pt x="122" y="65"/>
                </a:lnTo>
                <a:lnTo>
                  <a:pt x="122" y="3"/>
                </a:lnTo>
                <a:lnTo>
                  <a:pt x="122" y="3"/>
                </a:lnTo>
                <a:lnTo>
                  <a:pt x="120" y="2"/>
                </a:lnTo>
                <a:lnTo>
                  <a:pt x="120" y="2"/>
                </a:lnTo>
                <a:lnTo>
                  <a:pt x="119" y="0"/>
                </a:lnTo>
                <a:lnTo>
                  <a:pt x="14" y="0"/>
                </a:lnTo>
                <a:lnTo>
                  <a:pt x="14" y="0"/>
                </a:lnTo>
                <a:lnTo>
                  <a:pt x="10" y="2"/>
                </a:lnTo>
                <a:lnTo>
                  <a:pt x="10" y="2"/>
                </a:lnTo>
                <a:lnTo>
                  <a:pt x="10" y="3"/>
                </a:lnTo>
                <a:lnTo>
                  <a:pt x="10" y="65"/>
                </a:lnTo>
                <a:lnTo>
                  <a:pt x="8" y="65"/>
                </a:lnTo>
                <a:lnTo>
                  <a:pt x="8" y="65"/>
                </a:lnTo>
                <a:lnTo>
                  <a:pt x="2" y="67"/>
                </a:lnTo>
                <a:lnTo>
                  <a:pt x="0" y="73"/>
                </a:lnTo>
                <a:lnTo>
                  <a:pt x="0" y="73"/>
                </a:lnTo>
                <a:lnTo>
                  <a:pt x="2" y="78"/>
                </a:lnTo>
                <a:lnTo>
                  <a:pt x="8" y="80"/>
                </a:lnTo>
                <a:lnTo>
                  <a:pt x="122" y="80"/>
                </a:lnTo>
                <a:lnTo>
                  <a:pt x="122" y="80"/>
                </a:lnTo>
                <a:lnTo>
                  <a:pt x="128" y="78"/>
                </a:lnTo>
                <a:lnTo>
                  <a:pt x="130" y="73"/>
                </a:lnTo>
                <a:lnTo>
                  <a:pt x="130" y="73"/>
                </a:lnTo>
                <a:lnTo>
                  <a:pt x="128" y="67"/>
                </a:lnTo>
                <a:lnTo>
                  <a:pt x="122" y="65"/>
                </a:lnTo>
                <a:lnTo>
                  <a:pt x="122" y="65"/>
                </a:lnTo>
                <a:close/>
                <a:moveTo>
                  <a:pt x="89" y="75"/>
                </a:moveTo>
                <a:lnTo>
                  <a:pt x="89" y="75"/>
                </a:lnTo>
                <a:lnTo>
                  <a:pt x="87" y="75"/>
                </a:lnTo>
                <a:lnTo>
                  <a:pt x="44" y="75"/>
                </a:lnTo>
                <a:lnTo>
                  <a:pt x="44" y="75"/>
                </a:lnTo>
                <a:lnTo>
                  <a:pt x="44" y="75"/>
                </a:lnTo>
                <a:lnTo>
                  <a:pt x="44" y="69"/>
                </a:lnTo>
                <a:lnTo>
                  <a:pt x="44" y="69"/>
                </a:lnTo>
                <a:lnTo>
                  <a:pt x="44" y="67"/>
                </a:lnTo>
                <a:lnTo>
                  <a:pt x="87" y="67"/>
                </a:lnTo>
                <a:lnTo>
                  <a:pt x="87" y="67"/>
                </a:lnTo>
                <a:lnTo>
                  <a:pt x="89" y="69"/>
                </a:lnTo>
                <a:lnTo>
                  <a:pt x="89" y="75"/>
                </a:lnTo>
                <a:close/>
                <a:moveTo>
                  <a:pt x="117" y="65"/>
                </a:moveTo>
                <a:lnTo>
                  <a:pt x="14" y="65"/>
                </a:lnTo>
                <a:lnTo>
                  <a:pt x="14" y="5"/>
                </a:lnTo>
                <a:lnTo>
                  <a:pt x="117" y="5"/>
                </a:lnTo>
                <a:lnTo>
                  <a:pt x="117" y="6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Freeform 1046"/>
          <p:cNvSpPr>
            <a:spLocks/>
          </p:cNvSpPr>
          <p:nvPr/>
        </p:nvSpPr>
        <p:spPr bwMode="auto">
          <a:xfrm>
            <a:off x="4540932" y="3057418"/>
            <a:ext cx="45250" cy="142710"/>
          </a:xfrm>
          <a:custGeom>
            <a:avLst/>
            <a:gdLst>
              <a:gd name="T0" fmla="*/ 10 w 13"/>
              <a:gd name="T1" fmla="*/ 0 h 41"/>
              <a:gd name="T2" fmla="*/ 10 w 13"/>
              <a:gd name="T3" fmla="*/ 0 h 41"/>
              <a:gd name="T4" fmla="*/ 6 w 13"/>
              <a:gd name="T5" fmla="*/ 3 h 41"/>
              <a:gd name="T6" fmla="*/ 2 w 13"/>
              <a:gd name="T7" fmla="*/ 9 h 41"/>
              <a:gd name="T8" fmla="*/ 0 w 13"/>
              <a:gd name="T9" fmla="*/ 18 h 41"/>
              <a:gd name="T10" fmla="*/ 0 w 13"/>
              <a:gd name="T11" fmla="*/ 18 h 41"/>
              <a:gd name="T12" fmla="*/ 2 w 13"/>
              <a:gd name="T13" fmla="*/ 24 h 41"/>
              <a:gd name="T14" fmla="*/ 4 w 13"/>
              <a:gd name="T15" fmla="*/ 30 h 41"/>
              <a:gd name="T16" fmla="*/ 6 w 13"/>
              <a:gd name="T17" fmla="*/ 35 h 41"/>
              <a:gd name="T18" fmla="*/ 10 w 13"/>
              <a:gd name="T19" fmla="*/ 41 h 41"/>
              <a:gd name="T20" fmla="*/ 10 w 13"/>
              <a:gd name="T21" fmla="*/ 41 h 41"/>
              <a:gd name="T22" fmla="*/ 13 w 13"/>
              <a:gd name="T23" fmla="*/ 41 h 41"/>
              <a:gd name="T24" fmla="*/ 13 w 13"/>
              <a:gd name="T25" fmla="*/ 41 h 41"/>
              <a:gd name="T26" fmla="*/ 13 w 13"/>
              <a:gd name="T27" fmla="*/ 37 h 41"/>
              <a:gd name="T28" fmla="*/ 13 w 13"/>
              <a:gd name="T29" fmla="*/ 37 h 41"/>
              <a:gd name="T30" fmla="*/ 6 w 13"/>
              <a:gd name="T31" fmla="*/ 30 h 41"/>
              <a:gd name="T32" fmla="*/ 4 w 13"/>
              <a:gd name="T33" fmla="*/ 18 h 41"/>
              <a:gd name="T34" fmla="*/ 4 w 13"/>
              <a:gd name="T35" fmla="*/ 18 h 41"/>
              <a:gd name="T36" fmla="*/ 6 w 13"/>
              <a:gd name="T37" fmla="*/ 9 h 41"/>
              <a:gd name="T38" fmla="*/ 11 w 13"/>
              <a:gd name="T39" fmla="*/ 2 h 41"/>
              <a:gd name="T40" fmla="*/ 11 w 13"/>
              <a:gd name="T41" fmla="*/ 2 h 41"/>
              <a:gd name="T42" fmla="*/ 11 w 13"/>
              <a:gd name="T43" fmla="*/ 0 h 41"/>
              <a:gd name="T44" fmla="*/ 11 w 13"/>
              <a:gd name="T45" fmla="*/ 0 h 41"/>
              <a:gd name="T46" fmla="*/ 10 w 13"/>
              <a:gd name="T47" fmla="*/ 0 h 41"/>
              <a:gd name="T48" fmla="*/ 10 w 13"/>
              <a:gd name="T4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" h="41">
                <a:moveTo>
                  <a:pt x="10" y="0"/>
                </a:moveTo>
                <a:lnTo>
                  <a:pt x="10" y="0"/>
                </a:lnTo>
                <a:lnTo>
                  <a:pt x="6" y="3"/>
                </a:lnTo>
                <a:lnTo>
                  <a:pt x="2" y="9"/>
                </a:lnTo>
                <a:lnTo>
                  <a:pt x="0" y="18"/>
                </a:lnTo>
                <a:lnTo>
                  <a:pt x="0" y="18"/>
                </a:lnTo>
                <a:lnTo>
                  <a:pt x="2" y="24"/>
                </a:lnTo>
                <a:lnTo>
                  <a:pt x="4" y="30"/>
                </a:lnTo>
                <a:lnTo>
                  <a:pt x="6" y="35"/>
                </a:lnTo>
                <a:lnTo>
                  <a:pt x="10" y="41"/>
                </a:lnTo>
                <a:lnTo>
                  <a:pt x="10" y="41"/>
                </a:lnTo>
                <a:lnTo>
                  <a:pt x="13" y="41"/>
                </a:lnTo>
                <a:lnTo>
                  <a:pt x="13" y="41"/>
                </a:lnTo>
                <a:lnTo>
                  <a:pt x="13" y="37"/>
                </a:lnTo>
                <a:lnTo>
                  <a:pt x="13" y="37"/>
                </a:lnTo>
                <a:lnTo>
                  <a:pt x="6" y="30"/>
                </a:lnTo>
                <a:lnTo>
                  <a:pt x="4" y="18"/>
                </a:lnTo>
                <a:lnTo>
                  <a:pt x="4" y="18"/>
                </a:lnTo>
                <a:lnTo>
                  <a:pt x="6" y="9"/>
                </a:lnTo>
                <a:lnTo>
                  <a:pt x="11" y="2"/>
                </a:lnTo>
                <a:lnTo>
                  <a:pt x="11" y="2"/>
                </a:lnTo>
                <a:lnTo>
                  <a:pt x="11" y="0"/>
                </a:lnTo>
                <a:lnTo>
                  <a:pt x="11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Freeform 1047"/>
          <p:cNvSpPr>
            <a:spLocks/>
          </p:cNvSpPr>
          <p:nvPr/>
        </p:nvSpPr>
        <p:spPr bwMode="auto">
          <a:xfrm>
            <a:off x="4579219" y="3064379"/>
            <a:ext cx="41769" cy="121826"/>
          </a:xfrm>
          <a:custGeom>
            <a:avLst/>
            <a:gdLst>
              <a:gd name="T0" fmla="*/ 8 w 12"/>
              <a:gd name="T1" fmla="*/ 0 h 35"/>
              <a:gd name="T2" fmla="*/ 8 w 12"/>
              <a:gd name="T3" fmla="*/ 0 h 35"/>
              <a:gd name="T4" fmla="*/ 2 w 12"/>
              <a:gd name="T5" fmla="*/ 9 h 35"/>
              <a:gd name="T6" fmla="*/ 0 w 12"/>
              <a:gd name="T7" fmla="*/ 16 h 35"/>
              <a:gd name="T8" fmla="*/ 0 w 12"/>
              <a:gd name="T9" fmla="*/ 16 h 35"/>
              <a:gd name="T10" fmla="*/ 2 w 12"/>
              <a:gd name="T11" fmla="*/ 26 h 35"/>
              <a:gd name="T12" fmla="*/ 8 w 12"/>
              <a:gd name="T13" fmla="*/ 35 h 35"/>
              <a:gd name="T14" fmla="*/ 8 w 12"/>
              <a:gd name="T15" fmla="*/ 35 h 35"/>
              <a:gd name="T16" fmla="*/ 12 w 12"/>
              <a:gd name="T17" fmla="*/ 35 h 35"/>
              <a:gd name="T18" fmla="*/ 12 w 12"/>
              <a:gd name="T19" fmla="*/ 35 h 35"/>
              <a:gd name="T20" fmla="*/ 12 w 12"/>
              <a:gd name="T21" fmla="*/ 33 h 35"/>
              <a:gd name="T22" fmla="*/ 12 w 12"/>
              <a:gd name="T23" fmla="*/ 33 h 35"/>
              <a:gd name="T24" fmla="*/ 6 w 12"/>
              <a:gd name="T25" fmla="*/ 26 h 35"/>
              <a:gd name="T26" fmla="*/ 4 w 12"/>
              <a:gd name="T27" fmla="*/ 16 h 35"/>
              <a:gd name="T28" fmla="*/ 4 w 12"/>
              <a:gd name="T29" fmla="*/ 16 h 35"/>
              <a:gd name="T30" fmla="*/ 6 w 12"/>
              <a:gd name="T31" fmla="*/ 9 h 35"/>
              <a:gd name="T32" fmla="*/ 10 w 12"/>
              <a:gd name="T33" fmla="*/ 3 h 35"/>
              <a:gd name="T34" fmla="*/ 10 w 12"/>
              <a:gd name="T35" fmla="*/ 3 h 35"/>
              <a:gd name="T36" fmla="*/ 10 w 12"/>
              <a:gd name="T37" fmla="*/ 0 h 35"/>
              <a:gd name="T38" fmla="*/ 10 w 12"/>
              <a:gd name="T39" fmla="*/ 0 h 35"/>
              <a:gd name="T40" fmla="*/ 8 w 12"/>
              <a:gd name="T41" fmla="*/ 0 h 35"/>
              <a:gd name="T42" fmla="*/ 8 w 12"/>
              <a:gd name="T4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35">
                <a:moveTo>
                  <a:pt x="8" y="0"/>
                </a:moveTo>
                <a:lnTo>
                  <a:pt x="8" y="0"/>
                </a:lnTo>
                <a:lnTo>
                  <a:pt x="2" y="9"/>
                </a:lnTo>
                <a:lnTo>
                  <a:pt x="0" y="16"/>
                </a:lnTo>
                <a:lnTo>
                  <a:pt x="0" y="16"/>
                </a:lnTo>
                <a:lnTo>
                  <a:pt x="2" y="26"/>
                </a:lnTo>
                <a:lnTo>
                  <a:pt x="8" y="35"/>
                </a:lnTo>
                <a:lnTo>
                  <a:pt x="8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2" y="33"/>
                </a:lnTo>
                <a:lnTo>
                  <a:pt x="6" y="26"/>
                </a:lnTo>
                <a:lnTo>
                  <a:pt x="4" y="16"/>
                </a:lnTo>
                <a:lnTo>
                  <a:pt x="4" y="16"/>
                </a:lnTo>
                <a:lnTo>
                  <a:pt x="6" y="9"/>
                </a:lnTo>
                <a:lnTo>
                  <a:pt x="10" y="3"/>
                </a:lnTo>
                <a:lnTo>
                  <a:pt x="10" y="3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1048"/>
          <p:cNvSpPr>
            <a:spLocks/>
          </p:cNvSpPr>
          <p:nvPr/>
        </p:nvSpPr>
        <p:spPr bwMode="auto">
          <a:xfrm>
            <a:off x="4620988" y="3074821"/>
            <a:ext cx="31327" cy="97460"/>
          </a:xfrm>
          <a:custGeom>
            <a:avLst/>
            <a:gdLst>
              <a:gd name="T0" fmla="*/ 5 w 9"/>
              <a:gd name="T1" fmla="*/ 0 h 28"/>
              <a:gd name="T2" fmla="*/ 5 w 9"/>
              <a:gd name="T3" fmla="*/ 0 h 28"/>
              <a:gd name="T4" fmla="*/ 2 w 9"/>
              <a:gd name="T5" fmla="*/ 6 h 28"/>
              <a:gd name="T6" fmla="*/ 0 w 9"/>
              <a:gd name="T7" fmla="*/ 13 h 28"/>
              <a:gd name="T8" fmla="*/ 0 w 9"/>
              <a:gd name="T9" fmla="*/ 13 h 28"/>
              <a:gd name="T10" fmla="*/ 2 w 9"/>
              <a:gd name="T11" fmla="*/ 23 h 28"/>
              <a:gd name="T12" fmla="*/ 5 w 9"/>
              <a:gd name="T13" fmla="*/ 28 h 28"/>
              <a:gd name="T14" fmla="*/ 5 w 9"/>
              <a:gd name="T15" fmla="*/ 28 h 28"/>
              <a:gd name="T16" fmla="*/ 9 w 9"/>
              <a:gd name="T17" fmla="*/ 28 h 28"/>
              <a:gd name="T18" fmla="*/ 9 w 9"/>
              <a:gd name="T19" fmla="*/ 28 h 28"/>
              <a:gd name="T20" fmla="*/ 9 w 9"/>
              <a:gd name="T21" fmla="*/ 27 h 28"/>
              <a:gd name="T22" fmla="*/ 9 w 9"/>
              <a:gd name="T23" fmla="*/ 27 h 28"/>
              <a:gd name="T24" fmla="*/ 5 w 9"/>
              <a:gd name="T25" fmla="*/ 21 h 28"/>
              <a:gd name="T26" fmla="*/ 3 w 9"/>
              <a:gd name="T27" fmla="*/ 13 h 28"/>
              <a:gd name="T28" fmla="*/ 3 w 9"/>
              <a:gd name="T29" fmla="*/ 13 h 28"/>
              <a:gd name="T30" fmla="*/ 5 w 9"/>
              <a:gd name="T31" fmla="*/ 8 h 28"/>
              <a:gd name="T32" fmla="*/ 7 w 9"/>
              <a:gd name="T33" fmla="*/ 4 h 28"/>
              <a:gd name="T34" fmla="*/ 7 w 9"/>
              <a:gd name="T35" fmla="*/ 4 h 28"/>
              <a:gd name="T36" fmla="*/ 7 w 9"/>
              <a:gd name="T37" fmla="*/ 0 h 28"/>
              <a:gd name="T38" fmla="*/ 7 w 9"/>
              <a:gd name="T39" fmla="*/ 0 h 28"/>
              <a:gd name="T40" fmla="*/ 5 w 9"/>
              <a:gd name="T41" fmla="*/ 0 h 28"/>
              <a:gd name="T42" fmla="*/ 5 w 9"/>
              <a:gd name="T4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28">
                <a:moveTo>
                  <a:pt x="5" y="0"/>
                </a:moveTo>
                <a:lnTo>
                  <a:pt x="5" y="0"/>
                </a:lnTo>
                <a:lnTo>
                  <a:pt x="2" y="6"/>
                </a:lnTo>
                <a:lnTo>
                  <a:pt x="0" y="13"/>
                </a:lnTo>
                <a:lnTo>
                  <a:pt x="0" y="13"/>
                </a:lnTo>
                <a:lnTo>
                  <a:pt x="2" y="23"/>
                </a:lnTo>
                <a:lnTo>
                  <a:pt x="5" y="28"/>
                </a:lnTo>
                <a:lnTo>
                  <a:pt x="5" y="28"/>
                </a:lnTo>
                <a:lnTo>
                  <a:pt x="9" y="28"/>
                </a:lnTo>
                <a:lnTo>
                  <a:pt x="9" y="28"/>
                </a:lnTo>
                <a:lnTo>
                  <a:pt x="9" y="27"/>
                </a:lnTo>
                <a:lnTo>
                  <a:pt x="9" y="27"/>
                </a:lnTo>
                <a:lnTo>
                  <a:pt x="5" y="21"/>
                </a:lnTo>
                <a:lnTo>
                  <a:pt x="3" y="13"/>
                </a:lnTo>
                <a:lnTo>
                  <a:pt x="3" y="13"/>
                </a:lnTo>
                <a:lnTo>
                  <a:pt x="5" y="8"/>
                </a:lnTo>
                <a:lnTo>
                  <a:pt x="7" y="4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1049"/>
          <p:cNvSpPr>
            <a:spLocks/>
          </p:cNvSpPr>
          <p:nvPr/>
        </p:nvSpPr>
        <p:spPr bwMode="auto">
          <a:xfrm>
            <a:off x="4659277" y="3102665"/>
            <a:ext cx="45250" cy="45250"/>
          </a:xfrm>
          <a:custGeom>
            <a:avLst/>
            <a:gdLst>
              <a:gd name="T0" fmla="*/ 6 w 13"/>
              <a:gd name="T1" fmla="*/ 0 h 13"/>
              <a:gd name="T2" fmla="*/ 6 w 13"/>
              <a:gd name="T3" fmla="*/ 0 h 13"/>
              <a:gd name="T4" fmla="*/ 11 w 13"/>
              <a:gd name="T5" fmla="*/ 2 h 13"/>
              <a:gd name="T6" fmla="*/ 13 w 13"/>
              <a:gd name="T7" fmla="*/ 7 h 13"/>
              <a:gd name="T8" fmla="*/ 13 w 13"/>
              <a:gd name="T9" fmla="*/ 7 h 13"/>
              <a:gd name="T10" fmla="*/ 11 w 13"/>
              <a:gd name="T11" fmla="*/ 11 h 13"/>
              <a:gd name="T12" fmla="*/ 6 w 13"/>
              <a:gd name="T13" fmla="*/ 13 h 13"/>
              <a:gd name="T14" fmla="*/ 6 w 13"/>
              <a:gd name="T15" fmla="*/ 13 h 13"/>
              <a:gd name="T16" fmla="*/ 2 w 13"/>
              <a:gd name="T17" fmla="*/ 11 h 13"/>
              <a:gd name="T18" fmla="*/ 0 w 13"/>
              <a:gd name="T19" fmla="*/ 7 h 13"/>
              <a:gd name="T20" fmla="*/ 0 w 13"/>
              <a:gd name="T21" fmla="*/ 7 h 13"/>
              <a:gd name="T22" fmla="*/ 2 w 13"/>
              <a:gd name="T23" fmla="*/ 2 h 13"/>
              <a:gd name="T24" fmla="*/ 6 w 13"/>
              <a:gd name="T25" fmla="*/ 0 h 13"/>
              <a:gd name="T26" fmla="*/ 6 w 13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6" y="0"/>
                </a:moveTo>
                <a:lnTo>
                  <a:pt x="6" y="0"/>
                </a:lnTo>
                <a:lnTo>
                  <a:pt x="11" y="2"/>
                </a:lnTo>
                <a:lnTo>
                  <a:pt x="13" y="7"/>
                </a:lnTo>
                <a:lnTo>
                  <a:pt x="13" y="7"/>
                </a:lnTo>
                <a:lnTo>
                  <a:pt x="11" y="11"/>
                </a:lnTo>
                <a:lnTo>
                  <a:pt x="6" y="13"/>
                </a:lnTo>
                <a:lnTo>
                  <a:pt x="6" y="13"/>
                </a:lnTo>
                <a:lnTo>
                  <a:pt x="2" y="11"/>
                </a:lnTo>
                <a:lnTo>
                  <a:pt x="0" y="7"/>
                </a:lnTo>
                <a:lnTo>
                  <a:pt x="0" y="7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1050"/>
          <p:cNvSpPr>
            <a:spLocks/>
          </p:cNvSpPr>
          <p:nvPr/>
        </p:nvSpPr>
        <p:spPr bwMode="auto">
          <a:xfrm>
            <a:off x="5682598" y="2959958"/>
            <a:ext cx="327186" cy="337629"/>
          </a:xfrm>
          <a:custGeom>
            <a:avLst/>
            <a:gdLst>
              <a:gd name="T0" fmla="*/ 66 w 94"/>
              <a:gd name="T1" fmla="*/ 24 h 97"/>
              <a:gd name="T2" fmla="*/ 64 w 94"/>
              <a:gd name="T3" fmla="*/ 28 h 97"/>
              <a:gd name="T4" fmla="*/ 68 w 94"/>
              <a:gd name="T5" fmla="*/ 31 h 97"/>
              <a:gd name="T6" fmla="*/ 69 w 94"/>
              <a:gd name="T7" fmla="*/ 31 h 97"/>
              <a:gd name="T8" fmla="*/ 86 w 94"/>
              <a:gd name="T9" fmla="*/ 35 h 97"/>
              <a:gd name="T10" fmla="*/ 90 w 94"/>
              <a:gd name="T11" fmla="*/ 35 h 97"/>
              <a:gd name="T12" fmla="*/ 94 w 94"/>
              <a:gd name="T13" fmla="*/ 31 h 97"/>
              <a:gd name="T14" fmla="*/ 94 w 94"/>
              <a:gd name="T15" fmla="*/ 28 h 97"/>
              <a:gd name="T16" fmla="*/ 92 w 94"/>
              <a:gd name="T17" fmla="*/ 11 h 97"/>
              <a:gd name="T18" fmla="*/ 92 w 94"/>
              <a:gd name="T19" fmla="*/ 9 h 97"/>
              <a:gd name="T20" fmla="*/ 90 w 94"/>
              <a:gd name="T21" fmla="*/ 5 h 97"/>
              <a:gd name="T22" fmla="*/ 86 w 94"/>
              <a:gd name="T23" fmla="*/ 7 h 97"/>
              <a:gd name="T24" fmla="*/ 81 w 94"/>
              <a:gd name="T25" fmla="*/ 11 h 97"/>
              <a:gd name="T26" fmla="*/ 73 w 94"/>
              <a:gd name="T27" fmla="*/ 7 h 97"/>
              <a:gd name="T28" fmla="*/ 58 w 94"/>
              <a:gd name="T29" fmla="*/ 1 h 97"/>
              <a:gd name="T30" fmla="*/ 49 w 94"/>
              <a:gd name="T31" fmla="*/ 0 h 97"/>
              <a:gd name="T32" fmla="*/ 30 w 94"/>
              <a:gd name="T33" fmla="*/ 3 h 97"/>
              <a:gd name="T34" fmla="*/ 15 w 94"/>
              <a:gd name="T35" fmla="*/ 15 h 97"/>
              <a:gd name="T36" fmla="*/ 4 w 94"/>
              <a:gd name="T37" fmla="*/ 30 h 97"/>
              <a:gd name="T38" fmla="*/ 0 w 94"/>
              <a:gd name="T39" fmla="*/ 48 h 97"/>
              <a:gd name="T40" fmla="*/ 2 w 94"/>
              <a:gd name="T41" fmla="*/ 58 h 97"/>
              <a:gd name="T42" fmla="*/ 9 w 94"/>
              <a:gd name="T43" fmla="*/ 76 h 97"/>
              <a:gd name="T44" fmla="*/ 23 w 94"/>
              <a:gd name="T45" fmla="*/ 90 h 97"/>
              <a:gd name="T46" fmla="*/ 39 w 94"/>
              <a:gd name="T47" fmla="*/ 95 h 97"/>
              <a:gd name="T48" fmla="*/ 49 w 94"/>
              <a:gd name="T49" fmla="*/ 97 h 97"/>
              <a:gd name="T50" fmla="*/ 73 w 94"/>
              <a:gd name="T51" fmla="*/ 91 h 97"/>
              <a:gd name="T52" fmla="*/ 90 w 94"/>
              <a:gd name="T53" fmla="*/ 75 h 97"/>
              <a:gd name="T54" fmla="*/ 90 w 94"/>
              <a:gd name="T55" fmla="*/ 71 h 97"/>
              <a:gd name="T56" fmla="*/ 88 w 94"/>
              <a:gd name="T57" fmla="*/ 65 h 97"/>
              <a:gd name="T58" fmla="*/ 79 w 94"/>
              <a:gd name="T59" fmla="*/ 67 h 97"/>
              <a:gd name="T60" fmla="*/ 73 w 94"/>
              <a:gd name="T61" fmla="*/ 75 h 97"/>
              <a:gd name="T62" fmla="*/ 58 w 94"/>
              <a:gd name="T63" fmla="*/ 82 h 97"/>
              <a:gd name="T64" fmla="*/ 49 w 94"/>
              <a:gd name="T65" fmla="*/ 84 h 97"/>
              <a:gd name="T66" fmla="*/ 36 w 94"/>
              <a:gd name="T67" fmla="*/ 82 h 97"/>
              <a:gd name="T68" fmla="*/ 24 w 94"/>
              <a:gd name="T69" fmla="*/ 73 h 97"/>
              <a:gd name="T70" fmla="*/ 17 w 94"/>
              <a:gd name="T71" fmla="*/ 61 h 97"/>
              <a:gd name="T72" fmla="*/ 13 w 94"/>
              <a:gd name="T73" fmla="*/ 48 h 97"/>
              <a:gd name="T74" fmla="*/ 15 w 94"/>
              <a:gd name="T75" fmla="*/ 41 h 97"/>
              <a:gd name="T76" fmla="*/ 21 w 94"/>
              <a:gd name="T77" fmla="*/ 28 h 97"/>
              <a:gd name="T78" fmla="*/ 30 w 94"/>
              <a:gd name="T79" fmla="*/ 18 h 97"/>
              <a:gd name="T80" fmla="*/ 41 w 94"/>
              <a:gd name="T81" fmla="*/ 13 h 97"/>
              <a:gd name="T82" fmla="*/ 49 w 94"/>
              <a:gd name="T83" fmla="*/ 13 h 97"/>
              <a:gd name="T84" fmla="*/ 71 w 94"/>
              <a:gd name="T85" fmla="*/ 20 h 97"/>
              <a:gd name="T86" fmla="*/ 66 w 94"/>
              <a:gd name="T87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7">
                <a:moveTo>
                  <a:pt x="66" y="24"/>
                </a:moveTo>
                <a:lnTo>
                  <a:pt x="66" y="24"/>
                </a:lnTo>
                <a:lnTo>
                  <a:pt x="64" y="26"/>
                </a:lnTo>
                <a:lnTo>
                  <a:pt x="64" y="28"/>
                </a:lnTo>
                <a:lnTo>
                  <a:pt x="66" y="30"/>
                </a:lnTo>
                <a:lnTo>
                  <a:pt x="68" y="31"/>
                </a:lnTo>
                <a:lnTo>
                  <a:pt x="69" y="31"/>
                </a:lnTo>
                <a:lnTo>
                  <a:pt x="69" y="31"/>
                </a:lnTo>
                <a:lnTo>
                  <a:pt x="84" y="35"/>
                </a:lnTo>
                <a:lnTo>
                  <a:pt x="86" y="35"/>
                </a:lnTo>
                <a:lnTo>
                  <a:pt x="86" y="35"/>
                </a:lnTo>
                <a:lnTo>
                  <a:pt x="90" y="35"/>
                </a:lnTo>
                <a:lnTo>
                  <a:pt x="92" y="33"/>
                </a:lnTo>
                <a:lnTo>
                  <a:pt x="94" y="31"/>
                </a:lnTo>
                <a:lnTo>
                  <a:pt x="94" y="30"/>
                </a:lnTo>
                <a:lnTo>
                  <a:pt x="94" y="28"/>
                </a:lnTo>
                <a:lnTo>
                  <a:pt x="94" y="28"/>
                </a:lnTo>
                <a:lnTo>
                  <a:pt x="92" y="11"/>
                </a:lnTo>
                <a:lnTo>
                  <a:pt x="92" y="9"/>
                </a:lnTo>
                <a:lnTo>
                  <a:pt x="92" y="9"/>
                </a:lnTo>
                <a:lnTo>
                  <a:pt x="92" y="7"/>
                </a:lnTo>
                <a:lnTo>
                  <a:pt x="90" y="5"/>
                </a:lnTo>
                <a:lnTo>
                  <a:pt x="88" y="5"/>
                </a:lnTo>
                <a:lnTo>
                  <a:pt x="86" y="7"/>
                </a:lnTo>
                <a:lnTo>
                  <a:pt x="83" y="11"/>
                </a:lnTo>
                <a:lnTo>
                  <a:pt x="81" y="11"/>
                </a:lnTo>
                <a:lnTo>
                  <a:pt x="81" y="11"/>
                </a:lnTo>
                <a:lnTo>
                  <a:pt x="73" y="7"/>
                </a:lnTo>
                <a:lnTo>
                  <a:pt x="66" y="3"/>
                </a:lnTo>
                <a:lnTo>
                  <a:pt x="58" y="1"/>
                </a:lnTo>
                <a:lnTo>
                  <a:pt x="49" y="0"/>
                </a:lnTo>
                <a:lnTo>
                  <a:pt x="49" y="0"/>
                </a:lnTo>
                <a:lnTo>
                  <a:pt x="39" y="1"/>
                </a:lnTo>
                <a:lnTo>
                  <a:pt x="30" y="3"/>
                </a:lnTo>
                <a:lnTo>
                  <a:pt x="23" y="9"/>
                </a:lnTo>
                <a:lnTo>
                  <a:pt x="15" y="15"/>
                </a:lnTo>
                <a:lnTo>
                  <a:pt x="9" y="22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0" y="48"/>
                </a:lnTo>
                <a:lnTo>
                  <a:pt x="2" y="58"/>
                </a:lnTo>
                <a:lnTo>
                  <a:pt x="4" y="67"/>
                </a:lnTo>
                <a:lnTo>
                  <a:pt x="9" y="76"/>
                </a:lnTo>
                <a:lnTo>
                  <a:pt x="15" y="82"/>
                </a:lnTo>
                <a:lnTo>
                  <a:pt x="23" y="90"/>
                </a:lnTo>
                <a:lnTo>
                  <a:pt x="30" y="93"/>
                </a:lnTo>
                <a:lnTo>
                  <a:pt x="39" y="95"/>
                </a:lnTo>
                <a:lnTo>
                  <a:pt x="49" y="97"/>
                </a:lnTo>
                <a:lnTo>
                  <a:pt x="49" y="97"/>
                </a:lnTo>
                <a:lnTo>
                  <a:pt x="62" y="95"/>
                </a:lnTo>
                <a:lnTo>
                  <a:pt x="73" y="91"/>
                </a:lnTo>
                <a:lnTo>
                  <a:pt x="83" y="84"/>
                </a:lnTo>
                <a:lnTo>
                  <a:pt x="90" y="75"/>
                </a:lnTo>
                <a:lnTo>
                  <a:pt x="90" y="75"/>
                </a:lnTo>
                <a:lnTo>
                  <a:pt x="90" y="71"/>
                </a:lnTo>
                <a:lnTo>
                  <a:pt x="88" y="65"/>
                </a:lnTo>
                <a:lnTo>
                  <a:pt x="88" y="65"/>
                </a:lnTo>
                <a:lnTo>
                  <a:pt x="83" y="65"/>
                </a:lnTo>
                <a:lnTo>
                  <a:pt x="79" y="67"/>
                </a:lnTo>
                <a:lnTo>
                  <a:pt x="79" y="67"/>
                </a:lnTo>
                <a:lnTo>
                  <a:pt x="73" y="75"/>
                </a:lnTo>
                <a:lnTo>
                  <a:pt x="66" y="80"/>
                </a:lnTo>
                <a:lnTo>
                  <a:pt x="58" y="82"/>
                </a:lnTo>
                <a:lnTo>
                  <a:pt x="49" y="84"/>
                </a:lnTo>
                <a:lnTo>
                  <a:pt x="49" y="84"/>
                </a:lnTo>
                <a:lnTo>
                  <a:pt x="41" y="84"/>
                </a:lnTo>
                <a:lnTo>
                  <a:pt x="36" y="82"/>
                </a:lnTo>
                <a:lnTo>
                  <a:pt x="30" y="78"/>
                </a:lnTo>
                <a:lnTo>
                  <a:pt x="24" y="73"/>
                </a:lnTo>
                <a:lnTo>
                  <a:pt x="21" y="69"/>
                </a:lnTo>
                <a:lnTo>
                  <a:pt x="17" y="61"/>
                </a:lnTo>
                <a:lnTo>
                  <a:pt x="15" y="56"/>
                </a:lnTo>
                <a:lnTo>
                  <a:pt x="13" y="48"/>
                </a:lnTo>
                <a:lnTo>
                  <a:pt x="13" y="48"/>
                </a:lnTo>
                <a:lnTo>
                  <a:pt x="15" y="41"/>
                </a:lnTo>
                <a:lnTo>
                  <a:pt x="17" y="35"/>
                </a:lnTo>
                <a:lnTo>
                  <a:pt x="21" y="28"/>
                </a:lnTo>
                <a:lnTo>
                  <a:pt x="24" y="24"/>
                </a:lnTo>
                <a:lnTo>
                  <a:pt x="30" y="18"/>
                </a:lnTo>
                <a:lnTo>
                  <a:pt x="36" y="16"/>
                </a:lnTo>
                <a:lnTo>
                  <a:pt x="41" y="13"/>
                </a:lnTo>
                <a:lnTo>
                  <a:pt x="49" y="13"/>
                </a:lnTo>
                <a:lnTo>
                  <a:pt x="49" y="13"/>
                </a:lnTo>
                <a:lnTo>
                  <a:pt x="60" y="15"/>
                </a:lnTo>
                <a:lnTo>
                  <a:pt x="71" y="20"/>
                </a:lnTo>
                <a:lnTo>
                  <a:pt x="69" y="20"/>
                </a:lnTo>
                <a:lnTo>
                  <a:pt x="66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Freeform 1051"/>
          <p:cNvSpPr>
            <a:spLocks noEditPoints="1"/>
          </p:cNvSpPr>
          <p:nvPr/>
        </p:nvSpPr>
        <p:spPr bwMode="auto">
          <a:xfrm>
            <a:off x="5069998" y="2907746"/>
            <a:ext cx="177516" cy="187957"/>
          </a:xfrm>
          <a:custGeom>
            <a:avLst/>
            <a:gdLst>
              <a:gd name="T0" fmla="*/ 49 w 51"/>
              <a:gd name="T1" fmla="*/ 1 h 54"/>
              <a:gd name="T2" fmla="*/ 6 w 51"/>
              <a:gd name="T3" fmla="*/ 0 h 54"/>
              <a:gd name="T4" fmla="*/ 2 w 51"/>
              <a:gd name="T5" fmla="*/ 1 h 54"/>
              <a:gd name="T6" fmla="*/ 0 w 51"/>
              <a:gd name="T7" fmla="*/ 5 h 54"/>
              <a:gd name="T8" fmla="*/ 0 w 51"/>
              <a:gd name="T9" fmla="*/ 35 h 54"/>
              <a:gd name="T10" fmla="*/ 2 w 51"/>
              <a:gd name="T11" fmla="*/ 39 h 54"/>
              <a:gd name="T12" fmla="*/ 45 w 51"/>
              <a:gd name="T13" fmla="*/ 41 h 54"/>
              <a:gd name="T14" fmla="*/ 49 w 51"/>
              <a:gd name="T15" fmla="*/ 39 h 54"/>
              <a:gd name="T16" fmla="*/ 51 w 51"/>
              <a:gd name="T17" fmla="*/ 35 h 54"/>
              <a:gd name="T18" fmla="*/ 51 w 51"/>
              <a:gd name="T19" fmla="*/ 5 h 54"/>
              <a:gd name="T20" fmla="*/ 49 w 51"/>
              <a:gd name="T21" fmla="*/ 1 h 54"/>
              <a:gd name="T22" fmla="*/ 47 w 51"/>
              <a:gd name="T23" fmla="*/ 35 h 54"/>
              <a:gd name="T24" fmla="*/ 47 w 51"/>
              <a:gd name="T25" fmla="*/ 37 h 54"/>
              <a:gd name="T26" fmla="*/ 6 w 51"/>
              <a:gd name="T27" fmla="*/ 39 h 54"/>
              <a:gd name="T28" fmla="*/ 4 w 51"/>
              <a:gd name="T29" fmla="*/ 37 h 54"/>
              <a:gd name="T30" fmla="*/ 2 w 51"/>
              <a:gd name="T31" fmla="*/ 35 h 54"/>
              <a:gd name="T32" fmla="*/ 2 w 51"/>
              <a:gd name="T33" fmla="*/ 5 h 54"/>
              <a:gd name="T34" fmla="*/ 4 w 51"/>
              <a:gd name="T35" fmla="*/ 3 h 54"/>
              <a:gd name="T36" fmla="*/ 45 w 51"/>
              <a:gd name="T37" fmla="*/ 1 h 54"/>
              <a:gd name="T38" fmla="*/ 47 w 51"/>
              <a:gd name="T39" fmla="*/ 3 h 54"/>
              <a:gd name="T40" fmla="*/ 47 w 51"/>
              <a:gd name="T41" fmla="*/ 5 h 54"/>
              <a:gd name="T42" fmla="*/ 49 w 51"/>
              <a:gd name="T43" fmla="*/ 43 h 54"/>
              <a:gd name="T44" fmla="*/ 0 w 51"/>
              <a:gd name="T45" fmla="*/ 43 h 54"/>
              <a:gd name="T46" fmla="*/ 0 w 51"/>
              <a:gd name="T47" fmla="*/ 54 h 54"/>
              <a:gd name="T48" fmla="*/ 2 w 51"/>
              <a:gd name="T49" fmla="*/ 54 h 54"/>
              <a:gd name="T50" fmla="*/ 49 w 51"/>
              <a:gd name="T51" fmla="*/ 54 h 54"/>
              <a:gd name="T52" fmla="*/ 51 w 51"/>
              <a:gd name="T53" fmla="*/ 43 h 54"/>
              <a:gd name="T54" fmla="*/ 49 w 51"/>
              <a:gd name="T55" fmla="*/ 43 h 54"/>
              <a:gd name="T56" fmla="*/ 4 w 51"/>
              <a:gd name="T57" fmla="*/ 52 h 54"/>
              <a:gd name="T58" fmla="*/ 47 w 51"/>
              <a:gd name="T59" fmla="*/ 45 h 54"/>
              <a:gd name="T60" fmla="*/ 6 w 51"/>
              <a:gd name="T61" fmla="*/ 50 h 54"/>
              <a:gd name="T62" fmla="*/ 28 w 51"/>
              <a:gd name="T63" fmla="*/ 50 h 54"/>
              <a:gd name="T64" fmla="*/ 30 w 51"/>
              <a:gd name="T65" fmla="*/ 48 h 54"/>
              <a:gd name="T66" fmla="*/ 28 w 51"/>
              <a:gd name="T67" fmla="*/ 46 h 54"/>
              <a:gd name="T68" fmla="*/ 4 w 51"/>
              <a:gd name="T69" fmla="*/ 46 h 54"/>
              <a:gd name="T70" fmla="*/ 4 w 51"/>
              <a:gd name="T71" fmla="*/ 48 h 54"/>
              <a:gd name="T72" fmla="*/ 6 w 51"/>
              <a:gd name="T73" fmla="*/ 5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54">
                <a:moveTo>
                  <a:pt x="49" y="1"/>
                </a:moveTo>
                <a:lnTo>
                  <a:pt x="49" y="1"/>
                </a:lnTo>
                <a:lnTo>
                  <a:pt x="45" y="0"/>
                </a:lnTo>
                <a:lnTo>
                  <a:pt x="6" y="0"/>
                </a:lnTo>
                <a:lnTo>
                  <a:pt x="6" y="0"/>
                </a:lnTo>
                <a:lnTo>
                  <a:pt x="2" y="1"/>
                </a:lnTo>
                <a:lnTo>
                  <a:pt x="2" y="1"/>
                </a:lnTo>
                <a:lnTo>
                  <a:pt x="0" y="5"/>
                </a:lnTo>
                <a:lnTo>
                  <a:pt x="0" y="35"/>
                </a:lnTo>
                <a:lnTo>
                  <a:pt x="0" y="35"/>
                </a:lnTo>
                <a:lnTo>
                  <a:pt x="2" y="39"/>
                </a:lnTo>
                <a:lnTo>
                  <a:pt x="2" y="39"/>
                </a:lnTo>
                <a:lnTo>
                  <a:pt x="6" y="41"/>
                </a:lnTo>
                <a:lnTo>
                  <a:pt x="45" y="41"/>
                </a:lnTo>
                <a:lnTo>
                  <a:pt x="45" y="41"/>
                </a:lnTo>
                <a:lnTo>
                  <a:pt x="49" y="39"/>
                </a:lnTo>
                <a:lnTo>
                  <a:pt x="49" y="39"/>
                </a:lnTo>
                <a:lnTo>
                  <a:pt x="51" y="35"/>
                </a:lnTo>
                <a:lnTo>
                  <a:pt x="51" y="5"/>
                </a:lnTo>
                <a:lnTo>
                  <a:pt x="51" y="5"/>
                </a:lnTo>
                <a:lnTo>
                  <a:pt x="49" y="1"/>
                </a:lnTo>
                <a:lnTo>
                  <a:pt x="49" y="1"/>
                </a:lnTo>
                <a:close/>
                <a:moveTo>
                  <a:pt x="47" y="35"/>
                </a:moveTo>
                <a:lnTo>
                  <a:pt x="47" y="35"/>
                </a:lnTo>
                <a:lnTo>
                  <a:pt x="47" y="37"/>
                </a:lnTo>
                <a:lnTo>
                  <a:pt x="47" y="37"/>
                </a:lnTo>
                <a:lnTo>
                  <a:pt x="45" y="39"/>
                </a:lnTo>
                <a:lnTo>
                  <a:pt x="6" y="39"/>
                </a:lnTo>
                <a:lnTo>
                  <a:pt x="6" y="39"/>
                </a:lnTo>
                <a:lnTo>
                  <a:pt x="4" y="37"/>
                </a:lnTo>
                <a:lnTo>
                  <a:pt x="4" y="37"/>
                </a:lnTo>
                <a:lnTo>
                  <a:pt x="2" y="35"/>
                </a:lnTo>
                <a:lnTo>
                  <a:pt x="2" y="5"/>
                </a:lnTo>
                <a:lnTo>
                  <a:pt x="2" y="5"/>
                </a:lnTo>
                <a:lnTo>
                  <a:pt x="4" y="3"/>
                </a:lnTo>
                <a:lnTo>
                  <a:pt x="4" y="3"/>
                </a:lnTo>
                <a:lnTo>
                  <a:pt x="6" y="1"/>
                </a:lnTo>
                <a:lnTo>
                  <a:pt x="45" y="1"/>
                </a:lnTo>
                <a:lnTo>
                  <a:pt x="45" y="1"/>
                </a:lnTo>
                <a:lnTo>
                  <a:pt x="47" y="3"/>
                </a:lnTo>
                <a:lnTo>
                  <a:pt x="47" y="3"/>
                </a:lnTo>
                <a:lnTo>
                  <a:pt x="47" y="5"/>
                </a:lnTo>
                <a:lnTo>
                  <a:pt x="47" y="35"/>
                </a:lnTo>
                <a:close/>
                <a:moveTo>
                  <a:pt x="49" y="43"/>
                </a:moveTo>
                <a:lnTo>
                  <a:pt x="2" y="43"/>
                </a:lnTo>
                <a:lnTo>
                  <a:pt x="0" y="43"/>
                </a:lnTo>
                <a:lnTo>
                  <a:pt x="0" y="43"/>
                </a:lnTo>
                <a:lnTo>
                  <a:pt x="0" y="54"/>
                </a:lnTo>
                <a:lnTo>
                  <a:pt x="0" y="54"/>
                </a:lnTo>
                <a:lnTo>
                  <a:pt x="2" y="54"/>
                </a:lnTo>
                <a:lnTo>
                  <a:pt x="49" y="54"/>
                </a:lnTo>
                <a:lnTo>
                  <a:pt x="49" y="54"/>
                </a:lnTo>
                <a:lnTo>
                  <a:pt x="51" y="54"/>
                </a:lnTo>
                <a:lnTo>
                  <a:pt x="51" y="43"/>
                </a:lnTo>
                <a:lnTo>
                  <a:pt x="49" y="43"/>
                </a:lnTo>
                <a:lnTo>
                  <a:pt x="49" y="43"/>
                </a:lnTo>
                <a:close/>
                <a:moveTo>
                  <a:pt x="47" y="52"/>
                </a:moveTo>
                <a:lnTo>
                  <a:pt x="4" y="52"/>
                </a:lnTo>
                <a:lnTo>
                  <a:pt x="4" y="45"/>
                </a:lnTo>
                <a:lnTo>
                  <a:pt x="47" y="45"/>
                </a:lnTo>
                <a:lnTo>
                  <a:pt x="47" y="52"/>
                </a:lnTo>
                <a:close/>
                <a:moveTo>
                  <a:pt x="6" y="50"/>
                </a:moveTo>
                <a:lnTo>
                  <a:pt x="28" y="50"/>
                </a:lnTo>
                <a:lnTo>
                  <a:pt x="28" y="50"/>
                </a:lnTo>
                <a:lnTo>
                  <a:pt x="30" y="48"/>
                </a:lnTo>
                <a:lnTo>
                  <a:pt x="30" y="48"/>
                </a:lnTo>
                <a:lnTo>
                  <a:pt x="28" y="46"/>
                </a:lnTo>
                <a:lnTo>
                  <a:pt x="28" y="46"/>
                </a:lnTo>
                <a:lnTo>
                  <a:pt x="6" y="46"/>
                </a:lnTo>
                <a:lnTo>
                  <a:pt x="4" y="46"/>
                </a:lnTo>
                <a:lnTo>
                  <a:pt x="4" y="48"/>
                </a:lnTo>
                <a:lnTo>
                  <a:pt x="4" y="48"/>
                </a:lnTo>
                <a:lnTo>
                  <a:pt x="4" y="50"/>
                </a:lnTo>
                <a:lnTo>
                  <a:pt x="6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Freeform 1052"/>
          <p:cNvSpPr>
            <a:spLocks noEditPoints="1"/>
          </p:cNvSpPr>
          <p:nvPr/>
        </p:nvSpPr>
        <p:spPr bwMode="auto">
          <a:xfrm>
            <a:off x="5250993" y="3116587"/>
            <a:ext cx="177516" cy="187957"/>
          </a:xfrm>
          <a:custGeom>
            <a:avLst/>
            <a:gdLst>
              <a:gd name="T0" fmla="*/ 49 w 51"/>
              <a:gd name="T1" fmla="*/ 1 h 54"/>
              <a:gd name="T2" fmla="*/ 6 w 51"/>
              <a:gd name="T3" fmla="*/ 0 h 54"/>
              <a:gd name="T4" fmla="*/ 2 w 51"/>
              <a:gd name="T5" fmla="*/ 1 h 54"/>
              <a:gd name="T6" fmla="*/ 0 w 51"/>
              <a:gd name="T7" fmla="*/ 5 h 54"/>
              <a:gd name="T8" fmla="*/ 0 w 51"/>
              <a:gd name="T9" fmla="*/ 35 h 54"/>
              <a:gd name="T10" fmla="*/ 2 w 51"/>
              <a:gd name="T11" fmla="*/ 39 h 54"/>
              <a:gd name="T12" fmla="*/ 45 w 51"/>
              <a:gd name="T13" fmla="*/ 41 h 54"/>
              <a:gd name="T14" fmla="*/ 49 w 51"/>
              <a:gd name="T15" fmla="*/ 39 h 54"/>
              <a:gd name="T16" fmla="*/ 51 w 51"/>
              <a:gd name="T17" fmla="*/ 35 h 54"/>
              <a:gd name="T18" fmla="*/ 51 w 51"/>
              <a:gd name="T19" fmla="*/ 5 h 54"/>
              <a:gd name="T20" fmla="*/ 49 w 51"/>
              <a:gd name="T21" fmla="*/ 1 h 54"/>
              <a:gd name="T22" fmla="*/ 49 w 51"/>
              <a:gd name="T23" fmla="*/ 35 h 54"/>
              <a:gd name="T24" fmla="*/ 47 w 51"/>
              <a:gd name="T25" fmla="*/ 37 h 54"/>
              <a:gd name="T26" fmla="*/ 6 w 51"/>
              <a:gd name="T27" fmla="*/ 39 h 54"/>
              <a:gd name="T28" fmla="*/ 4 w 51"/>
              <a:gd name="T29" fmla="*/ 37 h 54"/>
              <a:gd name="T30" fmla="*/ 2 w 51"/>
              <a:gd name="T31" fmla="*/ 35 h 54"/>
              <a:gd name="T32" fmla="*/ 2 w 51"/>
              <a:gd name="T33" fmla="*/ 5 h 54"/>
              <a:gd name="T34" fmla="*/ 4 w 51"/>
              <a:gd name="T35" fmla="*/ 3 h 54"/>
              <a:gd name="T36" fmla="*/ 45 w 51"/>
              <a:gd name="T37" fmla="*/ 1 h 54"/>
              <a:gd name="T38" fmla="*/ 47 w 51"/>
              <a:gd name="T39" fmla="*/ 3 h 54"/>
              <a:gd name="T40" fmla="*/ 49 w 51"/>
              <a:gd name="T41" fmla="*/ 5 h 54"/>
              <a:gd name="T42" fmla="*/ 49 w 51"/>
              <a:gd name="T43" fmla="*/ 43 h 54"/>
              <a:gd name="T44" fmla="*/ 0 w 51"/>
              <a:gd name="T45" fmla="*/ 43 h 54"/>
              <a:gd name="T46" fmla="*/ 0 w 51"/>
              <a:gd name="T47" fmla="*/ 54 h 54"/>
              <a:gd name="T48" fmla="*/ 2 w 51"/>
              <a:gd name="T49" fmla="*/ 54 h 54"/>
              <a:gd name="T50" fmla="*/ 51 w 51"/>
              <a:gd name="T51" fmla="*/ 54 h 54"/>
              <a:gd name="T52" fmla="*/ 51 w 51"/>
              <a:gd name="T53" fmla="*/ 43 h 54"/>
              <a:gd name="T54" fmla="*/ 49 w 51"/>
              <a:gd name="T55" fmla="*/ 43 h 54"/>
              <a:gd name="T56" fmla="*/ 4 w 51"/>
              <a:gd name="T57" fmla="*/ 52 h 54"/>
              <a:gd name="T58" fmla="*/ 47 w 51"/>
              <a:gd name="T59" fmla="*/ 45 h 54"/>
              <a:gd name="T60" fmla="*/ 6 w 51"/>
              <a:gd name="T61" fmla="*/ 50 h 54"/>
              <a:gd name="T62" fmla="*/ 29 w 51"/>
              <a:gd name="T63" fmla="*/ 50 h 54"/>
              <a:gd name="T64" fmla="*/ 30 w 51"/>
              <a:gd name="T65" fmla="*/ 48 h 54"/>
              <a:gd name="T66" fmla="*/ 29 w 51"/>
              <a:gd name="T67" fmla="*/ 46 h 54"/>
              <a:gd name="T68" fmla="*/ 6 w 51"/>
              <a:gd name="T69" fmla="*/ 46 h 54"/>
              <a:gd name="T70" fmla="*/ 4 w 51"/>
              <a:gd name="T71" fmla="*/ 50 h 54"/>
              <a:gd name="T72" fmla="*/ 6 w 51"/>
              <a:gd name="T73" fmla="*/ 5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54">
                <a:moveTo>
                  <a:pt x="49" y="1"/>
                </a:moveTo>
                <a:lnTo>
                  <a:pt x="49" y="1"/>
                </a:lnTo>
                <a:lnTo>
                  <a:pt x="45" y="0"/>
                </a:lnTo>
                <a:lnTo>
                  <a:pt x="6" y="0"/>
                </a:lnTo>
                <a:lnTo>
                  <a:pt x="6" y="0"/>
                </a:lnTo>
                <a:lnTo>
                  <a:pt x="2" y="1"/>
                </a:lnTo>
                <a:lnTo>
                  <a:pt x="2" y="1"/>
                </a:lnTo>
                <a:lnTo>
                  <a:pt x="0" y="5"/>
                </a:lnTo>
                <a:lnTo>
                  <a:pt x="0" y="35"/>
                </a:lnTo>
                <a:lnTo>
                  <a:pt x="0" y="35"/>
                </a:lnTo>
                <a:lnTo>
                  <a:pt x="2" y="39"/>
                </a:lnTo>
                <a:lnTo>
                  <a:pt x="2" y="39"/>
                </a:lnTo>
                <a:lnTo>
                  <a:pt x="6" y="41"/>
                </a:lnTo>
                <a:lnTo>
                  <a:pt x="45" y="41"/>
                </a:lnTo>
                <a:lnTo>
                  <a:pt x="45" y="41"/>
                </a:lnTo>
                <a:lnTo>
                  <a:pt x="49" y="39"/>
                </a:lnTo>
                <a:lnTo>
                  <a:pt x="49" y="39"/>
                </a:lnTo>
                <a:lnTo>
                  <a:pt x="51" y="35"/>
                </a:lnTo>
                <a:lnTo>
                  <a:pt x="51" y="5"/>
                </a:lnTo>
                <a:lnTo>
                  <a:pt x="51" y="5"/>
                </a:lnTo>
                <a:lnTo>
                  <a:pt x="49" y="1"/>
                </a:lnTo>
                <a:lnTo>
                  <a:pt x="49" y="1"/>
                </a:lnTo>
                <a:close/>
                <a:moveTo>
                  <a:pt x="49" y="35"/>
                </a:moveTo>
                <a:lnTo>
                  <a:pt x="49" y="35"/>
                </a:lnTo>
                <a:lnTo>
                  <a:pt x="47" y="37"/>
                </a:lnTo>
                <a:lnTo>
                  <a:pt x="47" y="37"/>
                </a:lnTo>
                <a:lnTo>
                  <a:pt x="45" y="39"/>
                </a:lnTo>
                <a:lnTo>
                  <a:pt x="6" y="39"/>
                </a:lnTo>
                <a:lnTo>
                  <a:pt x="6" y="39"/>
                </a:lnTo>
                <a:lnTo>
                  <a:pt x="4" y="37"/>
                </a:lnTo>
                <a:lnTo>
                  <a:pt x="4" y="37"/>
                </a:lnTo>
                <a:lnTo>
                  <a:pt x="2" y="35"/>
                </a:lnTo>
                <a:lnTo>
                  <a:pt x="2" y="5"/>
                </a:lnTo>
                <a:lnTo>
                  <a:pt x="2" y="5"/>
                </a:lnTo>
                <a:lnTo>
                  <a:pt x="4" y="3"/>
                </a:lnTo>
                <a:lnTo>
                  <a:pt x="4" y="3"/>
                </a:lnTo>
                <a:lnTo>
                  <a:pt x="6" y="1"/>
                </a:lnTo>
                <a:lnTo>
                  <a:pt x="45" y="1"/>
                </a:lnTo>
                <a:lnTo>
                  <a:pt x="45" y="1"/>
                </a:lnTo>
                <a:lnTo>
                  <a:pt x="47" y="3"/>
                </a:lnTo>
                <a:lnTo>
                  <a:pt x="47" y="3"/>
                </a:lnTo>
                <a:lnTo>
                  <a:pt x="49" y="5"/>
                </a:lnTo>
                <a:lnTo>
                  <a:pt x="49" y="35"/>
                </a:lnTo>
                <a:close/>
                <a:moveTo>
                  <a:pt x="49" y="43"/>
                </a:moveTo>
                <a:lnTo>
                  <a:pt x="2" y="43"/>
                </a:lnTo>
                <a:lnTo>
                  <a:pt x="0" y="43"/>
                </a:lnTo>
                <a:lnTo>
                  <a:pt x="0" y="43"/>
                </a:lnTo>
                <a:lnTo>
                  <a:pt x="0" y="54"/>
                </a:lnTo>
                <a:lnTo>
                  <a:pt x="0" y="54"/>
                </a:lnTo>
                <a:lnTo>
                  <a:pt x="2" y="54"/>
                </a:lnTo>
                <a:lnTo>
                  <a:pt x="49" y="54"/>
                </a:lnTo>
                <a:lnTo>
                  <a:pt x="51" y="54"/>
                </a:lnTo>
                <a:lnTo>
                  <a:pt x="51" y="54"/>
                </a:lnTo>
                <a:lnTo>
                  <a:pt x="51" y="43"/>
                </a:lnTo>
                <a:lnTo>
                  <a:pt x="51" y="43"/>
                </a:lnTo>
                <a:lnTo>
                  <a:pt x="49" y="43"/>
                </a:lnTo>
                <a:close/>
                <a:moveTo>
                  <a:pt x="47" y="52"/>
                </a:moveTo>
                <a:lnTo>
                  <a:pt x="4" y="52"/>
                </a:lnTo>
                <a:lnTo>
                  <a:pt x="4" y="45"/>
                </a:lnTo>
                <a:lnTo>
                  <a:pt x="47" y="45"/>
                </a:lnTo>
                <a:lnTo>
                  <a:pt x="47" y="52"/>
                </a:lnTo>
                <a:close/>
                <a:moveTo>
                  <a:pt x="6" y="50"/>
                </a:moveTo>
                <a:lnTo>
                  <a:pt x="29" y="50"/>
                </a:lnTo>
                <a:lnTo>
                  <a:pt x="29" y="50"/>
                </a:lnTo>
                <a:lnTo>
                  <a:pt x="30" y="50"/>
                </a:lnTo>
                <a:lnTo>
                  <a:pt x="30" y="48"/>
                </a:lnTo>
                <a:lnTo>
                  <a:pt x="29" y="46"/>
                </a:lnTo>
                <a:lnTo>
                  <a:pt x="29" y="46"/>
                </a:lnTo>
                <a:lnTo>
                  <a:pt x="6" y="46"/>
                </a:lnTo>
                <a:lnTo>
                  <a:pt x="6" y="46"/>
                </a:lnTo>
                <a:lnTo>
                  <a:pt x="4" y="48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Rectangle 1053"/>
          <p:cNvSpPr>
            <a:spLocks noChangeArrowheads="1"/>
          </p:cNvSpPr>
          <p:nvPr/>
        </p:nvSpPr>
        <p:spPr bwMode="auto">
          <a:xfrm>
            <a:off x="5271877" y="2946035"/>
            <a:ext cx="31327" cy="6961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Rectangle 1054"/>
          <p:cNvSpPr>
            <a:spLocks noChangeArrowheads="1"/>
          </p:cNvSpPr>
          <p:nvPr/>
        </p:nvSpPr>
        <p:spPr bwMode="auto">
          <a:xfrm>
            <a:off x="5331049" y="2946035"/>
            <a:ext cx="31327" cy="6961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Freeform 1055"/>
          <p:cNvSpPr>
            <a:spLocks noEditPoints="1"/>
          </p:cNvSpPr>
          <p:nvPr/>
        </p:nvSpPr>
        <p:spPr bwMode="auto">
          <a:xfrm>
            <a:off x="5390222" y="2946035"/>
            <a:ext cx="17404" cy="135749"/>
          </a:xfrm>
          <a:custGeom>
            <a:avLst/>
            <a:gdLst>
              <a:gd name="T0" fmla="*/ 0 w 5"/>
              <a:gd name="T1" fmla="*/ 0 h 39"/>
              <a:gd name="T2" fmla="*/ 0 w 5"/>
              <a:gd name="T3" fmla="*/ 2 h 39"/>
              <a:gd name="T4" fmla="*/ 2 w 5"/>
              <a:gd name="T5" fmla="*/ 2 h 39"/>
              <a:gd name="T6" fmla="*/ 2 w 5"/>
              <a:gd name="T7" fmla="*/ 5 h 39"/>
              <a:gd name="T8" fmla="*/ 5 w 5"/>
              <a:gd name="T9" fmla="*/ 5 h 39"/>
              <a:gd name="T10" fmla="*/ 5 w 5"/>
              <a:gd name="T11" fmla="*/ 0 h 39"/>
              <a:gd name="T12" fmla="*/ 0 w 5"/>
              <a:gd name="T13" fmla="*/ 0 h 39"/>
              <a:gd name="T14" fmla="*/ 2 w 5"/>
              <a:gd name="T15" fmla="*/ 39 h 39"/>
              <a:gd name="T16" fmla="*/ 5 w 5"/>
              <a:gd name="T17" fmla="*/ 39 h 39"/>
              <a:gd name="T18" fmla="*/ 5 w 5"/>
              <a:gd name="T19" fmla="*/ 30 h 39"/>
              <a:gd name="T20" fmla="*/ 2 w 5"/>
              <a:gd name="T21" fmla="*/ 30 h 39"/>
              <a:gd name="T22" fmla="*/ 2 w 5"/>
              <a:gd name="T23" fmla="*/ 39 h 39"/>
              <a:gd name="T24" fmla="*/ 2 w 5"/>
              <a:gd name="T25" fmla="*/ 22 h 39"/>
              <a:gd name="T26" fmla="*/ 5 w 5"/>
              <a:gd name="T27" fmla="*/ 22 h 39"/>
              <a:gd name="T28" fmla="*/ 5 w 5"/>
              <a:gd name="T29" fmla="*/ 13 h 39"/>
              <a:gd name="T30" fmla="*/ 2 w 5"/>
              <a:gd name="T31" fmla="*/ 13 h 39"/>
              <a:gd name="T32" fmla="*/ 2 w 5"/>
              <a:gd name="T3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39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  <a:close/>
                <a:moveTo>
                  <a:pt x="2" y="39"/>
                </a:moveTo>
                <a:lnTo>
                  <a:pt x="5" y="39"/>
                </a:lnTo>
                <a:lnTo>
                  <a:pt x="5" y="30"/>
                </a:lnTo>
                <a:lnTo>
                  <a:pt x="2" y="30"/>
                </a:lnTo>
                <a:lnTo>
                  <a:pt x="2" y="39"/>
                </a:lnTo>
                <a:close/>
                <a:moveTo>
                  <a:pt x="2" y="22"/>
                </a:moveTo>
                <a:lnTo>
                  <a:pt x="5" y="22"/>
                </a:lnTo>
                <a:lnTo>
                  <a:pt x="5" y="13"/>
                </a:lnTo>
                <a:lnTo>
                  <a:pt x="2" y="13"/>
                </a:lnTo>
                <a:lnTo>
                  <a:pt x="2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Rectangle 1056"/>
          <p:cNvSpPr>
            <a:spLocks noChangeArrowheads="1"/>
          </p:cNvSpPr>
          <p:nvPr/>
        </p:nvSpPr>
        <p:spPr bwMode="auto">
          <a:xfrm>
            <a:off x="5188340" y="3276700"/>
            <a:ext cx="31327" cy="139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Rectangle 1057"/>
          <p:cNvSpPr>
            <a:spLocks noChangeArrowheads="1"/>
          </p:cNvSpPr>
          <p:nvPr/>
        </p:nvSpPr>
        <p:spPr bwMode="auto">
          <a:xfrm>
            <a:off x="5129169" y="3276700"/>
            <a:ext cx="31327" cy="139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1058"/>
          <p:cNvSpPr>
            <a:spLocks noEditPoints="1"/>
          </p:cNvSpPr>
          <p:nvPr/>
        </p:nvSpPr>
        <p:spPr bwMode="auto">
          <a:xfrm>
            <a:off x="5083921" y="3154876"/>
            <a:ext cx="17404" cy="135749"/>
          </a:xfrm>
          <a:custGeom>
            <a:avLst/>
            <a:gdLst>
              <a:gd name="T0" fmla="*/ 5 w 5"/>
              <a:gd name="T1" fmla="*/ 39 h 39"/>
              <a:gd name="T2" fmla="*/ 5 w 5"/>
              <a:gd name="T3" fmla="*/ 35 h 39"/>
              <a:gd name="T4" fmla="*/ 2 w 5"/>
              <a:gd name="T5" fmla="*/ 35 h 39"/>
              <a:gd name="T6" fmla="*/ 2 w 5"/>
              <a:gd name="T7" fmla="*/ 34 h 39"/>
              <a:gd name="T8" fmla="*/ 0 w 5"/>
              <a:gd name="T9" fmla="*/ 34 h 39"/>
              <a:gd name="T10" fmla="*/ 0 w 5"/>
              <a:gd name="T11" fmla="*/ 39 h 39"/>
              <a:gd name="T12" fmla="*/ 5 w 5"/>
              <a:gd name="T13" fmla="*/ 39 h 39"/>
              <a:gd name="T14" fmla="*/ 2 w 5"/>
              <a:gd name="T15" fmla="*/ 0 h 39"/>
              <a:gd name="T16" fmla="*/ 0 w 5"/>
              <a:gd name="T17" fmla="*/ 0 h 39"/>
              <a:gd name="T18" fmla="*/ 0 w 5"/>
              <a:gd name="T19" fmla="*/ 9 h 39"/>
              <a:gd name="T20" fmla="*/ 2 w 5"/>
              <a:gd name="T21" fmla="*/ 9 h 39"/>
              <a:gd name="T22" fmla="*/ 2 w 5"/>
              <a:gd name="T23" fmla="*/ 0 h 39"/>
              <a:gd name="T24" fmla="*/ 2 w 5"/>
              <a:gd name="T25" fmla="*/ 17 h 39"/>
              <a:gd name="T26" fmla="*/ 0 w 5"/>
              <a:gd name="T27" fmla="*/ 17 h 39"/>
              <a:gd name="T28" fmla="*/ 0 w 5"/>
              <a:gd name="T29" fmla="*/ 24 h 39"/>
              <a:gd name="T30" fmla="*/ 2 w 5"/>
              <a:gd name="T31" fmla="*/ 24 h 39"/>
              <a:gd name="T32" fmla="*/ 2 w 5"/>
              <a:gd name="T33" fmla="*/ 1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39">
                <a:moveTo>
                  <a:pt x="5" y="39"/>
                </a:moveTo>
                <a:lnTo>
                  <a:pt x="5" y="35"/>
                </a:lnTo>
                <a:lnTo>
                  <a:pt x="2" y="35"/>
                </a:lnTo>
                <a:lnTo>
                  <a:pt x="2" y="34"/>
                </a:lnTo>
                <a:lnTo>
                  <a:pt x="0" y="34"/>
                </a:lnTo>
                <a:lnTo>
                  <a:pt x="0" y="39"/>
                </a:lnTo>
                <a:lnTo>
                  <a:pt x="5" y="39"/>
                </a:lnTo>
                <a:close/>
                <a:moveTo>
                  <a:pt x="2" y="0"/>
                </a:moveTo>
                <a:lnTo>
                  <a:pt x="0" y="0"/>
                </a:lnTo>
                <a:lnTo>
                  <a:pt x="0" y="9"/>
                </a:lnTo>
                <a:lnTo>
                  <a:pt x="2" y="9"/>
                </a:lnTo>
                <a:lnTo>
                  <a:pt x="2" y="0"/>
                </a:lnTo>
                <a:close/>
                <a:moveTo>
                  <a:pt x="2" y="17"/>
                </a:moveTo>
                <a:lnTo>
                  <a:pt x="0" y="17"/>
                </a:lnTo>
                <a:lnTo>
                  <a:pt x="0" y="24"/>
                </a:lnTo>
                <a:lnTo>
                  <a:pt x="2" y="24"/>
                </a:lnTo>
                <a:lnTo>
                  <a:pt x="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Freeform 1059"/>
          <p:cNvSpPr>
            <a:spLocks/>
          </p:cNvSpPr>
          <p:nvPr/>
        </p:nvSpPr>
        <p:spPr bwMode="auto">
          <a:xfrm>
            <a:off x="980184" y="2998245"/>
            <a:ext cx="45250" cy="142710"/>
          </a:xfrm>
          <a:custGeom>
            <a:avLst/>
            <a:gdLst>
              <a:gd name="T0" fmla="*/ 8 w 13"/>
              <a:gd name="T1" fmla="*/ 0 h 41"/>
              <a:gd name="T2" fmla="*/ 8 w 13"/>
              <a:gd name="T3" fmla="*/ 0 h 41"/>
              <a:gd name="T4" fmla="*/ 6 w 13"/>
              <a:gd name="T5" fmla="*/ 5 h 41"/>
              <a:gd name="T6" fmla="*/ 2 w 13"/>
              <a:gd name="T7" fmla="*/ 9 h 41"/>
              <a:gd name="T8" fmla="*/ 0 w 13"/>
              <a:gd name="T9" fmla="*/ 20 h 41"/>
              <a:gd name="T10" fmla="*/ 0 w 13"/>
              <a:gd name="T11" fmla="*/ 20 h 41"/>
              <a:gd name="T12" fmla="*/ 2 w 13"/>
              <a:gd name="T13" fmla="*/ 26 h 41"/>
              <a:gd name="T14" fmla="*/ 2 w 13"/>
              <a:gd name="T15" fmla="*/ 32 h 41"/>
              <a:gd name="T16" fmla="*/ 6 w 13"/>
              <a:gd name="T17" fmla="*/ 37 h 41"/>
              <a:gd name="T18" fmla="*/ 10 w 13"/>
              <a:gd name="T19" fmla="*/ 41 h 41"/>
              <a:gd name="T20" fmla="*/ 10 w 13"/>
              <a:gd name="T21" fmla="*/ 41 h 41"/>
              <a:gd name="T22" fmla="*/ 13 w 13"/>
              <a:gd name="T23" fmla="*/ 41 h 41"/>
              <a:gd name="T24" fmla="*/ 13 w 13"/>
              <a:gd name="T25" fmla="*/ 41 h 41"/>
              <a:gd name="T26" fmla="*/ 13 w 13"/>
              <a:gd name="T27" fmla="*/ 39 h 41"/>
              <a:gd name="T28" fmla="*/ 13 w 13"/>
              <a:gd name="T29" fmla="*/ 39 h 41"/>
              <a:gd name="T30" fmla="*/ 6 w 13"/>
              <a:gd name="T31" fmla="*/ 30 h 41"/>
              <a:gd name="T32" fmla="*/ 4 w 13"/>
              <a:gd name="T33" fmla="*/ 20 h 41"/>
              <a:gd name="T34" fmla="*/ 4 w 13"/>
              <a:gd name="T35" fmla="*/ 20 h 41"/>
              <a:gd name="T36" fmla="*/ 6 w 13"/>
              <a:gd name="T37" fmla="*/ 11 h 41"/>
              <a:gd name="T38" fmla="*/ 11 w 13"/>
              <a:gd name="T39" fmla="*/ 4 h 41"/>
              <a:gd name="T40" fmla="*/ 11 w 13"/>
              <a:gd name="T41" fmla="*/ 4 h 41"/>
              <a:gd name="T42" fmla="*/ 11 w 13"/>
              <a:gd name="T43" fmla="*/ 0 h 41"/>
              <a:gd name="T44" fmla="*/ 11 w 13"/>
              <a:gd name="T45" fmla="*/ 0 h 41"/>
              <a:gd name="T46" fmla="*/ 8 w 13"/>
              <a:gd name="T47" fmla="*/ 0 h 41"/>
              <a:gd name="T48" fmla="*/ 8 w 13"/>
              <a:gd name="T4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" h="41">
                <a:moveTo>
                  <a:pt x="8" y="0"/>
                </a:moveTo>
                <a:lnTo>
                  <a:pt x="8" y="0"/>
                </a:lnTo>
                <a:lnTo>
                  <a:pt x="6" y="5"/>
                </a:lnTo>
                <a:lnTo>
                  <a:pt x="2" y="9"/>
                </a:lnTo>
                <a:lnTo>
                  <a:pt x="0" y="20"/>
                </a:lnTo>
                <a:lnTo>
                  <a:pt x="0" y="20"/>
                </a:lnTo>
                <a:lnTo>
                  <a:pt x="2" y="26"/>
                </a:lnTo>
                <a:lnTo>
                  <a:pt x="2" y="32"/>
                </a:lnTo>
                <a:lnTo>
                  <a:pt x="6" y="37"/>
                </a:lnTo>
                <a:lnTo>
                  <a:pt x="10" y="41"/>
                </a:lnTo>
                <a:lnTo>
                  <a:pt x="10" y="41"/>
                </a:lnTo>
                <a:lnTo>
                  <a:pt x="13" y="41"/>
                </a:lnTo>
                <a:lnTo>
                  <a:pt x="13" y="41"/>
                </a:lnTo>
                <a:lnTo>
                  <a:pt x="13" y="39"/>
                </a:lnTo>
                <a:lnTo>
                  <a:pt x="13" y="39"/>
                </a:lnTo>
                <a:lnTo>
                  <a:pt x="6" y="30"/>
                </a:lnTo>
                <a:lnTo>
                  <a:pt x="4" y="20"/>
                </a:lnTo>
                <a:lnTo>
                  <a:pt x="4" y="20"/>
                </a:lnTo>
                <a:lnTo>
                  <a:pt x="6" y="11"/>
                </a:lnTo>
                <a:lnTo>
                  <a:pt x="11" y="4"/>
                </a:lnTo>
                <a:lnTo>
                  <a:pt x="11" y="4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Freeform 1060"/>
          <p:cNvSpPr>
            <a:spLocks/>
          </p:cNvSpPr>
          <p:nvPr/>
        </p:nvSpPr>
        <p:spPr bwMode="auto">
          <a:xfrm>
            <a:off x="1018472" y="3012168"/>
            <a:ext cx="41769" cy="121826"/>
          </a:xfrm>
          <a:custGeom>
            <a:avLst/>
            <a:gdLst>
              <a:gd name="T0" fmla="*/ 8 w 12"/>
              <a:gd name="T1" fmla="*/ 0 h 35"/>
              <a:gd name="T2" fmla="*/ 8 w 12"/>
              <a:gd name="T3" fmla="*/ 0 h 35"/>
              <a:gd name="T4" fmla="*/ 2 w 12"/>
              <a:gd name="T5" fmla="*/ 7 h 35"/>
              <a:gd name="T6" fmla="*/ 0 w 12"/>
              <a:gd name="T7" fmla="*/ 16 h 35"/>
              <a:gd name="T8" fmla="*/ 0 w 12"/>
              <a:gd name="T9" fmla="*/ 16 h 35"/>
              <a:gd name="T10" fmla="*/ 2 w 12"/>
              <a:gd name="T11" fmla="*/ 26 h 35"/>
              <a:gd name="T12" fmla="*/ 8 w 12"/>
              <a:gd name="T13" fmla="*/ 35 h 35"/>
              <a:gd name="T14" fmla="*/ 8 w 12"/>
              <a:gd name="T15" fmla="*/ 35 h 35"/>
              <a:gd name="T16" fmla="*/ 12 w 12"/>
              <a:gd name="T17" fmla="*/ 35 h 35"/>
              <a:gd name="T18" fmla="*/ 12 w 12"/>
              <a:gd name="T19" fmla="*/ 35 h 35"/>
              <a:gd name="T20" fmla="*/ 12 w 12"/>
              <a:gd name="T21" fmla="*/ 31 h 35"/>
              <a:gd name="T22" fmla="*/ 12 w 12"/>
              <a:gd name="T23" fmla="*/ 31 h 35"/>
              <a:gd name="T24" fmla="*/ 6 w 12"/>
              <a:gd name="T25" fmla="*/ 24 h 35"/>
              <a:gd name="T26" fmla="*/ 4 w 12"/>
              <a:gd name="T27" fmla="*/ 16 h 35"/>
              <a:gd name="T28" fmla="*/ 4 w 12"/>
              <a:gd name="T29" fmla="*/ 16 h 35"/>
              <a:gd name="T30" fmla="*/ 6 w 12"/>
              <a:gd name="T31" fmla="*/ 9 h 35"/>
              <a:gd name="T32" fmla="*/ 10 w 12"/>
              <a:gd name="T33" fmla="*/ 1 h 35"/>
              <a:gd name="T34" fmla="*/ 10 w 12"/>
              <a:gd name="T35" fmla="*/ 1 h 35"/>
              <a:gd name="T36" fmla="*/ 10 w 12"/>
              <a:gd name="T37" fmla="*/ 0 h 35"/>
              <a:gd name="T38" fmla="*/ 10 w 12"/>
              <a:gd name="T39" fmla="*/ 0 h 35"/>
              <a:gd name="T40" fmla="*/ 8 w 12"/>
              <a:gd name="T41" fmla="*/ 0 h 35"/>
              <a:gd name="T42" fmla="*/ 8 w 12"/>
              <a:gd name="T4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" h="35">
                <a:moveTo>
                  <a:pt x="8" y="0"/>
                </a:moveTo>
                <a:lnTo>
                  <a:pt x="8" y="0"/>
                </a:lnTo>
                <a:lnTo>
                  <a:pt x="2" y="7"/>
                </a:lnTo>
                <a:lnTo>
                  <a:pt x="0" y="16"/>
                </a:lnTo>
                <a:lnTo>
                  <a:pt x="0" y="16"/>
                </a:lnTo>
                <a:lnTo>
                  <a:pt x="2" y="26"/>
                </a:lnTo>
                <a:lnTo>
                  <a:pt x="8" y="35"/>
                </a:lnTo>
                <a:lnTo>
                  <a:pt x="8" y="35"/>
                </a:lnTo>
                <a:lnTo>
                  <a:pt x="12" y="35"/>
                </a:lnTo>
                <a:lnTo>
                  <a:pt x="12" y="35"/>
                </a:lnTo>
                <a:lnTo>
                  <a:pt x="12" y="31"/>
                </a:lnTo>
                <a:lnTo>
                  <a:pt x="12" y="31"/>
                </a:lnTo>
                <a:lnTo>
                  <a:pt x="6" y="24"/>
                </a:lnTo>
                <a:lnTo>
                  <a:pt x="4" y="16"/>
                </a:lnTo>
                <a:lnTo>
                  <a:pt x="4" y="16"/>
                </a:lnTo>
                <a:lnTo>
                  <a:pt x="6" y="9"/>
                </a:lnTo>
                <a:lnTo>
                  <a:pt x="10" y="1"/>
                </a:lnTo>
                <a:lnTo>
                  <a:pt x="10" y="1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Freeform 1061"/>
          <p:cNvSpPr>
            <a:spLocks/>
          </p:cNvSpPr>
          <p:nvPr/>
        </p:nvSpPr>
        <p:spPr bwMode="auto">
          <a:xfrm>
            <a:off x="1060241" y="3022611"/>
            <a:ext cx="31327" cy="97460"/>
          </a:xfrm>
          <a:custGeom>
            <a:avLst/>
            <a:gdLst>
              <a:gd name="T0" fmla="*/ 5 w 9"/>
              <a:gd name="T1" fmla="*/ 0 h 28"/>
              <a:gd name="T2" fmla="*/ 5 w 9"/>
              <a:gd name="T3" fmla="*/ 0 h 28"/>
              <a:gd name="T4" fmla="*/ 1 w 9"/>
              <a:gd name="T5" fmla="*/ 6 h 28"/>
              <a:gd name="T6" fmla="*/ 0 w 9"/>
              <a:gd name="T7" fmla="*/ 13 h 28"/>
              <a:gd name="T8" fmla="*/ 0 w 9"/>
              <a:gd name="T9" fmla="*/ 13 h 28"/>
              <a:gd name="T10" fmla="*/ 1 w 9"/>
              <a:gd name="T11" fmla="*/ 21 h 28"/>
              <a:gd name="T12" fmla="*/ 5 w 9"/>
              <a:gd name="T13" fmla="*/ 28 h 28"/>
              <a:gd name="T14" fmla="*/ 5 w 9"/>
              <a:gd name="T15" fmla="*/ 28 h 28"/>
              <a:gd name="T16" fmla="*/ 9 w 9"/>
              <a:gd name="T17" fmla="*/ 28 h 28"/>
              <a:gd name="T18" fmla="*/ 9 w 9"/>
              <a:gd name="T19" fmla="*/ 28 h 28"/>
              <a:gd name="T20" fmla="*/ 9 w 9"/>
              <a:gd name="T21" fmla="*/ 27 h 28"/>
              <a:gd name="T22" fmla="*/ 9 w 9"/>
              <a:gd name="T23" fmla="*/ 27 h 28"/>
              <a:gd name="T24" fmla="*/ 5 w 9"/>
              <a:gd name="T25" fmla="*/ 19 h 28"/>
              <a:gd name="T26" fmla="*/ 3 w 9"/>
              <a:gd name="T27" fmla="*/ 13 h 28"/>
              <a:gd name="T28" fmla="*/ 3 w 9"/>
              <a:gd name="T29" fmla="*/ 13 h 28"/>
              <a:gd name="T30" fmla="*/ 3 w 9"/>
              <a:gd name="T31" fmla="*/ 8 h 28"/>
              <a:gd name="T32" fmla="*/ 7 w 9"/>
              <a:gd name="T33" fmla="*/ 2 h 28"/>
              <a:gd name="T34" fmla="*/ 7 w 9"/>
              <a:gd name="T35" fmla="*/ 2 h 28"/>
              <a:gd name="T36" fmla="*/ 7 w 9"/>
              <a:gd name="T37" fmla="*/ 0 h 28"/>
              <a:gd name="T38" fmla="*/ 7 w 9"/>
              <a:gd name="T39" fmla="*/ 0 h 28"/>
              <a:gd name="T40" fmla="*/ 5 w 9"/>
              <a:gd name="T41" fmla="*/ 0 h 28"/>
              <a:gd name="T42" fmla="*/ 5 w 9"/>
              <a:gd name="T4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28">
                <a:moveTo>
                  <a:pt x="5" y="0"/>
                </a:moveTo>
                <a:lnTo>
                  <a:pt x="5" y="0"/>
                </a:lnTo>
                <a:lnTo>
                  <a:pt x="1" y="6"/>
                </a:lnTo>
                <a:lnTo>
                  <a:pt x="0" y="13"/>
                </a:lnTo>
                <a:lnTo>
                  <a:pt x="0" y="13"/>
                </a:lnTo>
                <a:lnTo>
                  <a:pt x="1" y="21"/>
                </a:lnTo>
                <a:lnTo>
                  <a:pt x="5" y="28"/>
                </a:lnTo>
                <a:lnTo>
                  <a:pt x="5" y="28"/>
                </a:lnTo>
                <a:lnTo>
                  <a:pt x="9" y="28"/>
                </a:lnTo>
                <a:lnTo>
                  <a:pt x="9" y="28"/>
                </a:lnTo>
                <a:lnTo>
                  <a:pt x="9" y="27"/>
                </a:lnTo>
                <a:lnTo>
                  <a:pt x="9" y="27"/>
                </a:lnTo>
                <a:lnTo>
                  <a:pt x="5" y="19"/>
                </a:lnTo>
                <a:lnTo>
                  <a:pt x="3" y="13"/>
                </a:lnTo>
                <a:lnTo>
                  <a:pt x="3" y="13"/>
                </a:lnTo>
                <a:lnTo>
                  <a:pt x="3" y="8"/>
                </a:lnTo>
                <a:lnTo>
                  <a:pt x="7" y="2"/>
                </a:lnTo>
                <a:lnTo>
                  <a:pt x="7" y="2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Freeform 1062"/>
          <p:cNvSpPr>
            <a:spLocks/>
          </p:cNvSpPr>
          <p:nvPr/>
        </p:nvSpPr>
        <p:spPr bwMode="auto">
          <a:xfrm>
            <a:off x="1098528" y="3050457"/>
            <a:ext cx="45250" cy="45250"/>
          </a:xfrm>
          <a:custGeom>
            <a:avLst/>
            <a:gdLst>
              <a:gd name="T0" fmla="*/ 5 w 13"/>
              <a:gd name="T1" fmla="*/ 0 h 13"/>
              <a:gd name="T2" fmla="*/ 5 w 13"/>
              <a:gd name="T3" fmla="*/ 0 h 13"/>
              <a:gd name="T4" fmla="*/ 11 w 13"/>
              <a:gd name="T5" fmla="*/ 2 h 13"/>
              <a:gd name="T6" fmla="*/ 13 w 13"/>
              <a:gd name="T7" fmla="*/ 5 h 13"/>
              <a:gd name="T8" fmla="*/ 13 w 13"/>
              <a:gd name="T9" fmla="*/ 5 h 13"/>
              <a:gd name="T10" fmla="*/ 11 w 13"/>
              <a:gd name="T11" fmla="*/ 11 h 13"/>
              <a:gd name="T12" fmla="*/ 5 w 13"/>
              <a:gd name="T13" fmla="*/ 13 h 13"/>
              <a:gd name="T14" fmla="*/ 5 w 13"/>
              <a:gd name="T15" fmla="*/ 13 h 13"/>
              <a:gd name="T16" fmla="*/ 2 w 13"/>
              <a:gd name="T17" fmla="*/ 11 h 13"/>
              <a:gd name="T18" fmla="*/ 0 w 13"/>
              <a:gd name="T19" fmla="*/ 5 h 13"/>
              <a:gd name="T20" fmla="*/ 0 w 13"/>
              <a:gd name="T21" fmla="*/ 5 h 13"/>
              <a:gd name="T22" fmla="*/ 2 w 13"/>
              <a:gd name="T23" fmla="*/ 2 h 13"/>
              <a:gd name="T24" fmla="*/ 5 w 13"/>
              <a:gd name="T25" fmla="*/ 0 h 13"/>
              <a:gd name="T26" fmla="*/ 5 w 13"/>
              <a:gd name="T2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5" y="0"/>
                </a:moveTo>
                <a:lnTo>
                  <a:pt x="5" y="0"/>
                </a:lnTo>
                <a:lnTo>
                  <a:pt x="11" y="2"/>
                </a:lnTo>
                <a:lnTo>
                  <a:pt x="13" y="5"/>
                </a:lnTo>
                <a:lnTo>
                  <a:pt x="13" y="5"/>
                </a:lnTo>
                <a:lnTo>
                  <a:pt x="11" y="11"/>
                </a:lnTo>
                <a:lnTo>
                  <a:pt x="5" y="13"/>
                </a:lnTo>
                <a:lnTo>
                  <a:pt x="5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Freeform 1063"/>
          <p:cNvSpPr>
            <a:spLocks noEditPoints="1"/>
          </p:cNvSpPr>
          <p:nvPr/>
        </p:nvSpPr>
        <p:spPr bwMode="auto">
          <a:xfrm>
            <a:off x="934937" y="2939074"/>
            <a:ext cx="254091" cy="403760"/>
          </a:xfrm>
          <a:custGeom>
            <a:avLst/>
            <a:gdLst>
              <a:gd name="T0" fmla="*/ 4 w 73"/>
              <a:gd name="T1" fmla="*/ 0 h 116"/>
              <a:gd name="T2" fmla="*/ 0 w 73"/>
              <a:gd name="T3" fmla="*/ 2 h 116"/>
              <a:gd name="T4" fmla="*/ 0 w 73"/>
              <a:gd name="T5" fmla="*/ 112 h 116"/>
              <a:gd name="T6" fmla="*/ 0 w 73"/>
              <a:gd name="T7" fmla="*/ 116 h 116"/>
              <a:gd name="T8" fmla="*/ 69 w 73"/>
              <a:gd name="T9" fmla="*/ 116 h 116"/>
              <a:gd name="T10" fmla="*/ 71 w 73"/>
              <a:gd name="T11" fmla="*/ 116 h 116"/>
              <a:gd name="T12" fmla="*/ 73 w 73"/>
              <a:gd name="T13" fmla="*/ 4 h 116"/>
              <a:gd name="T14" fmla="*/ 71 w 73"/>
              <a:gd name="T15" fmla="*/ 2 h 116"/>
              <a:gd name="T16" fmla="*/ 69 w 73"/>
              <a:gd name="T17" fmla="*/ 0 h 116"/>
              <a:gd name="T18" fmla="*/ 34 w 73"/>
              <a:gd name="T19" fmla="*/ 101 h 116"/>
              <a:gd name="T20" fmla="*/ 32 w 73"/>
              <a:gd name="T21" fmla="*/ 105 h 116"/>
              <a:gd name="T22" fmla="*/ 17 w 73"/>
              <a:gd name="T23" fmla="*/ 97 h 116"/>
              <a:gd name="T24" fmla="*/ 17 w 73"/>
              <a:gd name="T25" fmla="*/ 96 h 116"/>
              <a:gd name="T26" fmla="*/ 21 w 73"/>
              <a:gd name="T27" fmla="*/ 92 h 116"/>
              <a:gd name="T28" fmla="*/ 28 w 73"/>
              <a:gd name="T29" fmla="*/ 92 h 116"/>
              <a:gd name="T30" fmla="*/ 34 w 73"/>
              <a:gd name="T31" fmla="*/ 99 h 116"/>
              <a:gd name="T32" fmla="*/ 34 w 73"/>
              <a:gd name="T33" fmla="*/ 82 h 116"/>
              <a:gd name="T34" fmla="*/ 32 w 73"/>
              <a:gd name="T35" fmla="*/ 86 h 116"/>
              <a:gd name="T36" fmla="*/ 21 w 73"/>
              <a:gd name="T37" fmla="*/ 88 h 116"/>
              <a:gd name="T38" fmla="*/ 17 w 73"/>
              <a:gd name="T39" fmla="*/ 88 h 116"/>
              <a:gd name="T40" fmla="*/ 17 w 73"/>
              <a:gd name="T41" fmla="*/ 84 h 116"/>
              <a:gd name="T42" fmla="*/ 28 w 73"/>
              <a:gd name="T43" fmla="*/ 75 h 116"/>
              <a:gd name="T44" fmla="*/ 34 w 73"/>
              <a:gd name="T45" fmla="*/ 77 h 116"/>
              <a:gd name="T46" fmla="*/ 34 w 73"/>
              <a:gd name="T47" fmla="*/ 82 h 116"/>
              <a:gd name="T48" fmla="*/ 45 w 73"/>
              <a:gd name="T49" fmla="*/ 107 h 116"/>
              <a:gd name="T50" fmla="*/ 39 w 73"/>
              <a:gd name="T51" fmla="*/ 105 h 116"/>
              <a:gd name="T52" fmla="*/ 37 w 73"/>
              <a:gd name="T53" fmla="*/ 101 h 116"/>
              <a:gd name="T54" fmla="*/ 37 w 73"/>
              <a:gd name="T55" fmla="*/ 99 h 116"/>
              <a:gd name="T56" fmla="*/ 45 w 73"/>
              <a:gd name="T57" fmla="*/ 92 h 116"/>
              <a:gd name="T58" fmla="*/ 52 w 73"/>
              <a:gd name="T59" fmla="*/ 92 h 116"/>
              <a:gd name="T60" fmla="*/ 56 w 73"/>
              <a:gd name="T61" fmla="*/ 96 h 116"/>
              <a:gd name="T62" fmla="*/ 56 w 73"/>
              <a:gd name="T63" fmla="*/ 97 h 116"/>
              <a:gd name="T64" fmla="*/ 45 w 73"/>
              <a:gd name="T65" fmla="*/ 88 h 116"/>
              <a:gd name="T66" fmla="*/ 39 w 73"/>
              <a:gd name="T67" fmla="*/ 86 h 116"/>
              <a:gd name="T68" fmla="*/ 37 w 73"/>
              <a:gd name="T69" fmla="*/ 79 h 116"/>
              <a:gd name="T70" fmla="*/ 39 w 73"/>
              <a:gd name="T71" fmla="*/ 77 h 116"/>
              <a:gd name="T72" fmla="*/ 45 w 73"/>
              <a:gd name="T73" fmla="*/ 75 h 116"/>
              <a:gd name="T74" fmla="*/ 56 w 73"/>
              <a:gd name="T75" fmla="*/ 84 h 116"/>
              <a:gd name="T76" fmla="*/ 56 w 73"/>
              <a:gd name="T77" fmla="*/ 88 h 116"/>
              <a:gd name="T78" fmla="*/ 52 w 73"/>
              <a:gd name="T79" fmla="*/ 88 h 116"/>
              <a:gd name="T80" fmla="*/ 66 w 73"/>
              <a:gd name="T81" fmla="*/ 62 h 116"/>
              <a:gd name="T82" fmla="*/ 62 w 73"/>
              <a:gd name="T83" fmla="*/ 66 h 116"/>
              <a:gd name="T84" fmla="*/ 11 w 73"/>
              <a:gd name="T85" fmla="*/ 66 h 116"/>
              <a:gd name="T86" fmla="*/ 8 w 73"/>
              <a:gd name="T87" fmla="*/ 62 h 116"/>
              <a:gd name="T88" fmla="*/ 8 w 73"/>
              <a:gd name="T89" fmla="*/ 13 h 116"/>
              <a:gd name="T90" fmla="*/ 11 w 73"/>
              <a:gd name="T91" fmla="*/ 9 h 116"/>
              <a:gd name="T92" fmla="*/ 62 w 73"/>
              <a:gd name="T93" fmla="*/ 9 h 116"/>
              <a:gd name="T94" fmla="*/ 66 w 73"/>
              <a:gd name="T95" fmla="*/ 1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116">
                <a:moveTo>
                  <a:pt x="69" y="0"/>
                </a:moveTo>
                <a:lnTo>
                  <a:pt x="4" y="0"/>
                </a:lnTo>
                <a:lnTo>
                  <a:pt x="4" y="0"/>
                </a:lnTo>
                <a:lnTo>
                  <a:pt x="0" y="2"/>
                </a:lnTo>
                <a:lnTo>
                  <a:pt x="0" y="4"/>
                </a:lnTo>
                <a:lnTo>
                  <a:pt x="0" y="112"/>
                </a:lnTo>
                <a:lnTo>
                  <a:pt x="0" y="112"/>
                </a:lnTo>
                <a:lnTo>
                  <a:pt x="0" y="116"/>
                </a:lnTo>
                <a:lnTo>
                  <a:pt x="4" y="116"/>
                </a:lnTo>
                <a:lnTo>
                  <a:pt x="69" y="116"/>
                </a:lnTo>
                <a:lnTo>
                  <a:pt x="69" y="116"/>
                </a:lnTo>
                <a:lnTo>
                  <a:pt x="71" y="116"/>
                </a:lnTo>
                <a:lnTo>
                  <a:pt x="73" y="112"/>
                </a:lnTo>
                <a:lnTo>
                  <a:pt x="73" y="4"/>
                </a:lnTo>
                <a:lnTo>
                  <a:pt x="73" y="4"/>
                </a:lnTo>
                <a:lnTo>
                  <a:pt x="71" y="2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1"/>
                </a:moveTo>
                <a:lnTo>
                  <a:pt x="34" y="101"/>
                </a:lnTo>
                <a:lnTo>
                  <a:pt x="34" y="105"/>
                </a:lnTo>
                <a:lnTo>
                  <a:pt x="32" y="105"/>
                </a:lnTo>
                <a:lnTo>
                  <a:pt x="28" y="107"/>
                </a:lnTo>
                <a:lnTo>
                  <a:pt x="17" y="97"/>
                </a:lnTo>
                <a:lnTo>
                  <a:pt x="17" y="97"/>
                </a:lnTo>
                <a:lnTo>
                  <a:pt x="17" y="96"/>
                </a:lnTo>
                <a:lnTo>
                  <a:pt x="17" y="94"/>
                </a:lnTo>
                <a:lnTo>
                  <a:pt x="21" y="92"/>
                </a:lnTo>
                <a:lnTo>
                  <a:pt x="28" y="92"/>
                </a:lnTo>
                <a:lnTo>
                  <a:pt x="28" y="92"/>
                </a:lnTo>
                <a:lnTo>
                  <a:pt x="32" y="94"/>
                </a:lnTo>
                <a:lnTo>
                  <a:pt x="34" y="99"/>
                </a:lnTo>
                <a:lnTo>
                  <a:pt x="34" y="101"/>
                </a:lnTo>
                <a:close/>
                <a:moveTo>
                  <a:pt x="34" y="82"/>
                </a:moveTo>
                <a:lnTo>
                  <a:pt x="34" y="82"/>
                </a:lnTo>
                <a:lnTo>
                  <a:pt x="32" y="86"/>
                </a:lnTo>
                <a:lnTo>
                  <a:pt x="28" y="88"/>
                </a:lnTo>
                <a:lnTo>
                  <a:pt x="21" y="88"/>
                </a:lnTo>
                <a:lnTo>
                  <a:pt x="21" y="88"/>
                </a:lnTo>
                <a:lnTo>
                  <a:pt x="17" y="88"/>
                </a:lnTo>
                <a:lnTo>
                  <a:pt x="17" y="86"/>
                </a:lnTo>
                <a:lnTo>
                  <a:pt x="17" y="84"/>
                </a:lnTo>
                <a:lnTo>
                  <a:pt x="28" y="75"/>
                </a:lnTo>
                <a:lnTo>
                  <a:pt x="28" y="75"/>
                </a:lnTo>
                <a:lnTo>
                  <a:pt x="32" y="75"/>
                </a:lnTo>
                <a:lnTo>
                  <a:pt x="34" y="77"/>
                </a:lnTo>
                <a:lnTo>
                  <a:pt x="34" y="79"/>
                </a:lnTo>
                <a:lnTo>
                  <a:pt x="34" y="82"/>
                </a:lnTo>
                <a:close/>
                <a:moveTo>
                  <a:pt x="56" y="97"/>
                </a:moveTo>
                <a:lnTo>
                  <a:pt x="45" y="107"/>
                </a:lnTo>
                <a:lnTo>
                  <a:pt x="45" y="107"/>
                </a:lnTo>
                <a:lnTo>
                  <a:pt x="39" y="105"/>
                </a:lnTo>
                <a:lnTo>
                  <a:pt x="39" y="105"/>
                </a:lnTo>
                <a:lnTo>
                  <a:pt x="37" y="101"/>
                </a:lnTo>
                <a:lnTo>
                  <a:pt x="37" y="99"/>
                </a:lnTo>
                <a:lnTo>
                  <a:pt x="37" y="99"/>
                </a:lnTo>
                <a:lnTo>
                  <a:pt x="39" y="94"/>
                </a:lnTo>
                <a:lnTo>
                  <a:pt x="45" y="92"/>
                </a:lnTo>
                <a:lnTo>
                  <a:pt x="52" y="92"/>
                </a:lnTo>
                <a:lnTo>
                  <a:pt x="52" y="92"/>
                </a:lnTo>
                <a:lnTo>
                  <a:pt x="56" y="94"/>
                </a:lnTo>
                <a:lnTo>
                  <a:pt x="56" y="96"/>
                </a:lnTo>
                <a:lnTo>
                  <a:pt x="56" y="97"/>
                </a:lnTo>
                <a:lnTo>
                  <a:pt x="56" y="97"/>
                </a:lnTo>
                <a:close/>
                <a:moveTo>
                  <a:pt x="52" y="88"/>
                </a:moveTo>
                <a:lnTo>
                  <a:pt x="45" y="88"/>
                </a:lnTo>
                <a:lnTo>
                  <a:pt x="45" y="88"/>
                </a:lnTo>
                <a:lnTo>
                  <a:pt x="39" y="86"/>
                </a:lnTo>
                <a:lnTo>
                  <a:pt x="37" y="82"/>
                </a:lnTo>
                <a:lnTo>
                  <a:pt x="37" y="79"/>
                </a:lnTo>
                <a:lnTo>
                  <a:pt x="37" y="79"/>
                </a:lnTo>
                <a:lnTo>
                  <a:pt x="39" y="77"/>
                </a:lnTo>
                <a:lnTo>
                  <a:pt x="39" y="75"/>
                </a:lnTo>
                <a:lnTo>
                  <a:pt x="45" y="75"/>
                </a:lnTo>
                <a:lnTo>
                  <a:pt x="56" y="84"/>
                </a:lnTo>
                <a:lnTo>
                  <a:pt x="56" y="84"/>
                </a:lnTo>
                <a:lnTo>
                  <a:pt x="56" y="86"/>
                </a:lnTo>
                <a:lnTo>
                  <a:pt x="56" y="88"/>
                </a:lnTo>
                <a:lnTo>
                  <a:pt x="52" y="88"/>
                </a:lnTo>
                <a:lnTo>
                  <a:pt x="52" y="88"/>
                </a:lnTo>
                <a:close/>
                <a:moveTo>
                  <a:pt x="66" y="62"/>
                </a:moveTo>
                <a:lnTo>
                  <a:pt x="66" y="62"/>
                </a:lnTo>
                <a:lnTo>
                  <a:pt x="66" y="64"/>
                </a:lnTo>
                <a:lnTo>
                  <a:pt x="62" y="66"/>
                </a:lnTo>
                <a:lnTo>
                  <a:pt x="11" y="66"/>
                </a:lnTo>
                <a:lnTo>
                  <a:pt x="11" y="66"/>
                </a:lnTo>
                <a:lnTo>
                  <a:pt x="8" y="64"/>
                </a:lnTo>
                <a:lnTo>
                  <a:pt x="8" y="62"/>
                </a:lnTo>
                <a:lnTo>
                  <a:pt x="8" y="13"/>
                </a:lnTo>
                <a:lnTo>
                  <a:pt x="8" y="13"/>
                </a:lnTo>
                <a:lnTo>
                  <a:pt x="8" y="11"/>
                </a:lnTo>
                <a:lnTo>
                  <a:pt x="11" y="9"/>
                </a:lnTo>
                <a:lnTo>
                  <a:pt x="62" y="9"/>
                </a:lnTo>
                <a:lnTo>
                  <a:pt x="62" y="9"/>
                </a:lnTo>
                <a:lnTo>
                  <a:pt x="66" y="11"/>
                </a:lnTo>
                <a:lnTo>
                  <a:pt x="66" y="13"/>
                </a:lnTo>
                <a:lnTo>
                  <a:pt x="66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Freeform 1064"/>
          <p:cNvSpPr>
            <a:spLocks/>
          </p:cNvSpPr>
          <p:nvPr/>
        </p:nvSpPr>
        <p:spPr bwMode="auto">
          <a:xfrm>
            <a:off x="2083565" y="3088744"/>
            <a:ext cx="278456" cy="194918"/>
          </a:xfrm>
          <a:custGeom>
            <a:avLst/>
            <a:gdLst>
              <a:gd name="T0" fmla="*/ 52 w 80"/>
              <a:gd name="T1" fmla="*/ 39 h 56"/>
              <a:gd name="T2" fmla="*/ 52 w 80"/>
              <a:gd name="T3" fmla="*/ 39 h 56"/>
              <a:gd name="T4" fmla="*/ 43 w 80"/>
              <a:gd name="T5" fmla="*/ 38 h 56"/>
              <a:gd name="T6" fmla="*/ 34 w 80"/>
              <a:gd name="T7" fmla="*/ 32 h 56"/>
              <a:gd name="T8" fmla="*/ 34 w 80"/>
              <a:gd name="T9" fmla="*/ 32 h 56"/>
              <a:gd name="T10" fmla="*/ 30 w 80"/>
              <a:gd name="T11" fmla="*/ 26 h 56"/>
              <a:gd name="T12" fmla="*/ 28 w 80"/>
              <a:gd name="T13" fmla="*/ 19 h 56"/>
              <a:gd name="T14" fmla="*/ 37 w 80"/>
              <a:gd name="T15" fmla="*/ 19 h 56"/>
              <a:gd name="T16" fmla="*/ 19 w 80"/>
              <a:gd name="T17" fmla="*/ 0 h 56"/>
              <a:gd name="T18" fmla="*/ 0 w 80"/>
              <a:gd name="T19" fmla="*/ 19 h 56"/>
              <a:gd name="T20" fmla="*/ 11 w 80"/>
              <a:gd name="T21" fmla="*/ 19 h 56"/>
              <a:gd name="T22" fmla="*/ 11 w 80"/>
              <a:gd name="T23" fmla="*/ 19 h 56"/>
              <a:gd name="T24" fmla="*/ 13 w 80"/>
              <a:gd name="T25" fmla="*/ 24 h 56"/>
              <a:gd name="T26" fmla="*/ 15 w 80"/>
              <a:gd name="T27" fmla="*/ 32 h 56"/>
              <a:gd name="T28" fmla="*/ 19 w 80"/>
              <a:gd name="T29" fmla="*/ 38 h 56"/>
              <a:gd name="T30" fmla="*/ 22 w 80"/>
              <a:gd name="T31" fmla="*/ 43 h 56"/>
              <a:gd name="T32" fmla="*/ 22 w 80"/>
              <a:gd name="T33" fmla="*/ 43 h 56"/>
              <a:gd name="T34" fmla="*/ 30 w 80"/>
              <a:gd name="T35" fmla="*/ 49 h 56"/>
              <a:gd name="T36" fmla="*/ 35 w 80"/>
              <a:gd name="T37" fmla="*/ 53 h 56"/>
              <a:gd name="T38" fmla="*/ 43 w 80"/>
              <a:gd name="T39" fmla="*/ 54 h 56"/>
              <a:gd name="T40" fmla="*/ 52 w 80"/>
              <a:gd name="T41" fmla="*/ 56 h 56"/>
              <a:gd name="T42" fmla="*/ 52 w 80"/>
              <a:gd name="T43" fmla="*/ 56 h 56"/>
              <a:gd name="T44" fmla="*/ 60 w 80"/>
              <a:gd name="T45" fmla="*/ 54 h 56"/>
              <a:gd name="T46" fmla="*/ 67 w 80"/>
              <a:gd name="T47" fmla="*/ 53 h 56"/>
              <a:gd name="T48" fmla="*/ 75 w 80"/>
              <a:gd name="T49" fmla="*/ 49 h 56"/>
              <a:gd name="T50" fmla="*/ 80 w 80"/>
              <a:gd name="T51" fmla="*/ 43 h 56"/>
              <a:gd name="T52" fmla="*/ 69 w 80"/>
              <a:gd name="T53" fmla="*/ 32 h 56"/>
              <a:gd name="T54" fmla="*/ 69 w 80"/>
              <a:gd name="T55" fmla="*/ 32 h 56"/>
              <a:gd name="T56" fmla="*/ 62 w 80"/>
              <a:gd name="T57" fmla="*/ 38 h 56"/>
              <a:gd name="T58" fmla="*/ 52 w 80"/>
              <a:gd name="T59" fmla="*/ 39 h 56"/>
              <a:gd name="T60" fmla="*/ 52 w 80"/>
              <a:gd name="T61" fmla="*/ 3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" h="56">
                <a:moveTo>
                  <a:pt x="52" y="39"/>
                </a:moveTo>
                <a:lnTo>
                  <a:pt x="52" y="39"/>
                </a:lnTo>
                <a:lnTo>
                  <a:pt x="43" y="38"/>
                </a:lnTo>
                <a:lnTo>
                  <a:pt x="34" y="32"/>
                </a:lnTo>
                <a:lnTo>
                  <a:pt x="34" y="32"/>
                </a:lnTo>
                <a:lnTo>
                  <a:pt x="30" y="26"/>
                </a:lnTo>
                <a:lnTo>
                  <a:pt x="28" y="19"/>
                </a:lnTo>
                <a:lnTo>
                  <a:pt x="37" y="19"/>
                </a:lnTo>
                <a:lnTo>
                  <a:pt x="19" y="0"/>
                </a:lnTo>
                <a:lnTo>
                  <a:pt x="0" y="19"/>
                </a:lnTo>
                <a:lnTo>
                  <a:pt x="11" y="19"/>
                </a:lnTo>
                <a:lnTo>
                  <a:pt x="11" y="19"/>
                </a:lnTo>
                <a:lnTo>
                  <a:pt x="13" y="24"/>
                </a:lnTo>
                <a:lnTo>
                  <a:pt x="15" y="32"/>
                </a:lnTo>
                <a:lnTo>
                  <a:pt x="19" y="38"/>
                </a:lnTo>
                <a:lnTo>
                  <a:pt x="22" y="43"/>
                </a:lnTo>
                <a:lnTo>
                  <a:pt x="22" y="43"/>
                </a:lnTo>
                <a:lnTo>
                  <a:pt x="30" y="49"/>
                </a:lnTo>
                <a:lnTo>
                  <a:pt x="35" y="53"/>
                </a:lnTo>
                <a:lnTo>
                  <a:pt x="43" y="54"/>
                </a:lnTo>
                <a:lnTo>
                  <a:pt x="52" y="56"/>
                </a:lnTo>
                <a:lnTo>
                  <a:pt x="52" y="56"/>
                </a:lnTo>
                <a:lnTo>
                  <a:pt x="60" y="54"/>
                </a:lnTo>
                <a:lnTo>
                  <a:pt x="67" y="53"/>
                </a:lnTo>
                <a:lnTo>
                  <a:pt x="75" y="49"/>
                </a:lnTo>
                <a:lnTo>
                  <a:pt x="80" y="43"/>
                </a:lnTo>
                <a:lnTo>
                  <a:pt x="69" y="32"/>
                </a:lnTo>
                <a:lnTo>
                  <a:pt x="69" y="32"/>
                </a:lnTo>
                <a:lnTo>
                  <a:pt x="62" y="38"/>
                </a:lnTo>
                <a:lnTo>
                  <a:pt x="52" y="39"/>
                </a:lnTo>
                <a:lnTo>
                  <a:pt x="52" y="3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Freeform 1065"/>
          <p:cNvSpPr>
            <a:spLocks/>
          </p:cNvSpPr>
          <p:nvPr/>
        </p:nvSpPr>
        <p:spPr bwMode="auto">
          <a:xfrm>
            <a:off x="2167102" y="2991283"/>
            <a:ext cx="268014" cy="187957"/>
          </a:xfrm>
          <a:custGeom>
            <a:avLst/>
            <a:gdLst>
              <a:gd name="T0" fmla="*/ 10 w 77"/>
              <a:gd name="T1" fmla="*/ 24 h 54"/>
              <a:gd name="T2" fmla="*/ 10 w 77"/>
              <a:gd name="T3" fmla="*/ 24 h 54"/>
              <a:gd name="T4" fmla="*/ 17 w 77"/>
              <a:gd name="T5" fmla="*/ 19 h 54"/>
              <a:gd name="T6" fmla="*/ 26 w 77"/>
              <a:gd name="T7" fmla="*/ 15 h 54"/>
              <a:gd name="T8" fmla="*/ 26 w 77"/>
              <a:gd name="T9" fmla="*/ 15 h 54"/>
              <a:gd name="T10" fmla="*/ 36 w 77"/>
              <a:gd name="T11" fmla="*/ 17 h 54"/>
              <a:gd name="T12" fmla="*/ 43 w 77"/>
              <a:gd name="T13" fmla="*/ 21 h 54"/>
              <a:gd name="T14" fmla="*/ 49 w 77"/>
              <a:gd name="T15" fmla="*/ 28 h 54"/>
              <a:gd name="T16" fmla="*/ 51 w 77"/>
              <a:gd name="T17" fmla="*/ 36 h 54"/>
              <a:gd name="T18" fmla="*/ 41 w 77"/>
              <a:gd name="T19" fmla="*/ 37 h 54"/>
              <a:gd name="T20" fmla="*/ 60 w 77"/>
              <a:gd name="T21" fmla="*/ 54 h 54"/>
              <a:gd name="T22" fmla="*/ 77 w 77"/>
              <a:gd name="T23" fmla="*/ 36 h 54"/>
              <a:gd name="T24" fmla="*/ 66 w 77"/>
              <a:gd name="T25" fmla="*/ 36 h 54"/>
              <a:gd name="T26" fmla="*/ 66 w 77"/>
              <a:gd name="T27" fmla="*/ 36 h 54"/>
              <a:gd name="T28" fmla="*/ 64 w 77"/>
              <a:gd name="T29" fmla="*/ 28 h 54"/>
              <a:gd name="T30" fmla="*/ 62 w 77"/>
              <a:gd name="T31" fmla="*/ 21 h 54"/>
              <a:gd name="T32" fmla="*/ 58 w 77"/>
              <a:gd name="T33" fmla="*/ 15 h 54"/>
              <a:gd name="T34" fmla="*/ 53 w 77"/>
              <a:gd name="T35" fmla="*/ 11 h 54"/>
              <a:gd name="T36" fmla="*/ 47 w 77"/>
              <a:gd name="T37" fmla="*/ 6 h 54"/>
              <a:gd name="T38" fmla="*/ 41 w 77"/>
              <a:gd name="T39" fmla="*/ 4 h 54"/>
              <a:gd name="T40" fmla="*/ 34 w 77"/>
              <a:gd name="T41" fmla="*/ 2 h 54"/>
              <a:gd name="T42" fmla="*/ 26 w 77"/>
              <a:gd name="T43" fmla="*/ 0 h 54"/>
              <a:gd name="T44" fmla="*/ 26 w 77"/>
              <a:gd name="T45" fmla="*/ 0 h 54"/>
              <a:gd name="T46" fmla="*/ 19 w 77"/>
              <a:gd name="T47" fmla="*/ 2 h 54"/>
              <a:gd name="T48" fmla="*/ 11 w 77"/>
              <a:gd name="T49" fmla="*/ 4 h 54"/>
              <a:gd name="T50" fmla="*/ 6 w 77"/>
              <a:gd name="T51" fmla="*/ 7 h 54"/>
              <a:gd name="T52" fmla="*/ 0 w 77"/>
              <a:gd name="T53" fmla="*/ 13 h 54"/>
              <a:gd name="T54" fmla="*/ 10 w 77"/>
              <a:gd name="T55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" h="54">
                <a:moveTo>
                  <a:pt x="10" y="24"/>
                </a:moveTo>
                <a:lnTo>
                  <a:pt x="10" y="24"/>
                </a:lnTo>
                <a:lnTo>
                  <a:pt x="17" y="19"/>
                </a:lnTo>
                <a:lnTo>
                  <a:pt x="26" y="15"/>
                </a:lnTo>
                <a:lnTo>
                  <a:pt x="26" y="15"/>
                </a:lnTo>
                <a:lnTo>
                  <a:pt x="36" y="17"/>
                </a:lnTo>
                <a:lnTo>
                  <a:pt x="43" y="21"/>
                </a:lnTo>
                <a:lnTo>
                  <a:pt x="49" y="28"/>
                </a:lnTo>
                <a:lnTo>
                  <a:pt x="51" y="36"/>
                </a:lnTo>
                <a:lnTo>
                  <a:pt x="41" y="37"/>
                </a:lnTo>
                <a:lnTo>
                  <a:pt x="60" y="54"/>
                </a:lnTo>
                <a:lnTo>
                  <a:pt x="77" y="36"/>
                </a:lnTo>
                <a:lnTo>
                  <a:pt x="66" y="36"/>
                </a:lnTo>
                <a:lnTo>
                  <a:pt x="66" y="36"/>
                </a:lnTo>
                <a:lnTo>
                  <a:pt x="64" y="28"/>
                </a:lnTo>
                <a:lnTo>
                  <a:pt x="62" y="21"/>
                </a:lnTo>
                <a:lnTo>
                  <a:pt x="58" y="15"/>
                </a:lnTo>
                <a:lnTo>
                  <a:pt x="53" y="11"/>
                </a:lnTo>
                <a:lnTo>
                  <a:pt x="47" y="6"/>
                </a:lnTo>
                <a:lnTo>
                  <a:pt x="41" y="4"/>
                </a:lnTo>
                <a:lnTo>
                  <a:pt x="34" y="2"/>
                </a:lnTo>
                <a:lnTo>
                  <a:pt x="26" y="0"/>
                </a:lnTo>
                <a:lnTo>
                  <a:pt x="26" y="0"/>
                </a:lnTo>
                <a:lnTo>
                  <a:pt x="19" y="2"/>
                </a:lnTo>
                <a:lnTo>
                  <a:pt x="11" y="4"/>
                </a:lnTo>
                <a:lnTo>
                  <a:pt x="6" y="7"/>
                </a:lnTo>
                <a:lnTo>
                  <a:pt x="0" y="13"/>
                </a:lnTo>
                <a:lnTo>
                  <a:pt x="10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Freeform 1066"/>
          <p:cNvSpPr>
            <a:spLocks/>
          </p:cNvSpPr>
          <p:nvPr/>
        </p:nvSpPr>
        <p:spPr bwMode="auto">
          <a:xfrm>
            <a:off x="6204702" y="2939074"/>
            <a:ext cx="476855" cy="170554"/>
          </a:xfrm>
          <a:custGeom>
            <a:avLst/>
            <a:gdLst>
              <a:gd name="T0" fmla="*/ 69 w 137"/>
              <a:gd name="T1" fmla="*/ 0 h 49"/>
              <a:gd name="T2" fmla="*/ 69 w 137"/>
              <a:gd name="T3" fmla="*/ 0 h 49"/>
              <a:gd name="T4" fmla="*/ 56 w 137"/>
              <a:gd name="T5" fmla="*/ 0 h 49"/>
              <a:gd name="T6" fmla="*/ 43 w 137"/>
              <a:gd name="T7" fmla="*/ 2 h 49"/>
              <a:gd name="T8" fmla="*/ 32 w 137"/>
              <a:gd name="T9" fmla="*/ 6 h 49"/>
              <a:gd name="T10" fmla="*/ 21 w 137"/>
              <a:gd name="T11" fmla="*/ 11 h 49"/>
              <a:gd name="T12" fmla="*/ 13 w 137"/>
              <a:gd name="T13" fmla="*/ 17 h 49"/>
              <a:gd name="T14" fmla="*/ 6 w 137"/>
              <a:gd name="T15" fmla="*/ 22 h 49"/>
              <a:gd name="T16" fmla="*/ 2 w 137"/>
              <a:gd name="T17" fmla="*/ 30 h 49"/>
              <a:gd name="T18" fmla="*/ 0 w 137"/>
              <a:gd name="T19" fmla="*/ 37 h 49"/>
              <a:gd name="T20" fmla="*/ 0 w 137"/>
              <a:gd name="T21" fmla="*/ 37 h 49"/>
              <a:gd name="T22" fmla="*/ 2 w 137"/>
              <a:gd name="T23" fmla="*/ 43 h 49"/>
              <a:gd name="T24" fmla="*/ 6 w 137"/>
              <a:gd name="T25" fmla="*/ 47 h 49"/>
              <a:gd name="T26" fmla="*/ 11 w 137"/>
              <a:gd name="T27" fmla="*/ 49 h 49"/>
              <a:gd name="T28" fmla="*/ 17 w 137"/>
              <a:gd name="T29" fmla="*/ 49 h 49"/>
              <a:gd name="T30" fmla="*/ 17 w 137"/>
              <a:gd name="T31" fmla="*/ 49 h 49"/>
              <a:gd name="T32" fmla="*/ 22 w 137"/>
              <a:gd name="T33" fmla="*/ 37 h 49"/>
              <a:gd name="T34" fmla="*/ 30 w 137"/>
              <a:gd name="T35" fmla="*/ 30 h 49"/>
              <a:gd name="T36" fmla="*/ 30 w 137"/>
              <a:gd name="T37" fmla="*/ 30 h 49"/>
              <a:gd name="T38" fmla="*/ 39 w 137"/>
              <a:gd name="T39" fmla="*/ 22 h 49"/>
              <a:gd name="T40" fmla="*/ 49 w 137"/>
              <a:gd name="T41" fmla="*/ 19 h 49"/>
              <a:gd name="T42" fmla="*/ 58 w 137"/>
              <a:gd name="T43" fmla="*/ 17 h 49"/>
              <a:gd name="T44" fmla="*/ 69 w 137"/>
              <a:gd name="T45" fmla="*/ 15 h 49"/>
              <a:gd name="T46" fmla="*/ 69 w 137"/>
              <a:gd name="T47" fmla="*/ 15 h 49"/>
              <a:gd name="T48" fmla="*/ 81 w 137"/>
              <a:gd name="T49" fmla="*/ 17 h 49"/>
              <a:gd name="T50" fmla="*/ 90 w 137"/>
              <a:gd name="T51" fmla="*/ 19 h 49"/>
              <a:gd name="T52" fmla="*/ 99 w 137"/>
              <a:gd name="T53" fmla="*/ 22 h 49"/>
              <a:gd name="T54" fmla="*/ 107 w 137"/>
              <a:gd name="T55" fmla="*/ 30 h 49"/>
              <a:gd name="T56" fmla="*/ 107 w 137"/>
              <a:gd name="T57" fmla="*/ 30 h 49"/>
              <a:gd name="T58" fmla="*/ 116 w 137"/>
              <a:gd name="T59" fmla="*/ 37 h 49"/>
              <a:gd name="T60" fmla="*/ 120 w 137"/>
              <a:gd name="T61" fmla="*/ 49 h 49"/>
              <a:gd name="T62" fmla="*/ 120 w 137"/>
              <a:gd name="T63" fmla="*/ 49 h 49"/>
              <a:gd name="T64" fmla="*/ 127 w 137"/>
              <a:gd name="T65" fmla="*/ 49 h 49"/>
              <a:gd name="T66" fmla="*/ 133 w 137"/>
              <a:gd name="T67" fmla="*/ 47 h 49"/>
              <a:gd name="T68" fmla="*/ 137 w 137"/>
              <a:gd name="T69" fmla="*/ 43 h 49"/>
              <a:gd name="T70" fmla="*/ 137 w 137"/>
              <a:gd name="T71" fmla="*/ 37 h 49"/>
              <a:gd name="T72" fmla="*/ 137 w 137"/>
              <a:gd name="T73" fmla="*/ 37 h 49"/>
              <a:gd name="T74" fmla="*/ 137 w 137"/>
              <a:gd name="T75" fmla="*/ 30 h 49"/>
              <a:gd name="T76" fmla="*/ 131 w 137"/>
              <a:gd name="T77" fmla="*/ 22 h 49"/>
              <a:gd name="T78" fmla="*/ 126 w 137"/>
              <a:gd name="T79" fmla="*/ 17 h 49"/>
              <a:gd name="T80" fmla="*/ 118 w 137"/>
              <a:gd name="T81" fmla="*/ 11 h 49"/>
              <a:gd name="T82" fmla="*/ 107 w 137"/>
              <a:gd name="T83" fmla="*/ 6 h 49"/>
              <a:gd name="T84" fmla="*/ 96 w 137"/>
              <a:gd name="T85" fmla="*/ 2 h 49"/>
              <a:gd name="T86" fmla="*/ 82 w 137"/>
              <a:gd name="T87" fmla="*/ 0 h 49"/>
              <a:gd name="T88" fmla="*/ 69 w 137"/>
              <a:gd name="T89" fmla="*/ 0 h 49"/>
              <a:gd name="T90" fmla="*/ 69 w 137"/>
              <a:gd name="T9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7" h="49">
                <a:moveTo>
                  <a:pt x="69" y="0"/>
                </a:moveTo>
                <a:lnTo>
                  <a:pt x="69" y="0"/>
                </a:lnTo>
                <a:lnTo>
                  <a:pt x="56" y="0"/>
                </a:lnTo>
                <a:lnTo>
                  <a:pt x="43" y="2"/>
                </a:lnTo>
                <a:lnTo>
                  <a:pt x="32" y="6"/>
                </a:lnTo>
                <a:lnTo>
                  <a:pt x="21" y="11"/>
                </a:lnTo>
                <a:lnTo>
                  <a:pt x="13" y="17"/>
                </a:lnTo>
                <a:lnTo>
                  <a:pt x="6" y="22"/>
                </a:lnTo>
                <a:lnTo>
                  <a:pt x="2" y="30"/>
                </a:lnTo>
                <a:lnTo>
                  <a:pt x="0" y="37"/>
                </a:lnTo>
                <a:lnTo>
                  <a:pt x="0" y="37"/>
                </a:lnTo>
                <a:lnTo>
                  <a:pt x="2" y="43"/>
                </a:lnTo>
                <a:lnTo>
                  <a:pt x="6" y="47"/>
                </a:lnTo>
                <a:lnTo>
                  <a:pt x="11" y="49"/>
                </a:lnTo>
                <a:lnTo>
                  <a:pt x="17" y="49"/>
                </a:lnTo>
                <a:lnTo>
                  <a:pt x="17" y="49"/>
                </a:lnTo>
                <a:lnTo>
                  <a:pt x="22" y="37"/>
                </a:lnTo>
                <a:lnTo>
                  <a:pt x="30" y="30"/>
                </a:lnTo>
                <a:lnTo>
                  <a:pt x="30" y="30"/>
                </a:lnTo>
                <a:lnTo>
                  <a:pt x="39" y="22"/>
                </a:lnTo>
                <a:lnTo>
                  <a:pt x="49" y="19"/>
                </a:lnTo>
                <a:lnTo>
                  <a:pt x="58" y="17"/>
                </a:lnTo>
                <a:lnTo>
                  <a:pt x="69" y="15"/>
                </a:lnTo>
                <a:lnTo>
                  <a:pt x="69" y="15"/>
                </a:lnTo>
                <a:lnTo>
                  <a:pt x="81" y="17"/>
                </a:lnTo>
                <a:lnTo>
                  <a:pt x="90" y="19"/>
                </a:lnTo>
                <a:lnTo>
                  <a:pt x="99" y="22"/>
                </a:lnTo>
                <a:lnTo>
                  <a:pt x="107" y="30"/>
                </a:lnTo>
                <a:lnTo>
                  <a:pt x="107" y="30"/>
                </a:lnTo>
                <a:lnTo>
                  <a:pt x="116" y="37"/>
                </a:lnTo>
                <a:lnTo>
                  <a:pt x="120" y="49"/>
                </a:lnTo>
                <a:lnTo>
                  <a:pt x="120" y="49"/>
                </a:lnTo>
                <a:lnTo>
                  <a:pt x="127" y="49"/>
                </a:lnTo>
                <a:lnTo>
                  <a:pt x="133" y="47"/>
                </a:lnTo>
                <a:lnTo>
                  <a:pt x="137" y="43"/>
                </a:lnTo>
                <a:lnTo>
                  <a:pt x="137" y="37"/>
                </a:lnTo>
                <a:lnTo>
                  <a:pt x="137" y="37"/>
                </a:lnTo>
                <a:lnTo>
                  <a:pt x="137" y="30"/>
                </a:lnTo>
                <a:lnTo>
                  <a:pt x="131" y="22"/>
                </a:lnTo>
                <a:lnTo>
                  <a:pt x="126" y="17"/>
                </a:lnTo>
                <a:lnTo>
                  <a:pt x="118" y="11"/>
                </a:lnTo>
                <a:lnTo>
                  <a:pt x="107" y="6"/>
                </a:lnTo>
                <a:lnTo>
                  <a:pt x="96" y="2"/>
                </a:lnTo>
                <a:lnTo>
                  <a:pt x="82" y="0"/>
                </a:lnTo>
                <a:lnTo>
                  <a:pt x="69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Freeform 1067"/>
          <p:cNvSpPr>
            <a:spLocks noEditPoints="1"/>
          </p:cNvSpPr>
          <p:nvPr/>
        </p:nvSpPr>
        <p:spPr bwMode="auto">
          <a:xfrm>
            <a:off x="6270835" y="3012168"/>
            <a:ext cx="344590" cy="240169"/>
          </a:xfrm>
          <a:custGeom>
            <a:avLst/>
            <a:gdLst>
              <a:gd name="T0" fmla="*/ 50 w 99"/>
              <a:gd name="T1" fmla="*/ 0 h 69"/>
              <a:gd name="T2" fmla="*/ 50 w 99"/>
              <a:gd name="T3" fmla="*/ 0 h 69"/>
              <a:gd name="T4" fmla="*/ 41 w 99"/>
              <a:gd name="T5" fmla="*/ 0 h 69"/>
              <a:gd name="T6" fmla="*/ 32 w 99"/>
              <a:gd name="T7" fmla="*/ 3 h 69"/>
              <a:gd name="T8" fmla="*/ 22 w 99"/>
              <a:gd name="T9" fmla="*/ 7 h 69"/>
              <a:gd name="T10" fmla="*/ 15 w 99"/>
              <a:gd name="T11" fmla="*/ 13 h 69"/>
              <a:gd name="T12" fmla="*/ 9 w 99"/>
              <a:gd name="T13" fmla="*/ 18 h 69"/>
              <a:gd name="T14" fmla="*/ 3 w 99"/>
              <a:gd name="T15" fmla="*/ 26 h 69"/>
              <a:gd name="T16" fmla="*/ 2 w 99"/>
              <a:gd name="T17" fmla="*/ 33 h 69"/>
              <a:gd name="T18" fmla="*/ 0 w 99"/>
              <a:gd name="T19" fmla="*/ 43 h 69"/>
              <a:gd name="T20" fmla="*/ 0 w 99"/>
              <a:gd name="T21" fmla="*/ 43 h 69"/>
              <a:gd name="T22" fmla="*/ 2 w 99"/>
              <a:gd name="T23" fmla="*/ 50 h 69"/>
              <a:gd name="T24" fmla="*/ 3 w 99"/>
              <a:gd name="T25" fmla="*/ 58 h 69"/>
              <a:gd name="T26" fmla="*/ 9 w 99"/>
              <a:gd name="T27" fmla="*/ 61 h 69"/>
              <a:gd name="T28" fmla="*/ 15 w 99"/>
              <a:gd name="T29" fmla="*/ 65 h 69"/>
              <a:gd name="T30" fmla="*/ 22 w 99"/>
              <a:gd name="T31" fmla="*/ 67 h 69"/>
              <a:gd name="T32" fmla="*/ 32 w 99"/>
              <a:gd name="T33" fmla="*/ 67 h 69"/>
              <a:gd name="T34" fmla="*/ 50 w 99"/>
              <a:gd name="T35" fmla="*/ 69 h 69"/>
              <a:gd name="T36" fmla="*/ 50 w 99"/>
              <a:gd name="T37" fmla="*/ 69 h 69"/>
              <a:gd name="T38" fmla="*/ 69 w 99"/>
              <a:gd name="T39" fmla="*/ 67 h 69"/>
              <a:gd name="T40" fmla="*/ 78 w 99"/>
              <a:gd name="T41" fmla="*/ 67 h 69"/>
              <a:gd name="T42" fmla="*/ 86 w 99"/>
              <a:gd name="T43" fmla="*/ 65 h 69"/>
              <a:gd name="T44" fmla="*/ 92 w 99"/>
              <a:gd name="T45" fmla="*/ 61 h 69"/>
              <a:gd name="T46" fmla="*/ 95 w 99"/>
              <a:gd name="T47" fmla="*/ 58 h 69"/>
              <a:gd name="T48" fmla="*/ 99 w 99"/>
              <a:gd name="T49" fmla="*/ 50 h 69"/>
              <a:gd name="T50" fmla="*/ 99 w 99"/>
              <a:gd name="T51" fmla="*/ 43 h 69"/>
              <a:gd name="T52" fmla="*/ 99 w 99"/>
              <a:gd name="T53" fmla="*/ 43 h 69"/>
              <a:gd name="T54" fmla="*/ 99 w 99"/>
              <a:gd name="T55" fmla="*/ 33 h 69"/>
              <a:gd name="T56" fmla="*/ 95 w 99"/>
              <a:gd name="T57" fmla="*/ 26 h 69"/>
              <a:gd name="T58" fmla="*/ 92 w 99"/>
              <a:gd name="T59" fmla="*/ 18 h 69"/>
              <a:gd name="T60" fmla="*/ 86 w 99"/>
              <a:gd name="T61" fmla="*/ 13 h 69"/>
              <a:gd name="T62" fmla="*/ 78 w 99"/>
              <a:gd name="T63" fmla="*/ 7 h 69"/>
              <a:gd name="T64" fmla="*/ 69 w 99"/>
              <a:gd name="T65" fmla="*/ 3 h 69"/>
              <a:gd name="T66" fmla="*/ 60 w 99"/>
              <a:gd name="T67" fmla="*/ 0 h 69"/>
              <a:gd name="T68" fmla="*/ 50 w 99"/>
              <a:gd name="T69" fmla="*/ 0 h 69"/>
              <a:gd name="T70" fmla="*/ 50 w 99"/>
              <a:gd name="T71" fmla="*/ 0 h 69"/>
              <a:gd name="T72" fmla="*/ 50 w 99"/>
              <a:gd name="T73" fmla="*/ 46 h 69"/>
              <a:gd name="T74" fmla="*/ 50 w 99"/>
              <a:gd name="T75" fmla="*/ 46 h 69"/>
              <a:gd name="T76" fmla="*/ 41 w 99"/>
              <a:gd name="T77" fmla="*/ 45 h 69"/>
              <a:gd name="T78" fmla="*/ 35 w 99"/>
              <a:gd name="T79" fmla="*/ 41 h 69"/>
              <a:gd name="T80" fmla="*/ 30 w 99"/>
              <a:gd name="T81" fmla="*/ 35 h 69"/>
              <a:gd name="T82" fmla="*/ 28 w 99"/>
              <a:gd name="T83" fmla="*/ 30 h 69"/>
              <a:gd name="T84" fmla="*/ 28 w 99"/>
              <a:gd name="T85" fmla="*/ 30 h 69"/>
              <a:gd name="T86" fmla="*/ 30 w 99"/>
              <a:gd name="T87" fmla="*/ 22 h 69"/>
              <a:gd name="T88" fmla="*/ 35 w 99"/>
              <a:gd name="T89" fmla="*/ 16 h 69"/>
              <a:gd name="T90" fmla="*/ 41 w 99"/>
              <a:gd name="T91" fmla="*/ 13 h 69"/>
              <a:gd name="T92" fmla="*/ 50 w 99"/>
              <a:gd name="T93" fmla="*/ 11 h 69"/>
              <a:gd name="T94" fmla="*/ 50 w 99"/>
              <a:gd name="T95" fmla="*/ 11 h 69"/>
              <a:gd name="T96" fmla="*/ 58 w 99"/>
              <a:gd name="T97" fmla="*/ 13 h 69"/>
              <a:gd name="T98" fmla="*/ 65 w 99"/>
              <a:gd name="T99" fmla="*/ 16 h 69"/>
              <a:gd name="T100" fmla="*/ 71 w 99"/>
              <a:gd name="T101" fmla="*/ 22 h 69"/>
              <a:gd name="T102" fmla="*/ 73 w 99"/>
              <a:gd name="T103" fmla="*/ 30 h 69"/>
              <a:gd name="T104" fmla="*/ 73 w 99"/>
              <a:gd name="T105" fmla="*/ 30 h 69"/>
              <a:gd name="T106" fmla="*/ 71 w 99"/>
              <a:gd name="T107" fmla="*/ 35 h 69"/>
              <a:gd name="T108" fmla="*/ 65 w 99"/>
              <a:gd name="T109" fmla="*/ 41 h 69"/>
              <a:gd name="T110" fmla="*/ 58 w 99"/>
              <a:gd name="T111" fmla="*/ 45 h 69"/>
              <a:gd name="T112" fmla="*/ 50 w 99"/>
              <a:gd name="T113" fmla="*/ 46 h 69"/>
              <a:gd name="T114" fmla="*/ 50 w 99"/>
              <a:gd name="T115" fmla="*/ 4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9" h="69">
                <a:moveTo>
                  <a:pt x="50" y="0"/>
                </a:moveTo>
                <a:lnTo>
                  <a:pt x="50" y="0"/>
                </a:lnTo>
                <a:lnTo>
                  <a:pt x="41" y="0"/>
                </a:lnTo>
                <a:lnTo>
                  <a:pt x="32" y="3"/>
                </a:lnTo>
                <a:lnTo>
                  <a:pt x="22" y="7"/>
                </a:lnTo>
                <a:lnTo>
                  <a:pt x="15" y="13"/>
                </a:lnTo>
                <a:lnTo>
                  <a:pt x="9" y="18"/>
                </a:lnTo>
                <a:lnTo>
                  <a:pt x="3" y="26"/>
                </a:lnTo>
                <a:lnTo>
                  <a:pt x="2" y="33"/>
                </a:lnTo>
                <a:lnTo>
                  <a:pt x="0" y="43"/>
                </a:lnTo>
                <a:lnTo>
                  <a:pt x="0" y="43"/>
                </a:lnTo>
                <a:lnTo>
                  <a:pt x="2" y="50"/>
                </a:lnTo>
                <a:lnTo>
                  <a:pt x="3" y="58"/>
                </a:lnTo>
                <a:lnTo>
                  <a:pt x="9" y="61"/>
                </a:lnTo>
                <a:lnTo>
                  <a:pt x="15" y="65"/>
                </a:lnTo>
                <a:lnTo>
                  <a:pt x="22" y="67"/>
                </a:lnTo>
                <a:lnTo>
                  <a:pt x="32" y="67"/>
                </a:lnTo>
                <a:lnTo>
                  <a:pt x="50" y="69"/>
                </a:lnTo>
                <a:lnTo>
                  <a:pt x="50" y="69"/>
                </a:lnTo>
                <a:lnTo>
                  <a:pt x="69" y="67"/>
                </a:lnTo>
                <a:lnTo>
                  <a:pt x="78" y="67"/>
                </a:lnTo>
                <a:lnTo>
                  <a:pt x="86" y="65"/>
                </a:lnTo>
                <a:lnTo>
                  <a:pt x="92" y="61"/>
                </a:lnTo>
                <a:lnTo>
                  <a:pt x="95" y="58"/>
                </a:lnTo>
                <a:lnTo>
                  <a:pt x="99" y="50"/>
                </a:lnTo>
                <a:lnTo>
                  <a:pt x="99" y="43"/>
                </a:lnTo>
                <a:lnTo>
                  <a:pt x="99" y="43"/>
                </a:lnTo>
                <a:lnTo>
                  <a:pt x="99" y="33"/>
                </a:lnTo>
                <a:lnTo>
                  <a:pt x="95" y="26"/>
                </a:lnTo>
                <a:lnTo>
                  <a:pt x="92" y="18"/>
                </a:lnTo>
                <a:lnTo>
                  <a:pt x="86" y="13"/>
                </a:lnTo>
                <a:lnTo>
                  <a:pt x="78" y="7"/>
                </a:lnTo>
                <a:lnTo>
                  <a:pt x="69" y="3"/>
                </a:lnTo>
                <a:lnTo>
                  <a:pt x="60" y="0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46"/>
                </a:moveTo>
                <a:lnTo>
                  <a:pt x="50" y="46"/>
                </a:lnTo>
                <a:lnTo>
                  <a:pt x="41" y="45"/>
                </a:lnTo>
                <a:lnTo>
                  <a:pt x="35" y="41"/>
                </a:lnTo>
                <a:lnTo>
                  <a:pt x="30" y="35"/>
                </a:lnTo>
                <a:lnTo>
                  <a:pt x="28" y="30"/>
                </a:lnTo>
                <a:lnTo>
                  <a:pt x="28" y="30"/>
                </a:lnTo>
                <a:lnTo>
                  <a:pt x="30" y="22"/>
                </a:lnTo>
                <a:lnTo>
                  <a:pt x="35" y="16"/>
                </a:lnTo>
                <a:lnTo>
                  <a:pt x="41" y="13"/>
                </a:lnTo>
                <a:lnTo>
                  <a:pt x="50" y="11"/>
                </a:lnTo>
                <a:lnTo>
                  <a:pt x="50" y="11"/>
                </a:lnTo>
                <a:lnTo>
                  <a:pt x="58" y="13"/>
                </a:lnTo>
                <a:lnTo>
                  <a:pt x="65" y="16"/>
                </a:lnTo>
                <a:lnTo>
                  <a:pt x="71" y="22"/>
                </a:lnTo>
                <a:lnTo>
                  <a:pt x="73" y="30"/>
                </a:lnTo>
                <a:lnTo>
                  <a:pt x="73" y="30"/>
                </a:lnTo>
                <a:lnTo>
                  <a:pt x="71" y="35"/>
                </a:lnTo>
                <a:lnTo>
                  <a:pt x="65" y="41"/>
                </a:lnTo>
                <a:lnTo>
                  <a:pt x="58" y="45"/>
                </a:lnTo>
                <a:lnTo>
                  <a:pt x="50" y="46"/>
                </a:lnTo>
                <a:lnTo>
                  <a:pt x="50" y="4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Freeform 1068"/>
          <p:cNvSpPr>
            <a:spLocks/>
          </p:cNvSpPr>
          <p:nvPr/>
        </p:nvSpPr>
        <p:spPr bwMode="auto">
          <a:xfrm>
            <a:off x="1770302" y="2959958"/>
            <a:ext cx="66135" cy="208841"/>
          </a:xfrm>
          <a:custGeom>
            <a:avLst/>
            <a:gdLst>
              <a:gd name="T0" fmla="*/ 0 w 19"/>
              <a:gd name="T1" fmla="*/ 52 h 60"/>
              <a:gd name="T2" fmla="*/ 0 w 19"/>
              <a:gd name="T3" fmla="*/ 52 h 60"/>
              <a:gd name="T4" fmla="*/ 4 w 19"/>
              <a:gd name="T5" fmla="*/ 46 h 60"/>
              <a:gd name="T6" fmla="*/ 7 w 19"/>
              <a:gd name="T7" fmla="*/ 41 h 60"/>
              <a:gd name="T8" fmla="*/ 9 w 19"/>
              <a:gd name="T9" fmla="*/ 35 h 60"/>
              <a:gd name="T10" fmla="*/ 9 w 19"/>
              <a:gd name="T11" fmla="*/ 30 h 60"/>
              <a:gd name="T12" fmla="*/ 9 w 19"/>
              <a:gd name="T13" fmla="*/ 30 h 60"/>
              <a:gd name="T14" fmla="*/ 9 w 19"/>
              <a:gd name="T15" fmla="*/ 22 h 60"/>
              <a:gd name="T16" fmla="*/ 7 w 19"/>
              <a:gd name="T17" fmla="*/ 16 h 60"/>
              <a:gd name="T18" fmla="*/ 4 w 19"/>
              <a:gd name="T19" fmla="*/ 11 h 60"/>
              <a:gd name="T20" fmla="*/ 0 w 19"/>
              <a:gd name="T21" fmla="*/ 5 h 60"/>
              <a:gd name="T22" fmla="*/ 0 w 19"/>
              <a:gd name="T23" fmla="*/ 5 h 60"/>
              <a:gd name="T24" fmla="*/ 0 w 19"/>
              <a:gd name="T25" fmla="*/ 3 h 60"/>
              <a:gd name="T26" fmla="*/ 0 w 19"/>
              <a:gd name="T27" fmla="*/ 0 h 60"/>
              <a:gd name="T28" fmla="*/ 0 w 19"/>
              <a:gd name="T29" fmla="*/ 0 h 60"/>
              <a:gd name="T30" fmla="*/ 4 w 19"/>
              <a:gd name="T31" fmla="*/ 0 h 60"/>
              <a:gd name="T32" fmla="*/ 5 w 19"/>
              <a:gd name="T33" fmla="*/ 0 h 60"/>
              <a:gd name="T34" fmla="*/ 5 w 19"/>
              <a:gd name="T35" fmla="*/ 0 h 60"/>
              <a:gd name="T36" fmla="*/ 11 w 19"/>
              <a:gd name="T37" fmla="*/ 7 h 60"/>
              <a:gd name="T38" fmla="*/ 15 w 19"/>
              <a:gd name="T39" fmla="*/ 13 h 60"/>
              <a:gd name="T40" fmla="*/ 17 w 19"/>
              <a:gd name="T41" fmla="*/ 20 h 60"/>
              <a:gd name="T42" fmla="*/ 19 w 19"/>
              <a:gd name="T43" fmla="*/ 30 h 60"/>
              <a:gd name="T44" fmla="*/ 17 w 19"/>
              <a:gd name="T45" fmla="*/ 37 h 60"/>
              <a:gd name="T46" fmla="*/ 15 w 19"/>
              <a:gd name="T47" fmla="*/ 45 h 60"/>
              <a:gd name="T48" fmla="*/ 11 w 19"/>
              <a:gd name="T49" fmla="*/ 52 h 60"/>
              <a:gd name="T50" fmla="*/ 5 w 19"/>
              <a:gd name="T51" fmla="*/ 58 h 60"/>
              <a:gd name="T52" fmla="*/ 5 w 19"/>
              <a:gd name="T53" fmla="*/ 58 h 60"/>
              <a:gd name="T54" fmla="*/ 4 w 19"/>
              <a:gd name="T55" fmla="*/ 60 h 60"/>
              <a:gd name="T56" fmla="*/ 0 w 19"/>
              <a:gd name="T57" fmla="*/ 58 h 60"/>
              <a:gd name="T58" fmla="*/ 0 w 19"/>
              <a:gd name="T59" fmla="*/ 58 h 60"/>
              <a:gd name="T60" fmla="*/ 0 w 19"/>
              <a:gd name="T61" fmla="*/ 54 h 60"/>
              <a:gd name="T62" fmla="*/ 0 w 19"/>
              <a:gd name="T63" fmla="*/ 52 h 60"/>
              <a:gd name="T64" fmla="*/ 0 w 19"/>
              <a:gd name="T65" fmla="*/ 5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60">
                <a:moveTo>
                  <a:pt x="0" y="52"/>
                </a:moveTo>
                <a:lnTo>
                  <a:pt x="0" y="52"/>
                </a:lnTo>
                <a:lnTo>
                  <a:pt x="4" y="46"/>
                </a:lnTo>
                <a:lnTo>
                  <a:pt x="7" y="41"/>
                </a:lnTo>
                <a:lnTo>
                  <a:pt x="9" y="35"/>
                </a:lnTo>
                <a:lnTo>
                  <a:pt x="9" y="30"/>
                </a:lnTo>
                <a:lnTo>
                  <a:pt x="9" y="30"/>
                </a:lnTo>
                <a:lnTo>
                  <a:pt x="9" y="22"/>
                </a:lnTo>
                <a:lnTo>
                  <a:pt x="7" y="16"/>
                </a:lnTo>
                <a:lnTo>
                  <a:pt x="4" y="11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11" y="7"/>
                </a:lnTo>
                <a:lnTo>
                  <a:pt x="15" y="13"/>
                </a:lnTo>
                <a:lnTo>
                  <a:pt x="17" y="20"/>
                </a:lnTo>
                <a:lnTo>
                  <a:pt x="19" y="30"/>
                </a:lnTo>
                <a:lnTo>
                  <a:pt x="17" y="37"/>
                </a:lnTo>
                <a:lnTo>
                  <a:pt x="15" y="45"/>
                </a:lnTo>
                <a:lnTo>
                  <a:pt x="11" y="52"/>
                </a:lnTo>
                <a:lnTo>
                  <a:pt x="5" y="58"/>
                </a:lnTo>
                <a:lnTo>
                  <a:pt x="5" y="58"/>
                </a:lnTo>
                <a:lnTo>
                  <a:pt x="4" y="60"/>
                </a:lnTo>
                <a:lnTo>
                  <a:pt x="0" y="58"/>
                </a:lnTo>
                <a:lnTo>
                  <a:pt x="0" y="58"/>
                </a:lnTo>
                <a:lnTo>
                  <a:pt x="0" y="54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Freeform 1069"/>
          <p:cNvSpPr>
            <a:spLocks/>
          </p:cNvSpPr>
          <p:nvPr/>
        </p:nvSpPr>
        <p:spPr bwMode="auto">
          <a:xfrm>
            <a:off x="1735495" y="2984322"/>
            <a:ext cx="52212" cy="149670"/>
          </a:xfrm>
          <a:custGeom>
            <a:avLst/>
            <a:gdLst>
              <a:gd name="T0" fmla="*/ 0 w 15"/>
              <a:gd name="T1" fmla="*/ 36 h 43"/>
              <a:gd name="T2" fmla="*/ 0 w 15"/>
              <a:gd name="T3" fmla="*/ 36 h 43"/>
              <a:gd name="T4" fmla="*/ 6 w 15"/>
              <a:gd name="T5" fmla="*/ 30 h 43"/>
              <a:gd name="T6" fmla="*/ 6 w 15"/>
              <a:gd name="T7" fmla="*/ 23 h 43"/>
              <a:gd name="T8" fmla="*/ 6 w 15"/>
              <a:gd name="T9" fmla="*/ 15 h 43"/>
              <a:gd name="T10" fmla="*/ 0 w 15"/>
              <a:gd name="T11" fmla="*/ 8 h 43"/>
              <a:gd name="T12" fmla="*/ 0 w 15"/>
              <a:gd name="T13" fmla="*/ 8 h 43"/>
              <a:gd name="T14" fmla="*/ 0 w 15"/>
              <a:gd name="T15" fmla="*/ 6 h 43"/>
              <a:gd name="T16" fmla="*/ 0 w 15"/>
              <a:gd name="T17" fmla="*/ 2 h 43"/>
              <a:gd name="T18" fmla="*/ 0 w 15"/>
              <a:gd name="T19" fmla="*/ 2 h 43"/>
              <a:gd name="T20" fmla="*/ 4 w 15"/>
              <a:gd name="T21" fmla="*/ 0 h 43"/>
              <a:gd name="T22" fmla="*/ 8 w 15"/>
              <a:gd name="T23" fmla="*/ 2 h 43"/>
              <a:gd name="T24" fmla="*/ 8 w 15"/>
              <a:gd name="T25" fmla="*/ 2 h 43"/>
              <a:gd name="T26" fmla="*/ 10 w 15"/>
              <a:gd name="T27" fmla="*/ 6 h 43"/>
              <a:gd name="T28" fmla="*/ 14 w 15"/>
              <a:gd name="T29" fmla="*/ 11 h 43"/>
              <a:gd name="T30" fmla="*/ 15 w 15"/>
              <a:gd name="T31" fmla="*/ 23 h 43"/>
              <a:gd name="T32" fmla="*/ 14 w 15"/>
              <a:gd name="T33" fmla="*/ 32 h 43"/>
              <a:gd name="T34" fmla="*/ 10 w 15"/>
              <a:gd name="T35" fmla="*/ 38 h 43"/>
              <a:gd name="T36" fmla="*/ 8 w 15"/>
              <a:gd name="T37" fmla="*/ 41 h 43"/>
              <a:gd name="T38" fmla="*/ 8 w 15"/>
              <a:gd name="T39" fmla="*/ 41 h 43"/>
              <a:gd name="T40" fmla="*/ 4 w 15"/>
              <a:gd name="T41" fmla="*/ 43 h 43"/>
              <a:gd name="T42" fmla="*/ 0 w 15"/>
              <a:gd name="T43" fmla="*/ 41 h 43"/>
              <a:gd name="T44" fmla="*/ 0 w 15"/>
              <a:gd name="T45" fmla="*/ 41 h 43"/>
              <a:gd name="T46" fmla="*/ 0 w 15"/>
              <a:gd name="T47" fmla="*/ 39 h 43"/>
              <a:gd name="T48" fmla="*/ 0 w 15"/>
              <a:gd name="T49" fmla="*/ 36 h 43"/>
              <a:gd name="T50" fmla="*/ 0 w 15"/>
              <a:gd name="T5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" h="43">
                <a:moveTo>
                  <a:pt x="0" y="36"/>
                </a:moveTo>
                <a:lnTo>
                  <a:pt x="0" y="36"/>
                </a:lnTo>
                <a:lnTo>
                  <a:pt x="6" y="30"/>
                </a:lnTo>
                <a:lnTo>
                  <a:pt x="6" y="23"/>
                </a:lnTo>
                <a:lnTo>
                  <a:pt x="6" y="15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8" y="2"/>
                </a:lnTo>
                <a:lnTo>
                  <a:pt x="8" y="2"/>
                </a:lnTo>
                <a:lnTo>
                  <a:pt x="10" y="6"/>
                </a:lnTo>
                <a:lnTo>
                  <a:pt x="14" y="11"/>
                </a:lnTo>
                <a:lnTo>
                  <a:pt x="15" y="23"/>
                </a:lnTo>
                <a:lnTo>
                  <a:pt x="14" y="32"/>
                </a:lnTo>
                <a:lnTo>
                  <a:pt x="10" y="38"/>
                </a:lnTo>
                <a:lnTo>
                  <a:pt x="8" y="41"/>
                </a:lnTo>
                <a:lnTo>
                  <a:pt x="8" y="41"/>
                </a:lnTo>
                <a:lnTo>
                  <a:pt x="4" y="43"/>
                </a:lnTo>
                <a:lnTo>
                  <a:pt x="0" y="41"/>
                </a:lnTo>
                <a:lnTo>
                  <a:pt x="0" y="41"/>
                </a:lnTo>
                <a:lnTo>
                  <a:pt x="0" y="39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Freeform 1070"/>
          <p:cNvSpPr>
            <a:spLocks/>
          </p:cNvSpPr>
          <p:nvPr/>
        </p:nvSpPr>
        <p:spPr bwMode="auto">
          <a:xfrm>
            <a:off x="1509249" y="2959958"/>
            <a:ext cx="66135" cy="208841"/>
          </a:xfrm>
          <a:custGeom>
            <a:avLst/>
            <a:gdLst>
              <a:gd name="T0" fmla="*/ 17 w 19"/>
              <a:gd name="T1" fmla="*/ 5 h 60"/>
              <a:gd name="T2" fmla="*/ 17 w 19"/>
              <a:gd name="T3" fmla="*/ 5 h 60"/>
              <a:gd name="T4" fmla="*/ 13 w 19"/>
              <a:gd name="T5" fmla="*/ 11 h 60"/>
              <a:gd name="T6" fmla="*/ 11 w 19"/>
              <a:gd name="T7" fmla="*/ 16 h 60"/>
              <a:gd name="T8" fmla="*/ 9 w 19"/>
              <a:gd name="T9" fmla="*/ 22 h 60"/>
              <a:gd name="T10" fmla="*/ 7 w 19"/>
              <a:gd name="T11" fmla="*/ 30 h 60"/>
              <a:gd name="T12" fmla="*/ 7 w 19"/>
              <a:gd name="T13" fmla="*/ 30 h 60"/>
              <a:gd name="T14" fmla="*/ 9 w 19"/>
              <a:gd name="T15" fmla="*/ 35 h 60"/>
              <a:gd name="T16" fmla="*/ 11 w 19"/>
              <a:gd name="T17" fmla="*/ 41 h 60"/>
              <a:gd name="T18" fmla="*/ 13 w 19"/>
              <a:gd name="T19" fmla="*/ 46 h 60"/>
              <a:gd name="T20" fmla="*/ 17 w 19"/>
              <a:gd name="T21" fmla="*/ 52 h 60"/>
              <a:gd name="T22" fmla="*/ 17 w 19"/>
              <a:gd name="T23" fmla="*/ 52 h 60"/>
              <a:gd name="T24" fmla="*/ 19 w 19"/>
              <a:gd name="T25" fmla="*/ 54 h 60"/>
              <a:gd name="T26" fmla="*/ 17 w 19"/>
              <a:gd name="T27" fmla="*/ 58 h 60"/>
              <a:gd name="T28" fmla="*/ 17 w 19"/>
              <a:gd name="T29" fmla="*/ 58 h 60"/>
              <a:gd name="T30" fmla="*/ 15 w 19"/>
              <a:gd name="T31" fmla="*/ 60 h 60"/>
              <a:gd name="T32" fmla="*/ 11 w 19"/>
              <a:gd name="T33" fmla="*/ 58 h 60"/>
              <a:gd name="T34" fmla="*/ 11 w 19"/>
              <a:gd name="T35" fmla="*/ 58 h 60"/>
              <a:gd name="T36" fmla="*/ 7 w 19"/>
              <a:gd name="T37" fmla="*/ 52 h 60"/>
              <a:gd name="T38" fmla="*/ 4 w 19"/>
              <a:gd name="T39" fmla="*/ 45 h 60"/>
              <a:gd name="T40" fmla="*/ 0 w 19"/>
              <a:gd name="T41" fmla="*/ 37 h 60"/>
              <a:gd name="T42" fmla="*/ 0 w 19"/>
              <a:gd name="T43" fmla="*/ 30 h 60"/>
              <a:gd name="T44" fmla="*/ 0 w 19"/>
              <a:gd name="T45" fmla="*/ 20 h 60"/>
              <a:gd name="T46" fmla="*/ 4 w 19"/>
              <a:gd name="T47" fmla="*/ 13 h 60"/>
              <a:gd name="T48" fmla="*/ 7 w 19"/>
              <a:gd name="T49" fmla="*/ 7 h 60"/>
              <a:gd name="T50" fmla="*/ 11 w 19"/>
              <a:gd name="T51" fmla="*/ 0 h 60"/>
              <a:gd name="T52" fmla="*/ 11 w 19"/>
              <a:gd name="T53" fmla="*/ 0 h 60"/>
              <a:gd name="T54" fmla="*/ 15 w 19"/>
              <a:gd name="T55" fmla="*/ 0 h 60"/>
              <a:gd name="T56" fmla="*/ 17 w 19"/>
              <a:gd name="T57" fmla="*/ 0 h 60"/>
              <a:gd name="T58" fmla="*/ 17 w 19"/>
              <a:gd name="T59" fmla="*/ 0 h 60"/>
              <a:gd name="T60" fmla="*/ 19 w 19"/>
              <a:gd name="T61" fmla="*/ 3 h 60"/>
              <a:gd name="T62" fmla="*/ 17 w 19"/>
              <a:gd name="T63" fmla="*/ 5 h 60"/>
              <a:gd name="T64" fmla="*/ 17 w 19"/>
              <a:gd name="T65" fmla="*/ 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60">
                <a:moveTo>
                  <a:pt x="17" y="5"/>
                </a:moveTo>
                <a:lnTo>
                  <a:pt x="17" y="5"/>
                </a:lnTo>
                <a:lnTo>
                  <a:pt x="13" y="11"/>
                </a:lnTo>
                <a:lnTo>
                  <a:pt x="11" y="16"/>
                </a:lnTo>
                <a:lnTo>
                  <a:pt x="9" y="22"/>
                </a:lnTo>
                <a:lnTo>
                  <a:pt x="7" y="30"/>
                </a:lnTo>
                <a:lnTo>
                  <a:pt x="7" y="30"/>
                </a:lnTo>
                <a:lnTo>
                  <a:pt x="9" y="35"/>
                </a:lnTo>
                <a:lnTo>
                  <a:pt x="11" y="41"/>
                </a:lnTo>
                <a:lnTo>
                  <a:pt x="13" y="46"/>
                </a:lnTo>
                <a:lnTo>
                  <a:pt x="17" y="52"/>
                </a:lnTo>
                <a:lnTo>
                  <a:pt x="17" y="52"/>
                </a:lnTo>
                <a:lnTo>
                  <a:pt x="19" y="54"/>
                </a:lnTo>
                <a:lnTo>
                  <a:pt x="17" y="58"/>
                </a:lnTo>
                <a:lnTo>
                  <a:pt x="17" y="58"/>
                </a:lnTo>
                <a:lnTo>
                  <a:pt x="15" y="60"/>
                </a:lnTo>
                <a:lnTo>
                  <a:pt x="11" y="58"/>
                </a:lnTo>
                <a:lnTo>
                  <a:pt x="11" y="58"/>
                </a:lnTo>
                <a:lnTo>
                  <a:pt x="7" y="52"/>
                </a:lnTo>
                <a:lnTo>
                  <a:pt x="4" y="45"/>
                </a:lnTo>
                <a:lnTo>
                  <a:pt x="0" y="37"/>
                </a:lnTo>
                <a:lnTo>
                  <a:pt x="0" y="30"/>
                </a:lnTo>
                <a:lnTo>
                  <a:pt x="0" y="20"/>
                </a:lnTo>
                <a:lnTo>
                  <a:pt x="4" y="13"/>
                </a:lnTo>
                <a:lnTo>
                  <a:pt x="7" y="7"/>
                </a:lnTo>
                <a:lnTo>
                  <a:pt x="11" y="0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17" y="0"/>
                </a:lnTo>
                <a:lnTo>
                  <a:pt x="19" y="3"/>
                </a:lnTo>
                <a:lnTo>
                  <a:pt x="17" y="5"/>
                </a:lnTo>
                <a:lnTo>
                  <a:pt x="17" y="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Freeform 1071"/>
          <p:cNvSpPr>
            <a:spLocks/>
          </p:cNvSpPr>
          <p:nvPr/>
        </p:nvSpPr>
        <p:spPr bwMode="auto">
          <a:xfrm>
            <a:off x="1554499" y="2984322"/>
            <a:ext cx="52212" cy="149670"/>
          </a:xfrm>
          <a:custGeom>
            <a:avLst/>
            <a:gdLst>
              <a:gd name="T0" fmla="*/ 13 w 15"/>
              <a:gd name="T1" fmla="*/ 8 h 43"/>
              <a:gd name="T2" fmla="*/ 13 w 15"/>
              <a:gd name="T3" fmla="*/ 8 h 43"/>
              <a:gd name="T4" fmla="*/ 9 w 15"/>
              <a:gd name="T5" fmla="*/ 15 h 43"/>
              <a:gd name="T6" fmla="*/ 8 w 15"/>
              <a:gd name="T7" fmla="*/ 23 h 43"/>
              <a:gd name="T8" fmla="*/ 9 w 15"/>
              <a:gd name="T9" fmla="*/ 30 h 43"/>
              <a:gd name="T10" fmla="*/ 13 w 15"/>
              <a:gd name="T11" fmla="*/ 36 h 43"/>
              <a:gd name="T12" fmla="*/ 13 w 15"/>
              <a:gd name="T13" fmla="*/ 36 h 43"/>
              <a:gd name="T14" fmla="*/ 15 w 15"/>
              <a:gd name="T15" fmla="*/ 39 h 43"/>
              <a:gd name="T16" fmla="*/ 13 w 15"/>
              <a:gd name="T17" fmla="*/ 41 h 43"/>
              <a:gd name="T18" fmla="*/ 13 w 15"/>
              <a:gd name="T19" fmla="*/ 41 h 43"/>
              <a:gd name="T20" fmla="*/ 11 w 15"/>
              <a:gd name="T21" fmla="*/ 43 h 43"/>
              <a:gd name="T22" fmla="*/ 8 w 15"/>
              <a:gd name="T23" fmla="*/ 41 h 43"/>
              <a:gd name="T24" fmla="*/ 8 w 15"/>
              <a:gd name="T25" fmla="*/ 41 h 43"/>
              <a:gd name="T26" fmla="*/ 4 w 15"/>
              <a:gd name="T27" fmla="*/ 38 h 43"/>
              <a:gd name="T28" fmla="*/ 2 w 15"/>
              <a:gd name="T29" fmla="*/ 32 h 43"/>
              <a:gd name="T30" fmla="*/ 0 w 15"/>
              <a:gd name="T31" fmla="*/ 23 h 43"/>
              <a:gd name="T32" fmla="*/ 2 w 15"/>
              <a:gd name="T33" fmla="*/ 11 h 43"/>
              <a:gd name="T34" fmla="*/ 4 w 15"/>
              <a:gd name="T35" fmla="*/ 6 h 43"/>
              <a:gd name="T36" fmla="*/ 8 w 15"/>
              <a:gd name="T37" fmla="*/ 2 h 43"/>
              <a:gd name="T38" fmla="*/ 8 w 15"/>
              <a:gd name="T39" fmla="*/ 2 h 43"/>
              <a:gd name="T40" fmla="*/ 11 w 15"/>
              <a:gd name="T41" fmla="*/ 0 h 43"/>
              <a:gd name="T42" fmla="*/ 13 w 15"/>
              <a:gd name="T43" fmla="*/ 2 h 43"/>
              <a:gd name="T44" fmla="*/ 13 w 15"/>
              <a:gd name="T45" fmla="*/ 2 h 43"/>
              <a:gd name="T46" fmla="*/ 15 w 15"/>
              <a:gd name="T47" fmla="*/ 6 h 43"/>
              <a:gd name="T48" fmla="*/ 13 w 15"/>
              <a:gd name="T49" fmla="*/ 8 h 43"/>
              <a:gd name="T50" fmla="*/ 13 w 15"/>
              <a:gd name="T51" fmla="*/ 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" h="43">
                <a:moveTo>
                  <a:pt x="13" y="8"/>
                </a:moveTo>
                <a:lnTo>
                  <a:pt x="13" y="8"/>
                </a:lnTo>
                <a:lnTo>
                  <a:pt x="9" y="15"/>
                </a:lnTo>
                <a:lnTo>
                  <a:pt x="8" y="23"/>
                </a:lnTo>
                <a:lnTo>
                  <a:pt x="9" y="30"/>
                </a:lnTo>
                <a:lnTo>
                  <a:pt x="13" y="36"/>
                </a:lnTo>
                <a:lnTo>
                  <a:pt x="13" y="36"/>
                </a:lnTo>
                <a:lnTo>
                  <a:pt x="15" y="39"/>
                </a:lnTo>
                <a:lnTo>
                  <a:pt x="13" y="41"/>
                </a:lnTo>
                <a:lnTo>
                  <a:pt x="13" y="41"/>
                </a:lnTo>
                <a:lnTo>
                  <a:pt x="11" y="43"/>
                </a:lnTo>
                <a:lnTo>
                  <a:pt x="8" y="41"/>
                </a:lnTo>
                <a:lnTo>
                  <a:pt x="8" y="41"/>
                </a:lnTo>
                <a:lnTo>
                  <a:pt x="4" y="38"/>
                </a:lnTo>
                <a:lnTo>
                  <a:pt x="2" y="32"/>
                </a:lnTo>
                <a:lnTo>
                  <a:pt x="0" y="23"/>
                </a:lnTo>
                <a:lnTo>
                  <a:pt x="2" y="11"/>
                </a:lnTo>
                <a:lnTo>
                  <a:pt x="4" y="6"/>
                </a:lnTo>
                <a:lnTo>
                  <a:pt x="8" y="2"/>
                </a:lnTo>
                <a:lnTo>
                  <a:pt x="8" y="2"/>
                </a:lnTo>
                <a:lnTo>
                  <a:pt x="11" y="0"/>
                </a:lnTo>
                <a:lnTo>
                  <a:pt x="13" y="2"/>
                </a:lnTo>
                <a:lnTo>
                  <a:pt x="13" y="2"/>
                </a:lnTo>
                <a:lnTo>
                  <a:pt x="15" y="6"/>
                </a:lnTo>
                <a:lnTo>
                  <a:pt x="13" y="8"/>
                </a:lnTo>
                <a:lnTo>
                  <a:pt x="13" y="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Freeform 1072"/>
          <p:cNvSpPr>
            <a:spLocks noEditPoints="1"/>
          </p:cNvSpPr>
          <p:nvPr/>
        </p:nvSpPr>
        <p:spPr bwMode="auto">
          <a:xfrm>
            <a:off x="1488365" y="3207086"/>
            <a:ext cx="334147" cy="121826"/>
          </a:xfrm>
          <a:custGeom>
            <a:avLst/>
            <a:gdLst>
              <a:gd name="T0" fmla="*/ 94 w 96"/>
              <a:gd name="T1" fmla="*/ 0 h 35"/>
              <a:gd name="T2" fmla="*/ 2 w 96"/>
              <a:gd name="T3" fmla="*/ 0 h 35"/>
              <a:gd name="T4" fmla="*/ 2 w 96"/>
              <a:gd name="T5" fmla="*/ 0 h 35"/>
              <a:gd name="T6" fmla="*/ 0 w 96"/>
              <a:gd name="T7" fmla="*/ 0 h 35"/>
              <a:gd name="T8" fmla="*/ 0 w 96"/>
              <a:gd name="T9" fmla="*/ 2 h 35"/>
              <a:gd name="T10" fmla="*/ 0 w 96"/>
              <a:gd name="T11" fmla="*/ 32 h 35"/>
              <a:gd name="T12" fmla="*/ 0 w 96"/>
              <a:gd name="T13" fmla="*/ 32 h 35"/>
              <a:gd name="T14" fmla="*/ 0 w 96"/>
              <a:gd name="T15" fmla="*/ 34 h 35"/>
              <a:gd name="T16" fmla="*/ 2 w 96"/>
              <a:gd name="T17" fmla="*/ 35 h 35"/>
              <a:gd name="T18" fmla="*/ 94 w 96"/>
              <a:gd name="T19" fmla="*/ 35 h 35"/>
              <a:gd name="T20" fmla="*/ 94 w 96"/>
              <a:gd name="T21" fmla="*/ 35 h 35"/>
              <a:gd name="T22" fmla="*/ 96 w 96"/>
              <a:gd name="T23" fmla="*/ 34 h 35"/>
              <a:gd name="T24" fmla="*/ 96 w 96"/>
              <a:gd name="T25" fmla="*/ 32 h 35"/>
              <a:gd name="T26" fmla="*/ 96 w 96"/>
              <a:gd name="T27" fmla="*/ 2 h 35"/>
              <a:gd name="T28" fmla="*/ 96 w 96"/>
              <a:gd name="T29" fmla="*/ 2 h 35"/>
              <a:gd name="T30" fmla="*/ 96 w 96"/>
              <a:gd name="T31" fmla="*/ 0 h 35"/>
              <a:gd name="T32" fmla="*/ 94 w 96"/>
              <a:gd name="T33" fmla="*/ 0 h 35"/>
              <a:gd name="T34" fmla="*/ 94 w 96"/>
              <a:gd name="T35" fmla="*/ 0 h 35"/>
              <a:gd name="T36" fmla="*/ 17 w 96"/>
              <a:gd name="T37" fmla="*/ 24 h 35"/>
              <a:gd name="T38" fmla="*/ 17 w 96"/>
              <a:gd name="T39" fmla="*/ 24 h 35"/>
              <a:gd name="T40" fmla="*/ 10 w 96"/>
              <a:gd name="T41" fmla="*/ 22 h 35"/>
              <a:gd name="T42" fmla="*/ 8 w 96"/>
              <a:gd name="T43" fmla="*/ 20 h 35"/>
              <a:gd name="T44" fmla="*/ 8 w 96"/>
              <a:gd name="T45" fmla="*/ 17 h 35"/>
              <a:gd name="T46" fmla="*/ 8 w 96"/>
              <a:gd name="T47" fmla="*/ 17 h 35"/>
              <a:gd name="T48" fmla="*/ 8 w 96"/>
              <a:gd name="T49" fmla="*/ 15 h 35"/>
              <a:gd name="T50" fmla="*/ 10 w 96"/>
              <a:gd name="T51" fmla="*/ 13 h 35"/>
              <a:gd name="T52" fmla="*/ 17 w 96"/>
              <a:gd name="T53" fmla="*/ 11 h 35"/>
              <a:gd name="T54" fmla="*/ 17 w 96"/>
              <a:gd name="T55" fmla="*/ 11 h 35"/>
              <a:gd name="T56" fmla="*/ 25 w 96"/>
              <a:gd name="T57" fmla="*/ 13 h 35"/>
              <a:gd name="T58" fmla="*/ 27 w 96"/>
              <a:gd name="T59" fmla="*/ 15 h 35"/>
              <a:gd name="T60" fmla="*/ 27 w 96"/>
              <a:gd name="T61" fmla="*/ 17 h 35"/>
              <a:gd name="T62" fmla="*/ 27 w 96"/>
              <a:gd name="T63" fmla="*/ 17 h 35"/>
              <a:gd name="T64" fmla="*/ 27 w 96"/>
              <a:gd name="T65" fmla="*/ 20 h 35"/>
              <a:gd name="T66" fmla="*/ 25 w 96"/>
              <a:gd name="T67" fmla="*/ 22 h 35"/>
              <a:gd name="T68" fmla="*/ 17 w 96"/>
              <a:gd name="T69" fmla="*/ 24 h 35"/>
              <a:gd name="T70" fmla="*/ 17 w 96"/>
              <a:gd name="T71" fmla="*/ 24 h 35"/>
              <a:gd name="T72" fmla="*/ 88 w 96"/>
              <a:gd name="T73" fmla="*/ 20 h 35"/>
              <a:gd name="T74" fmla="*/ 88 w 96"/>
              <a:gd name="T75" fmla="*/ 20 h 35"/>
              <a:gd name="T76" fmla="*/ 88 w 96"/>
              <a:gd name="T77" fmla="*/ 22 h 35"/>
              <a:gd name="T78" fmla="*/ 86 w 96"/>
              <a:gd name="T79" fmla="*/ 22 h 35"/>
              <a:gd name="T80" fmla="*/ 43 w 96"/>
              <a:gd name="T81" fmla="*/ 22 h 35"/>
              <a:gd name="T82" fmla="*/ 43 w 96"/>
              <a:gd name="T83" fmla="*/ 22 h 35"/>
              <a:gd name="T84" fmla="*/ 42 w 96"/>
              <a:gd name="T85" fmla="*/ 22 h 35"/>
              <a:gd name="T86" fmla="*/ 42 w 96"/>
              <a:gd name="T87" fmla="*/ 20 h 35"/>
              <a:gd name="T88" fmla="*/ 42 w 96"/>
              <a:gd name="T89" fmla="*/ 15 h 35"/>
              <a:gd name="T90" fmla="*/ 42 w 96"/>
              <a:gd name="T91" fmla="*/ 15 h 35"/>
              <a:gd name="T92" fmla="*/ 42 w 96"/>
              <a:gd name="T93" fmla="*/ 13 h 35"/>
              <a:gd name="T94" fmla="*/ 43 w 96"/>
              <a:gd name="T95" fmla="*/ 13 h 35"/>
              <a:gd name="T96" fmla="*/ 86 w 96"/>
              <a:gd name="T97" fmla="*/ 13 h 35"/>
              <a:gd name="T98" fmla="*/ 86 w 96"/>
              <a:gd name="T99" fmla="*/ 13 h 35"/>
              <a:gd name="T100" fmla="*/ 88 w 96"/>
              <a:gd name="T101" fmla="*/ 13 h 35"/>
              <a:gd name="T102" fmla="*/ 88 w 96"/>
              <a:gd name="T103" fmla="*/ 15 h 35"/>
              <a:gd name="T104" fmla="*/ 88 w 96"/>
              <a:gd name="T105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6" h="35">
                <a:moveTo>
                  <a:pt x="94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2"/>
                </a:lnTo>
                <a:lnTo>
                  <a:pt x="0" y="32"/>
                </a:lnTo>
                <a:lnTo>
                  <a:pt x="0" y="34"/>
                </a:lnTo>
                <a:lnTo>
                  <a:pt x="2" y="35"/>
                </a:lnTo>
                <a:lnTo>
                  <a:pt x="94" y="35"/>
                </a:lnTo>
                <a:lnTo>
                  <a:pt x="94" y="35"/>
                </a:lnTo>
                <a:lnTo>
                  <a:pt x="96" y="34"/>
                </a:lnTo>
                <a:lnTo>
                  <a:pt x="96" y="32"/>
                </a:lnTo>
                <a:lnTo>
                  <a:pt x="96" y="2"/>
                </a:lnTo>
                <a:lnTo>
                  <a:pt x="96" y="2"/>
                </a:lnTo>
                <a:lnTo>
                  <a:pt x="96" y="0"/>
                </a:lnTo>
                <a:lnTo>
                  <a:pt x="94" y="0"/>
                </a:lnTo>
                <a:lnTo>
                  <a:pt x="94" y="0"/>
                </a:lnTo>
                <a:close/>
                <a:moveTo>
                  <a:pt x="17" y="24"/>
                </a:moveTo>
                <a:lnTo>
                  <a:pt x="17" y="24"/>
                </a:lnTo>
                <a:lnTo>
                  <a:pt x="10" y="22"/>
                </a:lnTo>
                <a:lnTo>
                  <a:pt x="8" y="20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10" y="13"/>
                </a:lnTo>
                <a:lnTo>
                  <a:pt x="17" y="11"/>
                </a:lnTo>
                <a:lnTo>
                  <a:pt x="17" y="11"/>
                </a:lnTo>
                <a:lnTo>
                  <a:pt x="25" y="13"/>
                </a:lnTo>
                <a:lnTo>
                  <a:pt x="27" y="15"/>
                </a:lnTo>
                <a:lnTo>
                  <a:pt x="27" y="17"/>
                </a:lnTo>
                <a:lnTo>
                  <a:pt x="27" y="17"/>
                </a:lnTo>
                <a:lnTo>
                  <a:pt x="27" y="20"/>
                </a:lnTo>
                <a:lnTo>
                  <a:pt x="25" y="22"/>
                </a:lnTo>
                <a:lnTo>
                  <a:pt x="17" y="24"/>
                </a:lnTo>
                <a:lnTo>
                  <a:pt x="17" y="24"/>
                </a:lnTo>
                <a:close/>
                <a:moveTo>
                  <a:pt x="88" y="20"/>
                </a:moveTo>
                <a:lnTo>
                  <a:pt x="88" y="20"/>
                </a:lnTo>
                <a:lnTo>
                  <a:pt x="88" y="22"/>
                </a:lnTo>
                <a:lnTo>
                  <a:pt x="86" y="22"/>
                </a:lnTo>
                <a:lnTo>
                  <a:pt x="43" y="22"/>
                </a:lnTo>
                <a:lnTo>
                  <a:pt x="43" y="22"/>
                </a:lnTo>
                <a:lnTo>
                  <a:pt x="42" y="22"/>
                </a:lnTo>
                <a:lnTo>
                  <a:pt x="42" y="20"/>
                </a:lnTo>
                <a:lnTo>
                  <a:pt x="42" y="15"/>
                </a:lnTo>
                <a:lnTo>
                  <a:pt x="42" y="15"/>
                </a:lnTo>
                <a:lnTo>
                  <a:pt x="42" y="13"/>
                </a:lnTo>
                <a:lnTo>
                  <a:pt x="43" y="13"/>
                </a:lnTo>
                <a:lnTo>
                  <a:pt x="86" y="13"/>
                </a:lnTo>
                <a:lnTo>
                  <a:pt x="86" y="13"/>
                </a:lnTo>
                <a:lnTo>
                  <a:pt x="88" y="13"/>
                </a:lnTo>
                <a:lnTo>
                  <a:pt x="88" y="15"/>
                </a:lnTo>
                <a:lnTo>
                  <a:pt x="88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Freeform 1073"/>
          <p:cNvSpPr>
            <a:spLocks/>
          </p:cNvSpPr>
          <p:nvPr/>
        </p:nvSpPr>
        <p:spPr bwMode="auto">
          <a:xfrm>
            <a:off x="1651959" y="3050457"/>
            <a:ext cx="38289" cy="142710"/>
          </a:xfrm>
          <a:custGeom>
            <a:avLst/>
            <a:gdLst>
              <a:gd name="T0" fmla="*/ 11 w 11"/>
              <a:gd name="T1" fmla="*/ 39 h 41"/>
              <a:gd name="T2" fmla="*/ 11 w 11"/>
              <a:gd name="T3" fmla="*/ 39 h 41"/>
              <a:gd name="T4" fmla="*/ 10 w 11"/>
              <a:gd name="T5" fmla="*/ 41 h 41"/>
              <a:gd name="T6" fmla="*/ 8 w 11"/>
              <a:gd name="T7" fmla="*/ 41 h 41"/>
              <a:gd name="T8" fmla="*/ 2 w 11"/>
              <a:gd name="T9" fmla="*/ 41 h 41"/>
              <a:gd name="T10" fmla="*/ 2 w 11"/>
              <a:gd name="T11" fmla="*/ 41 h 41"/>
              <a:gd name="T12" fmla="*/ 0 w 11"/>
              <a:gd name="T13" fmla="*/ 41 h 41"/>
              <a:gd name="T14" fmla="*/ 0 w 11"/>
              <a:gd name="T15" fmla="*/ 39 h 41"/>
              <a:gd name="T16" fmla="*/ 0 w 11"/>
              <a:gd name="T17" fmla="*/ 2 h 41"/>
              <a:gd name="T18" fmla="*/ 0 w 11"/>
              <a:gd name="T19" fmla="*/ 2 h 41"/>
              <a:gd name="T20" fmla="*/ 0 w 11"/>
              <a:gd name="T21" fmla="*/ 0 h 41"/>
              <a:gd name="T22" fmla="*/ 2 w 11"/>
              <a:gd name="T23" fmla="*/ 0 h 41"/>
              <a:gd name="T24" fmla="*/ 8 w 11"/>
              <a:gd name="T25" fmla="*/ 0 h 41"/>
              <a:gd name="T26" fmla="*/ 8 w 11"/>
              <a:gd name="T27" fmla="*/ 0 h 41"/>
              <a:gd name="T28" fmla="*/ 10 w 11"/>
              <a:gd name="T29" fmla="*/ 0 h 41"/>
              <a:gd name="T30" fmla="*/ 11 w 11"/>
              <a:gd name="T31" fmla="*/ 2 h 41"/>
              <a:gd name="T32" fmla="*/ 11 w 11"/>
              <a:gd name="T3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" h="41">
                <a:moveTo>
                  <a:pt x="11" y="39"/>
                </a:moveTo>
                <a:lnTo>
                  <a:pt x="11" y="39"/>
                </a:lnTo>
                <a:lnTo>
                  <a:pt x="10" y="41"/>
                </a:lnTo>
                <a:lnTo>
                  <a:pt x="8" y="41"/>
                </a:lnTo>
                <a:lnTo>
                  <a:pt x="2" y="41"/>
                </a:lnTo>
                <a:lnTo>
                  <a:pt x="2" y="41"/>
                </a:lnTo>
                <a:lnTo>
                  <a:pt x="0" y="41"/>
                </a:lnTo>
                <a:lnTo>
                  <a:pt x="0" y="39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Freeform 1074"/>
          <p:cNvSpPr>
            <a:spLocks noEditPoints="1"/>
          </p:cNvSpPr>
          <p:nvPr/>
        </p:nvSpPr>
        <p:spPr bwMode="auto">
          <a:xfrm>
            <a:off x="1606709" y="5274617"/>
            <a:ext cx="233207" cy="240169"/>
          </a:xfrm>
          <a:custGeom>
            <a:avLst/>
            <a:gdLst>
              <a:gd name="T0" fmla="*/ 58 w 67"/>
              <a:gd name="T1" fmla="*/ 9 h 69"/>
              <a:gd name="T2" fmla="*/ 47 w 67"/>
              <a:gd name="T3" fmla="*/ 2 h 69"/>
              <a:gd name="T4" fmla="*/ 34 w 67"/>
              <a:gd name="T5" fmla="*/ 0 h 69"/>
              <a:gd name="T6" fmla="*/ 21 w 67"/>
              <a:gd name="T7" fmla="*/ 2 h 69"/>
              <a:gd name="T8" fmla="*/ 9 w 67"/>
              <a:gd name="T9" fmla="*/ 9 h 69"/>
              <a:gd name="T10" fmla="*/ 4 w 67"/>
              <a:gd name="T11" fmla="*/ 17 h 69"/>
              <a:gd name="T12" fmla="*/ 0 w 67"/>
              <a:gd name="T13" fmla="*/ 35 h 69"/>
              <a:gd name="T14" fmla="*/ 4 w 67"/>
              <a:gd name="T15" fmla="*/ 41 h 69"/>
              <a:gd name="T16" fmla="*/ 8 w 67"/>
              <a:gd name="T17" fmla="*/ 39 h 69"/>
              <a:gd name="T18" fmla="*/ 19 w 67"/>
              <a:gd name="T19" fmla="*/ 41 h 69"/>
              <a:gd name="T20" fmla="*/ 24 w 67"/>
              <a:gd name="T21" fmla="*/ 45 h 69"/>
              <a:gd name="T22" fmla="*/ 30 w 67"/>
              <a:gd name="T23" fmla="*/ 56 h 69"/>
              <a:gd name="T24" fmla="*/ 26 w 67"/>
              <a:gd name="T25" fmla="*/ 65 h 69"/>
              <a:gd name="T26" fmla="*/ 24 w 67"/>
              <a:gd name="T27" fmla="*/ 67 h 69"/>
              <a:gd name="T28" fmla="*/ 43 w 67"/>
              <a:gd name="T29" fmla="*/ 67 h 69"/>
              <a:gd name="T30" fmla="*/ 58 w 67"/>
              <a:gd name="T31" fmla="*/ 58 h 69"/>
              <a:gd name="T32" fmla="*/ 62 w 67"/>
              <a:gd name="T33" fmla="*/ 52 h 69"/>
              <a:gd name="T34" fmla="*/ 67 w 67"/>
              <a:gd name="T35" fmla="*/ 41 h 69"/>
              <a:gd name="T36" fmla="*/ 67 w 67"/>
              <a:gd name="T37" fmla="*/ 28 h 69"/>
              <a:gd name="T38" fmla="*/ 62 w 67"/>
              <a:gd name="T39" fmla="*/ 15 h 69"/>
              <a:gd name="T40" fmla="*/ 58 w 67"/>
              <a:gd name="T41" fmla="*/ 9 h 69"/>
              <a:gd name="T42" fmla="*/ 52 w 67"/>
              <a:gd name="T43" fmla="*/ 32 h 69"/>
              <a:gd name="T44" fmla="*/ 45 w 67"/>
              <a:gd name="T45" fmla="*/ 35 h 69"/>
              <a:gd name="T46" fmla="*/ 37 w 67"/>
              <a:gd name="T47" fmla="*/ 32 h 69"/>
              <a:gd name="T48" fmla="*/ 36 w 67"/>
              <a:gd name="T49" fmla="*/ 28 h 69"/>
              <a:gd name="T50" fmla="*/ 36 w 67"/>
              <a:gd name="T51" fmla="*/ 20 h 69"/>
              <a:gd name="T52" fmla="*/ 37 w 67"/>
              <a:gd name="T53" fmla="*/ 18 h 69"/>
              <a:gd name="T54" fmla="*/ 45 w 67"/>
              <a:gd name="T55" fmla="*/ 15 h 69"/>
              <a:gd name="T56" fmla="*/ 52 w 67"/>
              <a:gd name="T57" fmla="*/ 18 h 69"/>
              <a:gd name="T58" fmla="*/ 54 w 67"/>
              <a:gd name="T59" fmla="*/ 20 h 69"/>
              <a:gd name="T60" fmla="*/ 54 w 67"/>
              <a:gd name="T61" fmla="*/ 28 h 69"/>
              <a:gd name="T62" fmla="*/ 52 w 67"/>
              <a:gd name="T63" fmla="*/ 3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9">
                <a:moveTo>
                  <a:pt x="58" y="9"/>
                </a:moveTo>
                <a:lnTo>
                  <a:pt x="58" y="9"/>
                </a:lnTo>
                <a:lnTo>
                  <a:pt x="52" y="5"/>
                </a:lnTo>
                <a:lnTo>
                  <a:pt x="47" y="2"/>
                </a:lnTo>
                <a:lnTo>
                  <a:pt x="41" y="0"/>
                </a:lnTo>
                <a:lnTo>
                  <a:pt x="34" y="0"/>
                </a:lnTo>
                <a:lnTo>
                  <a:pt x="28" y="0"/>
                </a:lnTo>
                <a:lnTo>
                  <a:pt x="21" y="2"/>
                </a:lnTo>
                <a:lnTo>
                  <a:pt x="15" y="5"/>
                </a:lnTo>
                <a:lnTo>
                  <a:pt x="9" y="9"/>
                </a:lnTo>
                <a:lnTo>
                  <a:pt x="9" y="9"/>
                </a:lnTo>
                <a:lnTo>
                  <a:pt x="4" y="17"/>
                </a:lnTo>
                <a:lnTo>
                  <a:pt x="0" y="26"/>
                </a:lnTo>
                <a:lnTo>
                  <a:pt x="0" y="35"/>
                </a:lnTo>
                <a:lnTo>
                  <a:pt x="2" y="43"/>
                </a:lnTo>
                <a:lnTo>
                  <a:pt x="4" y="41"/>
                </a:lnTo>
                <a:lnTo>
                  <a:pt x="4" y="41"/>
                </a:lnTo>
                <a:lnTo>
                  <a:pt x="8" y="39"/>
                </a:lnTo>
                <a:lnTo>
                  <a:pt x="13" y="39"/>
                </a:lnTo>
                <a:lnTo>
                  <a:pt x="19" y="41"/>
                </a:lnTo>
                <a:lnTo>
                  <a:pt x="24" y="45"/>
                </a:lnTo>
                <a:lnTo>
                  <a:pt x="24" y="45"/>
                </a:lnTo>
                <a:lnTo>
                  <a:pt x="28" y="50"/>
                </a:lnTo>
                <a:lnTo>
                  <a:pt x="30" y="56"/>
                </a:lnTo>
                <a:lnTo>
                  <a:pt x="30" y="61"/>
                </a:lnTo>
                <a:lnTo>
                  <a:pt x="26" y="65"/>
                </a:lnTo>
                <a:lnTo>
                  <a:pt x="24" y="67"/>
                </a:lnTo>
                <a:lnTo>
                  <a:pt x="24" y="67"/>
                </a:lnTo>
                <a:lnTo>
                  <a:pt x="34" y="69"/>
                </a:lnTo>
                <a:lnTo>
                  <a:pt x="43" y="67"/>
                </a:lnTo>
                <a:lnTo>
                  <a:pt x="51" y="63"/>
                </a:lnTo>
                <a:lnTo>
                  <a:pt x="58" y="58"/>
                </a:lnTo>
                <a:lnTo>
                  <a:pt x="58" y="58"/>
                </a:lnTo>
                <a:lnTo>
                  <a:pt x="62" y="52"/>
                </a:lnTo>
                <a:lnTo>
                  <a:pt x="66" y="46"/>
                </a:lnTo>
                <a:lnTo>
                  <a:pt x="67" y="41"/>
                </a:lnTo>
                <a:lnTo>
                  <a:pt x="67" y="33"/>
                </a:lnTo>
                <a:lnTo>
                  <a:pt x="67" y="28"/>
                </a:lnTo>
                <a:lnTo>
                  <a:pt x="66" y="22"/>
                </a:lnTo>
                <a:lnTo>
                  <a:pt x="62" y="15"/>
                </a:lnTo>
                <a:lnTo>
                  <a:pt x="58" y="9"/>
                </a:lnTo>
                <a:lnTo>
                  <a:pt x="58" y="9"/>
                </a:lnTo>
                <a:close/>
                <a:moveTo>
                  <a:pt x="52" y="32"/>
                </a:moveTo>
                <a:lnTo>
                  <a:pt x="52" y="32"/>
                </a:lnTo>
                <a:lnTo>
                  <a:pt x="49" y="33"/>
                </a:lnTo>
                <a:lnTo>
                  <a:pt x="45" y="35"/>
                </a:lnTo>
                <a:lnTo>
                  <a:pt x="41" y="33"/>
                </a:lnTo>
                <a:lnTo>
                  <a:pt x="37" y="32"/>
                </a:lnTo>
                <a:lnTo>
                  <a:pt x="37" y="32"/>
                </a:lnTo>
                <a:lnTo>
                  <a:pt x="36" y="28"/>
                </a:lnTo>
                <a:lnTo>
                  <a:pt x="36" y="24"/>
                </a:lnTo>
                <a:lnTo>
                  <a:pt x="36" y="20"/>
                </a:lnTo>
                <a:lnTo>
                  <a:pt x="37" y="18"/>
                </a:lnTo>
                <a:lnTo>
                  <a:pt x="37" y="18"/>
                </a:lnTo>
                <a:lnTo>
                  <a:pt x="41" y="17"/>
                </a:lnTo>
                <a:lnTo>
                  <a:pt x="45" y="15"/>
                </a:lnTo>
                <a:lnTo>
                  <a:pt x="49" y="17"/>
                </a:lnTo>
                <a:lnTo>
                  <a:pt x="52" y="18"/>
                </a:lnTo>
                <a:lnTo>
                  <a:pt x="52" y="18"/>
                </a:lnTo>
                <a:lnTo>
                  <a:pt x="54" y="20"/>
                </a:lnTo>
                <a:lnTo>
                  <a:pt x="54" y="24"/>
                </a:lnTo>
                <a:lnTo>
                  <a:pt x="54" y="28"/>
                </a:lnTo>
                <a:lnTo>
                  <a:pt x="52" y="32"/>
                </a:lnTo>
                <a:lnTo>
                  <a:pt x="52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Freeform 1075"/>
          <p:cNvSpPr>
            <a:spLocks/>
          </p:cNvSpPr>
          <p:nvPr/>
        </p:nvSpPr>
        <p:spPr bwMode="auto">
          <a:xfrm>
            <a:off x="1443118" y="5417326"/>
            <a:ext cx="261053" cy="261053"/>
          </a:xfrm>
          <a:custGeom>
            <a:avLst/>
            <a:gdLst>
              <a:gd name="T0" fmla="*/ 70 w 75"/>
              <a:gd name="T1" fmla="*/ 4 h 75"/>
              <a:gd name="T2" fmla="*/ 70 w 75"/>
              <a:gd name="T3" fmla="*/ 4 h 75"/>
              <a:gd name="T4" fmla="*/ 66 w 75"/>
              <a:gd name="T5" fmla="*/ 2 h 75"/>
              <a:gd name="T6" fmla="*/ 60 w 75"/>
              <a:gd name="T7" fmla="*/ 0 h 75"/>
              <a:gd name="T8" fmla="*/ 55 w 75"/>
              <a:gd name="T9" fmla="*/ 0 h 75"/>
              <a:gd name="T10" fmla="*/ 51 w 75"/>
              <a:gd name="T11" fmla="*/ 2 h 75"/>
              <a:gd name="T12" fmla="*/ 49 w 75"/>
              <a:gd name="T13" fmla="*/ 4 h 75"/>
              <a:gd name="T14" fmla="*/ 2 w 75"/>
              <a:gd name="T15" fmla="*/ 50 h 75"/>
              <a:gd name="T16" fmla="*/ 2 w 75"/>
              <a:gd name="T17" fmla="*/ 50 h 75"/>
              <a:gd name="T18" fmla="*/ 0 w 75"/>
              <a:gd name="T19" fmla="*/ 54 h 75"/>
              <a:gd name="T20" fmla="*/ 0 w 75"/>
              <a:gd name="T21" fmla="*/ 60 h 75"/>
              <a:gd name="T22" fmla="*/ 2 w 75"/>
              <a:gd name="T23" fmla="*/ 64 h 75"/>
              <a:gd name="T24" fmla="*/ 6 w 75"/>
              <a:gd name="T25" fmla="*/ 69 h 75"/>
              <a:gd name="T26" fmla="*/ 6 w 75"/>
              <a:gd name="T27" fmla="*/ 69 h 75"/>
              <a:gd name="T28" fmla="*/ 10 w 75"/>
              <a:gd name="T29" fmla="*/ 73 h 75"/>
              <a:gd name="T30" fmla="*/ 15 w 75"/>
              <a:gd name="T31" fmla="*/ 75 h 75"/>
              <a:gd name="T32" fmla="*/ 21 w 75"/>
              <a:gd name="T33" fmla="*/ 73 h 75"/>
              <a:gd name="T34" fmla="*/ 25 w 75"/>
              <a:gd name="T35" fmla="*/ 71 h 75"/>
              <a:gd name="T36" fmla="*/ 25 w 75"/>
              <a:gd name="T37" fmla="*/ 71 h 75"/>
              <a:gd name="T38" fmla="*/ 25 w 75"/>
              <a:gd name="T39" fmla="*/ 71 h 75"/>
              <a:gd name="T40" fmla="*/ 23 w 75"/>
              <a:gd name="T41" fmla="*/ 62 h 75"/>
              <a:gd name="T42" fmla="*/ 32 w 75"/>
              <a:gd name="T43" fmla="*/ 64 h 75"/>
              <a:gd name="T44" fmla="*/ 32 w 75"/>
              <a:gd name="T45" fmla="*/ 64 h 75"/>
              <a:gd name="T46" fmla="*/ 34 w 75"/>
              <a:gd name="T47" fmla="*/ 62 h 75"/>
              <a:gd name="T48" fmla="*/ 34 w 75"/>
              <a:gd name="T49" fmla="*/ 60 h 75"/>
              <a:gd name="T50" fmla="*/ 32 w 75"/>
              <a:gd name="T51" fmla="*/ 50 h 75"/>
              <a:gd name="T52" fmla="*/ 41 w 75"/>
              <a:gd name="T53" fmla="*/ 52 h 75"/>
              <a:gd name="T54" fmla="*/ 43 w 75"/>
              <a:gd name="T55" fmla="*/ 52 h 75"/>
              <a:gd name="T56" fmla="*/ 45 w 75"/>
              <a:gd name="T57" fmla="*/ 50 h 75"/>
              <a:gd name="T58" fmla="*/ 43 w 75"/>
              <a:gd name="T59" fmla="*/ 50 h 75"/>
              <a:gd name="T60" fmla="*/ 43 w 75"/>
              <a:gd name="T61" fmla="*/ 41 h 75"/>
              <a:gd name="T62" fmla="*/ 53 w 75"/>
              <a:gd name="T63" fmla="*/ 43 h 75"/>
              <a:gd name="T64" fmla="*/ 53 w 75"/>
              <a:gd name="T65" fmla="*/ 43 h 75"/>
              <a:gd name="T66" fmla="*/ 55 w 75"/>
              <a:gd name="T67" fmla="*/ 41 h 75"/>
              <a:gd name="T68" fmla="*/ 55 w 75"/>
              <a:gd name="T69" fmla="*/ 41 h 75"/>
              <a:gd name="T70" fmla="*/ 53 w 75"/>
              <a:gd name="T71" fmla="*/ 32 h 75"/>
              <a:gd name="T72" fmla="*/ 62 w 75"/>
              <a:gd name="T73" fmla="*/ 34 h 75"/>
              <a:gd name="T74" fmla="*/ 62 w 75"/>
              <a:gd name="T75" fmla="*/ 34 h 75"/>
              <a:gd name="T76" fmla="*/ 70 w 75"/>
              <a:gd name="T77" fmla="*/ 24 h 75"/>
              <a:gd name="T78" fmla="*/ 71 w 75"/>
              <a:gd name="T79" fmla="*/ 22 h 75"/>
              <a:gd name="T80" fmla="*/ 71 w 75"/>
              <a:gd name="T81" fmla="*/ 22 h 75"/>
              <a:gd name="T82" fmla="*/ 75 w 75"/>
              <a:gd name="T83" fmla="*/ 19 h 75"/>
              <a:gd name="T84" fmla="*/ 75 w 75"/>
              <a:gd name="T85" fmla="*/ 15 h 75"/>
              <a:gd name="T86" fmla="*/ 73 w 75"/>
              <a:gd name="T87" fmla="*/ 9 h 75"/>
              <a:gd name="T88" fmla="*/ 70 w 75"/>
              <a:gd name="T89" fmla="*/ 4 h 75"/>
              <a:gd name="T90" fmla="*/ 70 w 75"/>
              <a:gd name="T91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5" h="75">
                <a:moveTo>
                  <a:pt x="70" y="4"/>
                </a:moveTo>
                <a:lnTo>
                  <a:pt x="70" y="4"/>
                </a:lnTo>
                <a:lnTo>
                  <a:pt x="66" y="2"/>
                </a:lnTo>
                <a:lnTo>
                  <a:pt x="60" y="0"/>
                </a:lnTo>
                <a:lnTo>
                  <a:pt x="55" y="0"/>
                </a:lnTo>
                <a:lnTo>
                  <a:pt x="51" y="2"/>
                </a:lnTo>
                <a:lnTo>
                  <a:pt x="49" y="4"/>
                </a:lnTo>
                <a:lnTo>
                  <a:pt x="2" y="50"/>
                </a:lnTo>
                <a:lnTo>
                  <a:pt x="2" y="50"/>
                </a:lnTo>
                <a:lnTo>
                  <a:pt x="0" y="54"/>
                </a:lnTo>
                <a:lnTo>
                  <a:pt x="0" y="60"/>
                </a:lnTo>
                <a:lnTo>
                  <a:pt x="2" y="64"/>
                </a:lnTo>
                <a:lnTo>
                  <a:pt x="6" y="69"/>
                </a:lnTo>
                <a:lnTo>
                  <a:pt x="6" y="69"/>
                </a:lnTo>
                <a:lnTo>
                  <a:pt x="10" y="73"/>
                </a:lnTo>
                <a:lnTo>
                  <a:pt x="15" y="75"/>
                </a:lnTo>
                <a:lnTo>
                  <a:pt x="21" y="73"/>
                </a:lnTo>
                <a:lnTo>
                  <a:pt x="25" y="71"/>
                </a:lnTo>
                <a:lnTo>
                  <a:pt x="25" y="71"/>
                </a:lnTo>
                <a:lnTo>
                  <a:pt x="25" y="71"/>
                </a:lnTo>
                <a:lnTo>
                  <a:pt x="23" y="62"/>
                </a:lnTo>
                <a:lnTo>
                  <a:pt x="32" y="64"/>
                </a:lnTo>
                <a:lnTo>
                  <a:pt x="32" y="64"/>
                </a:lnTo>
                <a:lnTo>
                  <a:pt x="34" y="62"/>
                </a:lnTo>
                <a:lnTo>
                  <a:pt x="34" y="60"/>
                </a:lnTo>
                <a:lnTo>
                  <a:pt x="32" y="50"/>
                </a:lnTo>
                <a:lnTo>
                  <a:pt x="41" y="52"/>
                </a:lnTo>
                <a:lnTo>
                  <a:pt x="43" y="52"/>
                </a:lnTo>
                <a:lnTo>
                  <a:pt x="45" y="50"/>
                </a:lnTo>
                <a:lnTo>
                  <a:pt x="43" y="50"/>
                </a:lnTo>
                <a:lnTo>
                  <a:pt x="43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1"/>
                </a:lnTo>
                <a:lnTo>
                  <a:pt x="53" y="32"/>
                </a:lnTo>
                <a:lnTo>
                  <a:pt x="62" y="34"/>
                </a:lnTo>
                <a:lnTo>
                  <a:pt x="62" y="34"/>
                </a:lnTo>
                <a:lnTo>
                  <a:pt x="70" y="24"/>
                </a:lnTo>
                <a:lnTo>
                  <a:pt x="71" y="22"/>
                </a:lnTo>
                <a:lnTo>
                  <a:pt x="71" y="22"/>
                </a:lnTo>
                <a:lnTo>
                  <a:pt x="75" y="19"/>
                </a:lnTo>
                <a:lnTo>
                  <a:pt x="75" y="15"/>
                </a:lnTo>
                <a:lnTo>
                  <a:pt x="73" y="9"/>
                </a:lnTo>
                <a:lnTo>
                  <a:pt x="70" y="4"/>
                </a:lnTo>
                <a:lnTo>
                  <a:pt x="7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Freeform 1076"/>
          <p:cNvSpPr>
            <a:spLocks/>
          </p:cNvSpPr>
          <p:nvPr/>
        </p:nvSpPr>
        <p:spPr bwMode="auto">
          <a:xfrm>
            <a:off x="5024747" y="5260695"/>
            <a:ext cx="247130" cy="396798"/>
          </a:xfrm>
          <a:custGeom>
            <a:avLst/>
            <a:gdLst>
              <a:gd name="T0" fmla="*/ 58 w 71"/>
              <a:gd name="T1" fmla="*/ 103 h 114"/>
              <a:gd name="T2" fmla="*/ 58 w 71"/>
              <a:gd name="T3" fmla="*/ 103 h 114"/>
              <a:gd name="T4" fmla="*/ 56 w 71"/>
              <a:gd name="T5" fmla="*/ 101 h 114"/>
              <a:gd name="T6" fmla="*/ 56 w 71"/>
              <a:gd name="T7" fmla="*/ 101 h 114"/>
              <a:gd name="T8" fmla="*/ 56 w 71"/>
              <a:gd name="T9" fmla="*/ 94 h 114"/>
              <a:gd name="T10" fmla="*/ 56 w 71"/>
              <a:gd name="T11" fmla="*/ 94 h 114"/>
              <a:gd name="T12" fmla="*/ 58 w 71"/>
              <a:gd name="T13" fmla="*/ 84 h 114"/>
              <a:gd name="T14" fmla="*/ 60 w 71"/>
              <a:gd name="T15" fmla="*/ 75 h 114"/>
              <a:gd name="T16" fmla="*/ 65 w 71"/>
              <a:gd name="T17" fmla="*/ 67 h 114"/>
              <a:gd name="T18" fmla="*/ 71 w 71"/>
              <a:gd name="T19" fmla="*/ 62 h 114"/>
              <a:gd name="T20" fmla="*/ 71 w 71"/>
              <a:gd name="T21" fmla="*/ 62 h 114"/>
              <a:gd name="T22" fmla="*/ 64 w 71"/>
              <a:gd name="T23" fmla="*/ 50 h 114"/>
              <a:gd name="T24" fmla="*/ 58 w 71"/>
              <a:gd name="T25" fmla="*/ 47 h 114"/>
              <a:gd name="T26" fmla="*/ 52 w 71"/>
              <a:gd name="T27" fmla="*/ 45 h 114"/>
              <a:gd name="T28" fmla="*/ 47 w 71"/>
              <a:gd name="T29" fmla="*/ 41 h 114"/>
              <a:gd name="T30" fmla="*/ 50 w 71"/>
              <a:gd name="T31" fmla="*/ 39 h 114"/>
              <a:gd name="T32" fmla="*/ 50 w 71"/>
              <a:gd name="T33" fmla="*/ 39 h 114"/>
              <a:gd name="T34" fmla="*/ 56 w 71"/>
              <a:gd name="T35" fmla="*/ 36 h 114"/>
              <a:gd name="T36" fmla="*/ 60 w 71"/>
              <a:gd name="T37" fmla="*/ 32 h 114"/>
              <a:gd name="T38" fmla="*/ 62 w 71"/>
              <a:gd name="T39" fmla="*/ 26 h 114"/>
              <a:gd name="T40" fmla="*/ 62 w 71"/>
              <a:gd name="T41" fmla="*/ 21 h 114"/>
              <a:gd name="T42" fmla="*/ 62 w 71"/>
              <a:gd name="T43" fmla="*/ 21 h 114"/>
              <a:gd name="T44" fmla="*/ 60 w 71"/>
              <a:gd name="T45" fmla="*/ 13 h 114"/>
              <a:gd name="T46" fmla="*/ 54 w 71"/>
              <a:gd name="T47" fmla="*/ 6 h 114"/>
              <a:gd name="T48" fmla="*/ 49 w 71"/>
              <a:gd name="T49" fmla="*/ 2 h 114"/>
              <a:gd name="T50" fmla="*/ 39 w 71"/>
              <a:gd name="T51" fmla="*/ 0 h 114"/>
              <a:gd name="T52" fmla="*/ 39 w 71"/>
              <a:gd name="T53" fmla="*/ 0 h 114"/>
              <a:gd name="T54" fmla="*/ 30 w 71"/>
              <a:gd name="T55" fmla="*/ 2 h 114"/>
              <a:gd name="T56" fmla="*/ 22 w 71"/>
              <a:gd name="T57" fmla="*/ 6 h 114"/>
              <a:gd name="T58" fmla="*/ 17 w 71"/>
              <a:gd name="T59" fmla="*/ 13 h 114"/>
              <a:gd name="T60" fmla="*/ 15 w 71"/>
              <a:gd name="T61" fmla="*/ 21 h 114"/>
              <a:gd name="T62" fmla="*/ 15 w 71"/>
              <a:gd name="T63" fmla="*/ 21 h 114"/>
              <a:gd name="T64" fmla="*/ 17 w 71"/>
              <a:gd name="T65" fmla="*/ 26 h 114"/>
              <a:gd name="T66" fmla="*/ 19 w 71"/>
              <a:gd name="T67" fmla="*/ 32 h 114"/>
              <a:gd name="T68" fmla="*/ 22 w 71"/>
              <a:gd name="T69" fmla="*/ 36 h 114"/>
              <a:gd name="T70" fmla="*/ 26 w 71"/>
              <a:gd name="T71" fmla="*/ 39 h 114"/>
              <a:gd name="T72" fmla="*/ 32 w 71"/>
              <a:gd name="T73" fmla="*/ 41 h 114"/>
              <a:gd name="T74" fmla="*/ 26 w 71"/>
              <a:gd name="T75" fmla="*/ 45 h 114"/>
              <a:gd name="T76" fmla="*/ 26 w 71"/>
              <a:gd name="T77" fmla="*/ 45 h 114"/>
              <a:gd name="T78" fmla="*/ 15 w 71"/>
              <a:gd name="T79" fmla="*/ 50 h 114"/>
              <a:gd name="T80" fmla="*/ 7 w 71"/>
              <a:gd name="T81" fmla="*/ 60 h 114"/>
              <a:gd name="T82" fmla="*/ 2 w 71"/>
              <a:gd name="T83" fmla="*/ 73 h 114"/>
              <a:gd name="T84" fmla="*/ 0 w 71"/>
              <a:gd name="T85" fmla="*/ 86 h 114"/>
              <a:gd name="T86" fmla="*/ 0 w 71"/>
              <a:gd name="T87" fmla="*/ 86 h 114"/>
              <a:gd name="T88" fmla="*/ 0 w 71"/>
              <a:gd name="T89" fmla="*/ 95 h 114"/>
              <a:gd name="T90" fmla="*/ 0 w 71"/>
              <a:gd name="T91" fmla="*/ 95 h 114"/>
              <a:gd name="T92" fmla="*/ 7 w 71"/>
              <a:gd name="T93" fmla="*/ 103 h 114"/>
              <a:gd name="T94" fmla="*/ 17 w 71"/>
              <a:gd name="T95" fmla="*/ 109 h 114"/>
              <a:gd name="T96" fmla="*/ 28 w 71"/>
              <a:gd name="T97" fmla="*/ 112 h 114"/>
              <a:gd name="T98" fmla="*/ 39 w 71"/>
              <a:gd name="T99" fmla="*/ 114 h 114"/>
              <a:gd name="T100" fmla="*/ 39 w 71"/>
              <a:gd name="T101" fmla="*/ 114 h 114"/>
              <a:gd name="T102" fmla="*/ 50 w 71"/>
              <a:gd name="T103" fmla="*/ 112 h 114"/>
              <a:gd name="T104" fmla="*/ 62 w 71"/>
              <a:gd name="T105" fmla="*/ 109 h 114"/>
              <a:gd name="T106" fmla="*/ 62 w 71"/>
              <a:gd name="T107" fmla="*/ 109 h 114"/>
              <a:gd name="T108" fmla="*/ 58 w 71"/>
              <a:gd name="T109" fmla="*/ 103 h 114"/>
              <a:gd name="T110" fmla="*/ 58 w 71"/>
              <a:gd name="T111" fmla="*/ 10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" h="114">
                <a:moveTo>
                  <a:pt x="58" y="103"/>
                </a:moveTo>
                <a:lnTo>
                  <a:pt x="58" y="103"/>
                </a:lnTo>
                <a:lnTo>
                  <a:pt x="56" y="101"/>
                </a:lnTo>
                <a:lnTo>
                  <a:pt x="56" y="101"/>
                </a:lnTo>
                <a:lnTo>
                  <a:pt x="56" y="94"/>
                </a:lnTo>
                <a:lnTo>
                  <a:pt x="56" y="94"/>
                </a:lnTo>
                <a:lnTo>
                  <a:pt x="58" y="84"/>
                </a:lnTo>
                <a:lnTo>
                  <a:pt x="60" y="75"/>
                </a:lnTo>
                <a:lnTo>
                  <a:pt x="65" y="67"/>
                </a:lnTo>
                <a:lnTo>
                  <a:pt x="71" y="62"/>
                </a:lnTo>
                <a:lnTo>
                  <a:pt x="71" y="62"/>
                </a:lnTo>
                <a:lnTo>
                  <a:pt x="64" y="50"/>
                </a:lnTo>
                <a:lnTo>
                  <a:pt x="58" y="47"/>
                </a:lnTo>
                <a:lnTo>
                  <a:pt x="52" y="45"/>
                </a:lnTo>
                <a:lnTo>
                  <a:pt x="47" y="41"/>
                </a:lnTo>
                <a:lnTo>
                  <a:pt x="50" y="39"/>
                </a:lnTo>
                <a:lnTo>
                  <a:pt x="50" y="39"/>
                </a:lnTo>
                <a:lnTo>
                  <a:pt x="56" y="36"/>
                </a:lnTo>
                <a:lnTo>
                  <a:pt x="60" y="32"/>
                </a:lnTo>
                <a:lnTo>
                  <a:pt x="62" y="26"/>
                </a:lnTo>
                <a:lnTo>
                  <a:pt x="62" y="21"/>
                </a:lnTo>
                <a:lnTo>
                  <a:pt x="62" y="21"/>
                </a:lnTo>
                <a:lnTo>
                  <a:pt x="60" y="13"/>
                </a:lnTo>
                <a:lnTo>
                  <a:pt x="54" y="6"/>
                </a:lnTo>
                <a:lnTo>
                  <a:pt x="49" y="2"/>
                </a:lnTo>
                <a:lnTo>
                  <a:pt x="39" y="0"/>
                </a:lnTo>
                <a:lnTo>
                  <a:pt x="39" y="0"/>
                </a:lnTo>
                <a:lnTo>
                  <a:pt x="30" y="2"/>
                </a:lnTo>
                <a:lnTo>
                  <a:pt x="22" y="6"/>
                </a:lnTo>
                <a:lnTo>
                  <a:pt x="17" y="13"/>
                </a:lnTo>
                <a:lnTo>
                  <a:pt x="15" y="21"/>
                </a:lnTo>
                <a:lnTo>
                  <a:pt x="15" y="21"/>
                </a:lnTo>
                <a:lnTo>
                  <a:pt x="17" y="26"/>
                </a:lnTo>
                <a:lnTo>
                  <a:pt x="19" y="32"/>
                </a:lnTo>
                <a:lnTo>
                  <a:pt x="22" y="36"/>
                </a:lnTo>
                <a:lnTo>
                  <a:pt x="26" y="39"/>
                </a:lnTo>
                <a:lnTo>
                  <a:pt x="32" y="41"/>
                </a:lnTo>
                <a:lnTo>
                  <a:pt x="26" y="45"/>
                </a:lnTo>
                <a:lnTo>
                  <a:pt x="26" y="45"/>
                </a:lnTo>
                <a:lnTo>
                  <a:pt x="15" y="50"/>
                </a:lnTo>
                <a:lnTo>
                  <a:pt x="7" y="60"/>
                </a:lnTo>
                <a:lnTo>
                  <a:pt x="2" y="73"/>
                </a:lnTo>
                <a:lnTo>
                  <a:pt x="0" y="86"/>
                </a:lnTo>
                <a:lnTo>
                  <a:pt x="0" y="86"/>
                </a:lnTo>
                <a:lnTo>
                  <a:pt x="0" y="95"/>
                </a:lnTo>
                <a:lnTo>
                  <a:pt x="0" y="95"/>
                </a:lnTo>
                <a:lnTo>
                  <a:pt x="7" y="103"/>
                </a:lnTo>
                <a:lnTo>
                  <a:pt x="17" y="109"/>
                </a:lnTo>
                <a:lnTo>
                  <a:pt x="28" y="112"/>
                </a:lnTo>
                <a:lnTo>
                  <a:pt x="39" y="114"/>
                </a:lnTo>
                <a:lnTo>
                  <a:pt x="39" y="114"/>
                </a:lnTo>
                <a:lnTo>
                  <a:pt x="50" y="112"/>
                </a:lnTo>
                <a:lnTo>
                  <a:pt x="62" y="109"/>
                </a:lnTo>
                <a:lnTo>
                  <a:pt x="62" y="109"/>
                </a:lnTo>
                <a:lnTo>
                  <a:pt x="58" y="103"/>
                </a:lnTo>
                <a:lnTo>
                  <a:pt x="58" y="1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1077"/>
          <p:cNvSpPr>
            <a:spLocks/>
          </p:cNvSpPr>
          <p:nvPr/>
        </p:nvSpPr>
        <p:spPr bwMode="auto">
          <a:xfrm>
            <a:off x="5240550" y="5358153"/>
            <a:ext cx="201880" cy="299340"/>
          </a:xfrm>
          <a:custGeom>
            <a:avLst/>
            <a:gdLst>
              <a:gd name="T0" fmla="*/ 39 w 58"/>
              <a:gd name="T1" fmla="*/ 34 h 86"/>
              <a:gd name="T2" fmla="*/ 33 w 58"/>
              <a:gd name="T3" fmla="*/ 32 h 86"/>
              <a:gd name="T4" fmla="*/ 39 w 58"/>
              <a:gd name="T5" fmla="*/ 28 h 86"/>
              <a:gd name="T6" fmla="*/ 39 w 58"/>
              <a:gd name="T7" fmla="*/ 28 h 86"/>
              <a:gd name="T8" fmla="*/ 45 w 58"/>
              <a:gd name="T9" fmla="*/ 24 h 86"/>
              <a:gd name="T10" fmla="*/ 47 w 58"/>
              <a:gd name="T11" fmla="*/ 17 h 86"/>
              <a:gd name="T12" fmla="*/ 47 w 58"/>
              <a:gd name="T13" fmla="*/ 17 h 86"/>
              <a:gd name="T14" fmla="*/ 45 w 58"/>
              <a:gd name="T15" fmla="*/ 11 h 86"/>
              <a:gd name="T16" fmla="*/ 41 w 58"/>
              <a:gd name="T17" fmla="*/ 6 h 86"/>
              <a:gd name="T18" fmla="*/ 35 w 58"/>
              <a:gd name="T19" fmla="*/ 2 h 86"/>
              <a:gd name="T20" fmla="*/ 30 w 58"/>
              <a:gd name="T21" fmla="*/ 0 h 86"/>
              <a:gd name="T22" fmla="*/ 30 w 58"/>
              <a:gd name="T23" fmla="*/ 0 h 86"/>
              <a:gd name="T24" fmla="*/ 22 w 58"/>
              <a:gd name="T25" fmla="*/ 2 h 86"/>
              <a:gd name="T26" fmla="*/ 18 w 58"/>
              <a:gd name="T27" fmla="*/ 6 h 86"/>
              <a:gd name="T28" fmla="*/ 15 w 58"/>
              <a:gd name="T29" fmla="*/ 11 h 86"/>
              <a:gd name="T30" fmla="*/ 13 w 58"/>
              <a:gd name="T31" fmla="*/ 17 h 86"/>
              <a:gd name="T32" fmla="*/ 13 w 58"/>
              <a:gd name="T33" fmla="*/ 17 h 86"/>
              <a:gd name="T34" fmla="*/ 15 w 58"/>
              <a:gd name="T35" fmla="*/ 24 h 86"/>
              <a:gd name="T36" fmla="*/ 20 w 58"/>
              <a:gd name="T37" fmla="*/ 28 h 86"/>
              <a:gd name="T38" fmla="*/ 26 w 58"/>
              <a:gd name="T39" fmla="*/ 32 h 86"/>
              <a:gd name="T40" fmla="*/ 20 w 58"/>
              <a:gd name="T41" fmla="*/ 34 h 86"/>
              <a:gd name="T42" fmla="*/ 20 w 58"/>
              <a:gd name="T43" fmla="*/ 34 h 86"/>
              <a:gd name="T44" fmla="*/ 17 w 58"/>
              <a:gd name="T45" fmla="*/ 36 h 86"/>
              <a:gd name="T46" fmla="*/ 17 w 58"/>
              <a:gd name="T47" fmla="*/ 36 h 86"/>
              <a:gd name="T48" fmla="*/ 15 w 58"/>
              <a:gd name="T49" fmla="*/ 37 h 86"/>
              <a:gd name="T50" fmla="*/ 15 w 58"/>
              <a:gd name="T51" fmla="*/ 37 h 86"/>
              <a:gd name="T52" fmla="*/ 13 w 58"/>
              <a:gd name="T53" fmla="*/ 39 h 86"/>
              <a:gd name="T54" fmla="*/ 13 w 58"/>
              <a:gd name="T55" fmla="*/ 39 h 86"/>
              <a:gd name="T56" fmla="*/ 7 w 58"/>
              <a:gd name="T57" fmla="*/ 45 h 86"/>
              <a:gd name="T58" fmla="*/ 3 w 58"/>
              <a:gd name="T59" fmla="*/ 51 h 86"/>
              <a:gd name="T60" fmla="*/ 2 w 58"/>
              <a:gd name="T61" fmla="*/ 58 h 86"/>
              <a:gd name="T62" fmla="*/ 0 w 58"/>
              <a:gd name="T63" fmla="*/ 66 h 86"/>
              <a:gd name="T64" fmla="*/ 0 w 58"/>
              <a:gd name="T65" fmla="*/ 66 h 86"/>
              <a:gd name="T66" fmla="*/ 2 w 58"/>
              <a:gd name="T67" fmla="*/ 71 h 86"/>
              <a:gd name="T68" fmla="*/ 2 w 58"/>
              <a:gd name="T69" fmla="*/ 71 h 86"/>
              <a:gd name="T70" fmla="*/ 5 w 58"/>
              <a:gd name="T71" fmla="*/ 77 h 86"/>
              <a:gd name="T72" fmla="*/ 5 w 58"/>
              <a:gd name="T73" fmla="*/ 77 h 86"/>
              <a:gd name="T74" fmla="*/ 7 w 58"/>
              <a:gd name="T75" fmla="*/ 79 h 86"/>
              <a:gd name="T76" fmla="*/ 7 w 58"/>
              <a:gd name="T77" fmla="*/ 79 h 86"/>
              <a:gd name="T78" fmla="*/ 11 w 58"/>
              <a:gd name="T79" fmla="*/ 81 h 86"/>
              <a:gd name="T80" fmla="*/ 11 w 58"/>
              <a:gd name="T81" fmla="*/ 81 h 86"/>
              <a:gd name="T82" fmla="*/ 20 w 58"/>
              <a:gd name="T83" fmla="*/ 84 h 86"/>
              <a:gd name="T84" fmla="*/ 30 w 58"/>
              <a:gd name="T85" fmla="*/ 86 h 86"/>
              <a:gd name="T86" fmla="*/ 30 w 58"/>
              <a:gd name="T87" fmla="*/ 86 h 86"/>
              <a:gd name="T88" fmla="*/ 37 w 58"/>
              <a:gd name="T89" fmla="*/ 84 h 86"/>
              <a:gd name="T90" fmla="*/ 45 w 58"/>
              <a:gd name="T91" fmla="*/ 82 h 86"/>
              <a:gd name="T92" fmla="*/ 52 w 58"/>
              <a:gd name="T93" fmla="*/ 77 h 86"/>
              <a:gd name="T94" fmla="*/ 58 w 58"/>
              <a:gd name="T95" fmla="*/ 71 h 86"/>
              <a:gd name="T96" fmla="*/ 58 w 58"/>
              <a:gd name="T97" fmla="*/ 71 h 86"/>
              <a:gd name="T98" fmla="*/ 58 w 58"/>
              <a:gd name="T99" fmla="*/ 66 h 86"/>
              <a:gd name="T100" fmla="*/ 58 w 58"/>
              <a:gd name="T101" fmla="*/ 66 h 86"/>
              <a:gd name="T102" fmla="*/ 58 w 58"/>
              <a:gd name="T103" fmla="*/ 56 h 86"/>
              <a:gd name="T104" fmla="*/ 52 w 58"/>
              <a:gd name="T105" fmla="*/ 47 h 86"/>
              <a:gd name="T106" fmla="*/ 47 w 58"/>
              <a:gd name="T107" fmla="*/ 39 h 86"/>
              <a:gd name="T108" fmla="*/ 39 w 58"/>
              <a:gd name="T109" fmla="*/ 34 h 86"/>
              <a:gd name="T110" fmla="*/ 39 w 58"/>
              <a:gd name="T111" fmla="*/ 3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" h="86">
                <a:moveTo>
                  <a:pt x="39" y="34"/>
                </a:moveTo>
                <a:lnTo>
                  <a:pt x="33" y="32"/>
                </a:lnTo>
                <a:lnTo>
                  <a:pt x="39" y="28"/>
                </a:lnTo>
                <a:lnTo>
                  <a:pt x="39" y="28"/>
                </a:lnTo>
                <a:lnTo>
                  <a:pt x="45" y="24"/>
                </a:lnTo>
                <a:lnTo>
                  <a:pt x="47" y="17"/>
                </a:lnTo>
                <a:lnTo>
                  <a:pt x="47" y="17"/>
                </a:lnTo>
                <a:lnTo>
                  <a:pt x="45" y="11"/>
                </a:lnTo>
                <a:lnTo>
                  <a:pt x="41" y="6"/>
                </a:lnTo>
                <a:lnTo>
                  <a:pt x="35" y="2"/>
                </a:lnTo>
                <a:lnTo>
                  <a:pt x="30" y="0"/>
                </a:lnTo>
                <a:lnTo>
                  <a:pt x="30" y="0"/>
                </a:lnTo>
                <a:lnTo>
                  <a:pt x="22" y="2"/>
                </a:lnTo>
                <a:lnTo>
                  <a:pt x="18" y="6"/>
                </a:lnTo>
                <a:lnTo>
                  <a:pt x="15" y="11"/>
                </a:lnTo>
                <a:lnTo>
                  <a:pt x="13" y="17"/>
                </a:lnTo>
                <a:lnTo>
                  <a:pt x="13" y="17"/>
                </a:lnTo>
                <a:lnTo>
                  <a:pt x="15" y="24"/>
                </a:lnTo>
                <a:lnTo>
                  <a:pt x="20" y="28"/>
                </a:lnTo>
                <a:lnTo>
                  <a:pt x="26" y="32"/>
                </a:lnTo>
                <a:lnTo>
                  <a:pt x="20" y="34"/>
                </a:lnTo>
                <a:lnTo>
                  <a:pt x="20" y="34"/>
                </a:lnTo>
                <a:lnTo>
                  <a:pt x="17" y="36"/>
                </a:lnTo>
                <a:lnTo>
                  <a:pt x="17" y="36"/>
                </a:lnTo>
                <a:lnTo>
                  <a:pt x="15" y="37"/>
                </a:lnTo>
                <a:lnTo>
                  <a:pt x="15" y="37"/>
                </a:lnTo>
                <a:lnTo>
                  <a:pt x="13" y="39"/>
                </a:lnTo>
                <a:lnTo>
                  <a:pt x="13" y="39"/>
                </a:lnTo>
                <a:lnTo>
                  <a:pt x="7" y="45"/>
                </a:lnTo>
                <a:lnTo>
                  <a:pt x="3" y="51"/>
                </a:lnTo>
                <a:lnTo>
                  <a:pt x="2" y="58"/>
                </a:lnTo>
                <a:lnTo>
                  <a:pt x="0" y="66"/>
                </a:lnTo>
                <a:lnTo>
                  <a:pt x="0" y="66"/>
                </a:lnTo>
                <a:lnTo>
                  <a:pt x="2" y="71"/>
                </a:lnTo>
                <a:lnTo>
                  <a:pt x="2" y="71"/>
                </a:lnTo>
                <a:lnTo>
                  <a:pt x="5" y="77"/>
                </a:lnTo>
                <a:lnTo>
                  <a:pt x="5" y="77"/>
                </a:lnTo>
                <a:lnTo>
                  <a:pt x="7" y="79"/>
                </a:lnTo>
                <a:lnTo>
                  <a:pt x="7" y="79"/>
                </a:lnTo>
                <a:lnTo>
                  <a:pt x="11" y="81"/>
                </a:lnTo>
                <a:lnTo>
                  <a:pt x="11" y="81"/>
                </a:lnTo>
                <a:lnTo>
                  <a:pt x="20" y="84"/>
                </a:lnTo>
                <a:lnTo>
                  <a:pt x="30" y="86"/>
                </a:lnTo>
                <a:lnTo>
                  <a:pt x="30" y="86"/>
                </a:lnTo>
                <a:lnTo>
                  <a:pt x="37" y="84"/>
                </a:lnTo>
                <a:lnTo>
                  <a:pt x="45" y="82"/>
                </a:lnTo>
                <a:lnTo>
                  <a:pt x="52" y="77"/>
                </a:lnTo>
                <a:lnTo>
                  <a:pt x="58" y="71"/>
                </a:lnTo>
                <a:lnTo>
                  <a:pt x="58" y="71"/>
                </a:lnTo>
                <a:lnTo>
                  <a:pt x="58" y="66"/>
                </a:lnTo>
                <a:lnTo>
                  <a:pt x="58" y="66"/>
                </a:lnTo>
                <a:lnTo>
                  <a:pt x="58" y="56"/>
                </a:lnTo>
                <a:lnTo>
                  <a:pt x="52" y="47"/>
                </a:lnTo>
                <a:lnTo>
                  <a:pt x="47" y="39"/>
                </a:lnTo>
                <a:lnTo>
                  <a:pt x="39" y="34"/>
                </a:lnTo>
                <a:lnTo>
                  <a:pt x="39" y="3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Freeform 1078"/>
          <p:cNvSpPr>
            <a:spLocks noEditPoints="1"/>
          </p:cNvSpPr>
          <p:nvPr/>
        </p:nvSpPr>
        <p:spPr bwMode="auto">
          <a:xfrm>
            <a:off x="2083565" y="5431249"/>
            <a:ext cx="320224" cy="240169"/>
          </a:xfrm>
          <a:custGeom>
            <a:avLst/>
            <a:gdLst>
              <a:gd name="T0" fmla="*/ 92 w 92"/>
              <a:gd name="T1" fmla="*/ 20 h 69"/>
              <a:gd name="T2" fmla="*/ 92 w 92"/>
              <a:gd name="T3" fmla="*/ 9 h 69"/>
              <a:gd name="T4" fmla="*/ 92 w 92"/>
              <a:gd name="T5" fmla="*/ 9 h 69"/>
              <a:gd name="T6" fmla="*/ 90 w 92"/>
              <a:gd name="T7" fmla="*/ 5 h 69"/>
              <a:gd name="T8" fmla="*/ 88 w 92"/>
              <a:gd name="T9" fmla="*/ 1 h 69"/>
              <a:gd name="T10" fmla="*/ 84 w 92"/>
              <a:gd name="T11" fmla="*/ 0 h 69"/>
              <a:gd name="T12" fmla="*/ 80 w 92"/>
              <a:gd name="T13" fmla="*/ 0 h 69"/>
              <a:gd name="T14" fmla="*/ 11 w 92"/>
              <a:gd name="T15" fmla="*/ 0 h 69"/>
              <a:gd name="T16" fmla="*/ 11 w 92"/>
              <a:gd name="T17" fmla="*/ 0 h 69"/>
              <a:gd name="T18" fmla="*/ 7 w 92"/>
              <a:gd name="T19" fmla="*/ 0 h 69"/>
              <a:gd name="T20" fmla="*/ 4 w 92"/>
              <a:gd name="T21" fmla="*/ 1 h 69"/>
              <a:gd name="T22" fmla="*/ 2 w 92"/>
              <a:gd name="T23" fmla="*/ 5 h 69"/>
              <a:gd name="T24" fmla="*/ 0 w 92"/>
              <a:gd name="T25" fmla="*/ 9 h 69"/>
              <a:gd name="T26" fmla="*/ 0 w 92"/>
              <a:gd name="T27" fmla="*/ 60 h 69"/>
              <a:gd name="T28" fmla="*/ 0 w 92"/>
              <a:gd name="T29" fmla="*/ 60 h 69"/>
              <a:gd name="T30" fmla="*/ 2 w 92"/>
              <a:gd name="T31" fmla="*/ 63 h 69"/>
              <a:gd name="T32" fmla="*/ 4 w 92"/>
              <a:gd name="T33" fmla="*/ 67 h 69"/>
              <a:gd name="T34" fmla="*/ 7 w 92"/>
              <a:gd name="T35" fmla="*/ 69 h 69"/>
              <a:gd name="T36" fmla="*/ 11 w 92"/>
              <a:gd name="T37" fmla="*/ 69 h 69"/>
              <a:gd name="T38" fmla="*/ 80 w 92"/>
              <a:gd name="T39" fmla="*/ 69 h 69"/>
              <a:gd name="T40" fmla="*/ 80 w 92"/>
              <a:gd name="T41" fmla="*/ 69 h 69"/>
              <a:gd name="T42" fmla="*/ 84 w 92"/>
              <a:gd name="T43" fmla="*/ 69 h 69"/>
              <a:gd name="T44" fmla="*/ 88 w 92"/>
              <a:gd name="T45" fmla="*/ 67 h 69"/>
              <a:gd name="T46" fmla="*/ 90 w 92"/>
              <a:gd name="T47" fmla="*/ 63 h 69"/>
              <a:gd name="T48" fmla="*/ 92 w 92"/>
              <a:gd name="T49" fmla="*/ 60 h 69"/>
              <a:gd name="T50" fmla="*/ 92 w 92"/>
              <a:gd name="T51" fmla="*/ 56 h 69"/>
              <a:gd name="T52" fmla="*/ 77 w 92"/>
              <a:gd name="T53" fmla="*/ 56 h 69"/>
              <a:gd name="T54" fmla="*/ 77 w 92"/>
              <a:gd name="T55" fmla="*/ 50 h 69"/>
              <a:gd name="T56" fmla="*/ 92 w 92"/>
              <a:gd name="T57" fmla="*/ 50 h 69"/>
              <a:gd name="T58" fmla="*/ 92 w 92"/>
              <a:gd name="T59" fmla="*/ 41 h 69"/>
              <a:gd name="T60" fmla="*/ 77 w 92"/>
              <a:gd name="T61" fmla="*/ 41 h 69"/>
              <a:gd name="T62" fmla="*/ 77 w 92"/>
              <a:gd name="T63" fmla="*/ 35 h 69"/>
              <a:gd name="T64" fmla="*/ 92 w 92"/>
              <a:gd name="T65" fmla="*/ 35 h 69"/>
              <a:gd name="T66" fmla="*/ 92 w 92"/>
              <a:gd name="T67" fmla="*/ 26 h 69"/>
              <a:gd name="T68" fmla="*/ 77 w 92"/>
              <a:gd name="T69" fmla="*/ 26 h 69"/>
              <a:gd name="T70" fmla="*/ 77 w 92"/>
              <a:gd name="T71" fmla="*/ 20 h 69"/>
              <a:gd name="T72" fmla="*/ 92 w 92"/>
              <a:gd name="T73" fmla="*/ 20 h 69"/>
              <a:gd name="T74" fmla="*/ 50 w 92"/>
              <a:gd name="T75" fmla="*/ 39 h 69"/>
              <a:gd name="T76" fmla="*/ 50 w 92"/>
              <a:gd name="T77" fmla="*/ 46 h 69"/>
              <a:gd name="T78" fmla="*/ 50 w 92"/>
              <a:gd name="T79" fmla="*/ 46 h 69"/>
              <a:gd name="T80" fmla="*/ 49 w 92"/>
              <a:gd name="T81" fmla="*/ 50 h 69"/>
              <a:gd name="T82" fmla="*/ 45 w 92"/>
              <a:gd name="T83" fmla="*/ 50 h 69"/>
              <a:gd name="T84" fmla="*/ 45 w 92"/>
              <a:gd name="T85" fmla="*/ 50 h 69"/>
              <a:gd name="T86" fmla="*/ 43 w 92"/>
              <a:gd name="T87" fmla="*/ 50 h 69"/>
              <a:gd name="T88" fmla="*/ 41 w 92"/>
              <a:gd name="T89" fmla="*/ 46 h 69"/>
              <a:gd name="T90" fmla="*/ 41 w 92"/>
              <a:gd name="T91" fmla="*/ 39 h 69"/>
              <a:gd name="T92" fmla="*/ 41 w 92"/>
              <a:gd name="T93" fmla="*/ 39 h 69"/>
              <a:gd name="T94" fmla="*/ 37 w 92"/>
              <a:gd name="T95" fmla="*/ 37 h 69"/>
              <a:gd name="T96" fmla="*/ 37 w 92"/>
              <a:gd name="T97" fmla="*/ 31 h 69"/>
              <a:gd name="T98" fmla="*/ 37 w 92"/>
              <a:gd name="T99" fmla="*/ 31 h 69"/>
              <a:gd name="T100" fmla="*/ 37 w 92"/>
              <a:gd name="T101" fmla="*/ 28 h 69"/>
              <a:gd name="T102" fmla="*/ 39 w 92"/>
              <a:gd name="T103" fmla="*/ 26 h 69"/>
              <a:gd name="T104" fmla="*/ 43 w 92"/>
              <a:gd name="T105" fmla="*/ 24 h 69"/>
              <a:gd name="T106" fmla="*/ 45 w 92"/>
              <a:gd name="T107" fmla="*/ 22 h 69"/>
              <a:gd name="T108" fmla="*/ 45 w 92"/>
              <a:gd name="T109" fmla="*/ 22 h 69"/>
              <a:gd name="T110" fmla="*/ 49 w 92"/>
              <a:gd name="T111" fmla="*/ 24 h 69"/>
              <a:gd name="T112" fmla="*/ 52 w 92"/>
              <a:gd name="T113" fmla="*/ 26 h 69"/>
              <a:gd name="T114" fmla="*/ 54 w 92"/>
              <a:gd name="T115" fmla="*/ 28 h 69"/>
              <a:gd name="T116" fmla="*/ 54 w 92"/>
              <a:gd name="T117" fmla="*/ 31 h 69"/>
              <a:gd name="T118" fmla="*/ 54 w 92"/>
              <a:gd name="T119" fmla="*/ 31 h 69"/>
              <a:gd name="T120" fmla="*/ 54 w 92"/>
              <a:gd name="T121" fmla="*/ 37 h 69"/>
              <a:gd name="T122" fmla="*/ 50 w 92"/>
              <a:gd name="T123" fmla="*/ 39 h 69"/>
              <a:gd name="T124" fmla="*/ 50 w 92"/>
              <a:gd name="T125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2" h="69">
                <a:moveTo>
                  <a:pt x="92" y="20"/>
                </a:moveTo>
                <a:lnTo>
                  <a:pt x="92" y="9"/>
                </a:lnTo>
                <a:lnTo>
                  <a:pt x="92" y="9"/>
                </a:lnTo>
                <a:lnTo>
                  <a:pt x="90" y="5"/>
                </a:lnTo>
                <a:lnTo>
                  <a:pt x="88" y="1"/>
                </a:lnTo>
                <a:lnTo>
                  <a:pt x="84" y="0"/>
                </a:lnTo>
                <a:lnTo>
                  <a:pt x="80" y="0"/>
                </a:lnTo>
                <a:lnTo>
                  <a:pt x="11" y="0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2" y="5"/>
                </a:lnTo>
                <a:lnTo>
                  <a:pt x="0" y="9"/>
                </a:lnTo>
                <a:lnTo>
                  <a:pt x="0" y="60"/>
                </a:lnTo>
                <a:lnTo>
                  <a:pt x="0" y="60"/>
                </a:lnTo>
                <a:lnTo>
                  <a:pt x="2" y="63"/>
                </a:lnTo>
                <a:lnTo>
                  <a:pt x="4" y="67"/>
                </a:lnTo>
                <a:lnTo>
                  <a:pt x="7" y="69"/>
                </a:lnTo>
                <a:lnTo>
                  <a:pt x="11" y="69"/>
                </a:lnTo>
                <a:lnTo>
                  <a:pt x="80" y="69"/>
                </a:lnTo>
                <a:lnTo>
                  <a:pt x="80" y="69"/>
                </a:lnTo>
                <a:lnTo>
                  <a:pt x="84" y="69"/>
                </a:lnTo>
                <a:lnTo>
                  <a:pt x="88" y="67"/>
                </a:lnTo>
                <a:lnTo>
                  <a:pt x="90" y="63"/>
                </a:lnTo>
                <a:lnTo>
                  <a:pt x="92" y="60"/>
                </a:lnTo>
                <a:lnTo>
                  <a:pt x="92" y="56"/>
                </a:lnTo>
                <a:lnTo>
                  <a:pt x="77" y="56"/>
                </a:lnTo>
                <a:lnTo>
                  <a:pt x="77" y="50"/>
                </a:lnTo>
                <a:lnTo>
                  <a:pt x="92" y="50"/>
                </a:lnTo>
                <a:lnTo>
                  <a:pt x="92" y="41"/>
                </a:lnTo>
                <a:lnTo>
                  <a:pt x="77" y="41"/>
                </a:lnTo>
                <a:lnTo>
                  <a:pt x="77" y="35"/>
                </a:lnTo>
                <a:lnTo>
                  <a:pt x="92" y="35"/>
                </a:lnTo>
                <a:lnTo>
                  <a:pt x="92" y="26"/>
                </a:lnTo>
                <a:lnTo>
                  <a:pt x="77" y="26"/>
                </a:lnTo>
                <a:lnTo>
                  <a:pt x="77" y="20"/>
                </a:lnTo>
                <a:lnTo>
                  <a:pt x="92" y="20"/>
                </a:lnTo>
                <a:close/>
                <a:moveTo>
                  <a:pt x="50" y="39"/>
                </a:moveTo>
                <a:lnTo>
                  <a:pt x="50" y="46"/>
                </a:lnTo>
                <a:lnTo>
                  <a:pt x="50" y="46"/>
                </a:lnTo>
                <a:lnTo>
                  <a:pt x="49" y="50"/>
                </a:lnTo>
                <a:lnTo>
                  <a:pt x="45" y="50"/>
                </a:lnTo>
                <a:lnTo>
                  <a:pt x="45" y="50"/>
                </a:lnTo>
                <a:lnTo>
                  <a:pt x="43" y="50"/>
                </a:lnTo>
                <a:lnTo>
                  <a:pt x="41" y="46"/>
                </a:lnTo>
                <a:lnTo>
                  <a:pt x="41" y="39"/>
                </a:lnTo>
                <a:lnTo>
                  <a:pt x="41" y="39"/>
                </a:lnTo>
                <a:lnTo>
                  <a:pt x="37" y="37"/>
                </a:lnTo>
                <a:lnTo>
                  <a:pt x="37" y="31"/>
                </a:lnTo>
                <a:lnTo>
                  <a:pt x="37" y="31"/>
                </a:lnTo>
                <a:lnTo>
                  <a:pt x="37" y="28"/>
                </a:lnTo>
                <a:lnTo>
                  <a:pt x="39" y="26"/>
                </a:lnTo>
                <a:lnTo>
                  <a:pt x="43" y="24"/>
                </a:lnTo>
                <a:lnTo>
                  <a:pt x="45" y="22"/>
                </a:lnTo>
                <a:lnTo>
                  <a:pt x="45" y="22"/>
                </a:lnTo>
                <a:lnTo>
                  <a:pt x="49" y="24"/>
                </a:lnTo>
                <a:lnTo>
                  <a:pt x="52" y="26"/>
                </a:lnTo>
                <a:lnTo>
                  <a:pt x="54" y="28"/>
                </a:lnTo>
                <a:lnTo>
                  <a:pt x="54" y="31"/>
                </a:lnTo>
                <a:lnTo>
                  <a:pt x="54" y="31"/>
                </a:lnTo>
                <a:lnTo>
                  <a:pt x="54" y="37"/>
                </a:lnTo>
                <a:lnTo>
                  <a:pt x="50" y="39"/>
                </a:lnTo>
                <a:lnTo>
                  <a:pt x="50" y="3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Freeform 1079"/>
          <p:cNvSpPr>
            <a:spLocks/>
          </p:cNvSpPr>
          <p:nvPr/>
        </p:nvSpPr>
        <p:spPr bwMode="auto">
          <a:xfrm>
            <a:off x="2114890" y="5281579"/>
            <a:ext cx="254091" cy="135749"/>
          </a:xfrm>
          <a:custGeom>
            <a:avLst/>
            <a:gdLst>
              <a:gd name="T0" fmla="*/ 13 w 73"/>
              <a:gd name="T1" fmla="*/ 28 h 39"/>
              <a:gd name="T2" fmla="*/ 13 w 73"/>
              <a:gd name="T3" fmla="*/ 28 h 39"/>
              <a:gd name="T4" fmla="*/ 15 w 73"/>
              <a:gd name="T5" fmla="*/ 20 h 39"/>
              <a:gd name="T6" fmla="*/ 19 w 73"/>
              <a:gd name="T7" fmla="*/ 15 h 39"/>
              <a:gd name="T8" fmla="*/ 25 w 73"/>
              <a:gd name="T9" fmla="*/ 11 h 39"/>
              <a:gd name="T10" fmla="*/ 30 w 73"/>
              <a:gd name="T11" fmla="*/ 9 h 39"/>
              <a:gd name="T12" fmla="*/ 41 w 73"/>
              <a:gd name="T13" fmla="*/ 9 h 39"/>
              <a:gd name="T14" fmla="*/ 41 w 73"/>
              <a:gd name="T15" fmla="*/ 9 h 39"/>
              <a:gd name="T16" fmla="*/ 49 w 73"/>
              <a:gd name="T17" fmla="*/ 11 h 39"/>
              <a:gd name="T18" fmla="*/ 55 w 73"/>
              <a:gd name="T19" fmla="*/ 15 h 39"/>
              <a:gd name="T20" fmla="*/ 58 w 73"/>
              <a:gd name="T21" fmla="*/ 20 h 39"/>
              <a:gd name="T22" fmla="*/ 60 w 73"/>
              <a:gd name="T23" fmla="*/ 28 h 39"/>
              <a:gd name="T24" fmla="*/ 60 w 73"/>
              <a:gd name="T25" fmla="*/ 39 h 39"/>
              <a:gd name="T26" fmla="*/ 73 w 73"/>
              <a:gd name="T27" fmla="*/ 39 h 39"/>
              <a:gd name="T28" fmla="*/ 73 w 73"/>
              <a:gd name="T29" fmla="*/ 24 h 39"/>
              <a:gd name="T30" fmla="*/ 73 w 73"/>
              <a:gd name="T31" fmla="*/ 24 h 39"/>
              <a:gd name="T32" fmla="*/ 71 w 73"/>
              <a:gd name="T33" fmla="*/ 15 h 39"/>
              <a:gd name="T34" fmla="*/ 66 w 73"/>
              <a:gd name="T35" fmla="*/ 5 h 39"/>
              <a:gd name="T36" fmla="*/ 58 w 73"/>
              <a:gd name="T37" fmla="*/ 1 h 39"/>
              <a:gd name="T38" fmla="*/ 49 w 73"/>
              <a:gd name="T39" fmla="*/ 0 h 39"/>
              <a:gd name="T40" fmla="*/ 25 w 73"/>
              <a:gd name="T41" fmla="*/ 0 h 39"/>
              <a:gd name="T42" fmla="*/ 25 w 73"/>
              <a:gd name="T43" fmla="*/ 0 h 39"/>
              <a:gd name="T44" fmla="*/ 15 w 73"/>
              <a:gd name="T45" fmla="*/ 1 h 39"/>
              <a:gd name="T46" fmla="*/ 8 w 73"/>
              <a:gd name="T47" fmla="*/ 5 h 39"/>
              <a:gd name="T48" fmla="*/ 2 w 73"/>
              <a:gd name="T49" fmla="*/ 15 h 39"/>
              <a:gd name="T50" fmla="*/ 0 w 73"/>
              <a:gd name="T51" fmla="*/ 24 h 39"/>
              <a:gd name="T52" fmla="*/ 0 w 73"/>
              <a:gd name="T53" fmla="*/ 39 h 39"/>
              <a:gd name="T54" fmla="*/ 13 w 73"/>
              <a:gd name="T55" fmla="*/ 39 h 39"/>
              <a:gd name="T56" fmla="*/ 13 w 73"/>
              <a:gd name="T57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39">
                <a:moveTo>
                  <a:pt x="13" y="28"/>
                </a:moveTo>
                <a:lnTo>
                  <a:pt x="13" y="28"/>
                </a:lnTo>
                <a:lnTo>
                  <a:pt x="15" y="20"/>
                </a:lnTo>
                <a:lnTo>
                  <a:pt x="19" y="15"/>
                </a:lnTo>
                <a:lnTo>
                  <a:pt x="25" y="11"/>
                </a:lnTo>
                <a:lnTo>
                  <a:pt x="30" y="9"/>
                </a:lnTo>
                <a:lnTo>
                  <a:pt x="41" y="9"/>
                </a:lnTo>
                <a:lnTo>
                  <a:pt x="41" y="9"/>
                </a:lnTo>
                <a:lnTo>
                  <a:pt x="49" y="11"/>
                </a:lnTo>
                <a:lnTo>
                  <a:pt x="55" y="15"/>
                </a:lnTo>
                <a:lnTo>
                  <a:pt x="58" y="20"/>
                </a:lnTo>
                <a:lnTo>
                  <a:pt x="60" y="28"/>
                </a:lnTo>
                <a:lnTo>
                  <a:pt x="60" y="39"/>
                </a:lnTo>
                <a:lnTo>
                  <a:pt x="73" y="39"/>
                </a:lnTo>
                <a:lnTo>
                  <a:pt x="73" y="24"/>
                </a:lnTo>
                <a:lnTo>
                  <a:pt x="73" y="24"/>
                </a:lnTo>
                <a:lnTo>
                  <a:pt x="71" y="15"/>
                </a:lnTo>
                <a:lnTo>
                  <a:pt x="66" y="5"/>
                </a:lnTo>
                <a:lnTo>
                  <a:pt x="58" y="1"/>
                </a:lnTo>
                <a:lnTo>
                  <a:pt x="49" y="0"/>
                </a:lnTo>
                <a:lnTo>
                  <a:pt x="25" y="0"/>
                </a:lnTo>
                <a:lnTo>
                  <a:pt x="25" y="0"/>
                </a:lnTo>
                <a:lnTo>
                  <a:pt x="15" y="1"/>
                </a:lnTo>
                <a:lnTo>
                  <a:pt x="8" y="5"/>
                </a:lnTo>
                <a:lnTo>
                  <a:pt x="2" y="15"/>
                </a:lnTo>
                <a:lnTo>
                  <a:pt x="0" y="24"/>
                </a:lnTo>
                <a:lnTo>
                  <a:pt x="0" y="39"/>
                </a:lnTo>
                <a:lnTo>
                  <a:pt x="13" y="39"/>
                </a:lnTo>
                <a:lnTo>
                  <a:pt x="13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Freeform 1080"/>
          <p:cNvSpPr>
            <a:spLocks noEditPoints="1"/>
          </p:cNvSpPr>
          <p:nvPr/>
        </p:nvSpPr>
        <p:spPr bwMode="auto">
          <a:xfrm>
            <a:off x="3837833" y="5260695"/>
            <a:ext cx="396798" cy="389837"/>
          </a:xfrm>
          <a:custGeom>
            <a:avLst/>
            <a:gdLst>
              <a:gd name="T0" fmla="*/ 80 w 114"/>
              <a:gd name="T1" fmla="*/ 6 h 112"/>
              <a:gd name="T2" fmla="*/ 13 w 114"/>
              <a:gd name="T3" fmla="*/ 2 h 112"/>
              <a:gd name="T4" fmla="*/ 0 w 114"/>
              <a:gd name="T5" fmla="*/ 92 h 112"/>
              <a:gd name="T6" fmla="*/ 65 w 114"/>
              <a:gd name="T7" fmla="*/ 112 h 112"/>
              <a:gd name="T8" fmla="*/ 86 w 114"/>
              <a:gd name="T9" fmla="*/ 95 h 112"/>
              <a:gd name="T10" fmla="*/ 114 w 114"/>
              <a:gd name="T11" fmla="*/ 73 h 112"/>
              <a:gd name="T12" fmla="*/ 99 w 114"/>
              <a:gd name="T13" fmla="*/ 39 h 112"/>
              <a:gd name="T14" fmla="*/ 22 w 114"/>
              <a:gd name="T15" fmla="*/ 75 h 112"/>
              <a:gd name="T16" fmla="*/ 22 w 114"/>
              <a:gd name="T17" fmla="*/ 71 h 112"/>
              <a:gd name="T18" fmla="*/ 71 w 114"/>
              <a:gd name="T19" fmla="*/ 73 h 112"/>
              <a:gd name="T20" fmla="*/ 30 w 114"/>
              <a:gd name="T21" fmla="*/ 62 h 112"/>
              <a:gd name="T22" fmla="*/ 34 w 114"/>
              <a:gd name="T23" fmla="*/ 64 h 112"/>
              <a:gd name="T24" fmla="*/ 34 w 114"/>
              <a:gd name="T25" fmla="*/ 65 h 112"/>
              <a:gd name="T26" fmla="*/ 32 w 114"/>
              <a:gd name="T27" fmla="*/ 65 h 112"/>
              <a:gd name="T28" fmla="*/ 24 w 114"/>
              <a:gd name="T29" fmla="*/ 54 h 112"/>
              <a:gd name="T30" fmla="*/ 24 w 114"/>
              <a:gd name="T31" fmla="*/ 52 h 112"/>
              <a:gd name="T32" fmla="*/ 28 w 114"/>
              <a:gd name="T33" fmla="*/ 47 h 112"/>
              <a:gd name="T34" fmla="*/ 32 w 114"/>
              <a:gd name="T35" fmla="*/ 52 h 112"/>
              <a:gd name="T36" fmla="*/ 32 w 114"/>
              <a:gd name="T37" fmla="*/ 54 h 112"/>
              <a:gd name="T38" fmla="*/ 30 w 114"/>
              <a:gd name="T39" fmla="*/ 60 h 112"/>
              <a:gd name="T40" fmla="*/ 43 w 114"/>
              <a:gd name="T41" fmla="*/ 62 h 112"/>
              <a:gd name="T42" fmla="*/ 47 w 114"/>
              <a:gd name="T43" fmla="*/ 62 h 112"/>
              <a:gd name="T44" fmla="*/ 49 w 114"/>
              <a:gd name="T45" fmla="*/ 64 h 112"/>
              <a:gd name="T46" fmla="*/ 47 w 114"/>
              <a:gd name="T47" fmla="*/ 65 h 112"/>
              <a:gd name="T48" fmla="*/ 39 w 114"/>
              <a:gd name="T49" fmla="*/ 65 h 112"/>
              <a:gd name="T50" fmla="*/ 35 w 114"/>
              <a:gd name="T51" fmla="*/ 58 h 112"/>
              <a:gd name="T52" fmla="*/ 43 w 114"/>
              <a:gd name="T53" fmla="*/ 50 h 112"/>
              <a:gd name="T54" fmla="*/ 49 w 114"/>
              <a:gd name="T55" fmla="*/ 58 h 112"/>
              <a:gd name="T56" fmla="*/ 39 w 114"/>
              <a:gd name="T57" fmla="*/ 62 h 112"/>
              <a:gd name="T58" fmla="*/ 56 w 114"/>
              <a:gd name="T59" fmla="*/ 54 h 112"/>
              <a:gd name="T60" fmla="*/ 52 w 114"/>
              <a:gd name="T61" fmla="*/ 56 h 112"/>
              <a:gd name="T62" fmla="*/ 54 w 114"/>
              <a:gd name="T63" fmla="*/ 52 h 112"/>
              <a:gd name="T64" fmla="*/ 62 w 114"/>
              <a:gd name="T65" fmla="*/ 52 h 112"/>
              <a:gd name="T66" fmla="*/ 62 w 114"/>
              <a:gd name="T67" fmla="*/ 65 h 112"/>
              <a:gd name="T68" fmla="*/ 56 w 114"/>
              <a:gd name="T69" fmla="*/ 65 h 112"/>
              <a:gd name="T70" fmla="*/ 52 w 114"/>
              <a:gd name="T71" fmla="*/ 65 h 112"/>
              <a:gd name="T72" fmla="*/ 52 w 114"/>
              <a:gd name="T73" fmla="*/ 58 h 112"/>
              <a:gd name="T74" fmla="*/ 60 w 114"/>
              <a:gd name="T75" fmla="*/ 56 h 112"/>
              <a:gd name="T76" fmla="*/ 19 w 114"/>
              <a:gd name="T77" fmla="*/ 22 h 112"/>
              <a:gd name="T78" fmla="*/ 9 w 114"/>
              <a:gd name="T79" fmla="*/ 11 h 112"/>
              <a:gd name="T80" fmla="*/ 69 w 114"/>
              <a:gd name="T81" fmla="*/ 6 h 112"/>
              <a:gd name="T82" fmla="*/ 80 w 114"/>
              <a:gd name="T83" fmla="*/ 15 h 112"/>
              <a:gd name="T84" fmla="*/ 103 w 114"/>
              <a:gd name="T85" fmla="*/ 69 h 112"/>
              <a:gd name="T86" fmla="*/ 86 w 114"/>
              <a:gd name="T87" fmla="*/ 86 h 112"/>
              <a:gd name="T88" fmla="*/ 103 w 114"/>
              <a:gd name="T89" fmla="*/ 56 h 112"/>
              <a:gd name="T90" fmla="*/ 45 w 114"/>
              <a:gd name="T91" fmla="*/ 54 h 112"/>
              <a:gd name="T92" fmla="*/ 41 w 114"/>
              <a:gd name="T93" fmla="*/ 54 h 112"/>
              <a:gd name="T94" fmla="*/ 45 w 114"/>
              <a:gd name="T95" fmla="*/ 56 h 112"/>
              <a:gd name="T96" fmla="*/ 56 w 114"/>
              <a:gd name="T97" fmla="*/ 64 h 112"/>
              <a:gd name="T98" fmla="*/ 58 w 114"/>
              <a:gd name="T99" fmla="*/ 60 h 112"/>
              <a:gd name="T100" fmla="*/ 54 w 114"/>
              <a:gd name="T101" fmla="*/ 6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" h="112">
                <a:moveTo>
                  <a:pt x="86" y="37"/>
                </a:moveTo>
                <a:lnTo>
                  <a:pt x="86" y="24"/>
                </a:lnTo>
                <a:lnTo>
                  <a:pt x="86" y="24"/>
                </a:lnTo>
                <a:lnTo>
                  <a:pt x="86" y="13"/>
                </a:lnTo>
                <a:lnTo>
                  <a:pt x="80" y="6"/>
                </a:lnTo>
                <a:lnTo>
                  <a:pt x="73" y="2"/>
                </a:lnTo>
                <a:lnTo>
                  <a:pt x="65" y="0"/>
                </a:ln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7" y="6"/>
                </a:lnTo>
                <a:lnTo>
                  <a:pt x="2" y="13"/>
                </a:lnTo>
                <a:lnTo>
                  <a:pt x="0" y="24"/>
                </a:lnTo>
                <a:lnTo>
                  <a:pt x="0" y="92"/>
                </a:lnTo>
                <a:lnTo>
                  <a:pt x="0" y="92"/>
                </a:lnTo>
                <a:lnTo>
                  <a:pt x="2" y="101"/>
                </a:lnTo>
                <a:lnTo>
                  <a:pt x="7" y="109"/>
                </a:lnTo>
                <a:lnTo>
                  <a:pt x="13" y="112"/>
                </a:lnTo>
                <a:lnTo>
                  <a:pt x="22" y="112"/>
                </a:lnTo>
                <a:lnTo>
                  <a:pt x="65" y="112"/>
                </a:lnTo>
                <a:lnTo>
                  <a:pt x="65" y="112"/>
                </a:lnTo>
                <a:lnTo>
                  <a:pt x="73" y="112"/>
                </a:lnTo>
                <a:lnTo>
                  <a:pt x="80" y="109"/>
                </a:lnTo>
                <a:lnTo>
                  <a:pt x="84" y="103"/>
                </a:lnTo>
                <a:lnTo>
                  <a:pt x="86" y="95"/>
                </a:lnTo>
                <a:lnTo>
                  <a:pt x="86" y="95"/>
                </a:lnTo>
                <a:lnTo>
                  <a:pt x="99" y="92"/>
                </a:lnTo>
                <a:lnTo>
                  <a:pt x="107" y="88"/>
                </a:lnTo>
                <a:lnTo>
                  <a:pt x="112" y="80"/>
                </a:lnTo>
                <a:lnTo>
                  <a:pt x="114" y="73"/>
                </a:lnTo>
                <a:lnTo>
                  <a:pt x="114" y="58"/>
                </a:lnTo>
                <a:lnTo>
                  <a:pt x="114" y="58"/>
                </a:lnTo>
                <a:lnTo>
                  <a:pt x="112" y="50"/>
                </a:lnTo>
                <a:lnTo>
                  <a:pt x="107" y="45"/>
                </a:lnTo>
                <a:lnTo>
                  <a:pt x="99" y="39"/>
                </a:lnTo>
                <a:lnTo>
                  <a:pt x="86" y="37"/>
                </a:lnTo>
                <a:lnTo>
                  <a:pt x="86" y="37"/>
                </a:lnTo>
                <a:close/>
                <a:moveTo>
                  <a:pt x="67" y="75"/>
                </a:moveTo>
                <a:lnTo>
                  <a:pt x="22" y="75"/>
                </a:lnTo>
                <a:lnTo>
                  <a:pt x="22" y="75"/>
                </a:lnTo>
                <a:lnTo>
                  <a:pt x="20" y="75"/>
                </a:lnTo>
                <a:lnTo>
                  <a:pt x="19" y="73"/>
                </a:lnTo>
                <a:lnTo>
                  <a:pt x="19" y="73"/>
                </a:lnTo>
                <a:lnTo>
                  <a:pt x="20" y="71"/>
                </a:lnTo>
                <a:lnTo>
                  <a:pt x="22" y="71"/>
                </a:lnTo>
                <a:lnTo>
                  <a:pt x="67" y="71"/>
                </a:lnTo>
                <a:lnTo>
                  <a:pt x="67" y="71"/>
                </a:lnTo>
                <a:lnTo>
                  <a:pt x="69" y="71"/>
                </a:lnTo>
                <a:lnTo>
                  <a:pt x="71" y="73"/>
                </a:lnTo>
                <a:lnTo>
                  <a:pt x="71" y="73"/>
                </a:lnTo>
                <a:lnTo>
                  <a:pt x="69" y="75"/>
                </a:lnTo>
                <a:lnTo>
                  <a:pt x="67" y="75"/>
                </a:lnTo>
                <a:lnTo>
                  <a:pt x="67" y="75"/>
                </a:lnTo>
                <a:close/>
                <a:moveTo>
                  <a:pt x="30" y="60"/>
                </a:moveTo>
                <a:lnTo>
                  <a:pt x="30" y="62"/>
                </a:lnTo>
                <a:lnTo>
                  <a:pt x="30" y="62"/>
                </a:lnTo>
                <a:lnTo>
                  <a:pt x="32" y="62"/>
                </a:lnTo>
                <a:lnTo>
                  <a:pt x="32" y="62"/>
                </a:lnTo>
                <a:lnTo>
                  <a:pt x="32" y="64"/>
                </a:lnTo>
                <a:lnTo>
                  <a:pt x="34" y="64"/>
                </a:lnTo>
                <a:lnTo>
                  <a:pt x="34" y="62"/>
                </a:lnTo>
                <a:lnTo>
                  <a:pt x="34" y="62"/>
                </a:lnTo>
                <a:lnTo>
                  <a:pt x="34" y="64"/>
                </a:lnTo>
                <a:lnTo>
                  <a:pt x="34" y="64"/>
                </a:lnTo>
                <a:lnTo>
                  <a:pt x="34" y="65"/>
                </a:lnTo>
                <a:lnTo>
                  <a:pt x="34" y="65"/>
                </a:lnTo>
                <a:lnTo>
                  <a:pt x="34" y="65"/>
                </a:lnTo>
                <a:lnTo>
                  <a:pt x="34" y="65"/>
                </a:lnTo>
                <a:lnTo>
                  <a:pt x="32" y="65"/>
                </a:lnTo>
                <a:lnTo>
                  <a:pt x="32" y="65"/>
                </a:lnTo>
                <a:lnTo>
                  <a:pt x="28" y="65"/>
                </a:lnTo>
                <a:lnTo>
                  <a:pt x="28" y="65"/>
                </a:lnTo>
                <a:lnTo>
                  <a:pt x="26" y="62"/>
                </a:lnTo>
                <a:lnTo>
                  <a:pt x="26" y="62"/>
                </a:lnTo>
                <a:lnTo>
                  <a:pt x="24" y="54"/>
                </a:lnTo>
                <a:lnTo>
                  <a:pt x="24" y="54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4" y="52"/>
                </a:lnTo>
                <a:lnTo>
                  <a:pt x="26" y="50"/>
                </a:lnTo>
                <a:lnTo>
                  <a:pt x="26" y="50"/>
                </a:lnTo>
                <a:lnTo>
                  <a:pt x="26" y="49"/>
                </a:lnTo>
                <a:lnTo>
                  <a:pt x="28" y="47"/>
                </a:lnTo>
                <a:lnTo>
                  <a:pt x="28" y="47"/>
                </a:lnTo>
                <a:lnTo>
                  <a:pt x="30" y="49"/>
                </a:lnTo>
                <a:lnTo>
                  <a:pt x="30" y="50"/>
                </a:lnTo>
                <a:lnTo>
                  <a:pt x="30" y="50"/>
                </a:lnTo>
                <a:lnTo>
                  <a:pt x="32" y="50"/>
                </a:lnTo>
                <a:lnTo>
                  <a:pt x="32" y="52"/>
                </a:lnTo>
                <a:lnTo>
                  <a:pt x="32" y="52"/>
                </a:lnTo>
                <a:lnTo>
                  <a:pt x="34" y="52"/>
                </a:lnTo>
                <a:lnTo>
                  <a:pt x="34" y="52"/>
                </a:lnTo>
                <a:lnTo>
                  <a:pt x="32" y="54"/>
                </a:lnTo>
                <a:lnTo>
                  <a:pt x="32" y="54"/>
                </a:lnTo>
                <a:lnTo>
                  <a:pt x="32" y="56"/>
                </a:lnTo>
                <a:lnTo>
                  <a:pt x="30" y="58"/>
                </a:lnTo>
                <a:lnTo>
                  <a:pt x="30" y="58"/>
                </a:lnTo>
                <a:lnTo>
                  <a:pt x="30" y="60"/>
                </a:lnTo>
                <a:lnTo>
                  <a:pt x="30" y="60"/>
                </a:lnTo>
                <a:close/>
                <a:moveTo>
                  <a:pt x="39" y="62"/>
                </a:moveTo>
                <a:lnTo>
                  <a:pt x="41" y="62"/>
                </a:lnTo>
                <a:lnTo>
                  <a:pt x="41" y="62"/>
                </a:lnTo>
                <a:lnTo>
                  <a:pt x="43" y="62"/>
                </a:lnTo>
                <a:lnTo>
                  <a:pt x="43" y="62"/>
                </a:lnTo>
                <a:lnTo>
                  <a:pt x="43" y="64"/>
                </a:lnTo>
                <a:lnTo>
                  <a:pt x="43" y="64"/>
                </a:lnTo>
                <a:lnTo>
                  <a:pt x="45" y="62"/>
                </a:lnTo>
                <a:lnTo>
                  <a:pt x="45" y="62"/>
                </a:lnTo>
                <a:lnTo>
                  <a:pt x="47" y="62"/>
                </a:lnTo>
                <a:lnTo>
                  <a:pt x="49" y="62"/>
                </a:lnTo>
                <a:lnTo>
                  <a:pt x="49" y="62"/>
                </a:lnTo>
                <a:lnTo>
                  <a:pt x="49" y="62"/>
                </a:lnTo>
                <a:lnTo>
                  <a:pt x="49" y="64"/>
                </a:lnTo>
                <a:lnTo>
                  <a:pt x="49" y="64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7" y="65"/>
                </a:lnTo>
                <a:lnTo>
                  <a:pt x="47" y="65"/>
                </a:lnTo>
                <a:lnTo>
                  <a:pt x="45" y="65"/>
                </a:lnTo>
                <a:lnTo>
                  <a:pt x="45" y="65"/>
                </a:lnTo>
                <a:lnTo>
                  <a:pt x="43" y="65"/>
                </a:lnTo>
                <a:lnTo>
                  <a:pt x="43" y="65"/>
                </a:lnTo>
                <a:lnTo>
                  <a:pt x="39" y="65"/>
                </a:lnTo>
                <a:lnTo>
                  <a:pt x="37" y="64"/>
                </a:lnTo>
                <a:lnTo>
                  <a:pt x="37" y="64"/>
                </a:lnTo>
                <a:lnTo>
                  <a:pt x="35" y="62"/>
                </a:lnTo>
                <a:lnTo>
                  <a:pt x="35" y="58"/>
                </a:lnTo>
                <a:lnTo>
                  <a:pt x="35" y="58"/>
                </a:lnTo>
                <a:lnTo>
                  <a:pt x="35" y="56"/>
                </a:lnTo>
                <a:lnTo>
                  <a:pt x="37" y="52"/>
                </a:lnTo>
                <a:lnTo>
                  <a:pt x="37" y="52"/>
                </a:lnTo>
                <a:lnTo>
                  <a:pt x="39" y="52"/>
                </a:lnTo>
                <a:lnTo>
                  <a:pt x="43" y="50"/>
                </a:lnTo>
                <a:lnTo>
                  <a:pt x="43" y="50"/>
                </a:lnTo>
                <a:lnTo>
                  <a:pt x="47" y="52"/>
                </a:lnTo>
                <a:lnTo>
                  <a:pt x="47" y="52"/>
                </a:lnTo>
                <a:lnTo>
                  <a:pt x="49" y="58"/>
                </a:lnTo>
                <a:lnTo>
                  <a:pt x="49" y="58"/>
                </a:lnTo>
                <a:lnTo>
                  <a:pt x="49" y="60"/>
                </a:lnTo>
                <a:lnTo>
                  <a:pt x="45" y="60"/>
                </a:lnTo>
                <a:lnTo>
                  <a:pt x="45" y="60"/>
                </a:lnTo>
                <a:lnTo>
                  <a:pt x="39" y="60"/>
                </a:lnTo>
                <a:lnTo>
                  <a:pt x="39" y="62"/>
                </a:lnTo>
                <a:close/>
                <a:moveTo>
                  <a:pt x="58" y="54"/>
                </a:moveTo>
                <a:lnTo>
                  <a:pt x="58" y="54"/>
                </a:lnTo>
                <a:lnTo>
                  <a:pt x="58" y="54"/>
                </a:lnTo>
                <a:lnTo>
                  <a:pt x="58" y="54"/>
                </a:lnTo>
                <a:lnTo>
                  <a:pt x="56" y="54"/>
                </a:lnTo>
                <a:lnTo>
                  <a:pt x="56" y="54"/>
                </a:lnTo>
                <a:lnTo>
                  <a:pt x="54" y="54"/>
                </a:lnTo>
                <a:lnTo>
                  <a:pt x="54" y="54"/>
                </a:lnTo>
                <a:lnTo>
                  <a:pt x="52" y="56"/>
                </a:lnTo>
                <a:lnTo>
                  <a:pt x="52" y="56"/>
                </a:lnTo>
                <a:lnTo>
                  <a:pt x="52" y="54"/>
                </a:lnTo>
                <a:lnTo>
                  <a:pt x="52" y="54"/>
                </a:lnTo>
                <a:lnTo>
                  <a:pt x="52" y="52"/>
                </a:lnTo>
                <a:lnTo>
                  <a:pt x="52" y="52"/>
                </a:lnTo>
                <a:lnTo>
                  <a:pt x="54" y="52"/>
                </a:lnTo>
                <a:lnTo>
                  <a:pt x="54" y="52"/>
                </a:lnTo>
                <a:lnTo>
                  <a:pt x="56" y="50"/>
                </a:lnTo>
                <a:lnTo>
                  <a:pt x="56" y="50"/>
                </a:lnTo>
                <a:lnTo>
                  <a:pt x="62" y="52"/>
                </a:lnTo>
                <a:lnTo>
                  <a:pt x="62" y="52"/>
                </a:lnTo>
                <a:lnTo>
                  <a:pt x="64" y="56"/>
                </a:lnTo>
                <a:lnTo>
                  <a:pt x="64" y="56"/>
                </a:lnTo>
                <a:lnTo>
                  <a:pt x="64" y="64"/>
                </a:lnTo>
                <a:lnTo>
                  <a:pt x="62" y="65"/>
                </a:lnTo>
                <a:lnTo>
                  <a:pt x="62" y="65"/>
                </a:lnTo>
                <a:lnTo>
                  <a:pt x="60" y="65"/>
                </a:lnTo>
                <a:lnTo>
                  <a:pt x="58" y="65"/>
                </a:lnTo>
                <a:lnTo>
                  <a:pt x="58" y="65"/>
                </a:lnTo>
                <a:lnTo>
                  <a:pt x="58" y="65"/>
                </a:lnTo>
                <a:lnTo>
                  <a:pt x="56" y="65"/>
                </a:lnTo>
                <a:lnTo>
                  <a:pt x="56" y="65"/>
                </a:lnTo>
                <a:lnTo>
                  <a:pt x="54" y="65"/>
                </a:lnTo>
                <a:lnTo>
                  <a:pt x="54" y="65"/>
                </a:lnTo>
                <a:lnTo>
                  <a:pt x="52" y="65"/>
                </a:lnTo>
                <a:lnTo>
                  <a:pt x="52" y="65"/>
                </a:lnTo>
                <a:lnTo>
                  <a:pt x="50" y="62"/>
                </a:lnTo>
                <a:lnTo>
                  <a:pt x="50" y="62"/>
                </a:lnTo>
                <a:lnTo>
                  <a:pt x="50" y="60"/>
                </a:lnTo>
                <a:lnTo>
                  <a:pt x="50" y="60"/>
                </a:lnTo>
                <a:lnTo>
                  <a:pt x="52" y="58"/>
                </a:lnTo>
                <a:lnTo>
                  <a:pt x="52" y="58"/>
                </a:lnTo>
                <a:lnTo>
                  <a:pt x="56" y="56"/>
                </a:lnTo>
                <a:lnTo>
                  <a:pt x="56" y="56"/>
                </a:lnTo>
                <a:lnTo>
                  <a:pt x="60" y="56"/>
                </a:lnTo>
                <a:lnTo>
                  <a:pt x="60" y="56"/>
                </a:lnTo>
                <a:lnTo>
                  <a:pt x="58" y="54"/>
                </a:lnTo>
                <a:lnTo>
                  <a:pt x="58" y="54"/>
                </a:lnTo>
                <a:close/>
                <a:moveTo>
                  <a:pt x="69" y="22"/>
                </a:moveTo>
                <a:lnTo>
                  <a:pt x="19" y="22"/>
                </a:lnTo>
                <a:lnTo>
                  <a:pt x="19" y="22"/>
                </a:lnTo>
                <a:lnTo>
                  <a:pt x="11" y="21"/>
                </a:lnTo>
                <a:lnTo>
                  <a:pt x="9" y="19"/>
                </a:lnTo>
                <a:lnTo>
                  <a:pt x="7" y="15"/>
                </a:lnTo>
                <a:lnTo>
                  <a:pt x="7" y="15"/>
                </a:lnTo>
                <a:lnTo>
                  <a:pt x="9" y="11"/>
                </a:lnTo>
                <a:lnTo>
                  <a:pt x="11" y="9"/>
                </a:lnTo>
                <a:lnTo>
                  <a:pt x="15" y="7"/>
                </a:lnTo>
                <a:lnTo>
                  <a:pt x="19" y="6"/>
                </a:lnTo>
                <a:lnTo>
                  <a:pt x="69" y="6"/>
                </a:lnTo>
                <a:lnTo>
                  <a:pt x="69" y="6"/>
                </a:lnTo>
                <a:lnTo>
                  <a:pt x="73" y="7"/>
                </a:lnTo>
                <a:lnTo>
                  <a:pt x="77" y="9"/>
                </a:lnTo>
                <a:lnTo>
                  <a:pt x="79" y="11"/>
                </a:lnTo>
                <a:lnTo>
                  <a:pt x="80" y="15"/>
                </a:lnTo>
                <a:lnTo>
                  <a:pt x="80" y="15"/>
                </a:lnTo>
                <a:lnTo>
                  <a:pt x="79" y="19"/>
                </a:lnTo>
                <a:lnTo>
                  <a:pt x="77" y="21"/>
                </a:lnTo>
                <a:lnTo>
                  <a:pt x="69" y="22"/>
                </a:lnTo>
                <a:lnTo>
                  <a:pt x="69" y="22"/>
                </a:lnTo>
                <a:close/>
                <a:moveTo>
                  <a:pt x="103" y="69"/>
                </a:moveTo>
                <a:lnTo>
                  <a:pt x="103" y="69"/>
                </a:lnTo>
                <a:lnTo>
                  <a:pt x="103" y="75"/>
                </a:lnTo>
                <a:lnTo>
                  <a:pt x="99" y="80"/>
                </a:lnTo>
                <a:lnTo>
                  <a:pt x="95" y="84"/>
                </a:lnTo>
                <a:lnTo>
                  <a:pt x="86" y="86"/>
                </a:lnTo>
                <a:lnTo>
                  <a:pt x="86" y="47"/>
                </a:lnTo>
                <a:lnTo>
                  <a:pt x="86" y="47"/>
                </a:lnTo>
                <a:lnTo>
                  <a:pt x="95" y="49"/>
                </a:lnTo>
                <a:lnTo>
                  <a:pt x="99" y="52"/>
                </a:lnTo>
                <a:lnTo>
                  <a:pt x="103" y="56"/>
                </a:lnTo>
                <a:lnTo>
                  <a:pt x="103" y="62"/>
                </a:lnTo>
                <a:lnTo>
                  <a:pt x="103" y="69"/>
                </a:lnTo>
                <a:close/>
                <a:moveTo>
                  <a:pt x="45" y="56"/>
                </a:moveTo>
                <a:lnTo>
                  <a:pt x="45" y="56"/>
                </a:lnTo>
                <a:lnTo>
                  <a:pt x="45" y="54"/>
                </a:lnTo>
                <a:lnTo>
                  <a:pt x="45" y="54"/>
                </a:lnTo>
                <a:lnTo>
                  <a:pt x="43" y="54"/>
                </a:lnTo>
                <a:lnTo>
                  <a:pt x="43" y="54"/>
                </a:lnTo>
                <a:lnTo>
                  <a:pt x="41" y="54"/>
                </a:lnTo>
                <a:lnTo>
                  <a:pt x="41" y="54"/>
                </a:lnTo>
                <a:lnTo>
                  <a:pt x="39" y="56"/>
                </a:lnTo>
                <a:lnTo>
                  <a:pt x="39" y="56"/>
                </a:lnTo>
                <a:lnTo>
                  <a:pt x="43" y="56"/>
                </a:lnTo>
                <a:lnTo>
                  <a:pt x="45" y="56"/>
                </a:lnTo>
                <a:lnTo>
                  <a:pt x="45" y="56"/>
                </a:lnTo>
                <a:close/>
                <a:moveTo>
                  <a:pt x="54" y="62"/>
                </a:moveTo>
                <a:lnTo>
                  <a:pt x="54" y="62"/>
                </a:lnTo>
                <a:lnTo>
                  <a:pt x="56" y="62"/>
                </a:lnTo>
                <a:lnTo>
                  <a:pt x="56" y="62"/>
                </a:lnTo>
                <a:lnTo>
                  <a:pt x="56" y="64"/>
                </a:lnTo>
                <a:lnTo>
                  <a:pt x="58" y="64"/>
                </a:lnTo>
                <a:lnTo>
                  <a:pt x="60" y="62"/>
                </a:lnTo>
                <a:lnTo>
                  <a:pt x="60" y="62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6" y="60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4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Freeform 1081"/>
          <p:cNvSpPr>
            <a:spLocks noEditPoints="1"/>
          </p:cNvSpPr>
          <p:nvPr/>
        </p:nvSpPr>
        <p:spPr bwMode="auto">
          <a:xfrm>
            <a:off x="896648" y="5267656"/>
            <a:ext cx="299340" cy="417682"/>
          </a:xfrm>
          <a:custGeom>
            <a:avLst/>
            <a:gdLst>
              <a:gd name="T0" fmla="*/ 58 w 86"/>
              <a:gd name="T1" fmla="*/ 45 h 120"/>
              <a:gd name="T2" fmla="*/ 65 w 86"/>
              <a:gd name="T3" fmla="*/ 35 h 120"/>
              <a:gd name="T4" fmla="*/ 69 w 86"/>
              <a:gd name="T5" fmla="*/ 24 h 120"/>
              <a:gd name="T6" fmla="*/ 67 w 86"/>
              <a:gd name="T7" fmla="*/ 15 h 120"/>
              <a:gd name="T8" fmla="*/ 52 w 86"/>
              <a:gd name="T9" fmla="*/ 2 h 120"/>
              <a:gd name="T10" fmla="*/ 43 w 86"/>
              <a:gd name="T11" fmla="*/ 0 h 120"/>
              <a:gd name="T12" fmla="*/ 24 w 86"/>
              <a:gd name="T13" fmla="*/ 7 h 120"/>
              <a:gd name="T14" fmla="*/ 17 w 86"/>
              <a:gd name="T15" fmla="*/ 24 h 120"/>
              <a:gd name="T16" fmla="*/ 17 w 86"/>
              <a:gd name="T17" fmla="*/ 30 h 120"/>
              <a:gd name="T18" fmla="*/ 24 w 86"/>
              <a:gd name="T19" fmla="*/ 41 h 120"/>
              <a:gd name="T20" fmla="*/ 28 w 86"/>
              <a:gd name="T21" fmla="*/ 45 h 120"/>
              <a:gd name="T22" fmla="*/ 9 w 86"/>
              <a:gd name="T23" fmla="*/ 62 h 120"/>
              <a:gd name="T24" fmla="*/ 0 w 86"/>
              <a:gd name="T25" fmla="*/ 90 h 120"/>
              <a:gd name="T26" fmla="*/ 2 w 86"/>
              <a:gd name="T27" fmla="*/ 99 h 120"/>
              <a:gd name="T28" fmla="*/ 9 w 86"/>
              <a:gd name="T29" fmla="*/ 108 h 120"/>
              <a:gd name="T30" fmla="*/ 32 w 86"/>
              <a:gd name="T31" fmla="*/ 118 h 120"/>
              <a:gd name="T32" fmla="*/ 43 w 86"/>
              <a:gd name="T33" fmla="*/ 120 h 120"/>
              <a:gd name="T34" fmla="*/ 65 w 86"/>
              <a:gd name="T35" fmla="*/ 114 h 120"/>
              <a:gd name="T36" fmla="*/ 84 w 86"/>
              <a:gd name="T37" fmla="*/ 99 h 120"/>
              <a:gd name="T38" fmla="*/ 86 w 86"/>
              <a:gd name="T39" fmla="*/ 90 h 120"/>
              <a:gd name="T40" fmla="*/ 84 w 86"/>
              <a:gd name="T41" fmla="*/ 75 h 120"/>
              <a:gd name="T42" fmla="*/ 69 w 86"/>
              <a:gd name="T43" fmla="*/ 50 h 120"/>
              <a:gd name="T44" fmla="*/ 58 w 86"/>
              <a:gd name="T45" fmla="*/ 45 h 120"/>
              <a:gd name="T46" fmla="*/ 43 w 86"/>
              <a:gd name="T47" fmla="*/ 101 h 120"/>
              <a:gd name="T48" fmla="*/ 39 w 86"/>
              <a:gd name="T49" fmla="*/ 105 h 120"/>
              <a:gd name="T50" fmla="*/ 39 w 86"/>
              <a:gd name="T51" fmla="*/ 105 h 120"/>
              <a:gd name="T52" fmla="*/ 17 w 86"/>
              <a:gd name="T53" fmla="*/ 78 h 120"/>
              <a:gd name="T54" fmla="*/ 28 w 86"/>
              <a:gd name="T55" fmla="*/ 77 h 120"/>
              <a:gd name="T56" fmla="*/ 62 w 86"/>
              <a:gd name="T57" fmla="*/ 58 h 120"/>
              <a:gd name="T58" fmla="*/ 63 w 86"/>
              <a:gd name="T59" fmla="*/ 56 h 120"/>
              <a:gd name="T60" fmla="*/ 67 w 86"/>
              <a:gd name="T61" fmla="*/ 56 h 120"/>
              <a:gd name="T62" fmla="*/ 69 w 86"/>
              <a:gd name="T63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" h="120">
                <a:moveTo>
                  <a:pt x="58" y="45"/>
                </a:moveTo>
                <a:lnTo>
                  <a:pt x="58" y="45"/>
                </a:lnTo>
                <a:lnTo>
                  <a:pt x="62" y="41"/>
                </a:lnTo>
                <a:lnTo>
                  <a:pt x="65" y="35"/>
                </a:lnTo>
                <a:lnTo>
                  <a:pt x="69" y="30"/>
                </a:lnTo>
                <a:lnTo>
                  <a:pt x="69" y="24"/>
                </a:lnTo>
                <a:lnTo>
                  <a:pt x="69" y="24"/>
                </a:lnTo>
                <a:lnTo>
                  <a:pt x="67" y="15"/>
                </a:lnTo>
                <a:lnTo>
                  <a:pt x="62" y="7"/>
                </a:lnTo>
                <a:lnTo>
                  <a:pt x="52" y="2"/>
                </a:lnTo>
                <a:lnTo>
                  <a:pt x="43" y="0"/>
                </a:lnTo>
                <a:lnTo>
                  <a:pt x="43" y="0"/>
                </a:lnTo>
                <a:lnTo>
                  <a:pt x="32" y="2"/>
                </a:lnTo>
                <a:lnTo>
                  <a:pt x="24" y="7"/>
                </a:lnTo>
                <a:lnTo>
                  <a:pt x="19" y="15"/>
                </a:lnTo>
                <a:lnTo>
                  <a:pt x="17" y="24"/>
                </a:lnTo>
                <a:lnTo>
                  <a:pt x="17" y="24"/>
                </a:lnTo>
                <a:lnTo>
                  <a:pt x="17" y="30"/>
                </a:lnTo>
                <a:lnTo>
                  <a:pt x="20" y="35"/>
                </a:lnTo>
                <a:lnTo>
                  <a:pt x="24" y="41"/>
                </a:lnTo>
                <a:lnTo>
                  <a:pt x="28" y="45"/>
                </a:lnTo>
                <a:lnTo>
                  <a:pt x="28" y="45"/>
                </a:lnTo>
                <a:lnTo>
                  <a:pt x="17" y="50"/>
                </a:lnTo>
                <a:lnTo>
                  <a:pt x="9" y="62"/>
                </a:lnTo>
                <a:lnTo>
                  <a:pt x="2" y="75"/>
                </a:lnTo>
                <a:lnTo>
                  <a:pt x="0" y="90"/>
                </a:lnTo>
                <a:lnTo>
                  <a:pt x="0" y="90"/>
                </a:lnTo>
                <a:lnTo>
                  <a:pt x="2" y="99"/>
                </a:lnTo>
                <a:lnTo>
                  <a:pt x="2" y="99"/>
                </a:lnTo>
                <a:lnTo>
                  <a:pt x="9" y="108"/>
                </a:lnTo>
                <a:lnTo>
                  <a:pt x="20" y="114"/>
                </a:lnTo>
                <a:lnTo>
                  <a:pt x="32" y="118"/>
                </a:lnTo>
                <a:lnTo>
                  <a:pt x="43" y="120"/>
                </a:lnTo>
                <a:lnTo>
                  <a:pt x="43" y="120"/>
                </a:lnTo>
                <a:lnTo>
                  <a:pt x="54" y="118"/>
                </a:lnTo>
                <a:lnTo>
                  <a:pt x="65" y="114"/>
                </a:lnTo>
                <a:lnTo>
                  <a:pt x="77" y="108"/>
                </a:lnTo>
                <a:lnTo>
                  <a:pt x="84" y="99"/>
                </a:lnTo>
                <a:lnTo>
                  <a:pt x="84" y="99"/>
                </a:lnTo>
                <a:lnTo>
                  <a:pt x="86" y="90"/>
                </a:lnTo>
                <a:lnTo>
                  <a:pt x="86" y="90"/>
                </a:lnTo>
                <a:lnTo>
                  <a:pt x="84" y="75"/>
                </a:lnTo>
                <a:lnTo>
                  <a:pt x="77" y="62"/>
                </a:lnTo>
                <a:lnTo>
                  <a:pt x="69" y="50"/>
                </a:lnTo>
                <a:lnTo>
                  <a:pt x="58" y="45"/>
                </a:lnTo>
                <a:lnTo>
                  <a:pt x="58" y="45"/>
                </a:lnTo>
                <a:close/>
                <a:moveTo>
                  <a:pt x="69" y="62"/>
                </a:moveTo>
                <a:lnTo>
                  <a:pt x="43" y="101"/>
                </a:lnTo>
                <a:lnTo>
                  <a:pt x="43" y="101"/>
                </a:lnTo>
                <a:lnTo>
                  <a:pt x="39" y="105"/>
                </a:lnTo>
                <a:lnTo>
                  <a:pt x="39" y="105"/>
                </a:lnTo>
                <a:lnTo>
                  <a:pt x="39" y="105"/>
                </a:lnTo>
                <a:lnTo>
                  <a:pt x="35" y="103"/>
                </a:lnTo>
                <a:lnTo>
                  <a:pt x="17" y="78"/>
                </a:lnTo>
                <a:lnTo>
                  <a:pt x="17" y="77"/>
                </a:lnTo>
                <a:lnTo>
                  <a:pt x="28" y="77"/>
                </a:lnTo>
                <a:lnTo>
                  <a:pt x="39" y="92"/>
                </a:lnTo>
                <a:lnTo>
                  <a:pt x="62" y="58"/>
                </a:lnTo>
                <a:lnTo>
                  <a:pt x="62" y="58"/>
                </a:lnTo>
                <a:lnTo>
                  <a:pt x="63" y="56"/>
                </a:lnTo>
                <a:lnTo>
                  <a:pt x="67" y="56"/>
                </a:lnTo>
                <a:lnTo>
                  <a:pt x="67" y="56"/>
                </a:lnTo>
                <a:lnTo>
                  <a:pt x="69" y="58"/>
                </a:lnTo>
                <a:lnTo>
                  <a:pt x="69" y="62"/>
                </a:lnTo>
                <a:lnTo>
                  <a:pt x="69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Freeform 1082"/>
          <p:cNvSpPr>
            <a:spLocks noEditPoints="1"/>
          </p:cNvSpPr>
          <p:nvPr/>
        </p:nvSpPr>
        <p:spPr bwMode="auto">
          <a:xfrm>
            <a:off x="4488721" y="5246772"/>
            <a:ext cx="295860" cy="417682"/>
          </a:xfrm>
          <a:custGeom>
            <a:avLst/>
            <a:gdLst>
              <a:gd name="T0" fmla="*/ 56 w 85"/>
              <a:gd name="T1" fmla="*/ 45 h 120"/>
              <a:gd name="T2" fmla="*/ 66 w 85"/>
              <a:gd name="T3" fmla="*/ 36 h 120"/>
              <a:gd name="T4" fmla="*/ 68 w 85"/>
              <a:gd name="T5" fmla="*/ 25 h 120"/>
              <a:gd name="T6" fmla="*/ 66 w 85"/>
              <a:gd name="T7" fmla="*/ 15 h 120"/>
              <a:gd name="T8" fmla="*/ 53 w 85"/>
              <a:gd name="T9" fmla="*/ 2 h 120"/>
              <a:gd name="T10" fmla="*/ 41 w 85"/>
              <a:gd name="T11" fmla="*/ 0 h 120"/>
              <a:gd name="T12" fmla="*/ 23 w 85"/>
              <a:gd name="T13" fmla="*/ 8 h 120"/>
              <a:gd name="T14" fmla="*/ 15 w 85"/>
              <a:gd name="T15" fmla="*/ 25 h 120"/>
              <a:gd name="T16" fmla="*/ 17 w 85"/>
              <a:gd name="T17" fmla="*/ 30 h 120"/>
              <a:gd name="T18" fmla="*/ 23 w 85"/>
              <a:gd name="T19" fmla="*/ 41 h 120"/>
              <a:gd name="T20" fmla="*/ 28 w 85"/>
              <a:gd name="T21" fmla="*/ 45 h 120"/>
              <a:gd name="T22" fmla="*/ 8 w 85"/>
              <a:gd name="T23" fmla="*/ 62 h 120"/>
              <a:gd name="T24" fmla="*/ 0 w 85"/>
              <a:gd name="T25" fmla="*/ 90 h 120"/>
              <a:gd name="T26" fmla="*/ 0 w 85"/>
              <a:gd name="T27" fmla="*/ 99 h 120"/>
              <a:gd name="T28" fmla="*/ 10 w 85"/>
              <a:gd name="T29" fmla="*/ 109 h 120"/>
              <a:gd name="T30" fmla="*/ 30 w 85"/>
              <a:gd name="T31" fmla="*/ 120 h 120"/>
              <a:gd name="T32" fmla="*/ 41 w 85"/>
              <a:gd name="T33" fmla="*/ 120 h 120"/>
              <a:gd name="T34" fmla="*/ 66 w 85"/>
              <a:gd name="T35" fmla="*/ 114 h 120"/>
              <a:gd name="T36" fmla="*/ 85 w 85"/>
              <a:gd name="T37" fmla="*/ 99 h 120"/>
              <a:gd name="T38" fmla="*/ 85 w 85"/>
              <a:gd name="T39" fmla="*/ 90 h 120"/>
              <a:gd name="T40" fmla="*/ 83 w 85"/>
              <a:gd name="T41" fmla="*/ 75 h 120"/>
              <a:gd name="T42" fmla="*/ 68 w 85"/>
              <a:gd name="T43" fmla="*/ 53 h 120"/>
              <a:gd name="T44" fmla="*/ 56 w 85"/>
              <a:gd name="T45" fmla="*/ 45 h 120"/>
              <a:gd name="T46" fmla="*/ 62 w 85"/>
              <a:gd name="T47" fmla="*/ 98 h 120"/>
              <a:gd name="T48" fmla="*/ 62 w 85"/>
              <a:gd name="T49" fmla="*/ 103 h 120"/>
              <a:gd name="T50" fmla="*/ 60 w 85"/>
              <a:gd name="T51" fmla="*/ 105 h 120"/>
              <a:gd name="T52" fmla="*/ 56 w 85"/>
              <a:gd name="T53" fmla="*/ 103 h 120"/>
              <a:gd name="T54" fmla="*/ 28 w 85"/>
              <a:gd name="T55" fmla="*/ 103 h 120"/>
              <a:gd name="T56" fmla="*/ 25 w 85"/>
              <a:gd name="T57" fmla="*/ 105 h 120"/>
              <a:gd name="T58" fmla="*/ 21 w 85"/>
              <a:gd name="T59" fmla="*/ 103 h 120"/>
              <a:gd name="T60" fmla="*/ 21 w 85"/>
              <a:gd name="T61" fmla="*/ 101 h 120"/>
              <a:gd name="T62" fmla="*/ 36 w 85"/>
              <a:gd name="T63" fmla="*/ 84 h 120"/>
              <a:gd name="T64" fmla="*/ 21 w 85"/>
              <a:gd name="T65" fmla="*/ 69 h 120"/>
              <a:gd name="T66" fmla="*/ 21 w 85"/>
              <a:gd name="T67" fmla="*/ 64 h 120"/>
              <a:gd name="T68" fmla="*/ 25 w 85"/>
              <a:gd name="T69" fmla="*/ 62 h 120"/>
              <a:gd name="T70" fmla="*/ 41 w 85"/>
              <a:gd name="T71" fmla="*/ 77 h 120"/>
              <a:gd name="T72" fmla="*/ 56 w 85"/>
              <a:gd name="T73" fmla="*/ 64 h 120"/>
              <a:gd name="T74" fmla="*/ 62 w 85"/>
              <a:gd name="T75" fmla="*/ 64 h 120"/>
              <a:gd name="T76" fmla="*/ 64 w 85"/>
              <a:gd name="T77" fmla="*/ 66 h 120"/>
              <a:gd name="T78" fmla="*/ 49 w 85"/>
              <a:gd name="T79" fmla="*/ 8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" h="120">
                <a:moveTo>
                  <a:pt x="56" y="45"/>
                </a:moveTo>
                <a:lnTo>
                  <a:pt x="56" y="45"/>
                </a:lnTo>
                <a:lnTo>
                  <a:pt x="62" y="41"/>
                </a:lnTo>
                <a:lnTo>
                  <a:pt x="66" y="36"/>
                </a:lnTo>
                <a:lnTo>
                  <a:pt x="68" y="30"/>
                </a:lnTo>
                <a:lnTo>
                  <a:pt x="68" y="25"/>
                </a:lnTo>
                <a:lnTo>
                  <a:pt x="68" y="25"/>
                </a:lnTo>
                <a:lnTo>
                  <a:pt x="66" y="15"/>
                </a:lnTo>
                <a:lnTo>
                  <a:pt x="60" y="8"/>
                </a:lnTo>
                <a:lnTo>
                  <a:pt x="53" y="2"/>
                </a:lnTo>
                <a:lnTo>
                  <a:pt x="41" y="0"/>
                </a:lnTo>
                <a:lnTo>
                  <a:pt x="41" y="0"/>
                </a:lnTo>
                <a:lnTo>
                  <a:pt x="32" y="2"/>
                </a:lnTo>
                <a:lnTo>
                  <a:pt x="23" y="8"/>
                </a:lnTo>
                <a:lnTo>
                  <a:pt x="17" y="15"/>
                </a:lnTo>
                <a:lnTo>
                  <a:pt x="15" y="25"/>
                </a:lnTo>
                <a:lnTo>
                  <a:pt x="15" y="25"/>
                </a:lnTo>
                <a:lnTo>
                  <a:pt x="17" y="30"/>
                </a:lnTo>
                <a:lnTo>
                  <a:pt x="19" y="36"/>
                </a:lnTo>
                <a:lnTo>
                  <a:pt x="23" y="41"/>
                </a:lnTo>
                <a:lnTo>
                  <a:pt x="28" y="45"/>
                </a:lnTo>
                <a:lnTo>
                  <a:pt x="28" y="45"/>
                </a:lnTo>
                <a:lnTo>
                  <a:pt x="17" y="53"/>
                </a:lnTo>
                <a:lnTo>
                  <a:pt x="8" y="62"/>
                </a:lnTo>
                <a:lnTo>
                  <a:pt x="2" y="75"/>
                </a:lnTo>
                <a:lnTo>
                  <a:pt x="0" y="90"/>
                </a:lnTo>
                <a:lnTo>
                  <a:pt x="0" y="90"/>
                </a:lnTo>
                <a:lnTo>
                  <a:pt x="0" y="99"/>
                </a:lnTo>
                <a:lnTo>
                  <a:pt x="0" y="99"/>
                </a:lnTo>
                <a:lnTo>
                  <a:pt x="10" y="109"/>
                </a:lnTo>
                <a:lnTo>
                  <a:pt x="19" y="114"/>
                </a:lnTo>
                <a:lnTo>
                  <a:pt x="30" y="120"/>
                </a:lnTo>
                <a:lnTo>
                  <a:pt x="41" y="120"/>
                </a:lnTo>
                <a:lnTo>
                  <a:pt x="41" y="120"/>
                </a:lnTo>
                <a:lnTo>
                  <a:pt x="55" y="120"/>
                </a:lnTo>
                <a:lnTo>
                  <a:pt x="66" y="114"/>
                </a:lnTo>
                <a:lnTo>
                  <a:pt x="75" y="109"/>
                </a:lnTo>
                <a:lnTo>
                  <a:pt x="85" y="99"/>
                </a:lnTo>
                <a:lnTo>
                  <a:pt x="85" y="99"/>
                </a:lnTo>
                <a:lnTo>
                  <a:pt x="85" y="90"/>
                </a:lnTo>
                <a:lnTo>
                  <a:pt x="85" y="90"/>
                </a:lnTo>
                <a:lnTo>
                  <a:pt x="83" y="75"/>
                </a:lnTo>
                <a:lnTo>
                  <a:pt x="77" y="62"/>
                </a:lnTo>
                <a:lnTo>
                  <a:pt x="68" y="53"/>
                </a:lnTo>
                <a:lnTo>
                  <a:pt x="56" y="45"/>
                </a:lnTo>
                <a:lnTo>
                  <a:pt x="56" y="45"/>
                </a:lnTo>
                <a:close/>
                <a:moveTo>
                  <a:pt x="62" y="98"/>
                </a:moveTo>
                <a:lnTo>
                  <a:pt x="62" y="98"/>
                </a:lnTo>
                <a:lnTo>
                  <a:pt x="64" y="101"/>
                </a:lnTo>
                <a:lnTo>
                  <a:pt x="62" y="103"/>
                </a:lnTo>
                <a:lnTo>
                  <a:pt x="62" y="103"/>
                </a:lnTo>
                <a:lnTo>
                  <a:pt x="60" y="105"/>
                </a:lnTo>
                <a:lnTo>
                  <a:pt x="60" y="105"/>
                </a:lnTo>
                <a:lnTo>
                  <a:pt x="56" y="103"/>
                </a:lnTo>
                <a:lnTo>
                  <a:pt x="41" y="90"/>
                </a:lnTo>
                <a:lnTo>
                  <a:pt x="28" y="103"/>
                </a:lnTo>
                <a:lnTo>
                  <a:pt x="28" y="103"/>
                </a:lnTo>
                <a:lnTo>
                  <a:pt x="25" y="105"/>
                </a:lnTo>
                <a:lnTo>
                  <a:pt x="25" y="105"/>
                </a:lnTo>
                <a:lnTo>
                  <a:pt x="21" y="103"/>
                </a:lnTo>
                <a:lnTo>
                  <a:pt x="21" y="103"/>
                </a:lnTo>
                <a:lnTo>
                  <a:pt x="21" y="101"/>
                </a:lnTo>
                <a:lnTo>
                  <a:pt x="21" y="98"/>
                </a:lnTo>
                <a:lnTo>
                  <a:pt x="36" y="84"/>
                </a:lnTo>
                <a:lnTo>
                  <a:pt x="21" y="69"/>
                </a:lnTo>
                <a:lnTo>
                  <a:pt x="21" y="69"/>
                </a:lnTo>
                <a:lnTo>
                  <a:pt x="21" y="66"/>
                </a:lnTo>
                <a:lnTo>
                  <a:pt x="21" y="64"/>
                </a:lnTo>
                <a:lnTo>
                  <a:pt x="21" y="64"/>
                </a:lnTo>
                <a:lnTo>
                  <a:pt x="25" y="62"/>
                </a:lnTo>
                <a:lnTo>
                  <a:pt x="28" y="64"/>
                </a:lnTo>
                <a:lnTo>
                  <a:pt x="41" y="77"/>
                </a:lnTo>
                <a:lnTo>
                  <a:pt x="56" y="64"/>
                </a:lnTo>
                <a:lnTo>
                  <a:pt x="56" y="64"/>
                </a:lnTo>
                <a:lnTo>
                  <a:pt x="60" y="62"/>
                </a:lnTo>
                <a:lnTo>
                  <a:pt x="62" y="64"/>
                </a:lnTo>
                <a:lnTo>
                  <a:pt x="62" y="64"/>
                </a:lnTo>
                <a:lnTo>
                  <a:pt x="64" y="66"/>
                </a:lnTo>
                <a:lnTo>
                  <a:pt x="62" y="69"/>
                </a:lnTo>
                <a:lnTo>
                  <a:pt x="49" y="84"/>
                </a:lnTo>
                <a:lnTo>
                  <a:pt x="62" y="9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1083"/>
          <p:cNvSpPr>
            <a:spLocks/>
          </p:cNvSpPr>
          <p:nvPr/>
        </p:nvSpPr>
        <p:spPr bwMode="auto">
          <a:xfrm>
            <a:off x="5703483" y="5333789"/>
            <a:ext cx="17404" cy="69614"/>
          </a:xfrm>
          <a:custGeom>
            <a:avLst/>
            <a:gdLst>
              <a:gd name="T0" fmla="*/ 2 w 5"/>
              <a:gd name="T1" fmla="*/ 0 h 20"/>
              <a:gd name="T2" fmla="*/ 2 w 5"/>
              <a:gd name="T3" fmla="*/ 0 h 20"/>
              <a:gd name="T4" fmla="*/ 0 w 5"/>
              <a:gd name="T5" fmla="*/ 0 h 20"/>
              <a:gd name="T6" fmla="*/ 0 w 5"/>
              <a:gd name="T7" fmla="*/ 1 h 20"/>
              <a:gd name="T8" fmla="*/ 0 w 5"/>
              <a:gd name="T9" fmla="*/ 3 h 20"/>
              <a:gd name="T10" fmla="*/ 0 w 5"/>
              <a:gd name="T11" fmla="*/ 7 h 20"/>
              <a:gd name="T12" fmla="*/ 0 w 5"/>
              <a:gd name="T13" fmla="*/ 11 h 20"/>
              <a:gd name="T14" fmla="*/ 0 w 5"/>
              <a:gd name="T15" fmla="*/ 15 h 20"/>
              <a:gd name="T16" fmla="*/ 0 w 5"/>
              <a:gd name="T17" fmla="*/ 18 h 20"/>
              <a:gd name="T18" fmla="*/ 0 w 5"/>
              <a:gd name="T19" fmla="*/ 18 h 20"/>
              <a:gd name="T20" fmla="*/ 0 w 5"/>
              <a:gd name="T21" fmla="*/ 18 h 20"/>
              <a:gd name="T22" fmla="*/ 2 w 5"/>
              <a:gd name="T23" fmla="*/ 20 h 20"/>
              <a:gd name="T24" fmla="*/ 2 w 5"/>
              <a:gd name="T25" fmla="*/ 20 h 20"/>
              <a:gd name="T26" fmla="*/ 5 w 5"/>
              <a:gd name="T27" fmla="*/ 18 h 20"/>
              <a:gd name="T28" fmla="*/ 5 w 5"/>
              <a:gd name="T29" fmla="*/ 18 h 20"/>
              <a:gd name="T30" fmla="*/ 5 w 5"/>
              <a:gd name="T31" fmla="*/ 15 h 20"/>
              <a:gd name="T32" fmla="*/ 5 w 5"/>
              <a:gd name="T33" fmla="*/ 11 h 20"/>
              <a:gd name="T34" fmla="*/ 5 w 5"/>
              <a:gd name="T35" fmla="*/ 7 h 20"/>
              <a:gd name="T36" fmla="*/ 5 w 5"/>
              <a:gd name="T37" fmla="*/ 3 h 20"/>
              <a:gd name="T38" fmla="*/ 5 w 5"/>
              <a:gd name="T39" fmla="*/ 1 h 20"/>
              <a:gd name="T40" fmla="*/ 5 w 5"/>
              <a:gd name="T41" fmla="*/ 1 h 20"/>
              <a:gd name="T42" fmla="*/ 5 w 5"/>
              <a:gd name="T43" fmla="*/ 0 h 20"/>
              <a:gd name="T44" fmla="*/ 2 w 5"/>
              <a:gd name="T45" fmla="*/ 0 h 20"/>
              <a:gd name="T46" fmla="*/ 2 w 5"/>
              <a:gd name="T4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" h="20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7"/>
                </a:lnTo>
                <a:lnTo>
                  <a:pt x="0" y="11"/>
                </a:lnTo>
                <a:lnTo>
                  <a:pt x="0" y="15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2" y="20"/>
                </a:lnTo>
                <a:lnTo>
                  <a:pt x="2" y="20"/>
                </a:lnTo>
                <a:lnTo>
                  <a:pt x="5" y="18"/>
                </a:lnTo>
                <a:lnTo>
                  <a:pt x="5" y="18"/>
                </a:lnTo>
                <a:lnTo>
                  <a:pt x="5" y="15"/>
                </a:lnTo>
                <a:lnTo>
                  <a:pt x="5" y="11"/>
                </a:lnTo>
                <a:lnTo>
                  <a:pt x="5" y="7"/>
                </a:lnTo>
                <a:lnTo>
                  <a:pt x="5" y="3"/>
                </a:lnTo>
                <a:lnTo>
                  <a:pt x="5" y="1"/>
                </a:lnTo>
                <a:lnTo>
                  <a:pt x="5" y="1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1084"/>
          <p:cNvSpPr>
            <a:spLocks/>
          </p:cNvSpPr>
          <p:nvPr/>
        </p:nvSpPr>
        <p:spPr bwMode="auto">
          <a:xfrm>
            <a:off x="5651271" y="5469536"/>
            <a:ext cx="358513" cy="261053"/>
          </a:xfrm>
          <a:custGeom>
            <a:avLst/>
            <a:gdLst>
              <a:gd name="T0" fmla="*/ 78 w 103"/>
              <a:gd name="T1" fmla="*/ 0 h 75"/>
              <a:gd name="T2" fmla="*/ 78 w 103"/>
              <a:gd name="T3" fmla="*/ 0 h 75"/>
              <a:gd name="T4" fmla="*/ 71 w 103"/>
              <a:gd name="T5" fmla="*/ 7 h 75"/>
              <a:gd name="T6" fmla="*/ 60 w 103"/>
              <a:gd name="T7" fmla="*/ 13 h 75"/>
              <a:gd name="T8" fmla="*/ 60 w 103"/>
              <a:gd name="T9" fmla="*/ 13 h 75"/>
              <a:gd name="T10" fmla="*/ 52 w 103"/>
              <a:gd name="T11" fmla="*/ 13 h 75"/>
              <a:gd name="T12" fmla="*/ 52 w 103"/>
              <a:gd name="T13" fmla="*/ 13 h 75"/>
              <a:gd name="T14" fmla="*/ 43 w 103"/>
              <a:gd name="T15" fmla="*/ 13 h 75"/>
              <a:gd name="T16" fmla="*/ 43 w 103"/>
              <a:gd name="T17" fmla="*/ 13 h 75"/>
              <a:gd name="T18" fmla="*/ 33 w 103"/>
              <a:gd name="T19" fmla="*/ 7 h 75"/>
              <a:gd name="T20" fmla="*/ 24 w 103"/>
              <a:gd name="T21" fmla="*/ 0 h 75"/>
              <a:gd name="T22" fmla="*/ 24 w 103"/>
              <a:gd name="T23" fmla="*/ 0 h 75"/>
              <a:gd name="T24" fmla="*/ 15 w 103"/>
              <a:gd name="T25" fmla="*/ 7 h 75"/>
              <a:gd name="T26" fmla="*/ 7 w 103"/>
              <a:gd name="T27" fmla="*/ 19 h 75"/>
              <a:gd name="T28" fmla="*/ 2 w 103"/>
              <a:gd name="T29" fmla="*/ 30 h 75"/>
              <a:gd name="T30" fmla="*/ 0 w 103"/>
              <a:gd name="T31" fmla="*/ 43 h 75"/>
              <a:gd name="T32" fmla="*/ 0 w 103"/>
              <a:gd name="T33" fmla="*/ 56 h 75"/>
              <a:gd name="T34" fmla="*/ 0 w 103"/>
              <a:gd name="T35" fmla="*/ 56 h 75"/>
              <a:gd name="T36" fmla="*/ 11 w 103"/>
              <a:gd name="T37" fmla="*/ 64 h 75"/>
              <a:gd name="T38" fmla="*/ 24 w 103"/>
              <a:gd name="T39" fmla="*/ 69 h 75"/>
              <a:gd name="T40" fmla="*/ 37 w 103"/>
              <a:gd name="T41" fmla="*/ 73 h 75"/>
              <a:gd name="T42" fmla="*/ 52 w 103"/>
              <a:gd name="T43" fmla="*/ 75 h 75"/>
              <a:gd name="T44" fmla="*/ 52 w 103"/>
              <a:gd name="T45" fmla="*/ 75 h 75"/>
              <a:gd name="T46" fmla="*/ 65 w 103"/>
              <a:gd name="T47" fmla="*/ 73 h 75"/>
              <a:gd name="T48" fmla="*/ 78 w 103"/>
              <a:gd name="T49" fmla="*/ 69 h 75"/>
              <a:gd name="T50" fmla="*/ 92 w 103"/>
              <a:gd name="T51" fmla="*/ 64 h 75"/>
              <a:gd name="T52" fmla="*/ 103 w 103"/>
              <a:gd name="T53" fmla="*/ 56 h 75"/>
              <a:gd name="T54" fmla="*/ 103 w 103"/>
              <a:gd name="T55" fmla="*/ 43 h 75"/>
              <a:gd name="T56" fmla="*/ 103 w 103"/>
              <a:gd name="T57" fmla="*/ 43 h 75"/>
              <a:gd name="T58" fmla="*/ 101 w 103"/>
              <a:gd name="T59" fmla="*/ 30 h 75"/>
              <a:gd name="T60" fmla="*/ 95 w 103"/>
              <a:gd name="T61" fmla="*/ 19 h 75"/>
              <a:gd name="T62" fmla="*/ 88 w 103"/>
              <a:gd name="T63" fmla="*/ 7 h 75"/>
              <a:gd name="T64" fmla="*/ 78 w 103"/>
              <a:gd name="T65" fmla="*/ 0 h 75"/>
              <a:gd name="T66" fmla="*/ 78 w 103"/>
              <a:gd name="T6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3" h="75">
                <a:moveTo>
                  <a:pt x="78" y="0"/>
                </a:moveTo>
                <a:lnTo>
                  <a:pt x="78" y="0"/>
                </a:lnTo>
                <a:lnTo>
                  <a:pt x="71" y="7"/>
                </a:lnTo>
                <a:lnTo>
                  <a:pt x="60" y="13"/>
                </a:lnTo>
                <a:lnTo>
                  <a:pt x="60" y="13"/>
                </a:lnTo>
                <a:lnTo>
                  <a:pt x="52" y="13"/>
                </a:lnTo>
                <a:lnTo>
                  <a:pt x="52" y="13"/>
                </a:lnTo>
                <a:lnTo>
                  <a:pt x="43" y="13"/>
                </a:lnTo>
                <a:lnTo>
                  <a:pt x="43" y="13"/>
                </a:lnTo>
                <a:lnTo>
                  <a:pt x="33" y="7"/>
                </a:lnTo>
                <a:lnTo>
                  <a:pt x="24" y="0"/>
                </a:lnTo>
                <a:lnTo>
                  <a:pt x="24" y="0"/>
                </a:lnTo>
                <a:lnTo>
                  <a:pt x="15" y="7"/>
                </a:lnTo>
                <a:lnTo>
                  <a:pt x="7" y="19"/>
                </a:lnTo>
                <a:lnTo>
                  <a:pt x="2" y="30"/>
                </a:lnTo>
                <a:lnTo>
                  <a:pt x="0" y="43"/>
                </a:lnTo>
                <a:lnTo>
                  <a:pt x="0" y="56"/>
                </a:lnTo>
                <a:lnTo>
                  <a:pt x="0" y="56"/>
                </a:lnTo>
                <a:lnTo>
                  <a:pt x="11" y="64"/>
                </a:lnTo>
                <a:lnTo>
                  <a:pt x="24" y="69"/>
                </a:lnTo>
                <a:lnTo>
                  <a:pt x="37" y="73"/>
                </a:lnTo>
                <a:lnTo>
                  <a:pt x="52" y="75"/>
                </a:lnTo>
                <a:lnTo>
                  <a:pt x="52" y="75"/>
                </a:lnTo>
                <a:lnTo>
                  <a:pt x="65" y="73"/>
                </a:lnTo>
                <a:lnTo>
                  <a:pt x="78" y="69"/>
                </a:lnTo>
                <a:lnTo>
                  <a:pt x="92" y="64"/>
                </a:lnTo>
                <a:lnTo>
                  <a:pt x="103" y="56"/>
                </a:lnTo>
                <a:lnTo>
                  <a:pt x="103" y="43"/>
                </a:lnTo>
                <a:lnTo>
                  <a:pt x="103" y="43"/>
                </a:lnTo>
                <a:lnTo>
                  <a:pt x="101" y="30"/>
                </a:lnTo>
                <a:lnTo>
                  <a:pt x="95" y="19"/>
                </a:lnTo>
                <a:lnTo>
                  <a:pt x="88" y="7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Freeform 1085"/>
          <p:cNvSpPr>
            <a:spLocks/>
          </p:cNvSpPr>
          <p:nvPr/>
        </p:nvSpPr>
        <p:spPr bwMode="auto">
          <a:xfrm>
            <a:off x="5734808" y="5246772"/>
            <a:ext cx="194918" cy="236687"/>
          </a:xfrm>
          <a:custGeom>
            <a:avLst/>
            <a:gdLst>
              <a:gd name="T0" fmla="*/ 28 w 56"/>
              <a:gd name="T1" fmla="*/ 0 h 68"/>
              <a:gd name="T2" fmla="*/ 28 w 56"/>
              <a:gd name="T3" fmla="*/ 0 h 68"/>
              <a:gd name="T4" fmla="*/ 17 w 56"/>
              <a:gd name="T5" fmla="*/ 2 h 68"/>
              <a:gd name="T6" fmla="*/ 8 w 56"/>
              <a:gd name="T7" fmla="*/ 8 h 68"/>
              <a:gd name="T8" fmla="*/ 2 w 56"/>
              <a:gd name="T9" fmla="*/ 15 h 68"/>
              <a:gd name="T10" fmla="*/ 0 w 56"/>
              <a:gd name="T11" fmla="*/ 21 h 68"/>
              <a:gd name="T12" fmla="*/ 0 w 56"/>
              <a:gd name="T13" fmla="*/ 25 h 68"/>
              <a:gd name="T14" fmla="*/ 0 w 56"/>
              <a:gd name="T15" fmla="*/ 43 h 68"/>
              <a:gd name="T16" fmla="*/ 0 w 56"/>
              <a:gd name="T17" fmla="*/ 43 h 68"/>
              <a:gd name="T18" fmla="*/ 0 w 56"/>
              <a:gd name="T19" fmla="*/ 49 h 68"/>
              <a:gd name="T20" fmla="*/ 4 w 56"/>
              <a:gd name="T21" fmla="*/ 56 h 68"/>
              <a:gd name="T22" fmla="*/ 4 w 56"/>
              <a:gd name="T23" fmla="*/ 56 h 68"/>
              <a:gd name="T24" fmla="*/ 11 w 56"/>
              <a:gd name="T25" fmla="*/ 62 h 68"/>
              <a:gd name="T26" fmla="*/ 21 w 56"/>
              <a:gd name="T27" fmla="*/ 68 h 68"/>
              <a:gd name="T28" fmla="*/ 21 w 56"/>
              <a:gd name="T29" fmla="*/ 68 h 68"/>
              <a:gd name="T30" fmla="*/ 28 w 56"/>
              <a:gd name="T31" fmla="*/ 68 h 68"/>
              <a:gd name="T32" fmla="*/ 28 w 56"/>
              <a:gd name="T33" fmla="*/ 68 h 68"/>
              <a:gd name="T34" fmla="*/ 36 w 56"/>
              <a:gd name="T35" fmla="*/ 68 h 68"/>
              <a:gd name="T36" fmla="*/ 36 w 56"/>
              <a:gd name="T37" fmla="*/ 68 h 68"/>
              <a:gd name="T38" fmla="*/ 45 w 56"/>
              <a:gd name="T39" fmla="*/ 62 h 68"/>
              <a:gd name="T40" fmla="*/ 53 w 56"/>
              <a:gd name="T41" fmla="*/ 56 h 68"/>
              <a:gd name="T42" fmla="*/ 53 w 56"/>
              <a:gd name="T43" fmla="*/ 56 h 68"/>
              <a:gd name="T44" fmla="*/ 54 w 56"/>
              <a:gd name="T45" fmla="*/ 49 h 68"/>
              <a:gd name="T46" fmla="*/ 56 w 56"/>
              <a:gd name="T47" fmla="*/ 43 h 68"/>
              <a:gd name="T48" fmla="*/ 56 w 56"/>
              <a:gd name="T49" fmla="*/ 25 h 68"/>
              <a:gd name="T50" fmla="*/ 56 w 56"/>
              <a:gd name="T51" fmla="*/ 25 h 68"/>
              <a:gd name="T52" fmla="*/ 56 w 56"/>
              <a:gd name="T53" fmla="*/ 21 h 68"/>
              <a:gd name="T54" fmla="*/ 54 w 56"/>
              <a:gd name="T55" fmla="*/ 15 h 68"/>
              <a:gd name="T56" fmla="*/ 47 w 56"/>
              <a:gd name="T57" fmla="*/ 8 h 68"/>
              <a:gd name="T58" fmla="*/ 39 w 56"/>
              <a:gd name="T59" fmla="*/ 2 h 68"/>
              <a:gd name="T60" fmla="*/ 28 w 56"/>
              <a:gd name="T61" fmla="*/ 0 h 68"/>
              <a:gd name="T62" fmla="*/ 28 w 56"/>
              <a:gd name="T6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68">
                <a:moveTo>
                  <a:pt x="28" y="0"/>
                </a:moveTo>
                <a:lnTo>
                  <a:pt x="28" y="0"/>
                </a:lnTo>
                <a:lnTo>
                  <a:pt x="17" y="2"/>
                </a:lnTo>
                <a:lnTo>
                  <a:pt x="8" y="8"/>
                </a:lnTo>
                <a:lnTo>
                  <a:pt x="2" y="15"/>
                </a:lnTo>
                <a:lnTo>
                  <a:pt x="0" y="21"/>
                </a:lnTo>
                <a:lnTo>
                  <a:pt x="0" y="25"/>
                </a:lnTo>
                <a:lnTo>
                  <a:pt x="0" y="43"/>
                </a:lnTo>
                <a:lnTo>
                  <a:pt x="0" y="43"/>
                </a:lnTo>
                <a:lnTo>
                  <a:pt x="0" y="49"/>
                </a:lnTo>
                <a:lnTo>
                  <a:pt x="4" y="56"/>
                </a:lnTo>
                <a:lnTo>
                  <a:pt x="4" y="56"/>
                </a:lnTo>
                <a:lnTo>
                  <a:pt x="11" y="62"/>
                </a:lnTo>
                <a:lnTo>
                  <a:pt x="21" y="68"/>
                </a:lnTo>
                <a:lnTo>
                  <a:pt x="21" y="68"/>
                </a:lnTo>
                <a:lnTo>
                  <a:pt x="28" y="68"/>
                </a:lnTo>
                <a:lnTo>
                  <a:pt x="28" y="68"/>
                </a:lnTo>
                <a:lnTo>
                  <a:pt x="36" y="68"/>
                </a:lnTo>
                <a:lnTo>
                  <a:pt x="36" y="68"/>
                </a:lnTo>
                <a:lnTo>
                  <a:pt x="45" y="62"/>
                </a:lnTo>
                <a:lnTo>
                  <a:pt x="53" y="56"/>
                </a:lnTo>
                <a:lnTo>
                  <a:pt x="53" y="56"/>
                </a:lnTo>
                <a:lnTo>
                  <a:pt x="54" y="49"/>
                </a:lnTo>
                <a:lnTo>
                  <a:pt x="56" y="43"/>
                </a:lnTo>
                <a:lnTo>
                  <a:pt x="56" y="25"/>
                </a:lnTo>
                <a:lnTo>
                  <a:pt x="56" y="25"/>
                </a:lnTo>
                <a:lnTo>
                  <a:pt x="56" y="21"/>
                </a:lnTo>
                <a:lnTo>
                  <a:pt x="54" y="15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28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Freeform 1086"/>
          <p:cNvSpPr>
            <a:spLocks/>
          </p:cNvSpPr>
          <p:nvPr/>
        </p:nvSpPr>
        <p:spPr bwMode="auto">
          <a:xfrm>
            <a:off x="5922765" y="5333789"/>
            <a:ext cx="13923" cy="69614"/>
          </a:xfrm>
          <a:custGeom>
            <a:avLst/>
            <a:gdLst>
              <a:gd name="T0" fmla="*/ 2 w 4"/>
              <a:gd name="T1" fmla="*/ 0 h 20"/>
              <a:gd name="T2" fmla="*/ 2 w 4"/>
              <a:gd name="T3" fmla="*/ 0 h 20"/>
              <a:gd name="T4" fmla="*/ 0 w 4"/>
              <a:gd name="T5" fmla="*/ 1 h 20"/>
              <a:gd name="T6" fmla="*/ 0 w 4"/>
              <a:gd name="T7" fmla="*/ 3 h 20"/>
              <a:gd name="T8" fmla="*/ 0 w 4"/>
              <a:gd name="T9" fmla="*/ 7 h 20"/>
              <a:gd name="T10" fmla="*/ 0 w 4"/>
              <a:gd name="T11" fmla="*/ 11 h 20"/>
              <a:gd name="T12" fmla="*/ 0 w 4"/>
              <a:gd name="T13" fmla="*/ 15 h 20"/>
              <a:gd name="T14" fmla="*/ 0 w 4"/>
              <a:gd name="T15" fmla="*/ 18 h 20"/>
              <a:gd name="T16" fmla="*/ 0 w 4"/>
              <a:gd name="T17" fmla="*/ 18 h 20"/>
              <a:gd name="T18" fmla="*/ 2 w 4"/>
              <a:gd name="T19" fmla="*/ 20 h 20"/>
              <a:gd name="T20" fmla="*/ 2 w 4"/>
              <a:gd name="T21" fmla="*/ 20 h 20"/>
              <a:gd name="T22" fmla="*/ 4 w 4"/>
              <a:gd name="T23" fmla="*/ 18 h 20"/>
              <a:gd name="T24" fmla="*/ 4 w 4"/>
              <a:gd name="T25" fmla="*/ 15 h 20"/>
              <a:gd name="T26" fmla="*/ 4 w 4"/>
              <a:gd name="T27" fmla="*/ 11 h 20"/>
              <a:gd name="T28" fmla="*/ 4 w 4"/>
              <a:gd name="T29" fmla="*/ 7 h 20"/>
              <a:gd name="T30" fmla="*/ 4 w 4"/>
              <a:gd name="T31" fmla="*/ 3 h 20"/>
              <a:gd name="T32" fmla="*/ 4 w 4"/>
              <a:gd name="T33" fmla="*/ 1 h 20"/>
              <a:gd name="T34" fmla="*/ 4 w 4"/>
              <a:gd name="T35" fmla="*/ 1 h 20"/>
              <a:gd name="T36" fmla="*/ 2 w 4"/>
              <a:gd name="T37" fmla="*/ 0 h 20"/>
              <a:gd name="T38" fmla="*/ 2 w 4"/>
              <a:gd name="T3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" h="20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7"/>
                </a:lnTo>
                <a:lnTo>
                  <a:pt x="0" y="11"/>
                </a:lnTo>
                <a:lnTo>
                  <a:pt x="0" y="15"/>
                </a:lnTo>
                <a:lnTo>
                  <a:pt x="0" y="18"/>
                </a:lnTo>
                <a:lnTo>
                  <a:pt x="0" y="18"/>
                </a:lnTo>
                <a:lnTo>
                  <a:pt x="2" y="20"/>
                </a:lnTo>
                <a:lnTo>
                  <a:pt x="2" y="20"/>
                </a:lnTo>
                <a:lnTo>
                  <a:pt x="4" y="18"/>
                </a:lnTo>
                <a:lnTo>
                  <a:pt x="4" y="15"/>
                </a:lnTo>
                <a:lnTo>
                  <a:pt x="4" y="11"/>
                </a:lnTo>
                <a:lnTo>
                  <a:pt x="4" y="7"/>
                </a:lnTo>
                <a:lnTo>
                  <a:pt x="4" y="3"/>
                </a:lnTo>
                <a:lnTo>
                  <a:pt x="4" y="1"/>
                </a:lnTo>
                <a:lnTo>
                  <a:pt x="4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Freeform 1087"/>
          <p:cNvSpPr>
            <a:spLocks/>
          </p:cNvSpPr>
          <p:nvPr/>
        </p:nvSpPr>
        <p:spPr bwMode="auto">
          <a:xfrm>
            <a:off x="5727847" y="5333789"/>
            <a:ext cx="13923" cy="69614"/>
          </a:xfrm>
          <a:custGeom>
            <a:avLst/>
            <a:gdLst>
              <a:gd name="T0" fmla="*/ 2 w 4"/>
              <a:gd name="T1" fmla="*/ 0 h 20"/>
              <a:gd name="T2" fmla="*/ 2 w 4"/>
              <a:gd name="T3" fmla="*/ 0 h 20"/>
              <a:gd name="T4" fmla="*/ 0 w 4"/>
              <a:gd name="T5" fmla="*/ 1 h 20"/>
              <a:gd name="T6" fmla="*/ 0 w 4"/>
              <a:gd name="T7" fmla="*/ 5 h 20"/>
              <a:gd name="T8" fmla="*/ 0 w 4"/>
              <a:gd name="T9" fmla="*/ 9 h 20"/>
              <a:gd name="T10" fmla="*/ 0 w 4"/>
              <a:gd name="T11" fmla="*/ 11 h 20"/>
              <a:gd name="T12" fmla="*/ 0 w 4"/>
              <a:gd name="T13" fmla="*/ 16 h 20"/>
              <a:gd name="T14" fmla="*/ 0 w 4"/>
              <a:gd name="T15" fmla="*/ 18 h 20"/>
              <a:gd name="T16" fmla="*/ 0 w 4"/>
              <a:gd name="T17" fmla="*/ 18 h 20"/>
              <a:gd name="T18" fmla="*/ 2 w 4"/>
              <a:gd name="T19" fmla="*/ 20 h 20"/>
              <a:gd name="T20" fmla="*/ 2 w 4"/>
              <a:gd name="T21" fmla="*/ 20 h 20"/>
              <a:gd name="T22" fmla="*/ 4 w 4"/>
              <a:gd name="T23" fmla="*/ 18 h 20"/>
              <a:gd name="T24" fmla="*/ 4 w 4"/>
              <a:gd name="T25" fmla="*/ 16 h 20"/>
              <a:gd name="T26" fmla="*/ 4 w 4"/>
              <a:gd name="T27" fmla="*/ 11 h 20"/>
              <a:gd name="T28" fmla="*/ 4 w 4"/>
              <a:gd name="T29" fmla="*/ 9 h 20"/>
              <a:gd name="T30" fmla="*/ 4 w 4"/>
              <a:gd name="T31" fmla="*/ 5 h 20"/>
              <a:gd name="T32" fmla="*/ 4 w 4"/>
              <a:gd name="T33" fmla="*/ 1 h 20"/>
              <a:gd name="T34" fmla="*/ 4 w 4"/>
              <a:gd name="T35" fmla="*/ 1 h 20"/>
              <a:gd name="T36" fmla="*/ 2 w 4"/>
              <a:gd name="T37" fmla="*/ 0 h 20"/>
              <a:gd name="T38" fmla="*/ 2 w 4"/>
              <a:gd name="T3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" h="20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0" y="5"/>
                </a:lnTo>
                <a:lnTo>
                  <a:pt x="0" y="9"/>
                </a:lnTo>
                <a:lnTo>
                  <a:pt x="0" y="11"/>
                </a:lnTo>
                <a:lnTo>
                  <a:pt x="0" y="16"/>
                </a:lnTo>
                <a:lnTo>
                  <a:pt x="0" y="18"/>
                </a:lnTo>
                <a:lnTo>
                  <a:pt x="0" y="18"/>
                </a:lnTo>
                <a:lnTo>
                  <a:pt x="2" y="20"/>
                </a:lnTo>
                <a:lnTo>
                  <a:pt x="2" y="20"/>
                </a:lnTo>
                <a:lnTo>
                  <a:pt x="4" y="18"/>
                </a:lnTo>
                <a:lnTo>
                  <a:pt x="4" y="16"/>
                </a:lnTo>
                <a:lnTo>
                  <a:pt x="4" y="11"/>
                </a:lnTo>
                <a:lnTo>
                  <a:pt x="4" y="9"/>
                </a:lnTo>
                <a:lnTo>
                  <a:pt x="4" y="5"/>
                </a:lnTo>
                <a:lnTo>
                  <a:pt x="4" y="1"/>
                </a:lnTo>
                <a:lnTo>
                  <a:pt x="4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Freeform 1088"/>
          <p:cNvSpPr>
            <a:spLocks/>
          </p:cNvSpPr>
          <p:nvPr/>
        </p:nvSpPr>
        <p:spPr bwMode="auto">
          <a:xfrm>
            <a:off x="5943649" y="5333789"/>
            <a:ext cx="27846" cy="69614"/>
          </a:xfrm>
          <a:custGeom>
            <a:avLst/>
            <a:gdLst>
              <a:gd name="T0" fmla="*/ 4 w 8"/>
              <a:gd name="T1" fmla="*/ 0 h 20"/>
              <a:gd name="T2" fmla="*/ 4 w 8"/>
              <a:gd name="T3" fmla="*/ 0 h 20"/>
              <a:gd name="T4" fmla="*/ 0 w 8"/>
              <a:gd name="T5" fmla="*/ 0 h 20"/>
              <a:gd name="T6" fmla="*/ 0 w 8"/>
              <a:gd name="T7" fmla="*/ 1 h 20"/>
              <a:gd name="T8" fmla="*/ 0 w 8"/>
              <a:gd name="T9" fmla="*/ 3 h 20"/>
              <a:gd name="T10" fmla="*/ 0 w 8"/>
              <a:gd name="T11" fmla="*/ 7 h 20"/>
              <a:gd name="T12" fmla="*/ 0 w 8"/>
              <a:gd name="T13" fmla="*/ 11 h 20"/>
              <a:gd name="T14" fmla="*/ 0 w 8"/>
              <a:gd name="T15" fmla="*/ 15 h 20"/>
              <a:gd name="T16" fmla="*/ 0 w 8"/>
              <a:gd name="T17" fmla="*/ 18 h 20"/>
              <a:gd name="T18" fmla="*/ 0 w 8"/>
              <a:gd name="T19" fmla="*/ 18 h 20"/>
              <a:gd name="T20" fmla="*/ 0 w 8"/>
              <a:gd name="T21" fmla="*/ 18 h 20"/>
              <a:gd name="T22" fmla="*/ 4 w 8"/>
              <a:gd name="T23" fmla="*/ 20 h 20"/>
              <a:gd name="T24" fmla="*/ 4 w 8"/>
              <a:gd name="T25" fmla="*/ 20 h 20"/>
              <a:gd name="T26" fmla="*/ 6 w 8"/>
              <a:gd name="T27" fmla="*/ 18 h 20"/>
              <a:gd name="T28" fmla="*/ 8 w 8"/>
              <a:gd name="T29" fmla="*/ 18 h 20"/>
              <a:gd name="T30" fmla="*/ 8 w 8"/>
              <a:gd name="T31" fmla="*/ 15 h 20"/>
              <a:gd name="T32" fmla="*/ 8 w 8"/>
              <a:gd name="T33" fmla="*/ 11 h 20"/>
              <a:gd name="T34" fmla="*/ 8 w 8"/>
              <a:gd name="T35" fmla="*/ 7 h 20"/>
              <a:gd name="T36" fmla="*/ 8 w 8"/>
              <a:gd name="T37" fmla="*/ 3 h 20"/>
              <a:gd name="T38" fmla="*/ 8 w 8"/>
              <a:gd name="T39" fmla="*/ 1 h 20"/>
              <a:gd name="T40" fmla="*/ 8 w 8"/>
              <a:gd name="T41" fmla="*/ 1 h 20"/>
              <a:gd name="T42" fmla="*/ 6 w 8"/>
              <a:gd name="T43" fmla="*/ 0 h 20"/>
              <a:gd name="T44" fmla="*/ 4 w 8"/>
              <a:gd name="T45" fmla="*/ 0 h 20"/>
              <a:gd name="T46" fmla="*/ 4 w 8"/>
              <a:gd name="T4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" h="2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7"/>
                </a:lnTo>
                <a:lnTo>
                  <a:pt x="0" y="11"/>
                </a:lnTo>
                <a:lnTo>
                  <a:pt x="0" y="15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4" y="20"/>
                </a:lnTo>
                <a:lnTo>
                  <a:pt x="4" y="20"/>
                </a:lnTo>
                <a:lnTo>
                  <a:pt x="6" y="18"/>
                </a:lnTo>
                <a:lnTo>
                  <a:pt x="8" y="18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8" y="3"/>
                </a:lnTo>
                <a:lnTo>
                  <a:pt x="8" y="1"/>
                </a:lnTo>
                <a:lnTo>
                  <a:pt x="8" y="1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Freeform 1089"/>
          <p:cNvSpPr>
            <a:spLocks/>
          </p:cNvSpPr>
          <p:nvPr/>
        </p:nvSpPr>
        <p:spPr bwMode="auto">
          <a:xfrm>
            <a:off x="5713924" y="5229369"/>
            <a:ext cx="236687" cy="121826"/>
          </a:xfrm>
          <a:custGeom>
            <a:avLst/>
            <a:gdLst>
              <a:gd name="T0" fmla="*/ 64 w 68"/>
              <a:gd name="T1" fmla="*/ 16 h 35"/>
              <a:gd name="T2" fmla="*/ 59 w 68"/>
              <a:gd name="T3" fmla="*/ 7 h 35"/>
              <a:gd name="T4" fmla="*/ 49 w 68"/>
              <a:gd name="T5" fmla="*/ 1 h 35"/>
              <a:gd name="T6" fmla="*/ 40 w 68"/>
              <a:gd name="T7" fmla="*/ 0 h 35"/>
              <a:gd name="T8" fmla="*/ 34 w 68"/>
              <a:gd name="T9" fmla="*/ 0 h 35"/>
              <a:gd name="T10" fmla="*/ 29 w 68"/>
              <a:gd name="T11" fmla="*/ 0 h 35"/>
              <a:gd name="T12" fmla="*/ 23 w 68"/>
              <a:gd name="T13" fmla="*/ 0 h 35"/>
              <a:gd name="T14" fmla="*/ 17 w 68"/>
              <a:gd name="T15" fmla="*/ 1 h 35"/>
              <a:gd name="T16" fmla="*/ 8 w 68"/>
              <a:gd name="T17" fmla="*/ 7 h 35"/>
              <a:gd name="T18" fmla="*/ 2 w 68"/>
              <a:gd name="T19" fmla="*/ 16 h 35"/>
              <a:gd name="T20" fmla="*/ 0 w 68"/>
              <a:gd name="T21" fmla="*/ 28 h 35"/>
              <a:gd name="T22" fmla="*/ 0 w 68"/>
              <a:gd name="T23" fmla="*/ 30 h 35"/>
              <a:gd name="T24" fmla="*/ 0 w 68"/>
              <a:gd name="T25" fmla="*/ 24 h 35"/>
              <a:gd name="T26" fmla="*/ 0 w 68"/>
              <a:gd name="T27" fmla="*/ 28 h 35"/>
              <a:gd name="T28" fmla="*/ 0 w 68"/>
              <a:gd name="T29" fmla="*/ 33 h 35"/>
              <a:gd name="T30" fmla="*/ 0 w 68"/>
              <a:gd name="T31" fmla="*/ 35 h 35"/>
              <a:gd name="T32" fmla="*/ 2 w 68"/>
              <a:gd name="T33" fmla="*/ 35 h 35"/>
              <a:gd name="T34" fmla="*/ 4 w 68"/>
              <a:gd name="T35" fmla="*/ 33 h 35"/>
              <a:gd name="T36" fmla="*/ 4 w 68"/>
              <a:gd name="T37" fmla="*/ 28 h 35"/>
              <a:gd name="T38" fmla="*/ 4 w 68"/>
              <a:gd name="T39" fmla="*/ 24 h 35"/>
              <a:gd name="T40" fmla="*/ 4 w 68"/>
              <a:gd name="T41" fmla="*/ 30 h 35"/>
              <a:gd name="T42" fmla="*/ 4 w 68"/>
              <a:gd name="T43" fmla="*/ 28 h 35"/>
              <a:gd name="T44" fmla="*/ 6 w 68"/>
              <a:gd name="T45" fmla="*/ 18 h 35"/>
              <a:gd name="T46" fmla="*/ 12 w 68"/>
              <a:gd name="T47" fmla="*/ 11 h 35"/>
              <a:gd name="T48" fmla="*/ 19 w 68"/>
              <a:gd name="T49" fmla="*/ 5 h 35"/>
              <a:gd name="T50" fmla="*/ 29 w 68"/>
              <a:gd name="T51" fmla="*/ 3 h 35"/>
              <a:gd name="T52" fmla="*/ 34 w 68"/>
              <a:gd name="T53" fmla="*/ 3 h 35"/>
              <a:gd name="T54" fmla="*/ 40 w 68"/>
              <a:gd name="T55" fmla="*/ 3 h 35"/>
              <a:gd name="T56" fmla="*/ 49 w 68"/>
              <a:gd name="T57" fmla="*/ 5 h 35"/>
              <a:gd name="T58" fmla="*/ 57 w 68"/>
              <a:gd name="T59" fmla="*/ 11 h 35"/>
              <a:gd name="T60" fmla="*/ 60 w 68"/>
              <a:gd name="T61" fmla="*/ 18 h 35"/>
              <a:gd name="T62" fmla="*/ 62 w 68"/>
              <a:gd name="T63" fmla="*/ 28 h 35"/>
              <a:gd name="T64" fmla="*/ 62 w 68"/>
              <a:gd name="T65" fmla="*/ 30 h 35"/>
              <a:gd name="T66" fmla="*/ 62 w 68"/>
              <a:gd name="T67" fmla="*/ 24 h 35"/>
              <a:gd name="T68" fmla="*/ 62 w 68"/>
              <a:gd name="T69" fmla="*/ 28 h 35"/>
              <a:gd name="T70" fmla="*/ 62 w 68"/>
              <a:gd name="T71" fmla="*/ 33 h 35"/>
              <a:gd name="T72" fmla="*/ 64 w 68"/>
              <a:gd name="T73" fmla="*/ 35 h 35"/>
              <a:gd name="T74" fmla="*/ 66 w 68"/>
              <a:gd name="T75" fmla="*/ 35 h 35"/>
              <a:gd name="T76" fmla="*/ 68 w 68"/>
              <a:gd name="T77" fmla="*/ 33 h 35"/>
              <a:gd name="T78" fmla="*/ 68 w 68"/>
              <a:gd name="T79" fmla="*/ 28 h 35"/>
              <a:gd name="T80" fmla="*/ 68 w 68"/>
              <a:gd name="T81" fmla="*/ 24 h 35"/>
              <a:gd name="T82" fmla="*/ 68 w 68"/>
              <a:gd name="T83" fmla="*/ 30 h 35"/>
              <a:gd name="T84" fmla="*/ 68 w 68"/>
              <a:gd name="T85" fmla="*/ 28 h 35"/>
              <a:gd name="T86" fmla="*/ 66 w 68"/>
              <a:gd name="T87" fmla="*/ 22 h 35"/>
              <a:gd name="T88" fmla="*/ 64 w 68"/>
              <a:gd name="T89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" h="35">
                <a:moveTo>
                  <a:pt x="64" y="16"/>
                </a:moveTo>
                <a:lnTo>
                  <a:pt x="64" y="16"/>
                </a:lnTo>
                <a:lnTo>
                  <a:pt x="59" y="7"/>
                </a:lnTo>
                <a:lnTo>
                  <a:pt x="59" y="7"/>
                </a:lnTo>
                <a:lnTo>
                  <a:pt x="49" y="1"/>
                </a:lnTo>
                <a:lnTo>
                  <a:pt x="49" y="1"/>
                </a:lnTo>
                <a:lnTo>
                  <a:pt x="45" y="0"/>
                </a:lnTo>
                <a:lnTo>
                  <a:pt x="40" y="0"/>
                </a:lnTo>
                <a:lnTo>
                  <a:pt x="36" y="0"/>
                </a:lnTo>
                <a:lnTo>
                  <a:pt x="34" y="0"/>
                </a:lnTo>
                <a:lnTo>
                  <a:pt x="30" y="0"/>
                </a:lnTo>
                <a:lnTo>
                  <a:pt x="29" y="0"/>
                </a:lnTo>
                <a:lnTo>
                  <a:pt x="29" y="0"/>
                </a:lnTo>
                <a:lnTo>
                  <a:pt x="23" y="0"/>
                </a:lnTo>
                <a:lnTo>
                  <a:pt x="17" y="1"/>
                </a:lnTo>
                <a:lnTo>
                  <a:pt x="17" y="1"/>
                </a:lnTo>
                <a:lnTo>
                  <a:pt x="8" y="7"/>
                </a:lnTo>
                <a:lnTo>
                  <a:pt x="8" y="7"/>
                </a:lnTo>
                <a:lnTo>
                  <a:pt x="2" y="16"/>
                </a:lnTo>
                <a:lnTo>
                  <a:pt x="2" y="16"/>
                </a:lnTo>
                <a:lnTo>
                  <a:pt x="0" y="22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0" y="28"/>
                </a:lnTo>
                <a:lnTo>
                  <a:pt x="0" y="31"/>
                </a:lnTo>
                <a:lnTo>
                  <a:pt x="0" y="33"/>
                </a:lnTo>
                <a:lnTo>
                  <a:pt x="0" y="33"/>
                </a:lnTo>
                <a:lnTo>
                  <a:pt x="0" y="35"/>
                </a:lnTo>
                <a:lnTo>
                  <a:pt x="2" y="35"/>
                </a:lnTo>
                <a:lnTo>
                  <a:pt x="2" y="35"/>
                </a:lnTo>
                <a:lnTo>
                  <a:pt x="4" y="35"/>
                </a:lnTo>
                <a:lnTo>
                  <a:pt x="4" y="33"/>
                </a:lnTo>
                <a:lnTo>
                  <a:pt x="4" y="31"/>
                </a:lnTo>
                <a:lnTo>
                  <a:pt x="4" y="28"/>
                </a:lnTo>
                <a:lnTo>
                  <a:pt x="4" y="26"/>
                </a:lnTo>
                <a:lnTo>
                  <a:pt x="4" y="24"/>
                </a:lnTo>
                <a:lnTo>
                  <a:pt x="4" y="22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4" y="28"/>
                </a:lnTo>
                <a:lnTo>
                  <a:pt x="6" y="18"/>
                </a:lnTo>
                <a:lnTo>
                  <a:pt x="6" y="18"/>
                </a:lnTo>
                <a:lnTo>
                  <a:pt x="12" y="11"/>
                </a:lnTo>
                <a:lnTo>
                  <a:pt x="12" y="11"/>
                </a:lnTo>
                <a:lnTo>
                  <a:pt x="19" y="5"/>
                </a:lnTo>
                <a:lnTo>
                  <a:pt x="19" y="5"/>
                </a:lnTo>
                <a:lnTo>
                  <a:pt x="29" y="3"/>
                </a:lnTo>
                <a:lnTo>
                  <a:pt x="30" y="3"/>
                </a:lnTo>
                <a:lnTo>
                  <a:pt x="34" y="3"/>
                </a:lnTo>
                <a:lnTo>
                  <a:pt x="36" y="3"/>
                </a:lnTo>
                <a:lnTo>
                  <a:pt x="40" y="3"/>
                </a:lnTo>
                <a:lnTo>
                  <a:pt x="40" y="3"/>
                </a:lnTo>
                <a:lnTo>
                  <a:pt x="49" y="5"/>
                </a:lnTo>
                <a:lnTo>
                  <a:pt x="49" y="5"/>
                </a:lnTo>
                <a:lnTo>
                  <a:pt x="57" y="11"/>
                </a:lnTo>
                <a:lnTo>
                  <a:pt x="57" y="11"/>
                </a:lnTo>
                <a:lnTo>
                  <a:pt x="60" y="18"/>
                </a:lnTo>
                <a:lnTo>
                  <a:pt x="60" y="18"/>
                </a:lnTo>
                <a:lnTo>
                  <a:pt x="62" y="28"/>
                </a:lnTo>
                <a:lnTo>
                  <a:pt x="62" y="28"/>
                </a:lnTo>
                <a:lnTo>
                  <a:pt x="62" y="30"/>
                </a:lnTo>
                <a:lnTo>
                  <a:pt x="62" y="22"/>
                </a:lnTo>
                <a:lnTo>
                  <a:pt x="62" y="24"/>
                </a:lnTo>
                <a:lnTo>
                  <a:pt x="62" y="26"/>
                </a:lnTo>
                <a:lnTo>
                  <a:pt x="62" y="28"/>
                </a:lnTo>
                <a:lnTo>
                  <a:pt x="62" y="31"/>
                </a:lnTo>
                <a:lnTo>
                  <a:pt x="62" y="33"/>
                </a:lnTo>
                <a:lnTo>
                  <a:pt x="62" y="33"/>
                </a:lnTo>
                <a:lnTo>
                  <a:pt x="64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8" y="33"/>
                </a:lnTo>
                <a:lnTo>
                  <a:pt x="68" y="31"/>
                </a:lnTo>
                <a:lnTo>
                  <a:pt x="68" y="28"/>
                </a:lnTo>
                <a:lnTo>
                  <a:pt x="68" y="26"/>
                </a:lnTo>
                <a:lnTo>
                  <a:pt x="68" y="24"/>
                </a:lnTo>
                <a:lnTo>
                  <a:pt x="68" y="22"/>
                </a:lnTo>
                <a:lnTo>
                  <a:pt x="68" y="30"/>
                </a:lnTo>
                <a:lnTo>
                  <a:pt x="68" y="28"/>
                </a:lnTo>
                <a:lnTo>
                  <a:pt x="68" y="28"/>
                </a:lnTo>
                <a:lnTo>
                  <a:pt x="68" y="28"/>
                </a:lnTo>
                <a:lnTo>
                  <a:pt x="66" y="22"/>
                </a:lnTo>
                <a:lnTo>
                  <a:pt x="64" y="16"/>
                </a:lnTo>
                <a:lnTo>
                  <a:pt x="64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Freeform 1090"/>
          <p:cNvSpPr>
            <a:spLocks/>
          </p:cNvSpPr>
          <p:nvPr/>
        </p:nvSpPr>
        <p:spPr bwMode="auto">
          <a:xfrm>
            <a:off x="6385699" y="5514786"/>
            <a:ext cx="118344" cy="187957"/>
          </a:xfrm>
          <a:custGeom>
            <a:avLst/>
            <a:gdLst>
              <a:gd name="T0" fmla="*/ 32 w 34"/>
              <a:gd name="T1" fmla="*/ 45 h 54"/>
              <a:gd name="T2" fmla="*/ 21 w 34"/>
              <a:gd name="T3" fmla="*/ 45 h 54"/>
              <a:gd name="T4" fmla="*/ 21 w 34"/>
              <a:gd name="T5" fmla="*/ 2 h 54"/>
              <a:gd name="T6" fmla="*/ 21 w 34"/>
              <a:gd name="T7" fmla="*/ 2 h 54"/>
              <a:gd name="T8" fmla="*/ 21 w 34"/>
              <a:gd name="T9" fmla="*/ 2 h 54"/>
              <a:gd name="T10" fmla="*/ 19 w 34"/>
              <a:gd name="T11" fmla="*/ 0 h 54"/>
              <a:gd name="T12" fmla="*/ 15 w 34"/>
              <a:gd name="T13" fmla="*/ 0 h 54"/>
              <a:gd name="T14" fmla="*/ 15 w 34"/>
              <a:gd name="T15" fmla="*/ 0 h 54"/>
              <a:gd name="T16" fmla="*/ 14 w 34"/>
              <a:gd name="T17" fmla="*/ 2 h 54"/>
              <a:gd name="T18" fmla="*/ 14 w 34"/>
              <a:gd name="T19" fmla="*/ 2 h 54"/>
              <a:gd name="T20" fmla="*/ 14 w 34"/>
              <a:gd name="T21" fmla="*/ 45 h 54"/>
              <a:gd name="T22" fmla="*/ 2 w 34"/>
              <a:gd name="T23" fmla="*/ 45 h 54"/>
              <a:gd name="T24" fmla="*/ 2 w 34"/>
              <a:gd name="T25" fmla="*/ 45 h 54"/>
              <a:gd name="T26" fmla="*/ 2 w 34"/>
              <a:gd name="T27" fmla="*/ 45 h 54"/>
              <a:gd name="T28" fmla="*/ 0 w 34"/>
              <a:gd name="T29" fmla="*/ 47 h 54"/>
              <a:gd name="T30" fmla="*/ 0 w 34"/>
              <a:gd name="T31" fmla="*/ 52 h 54"/>
              <a:gd name="T32" fmla="*/ 0 w 34"/>
              <a:gd name="T33" fmla="*/ 52 h 54"/>
              <a:gd name="T34" fmla="*/ 2 w 34"/>
              <a:gd name="T35" fmla="*/ 54 h 54"/>
              <a:gd name="T36" fmla="*/ 2 w 34"/>
              <a:gd name="T37" fmla="*/ 54 h 54"/>
              <a:gd name="T38" fmla="*/ 32 w 34"/>
              <a:gd name="T39" fmla="*/ 54 h 54"/>
              <a:gd name="T40" fmla="*/ 32 w 34"/>
              <a:gd name="T41" fmla="*/ 54 h 54"/>
              <a:gd name="T42" fmla="*/ 32 w 34"/>
              <a:gd name="T43" fmla="*/ 54 h 54"/>
              <a:gd name="T44" fmla="*/ 34 w 34"/>
              <a:gd name="T45" fmla="*/ 52 h 54"/>
              <a:gd name="T46" fmla="*/ 34 w 34"/>
              <a:gd name="T47" fmla="*/ 47 h 54"/>
              <a:gd name="T48" fmla="*/ 34 w 34"/>
              <a:gd name="T49" fmla="*/ 47 h 54"/>
              <a:gd name="T50" fmla="*/ 32 w 34"/>
              <a:gd name="T51" fmla="*/ 45 h 54"/>
              <a:gd name="T52" fmla="*/ 32 w 34"/>
              <a:gd name="T53" fmla="*/ 45 h 54"/>
              <a:gd name="T54" fmla="*/ 32 w 34"/>
              <a:gd name="T55" fmla="*/ 4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4" h="54">
                <a:moveTo>
                  <a:pt x="32" y="45"/>
                </a:moveTo>
                <a:lnTo>
                  <a:pt x="21" y="45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19" y="0"/>
                </a:lnTo>
                <a:lnTo>
                  <a:pt x="15" y="0"/>
                </a:lnTo>
                <a:lnTo>
                  <a:pt x="15" y="0"/>
                </a:lnTo>
                <a:lnTo>
                  <a:pt x="14" y="2"/>
                </a:lnTo>
                <a:lnTo>
                  <a:pt x="14" y="2"/>
                </a:lnTo>
                <a:lnTo>
                  <a:pt x="14" y="45"/>
                </a:lnTo>
                <a:lnTo>
                  <a:pt x="2" y="45"/>
                </a:lnTo>
                <a:lnTo>
                  <a:pt x="2" y="45"/>
                </a:lnTo>
                <a:lnTo>
                  <a:pt x="2" y="45"/>
                </a:lnTo>
                <a:lnTo>
                  <a:pt x="0" y="47"/>
                </a:lnTo>
                <a:lnTo>
                  <a:pt x="0" y="52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32" y="54"/>
                </a:lnTo>
                <a:lnTo>
                  <a:pt x="32" y="54"/>
                </a:lnTo>
                <a:lnTo>
                  <a:pt x="32" y="54"/>
                </a:lnTo>
                <a:lnTo>
                  <a:pt x="34" y="52"/>
                </a:lnTo>
                <a:lnTo>
                  <a:pt x="34" y="47"/>
                </a:lnTo>
                <a:lnTo>
                  <a:pt x="34" y="47"/>
                </a:lnTo>
                <a:lnTo>
                  <a:pt x="32" y="45"/>
                </a:lnTo>
                <a:lnTo>
                  <a:pt x="32" y="45"/>
                </a:lnTo>
                <a:lnTo>
                  <a:pt x="32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Freeform 1091"/>
          <p:cNvSpPr>
            <a:spLocks/>
          </p:cNvSpPr>
          <p:nvPr/>
        </p:nvSpPr>
        <p:spPr bwMode="auto">
          <a:xfrm>
            <a:off x="6399621" y="5379037"/>
            <a:ext cx="90499" cy="121826"/>
          </a:xfrm>
          <a:custGeom>
            <a:avLst/>
            <a:gdLst>
              <a:gd name="T0" fmla="*/ 26 w 26"/>
              <a:gd name="T1" fmla="*/ 30 h 35"/>
              <a:gd name="T2" fmla="*/ 26 w 26"/>
              <a:gd name="T3" fmla="*/ 30 h 35"/>
              <a:gd name="T4" fmla="*/ 25 w 26"/>
              <a:gd name="T5" fmla="*/ 33 h 35"/>
              <a:gd name="T6" fmla="*/ 23 w 26"/>
              <a:gd name="T7" fmla="*/ 35 h 35"/>
              <a:gd name="T8" fmla="*/ 4 w 26"/>
              <a:gd name="T9" fmla="*/ 35 h 35"/>
              <a:gd name="T10" fmla="*/ 4 w 26"/>
              <a:gd name="T11" fmla="*/ 35 h 35"/>
              <a:gd name="T12" fmla="*/ 2 w 26"/>
              <a:gd name="T13" fmla="*/ 33 h 35"/>
              <a:gd name="T14" fmla="*/ 0 w 26"/>
              <a:gd name="T15" fmla="*/ 30 h 35"/>
              <a:gd name="T16" fmla="*/ 0 w 26"/>
              <a:gd name="T17" fmla="*/ 5 h 35"/>
              <a:gd name="T18" fmla="*/ 0 w 26"/>
              <a:gd name="T19" fmla="*/ 5 h 35"/>
              <a:gd name="T20" fmla="*/ 2 w 26"/>
              <a:gd name="T21" fmla="*/ 2 h 35"/>
              <a:gd name="T22" fmla="*/ 4 w 26"/>
              <a:gd name="T23" fmla="*/ 0 h 35"/>
              <a:gd name="T24" fmla="*/ 23 w 26"/>
              <a:gd name="T25" fmla="*/ 0 h 35"/>
              <a:gd name="T26" fmla="*/ 23 w 26"/>
              <a:gd name="T27" fmla="*/ 0 h 35"/>
              <a:gd name="T28" fmla="*/ 25 w 26"/>
              <a:gd name="T29" fmla="*/ 2 h 35"/>
              <a:gd name="T30" fmla="*/ 26 w 26"/>
              <a:gd name="T31" fmla="*/ 5 h 35"/>
              <a:gd name="T32" fmla="*/ 26 w 26"/>
              <a:gd name="T33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26" y="30"/>
                </a:moveTo>
                <a:lnTo>
                  <a:pt x="26" y="30"/>
                </a:lnTo>
                <a:lnTo>
                  <a:pt x="25" y="33"/>
                </a:lnTo>
                <a:lnTo>
                  <a:pt x="23" y="35"/>
                </a:lnTo>
                <a:lnTo>
                  <a:pt x="4" y="35"/>
                </a:lnTo>
                <a:lnTo>
                  <a:pt x="4" y="35"/>
                </a:lnTo>
                <a:lnTo>
                  <a:pt x="2" y="33"/>
                </a:lnTo>
                <a:lnTo>
                  <a:pt x="0" y="30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4" y="0"/>
                </a:lnTo>
                <a:lnTo>
                  <a:pt x="23" y="0"/>
                </a:lnTo>
                <a:lnTo>
                  <a:pt x="23" y="0"/>
                </a:lnTo>
                <a:lnTo>
                  <a:pt x="25" y="2"/>
                </a:lnTo>
                <a:lnTo>
                  <a:pt x="26" y="5"/>
                </a:lnTo>
                <a:lnTo>
                  <a:pt x="26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Freeform 1092"/>
          <p:cNvSpPr>
            <a:spLocks/>
          </p:cNvSpPr>
          <p:nvPr/>
        </p:nvSpPr>
        <p:spPr bwMode="auto">
          <a:xfrm>
            <a:off x="6517965" y="5292022"/>
            <a:ext cx="149670" cy="281937"/>
          </a:xfrm>
          <a:custGeom>
            <a:avLst/>
            <a:gdLst>
              <a:gd name="T0" fmla="*/ 7 w 43"/>
              <a:gd name="T1" fmla="*/ 19 h 81"/>
              <a:gd name="T2" fmla="*/ 7 w 43"/>
              <a:gd name="T3" fmla="*/ 19 h 81"/>
              <a:gd name="T4" fmla="*/ 4 w 43"/>
              <a:gd name="T5" fmla="*/ 25 h 81"/>
              <a:gd name="T6" fmla="*/ 0 w 43"/>
              <a:gd name="T7" fmla="*/ 30 h 81"/>
              <a:gd name="T8" fmla="*/ 0 w 43"/>
              <a:gd name="T9" fmla="*/ 51 h 81"/>
              <a:gd name="T10" fmla="*/ 0 w 43"/>
              <a:gd name="T11" fmla="*/ 51 h 81"/>
              <a:gd name="T12" fmla="*/ 4 w 43"/>
              <a:gd name="T13" fmla="*/ 56 h 81"/>
              <a:gd name="T14" fmla="*/ 7 w 43"/>
              <a:gd name="T15" fmla="*/ 62 h 81"/>
              <a:gd name="T16" fmla="*/ 36 w 43"/>
              <a:gd name="T17" fmla="*/ 79 h 81"/>
              <a:gd name="T18" fmla="*/ 36 w 43"/>
              <a:gd name="T19" fmla="*/ 79 h 81"/>
              <a:gd name="T20" fmla="*/ 39 w 43"/>
              <a:gd name="T21" fmla="*/ 81 h 81"/>
              <a:gd name="T22" fmla="*/ 41 w 43"/>
              <a:gd name="T23" fmla="*/ 81 h 81"/>
              <a:gd name="T24" fmla="*/ 43 w 43"/>
              <a:gd name="T25" fmla="*/ 79 h 81"/>
              <a:gd name="T26" fmla="*/ 43 w 43"/>
              <a:gd name="T27" fmla="*/ 77 h 81"/>
              <a:gd name="T28" fmla="*/ 43 w 43"/>
              <a:gd name="T29" fmla="*/ 6 h 81"/>
              <a:gd name="T30" fmla="*/ 43 w 43"/>
              <a:gd name="T31" fmla="*/ 6 h 81"/>
              <a:gd name="T32" fmla="*/ 43 w 43"/>
              <a:gd name="T33" fmla="*/ 2 h 81"/>
              <a:gd name="T34" fmla="*/ 41 w 43"/>
              <a:gd name="T35" fmla="*/ 0 h 81"/>
              <a:gd name="T36" fmla="*/ 39 w 43"/>
              <a:gd name="T37" fmla="*/ 0 h 81"/>
              <a:gd name="T38" fmla="*/ 36 w 43"/>
              <a:gd name="T39" fmla="*/ 2 h 81"/>
              <a:gd name="T40" fmla="*/ 7 w 43"/>
              <a:gd name="T41" fmla="*/ 1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81">
                <a:moveTo>
                  <a:pt x="7" y="19"/>
                </a:moveTo>
                <a:lnTo>
                  <a:pt x="7" y="19"/>
                </a:lnTo>
                <a:lnTo>
                  <a:pt x="4" y="25"/>
                </a:lnTo>
                <a:lnTo>
                  <a:pt x="0" y="30"/>
                </a:lnTo>
                <a:lnTo>
                  <a:pt x="0" y="51"/>
                </a:lnTo>
                <a:lnTo>
                  <a:pt x="0" y="51"/>
                </a:lnTo>
                <a:lnTo>
                  <a:pt x="4" y="56"/>
                </a:lnTo>
                <a:lnTo>
                  <a:pt x="7" y="62"/>
                </a:lnTo>
                <a:lnTo>
                  <a:pt x="36" y="79"/>
                </a:lnTo>
                <a:lnTo>
                  <a:pt x="36" y="79"/>
                </a:lnTo>
                <a:lnTo>
                  <a:pt x="39" y="81"/>
                </a:lnTo>
                <a:lnTo>
                  <a:pt x="41" y="81"/>
                </a:lnTo>
                <a:lnTo>
                  <a:pt x="43" y="79"/>
                </a:lnTo>
                <a:lnTo>
                  <a:pt x="43" y="77"/>
                </a:lnTo>
                <a:lnTo>
                  <a:pt x="43" y="6"/>
                </a:lnTo>
                <a:lnTo>
                  <a:pt x="43" y="6"/>
                </a:lnTo>
                <a:lnTo>
                  <a:pt x="43" y="2"/>
                </a:lnTo>
                <a:lnTo>
                  <a:pt x="41" y="0"/>
                </a:lnTo>
                <a:lnTo>
                  <a:pt x="39" y="0"/>
                </a:lnTo>
                <a:lnTo>
                  <a:pt x="36" y="2"/>
                </a:lnTo>
                <a:lnTo>
                  <a:pt x="7" y="1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Freeform 1093"/>
          <p:cNvSpPr>
            <a:spLocks/>
          </p:cNvSpPr>
          <p:nvPr/>
        </p:nvSpPr>
        <p:spPr bwMode="auto">
          <a:xfrm>
            <a:off x="6225586" y="5292022"/>
            <a:ext cx="149670" cy="281937"/>
          </a:xfrm>
          <a:custGeom>
            <a:avLst/>
            <a:gdLst>
              <a:gd name="T0" fmla="*/ 35 w 43"/>
              <a:gd name="T1" fmla="*/ 62 h 81"/>
              <a:gd name="T2" fmla="*/ 35 w 43"/>
              <a:gd name="T3" fmla="*/ 62 h 81"/>
              <a:gd name="T4" fmla="*/ 41 w 43"/>
              <a:gd name="T5" fmla="*/ 58 h 81"/>
              <a:gd name="T6" fmla="*/ 43 w 43"/>
              <a:gd name="T7" fmla="*/ 51 h 81"/>
              <a:gd name="T8" fmla="*/ 43 w 43"/>
              <a:gd name="T9" fmla="*/ 30 h 81"/>
              <a:gd name="T10" fmla="*/ 43 w 43"/>
              <a:gd name="T11" fmla="*/ 30 h 81"/>
              <a:gd name="T12" fmla="*/ 41 w 43"/>
              <a:gd name="T13" fmla="*/ 25 h 81"/>
              <a:gd name="T14" fmla="*/ 35 w 43"/>
              <a:gd name="T15" fmla="*/ 19 h 81"/>
              <a:gd name="T16" fmla="*/ 7 w 43"/>
              <a:gd name="T17" fmla="*/ 2 h 81"/>
              <a:gd name="T18" fmla="*/ 7 w 43"/>
              <a:gd name="T19" fmla="*/ 2 h 81"/>
              <a:gd name="T20" fmla="*/ 3 w 43"/>
              <a:gd name="T21" fmla="*/ 0 h 81"/>
              <a:gd name="T22" fmla="*/ 1 w 43"/>
              <a:gd name="T23" fmla="*/ 0 h 81"/>
              <a:gd name="T24" fmla="*/ 0 w 43"/>
              <a:gd name="T25" fmla="*/ 2 h 81"/>
              <a:gd name="T26" fmla="*/ 0 w 43"/>
              <a:gd name="T27" fmla="*/ 4 h 81"/>
              <a:gd name="T28" fmla="*/ 0 w 43"/>
              <a:gd name="T29" fmla="*/ 77 h 81"/>
              <a:gd name="T30" fmla="*/ 0 w 43"/>
              <a:gd name="T31" fmla="*/ 77 h 81"/>
              <a:gd name="T32" fmla="*/ 0 w 43"/>
              <a:gd name="T33" fmla="*/ 79 h 81"/>
              <a:gd name="T34" fmla="*/ 1 w 43"/>
              <a:gd name="T35" fmla="*/ 81 h 81"/>
              <a:gd name="T36" fmla="*/ 3 w 43"/>
              <a:gd name="T37" fmla="*/ 81 h 81"/>
              <a:gd name="T38" fmla="*/ 7 w 43"/>
              <a:gd name="T39" fmla="*/ 79 h 81"/>
              <a:gd name="T40" fmla="*/ 35 w 43"/>
              <a:gd name="T41" fmla="*/ 6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81">
                <a:moveTo>
                  <a:pt x="35" y="62"/>
                </a:moveTo>
                <a:lnTo>
                  <a:pt x="35" y="62"/>
                </a:lnTo>
                <a:lnTo>
                  <a:pt x="41" y="58"/>
                </a:lnTo>
                <a:lnTo>
                  <a:pt x="43" y="51"/>
                </a:lnTo>
                <a:lnTo>
                  <a:pt x="43" y="30"/>
                </a:lnTo>
                <a:lnTo>
                  <a:pt x="43" y="30"/>
                </a:lnTo>
                <a:lnTo>
                  <a:pt x="41" y="25"/>
                </a:lnTo>
                <a:lnTo>
                  <a:pt x="35" y="19"/>
                </a:lnTo>
                <a:lnTo>
                  <a:pt x="7" y="2"/>
                </a:lnTo>
                <a:lnTo>
                  <a:pt x="7" y="2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lnTo>
                  <a:pt x="0" y="4"/>
                </a:lnTo>
                <a:lnTo>
                  <a:pt x="0" y="77"/>
                </a:lnTo>
                <a:lnTo>
                  <a:pt x="0" y="77"/>
                </a:lnTo>
                <a:lnTo>
                  <a:pt x="0" y="79"/>
                </a:lnTo>
                <a:lnTo>
                  <a:pt x="1" y="81"/>
                </a:lnTo>
                <a:lnTo>
                  <a:pt x="3" y="81"/>
                </a:lnTo>
                <a:lnTo>
                  <a:pt x="7" y="79"/>
                </a:lnTo>
                <a:lnTo>
                  <a:pt x="35" y="6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Freeform 1094"/>
          <p:cNvSpPr>
            <a:spLocks noEditPoints="1"/>
          </p:cNvSpPr>
          <p:nvPr/>
        </p:nvSpPr>
        <p:spPr bwMode="auto">
          <a:xfrm>
            <a:off x="2657878" y="5305945"/>
            <a:ext cx="365474" cy="365474"/>
          </a:xfrm>
          <a:custGeom>
            <a:avLst/>
            <a:gdLst>
              <a:gd name="T0" fmla="*/ 54 w 105"/>
              <a:gd name="T1" fmla="*/ 0 h 105"/>
              <a:gd name="T2" fmla="*/ 9 w 105"/>
              <a:gd name="T3" fmla="*/ 36 h 105"/>
              <a:gd name="T4" fmla="*/ 3 w 105"/>
              <a:gd name="T5" fmla="*/ 39 h 105"/>
              <a:gd name="T6" fmla="*/ 3 w 105"/>
              <a:gd name="T7" fmla="*/ 41 h 105"/>
              <a:gd name="T8" fmla="*/ 2 w 105"/>
              <a:gd name="T9" fmla="*/ 45 h 105"/>
              <a:gd name="T10" fmla="*/ 0 w 105"/>
              <a:gd name="T11" fmla="*/ 86 h 105"/>
              <a:gd name="T12" fmla="*/ 2 w 105"/>
              <a:gd name="T13" fmla="*/ 94 h 105"/>
              <a:gd name="T14" fmla="*/ 11 w 105"/>
              <a:gd name="T15" fmla="*/ 103 h 105"/>
              <a:gd name="T16" fmla="*/ 88 w 105"/>
              <a:gd name="T17" fmla="*/ 105 h 105"/>
              <a:gd name="T18" fmla="*/ 93 w 105"/>
              <a:gd name="T19" fmla="*/ 103 h 105"/>
              <a:gd name="T20" fmla="*/ 103 w 105"/>
              <a:gd name="T21" fmla="*/ 94 h 105"/>
              <a:gd name="T22" fmla="*/ 105 w 105"/>
              <a:gd name="T23" fmla="*/ 52 h 105"/>
              <a:gd name="T24" fmla="*/ 105 w 105"/>
              <a:gd name="T25" fmla="*/ 47 h 105"/>
              <a:gd name="T26" fmla="*/ 99 w 105"/>
              <a:gd name="T27" fmla="*/ 39 h 105"/>
              <a:gd name="T28" fmla="*/ 95 w 105"/>
              <a:gd name="T29" fmla="*/ 36 h 105"/>
              <a:gd name="T30" fmla="*/ 15 w 105"/>
              <a:gd name="T31" fmla="*/ 36 h 105"/>
              <a:gd name="T32" fmla="*/ 52 w 105"/>
              <a:gd name="T33" fmla="*/ 4 h 105"/>
              <a:gd name="T34" fmla="*/ 90 w 105"/>
              <a:gd name="T35" fmla="*/ 36 h 105"/>
              <a:gd name="T36" fmla="*/ 97 w 105"/>
              <a:gd name="T37" fmla="*/ 43 h 105"/>
              <a:gd name="T38" fmla="*/ 82 w 105"/>
              <a:gd name="T39" fmla="*/ 56 h 105"/>
              <a:gd name="T40" fmla="*/ 80 w 105"/>
              <a:gd name="T41" fmla="*/ 39 h 105"/>
              <a:gd name="T42" fmla="*/ 24 w 105"/>
              <a:gd name="T43" fmla="*/ 39 h 105"/>
              <a:gd name="T44" fmla="*/ 22 w 105"/>
              <a:gd name="T45" fmla="*/ 54 h 105"/>
              <a:gd name="T46" fmla="*/ 11 w 105"/>
              <a:gd name="T47" fmla="*/ 39 h 105"/>
              <a:gd name="T48" fmla="*/ 78 w 105"/>
              <a:gd name="T49" fmla="*/ 58 h 105"/>
              <a:gd name="T50" fmla="*/ 26 w 105"/>
              <a:gd name="T51" fmla="*/ 56 h 105"/>
              <a:gd name="T52" fmla="*/ 78 w 105"/>
              <a:gd name="T53" fmla="*/ 43 h 105"/>
              <a:gd name="T54" fmla="*/ 101 w 105"/>
              <a:gd name="T55" fmla="*/ 86 h 105"/>
              <a:gd name="T56" fmla="*/ 97 w 105"/>
              <a:gd name="T57" fmla="*/ 97 h 105"/>
              <a:gd name="T58" fmla="*/ 88 w 105"/>
              <a:gd name="T59" fmla="*/ 101 h 105"/>
              <a:gd name="T60" fmla="*/ 18 w 105"/>
              <a:gd name="T61" fmla="*/ 101 h 105"/>
              <a:gd name="T62" fmla="*/ 7 w 105"/>
              <a:gd name="T63" fmla="*/ 97 h 105"/>
              <a:gd name="T64" fmla="*/ 3 w 105"/>
              <a:gd name="T65" fmla="*/ 86 h 105"/>
              <a:gd name="T66" fmla="*/ 3 w 105"/>
              <a:gd name="T67" fmla="*/ 52 h 105"/>
              <a:gd name="T68" fmla="*/ 5 w 105"/>
              <a:gd name="T69" fmla="*/ 45 h 105"/>
              <a:gd name="T70" fmla="*/ 22 w 105"/>
              <a:gd name="T71" fmla="*/ 60 h 105"/>
              <a:gd name="T72" fmla="*/ 52 w 105"/>
              <a:gd name="T73" fmla="*/ 84 h 105"/>
              <a:gd name="T74" fmla="*/ 82 w 105"/>
              <a:gd name="T75" fmla="*/ 62 h 105"/>
              <a:gd name="T76" fmla="*/ 82 w 105"/>
              <a:gd name="T77" fmla="*/ 60 h 105"/>
              <a:gd name="T78" fmla="*/ 99 w 105"/>
              <a:gd name="T79" fmla="*/ 45 h 105"/>
              <a:gd name="T80" fmla="*/ 101 w 105"/>
              <a:gd name="T81" fmla="*/ 52 h 105"/>
              <a:gd name="T82" fmla="*/ 78 w 105"/>
              <a:gd name="T83" fmla="*/ 71 h 105"/>
              <a:gd name="T84" fmla="*/ 75 w 105"/>
              <a:gd name="T85" fmla="*/ 71 h 105"/>
              <a:gd name="T86" fmla="*/ 75 w 105"/>
              <a:gd name="T87" fmla="*/ 73 h 105"/>
              <a:gd name="T88" fmla="*/ 75 w 105"/>
              <a:gd name="T89" fmla="*/ 73 h 105"/>
              <a:gd name="T90" fmla="*/ 95 w 105"/>
              <a:gd name="T91" fmla="*/ 96 h 105"/>
              <a:gd name="T92" fmla="*/ 97 w 105"/>
              <a:gd name="T93" fmla="*/ 96 h 105"/>
              <a:gd name="T94" fmla="*/ 99 w 105"/>
              <a:gd name="T95" fmla="*/ 96 h 105"/>
              <a:gd name="T96" fmla="*/ 99 w 105"/>
              <a:gd name="T97" fmla="*/ 92 h 105"/>
              <a:gd name="T98" fmla="*/ 78 w 105"/>
              <a:gd name="T99" fmla="*/ 71 h 105"/>
              <a:gd name="T100" fmla="*/ 28 w 105"/>
              <a:gd name="T101" fmla="*/ 73 h 105"/>
              <a:gd name="T102" fmla="*/ 9 w 105"/>
              <a:gd name="T103" fmla="*/ 92 h 105"/>
              <a:gd name="T104" fmla="*/ 9 w 105"/>
              <a:gd name="T105" fmla="*/ 94 h 105"/>
              <a:gd name="T106" fmla="*/ 9 w 105"/>
              <a:gd name="T107" fmla="*/ 96 h 105"/>
              <a:gd name="T108" fmla="*/ 11 w 105"/>
              <a:gd name="T109" fmla="*/ 94 h 105"/>
              <a:gd name="T110" fmla="*/ 30 w 105"/>
              <a:gd name="T111" fmla="*/ 75 h 105"/>
              <a:gd name="T112" fmla="*/ 30 w 105"/>
              <a:gd name="T113" fmla="*/ 73 h 105"/>
              <a:gd name="T114" fmla="*/ 28 w 105"/>
              <a:gd name="T11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5" h="105">
                <a:moveTo>
                  <a:pt x="95" y="36"/>
                </a:moveTo>
                <a:lnTo>
                  <a:pt x="54" y="0"/>
                </a:lnTo>
                <a:lnTo>
                  <a:pt x="50" y="0"/>
                </a:lnTo>
                <a:lnTo>
                  <a:pt x="9" y="36"/>
                </a:lnTo>
                <a:lnTo>
                  <a:pt x="9" y="36"/>
                </a:lnTo>
                <a:lnTo>
                  <a:pt x="3" y="39"/>
                </a:lnTo>
                <a:lnTo>
                  <a:pt x="3" y="39"/>
                </a:lnTo>
                <a:lnTo>
                  <a:pt x="3" y="41"/>
                </a:lnTo>
                <a:lnTo>
                  <a:pt x="3" y="41"/>
                </a:lnTo>
                <a:lnTo>
                  <a:pt x="2" y="45"/>
                </a:lnTo>
                <a:lnTo>
                  <a:pt x="0" y="52"/>
                </a:lnTo>
                <a:lnTo>
                  <a:pt x="0" y="86"/>
                </a:lnTo>
                <a:lnTo>
                  <a:pt x="0" y="86"/>
                </a:lnTo>
                <a:lnTo>
                  <a:pt x="2" y="94"/>
                </a:lnTo>
                <a:lnTo>
                  <a:pt x="5" y="99"/>
                </a:lnTo>
                <a:lnTo>
                  <a:pt x="11" y="103"/>
                </a:lnTo>
                <a:lnTo>
                  <a:pt x="18" y="105"/>
                </a:lnTo>
                <a:lnTo>
                  <a:pt x="88" y="105"/>
                </a:lnTo>
                <a:lnTo>
                  <a:pt x="88" y="105"/>
                </a:lnTo>
                <a:lnTo>
                  <a:pt x="93" y="103"/>
                </a:lnTo>
                <a:lnTo>
                  <a:pt x="99" y="99"/>
                </a:lnTo>
                <a:lnTo>
                  <a:pt x="103" y="94"/>
                </a:lnTo>
                <a:lnTo>
                  <a:pt x="105" y="86"/>
                </a:lnTo>
                <a:lnTo>
                  <a:pt x="105" y="52"/>
                </a:lnTo>
                <a:lnTo>
                  <a:pt x="105" y="52"/>
                </a:lnTo>
                <a:lnTo>
                  <a:pt x="105" y="47"/>
                </a:lnTo>
                <a:lnTo>
                  <a:pt x="103" y="43"/>
                </a:lnTo>
                <a:lnTo>
                  <a:pt x="99" y="39"/>
                </a:lnTo>
                <a:lnTo>
                  <a:pt x="95" y="36"/>
                </a:lnTo>
                <a:lnTo>
                  <a:pt x="95" y="36"/>
                </a:lnTo>
                <a:close/>
                <a:moveTo>
                  <a:pt x="11" y="39"/>
                </a:moveTo>
                <a:lnTo>
                  <a:pt x="15" y="36"/>
                </a:lnTo>
                <a:lnTo>
                  <a:pt x="17" y="34"/>
                </a:lnTo>
                <a:lnTo>
                  <a:pt x="52" y="4"/>
                </a:lnTo>
                <a:lnTo>
                  <a:pt x="88" y="34"/>
                </a:lnTo>
                <a:lnTo>
                  <a:pt x="90" y="36"/>
                </a:lnTo>
                <a:lnTo>
                  <a:pt x="93" y="39"/>
                </a:lnTo>
                <a:lnTo>
                  <a:pt x="97" y="43"/>
                </a:lnTo>
                <a:lnTo>
                  <a:pt x="84" y="54"/>
                </a:lnTo>
                <a:lnTo>
                  <a:pt x="82" y="56"/>
                </a:lnTo>
                <a:lnTo>
                  <a:pt x="82" y="41"/>
                </a:lnTo>
                <a:lnTo>
                  <a:pt x="80" y="39"/>
                </a:lnTo>
                <a:lnTo>
                  <a:pt x="24" y="39"/>
                </a:lnTo>
                <a:lnTo>
                  <a:pt x="24" y="39"/>
                </a:lnTo>
                <a:lnTo>
                  <a:pt x="22" y="41"/>
                </a:lnTo>
                <a:lnTo>
                  <a:pt x="22" y="54"/>
                </a:lnTo>
                <a:lnTo>
                  <a:pt x="7" y="41"/>
                </a:lnTo>
                <a:lnTo>
                  <a:pt x="11" y="39"/>
                </a:lnTo>
                <a:close/>
                <a:moveTo>
                  <a:pt x="78" y="43"/>
                </a:moveTo>
                <a:lnTo>
                  <a:pt x="78" y="58"/>
                </a:lnTo>
                <a:lnTo>
                  <a:pt x="54" y="81"/>
                </a:lnTo>
                <a:lnTo>
                  <a:pt x="26" y="56"/>
                </a:lnTo>
                <a:lnTo>
                  <a:pt x="26" y="43"/>
                </a:lnTo>
                <a:lnTo>
                  <a:pt x="78" y="43"/>
                </a:lnTo>
                <a:close/>
                <a:moveTo>
                  <a:pt x="101" y="86"/>
                </a:moveTo>
                <a:lnTo>
                  <a:pt x="101" y="86"/>
                </a:lnTo>
                <a:lnTo>
                  <a:pt x="101" y="92"/>
                </a:lnTo>
                <a:lnTo>
                  <a:pt x="97" y="97"/>
                </a:lnTo>
                <a:lnTo>
                  <a:pt x="93" y="99"/>
                </a:lnTo>
                <a:lnTo>
                  <a:pt x="88" y="101"/>
                </a:lnTo>
                <a:lnTo>
                  <a:pt x="18" y="101"/>
                </a:lnTo>
                <a:lnTo>
                  <a:pt x="18" y="101"/>
                </a:lnTo>
                <a:lnTo>
                  <a:pt x="13" y="99"/>
                </a:lnTo>
                <a:lnTo>
                  <a:pt x="7" y="97"/>
                </a:lnTo>
                <a:lnTo>
                  <a:pt x="5" y="92"/>
                </a:lnTo>
                <a:lnTo>
                  <a:pt x="3" y="86"/>
                </a:lnTo>
                <a:lnTo>
                  <a:pt x="3" y="52"/>
                </a:lnTo>
                <a:lnTo>
                  <a:pt x="3" y="52"/>
                </a:lnTo>
                <a:lnTo>
                  <a:pt x="3" y="49"/>
                </a:lnTo>
                <a:lnTo>
                  <a:pt x="5" y="45"/>
                </a:lnTo>
                <a:lnTo>
                  <a:pt x="22" y="60"/>
                </a:lnTo>
                <a:lnTo>
                  <a:pt x="22" y="60"/>
                </a:lnTo>
                <a:lnTo>
                  <a:pt x="22" y="60"/>
                </a:lnTo>
                <a:lnTo>
                  <a:pt x="52" y="84"/>
                </a:lnTo>
                <a:lnTo>
                  <a:pt x="54" y="84"/>
                </a:lnTo>
                <a:lnTo>
                  <a:pt x="82" y="62"/>
                </a:lnTo>
                <a:lnTo>
                  <a:pt x="82" y="62"/>
                </a:lnTo>
                <a:lnTo>
                  <a:pt x="82" y="60"/>
                </a:lnTo>
                <a:lnTo>
                  <a:pt x="82" y="60"/>
                </a:lnTo>
                <a:lnTo>
                  <a:pt x="99" y="45"/>
                </a:lnTo>
                <a:lnTo>
                  <a:pt x="99" y="45"/>
                </a:lnTo>
                <a:lnTo>
                  <a:pt x="101" y="52"/>
                </a:lnTo>
                <a:lnTo>
                  <a:pt x="101" y="86"/>
                </a:lnTo>
                <a:close/>
                <a:moveTo>
                  <a:pt x="78" y="71"/>
                </a:moveTo>
                <a:lnTo>
                  <a:pt x="78" y="71"/>
                </a:lnTo>
                <a:lnTo>
                  <a:pt x="75" y="71"/>
                </a:lnTo>
                <a:lnTo>
                  <a:pt x="75" y="71"/>
                </a:lnTo>
                <a:lnTo>
                  <a:pt x="75" y="73"/>
                </a:lnTo>
                <a:lnTo>
                  <a:pt x="75" y="73"/>
                </a:lnTo>
                <a:lnTo>
                  <a:pt x="75" y="73"/>
                </a:lnTo>
                <a:lnTo>
                  <a:pt x="95" y="96"/>
                </a:lnTo>
                <a:lnTo>
                  <a:pt x="95" y="96"/>
                </a:lnTo>
                <a:lnTo>
                  <a:pt x="97" y="96"/>
                </a:lnTo>
                <a:lnTo>
                  <a:pt x="97" y="96"/>
                </a:lnTo>
                <a:lnTo>
                  <a:pt x="99" y="96"/>
                </a:lnTo>
                <a:lnTo>
                  <a:pt x="99" y="96"/>
                </a:lnTo>
                <a:lnTo>
                  <a:pt x="99" y="92"/>
                </a:lnTo>
                <a:lnTo>
                  <a:pt x="99" y="92"/>
                </a:lnTo>
                <a:lnTo>
                  <a:pt x="78" y="71"/>
                </a:lnTo>
                <a:lnTo>
                  <a:pt x="78" y="71"/>
                </a:lnTo>
                <a:close/>
                <a:moveTo>
                  <a:pt x="28" y="73"/>
                </a:moveTo>
                <a:lnTo>
                  <a:pt x="28" y="73"/>
                </a:lnTo>
                <a:lnTo>
                  <a:pt x="9" y="92"/>
                </a:lnTo>
                <a:lnTo>
                  <a:pt x="9" y="92"/>
                </a:lnTo>
                <a:lnTo>
                  <a:pt x="9" y="94"/>
                </a:lnTo>
                <a:lnTo>
                  <a:pt x="9" y="94"/>
                </a:lnTo>
                <a:lnTo>
                  <a:pt x="9" y="96"/>
                </a:lnTo>
                <a:lnTo>
                  <a:pt x="9" y="96"/>
                </a:lnTo>
                <a:lnTo>
                  <a:pt x="11" y="94"/>
                </a:lnTo>
                <a:lnTo>
                  <a:pt x="11" y="94"/>
                </a:lnTo>
                <a:lnTo>
                  <a:pt x="30" y="75"/>
                </a:lnTo>
                <a:lnTo>
                  <a:pt x="30" y="75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Freeform 1095"/>
          <p:cNvSpPr>
            <a:spLocks noEditPoints="1"/>
          </p:cNvSpPr>
          <p:nvPr/>
        </p:nvSpPr>
        <p:spPr bwMode="auto">
          <a:xfrm>
            <a:off x="3294845" y="5305945"/>
            <a:ext cx="281937" cy="396798"/>
          </a:xfrm>
          <a:custGeom>
            <a:avLst/>
            <a:gdLst>
              <a:gd name="T0" fmla="*/ 17 w 81"/>
              <a:gd name="T1" fmla="*/ 0 h 114"/>
              <a:gd name="T2" fmla="*/ 2 w 81"/>
              <a:gd name="T3" fmla="*/ 9 h 114"/>
              <a:gd name="T4" fmla="*/ 0 w 81"/>
              <a:gd name="T5" fmla="*/ 99 h 114"/>
              <a:gd name="T6" fmla="*/ 10 w 81"/>
              <a:gd name="T7" fmla="*/ 112 h 114"/>
              <a:gd name="T8" fmla="*/ 66 w 81"/>
              <a:gd name="T9" fmla="*/ 114 h 114"/>
              <a:gd name="T10" fmla="*/ 81 w 81"/>
              <a:gd name="T11" fmla="*/ 105 h 114"/>
              <a:gd name="T12" fmla="*/ 81 w 81"/>
              <a:gd name="T13" fmla="*/ 15 h 114"/>
              <a:gd name="T14" fmla="*/ 72 w 81"/>
              <a:gd name="T15" fmla="*/ 0 h 114"/>
              <a:gd name="T16" fmla="*/ 15 w 81"/>
              <a:gd name="T17" fmla="*/ 103 h 114"/>
              <a:gd name="T18" fmla="*/ 12 w 81"/>
              <a:gd name="T19" fmla="*/ 101 h 114"/>
              <a:gd name="T20" fmla="*/ 13 w 81"/>
              <a:gd name="T21" fmla="*/ 92 h 114"/>
              <a:gd name="T22" fmla="*/ 34 w 81"/>
              <a:gd name="T23" fmla="*/ 92 h 114"/>
              <a:gd name="T24" fmla="*/ 32 w 81"/>
              <a:gd name="T25" fmla="*/ 99 h 114"/>
              <a:gd name="T26" fmla="*/ 51 w 81"/>
              <a:gd name="T27" fmla="*/ 101 h 114"/>
              <a:gd name="T28" fmla="*/ 47 w 81"/>
              <a:gd name="T29" fmla="*/ 105 h 114"/>
              <a:gd name="T30" fmla="*/ 45 w 81"/>
              <a:gd name="T31" fmla="*/ 107 h 114"/>
              <a:gd name="T32" fmla="*/ 45 w 81"/>
              <a:gd name="T33" fmla="*/ 107 h 114"/>
              <a:gd name="T34" fmla="*/ 40 w 81"/>
              <a:gd name="T35" fmla="*/ 107 h 114"/>
              <a:gd name="T36" fmla="*/ 38 w 81"/>
              <a:gd name="T37" fmla="*/ 105 h 114"/>
              <a:gd name="T38" fmla="*/ 36 w 81"/>
              <a:gd name="T39" fmla="*/ 105 h 114"/>
              <a:gd name="T40" fmla="*/ 36 w 81"/>
              <a:gd name="T41" fmla="*/ 103 h 114"/>
              <a:gd name="T42" fmla="*/ 34 w 81"/>
              <a:gd name="T43" fmla="*/ 101 h 114"/>
              <a:gd name="T44" fmla="*/ 34 w 81"/>
              <a:gd name="T45" fmla="*/ 96 h 114"/>
              <a:gd name="T46" fmla="*/ 34 w 81"/>
              <a:gd name="T47" fmla="*/ 94 h 114"/>
              <a:gd name="T48" fmla="*/ 40 w 81"/>
              <a:gd name="T49" fmla="*/ 90 h 114"/>
              <a:gd name="T50" fmla="*/ 40 w 81"/>
              <a:gd name="T51" fmla="*/ 90 h 114"/>
              <a:gd name="T52" fmla="*/ 42 w 81"/>
              <a:gd name="T53" fmla="*/ 90 h 114"/>
              <a:gd name="T54" fmla="*/ 43 w 81"/>
              <a:gd name="T55" fmla="*/ 90 h 114"/>
              <a:gd name="T56" fmla="*/ 45 w 81"/>
              <a:gd name="T57" fmla="*/ 90 h 114"/>
              <a:gd name="T58" fmla="*/ 47 w 81"/>
              <a:gd name="T59" fmla="*/ 90 h 114"/>
              <a:gd name="T60" fmla="*/ 51 w 81"/>
              <a:gd name="T61" fmla="*/ 96 h 114"/>
              <a:gd name="T62" fmla="*/ 51 w 81"/>
              <a:gd name="T63" fmla="*/ 97 h 114"/>
              <a:gd name="T64" fmla="*/ 51 w 81"/>
              <a:gd name="T65" fmla="*/ 97 h 114"/>
              <a:gd name="T66" fmla="*/ 70 w 81"/>
              <a:gd name="T67" fmla="*/ 101 h 114"/>
              <a:gd name="T68" fmla="*/ 66 w 81"/>
              <a:gd name="T69" fmla="*/ 103 h 114"/>
              <a:gd name="T70" fmla="*/ 53 w 81"/>
              <a:gd name="T71" fmla="*/ 99 h 114"/>
              <a:gd name="T72" fmla="*/ 51 w 81"/>
              <a:gd name="T73" fmla="*/ 92 h 114"/>
              <a:gd name="T74" fmla="*/ 70 w 81"/>
              <a:gd name="T75" fmla="*/ 92 h 114"/>
              <a:gd name="T76" fmla="*/ 72 w 81"/>
              <a:gd name="T77" fmla="*/ 71 h 114"/>
              <a:gd name="T78" fmla="*/ 68 w 81"/>
              <a:gd name="T79" fmla="*/ 79 h 114"/>
              <a:gd name="T80" fmla="*/ 23 w 81"/>
              <a:gd name="T81" fmla="*/ 82 h 114"/>
              <a:gd name="T82" fmla="*/ 13 w 81"/>
              <a:gd name="T83" fmla="*/ 79 h 114"/>
              <a:gd name="T84" fmla="*/ 10 w 81"/>
              <a:gd name="T85" fmla="*/ 19 h 114"/>
              <a:gd name="T86" fmla="*/ 13 w 81"/>
              <a:gd name="T87" fmla="*/ 11 h 114"/>
              <a:gd name="T88" fmla="*/ 60 w 81"/>
              <a:gd name="T89" fmla="*/ 9 h 114"/>
              <a:gd name="T90" fmla="*/ 68 w 81"/>
              <a:gd name="T91" fmla="*/ 11 h 114"/>
              <a:gd name="T92" fmla="*/ 72 w 81"/>
              <a:gd name="T93" fmla="*/ 7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4">
                <a:moveTo>
                  <a:pt x="66" y="0"/>
                </a:moveTo>
                <a:lnTo>
                  <a:pt x="17" y="0"/>
                </a:lnTo>
                <a:lnTo>
                  <a:pt x="17" y="0"/>
                </a:lnTo>
                <a:lnTo>
                  <a:pt x="10" y="0"/>
                </a:lnTo>
                <a:lnTo>
                  <a:pt x="6" y="4"/>
                </a:lnTo>
                <a:lnTo>
                  <a:pt x="2" y="9"/>
                </a:lnTo>
                <a:lnTo>
                  <a:pt x="0" y="15"/>
                </a:lnTo>
                <a:lnTo>
                  <a:pt x="0" y="99"/>
                </a:lnTo>
                <a:lnTo>
                  <a:pt x="0" y="99"/>
                </a:lnTo>
                <a:lnTo>
                  <a:pt x="2" y="105"/>
                </a:lnTo>
                <a:lnTo>
                  <a:pt x="6" y="111"/>
                </a:lnTo>
                <a:lnTo>
                  <a:pt x="10" y="112"/>
                </a:lnTo>
                <a:lnTo>
                  <a:pt x="17" y="114"/>
                </a:lnTo>
                <a:lnTo>
                  <a:pt x="66" y="114"/>
                </a:lnTo>
                <a:lnTo>
                  <a:pt x="66" y="114"/>
                </a:lnTo>
                <a:lnTo>
                  <a:pt x="72" y="112"/>
                </a:lnTo>
                <a:lnTo>
                  <a:pt x="77" y="111"/>
                </a:lnTo>
                <a:lnTo>
                  <a:pt x="81" y="105"/>
                </a:lnTo>
                <a:lnTo>
                  <a:pt x="81" y="99"/>
                </a:lnTo>
                <a:lnTo>
                  <a:pt x="81" y="15"/>
                </a:lnTo>
                <a:lnTo>
                  <a:pt x="81" y="15"/>
                </a:lnTo>
                <a:lnTo>
                  <a:pt x="81" y="9"/>
                </a:lnTo>
                <a:lnTo>
                  <a:pt x="77" y="4"/>
                </a:lnTo>
                <a:lnTo>
                  <a:pt x="72" y="0"/>
                </a:lnTo>
                <a:lnTo>
                  <a:pt x="66" y="0"/>
                </a:lnTo>
                <a:lnTo>
                  <a:pt x="66" y="0"/>
                </a:lnTo>
                <a:close/>
                <a:moveTo>
                  <a:pt x="15" y="103"/>
                </a:moveTo>
                <a:lnTo>
                  <a:pt x="15" y="103"/>
                </a:lnTo>
                <a:lnTo>
                  <a:pt x="13" y="103"/>
                </a:lnTo>
                <a:lnTo>
                  <a:pt x="12" y="101"/>
                </a:lnTo>
                <a:lnTo>
                  <a:pt x="12" y="94"/>
                </a:lnTo>
                <a:lnTo>
                  <a:pt x="12" y="94"/>
                </a:lnTo>
                <a:lnTo>
                  <a:pt x="13" y="92"/>
                </a:lnTo>
                <a:lnTo>
                  <a:pt x="15" y="92"/>
                </a:lnTo>
                <a:lnTo>
                  <a:pt x="34" y="92"/>
                </a:lnTo>
                <a:lnTo>
                  <a:pt x="34" y="92"/>
                </a:lnTo>
                <a:lnTo>
                  <a:pt x="32" y="96"/>
                </a:lnTo>
                <a:lnTo>
                  <a:pt x="32" y="99"/>
                </a:lnTo>
                <a:lnTo>
                  <a:pt x="32" y="99"/>
                </a:lnTo>
                <a:lnTo>
                  <a:pt x="32" y="103"/>
                </a:lnTo>
                <a:lnTo>
                  <a:pt x="15" y="103"/>
                </a:lnTo>
                <a:close/>
                <a:moveTo>
                  <a:pt x="51" y="101"/>
                </a:moveTo>
                <a:lnTo>
                  <a:pt x="51" y="101"/>
                </a:lnTo>
                <a:lnTo>
                  <a:pt x="49" y="105"/>
                </a:lnTo>
                <a:lnTo>
                  <a:pt x="47" y="105"/>
                </a:lnTo>
                <a:lnTo>
                  <a:pt x="47" y="105"/>
                </a:lnTo>
                <a:lnTo>
                  <a:pt x="47" y="105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5" y="107"/>
                </a:lnTo>
                <a:lnTo>
                  <a:pt x="40" y="107"/>
                </a:lnTo>
                <a:lnTo>
                  <a:pt x="40" y="107"/>
                </a:lnTo>
                <a:lnTo>
                  <a:pt x="40" y="107"/>
                </a:lnTo>
                <a:lnTo>
                  <a:pt x="40" y="107"/>
                </a:lnTo>
                <a:lnTo>
                  <a:pt x="38" y="105"/>
                </a:lnTo>
                <a:lnTo>
                  <a:pt x="38" y="105"/>
                </a:lnTo>
                <a:lnTo>
                  <a:pt x="36" y="105"/>
                </a:lnTo>
                <a:lnTo>
                  <a:pt x="36" y="105"/>
                </a:lnTo>
                <a:lnTo>
                  <a:pt x="36" y="105"/>
                </a:lnTo>
                <a:lnTo>
                  <a:pt x="36" y="103"/>
                </a:lnTo>
                <a:lnTo>
                  <a:pt x="36" y="103"/>
                </a:lnTo>
                <a:lnTo>
                  <a:pt x="34" y="101"/>
                </a:lnTo>
                <a:lnTo>
                  <a:pt x="34" y="101"/>
                </a:lnTo>
                <a:lnTo>
                  <a:pt x="34" y="101"/>
                </a:lnTo>
                <a:lnTo>
                  <a:pt x="34" y="97"/>
                </a:lnTo>
                <a:lnTo>
                  <a:pt x="34" y="97"/>
                </a:lnTo>
                <a:lnTo>
                  <a:pt x="34" y="96"/>
                </a:lnTo>
                <a:lnTo>
                  <a:pt x="34" y="96"/>
                </a:lnTo>
                <a:lnTo>
                  <a:pt x="34" y="94"/>
                </a:lnTo>
                <a:lnTo>
                  <a:pt x="34" y="94"/>
                </a:lnTo>
                <a:lnTo>
                  <a:pt x="36" y="92"/>
                </a:lnTo>
                <a:lnTo>
                  <a:pt x="36" y="92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0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3" y="90"/>
                </a:lnTo>
                <a:lnTo>
                  <a:pt x="43" y="90"/>
                </a:lnTo>
                <a:lnTo>
                  <a:pt x="45" y="90"/>
                </a:lnTo>
                <a:lnTo>
                  <a:pt x="45" y="90"/>
                </a:lnTo>
                <a:lnTo>
                  <a:pt x="45" y="90"/>
                </a:lnTo>
                <a:lnTo>
                  <a:pt x="45" y="90"/>
                </a:lnTo>
                <a:lnTo>
                  <a:pt x="47" y="90"/>
                </a:lnTo>
                <a:lnTo>
                  <a:pt x="47" y="90"/>
                </a:lnTo>
                <a:lnTo>
                  <a:pt x="51" y="94"/>
                </a:lnTo>
                <a:lnTo>
                  <a:pt x="51" y="94"/>
                </a:lnTo>
                <a:lnTo>
                  <a:pt x="51" y="96"/>
                </a:lnTo>
                <a:lnTo>
                  <a:pt x="51" y="96"/>
                </a:lnTo>
                <a:lnTo>
                  <a:pt x="51" y="96"/>
                </a:lnTo>
                <a:lnTo>
                  <a:pt x="51" y="97"/>
                </a:lnTo>
                <a:lnTo>
                  <a:pt x="51" y="97"/>
                </a:lnTo>
                <a:lnTo>
                  <a:pt x="51" y="97"/>
                </a:lnTo>
                <a:lnTo>
                  <a:pt x="51" y="97"/>
                </a:lnTo>
                <a:lnTo>
                  <a:pt x="51" y="101"/>
                </a:lnTo>
                <a:lnTo>
                  <a:pt x="51" y="101"/>
                </a:lnTo>
                <a:close/>
                <a:moveTo>
                  <a:pt x="70" y="101"/>
                </a:moveTo>
                <a:lnTo>
                  <a:pt x="70" y="101"/>
                </a:lnTo>
                <a:lnTo>
                  <a:pt x="70" y="103"/>
                </a:lnTo>
                <a:lnTo>
                  <a:pt x="66" y="103"/>
                </a:lnTo>
                <a:lnTo>
                  <a:pt x="53" y="103"/>
                </a:lnTo>
                <a:lnTo>
                  <a:pt x="53" y="103"/>
                </a:lnTo>
                <a:lnTo>
                  <a:pt x="53" y="99"/>
                </a:lnTo>
                <a:lnTo>
                  <a:pt x="53" y="99"/>
                </a:lnTo>
                <a:lnTo>
                  <a:pt x="53" y="96"/>
                </a:lnTo>
                <a:lnTo>
                  <a:pt x="51" y="92"/>
                </a:lnTo>
                <a:lnTo>
                  <a:pt x="66" y="92"/>
                </a:lnTo>
                <a:lnTo>
                  <a:pt x="66" y="92"/>
                </a:lnTo>
                <a:lnTo>
                  <a:pt x="70" y="92"/>
                </a:lnTo>
                <a:lnTo>
                  <a:pt x="70" y="94"/>
                </a:lnTo>
                <a:lnTo>
                  <a:pt x="70" y="101"/>
                </a:lnTo>
                <a:close/>
                <a:moveTo>
                  <a:pt x="72" y="71"/>
                </a:moveTo>
                <a:lnTo>
                  <a:pt x="72" y="71"/>
                </a:lnTo>
                <a:lnTo>
                  <a:pt x="72" y="75"/>
                </a:lnTo>
                <a:lnTo>
                  <a:pt x="68" y="79"/>
                </a:lnTo>
                <a:lnTo>
                  <a:pt x="64" y="81"/>
                </a:lnTo>
                <a:lnTo>
                  <a:pt x="60" y="82"/>
                </a:lnTo>
                <a:lnTo>
                  <a:pt x="23" y="82"/>
                </a:lnTo>
                <a:lnTo>
                  <a:pt x="23" y="82"/>
                </a:lnTo>
                <a:lnTo>
                  <a:pt x="17" y="81"/>
                </a:lnTo>
                <a:lnTo>
                  <a:pt x="13" y="79"/>
                </a:lnTo>
                <a:lnTo>
                  <a:pt x="12" y="75"/>
                </a:lnTo>
                <a:lnTo>
                  <a:pt x="10" y="71"/>
                </a:lnTo>
                <a:lnTo>
                  <a:pt x="10" y="19"/>
                </a:lnTo>
                <a:lnTo>
                  <a:pt x="10" y="19"/>
                </a:lnTo>
                <a:lnTo>
                  <a:pt x="12" y="15"/>
                </a:lnTo>
                <a:lnTo>
                  <a:pt x="13" y="11"/>
                </a:lnTo>
                <a:lnTo>
                  <a:pt x="17" y="9"/>
                </a:lnTo>
                <a:lnTo>
                  <a:pt x="23" y="9"/>
                </a:lnTo>
                <a:lnTo>
                  <a:pt x="60" y="9"/>
                </a:lnTo>
                <a:lnTo>
                  <a:pt x="60" y="9"/>
                </a:lnTo>
                <a:lnTo>
                  <a:pt x="64" y="9"/>
                </a:lnTo>
                <a:lnTo>
                  <a:pt x="68" y="11"/>
                </a:lnTo>
                <a:lnTo>
                  <a:pt x="72" y="15"/>
                </a:lnTo>
                <a:lnTo>
                  <a:pt x="72" y="19"/>
                </a:lnTo>
                <a:lnTo>
                  <a:pt x="72" y="7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Freeform 1096"/>
          <p:cNvSpPr>
            <a:spLocks/>
          </p:cNvSpPr>
          <p:nvPr/>
        </p:nvSpPr>
        <p:spPr bwMode="auto">
          <a:xfrm>
            <a:off x="3493243" y="5239810"/>
            <a:ext cx="45250" cy="59173"/>
          </a:xfrm>
          <a:custGeom>
            <a:avLst/>
            <a:gdLst>
              <a:gd name="T0" fmla="*/ 13 w 13"/>
              <a:gd name="T1" fmla="*/ 12 h 17"/>
              <a:gd name="T2" fmla="*/ 13 w 13"/>
              <a:gd name="T3" fmla="*/ 12 h 17"/>
              <a:gd name="T4" fmla="*/ 11 w 13"/>
              <a:gd name="T5" fmla="*/ 15 h 17"/>
              <a:gd name="T6" fmla="*/ 7 w 13"/>
              <a:gd name="T7" fmla="*/ 17 h 17"/>
              <a:gd name="T8" fmla="*/ 3 w 13"/>
              <a:gd name="T9" fmla="*/ 17 h 17"/>
              <a:gd name="T10" fmla="*/ 3 w 13"/>
              <a:gd name="T11" fmla="*/ 17 h 17"/>
              <a:gd name="T12" fmla="*/ 1 w 13"/>
              <a:gd name="T13" fmla="*/ 15 h 17"/>
              <a:gd name="T14" fmla="*/ 0 w 13"/>
              <a:gd name="T15" fmla="*/ 12 h 17"/>
              <a:gd name="T16" fmla="*/ 0 w 13"/>
              <a:gd name="T17" fmla="*/ 4 h 17"/>
              <a:gd name="T18" fmla="*/ 0 w 13"/>
              <a:gd name="T19" fmla="*/ 4 h 17"/>
              <a:gd name="T20" fmla="*/ 1 w 13"/>
              <a:gd name="T21" fmla="*/ 0 h 17"/>
              <a:gd name="T22" fmla="*/ 3 w 13"/>
              <a:gd name="T23" fmla="*/ 0 h 17"/>
              <a:gd name="T24" fmla="*/ 7 w 13"/>
              <a:gd name="T25" fmla="*/ 0 h 17"/>
              <a:gd name="T26" fmla="*/ 7 w 13"/>
              <a:gd name="T27" fmla="*/ 0 h 17"/>
              <a:gd name="T28" fmla="*/ 11 w 13"/>
              <a:gd name="T29" fmla="*/ 0 h 17"/>
              <a:gd name="T30" fmla="*/ 13 w 13"/>
              <a:gd name="T31" fmla="*/ 4 h 17"/>
              <a:gd name="T32" fmla="*/ 13 w 13"/>
              <a:gd name="T3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7">
                <a:moveTo>
                  <a:pt x="13" y="12"/>
                </a:moveTo>
                <a:lnTo>
                  <a:pt x="13" y="12"/>
                </a:lnTo>
                <a:lnTo>
                  <a:pt x="11" y="15"/>
                </a:lnTo>
                <a:lnTo>
                  <a:pt x="7" y="17"/>
                </a:lnTo>
                <a:lnTo>
                  <a:pt x="3" y="17"/>
                </a:lnTo>
                <a:lnTo>
                  <a:pt x="3" y="17"/>
                </a:lnTo>
                <a:lnTo>
                  <a:pt x="1" y="15"/>
                </a:lnTo>
                <a:lnTo>
                  <a:pt x="0" y="12"/>
                </a:lnTo>
                <a:lnTo>
                  <a:pt x="0" y="4"/>
                </a:lnTo>
                <a:lnTo>
                  <a:pt x="0" y="4"/>
                </a:lnTo>
                <a:lnTo>
                  <a:pt x="1" y="0"/>
                </a:lnTo>
                <a:lnTo>
                  <a:pt x="3" y="0"/>
                </a:lnTo>
                <a:lnTo>
                  <a:pt x="7" y="0"/>
                </a:lnTo>
                <a:lnTo>
                  <a:pt x="7" y="0"/>
                </a:lnTo>
                <a:lnTo>
                  <a:pt x="11" y="0"/>
                </a:lnTo>
                <a:lnTo>
                  <a:pt x="13" y="4"/>
                </a:lnTo>
                <a:lnTo>
                  <a:pt x="13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Freeform 1097"/>
          <p:cNvSpPr>
            <a:spLocks noEditPoints="1"/>
          </p:cNvSpPr>
          <p:nvPr/>
        </p:nvSpPr>
        <p:spPr bwMode="auto">
          <a:xfrm>
            <a:off x="6197741" y="593089"/>
            <a:ext cx="508181" cy="358513"/>
          </a:xfrm>
          <a:custGeom>
            <a:avLst/>
            <a:gdLst>
              <a:gd name="T0" fmla="*/ 68 w 146"/>
              <a:gd name="T1" fmla="*/ 95 h 103"/>
              <a:gd name="T2" fmla="*/ 41 w 146"/>
              <a:gd name="T3" fmla="*/ 91 h 103"/>
              <a:gd name="T4" fmla="*/ 21 w 146"/>
              <a:gd name="T5" fmla="*/ 82 h 103"/>
              <a:gd name="T6" fmla="*/ 13 w 146"/>
              <a:gd name="T7" fmla="*/ 76 h 103"/>
              <a:gd name="T8" fmla="*/ 2 w 146"/>
              <a:gd name="T9" fmla="*/ 61 h 103"/>
              <a:gd name="T10" fmla="*/ 0 w 146"/>
              <a:gd name="T11" fmla="*/ 52 h 103"/>
              <a:gd name="T12" fmla="*/ 6 w 146"/>
              <a:gd name="T13" fmla="*/ 37 h 103"/>
              <a:gd name="T14" fmla="*/ 21 w 146"/>
              <a:gd name="T15" fmla="*/ 24 h 103"/>
              <a:gd name="T16" fmla="*/ 30 w 146"/>
              <a:gd name="T17" fmla="*/ 18 h 103"/>
              <a:gd name="T18" fmla="*/ 51 w 146"/>
              <a:gd name="T19" fmla="*/ 13 h 103"/>
              <a:gd name="T20" fmla="*/ 64 w 146"/>
              <a:gd name="T21" fmla="*/ 11 h 103"/>
              <a:gd name="T22" fmla="*/ 77 w 146"/>
              <a:gd name="T23" fmla="*/ 3 h 103"/>
              <a:gd name="T24" fmla="*/ 90 w 146"/>
              <a:gd name="T25" fmla="*/ 0 h 103"/>
              <a:gd name="T26" fmla="*/ 101 w 146"/>
              <a:gd name="T27" fmla="*/ 1 h 103"/>
              <a:gd name="T28" fmla="*/ 120 w 146"/>
              <a:gd name="T29" fmla="*/ 15 h 103"/>
              <a:gd name="T30" fmla="*/ 128 w 146"/>
              <a:gd name="T31" fmla="*/ 24 h 103"/>
              <a:gd name="T32" fmla="*/ 141 w 146"/>
              <a:gd name="T33" fmla="*/ 37 h 103"/>
              <a:gd name="T34" fmla="*/ 146 w 146"/>
              <a:gd name="T35" fmla="*/ 52 h 103"/>
              <a:gd name="T36" fmla="*/ 144 w 146"/>
              <a:gd name="T37" fmla="*/ 61 h 103"/>
              <a:gd name="T38" fmla="*/ 133 w 146"/>
              <a:gd name="T39" fmla="*/ 76 h 103"/>
              <a:gd name="T40" fmla="*/ 126 w 146"/>
              <a:gd name="T41" fmla="*/ 82 h 103"/>
              <a:gd name="T42" fmla="*/ 111 w 146"/>
              <a:gd name="T43" fmla="*/ 97 h 103"/>
              <a:gd name="T44" fmla="*/ 90 w 146"/>
              <a:gd name="T45" fmla="*/ 103 h 103"/>
              <a:gd name="T46" fmla="*/ 77 w 146"/>
              <a:gd name="T47" fmla="*/ 101 h 103"/>
              <a:gd name="T48" fmla="*/ 68 w 146"/>
              <a:gd name="T49" fmla="*/ 95 h 103"/>
              <a:gd name="T50" fmla="*/ 68 w 146"/>
              <a:gd name="T51" fmla="*/ 16 h 103"/>
              <a:gd name="T52" fmla="*/ 66 w 146"/>
              <a:gd name="T53" fmla="*/ 16 h 103"/>
              <a:gd name="T54" fmla="*/ 41 w 146"/>
              <a:gd name="T55" fmla="*/ 22 h 103"/>
              <a:gd name="T56" fmla="*/ 23 w 146"/>
              <a:gd name="T57" fmla="*/ 30 h 103"/>
              <a:gd name="T58" fmla="*/ 17 w 146"/>
              <a:gd name="T59" fmla="*/ 35 h 103"/>
              <a:gd name="T60" fmla="*/ 8 w 146"/>
              <a:gd name="T61" fmla="*/ 46 h 103"/>
              <a:gd name="T62" fmla="*/ 8 w 146"/>
              <a:gd name="T63" fmla="*/ 52 h 103"/>
              <a:gd name="T64" fmla="*/ 11 w 146"/>
              <a:gd name="T65" fmla="*/ 65 h 103"/>
              <a:gd name="T66" fmla="*/ 24 w 146"/>
              <a:gd name="T67" fmla="*/ 76 h 103"/>
              <a:gd name="T68" fmla="*/ 34 w 146"/>
              <a:gd name="T69" fmla="*/ 80 h 103"/>
              <a:gd name="T70" fmla="*/ 56 w 146"/>
              <a:gd name="T71" fmla="*/ 88 h 103"/>
              <a:gd name="T72" fmla="*/ 69 w 146"/>
              <a:gd name="T73" fmla="*/ 88 h 103"/>
              <a:gd name="T74" fmla="*/ 69 w 146"/>
              <a:gd name="T75" fmla="*/ 89 h 103"/>
              <a:gd name="T76" fmla="*/ 90 w 146"/>
              <a:gd name="T77" fmla="*/ 97 h 103"/>
              <a:gd name="T78" fmla="*/ 99 w 146"/>
              <a:gd name="T79" fmla="*/ 95 h 103"/>
              <a:gd name="T80" fmla="*/ 114 w 146"/>
              <a:gd name="T81" fmla="*/ 86 h 103"/>
              <a:gd name="T82" fmla="*/ 120 w 146"/>
              <a:gd name="T83" fmla="*/ 78 h 103"/>
              <a:gd name="T84" fmla="*/ 122 w 146"/>
              <a:gd name="T85" fmla="*/ 76 h 103"/>
              <a:gd name="T86" fmla="*/ 135 w 146"/>
              <a:gd name="T87" fmla="*/ 65 h 103"/>
              <a:gd name="T88" fmla="*/ 139 w 146"/>
              <a:gd name="T89" fmla="*/ 52 h 103"/>
              <a:gd name="T90" fmla="*/ 139 w 146"/>
              <a:gd name="T91" fmla="*/ 46 h 103"/>
              <a:gd name="T92" fmla="*/ 129 w 146"/>
              <a:gd name="T93" fmla="*/ 35 h 103"/>
              <a:gd name="T94" fmla="*/ 122 w 146"/>
              <a:gd name="T95" fmla="*/ 28 h 103"/>
              <a:gd name="T96" fmla="*/ 122 w 146"/>
              <a:gd name="T97" fmla="*/ 28 h 103"/>
              <a:gd name="T98" fmla="*/ 109 w 146"/>
              <a:gd name="T99" fmla="*/ 13 h 103"/>
              <a:gd name="T100" fmla="*/ 90 w 146"/>
              <a:gd name="T101" fmla="*/ 7 h 103"/>
              <a:gd name="T102" fmla="*/ 84 w 146"/>
              <a:gd name="T103" fmla="*/ 7 h 103"/>
              <a:gd name="T104" fmla="*/ 68 w 146"/>
              <a:gd name="T105" fmla="*/ 1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103">
                <a:moveTo>
                  <a:pt x="68" y="95"/>
                </a:moveTo>
                <a:lnTo>
                  <a:pt x="68" y="95"/>
                </a:lnTo>
                <a:lnTo>
                  <a:pt x="54" y="93"/>
                </a:lnTo>
                <a:lnTo>
                  <a:pt x="41" y="91"/>
                </a:lnTo>
                <a:lnTo>
                  <a:pt x="30" y="88"/>
                </a:lnTo>
                <a:lnTo>
                  <a:pt x="21" y="82"/>
                </a:lnTo>
                <a:lnTo>
                  <a:pt x="21" y="82"/>
                </a:lnTo>
                <a:lnTo>
                  <a:pt x="13" y="76"/>
                </a:lnTo>
                <a:lnTo>
                  <a:pt x="6" y="69"/>
                </a:lnTo>
                <a:lnTo>
                  <a:pt x="2" y="61"/>
                </a:lnTo>
                <a:lnTo>
                  <a:pt x="0" y="52"/>
                </a:lnTo>
                <a:lnTo>
                  <a:pt x="0" y="52"/>
                </a:lnTo>
                <a:lnTo>
                  <a:pt x="2" y="45"/>
                </a:lnTo>
                <a:lnTo>
                  <a:pt x="6" y="37"/>
                </a:lnTo>
                <a:lnTo>
                  <a:pt x="11" y="30"/>
                </a:lnTo>
                <a:lnTo>
                  <a:pt x="21" y="24"/>
                </a:lnTo>
                <a:lnTo>
                  <a:pt x="21" y="24"/>
                </a:lnTo>
                <a:lnTo>
                  <a:pt x="30" y="18"/>
                </a:lnTo>
                <a:lnTo>
                  <a:pt x="39" y="15"/>
                </a:lnTo>
                <a:lnTo>
                  <a:pt x="51" y="13"/>
                </a:lnTo>
                <a:lnTo>
                  <a:pt x="64" y="11"/>
                </a:lnTo>
                <a:lnTo>
                  <a:pt x="64" y="11"/>
                </a:lnTo>
                <a:lnTo>
                  <a:pt x="69" y="7"/>
                </a:lnTo>
                <a:lnTo>
                  <a:pt x="77" y="3"/>
                </a:lnTo>
                <a:lnTo>
                  <a:pt x="83" y="1"/>
                </a:lnTo>
                <a:lnTo>
                  <a:pt x="90" y="0"/>
                </a:lnTo>
                <a:lnTo>
                  <a:pt x="90" y="0"/>
                </a:lnTo>
                <a:lnTo>
                  <a:pt x="101" y="1"/>
                </a:lnTo>
                <a:lnTo>
                  <a:pt x="113" y="7"/>
                </a:lnTo>
                <a:lnTo>
                  <a:pt x="120" y="15"/>
                </a:lnTo>
                <a:lnTo>
                  <a:pt x="128" y="24"/>
                </a:lnTo>
                <a:lnTo>
                  <a:pt x="128" y="24"/>
                </a:lnTo>
                <a:lnTo>
                  <a:pt x="135" y="30"/>
                </a:lnTo>
                <a:lnTo>
                  <a:pt x="141" y="37"/>
                </a:lnTo>
                <a:lnTo>
                  <a:pt x="144" y="45"/>
                </a:lnTo>
                <a:lnTo>
                  <a:pt x="146" y="52"/>
                </a:lnTo>
                <a:lnTo>
                  <a:pt x="146" y="52"/>
                </a:lnTo>
                <a:lnTo>
                  <a:pt x="144" y="61"/>
                </a:lnTo>
                <a:lnTo>
                  <a:pt x="141" y="69"/>
                </a:lnTo>
                <a:lnTo>
                  <a:pt x="133" y="76"/>
                </a:lnTo>
                <a:lnTo>
                  <a:pt x="126" y="82"/>
                </a:lnTo>
                <a:lnTo>
                  <a:pt x="126" y="82"/>
                </a:lnTo>
                <a:lnTo>
                  <a:pt x="118" y="91"/>
                </a:lnTo>
                <a:lnTo>
                  <a:pt x="111" y="97"/>
                </a:lnTo>
                <a:lnTo>
                  <a:pt x="101" y="101"/>
                </a:lnTo>
                <a:lnTo>
                  <a:pt x="90" y="103"/>
                </a:lnTo>
                <a:lnTo>
                  <a:pt x="90" y="103"/>
                </a:lnTo>
                <a:lnTo>
                  <a:pt x="77" y="101"/>
                </a:lnTo>
                <a:lnTo>
                  <a:pt x="68" y="95"/>
                </a:lnTo>
                <a:lnTo>
                  <a:pt x="68" y="95"/>
                </a:lnTo>
                <a:close/>
                <a:moveTo>
                  <a:pt x="68" y="16"/>
                </a:moveTo>
                <a:lnTo>
                  <a:pt x="68" y="16"/>
                </a:lnTo>
                <a:lnTo>
                  <a:pt x="66" y="16"/>
                </a:lnTo>
                <a:lnTo>
                  <a:pt x="66" y="16"/>
                </a:lnTo>
                <a:lnTo>
                  <a:pt x="54" y="18"/>
                </a:lnTo>
                <a:lnTo>
                  <a:pt x="41" y="22"/>
                </a:lnTo>
                <a:lnTo>
                  <a:pt x="32" y="24"/>
                </a:lnTo>
                <a:lnTo>
                  <a:pt x="23" y="30"/>
                </a:lnTo>
                <a:lnTo>
                  <a:pt x="23" y="30"/>
                </a:lnTo>
                <a:lnTo>
                  <a:pt x="17" y="35"/>
                </a:lnTo>
                <a:lnTo>
                  <a:pt x="11" y="41"/>
                </a:lnTo>
                <a:lnTo>
                  <a:pt x="8" y="46"/>
                </a:lnTo>
                <a:lnTo>
                  <a:pt x="8" y="52"/>
                </a:lnTo>
                <a:lnTo>
                  <a:pt x="8" y="52"/>
                </a:lnTo>
                <a:lnTo>
                  <a:pt x="8" y="60"/>
                </a:lnTo>
                <a:lnTo>
                  <a:pt x="11" y="65"/>
                </a:lnTo>
                <a:lnTo>
                  <a:pt x="17" y="71"/>
                </a:lnTo>
                <a:lnTo>
                  <a:pt x="24" y="76"/>
                </a:lnTo>
                <a:lnTo>
                  <a:pt x="24" y="76"/>
                </a:lnTo>
                <a:lnTo>
                  <a:pt x="34" y="80"/>
                </a:lnTo>
                <a:lnTo>
                  <a:pt x="43" y="84"/>
                </a:lnTo>
                <a:lnTo>
                  <a:pt x="56" y="88"/>
                </a:lnTo>
                <a:lnTo>
                  <a:pt x="68" y="88"/>
                </a:lnTo>
                <a:lnTo>
                  <a:pt x="69" y="88"/>
                </a:lnTo>
                <a:lnTo>
                  <a:pt x="69" y="89"/>
                </a:lnTo>
                <a:lnTo>
                  <a:pt x="69" y="89"/>
                </a:lnTo>
                <a:lnTo>
                  <a:pt x="79" y="95"/>
                </a:lnTo>
                <a:lnTo>
                  <a:pt x="90" y="97"/>
                </a:lnTo>
                <a:lnTo>
                  <a:pt x="90" y="97"/>
                </a:lnTo>
                <a:lnTo>
                  <a:pt x="99" y="95"/>
                </a:lnTo>
                <a:lnTo>
                  <a:pt x="107" y="91"/>
                </a:lnTo>
                <a:lnTo>
                  <a:pt x="114" y="86"/>
                </a:lnTo>
                <a:lnTo>
                  <a:pt x="120" y="78"/>
                </a:lnTo>
                <a:lnTo>
                  <a:pt x="120" y="78"/>
                </a:lnTo>
                <a:lnTo>
                  <a:pt x="122" y="76"/>
                </a:lnTo>
                <a:lnTo>
                  <a:pt x="122" y="76"/>
                </a:lnTo>
                <a:lnTo>
                  <a:pt x="129" y="73"/>
                </a:lnTo>
                <a:lnTo>
                  <a:pt x="135" y="65"/>
                </a:lnTo>
                <a:lnTo>
                  <a:pt x="139" y="60"/>
                </a:lnTo>
                <a:lnTo>
                  <a:pt x="139" y="52"/>
                </a:lnTo>
                <a:lnTo>
                  <a:pt x="139" y="52"/>
                </a:lnTo>
                <a:lnTo>
                  <a:pt x="139" y="46"/>
                </a:lnTo>
                <a:lnTo>
                  <a:pt x="135" y="41"/>
                </a:lnTo>
                <a:lnTo>
                  <a:pt x="129" y="35"/>
                </a:lnTo>
                <a:lnTo>
                  <a:pt x="124" y="30"/>
                </a:lnTo>
                <a:lnTo>
                  <a:pt x="122" y="28"/>
                </a:lnTo>
                <a:lnTo>
                  <a:pt x="122" y="28"/>
                </a:lnTo>
                <a:lnTo>
                  <a:pt x="122" y="28"/>
                </a:lnTo>
                <a:lnTo>
                  <a:pt x="116" y="18"/>
                </a:lnTo>
                <a:lnTo>
                  <a:pt x="109" y="13"/>
                </a:lnTo>
                <a:lnTo>
                  <a:pt x="99" y="9"/>
                </a:lnTo>
                <a:lnTo>
                  <a:pt x="90" y="7"/>
                </a:lnTo>
                <a:lnTo>
                  <a:pt x="90" y="7"/>
                </a:lnTo>
                <a:lnTo>
                  <a:pt x="84" y="7"/>
                </a:lnTo>
                <a:lnTo>
                  <a:pt x="79" y="9"/>
                </a:lnTo>
                <a:lnTo>
                  <a:pt x="68" y="16"/>
                </a:lnTo>
                <a:lnTo>
                  <a:pt x="68" y="1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Freeform 1098"/>
          <p:cNvSpPr>
            <a:spLocks noEditPoints="1"/>
          </p:cNvSpPr>
          <p:nvPr/>
        </p:nvSpPr>
        <p:spPr bwMode="auto">
          <a:xfrm>
            <a:off x="6309124" y="909829"/>
            <a:ext cx="118344" cy="104422"/>
          </a:xfrm>
          <a:custGeom>
            <a:avLst/>
            <a:gdLst>
              <a:gd name="T0" fmla="*/ 0 w 34"/>
              <a:gd name="T1" fmla="*/ 15 h 30"/>
              <a:gd name="T2" fmla="*/ 0 w 34"/>
              <a:gd name="T3" fmla="*/ 15 h 30"/>
              <a:gd name="T4" fmla="*/ 2 w 34"/>
              <a:gd name="T5" fmla="*/ 10 h 30"/>
              <a:gd name="T6" fmla="*/ 6 w 34"/>
              <a:gd name="T7" fmla="*/ 6 h 30"/>
              <a:gd name="T8" fmla="*/ 11 w 34"/>
              <a:gd name="T9" fmla="*/ 2 h 30"/>
              <a:gd name="T10" fmla="*/ 17 w 34"/>
              <a:gd name="T11" fmla="*/ 0 h 30"/>
              <a:gd name="T12" fmla="*/ 17 w 34"/>
              <a:gd name="T13" fmla="*/ 0 h 30"/>
              <a:gd name="T14" fmla="*/ 24 w 34"/>
              <a:gd name="T15" fmla="*/ 2 h 30"/>
              <a:gd name="T16" fmla="*/ 30 w 34"/>
              <a:gd name="T17" fmla="*/ 6 h 30"/>
              <a:gd name="T18" fmla="*/ 34 w 34"/>
              <a:gd name="T19" fmla="*/ 10 h 30"/>
              <a:gd name="T20" fmla="*/ 34 w 34"/>
              <a:gd name="T21" fmla="*/ 15 h 30"/>
              <a:gd name="T22" fmla="*/ 34 w 34"/>
              <a:gd name="T23" fmla="*/ 15 h 30"/>
              <a:gd name="T24" fmla="*/ 34 w 34"/>
              <a:gd name="T25" fmla="*/ 23 h 30"/>
              <a:gd name="T26" fmla="*/ 30 w 34"/>
              <a:gd name="T27" fmla="*/ 27 h 30"/>
              <a:gd name="T28" fmla="*/ 24 w 34"/>
              <a:gd name="T29" fmla="*/ 30 h 30"/>
              <a:gd name="T30" fmla="*/ 17 w 34"/>
              <a:gd name="T31" fmla="*/ 30 h 30"/>
              <a:gd name="T32" fmla="*/ 17 w 34"/>
              <a:gd name="T33" fmla="*/ 30 h 30"/>
              <a:gd name="T34" fmla="*/ 11 w 34"/>
              <a:gd name="T35" fmla="*/ 30 h 30"/>
              <a:gd name="T36" fmla="*/ 6 w 34"/>
              <a:gd name="T37" fmla="*/ 27 h 30"/>
              <a:gd name="T38" fmla="*/ 2 w 34"/>
              <a:gd name="T39" fmla="*/ 23 h 30"/>
              <a:gd name="T40" fmla="*/ 0 w 34"/>
              <a:gd name="T41" fmla="*/ 15 h 30"/>
              <a:gd name="T42" fmla="*/ 0 w 34"/>
              <a:gd name="T43" fmla="*/ 15 h 30"/>
              <a:gd name="T44" fmla="*/ 9 w 34"/>
              <a:gd name="T45" fmla="*/ 10 h 30"/>
              <a:gd name="T46" fmla="*/ 9 w 34"/>
              <a:gd name="T47" fmla="*/ 10 h 30"/>
              <a:gd name="T48" fmla="*/ 7 w 34"/>
              <a:gd name="T49" fmla="*/ 13 h 30"/>
              <a:gd name="T50" fmla="*/ 7 w 34"/>
              <a:gd name="T51" fmla="*/ 15 h 30"/>
              <a:gd name="T52" fmla="*/ 7 w 34"/>
              <a:gd name="T53" fmla="*/ 15 h 30"/>
              <a:gd name="T54" fmla="*/ 7 w 34"/>
              <a:gd name="T55" fmla="*/ 19 h 30"/>
              <a:gd name="T56" fmla="*/ 9 w 34"/>
              <a:gd name="T57" fmla="*/ 21 h 30"/>
              <a:gd name="T58" fmla="*/ 9 w 34"/>
              <a:gd name="T59" fmla="*/ 21 h 30"/>
              <a:gd name="T60" fmla="*/ 13 w 34"/>
              <a:gd name="T61" fmla="*/ 23 h 30"/>
              <a:gd name="T62" fmla="*/ 17 w 34"/>
              <a:gd name="T63" fmla="*/ 25 h 30"/>
              <a:gd name="T64" fmla="*/ 17 w 34"/>
              <a:gd name="T65" fmla="*/ 25 h 30"/>
              <a:gd name="T66" fmla="*/ 22 w 34"/>
              <a:gd name="T67" fmla="*/ 23 h 30"/>
              <a:gd name="T68" fmla="*/ 24 w 34"/>
              <a:gd name="T69" fmla="*/ 21 h 30"/>
              <a:gd name="T70" fmla="*/ 24 w 34"/>
              <a:gd name="T71" fmla="*/ 21 h 30"/>
              <a:gd name="T72" fmla="*/ 26 w 34"/>
              <a:gd name="T73" fmla="*/ 19 h 30"/>
              <a:gd name="T74" fmla="*/ 28 w 34"/>
              <a:gd name="T75" fmla="*/ 15 h 30"/>
              <a:gd name="T76" fmla="*/ 28 w 34"/>
              <a:gd name="T77" fmla="*/ 15 h 30"/>
              <a:gd name="T78" fmla="*/ 26 w 34"/>
              <a:gd name="T79" fmla="*/ 13 h 30"/>
              <a:gd name="T80" fmla="*/ 24 w 34"/>
              <a:gd name="T81" fmla="*/ 10 h 30"/>
              <a:gd name="T82" fmla="*/ 24 w 34"/>
              <a:gd name="T83" fmla="*/ 10 h 30"/>
              <a:gd name="T84" fmla="*/ 22 w 34"/>
              <a:gd name="T85" fmla="*/ 8 h 30"/>
              <a:gd name="T86" fmla="*/ 17 w 34"/>
              <a:gd name="T87" fmla="*/ 8 h 30"/>
              <a:gd name="T88" fmla="*/ 17 w 34"/>
              <a:gd name="T89" fmla="*/ 8 h 30"/>
              <a:gd name="T90" fmla="*/ 13 w 34"/>
              <a:gd name="T91" fmla="*/ 8 h 30"/>
              <a:gd name="T92" fmla="*/ 9 w 34"/>
              <a:gd name="T93" fmla="*/ 10 h 30"/>
              <a:gd name="T94" fmla="*/ 9 w 34"/>
              <a:gd name="T95" fmla="*/ 1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" h="30">
                <a:moveTo>
                  <a:pt x="0" y="15"/>
                </a:moveTo>
                <a:lnTo>
                  <a:pt x="0" y="15"/>
                </a:lnTo>
                <a:lnTo>
                  <a:pt x="2" y="10"/>
                </a:lnTo>
                <a:lnTo>
                  <a:pt x="6" y="6"/>
                </a:lnTo>
                <a:lnTo>
                  <a:pt x="11" y="2"/>
                </a:lnTo>
                <a:lnTo>
                  <a:pt x="17" y="0"/>
                </a:lnTo>
                <a:lnTo>
                  <a:pt x="17" y="0"/>
                </a:lnTo>
                <a:lnTo>
                  <a:pt x="24" y="2"/>
                </a:lnTo>
                <a:lnTo>
                  <a:pt x="30" y="6"/>
                </a:lnTo>
                <a:lnTo>
                  <a:pt x="34" y="10"/>
                </a:lnTo>
                <a:lnTo>
                  <a:pt x="34" y="15"/>
                </a:lnTo>
                <a:lnTo>
                  <a:pt x="34" y="15"/>
                </a:lnTo>
                <a:lnTo>
                  <a:pt x="34" y="23"/>
                </a:lnTo>
                <a:lnTo>
                  <a:pt x="30" y="27"/>
                </a:lnTo>
                <a:lnTo>
                  <a:pt x="24" y="30"/>
                </a:lnTo>
                <a:lnTo>
                  <a:pt x="17" y="30"/>
                </a:lnTo>
                <a:lnTo>
                  <a:pt x="17" y="30"/>
                </a:lnTo>
                <a:lnTo>
                  <a:pt x="11" y="30"/>
                </a:lnTo>
                <a:lnTo>
                  <a:pt x="6" y="27"/>
                </a:lnTo>
                <a:lnTo>
                  <a:pt x="2" y="23"/>
                </a:lnTo>
                <a:lnTo>
                  <a:pt x="0" y="15"/>
                </a:lnTo>
                <a:lnTo>
                  <a:pt x="0" y="15"/>
                </a:lnTo>
                <a:close/>
                <a:moveTo>
                  <a:pt x="9" y="10"/>
                </a:moveTo>
                <a:lnTo>
                  <a:pt x="9" y="10"/>
                </a:lnTo>
                <a:lnTo>
                  <a:pt x="7" y="13"/>
                </a:lnTo>
                <a:lnTo>
                  <a:pt x="7" y="15"/>
                </a:lnTo>
                <a:lnTo>
                  <a:pt x="7" y="15"/>
                </a:lnTo>
                <a:lnTo>
                  <a:pt x="7" y="19"/>
                </a:lnTo>
                <a:lnTo>
                  <a:pt x="9" y="21"/>
                </a:lnTo>
                <a:lnTo>
                  <a:pt x="9" y="21"/>
                </a:lnTo>
                <a:lnTo>
                  <a:pt x="13" y="23"/>
                </a:lnTo>
                <a:lnTo>
                  <a:pt x="17" y="25"/>
                </a:lnTo>
                <a:lnTo>
                  <a:pt x="17" y="25"/>
                </a:lnTo>
                <a:lnTo>
                  <a:pt x="22" y="23"/>
                </a:lnTo>
                <a:lnTo>
                  <a:pt x="24" y="21"/>
                </a:lnTo>
                <a:lnTo>
                  <a:pt x="24" y="21"/>
                </a:lnTo>
                <a:lnTo>
                  <a:pt x="26" y="19"/>
                </a:lnTo>
                <a:lnTo>
                  <a:pt x="28" y="15"/>
                </a:lnTo>
                <a:lnTo>
                  <a:pt x="28" y="15"/>
                </a:lnTo>
                <a:lnTo>
                  <a:pt x="26" y="13"/>
                </a:lnTo>
                <a:lnTo>
                  <a:pt x="24" y="10"/>
                </a:lnTo>
                <a:lnTo>
                  <a:pt x="24" y="10"/>
                </a:lnTo>
                <a:lnTo>
                  <a:pt x="22" y="8"/>
                </a:lnTo>
                <a:lnTo>
                  <a:pt x="17" y="8"/>
                </a:lnTo>
                <a:lnTo>
                  <a:pt x="17" y="8"/>
                </a:lnTo>
                <a:lnTo>
                  <a:pt x="13" y="8"/>
                </a:lnTo>
                <a:lnTo>
                  <a:pt x="9" y="10"/>
                </a:lnTo>
                <a:lnTo>
                  <a:pt x="9" y="1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Freeform 1099"/>
          <p:cNvSpPr>
            <a:spLocks noEditPoints="1"/>
          </p:cNvSpPr>
          <p:nvPr/>
        </p:nvSpPr>
        <p:spPr bwMode="auto">
          <a:xfrm>
            <a:off x="6347411" y="1014251"/>
            <a:ext cx="90499" cy="87019"/>
          </a:xfrm>
          <a:custGeom>
            <a:avLst/>
            <a:gdLst>
              <a:gd name="T0" fmla="*/ 0 w 26"/>
              <a:gd name="T1" fmla="*/ 12 h 25"/>
              <a:gd name="T2" fmla="*/ 0 w 26"/>
              <a:gd name="T3" fmla="*/ 12 h 25"/>
              <a:gd name="T4" fmla="*/ 2 w 26"/>
              <a:gd name="T5" fmla="*/ 8 h 25"/>
              <a:gd name="T6" fmla="*/ 4 w 26"/>
              <a:gd name="T7" fmla="*/ 4 h 25"/>
              <a:gd name="T8" fmla="*/ 10 w 26"/>
              <a:gd name="T9" fmla="*/ 0 h 25"/>
              <a:gd name="T10" fmla="*/ 13 w 26"/>
              <a:gd name="T11" fmla="*/ 0 h 25"/>
              <a:gd name="T12" fmla="*/ 13 w 26"/>
              <a:gd name="T13" fmla="*/ 0 h 25"/>
              <a:gd name="T14" fmla="*/ 19 w 26"/>
              <a:gd name="T15" fmla="*/ 0 h 25"/>
              <a:gd name="T16" fmla="*/ 23 w 26"/>
              <a:gd name="T17" fmla="*/ 4 h 25"/>
              <a:gd name="T18" fmla="*/ 25 w 26"/>
              <a:gd name="T19" fmla="*/ 8 h 25"/>
              <a:gd name="T20" fmla="*/ 26 w 26"/>
              <a:gd name="T21" fmla="*/ 12 h 25"/>
              <a:gd name="T22" fmla="*/ 26 w 26"/>
              <a:gd name="T23" fmla="*/ 12 h 25"/>
              <a:gd name="T24" fmla="*/ 25 w 26"/>
              <a:gd name="T25" fmla="*/ 17 h 25"/>
              <a:gd name="T26" fmla="*/ 23 w 26"/>
              <a:gd name="T27" fmla="*/ 21 h 25"/>
              <a:gd name="T28" fmla="*/ 19 w 26"/>
              <a:gd name="T29" fmla="*/ 23 h 25"/>
              <a:gd name="T30" fmla="*/ 13 w 26"/>
              <a:gd name="T31" fmla="*/ 25 h 25"/>
              <a:gd name="T32" fmla="*/ 13 w 26"/>
              <a:gd name="T33" fmla="*/ 25 h 25"/>
              <a:gd name="T34" fmla="*/ 10 w 26"/>
              <a:gd name="T35" fmla="*/ 23 h 25"/>
              <a:gd name="T36" fmla="*/ 4 w 26"/>
              <a:gd name="T37" fmla="*/ 21 h 25"/>
              <a:gd name="T38" fmla="*/ 2 w 26"/>
              <a:gd name="T39" fmla="*/ 17 h 25"/>
              <a:gd name="T40" fmla="*/ 0 w 26"/>
              <a:gd name="T41" fmla="*/ 12 h 25"/>
              <a:gd name="T42" fmla="*/ 0 w 26"/>
              <a:gd name="T43" fmla="*/ 12 h 25"/>
              <a:gd name="T44" fmla="*/ 8 w 26"/>
              <a:gd name="T45" fmla="*/ 12 h 25"/>
              <a:gd name="T46" fmla="*/ 8 w 26"/>
              <a:gd name="T47" fmla="*/ 12 h 25"/>
              <a:gd name="T48" fmla="*/ 10 w 26"/>
              <a:gd name="T49" fmla="*/ 15 h 25"/>
              <a:gd name="T50" fmla="*/ 13 w 26"/>
              <a:gd name="T51" fmla="*/ 17 h 25"/>
              <a:gd name="T52" fmla="*/ 13 w 26"/>
              <a:gd name="T53" fmla="*/ 17 h 25"/>
              <a:gd name="T54" fmla="*/ 17 w 26"/>
              <a:gd name="T55" fmla="*/ 15 h 25"/>
              <a:gd name="T56" fmla="*/ 19 w 26"/>
              <a:gd name="T57" fmla="*/ 12 h 25"/>
              <a:gd name="T58" fmla="*/ 19 w 26"/>
              <a:gd name="T59" fmla="*/ 12 h 25"/>
              <a:gd name="T60" fmla="*/ 17 w 26"/>
              <a:gd name="T61" fmla="*/ 8 h 25"/>
              <a:gd name="T62" fmla="*/ 13 w 26"/>
              <a:gd name="T63" fmla="*/ 6 h 25"/>
              <a:gd name="T64" fmla="*/ 13 w 26"/>
              <a:gd name="T65" fmla="*/ 6 h 25"/>
              <a:gd name="T66" fmla="*/ 10 w 26"/>
              <a:gd name="T67" fmla="*/ 8 h 25"/>
              <a:gd name="T68" fmla="*/ 8 w 26"/>
              <a:gd name="T69" fmla="*/ 12 h 25"/>
              <a:gd name="T70" fmla="*/ 8 w 26"/>
              <a:gd name="T71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" h="25">
                <a:moveTo>
                  <a:pt x="0" y="12"/>
                </a:move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3" y="4"/>
                </a:lnTo>
                <a:lnTo>
                  <a:pt x="25" y="8"/>
                </a:lnTo>
                <a:lnTo>
                  <a:pt x="26" y="12"/>
                </a:lnTo>
                <a:lnTo>
                  <a:pt x="26" y="12"/>
                </a:lnTo>
                <a:lnTo>
                  <a:pt x="25" y="17"/>
                </a:lnTo>
                <a:lnTo>
                  <a:pt x="23" y="21"/>
                </a:lnTo>
                <a:lnTo>
                  <a:pt x="19" y="23"/>
                </a:lnTo>
                <a:lnTo>
                  <a:pt x="13" y="25"/>
                </a:lnTo>
                <a:lnTo>
                  <a:pt x="13" y="25"/>
                </a:lnTo>
                <a:lnTo>
                  <a:pt x="10" y="23"/>
                </a:lnTo>
                <a:lnTo>
                  <a:pt x="4" y="21"/>
                </a:lnTo>
                <a:lnTo>
                  <a:pt x="2" y="17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8" y="12"/>
                </a:moveTo>
                <a:lnTo>
                  <a:pt x="8" y="12"/>
                </a:lnTo>
                <a:lnTo>
                  <a:pt x="10" y="15"/>
                </a:lnTo>
                <a:lnTo>
                  <a:pt x="13" y="17"/>
                </a:lnTo>
                <a:lnTo>
                  <a:pt x="13" y="17"/>
                </a:lnTo>
                <a:lnTo>
                  <a:pt x="17" y="15"/>
                </a:lnTo>
                <a:lnTo>
                  <a:pt x="19" y="12"/>
                </a:lnTo>
                <a:lnTo>
                  <a:pt x="19" y="12"/>
                </a:lnTo>
                <a:lnTo>
                  <a:pt x="17" y="8"/>
                </a:lnTo>
                <a:lnTo>
                  <a:pt x="13" y="6"/>
                </a:lnTo>
                <a:lnTo>
                  <a:pt x="13" y="6"/>
                </a:lnTo>
                <a:lnTo>
                  <a:pt x="10" y="8"/>
                </a:lnTo>
                <a:lnTo>
                  <a:pt x="8" y="12"/>
                </a:lnTo>
                <a:lnTo>
                  <a:pt x="8" y="1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Freeform 1100"/>
          <p:cNvSpPr>
            <a:spLocks/>
          </p:cNvSpPr>
          <p:nvPr/>
        </p:nvSpPr>
        <p:spPr bwMode="auto">
          <a:xfrm>
            <a:off x="6340449" y="753200"/>
            <a:ext cx="274976" cy="34807"/>
          </a:xfrm>
          <a:custGeom>
            <a:avLst/>
            <a:gdLst>
              <a:gd name="T0" fmla="*/ 6 w 79"/>
              <a:gd name="T1" fmla="*/ 10 h 10"/>
              <a:gd name="T2" fmla="*/ 6 w 79"/>
              <a:gd name="T3" fmla="*/ 10 h 10"/>
              <a:gd name="T4" fmla="*/ 2 w 79"/>
              <a:gd name="T5" fmla="*/ 8 h 10"/>
              <a:gd name="T6" fmla="*/ 0 w 79"/>
              <a:gd name="T7" fmla="*/ 4 h 10"/>
              <a:gd name="T8" fmla="*/ 0 w 79"/>
              <a:gd name="T9" fmla="*/ 4 h 10"/>
              <a:gd name="T10" fmla="*/ 2 w 79"/>
              <a:gd name="T11" fmla="*/ 2 h 10"/>
              <a:gd name="T12" fmla="*/ 6 w 79"/>
              <a:gd name="T13" fmla="*/ 0 h 10"/>
              <a:gd name="T14" fmla="*/ 75 w 79"/>
              <a:gd name="T15" fmla="*/ 0 h 10"/>
              <a:gd name="T16" fmla="*/ 75 w 79"/>
              <a:gd name="T17" fmla="*/ 0 h 10"/>
              <a:gd name="T18" fmla="*/ 77 w 79"/>
              <a:gd name="T19" fmla="*/ 2 h 10"/>
              <a:gd name="T20" fmla="*/ 79 w 79"/>
              <a:gd name="T21" fmla="*/ 4 h 10"/>
              <a:gd name="T22" fmla="*/ 79 w 79"/>
              <a:gd name="T23" fmla="*/ 4 h 10"/>
              <a:gd name="T24" fmla="*/ 77 w 79"/>
              <a:gd name="T25" fmla="*/ 8 h 10"/>
              <a:gd name="T26" fmla="*/ 75 w 79"/>
              <a:gd name="T27" fmla="*/ 10 h 10"/>
              <a:gd name="T28" fmla="*/ 6 w 79"/>
              <a:gd name="T2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10">
                <a:moveTo>
                  <a:pt x="6" y="10"/>
                </a:moveTo>
                <a:lnTo>
                  <a:pt x="6" y="10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75" y="0"/>
                </a:lnTo>
                <a:lnTo>
                  <a:pt x="75" y="0"/>
                </a:lnTo>
                <a:lnTo>
                  <a:pt x="77" y="2"/>
                </a:lnTo>
                <a:lnTo>
                  <a:pt x="79" y="4"/>
                </a:lnTo>
                <a:lnTo>
                  <a:pt x="79" y="4"/>
                </a:lnTo>
                <a:lnTo>
                  <a:pt x="77" y="8"/>
                </a:lnTo>
                <a:lnTo>
                  <a:pt x="75" y="10"/>
                </a:lnTo>
                <a:lnTo>
                  <a:pt x="6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Freeform 1101"/>
          <p:cNvSpPr>
            <a:spLocks/>
          </p:cNvSpPr>
          <p:nvPr/>
        </p:nvSpPr>
        <p:spPr bwMode="auto">
          <a:xfrm>
            <a:off x="6340449" y="805410"/>
            <a:ext cx="274976" cy="34807"/>
          </a:xfrm>
          <a:custGeom>
            <a:avLst/>
            <a:gdLst>
              <a:gd name="T0" fmla="*/ 6 w 79"/>
              <a:gd name="T1" fmla="*/ 10 h 10"/>
              <a:gd name="T2" fmla="*/ 6 w 79"/>
              <a:gd name="T3" fmla="*/ 10 h 10"/>
              <a:gd name="T4" fmla="*/ 2 w 79"/>
              <a:gd name="T5" fmla="*/ 8 h 10"/>
              <a:gd name="T6" fmla="*/ 0 w 79"/>
              <a:gd name="T7" fmla="*/ 6 h 10"/>
              <a:gd name="T8" fmla="*/ 0 w 79"/>
              <a:gd name="T9" fmla="*/ 6 h 10"/>
              <a:gd name="T10" fmla="*/ 2 w 79"/>
              <a:gd name="T11" fmla="*/ 2 h 10"/>
              <a:gd name="T12" fmla="*/ 6 w 79"/>
              <a:gd name="T13" fmla="*/ 0 h 10"/>
              <a:gd name="T14" fmla="*/ 75 w 79"/>
              <a:gd name="T15" fmla="*/ 0 h 10"/>
              <a:gd name="T16" fmla="*/ 75 w 79"/>
              <a:gd name="T17" fmla="*/ 0 h 10"/>
              <a:gd name="T18" fmla="*/ 77 w 79"/>
              <a:gd name="T19" fmla="*/ 2 h 10"/>
              <a:gd name="T20" fmla="*/ 79 w 79"/>
              <a:gd name="T21" fmla="*/ 6 h 10"/>
              <a:gd name="T22" fmla="*/ 79 w 79"/>
              <a:gd name="T23" fmla="*/ 6 h 10"/>
              <a:gd name="T24" fmla="*/ 77 w 79"/>
              <a:gd name="T25" fmla="*/ 8 h 10"/>
              <a:gd name="T26" fmla="*/ 75 w 79"/>
              <a:gd name="T27" fmla="*/ 10 h 10"/>
              <a:gd name="T28" fmla="*/ 6 w 79"/>
              <a:gd name="T2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10">
                <a:moveTo>
                  <a:pt x="6" y="10"/>
                </a:moveTo>
                <a:lnTo>
                  <a:pt x="6" y="10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75" y="0"/>
                </a:lnTo>
                <a:lnTo>
                  <a:pt x="75" y="0"/>
                </a:lnTo>
                <a:lnTo>
                  <a:pt x="77" y="2"/>
                </a:lnTo>
                <a:lnTo>
                  <a:pt x="79" y="6"/>
                </a:lnTo>
                <a:lnTo>
                  <a:pt x="79" y="6"/>
                </a:lnTo>
                <a:lnTo>
                  <a:pt x="77" y="8"/>
                </a:lnTo>
                <a:lnTo>
                  <a:pt x="75" y="10"/>
                </a:lnTo>
                <a:lnTo>
                  <a:pt x="6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Freeform 1102"/>
          <p:cNvSpPr>
            <a:spLocks noEditPoints="1"/>
          </p:cNvSpPr>
          <p:nvPr/>
        </p:nvSpPr>
        <p:spPr bwMode="auto">
          <a:xfrm>
            <a:off x="5668675" y="645299"/>
            <a:ext cx="407241" cy="410721"/>
          </a:xfrm>
          <a:custGeom>
            <a:avLst/>
            <a:gdLst>
              <a:gd name="T0" fmla="*/ 27 w 117"/>
              <a:gd name="T1" fmla="*/ 0 h 118"/>
              <a:gd name="T2" fmla="*/ 21 w 117"/>
              <a:gd name="T3" fmla="*/ 0 h 118"/>
              <a:gd name="T4" fmla="*/ 8 w 117"/>
              <a:gd name="T5" fmla="*/ 7 h 118"/>
              <a:gd name="T6" fmla="*/ 0 w 117"/>
              <a:gd name="T7" fmla="*/ 28 h 118"/>
              <a:gd name="T8" fmla="*/ 0 w 117"/>
              <a:gd name="T9" fmla="*/ 54 h 118"/>
              <a:gd name="T10" fmla="*/ 6 w 117"/>
              <a:gd name="T11" fmla="*/ 71 h 118"/>
              <a:gd name="T12" fmla="*/ 17 w 117"/>
              <a:gd name="T13" fmla="*/ 80 h 118"/>
              <a:gd name="T14" fmla="*/ 4 w 117"/>
              <a:gd name="T15" fmla="*/ 118 h 118"/>
              <a:gd name="T16" fmla="*/ 90 w 117"/>
              <a:gd name="T17" fmla="*/ 82 h 118"/>
              <a:gd name="T18" fmla="*/ 96 w 117"/>
              <a:gd name="T19" fmla="*/ 82 h 118"/>
              <a:gd name="T20" fmla="*/ 109 w 117"/>
              <a:gd name="T21" fmla="*/ 74 h 118"/>
              <a:gd name="T22" fmla="*/ 117 w 117"/>
              <a:gd name="T23" fmla="*/ 54 h 118"/>
              <a:gd name="T24" fmla="*/ 117 w 117"/>
              <a:gd name="T25" fmla="*/ 28 h 118"/>
              <a:gd name="T26" fmla="*/ 109 w 117"/>
              <a:gd name="T27" fmla="*/ 7 h 118"/>
              <a:gd name="T28" fmla="*/ 96 w 117"/>
              <a:gd name="T29" fmla="*/ 0 h 118"/>
              <a:gd name="T30" fmla="*/ 90 w 117"/>
              <a:gd name="T31" fmla="*/ 0 h 118"/>
              <a:gd name="T32" fmla="*/ 27 w 117"/>
              <a:gd name="T33" fmla="*/ 60 h 118"/>
              <a:gd name="T34" fmla="*/ 23 w 117"/>
              <a:gd name="T35" fmla="*/ 60 h 118"/>
              <a:gd name="T36" fmla="*/ 23 w 117"/>
              <a:gd name="T37" fmla="*/ 56 h 118"/>
              <a:gd name="T38" fmla="*/ 27 w 117"/>
              <a:gd name="T39" fmla="*/ 52 h 118"/>
              <a:gd name="T40" fmla="*/ 87 w 117"/>
              <a:gd name="T41" fmla="*/ 52 h 118"/>
              <a:gd name="T42" fmla="*/ 90 w 117"/>
              <a:gd name="T43" fmla="*/ 56 h 118"/>
              <a:gd name="T44" fmla="*/ 90 w 117"/>
              <a:gd name="T45" fmla="*/ 60 h 118"/>
              <a:gd name="T46" fmla="*/ 87 w 117"/>
              <a:gd name="T47" fmla="*/ 60 h 118"/>
              <a:gd name="T48" fmla="*/ 27 w 117"/>
              <a:gd name="T49" fmla="*/ 45 h 118"/>
              <a:gd name="T50" fmla="*/ 23 w 117"/>
              <a:gd name="T51" fmla="*/ 45 h 118"/>
              <a:gd name="T52" fmla="*/ 23 w 117"/>
              <a:gd name="T53" fmla="*/ 41 h 118"/>
              <a:gd name="T54" fmla="*/ 27 w 117"/>
              <a:gd name="T55" fmla="*/ 35 h 118"/>
              <a:gd name="T56" fmla="*/ 96 w 117"/>
              <a:gd name="T57" fmla="*/ 35 h 118"/>
              <a:gd name="T58" fmla="*/ 102 w 117"/>
              <a:gd name="T59" fmla="*/ 41 h 118"/>
              <a:gd name="T60" fmla="*/ 100 w 117"/>
              <a:gd name="T61" fmla="*/ 45 h 118"/>
              <a:gd name="T62" fmla="*/ 96 w 117"/>
              <a:gd name="T63" fmla="*/ 45 h 118"/>
              <a:gd name="T64" fmla="*/ 27 w 117"/>
              <a:gd name="T65" fmla="*/ 30 h 118"/>
              <a:gd name="T66" fmla="*/ 23 w 117"/>
              <a:gd name="T67" fmla="*/ 28 h 118"/>
              <a:gd name="T68" fmla="*/ 23 w 117"/>
              <a:gd name="T69" fmla="*/ 26 h 118"/>
              <a:gd name="T70" fmla="*/ 27 w 117"/>
              <a:gd name="T71" fmla="*/ 20 h 118"/>
              <a:gd name="T72" fmla="*/ 96 w 117"/>
              <a:gd name="T73" fmla="*/ 20 h 118"/>
              <a:gd name="T74" fmla="*/ 102 w 117"/>
              <a:gd name="T75" fmla="*/ 26 h 118"/>
              <a:gd name="T76" fmla="*/ 100 w 117"/>
              <a:gd name="T77" fmla="*/ 28 h 118"/>
              <a:gd name="T78" fmla="*/ 96 w 117"/>
              <a:gd name="T79" fmla="*/ 3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118">
                <a:moveTo>
                  <a:pt x="90" y="0"/>
                </a:moveTo>
                <a:lnTo>
                  <a:pt x="27" y="0"/>
                </a:lnTo>
                <a:lnTo>
                  <a:pt x="27" y="0"/>
                </a:lnTo>
                <a:lnTo>
                  <a:pt x="21" y="0"/>
                </a:lnTo>
                <a:lnTo>
                  <a:pt x="17" y="1"/>
                </a:lnTo>
                <a:lnTo>
                  <a:pt x="8" y="7"/>
                </a:lnTo>
                <a:lnTo>
                  <a:pt x="2" y="16"/>
                </a:lnTo>
                <a:lnTo>
                  <a:pt x="0" y="28"/>
                </a:lnTo>
                <a:lnTo>
                  <a:pt x="0" y="54"/>
                </a:lnTo>
                <a:lnTo>
                  <a:pt x="0" y="54"/>
                </a:lnTo>
                <a:lnTo>
                  <a:pt x="2" y="63"/>
                </a:lnTo>
                <a:lnTo>
                  <a:pt x="6" y="71"/>
                </a:lnTo>
                <a:lnTo>
                  <a:pt x="10" y="76"/>
                </a:lnTo>
                <a:lnTo>
                  <a:pt x="17" y="80"/>
                </a:lnTo>
                <a:lnTo>
                  <a:pt x="17" y="80"/>
                </a:lnTo>
                <a:lnTo>
                  <a:pt x="4" y="118"/>
                </a:lnTo>
                <a:lnTo>
                  <a:pt x="64" y="82"/>
                </a:lnTo>
                <a:lnTo>
                  <a:pt x="90" y="82"/>
                </a:lnTo>
                <a:lnTo>
                  <a:pt x="90" y="82"/>
                </a:lnTo>
                <a:lnTo>
                  <a:pt x="96" y="82"/>
                </a:lnTo>
                <a:lnTo>
                  <a:pt x="100" y="80"/>
                </a:lnTo>
                <a:lnTo>
                  <a:pt x="109" y="74"/>
                </a:lnTo>
                <a:lnTo>
                  <a:pt x="115" y="65"/>
                </a:lnTo>
                <a:lnTo>
                  <a:pt x="117" y="54"/>
                </a:lnTo>
                <a:lnTo>
                  <a:pt x="117" y="28"/>
                </a:lnTo>
                <a:lnTo>
                  <a:pt x="117" y="28"/>
                </a:lnTo>
                <a:lnTo>
                  <a:pt x="115" y="16"/>
                </a:lnTo>
                <a:lnTo>
                  <a:pt x="109" y="7"/>
                </a:lnTo>
                <a:lnTo>
                  <a:pt x="100" y="1"/>
                </a:lnTo>
                <a:lnTo>
                  <a:pt x="96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87" y="60"/>
                </a:moveTo>
                <a:lnTo>
                  <a:pt x="27" y="60"/>
                </a:lnTo>
                <a:lnTo>
                  <a:pt x="27" y="60"/>
                </a:lnTo>
                <a:lnTo>
                  <a:pt x="23" y="60"/>
                </a:lnTo>
                <a:lnTo>
                  <a:pt x="23" y="56"/>
                </a:lnTo>
                <a:lnTo>
                  <a:pt x="23" y="56"/>
                </a:lnTo>
                <a:lnTo>
                  <a:pt x="23" y="52"/>
                </a:lnTo>
                <a:lnTo>
                  <a:pt x="27" y="52"/>
                </a:lnTo>
                <a:lnTo>
                  <a:pt x="87" y="52"/>
                </a:lnTo>
                <a:lnTo>
                  <a:pt x="87" y="52"/>
                </a:lnTo>
                <a:lnTo>
                  <a:pt x="90" y="52"/>
                </a:lnTo>
                <a:lnTo>
                  <a:pt x="90" y="56"/>
                </a:lnTo>
                <a:lnTo>
                  <a:pt x="90" y="56"/>
                </a:lnTo>
                <a:lnTo>
                  <a:pt x="90" y="60"/>
                </a:lnTo>
                <a:lnTo>
                  <a:pt x="87" y="60"/>
                </a:lnTo>
                <a:lnTo>
                  <a:pt x="87" y="60"/>
                </a:lnTo>
                <a:close/>
                <a:moveTo>
                  <a:pt x="96" y="45"/>
                </a:moveTo>
                <a:lnTo>
                  <a:pt x="27" y="45"/>
                </a:lnTo>
                <a:lnTo>
                  <a:pt x="27" y="45"/>
                </a:lnTo>
                <a:lnTo>
                  <a:pt x="23" y="45"/>
                </a:lnTo>
                <a:lnTo>
                  <a:pt x="23" y="41"/>
                </a:lnTo>
                <a:lnTo>
                  <a:pt x="23" y="41"/>
                </a:lnTo>
                <a:lnTo>
                  <a:pt x="23" y="37"/>
                </a:lnTo>
                <a:lnTo>
                  <a:pt x="27" y="35"/>
                </a:lnTo>
                <a:lnTo>
                  <a:pt x="96" y="35"/>
                </a:lnTo>
                <a:lnTo>
                  <a:pt x="96" y="35"/>
                </a:lnTo>
                <a:lnTo>
                  <a:pt x="100" y="37"/>
                </a:lnTo>
                <a:lnTo>
                  <a:pt x="102" y="41"/>
                </a:lnTo>
                <a:lnTo>
                  <a:pt x="102" y="41"/>
                </a:lnTo>
                <a:lnTo>
                  <a:pt x="100" y="45"/>
                </a:lnTo>
                <a:lnTo>
                  <a:pt x="96" y="45"/>
                </a:lnTo>
                <a:lnTo>
                  <a:pt x="96" y="45"/>
                </a:lnTo>
                <a:close/>
                <a:moveTo>
                  <a:pt x="96" y="30"/>
                </a:moveTo>
                <a:lnTo>
                  <a:pt x="27" y="30"/>
                </a:lnTo>
                <a:lnTo>
                  <a:pt x="27" y="30"/>
                </a:lnTo>
                <a:lnTo>
                  <a:pt x="23" y="28"/>
                </a:lnTo>
                <a:lnTo>
                  <a:pt x="23" y="26"/>
                </a:lnTo>
                <a:lnTo>
                  <a:pt x="23" y="26"/>
                </a:lnTo>
                <a:lnTo>
                  <a:pt x="23" y="22"/>
                </a:lnTo>
                <a:lnTo>
                  <a:pt x="27" y="20"/>
                </a:lnTo>
                <a:lnTo>
                  <a:pt x="96" y="20"/>
                </a:lnTo>
                <a:lnTo>
                  <a:pt x="96" y="20"/>
                </a:lnTo>
                <a:lnTo>
                  <a:pt x="100" y="22"/>
                </a:lnTo>
                <a:lnTo>
                  <a:pt x="102" y="26"/>
                </a:lnTo>
                <a:lnTo>
                  <a:pt x="102" y="26"/>
                </a:lnTo>
                <a:lnTo>
                  <a:pt x="100" y="28"/>
                </a:lnTo>
                <a:lnTo>
                  <a:pt x="96" y="30"/>
                </a:lnTo>
                <a:lnTo>
                  <a:pt x="96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Freeform 1103"/>
          <p:cNvSpPr>
            <a:spLocks noEditPoints="1"/>
          </p:cNvSpPr>
          <p:nvPr/>
        </p:nvSpPr>
        <p:spPr bwMode="auto">
          <a:xfrm>
            <a:off x="1568422" y="603530"/>
            <a:ext cx="233207" cy="455971"/>
          </a:xfrm>
          <a:custGeom>
            <a:avLst/>
            <a:gdLst>
              <a:gd name="T0" fmla="*/ 24 w 67"/>
              <a:gd name="T1" fmla="*/ 12 h 131"/>
              <a:gd name="T2" fmla="*/ 2 w 67"/>
              <a:gd name="T3" fmla="*/ 32 h 131"/>
              <a:gd name="T4" fmla="*/ 0 w 67"/>
              <a:gd name="T5" fmla="*/ 118 h 131"/>
              <a:gd name="T6" fmla="*/ 9 w 67"/>
              <a:gd name="T7" fmla="*/ 130 h 131"/>
              <a:gd name="T8" fmla="*/ 52 w 67"/>
              <a:gd name="T9" fmla="*/ 131 h 131"/>
              <a:gd name="T10" fmla="*/ 65 w 67"/>
              <a:gd name="T11" fmla="*/ 122 h 131"/>
              <a:gd name="T12" fmla="*/ 67 w 67"/>
              <a:gd name="T13" fmla="*/ 36 h 131"/>
              <a:gd name="T14" fmla="*/ 60 w 67"/>
              <a:gd name="T15" fmla="*/ 4 h 131"/>
              <a:gd name="T16" fmla="*/ 54 w 67"/>
              <a:gd name="T17" fmla="*/ 0 h 131"/>
              <a:gd name="T18" fmla="*/ 50 w 67"/>
              <a:gd name="T19" fmla="*/ 4 h 131"/>
              <a:gd name="T20" fmla="*/ 45 w 67"/>
              <a:gd name="T21" fmla="*/ 13 h 131"/>
              <a:gd name="T22" fmla="*/ 17 w 67"/>
              <a:gd name="T23" fmla="*/ 124 h 131"/>
              <a:gd name="T24" fmla="*/ 11 w 67"/>
              <a:gd name="T25" fmla="*/ 116 h 131"/>
              <a:gd name="T26" fmla="*/ 17 w 67"/>
              <a:gd name="T27" fmla="*/ 111 h 131"/>
              <a:gd name="T28" fmla="*/ 22 w 67"/>
              <a:gd name="T29" fmla="*/ 116 h 131"/>
              <a:gd name="T30" fmla="*/ 17 w 67"/>
              <a:gd name="T31" fmla="*/ 124 h 131"/>
              <a:gd name="T32" fmla="*/ 17 w 67"/>
              <a:gd name="T33" fmla="*/ 109 h 131"/>
              <a:gd name="T34" fmla="*/ 11 w 67"/>
              <a:gd name="T35" fmla="*/ 101 h 131"/>
              <a:gd name="T36" fmla="*/ 17 w 67"/>
              <a:gd name="T37" fmla="*/ 96 h 131"/>
              <a:gd name="T38" fmla="*/ 22 w 67"/>
              <a:gd name="T39" fmla="*/ 101 h 131"/>
              <a:gd name="T40" fmla="*/ 17 w 67"/>
              <a:gd name="T41" fmla="*/ 109 h 131"/>
              <a:gd name="T42" fmla="*/ 13 w 67"/>
              <a:gd name="T43" fmla="*/ 92 h 131"/>
              <a:gd name="T44" fmla="*/ 13 w 67"/>
              <a:gd name="T45" fmla="*/ 83 h 131"/>
              <a:gd name="T46" fmla="*/ 20 w 67"/>
              <a:gd name="T47" fmla="*/ 83 h 131"/>
              <a:gd name="T48" fmla="*/ 20 w 67"/>
              <a:gd name="T49" fmla="*/ 92 h 131"/>
              <a:gd name="T50" fmla="*/ 34 w 67"/>
              <a:gd name="T51" fmla="*/ 124 h 131"/>
              <a:gd name="T52" fmla="*/ 28 w 67"/>
              <a:gd name="T53" fmla="*/ 116 h 131"/>
              <a:gd name="T54" fmla="*/ 34 w 67"/>
              <a:gd name="T55" fmla="*/ 111 h 131"/>
              <a:gd name="T56" fmla="*/ 39 w 67"/>
              <a:gd name="T57" fmla="*/ 116 h 131"/>
              <a:gd name="T58" fmla="*/ 34 w 67"/>
              <a:gd name="T59" fmla="*/ 124 h 131"/>
              <a:gd name="T60" fmla="*/ 34 w 67"/>
              <a:gd name="T61" fmla="*/ 109 h 131"/>
              <a:gd name="T62" fmla="*/ 28 w 67"/>
              <a:gd name="T63" fmla="*/ 101 h 131"/>
              <a:gd name="T64" fmla="*/ 34 w 67"/>
              <a:gd name="T65" fmla="*/ 96 h 131"/>
              <a:gd name="T66" fmla="*/ 39 w 67"/>
              <a:gd name="T67" fmla="*/ 101 h 131"/>
              <a:gd name="T68" fmla="*/ 34 w 67"/>
              <a:gd name="T69" fmla="*/ 109 h 131"/>
              <a:gd name="T70" fmla="*/ 30 w 67"/>
              <a:gd name="T71" fmla="*/ 92 h 131"/>
              <a:gd name="T72" fmla="*/ 30 w 67"/>
              <a:gd name="T73" fmla="*/ 83 h 131"/>
              <a:gd name="T74" fmla="*/ 37 w 67"/>
              <a:gd name="T75" fmla="*/ 83 h 131"/>
              <a:gd name="T76" fmla="*/ 37 w 67"/>
              <a:gd name="T77" fmla="*/ 92 h 131"/>
              <a:gd name="T78" fmla="*/ 50 w 67"/>
              <a:gd name="T79" fmla="*/ 124 h 131"/>
              <a:gd name="T80" fmla="*/ 43 w 67"/>
              <a:gd name="T81" fmla="*/ 116 h 131"/>
              <a:gd name="T82" fmla="*/ 50 w 67"/>
              <a:gd name="T83" fmla="*/ 111 h 131"/>
              <a:gd name="T84" fmla="*/ 56 w 67"/>
              <a:gd name="T85" fmla="*/ 116 h 131"/>
              <a:gd name="T86" fmla="*/ 50 w 67"/>
              <a:gd name="T87" fmla="*/ 124 h 131"/>
              <a:gd name="T88" fmla="*/ 50 w 67"/>
              <a:gd name="T89" fmla="*/ 109 h 131"/>
              <a:gd name="T90" fmla="*/ 43 w 67"/>
              <a:gd name="T91" fmla="*/ 101 h 131"/>
              <a:gd name="T92" fmla="*/ 50 w 67"/>
              <a:gd name="T93" fmla="*/ 96 h 131"/>
              <a:gd name="T94" fmla="*/ 56 w 67"/>
              <a:gd name="T95" fmla="*/ 101 h 131"/>
              <a:gd name="T96" fmla="*/ 50 w 67"/>
              <a:gd name="T97" fmla="*/ 109 h 131"/>
              <a:gd name="T98" fmla="*/ 45 w 67"/>
              <a:gd name="T99" fmla="*/ 92 h 131"/>
              <a:gd name="T100" fmla="*/ 45 w 67"/>
              <a:gd name="T101" fmla="*/ 83 h 131"/>
              <a:gd name="T102" fmla="*/ 54 w 67"/>
              <a:gd name="T103" fmla="*/ 83 h 131"/>
              <a:gd name="T104" fmla="*/ 54 w 67"/>
              <a:gd name="T105" fmla="*/ 92 h 131"/>
              <a:gd name="T106" fmla="*/ 58 w 67"/>
              <a:gd name="T107" fmla="*/ 57 h 131"/>
              <a:gd name="T108" fmla="*/ 52 w 67"/>
              <a:gd name="T109" fmla="*/ 68 h 131"/>
              <a:gd name="T110" fmla="*/ 24 w 67"/>
              <a:gd name="T111" fmla="*/ 72 h 131"/>
              <a:gd name="T112" fmla="*/ 13 w 67"/>
              <a:gd name="T113" fmla="*/ 68 h 131"/>
              <a:gd name="T114" fmla="*/ 9 w 67"/>
              <a:gd name="T115" fmla="*/ 43 h 131"/>
              <a:gd name="T116" fmla="*/ 13 w 67"/>
              <a:gd name="T117" fmla="*/ 34 h 131"/>
              <a:gd name="T118" fmla="*/ 43 w 67"/>
              <a:gd name="T119" fmla="*/ 28 h 131"/>
              <a:gd name="T120" fmla="*/ 52 w 67"/>
              <a:gd name="T121" fmla="*/ 34 h 131"/>
              <a:gd name="T122" fmla="*/ 58 w 67"/>
              <a:gd name="T123" fmla="*/ 5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" h="131">
                <a:moveTo>
                  <a:pt x="34" y="10"/>
                </a:moveTo>
                <a:lnTo>
                  <a:pt x="34" y="10"/>
                </a:lnTo>
                <a:lnTo>
                  <a:pt x="24" y="12"/>
                </a:lnTo>
                <a:lnTo>
                  <a:pt x="13" y="19"/>
                </a:lnTo>
                <a:lnTo>
                  <a:pt x="4" y="28"/>
                </a:lnTo>
                <a:lnTo>
                  <a:pt x="2" y="32"/>
                </a:lnTo>
                <a:lnTo>
                  <a:pt x="0" y="36"/>
                </a:lnTo>
                <a:lnTo>
                  <a:pt x="0" y="118"/>
                </a:lnTo>
                <a:lnTo>
                  <a:pt x="0" y="118"/>
                </a:lnTo>
                <a:lnTo>
                  <a:pt x="2" y="122"/>
                </a:lnTo>
                <a:lnTo>
                  <a:pt x="4" y="128"/>
                </a:lnTo>
                <a:lnTo>
                  <a:pt x="9" y="130"/>
                </a:lnTo>
                <a:lnTo>
                  <a:pt x="15" y="131"/>
                </a:lnTo>
                <a:lnTo>
                  <a:pt x="52" y="131"/>
                </a:lnTo>
                <a:lnTo>
                  <a:pt x="52" y="131"/>
                </a:lnTo>
                <a:lnTo>
                  <a:pt x="58" y="130"/>
                </a:lnTo>
                <a:lnTo>
                  <a:pt x="63" y="128"/>
                </a:lnTo>
                <a:lnTo>
                  <a:pt x="65" y="122"/>
                </a:lnTo>
                <a:lnTo>
                  <a:pt x="67" y="118"/>
                </a:lnTo>
                <a:lnTo>
                  <a:pt x="67" y="36"/>
                </a:lnTo>
                <a:lnTo>
                  <a:pt x="67" y="36"/>
                </a:lnTo>
                <a:lnTo>
                  <a:pt x="65" y="28"/>
                </a:lnTo>
                <a:lnTo>
                  <a:pt x="60" y="23"/>
                </a:lnTo>
                <a:lnTo>
                  <a:pt x="60" y="4"/>
                </a:lnTo>
                <a:lnTo>
                  <a:pt x="60" y="4"/>
                </a:lnTo>
                <a:lnTo>
                  <a:pt x="58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50" y="4"/>
                </a:lnTo>
                <a:lnTo>
                  <a:pt x="50" y="17"/>
                </a:lnTo>
                <a:lnTo>
                  <a:pt x="50" y="17"/>
                </a:lnTo>
                <a:lnTo>
                  <a:pt x="45" y="13"/>
                </a:lnTo>
                <a:lnTo>
                  <a:pt x="39" y="12"/>
                </a:lnTo>
                <a:lnTo>
                  <a:pt x="34" y="1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13" y="122"/>
                </a:lnTo>
                <a:lnTo>
                  <a:pt x="11" y="116"/>
                </a:lnTo>
                <a:lnTo>
                  <a:pt x="11" y="116"/>
                </a:lnTo>
                <a:lnTo>
                  <a:pt x="13" y="113"/>
                </a:lnTo>
                <a:lnTo>
                  <a:pt x="17" y="111"/>
                </a:lnTo>
                <a:lnTo>
                  <a:pt x="17" y="111"/>
                </a:lnTo>
                <a:lnTo>
                  <a:pt x="20" y="113"/>
                </a:lnTo>
                <a:lnTo>
                  <a:pt x="22" y="116"/>
                </a:lnTo>
                <a:lnTo>
                  <a:pt x="22" y="116"/>
                </a:lnTo>
                <a:lnTo>
                  <a:pt x="20" y="122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17" y="109"/>
                </a:moveTo>
                <a:lnTo>
                  <a:pt x="17" y="109"/>
                </a:lnTo>
                <a:lnTo>
                  <a:pt x="13" y="107"/>
                </a:lnTo>
                <a:lnTo>
                  <a:pt x="11" y="101"/>
                </a:lnTo>
                <a:lnTo>
                  <a:pt x="11" y="101"/>
                </a:lnTo>
                <a:lnTo>
                  <a:pt x="13" y="98"/>
                </a:lnTo>
                <a:lnTo>
                  <a:pt x="17" y="96"/>
                </a:lnTo>
                <a:lnTo>
                  <a:pt x="17" y="96"/>
                </a:lnTo>
                <a:lnTo>
                  <a:pt x="20" y="98"/>
                </a:lnTo>
                <a:lnTo>
                  <a:pt x="22" y="101"/>
                </a:lnTo>
                <a:lnTo>
                  <a:pt x="22" y="101"/>
                </a:lnTo>
                <a:lnTo>
                  <a:pt x="20" y="107"/>
                </a:lnTo>
                <a:lnTo>
                  <a:pt x="17" y="109"/>
                </a:lnTo>
                <a:lnTo>
                  <a:pt x="17" y="109"/>
                </a:lnTo>
                <a:close/>
                <a:moveTo>
                  <a:pt x="17" y="94"/>
                </a:moveTo>
                <a:lnTo>
                  <a:pt x="17" y="94"/>
                </a:lnTo>
                <a:lnTo>
                  <a:pt x="13" y="92"/>
                </a:lnTo>
                <a:lnTo>
                  <a:pt x="11" y="86"/>
                </a:lnTo>
                <a:lnTo>
                  <a:pt x="11" y="86"/>
                </a:lnTo>
                <a:lnTo>
                  <a:pt x="13" y="83"/>
                </a:lnTo>
                <a:lnTo>
                  <a:pt x="17" y="81"/>
                </a:lnTo>
                <a:lnTo>
                  <a:pt x="17" y="81"/>
                </a:lnTo>
                <a:lnTo>
                  <a:pt x="20" y="83"/>
                </a:lnTo>
                <a:lnTo>
                  <a:pt x="22" y="86"/>
                </a:lnTo>
                <a:lnTo>
                  <a:pt x="22" y="86"/>
                </a:lnTo>
                <a:lnTo>
                  <a:pt x="20" y="92"/>
                </a:lnTo>
                <a:lnTo>
                  <a:pt x="17" y="94"/>
                </a:lnTo>
                <a:lnTo>
                  <a:pt x="17" y="94"/>
                </a:lnTo>
                <a:close/>
                <a:moveTo>
                  <a:pt x="34" y="124"/>
                </a:moveTo>
                <a:lnTo>
                  <a:pt x="34" y="124"/>
                </a:lnTo>
                <a:lnTo>
                  <a:pt x="30" y="122"/>
                </a:lnTo>
                <a:lnTo>
                  <a:pt x="28" y="116"/>
                </a:lnTo>
                <a:lnTo>
                  <a:pt x="28" y="116"/>
                </a:lnTo>
                <a:lnTo>
                  <a:pt x="30" y="113"/>
                </a:lnTo>
                <a:lnTo>
                  <a:pt x="34" y="111"/>
                </a:lnTo>
                <a:lnTo>
                  <a:pt x="34" y="111"/>
                </a:lnTo>
                <a:lnTo>
                  <a:pt x="37" y="113"/>
                </a:lnTo>
                <a:lnTo>
                  <a:pt x="39" y="116"/>
                </a:lnTo>
                <a:lnTo>
                  <a:pt x="39" y="116"/>
                </a:lnTo>
                <a:lnTo>
                  <a:pt x="37" y="122"/>
                </a:lnTo>
                <a:lnTo>
                  <a:pt x="34" y="124"/>
                </a:lnTo>
                <a:lnTo>
                  <a:pt x="34" y="124"/>
                </a:lnTo>
                <a:close/>
                <a:moveTo>
                  <a:pt x="34" y="109"/>
                </a:moveTo>
                <a:lnTo>
                  <a:pt x="34" y="109"/>
                </a:lnTo>
                <a:lnTo>
                  <a:pt x="30" y="107"/>
                </a:lnTo>
                <a:lnTo>
                  <a:pt x="28" y="101"/>
                </a:lnTo>
                <a:lnTo>
                  <a:pt x="28" y="101"/>
                </a:lnTo>
                <a:lnTo>
                  <a:pt x="30" y="98"/>
                </a:lnTo>
                <a:lnTo>
                  <a:pt x="34" y="96"/>
                </a:lnTo>
                <a:lnTo>
                  <a:pt x="34" y="96"/>
                </a:lnTo>
                <a:lnTo>
                  <a:pt x="37" y="98"/>
                </a:lnTo>
                <a:lnTo>
                  <a:pt x="39" y="101"/>
                </a:lnTo>
                <a:lnTo>
                  <a:pt x="39" y="101"/>
                </a:lnTo>
                <a:lnTo>
                  <a:pt x="37" y="107"/>
                </a:lnTo>
                <a:lnTo>
                  <a:pt x="34" y="109"/>
                </a:lnTo>
                <a:lnTo>
                  <a:pt x="34" y="109"/>
                </a:lnTo>
                <a:close/>
                <a:moveTo>
                  <a:pt x="34" y="94"/>
                </a:moveTo>
                <a:lnTo>
                  <a:pt x="34" y="94"/>
                </a:lnTo>
                <a:lnTo>
                  <a:pt x="30" y="92"/>
                </a:lnTo>
                <a:lnTo>
                  <a:pt x="28" y="86"/>
                </a:lnTo>
                <a:lnTo>
                  <a:pt x="28" y="86"/>
                </a:lnTo>
                <a:lnTo>
                  <a:pt x="30" y="83"/>
                </a:lnTo>
                <a:lnTo>
                  <a:pt x="34" y="81"/>
                </a:lnTo>
                <a:lnTo>
                  <a:pt x="34" y="81"/>
                </a:lnTo>
                <a:lnTo>
                  <a:pt x="37" y="83"/>
                </a:lnTo>
                <a:lnTo>
                  <a:pt x="39" y="86"/>
                </a:lnTo>
                <a:lnTo>
                  <a:pt x="39" y="86"/>
                </a:lnTo>
                <a:lnTo>
                  <a:pt x="37" y="92"/>
                </a:lnTo>
                <a:lnTo>
                  <a:pt x="34" y="94"/>
                </a:lnTo>
                <a:lnTo>
                  <a:pt x="34" y="94"/>
                </a:lnTo>
                <a:close/>
                <a:moveTo>
                  <a:pt x="50" y="124"/>
                </a:moveTo>
                <a:lnTo>
                  <a:pt x="50" y="124"/>
                </a:lnTo>
                <a:lnTo>
                  <a:pt x="45" y="122"/>
                </a:lnTo>
                <a:lnTo>
                  <a:pt x="43" y="116"/>
                </a:lnTo>
                <a:lnTo>
                  <a:pt x="43" y="116"/>
                </a:lnTo>
                <a:lnTo>
                  <a:pt x="45" y="113"/>
                </a:lnTo>
                <a:lnTo>
                  <a:pt x="50" y="111"/>
                </a:lnTo>
                <a:lnTo>
                  <a:pt x="50" y="111"/>
                </a:lnTo>
                <a:lnTo>
                  <a:pt x="54" y="113"/>
                </a:lnTo>
                <a:lnTo>
                  <a:pt x="56" y="116"/>
                </a:lnTo>
                <a:lnTo>
                  <a:pt x="56" y="116"/>
                </a:lnTo>
                <a:lnTo>
                  <a:pt x="54" y="122"/>
                </a:lnTo>
                <a:lnTo>
                  <a:pt x="50" y="124"/>
                </a:lnTo>
                <a:lnTo>
                  <a:pt x="50" y="124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45" y="107"/>
                </a:lnTo>
                <a:lnTo>
                  <a:pt x="43" y="101"/>
                </a:lnTo>
                <a:lnTo>
                  <a:pt x="43" y="101"/>
                </a:lnTo>
                <a:lnTo>
                  <a:pt x="45" y="98"/>
                </a:lnTo>
                <a:lnTo>
                  <a:pt x="50" y="96"/>
                </a:lnTo>
                <a:lnTo>
                  <a:pt x="50" y="96"/>
                </a:lnTo>
                <a:lnTo>
                  <a:pt x="54" y="98"/>
                </a:lnTo>
                <a:lnTo>
                  <a:pt x="56" y="101"/>
                </a:lnTo>
                <a:lnTo>
                  <a:pt x="56" y="101"/>
                </a:lnTo>
                <a:lnTo>
                  <a:pt x="54" y="107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50" y="94"/>
                </a:moveTo>
                <a:lnTo>
                  <a:pt x="50" y="94"/>
                </a:lnTo>
                <a:lnTo>
                  <a:pt x="45" y="92"/>
                </a:lnTo>
                <a:lnTo>
                  <a:pt x="43" y="86"/>
                </a:lnTo>
                <a:lnTo>
                  <a:pt x="43" y="86"/>
                </a:lnTo>
                <a:lnTo>
                  <a:pt x="45" y="83"/>
                </a:lnTo>
                <a:lnTo>
                  <a:pt x="50" y="81"/>
                </a:lnTo>
                <a:lnTo>
                  <a:pt x="50" y="81"/>
                </a:lnTo>
                <a:lnTo>
                  <a:pt x="54" y="83"/>
                </a:lnTo>
                <a:lnTo>
                  <a:pt x="56" y="86"/>
                </a:lnTo>
                <a:lnTo>
                  <a:pt x="56" y="86"/>
                </a:lnTo>
                <a:lnTo>
                  <a:pt x="54" y="92"/>
                </a:lnTo>
                <a:lnTo>
                  <a:pt x="50" y="94"/>
                </a:lnTo>
                <a:lnTo>
                  <a:pt x="50" y="94"/>
                </a:lnTo>
                <a:close/>
                <a:moveTo>
                  <a:pt x="58" y="57"/>
                </a:moveTo>
                <a:lnTo>
                  <a:pt x="58" y="57"/>
                </a:lnTo>
                <a:lnTo>
                  <a:pt x="56" y="62"/>
                </a:lnTo>
                <a:lnTo>
                  <a:pt x="52" y="68"/>
                </a:lnTo>
                <a:lnTo>
                  <a:pt x="48" y="70"/>
                </a:lnTo>
                <a:lnTo>
                  <a:pt x="43" y="72"/>
                </a:lnTo>
                <a:lnTo>
                  <a:pt x="24" y="72"/>
                </a:lnTo>
                <a:lnTo>
                  <a:pt x="24" y="72"/>
                </a:lnTo>
                <a:lnTo>
                  <a:pt x="19" y="70"/>
                </a:lnTo>
                <a:lnTo>
                  <a:pt x="13" y="68"/>
                </a:lnTo>
                <a:lnTo>
                  <a:pt x="11" y="62"/>
                </a:lnTo>
                <a:lnTo>
                  <a:pt x="9" y="57"/>
                </a:lnTo>
                <a:lnTo>
                  <a:pt x="9" y="43"/>
                </a:lnTo>
                <a:lnTo>
                  <a:pt x="9" y="43"/>
                </a:lnTo>
                <a:lnTo>
                  <a:pt x="11" y="38"/>
                </a:lnTo>
                <a:lnTo>
                  <a:pt x="13" y="34"/>
                </a:lnTo>
                <a:lnTo>
                  <a:pt x="19" y="30"/>
                </a:lnTo>
                <a:lnTo>
                  <a:pt x="24" y="28"/>
                </a:lnTo>
                <a:lnTo>
                  <a:pt x="43" y="28"/>
                </a:lnTo>
                <a:lnTo>
                  <a:pt x="43" y="28"/>
                </a:lnTo>
                <a:lnTo>
                  <a:pt x="48" y="30"/>
                </a:lnTo>
                <a:lnTo>
                  <a:pt x="52" y="34"/>
                </a:lnTo>
                <a:lnTo>
                  <a:pt x="56" y="38"/>
                </a:lnTo>
                <a:lnTo>
                  <a:pt x="58" y="43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Freeform 1104"/>
          <p:cNvSpPr>
            <a:spLocks/>
          </p:cNvSpPr>
          <p:nvPr/>
        </p:nvSpPr>
        <p:spPr bwMode="auto">
          <a:xfrm>
            <a:off x="1568422" y="603530"/>
            <a:ext cx="233207" cy="455971"/>
          </a:xfrm>
          <a:custGeom>
            <a:avLst/>
            <a:gdLst>
              <a:gd name="T0" fmla="*/ 34 w 67"/>
              <a:gd name="T1" fmla="*/ 10 h 131"/>
              <a:gd name="T2" fmla="*/ 34 w 67"/>
              <a:gd name="T3" fmla="*/ 10 h 131"/>
              <a:gd name="T4" fmla="*/ 24 w 67"/>
              <a:gd name="T5" fmla="*/ 12 h 131"/>
              <a:gd name="T6" fmla="*/ 13 w 67"/>
              <a:gd name="T7" fmla="*/ 19 h 131"/>
              <a:gd name="T8" fmla="*/ 4 w 67"/>
              <a:gd name="T9" fmla="*/ 28 h 131"/>
              <a:gd name="T10" fmla="*/ 2 w 67"/>
              <a:gd name="T11" fmla="*/ 32 h 131"/>
              <a:gd name="T12" fmla="*/ 0 w 67"/>
              <a:gd name="T13" fmla="*/ 36 h 131"/>
              <a:gd name="T14" fmla="*/ 0 w 67"/>
              <a:gd name="T15" fmla="*/ 118 h 131"/>
              <a:gd name="T16" fmla="*/ 0 w 67"/>
              <a:gd name="T17" fmla="*/ 118 h 131"/>
              <a:gd name="T18" fmla="*/ 2 w 67"/>
              <a:gd name="T19" fmla="*/ 122 h 131"/>
              <a:gd name="T20" fmla="*/ 4 w 67"/>
              <a:gd name="T21" fmla="*/ 128 h 131"/>
              <a:gd name="T22" fmla="*/ 9 w 67"/>
              <a:gd name="T23" fmla="*/ 130 h 131"/>
              <a:gd name="T24" fmla="*/ 15 w 67"/>
              <a:gd name="T25" fmla="*/ 131 h 131"/>
              <a:gd name="T26" fmla="*/ 52 w 67"/>
              <a:gd name="T27" fmla="*/ 131 h 131"/>
              <a:gd name="T28" fmla="*/ 52 w 67"/>
              <a:gd name="T29" fmla="*/ 131 h 131"/>
              <a:gd name="T30" fmla="*/ 58 w 67"/>
              <a:gd name="T31" fmla="*/ 130 h 131"/>
              <a:gd name="T32" fmla="*/ 63 w 67"/>
              <a:gd name="T33" fmla="*/ 128 h 131"/>
              <a:gd name="T34" fmla="*/ 65 w 67"/>
              <a:gd name="T35" fmla="*/ 122 h 131"/>
              <a:gd name="T36" fmla="*/ 67 w 67"/>
              <a:gd name="T37" fmla="*/ 118 h 131"/>
              <a:gd name="T38" fmla="*/ 67 w 67"/>
              <a:gd name="T39" fmla="*/ 36 h 131"/>
              <a:gd name="T40" fmla="*/ 67 w 67"/>
              <a:gd name="T41" fmla="*/ 36 h 131"/>
              <a:gd name="T42" fmla="*/ 65 w 67"/>
              <a:gd name="T43" fmla="*/ 28 h 131"/>
              <a:gd name="T44" fmla="*/ 60 w 67"/>
              <a:gd name="T45" fmla="*/ 23 h 131"/>
              <a:gd name="T46" fmla="*/ 60 w 67"/>
              <a:gd name="T47" fmla="*/ 4 h 131"/>
              <a:gd name="T48" fmla="*/ 60 w 67"/>
              <a:gd name="T49" fmla="*/ 4 h 131"/>
              <a:gd name="T50" fmla="*/ 58 w 67"/>
              <a:gd name="T51" fmla="*/ 0 h 131"/>
              <a:gd name="T52" fmla="*/ 54 w 67"/>
              <a:gd name="T53" fmla="*/ 0 h 131"/>
              <a:gd name="T54" fmla="*/ 54 w 67"/>
              <a:gd name="T55" fmla="*/ 0 h 131"/>
              <a:gd name="T56" fmla="*/ 50 w 67"/>
              <a:gd name="T57" fmla="*/ 0 h 131"/>
              <a:gd name="T58" fmla="*/ 50 w 67"/>
              <a:gd name="T59" fmla="*/ 4 h 131"/>
              <a:gd name="T60" fmla="*/ 50 w 67"/>
              <a:gd name="T61" fmla="*/ 17 h 131"/>
              <a:gd name="T62" fmla="*/ 50 w 67"/>
              <a:gd name="T63" fmla="*/ 17 h 131"/>
              <a:gd name="T64" fmla="*/ 45 w 67"/>
              <a:gd name="T65" fmla="*/ 13 h 131"/>
              <a:gd name="T66" fmla="*/ 39 w 67"/>
              <a:gd name="T67" fmla="*/ 12 h 131"/>
              <a:gd name="T68" fmla="*/ 34 w 67"/>
              <a:gd name="T69" fmla="*/ 1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7" h="131">
                <a:moveTo>
                  <a:pt x="34" y="10"/>
                </a:moveTo>
                <a:lnTo>
                  <a:pt x="34" y="10"/>
                </a:lnTo>
                <a:lnTo>
                  <a:pt x="24" y="12"/>
                </a:lnTo>
                <a:lnTo>
                  <a:pt x="13" y="19"/>
                </a:lnTo>
                <a:lnTo>
                  <a:pt x="4" y="28"/>
                </a:lnTo>
                <a:lnTo>
                  <a:pt x="2" y="32"/>
                </a:lnTo>
                <a:lnTo>
                  <a:pt x="0" y="36"/>
                </a:lnTo>
                <a:lnTo>
                  <a:pt x="0" y="118"/>
                </a:lnTo>
                <a:lnTo>
                  <a:pt x="0" y="118"/>
                </a:lnTo>
                <a:lnTo>
                  <a:pt x="2" y="122"/>
                </a:lnTo>
                <a:lnTo>
                  <a:pt x="4" y="128"/>
                </a:lnTo>
                <a:lnTo>
                  <a:pt x="9" y="130"/>
                </a:lnTo>
                <a:lnTo>
                  <a:pt x="15" y="131"/>
                </a:lnTo>
                <a:lnTo>
                  <a:pt x="52" y="131"/>
                </a:lnTo>
                <a:lnTo>
                  <a:pt x="52" y="131"/>
                </a:lnTo>
                <a:lnTo>
                  <a:pt x="58" y="130"/>
                </a:lnTo>
                <a:lnTo>
                  <a:pt x="63" y="128"/>
                </a:lnTo>
                <a:lnTo>
                  <a:pt x="65" y="122"/>
                </a:lnTo>
                <a:lnTo>
                  <a:pt x="67" y="118"/>
                </a:lnTo>
                <a:lnTo>
                  <a:pt x="67" y="36"/>
                </a:lnTo>
                <a:lnTo>
                  <a:pt x="67" y="36"/>
                </a:lnTo>
                <a:lnTo>
                  <a:pt x="65" y="28"/>
                </a:lnTo>
                <a:lnTo>
                  <a:pt x="60" y="23"/>
                </a:lnTo>
                <a:lnTo>
                  <a:pt x="60" y="4"/>
                </a:lnTo>
                <a:lnTo>
                  <a:pt x="60" y="4"/>
                </a:lnTo>
                <a:lnTo>
                  <a:pt x="58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50" y="4"/>
                </a:lnTo>
                <a:lnTo>
                  <a:pt x="50" y="17"/>
                </a:lnTo>
                <a:lnTo>
                  <a:pt x="50" y="17"/>
                </a:lnTo>
                <a:lnTo>
                  <a:pt x="45" y="13"/>
                </a:lnTo>
                <a:lnTo>
                  <a:pt x="39" y="12"/>
                </a:lnTo>
                <a:lnTo>
                  <a:pt x="34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Freeform 1105"/>
          <p:cNvSpPr>
            <a:spLocks/>
          </p:cNvSpPr>
          <p:nvPr/>
        </p:nvSpPr>
        <p:spPr bwMode="auto">
          <a:xfrm>
            <a:off x="1606709" y="989887"/>
            <a:ext cx="38289" cy="45250"/>
          </a:xfrm>
          <a:custGeom>
            <a:avLst/>
            <a:gdLst>
              <a:gd name="T0" fmla="*/ 6 w 11"/>
              <a:gd name="T1" fmla="*/ 13 h 13"/>
              <a:gd name="T2" fmla="*/ 6 w 11"/>
              <a:gd name="T3" fmla="*/ 13 h 13"/>
              <a:gd name="T4" fmla="*/ 2 w 11"/>
              <a:gd name="T5" fmla="*/ 11 h 13"/>
              <a:gd name="T6" fmla="*/ 0 w 11"/>
              <a:gd name="T7" fmla="*/ 5 h 13"/>
              <a:gd name="T8" fmla="*/ 0 w 11"/>
              <a:gd name="T9" fmla="*/ 5 h 13"/>
              <a:gd name="T10" fmla="*/ 2 w 11"/>
              <a:gd name="T11" fmla="*/ 2 h 13"/>
              <a:gd name="T12" fmla="*/ 6 w 11"/>
              <a:gd name="T13" fmla="*/ 0 h 13"/>
              <a:gd name="T14" fmla="*/ 6 w 11"/>
              <a:gd name="T15" fmla="*/ 0 h 13"/>
              <a:gd name="T16" fmla="*/ 9 w 11"/>
              <a:gd name="T17" fmla="*/ 2 h 13"/>
              <a:gd name="T18" fmla="*/ 11 w 11"/>
              <a:gd name="T19" fmla="*/ 5 h 13"/>
              <a:gd name="T20" fmla="*/ 11 w 11"/>
              <a:gd name="T21" fmla="*/ 5 h 13"/>
              <a:gd name="T22" fmla="*/ 9 w 11"/>
              <a:gd name="T23" fmla="*/ 11 h 13"/>
              <a:gd name="T24" fmla="*/ 6 w 11"/>
              <a:gd name="T25" fmla="*/ 13 h 13"/>
              <a:gd name="T26" fmla="*/ 6 w 11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3">
                <a:moveTo>
                  <a:pt x="6" y="13"/>
                </a:moveTo>
                <a:lnTo>
                  <a:pt x="6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9" y="2"/>
                </a:lnTo>
                <a:lnTo>
                  <a:pt x="11" y="5"/>
                </a:lnTo>
                <a:lnTo>
                  <a:pt x="11" y="5"/>
                </a:lnTo>
                <a:lnTo>
                  <a:pt x="9" y="11"/>
                </a:lnTo>
                <a:lnTo>
                  <a:pt x="6" y="13"/>
                </a:lnTo>
                <a:lnTo>
                  <a:pt x="6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Freeform 1106"/>
          <p:cNvSpPr>
            <a:spLocks/>
          </p:cNvSpPr>
          <p:nvPr/>
        </p:nvSpPr>
        <p:spPr bwMode="auto">
          <a:xfrm>
            <a:off x="1606709" y="937675"/>
            <a:ext cx="38289" cy="45250"/>
          </a:xfrm>
          <a:custGeom>
            <a:avLst/>
            <a:gdLst>
              <a:gd name="T0" fmla="*/ 6 w 11"/>
              <a:gd name="T1" fmla="*/ 13 h 13"/>
              <a:gd name="T2" fmla="*/ 6 w 11"/>
              <a:gd name="T3" fmla="*/ 13 h 13"/>
              <a:gd name="T4" fmla="*/ 2 w 11"/>
              <a:gd name="T5" fmla="*/ 11 h 13"/>
              <a:gd name="T6" fmla="*/ 0 w 11"/>
              <a:gd name="T7" fmla="*/ 5 h 13"/>
              <a:gd name="T8" fmla="*/ 0 w 11"/>
              <a:gd name="T9" fmla="*/ 5 h 13"/>
              <a:gd name="T10" fmla="*/ 2 w 11"/>
              <a:gd name="T11" fmla="*/ 2 h 13"/>
              <a:gd name="T12" fmla="*/ 6 w 11"/>
              <a:gd name="T13" fmla="*/ 0 h 13"/>
              <a:gd name="T14" fmla="*/ 6 w 11"/>
              <a:gd name="T15" fmla="*/ 0 h 13"/>
              <a:gd name="T16" fmla="*/ 9 w 11"/>
              <a:gd name="T17" fmla="*/ 2 h 13"/>
              <a:gd name="T18" fmla="*/ 11 w 11"/>
              <a:gd name="T19" fmla="*/ 5 h 13"/>
              <a:gd name="T20" fmla="*/ 11 w 11"/>
              <a:gd name="T21" fmla="*/ 5 h 13"/>
              <a:gd name="T22" fmla="*/ 9 w 11"/>
              <a:gd name="T23" fmla="*/ 11 h 13"/>
              <a:gd name="T24" fmla="*/ 6 w 11"/>
              <a:gd name="T25" fmla="*/ 13 h 13"/>
              <a:gd name="T26" fmla="*/ 6 w 11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3">
                <a:moveTo>
                  <a:pt x="6" y="13"/>
                </a:moveTo>
                <a:lnTo>
                  <a:pt x="6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9" y="2"/>
                </a:lnTo>
                <a:lnTo>
                  <a:pt x="11" y="5"/>
                </a:lnTo>
                <a:lnTo>
                  <a:pt x="11" y="5"/>
                </a:lnTo>
                <a:lnTo>
                  <a:pt x="9" y="11"/>
                </a:lnTo>
                <a:lnTo>
                  <a:pt x="6" y="13"/>
                </a:lnTo>
                <a:lnTo>
                  <a:pt x="6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Freeform 1107"/>
          <p:cNvSpPr>
            <a:spLocks/>
          </p:cNvSpPr>
          <p:nvPr/>
        </p:nvSpPr>
        <p:spPr bwMode="auto">
          <a:xfrm>
            <a:off x="1606709" y="885467"/>
            <a:ext cx="38289" cy="45250"/>
          </a:xfrm>
          <a:custGeom>
            <a:avLst/>
            <a:gdLst>
              <a:gd name="T0" fmla="*/ 6 w 11"/>
              <a:gd name="T1" fmla="*/ 13 h 13"/>
              <a:gd name="T2" fmla="*/ 6 w 11"/>
              <a:gd name="T3" fmla="*/ 13 h 13"/>
              <a:gd name="T4" fmla="*/ 2 w 11"/>
              <a:gd name="T5" fmla="*/ 11 h 13"/>
              <a:gd name="T6" fmla="*/ 0 w 11"/>
              <a:gd name="T7" fmla="*/ 5 h 13"/>
              <a:gd name="T8" fmla="*/ 0 w 11"/>
              <a:gd name="T9" fmla="*/ 5 h 13"/>
              <a:gd name="T10" fmla="*/ 2 w 11"/>
              <a:gd name="T11" fmla="*/ 2 h 13"/>
              <a:gd name="T12" fmla="*/ 6 w 11"/>
              <a:gd name="T13" fmla="*/ 0 h 13"/>
              <a:gd name="T14" fmla="*/ 6 w 11"/>
              <a:gd name="T15" fmla="*/ 0 h 13"/>
              <a:gd name="T16" fmla="*/ 9 w 11"/>
              <a:gd name="T17" fmla="*/ 2 h 13"/>
              <a:gd name="T18" fmla="*/ 11 w 11"/>
              <a:gd name="T19" fmla="*/ 5 h 13"/>
              <a:gd name="T20" fmla="*/ 11 w 11"/>
              <a:gd name="T21" fmla="*/ 5 h 13"/>
              <a:gd name="T22" fmla="*/ 9 w 11"/>
              <a:gd name="T23" fmla="*/ 11 h 13"/>
              <a:gd name="T24" fmla="*/ 6 w 11"/>
              <a:gd name="T25" fmla="*/ 13 h 13"/>
              <a:gd name="T26" fmla="*/ 6 w 11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3">
                <a:moveTo>
                  <a:pt x="6" y="13"/>
                </a:moveTo>
                <a:lnTo>
                  <a:pt x="6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9" y="2"/>
                </a:lnTo>
                <a:lnTo>
                  <a:pt x="11" y="5"/>
                </a:lnTo>
                <a:lnTo>
                  <a:pt x="11" y="5"/>
                </a:lnTo>
                <a:lnTo>
                  <a:pt x="9" y="11"/>
                </a:lnTo>
                <a:lnTo>
                  <a:pt x="6" y="13"/>
                </a:lnTo>
                <a:lnTo>
                  <a:pt x="6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Freeform 1108"/>
          <p:cNvSpPr>
            <a:spLocks/>
          </p:cNvSpPr>
          <p:nvPr/>
        </p:nvSpPr>
        <p:spPr bwMode="auto">
          <a:xfrm>
            <a:off x="1665882" y="989887"/>
            <a:ext cx="38289" cy="45250"/>
          </a:xfrm>
          <a:custGeom>
            <a:avLst/>
            <a:gdLst>
              <a:gd name="T0" fmla="*/ 6 w 11"/>
              <a:gd name="T1" fmla="*/ 13 h 13"/>
              <a:gd name="T2" fmla="*/ 6 w 11"/>
              <a:gd name="T3" fmla="*/ 13 h 13"/>
              <a:gd name="T4" fmla="*/ 2 w 11"/>
              <a:gd name="T5" fmla="*/ 11 h 13"/>
              <a:gd name="T6" fmla="*/ 0 w 11"/>
              <a:gd name="T7" fmla="*/ 5 h 13"/>
              <a:gd name="T8" fmla="*/ 0 w 11"/>
              <a:gd name="T9" fmla="*/ 5 h 13"/>
              <a:gd name="T10" fmla="*/ 2 w 11"/>
              <a:gd name="T11" fmla="*/ 2 h 13"/>
              <a:gd name="T12" fmla="*/ 6 w 11"/>
              <a:gd name="T13" fmla="*/ 0 h 13"/>
              <a:gd name="T14" fmla="*/ 6 w 11"/>
              <a:gd name="T15" fmla="*/ 0 h 13"/>
              <a:gd name="T16" fmla="*/ 9 w 11"/>
              <a:gd name="T17" fmla="*/ 2 h 13"/>
              <a:gd name="T18" fmla="*/ 11 w 11"/>
              <a:gd name="T19" fmla="*/ 5 h 13"/>
              <a:gd name="T20" fmla="*/ 11 w 11"/>
              <a:gd name="T21" fmla="*/ 5 h 13"/>
              <a:gd name="T22" fmla="*/ 9 w 11"/>
              <a:gd name="T23" fmla="*/ 11 h 13"/>
              <a:gd name="T24" fmla="*/ 6 w 11"/>
              <a:gd name="T25" fmla="*/ 13 h 13"/>
              <a:gd name="T26" fmla="*/ 6 w 11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3">
                <a:moveTo>
                  <a:pt x="6" y="13"/>
                </a:moveTo>
                <a:lnTo>
                  <a:pt x="6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9" y="2"/>
                </a:lnTo>
                <a:lnTo>
                  <a:pt x="11" y="5"/>
                </a:lnTo>
                <a:lnTo>
                  <a:pt x="11" y="5"/>
                </a:lnTo>
                <a:lnTo>
                  <a:pt x="9" y="11"/>
                </a:lnTo>
                <a:lnTo>
                  <a:pt x="6" y="13"/>
                </a:lnTo>
                <a:lnTo>
                  <a:pt x="6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Freeform 1109"/>
          <p:cNvSpPr>
            <a:spLocks/>
          </p:cNvSpPr>
          <p:nvPr/>
        </p:nvSpPr>
        <p:spPr bwMode="auto">
          <a:xfrm>
            <a:off x="1665882" y="937675"/>
            <a:ext cx="38289" cy="45250"/>
          </a:xfrm>
          <a:custGeom>
            <a:avLst/>
            <a:gdLst>
              <a:gd name="T0" fmla="*/ 6 w 11"/>
              <a:gd name="T1" fmla="*/ 13 h 13"/>
              <a:gd name="T2" fmla="*/ 6 w 11"/>
              <a:gd name="T3" fmla="*/ 13 h 13"/>
              <a:gd name="T4" fmla="*/ 2 w 11"/>
              <a:gd name="T5" fmla="*/ 11 h 13"/>
              <a:gd name="T6" fmla="*/ 0 w 11"/>
              <a:gd name="T7" fmla="*/ 5 h 13"/>
              <a:gd name="T8" fmla="*/ 0 w 11"/>
              <a:gd name="T9" fmla="*/ 5 h 13"/>
              <a:gd name="T10" fmla="*/ 2 w 11"/>
              <a:gd name="T11" fmla="*/ 2 h 13"/>
              <a:gd name="T12" fmla="*/ 6 w 11"/>
              <a:gd name="T13" fmla="*/ 0 h 13"/>
              <a:gd name="T14" fmla="*/ 6 w 11"/>
              <a:gd name="T15" fmla="*/ 0 h 13"/>
              <a:gd name="T16" fmla="*/ 9 w 11"/>
              <a:gd name="T17" fmla="*/ 2 h 13"/>
              <a:gd name="T18" fmla="*/ 11 w 11"/>
              <a:gd name="T19" fmla="*/ 5 h 13"/>
              <a:gd name="T20" fmla="*/ 11 w 11"/>
              <a:gd name="T21" fmla="*/ 5 h 13"/>
              <a:gd name="T22" fmla="*/ 9 w 11"/>
              <a:gd name="T23" fmla="*/ 11 h 13"/>
              <a:gd name="T24" fmla="*/ 6 w 11"/>
              <a:gd name="T25" fmla="*/ 13 h 13"/>
              <a:gd name="T26" fmla="*/ 6 w 11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3">
                <a:moveTo>
                  <a:pt x="6" y="13"/>
                </a:moveTo>
                <a:lnTo>
                  <a:pt x="6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9" y="2"/>
                </a:lnTo>
                <a:lnTo>
                  <a:pt x="11" y="5"/>
                </a:lnTo>
                <a:lnTo>
                  <a:pt x="11" y="5"/>
                </a:lnTo>
                <a:lnTo>
                  <a:pt x="9" y="11"/>
                </a:lnTo>
                <a:lnTo>
                  <a:pt x="6" y="13"/>
                </a:lnTo>
                <a:lnTo>
                  <a:pt x="6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Freeform 1110"/>
          <p:cNvSpPr>
            <a:spLocks/>
          </p:cNvSpPr>
          <p:nvPr/>
        </p:nvSpPr>
        <p:spPr bwMode="auto">
          <a:xfrm>
            <a:off x="1665882" y="885467"/>
            <a:ext cx="38289" cy="45250"/>
          </a:xfrm>
          <a:custGeom>
            <a:avLst/>
            <a:gdLst>
              <a:gd name="T0" fmla="*/ 6 w 11"/>
              <a:gd name="T1" fmla="*/ 13 h 13"/>
              <a:gd name="T2" fmla="*/ 6 w 11"/>
              <a:gd name="T3" fmla="*/ 13 h 13"/>
              <a:gd name="T4" fmla="*/ 2 w 11"/>
              <a:gd name="T5" fmla="*/ 11 h 13"/>
              <a:gd name="T6" fmla="*/ 0 w 11"/>
              <a:gd name="T7" fmla="*/ 5 h 13"/>
              <a:gd name="T8" fmla="*/ 0 w 11"/>
              <a:gd name="T9" fmla="*/ 5 h 13"/>
              <a:gd name="T10" fmla="*/ 2 w 11"/>
              <a:gd name="T11" fmla="*/ 2 h 13"/>
              <a:gd name="T12" fmla="*/ 6 w 11"/>
              <a:gd name="T13" fmla="*/ 0 h 13"/>
              <a:gd name="T14" fmla="*/ 6 w 11"/>
              <a:gd name="T15" fmla="*/ 0 h 13"/>
              <a:gd name="T16" fmla="*/ 9 w 11"/>
              <a:gd name="T17" fmla="*/ 2 h 13"/>
              <a:gd name="T18" fmla="*/ 11 w 11"/>
              <a:gd name="T19" fmla="*/ 5 h 13"/>
              <a:gd name="T20" fmla="*/ 11 w 11"/>
              <a:gd name="T21" fmla="*/ 5 h 13"/>
              <a:gd name="T22" fmla="*/ 9 w 11"/>
              <a:gd name="T23" fmla="*/ 11 h 13"/>
              <a:gd name="T24" fmla="*/ 6 w 11"/>
              <a:gd name="T25" fmla="*/ 13 h 13"/>
              <a:gd name="T26" fmla="*/ 6 w 11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13">
                <a:moveTo>
                  <a:pt x="6" y="13"/>
                </a:moveTo>
                <a:lnTo>
                  <a:pt x="6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9" y="2"/>
                </a:lnTo>
                <a:lnTo>
                  <a:pt x="11" y="5"/>
                </a:lnTo>
                <a:lnTo>
                  <a:pt x="11" y="5"/>
                </a:lnTo>
                <a:lnTo>
                  <a:pt x="9" y="11"/>
                </a:lnTo>
                <a:lnTo>
                  <a:pt x="6" y="13"/>
                </a:lnTo>
                <a:lnTo>
                  <a:pt x="6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Freeform 1111"/>
          <p:cNvSpPr>
            <a:spLocks/>
          </p:cNvSpPr>
          <p:nvPr/>
        </p:nvSpPr>
        <p:spPr bwMode="auto">
          <a:xfrm>
            <a:off x="1718090" y="989887"/>
            <a:ext cx="45250" cy="45250"/>
          </a:xfrm>
          <a:custGeom>
            <a:avLst/>
            <a:gdLst>
              <a:gd name="T0" fmla="*/ 7 w 13"/>
              <a:gd name="T1" fmla="*/ 13 h 13"/>
              <a:gd name="T2" fmla="*/ 7 w 13"/>
              <a:gd name="T3" fmla="*/ 13 h 13"/>
              <a:gd name="T4" fmla="*/ 2 w 13"/>
              <a:gd name="T5" fmla="*/ 11 h 13"/>
              <a:gd name="T6" fmla="*/ 0 w 13"/>
              <a:gd name="T7" fmla="*/ 5 h 13"/>
              <a:gd name="T8" fmla="*/ 0 w 13"/>
              <a:gd name="T9" fmla="*/ 5 h 13"/>
              <a:gd name="T10" fmla="*/ 2 w 13"/>
              <a:gd name="T11" fmla="*/ 2 h 13"/>
              <a:gd name="T12" fmla="*/ 7 w 13"/>
              <a:gd name="T13" fmla="*/ 0 h 13"/>
              <a:gd name="T14" fmla="*/ 7 w 13"/>
              <a:gd name="T15" fmla="*/ 0 h 13"/>
              <a:gd name="T16" fmla="*/ 11 w 13"/>
              <a:gd name="T17" fmla="*/ 2 h 13"/>
              <a:gd name="T18" fmla="*/ 13 w 13"/>
              <a:gd name="T19" fmla="*/ 5 h 13"/>
              <a:gd name="T20" fmla="*/ 13 w 13"/>
              <a:gd name="T21" fmla="*/ 5 h 13"/>
              <a:gd name="T22" fmla="*/ 11 w 13"/>
              <a:gd name="T23" fmla="*/ 11 h 13"/>
              <a:gd name="T24" fmla="*/ 7 w 13"/>
              <a:gd name="T25" fmla="*/ 13 h 13"/>
              <a:gd name="T26" fmla="*/ 7 w 13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7" y="13"/>
                </a:moveTo>
                <a:lnTo>
                  <a:pt x="7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7" y="0"/>
                </a:lnTo>
                <a:lnTo>
                  <a:pt x="7" y="0"/>
                </a:lnTo>
                <a:lnTo>
                  <a:pt x="11" y="2"/>
                </a:lnTo>
                <a:lnTo>
                  <a:pt x="13" y="5"/>
                </a:lnTo>
                <a:lnTo>
                  <a:pt x="13" y="5"/>
                </a:lnTo>
                <a:lnTo>
                  <a:pt x="11" y="11"/>
                </a:lnTo>
                <a:lnTo>
                  <a:pt x="7" y="13"/>
                </a:lnTo>
                <a:lnTo>
                  <a:pt x="7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Freeform 1112"/>
          <p:cNvSpPr>
            <a:spLocks/>
          </p:cNvSpPr>
          <p:nvPr/>
        </p:nvSpPr>
        <p:spPr bwMode="auto">
          <a:xfrm>
            <a:off x="1718090" y="937675"/>
            <a:ext cx="45250" cy="45250"/>
          </a:xfrm>
          <a:custGeom>
            <a:avLst/>
            <a:gdLst>
              <a:gd name="T0" fmla="*/ 7 w 13"/>
              <a:gd name="T1" fmla="*/ 13 h 13"/>
              <a:gd name="T2" fmla="*/ 7 w 13"/>
              <a:gd name="T3" fmla="*/ 13 h 13"/>
              <a:gd name="T4" fmla="*/ 2 w 13"/>
              <a:gd name="T5" fmla="*/ 11 h 13"/>
              <a:gd name="T6" fmla="*/ 0 w 13"/>
              <a:gd name="T7" fmla="*/ 5 h 13"/>
              <a:gd name="T8" fmla="*/ 0 w 13"/>
              <a:gd name="T9" fmla="*/ 5 h 13"/>
              <a:gd name="T10" fmla="*/ 2 w 13"/>
              <a:gd name="T11" fmla="*/ 2 h 13"/>
              <a:gd name="T12" fmla="*/ 7 w 13"/>
              <a:gd name="T13" fmla="*/ 0 h 13"/>
              <a:gd name="T14" fmla="*/ 7 w 13"/>
              <a:gd name="T15" fmla="*/ 0 h 13"/>
              <a:gd name="T16" fmla="*/ 11 w 13"/>
              <a:gd name="T17" fmla="*/ 2 h 13"/>
              <a:gd name="T18" fmla="*/ 13 w 13"/>
              <a:gd name="T19" fmla="*/ 5 h 13"/>
              <a:gd name="T20" fmla="*/ 13 w 13"/>
              <a:gd name="T21" fmla="*/ 5 h 13"/>
              <a:gd name="T22" fmla="*/ 11 w 13"/>
              <a:gd name="T23" fmla="*/ 11 h 13"/>
              <a:gd name="T24" fmla="*/ 7 w 13"/>
              <a:gd name="T25" fmla="*/ 13 h 13"/>
              <a:gd name="T26" fmla="*/ 7 w 13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7" y="13"/>
                </a:moveTo>
                <a:lnTo>
                  <a:pt x="7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7" y="0"/>
                </a:lnTo>
                <a:lnTo>
                  <a:pt x="7" y="0"/>
                </a:lnTo>
                <a:lnTo>
                  <a:pt x="11" y="2"/>
                </a:lnTo>
                <a:lnTo>
                  <a:pt x="13" y="5"/>
                </a:lnTo>
                <a:lnTo>
                  <a:pt x="13" y="5"/>
                </a:lnTo>
                <a:lnTo>
                  <a:pt x="11" y="11"/>
                </a:lnTo>
                <a:lnTo>
                  <a:pt x="7" y="13"/>
                </a:lnTo>
                <a:lnTo>
                  <a:pt x="7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Freeform 1113"/>
          <p:cNvSpPr>
            <a:spLocks/>
          </p:cNvSpPr>
          <p:nvPr/>
        </p:nvSpPr>
        <p:spPr bwMode="auto">
          <a:xfrm>
            <a:off x="1718090" y="885467"/>
            <a:ext cx="45250" cy="45250"/>
          </a:xfrm>
          <a:custGeom>
            <a:avLst/>
            <a:gdLst>
              <a:gd name="T0" fmla="*/ 7 w 13"/>
              <a:gd name="T1" fmla="*/ 13 h 13"/>
              <a:gd name="T2" fmla="*/ 7 w 13"/>
              <a:gd name="T3" fmla="*/ 13 h 13"/>
              <a:gd name="T4" fmla="*/ 2 w 13"/>
              <a:gd name="T5" fmla="*/ 11 h 13"/>
              <a:gd name="T6" fmla="*/ 0 w 13"/>
              <a:gd name="T7" fmla="*/ 5 h 13"/>
              <a:gd name="T8" fmla="*/ 0 w 13"/>
              <a:gd name="T9" fmla="*/ 5 h 13"/>
              <a:gd name="T10" fmla="*/ 2 w 13"/>
              <a:gd name="T11" fmla="*/ 2 h 13"/>
              <a:gd name="T12" fmla="*/ 7 w 13"/>
              <a:gd name="T13" fmla="*/ 0 h 13"/>
              <a:gd name="T14" fmla="*/ 7 w 13"/>
              <a:gd name="T15" fmla="*/ 0 h 13"/>
              <a:gd name="T16" fmla="*/ 11 w 13"/>
              <a:gd name="T17" fmla="*/ 2 h 13"/>
              <a:gd name="T18" fmla="*/ 13 w 13"/>
              <a:gd name="T19" fmla="*/ 5 h 13"/>
              <a:gd name="T20" fmla="*/ 13 w 13"/>
              <a:gd name="T21" fmla="*/ 5 h 13"/>
              <a:gd name="T22" fmla="*/ 11 w 13"/>
              <a:gd name="T23" fmla="*/ 11 h 13"/>
              <a:gd name="T24" fmla="*/ 7 w 13"/>
              <a:gd name="T25" fmla="*/ 13 h 13"/>
              <a:gd name="T26" fmla="*/ 7 w 13"/>
              <a:gd name="T2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3">
                <a:moveTo>
                  <a:pt x="7" y="13"/>
                </a:moveTo>
                <a:lnTo>
                  <a:pt x="7" y="13"/>
                </a:lnTo>
                <a:lnTo>
                  <a:pt x="2" y="11"/>
                </a:lnTo>
                <a:lnTo>
                  <a:pt x="0" y="5"/>
                </a:lnTo>
                <a:lnTo>
                  <a:pt x="0" y="5"/>
                </a:lnTo>
                <a:lnTo>
                  <a:pt x="2" y="2"/>
                </a:lnTo>
                <a:lnTo>
                  <a:pt x="7" y="0"/>
                </a:lnTo>
                <a:lnTo>
                  <a:pt x="7" y="0"/>
                </a:lnTo>
                <a:lnTo>
                  <a:pt x="11" y="2"/>
                </a:lnTo>
                <a:lnTo>
                  <a:pt x="13" y="5"/>
                </a:lnTo>
                <a:lnTo>
                  <a:pt x="13" y="5"/>
                </a:lnTo>
                <a:lnTo>
                  <a:pt x="11" y="11"/>
                </a:lnTo>
                <a:lnTo>
                  <a:pt x="7" y="13"/>
                </a:lnTo>
                <a:lnTo>
                  <a:pt x="7" y="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Freeform 1114"/>
          <p:cNvSpPr>
            <a:spLocks/>
          </p:cNvSpPr>
          <p:nvPr/>
        </p:nvSpPr>
        <p:spPr bwMode="auto">
          <a:xfrm>
            <a:off x="1599748" y="700988"/>
            <a:ext cx="170554" cy="153150"/>
          </a:xfrm>
          <a:custGeom>
            <a:avLst/>
            <a:gdLst>
              <a:gd name="T0" fmla="*/ 49 w 49"/>
              <a:gd name="T1" fmla="*/ 29 h 44"/>
              <a:gd name="T2" fmla="*/ 49 w 49"/>
              <a:gd name="T3" fmla="*/ 29 h 44"/>
              <a:gd name="T4" fmla="*/ 47 w 49"/>
              <a:gd name="T5" fmla="*/ 34 h 44"/>
              <a:gd name="T6" fmla="*/ 43 w 49"/>
              <a:gd name="T7" fmla="*/ 40 h 44"/>
              <a:gd name="T8" fmla="*/ 39 w 49"/>
              <a:gd name="T9" fmla="*/ 42 h 44"/>
              <a:gd name="T10" fmla="*/ 34 w 49"/>
              <a:gd name="T11" fmla="*/ 44 h 44"/>
              <a:gd name="T12" fmla="*/ 15 w 49"/>
              <a:gd name="T13" fmla="*/ 44 h 44"/>
              <a:gd name="T14" fmla="*/ 15 w 49"/>
              <a:gd name="T15" fmla="*/ 44 h 44"/>
              <a:gd name="T16" fmla="*/ 10 w 49"/>
              <a:gd name="T17" fmla="*/ 42 h 44"/>
              <a:gd name="T18" fmla="*/ 4 w 49"/>
              <a:gd name="T19" fmla="*/ 40 h 44"/>
              <a:gd name="T20" fmla="*/ 2 w 49"/>
              <a:gd name="T21" fmla="*/ 34 h 44"/>
              <a:gd name="T22" fmla="*/ 0 w 49"/>
              <a:gd name="T23" fmla="*/ 29 h 44"/>
              <a:gd name="T24" fmla="*/ 0 w 49"/>
              <a:gd name="T25" fmla="*/ 15 h 44"/>
              <a:gd name="T26" fmla="*/ 0 w 49"/>
              <a:gd name="T27" fmla="*/ 15 h 44"/>
              <a:gd name="T28" fmla="*/ 2 w 49"/>
              <a:gd name="T29" fmla="*/ 10 h 44"/>
              <a:gd name="T30" fmla="*/ 4 w 49"/>
              <a:gd name="T31" fmla="*/ 6 h 44"/>
              <a:gd name="T32" fmla="*/ 10 w 49"/>
              <a:gd name="T33" fmla="*/ 2 h 44"/>
              <a:gd name="T34" fmla="*/ 15 w 49"/>
              <a:gd name="T35" fmla="*/ 0 h 44"/>
              <a:gd name="T36" fmla="*/ 34 w 49"/>
              <a:gd name="T37" fmla="*/ 0 h 44"/>
              <a:gd name="T38" fmla="*/ 34 w 49"/>
              <a:gd name="T39" fmla="*/ 0 h 44"/>
              <a:gd name="T40" fmla="*/ 39 w 49"/>
              <a:gd name="T41" fmla="*/ 2 h 44"/>
              <a:gd name="T42" fmla="*/ 43 w 49"/>
              <a:gd name="T43" fmla="*/ 6 h 44"/>
              <a:gd name="T44" fmla="*/ 47 w 49"/>
              <a:gd name="T45" fmla="*/ 10 h 44"/>
              <a:gd name="T46" fmla="*/ 49 w 49"/>
              <a:gd name="T47" fmla="*/ 15 h 44"/>
              <a:gd name="T48" fmla="*/ 49 w 49"/>
              <a:gd name="T49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" h="44">
                <a:moveTo>
                  <a:pt x="49" y="29"/>
                </a:moveTo>
                <a:lnTo>
                  <a:pt x="49" y="29"/>
                </a:lnTo>
                <a:lnTo>
                  <a:pt x="47" y="34"/>
                </a:lnTo>
                <a:lnTo>
                  <a:pt x="43" y="40"/>
                </a:lnTo>
                <a:lnTo>
                  <a:pt x="39" y="42"/>
                </a:lnTo>
                <a:lnTo>
                  <a:pt x="34" y="44"/>
                </a:lnTo>
                <a:lnTo>
                  <a:pt x="15" y="44"/>
                </a:lnTo>
                <a:lnTo>
                  <a:pt x="15" y="44"/>
                </a:lnTo>
                <a:lnTo>
                  <a:pt x="10" y="42"/>
                </a:lnTo>
                <a:lnTo>
                  <a:pt x="4" y="40"/>
                </a:lnTo>
                <a:lnTo>
                  <a:pt x="2" y="34"/>
                </a:lnTo>
                <a:lnTo>
                  <a:pt x="0" y="29"/>
                </a:lnTo>
                <a:lnTo>
                  <a:pt x="0" y="15"/>
                </a:lnTo>
                <a:lnTo>
                  <a:pt x="0" y="15"/>
                </a:lnTo>
                <a:lnTo>
                  <a:pt x="2" y="10"/>
                </a:lnTo>
                <a:lnTo>
                  <a:pt x="4" y="6"/>
                </a:lnTo>
                <a:lnTo>
                  <a:pt x="10" y="2"/>
                </a:lnTo>
                <a:lnTo>
                  <a:pt x="15" y="0"/>
                </a:lnTo>
                <a:lnTo>
                  <a:pt x="34" y="0"/>
                </a:lnTo>
                <a:lnTo>
                  <a:pt x="34" y="0"/>
                </a:lnTo>
                <a:lnTo>
                  <a:pt x="39" y="2"/>
                </a:lnTo>
                <a:lnTo>
                  <a:pt x="43" y="6"/>
                </a:lnTo>
                <a:lnTo>
                  <a:pt x="47" y="10"/>
                </a:lnTo>
                <a:lnTo>
                  <a:pt x="49" y="15"/>
                </a:lnTo>
                <a:lnTo>
                  <a:pt x="49" y="2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Freeform 1115"/>
          <p:cNvSpPr>
            <a:spLocks noEditPoints="1"/>
          </p:cNvSpPr>
          <p:nvPr/>
        </p:nvSpPr>
        <p:spPr bwMode="auto">
          <a:xfrm>
            <a:off x="3959655" y="565243"/>
            <a:ext cx="236687" cy="501220"/>
          </a:xfrm>
          <a:custGeom>
            <a:avLst/>
            <a:gdLst>
              <a:gd name="T0" fmla="*/ 60 w 68"/>
              <a:gd name="T1" fmla="*/ 4 h 144"/>
              <a:gd name="T2" fmla="*/ 55 w 68"/>
              <a:gd name="T3" fmla="*/ 0 h 144"/>
              <a:gd name="T4" fmla="*/ 49 w 68"/>
              <a:gd name="T5" fmla="*/ 34 h 144"/>
              <a:gd name="T6" fmla="*/ 10 w 68"/>
              <a:gd name="T7" fmla="*/ 34 h 144"/>
              <a:gd name="T8" fmla="*/ 0 w 68"/>
              <a:gd name="T9" fmla="*/ 47 h 144"/>
              <a:gd name="T10" fmla="*/ 2 w 68"/>
              <a:gd name="T11" fmla="*/ 135 h 144"/>
              <a:gd name="T12" fmla="*/ 14 w 68"/>
              <a:gd name="T13" fmla="*/ 144 h 144"/>
              <a:gd name="T14" fmla="*/ 59 w 68"/>
              <a:gd name="T15" fmla="*/ 142 h 144"/>
              <a:gd name="T16" fmla="*/ 68 w 68"/>
              <a:gd name="T17" fmla="*/ 129 h 144"/>
              <a:gd name="T18" fmla="*/ 66 w 68"/>
              <a:gd name="T19" fmla="*/ 39 h 144"/>
              <a:gd name="T20" fmla="*/ 17 w 68"/>
              <a:gd name="T21" fmla="*/ 135 h 144"/>
              <a:gd name="T22" fmla="*/ 12 w 68"/>
              <a:gd name="T23" fmla="*/ 129 h 144"/>
              <a:gd name="T24" fmla="*/ 17 w 68"/>
              <a:gd name="T25" fmla="*/ 124 h 144"/>
              <a:gd name="T26" fmla="*/ 23 w 68"/>
              <a:gd name="T27" fmla="*/ 129 h 144"/>
              <a:gd name="T28" fmla="*/ 17 w 68"/>
              <a:gd name="T29" fmla="*/ 135 h 144"/>
              <a:gd name="T30" fmla="*/ 17 w 68"/>
              <a:gd name="T31" fmla="*/ 120 h 144"/>
              <a:gd name="T32" fmla="*/ 12 w 68"/>
              <a:gd name="T33" fmla="*/ 114 h 144"/>
              <a:gd name="T34" fmla="*/ 17 w 68"/>
              <a:gd name="T35" fmla="*/ 109 h 144"/>
              <a:gd name="T36" fmla="*/ 23 w 68"/>
              <a:gd name="T37" fmla="*/ 114 h 144"/>
              <a:gd name="T38" fmla="*/ 17 w 68"/>
              <a:gd name="T39" fmla="*/ 120 h 144"/>
              <a:gd name="T40" fmla="*/ 14 w 68"/>
              <a:gd name="T41" fmla="*/ 103 h 144"/>
              <a:gd name="T42" fmla="*/ 14 w 68"/>
              <a:gd name="T43" fmla="*/ 94 h 144"/>
              <a:gd name="T44" fmla="*/ 21 w 68"/>
              <a:gd name="T45" fmla="*/ 94 h 144"/>
              <a:gd name="T46" fmla="*/ 21 w 68"/>
              <a:gd name="T47" fmla="*/ 103 h 144"/>
              <a:gd name="T48" fmla="*/ 34 w 68"/>
              <a:gd name="T49" fmla="*/ 135 h 144"/>
              <a:gd name="T50" fmla="*/ 29 w 68"/>
              <a:gd name="T51" fmla="*/ 129 h 144"/>
              <a:gd name="T52" fmla="*/ 34 w 68"/>
              <a:gd name="T53" fmla="*/ 124 h 144"/>
              <a:gd name="T54" fmla="*/ 40 w 68"/>
              <a:gd name="T55" fmla="*/ 129 h 144"/>
              <a:gd name="T56" fmla="*/ 34 w 68"/>
              <a:gd name="T57" fmla="*/ 135 h 144"/>
              <a:gd name="T58" fmla="*/ 34 w 68"/>
              <a:gd name="T59" fmla="*/ 120 h 144"/>
              <a:gd name="T60" fmla="*/ 29 w 68"/>
              <a:gd name="T61" fmla="*/ 114 h 144"/>
              <a:gd name="T62" fmla="*/ 34 w 68"/>
              <a:gd name="T63" fmla="*/ 109 h 144"/>
              <a:gd name="T64" fmla="*/ 40 w 68"/>
              <a:gd name="T65" fmla="*/ 114 h 144"/>
              <a:gd name="T66" fmla="*/ 34 w 68"/>
              <a:gd name="T67" fmla="*/ 120 h 144"/>
              <a:gd name="T68" fmla="*/ 29 w 68"/>
              <a:gd name="T69" fmla="*/ 103 h 144"/>
              <a:gd name="T70" fmla="*/ 29 w 68"/>
              <a:gd name="T71" fmla="*/ 94 h 144"/>
              <a:gd name="T72" fmla="*/ 38 w 68"/>
              <a:gd name="T73" fmla="*/ 94 h 144"/>
              <a:gd name="T74" fmla="*/ 38 w 68"/>
              <a:gd name="T75" fmla="*/ 103 h 144"/>
              <a:gd name="T76" fmla="*/ 51 w 68"/>
              <a:gd name="T77" fmla="*/ 135 h 144"/>
              <a:gd name="T78" fmla="*/ 44 w 68"/>
              <a:gd name="T79" fmla="*/ 129 h 144"/>
              <a:gd name="T80" fmla="*/ 51 w 68"/>
              <a:gd name="T81" fmla="*/ 124 h 144"/>
              <a:gd name="T82" fmla="*/ 57 w 68"/>
              <a:gd name="T83" fmla="*/ 129 h 144"/>
              <a:gd name="T84" fmla="*/ 51 w 68"/>
              <a:gd name="T85" fmla="*/ 135 h 144"/>
              <a:gd name="T86" fmla="*/ 51 w 68"/>
              <a:gd name="T87" fmla="*/ 120 h 144"/>
              <a:gd name="T88" fmla="*/ 44 w 68"/>
              <a:gd name="T89" fmla="*/ 114 h 144"/>
              <a:gd name="T90" fmla="*/ 51 w 68"/>
              <a:gd name="T91" fmla="*/ 109 h 144"/>
              <a:gd name="T92" fmla="*/ 57 w 68"/>
              <a:gd name="T93" fmla="*/ 114 h 144"/>
              <a:gd name="T94" fmla="*/ 51 w 68"/>
              <a:gd name="T95" fmla="*/ 120 h 144"/>
              <a:gd name="T96" fmla="*/ 45 w 68"/>
              <a:gd name="T97" fmla="*/ 103 h 144"/>
              <a:gd name="T98" fmla="*/ 45 w 68"/>
              <a:gd name="T99" fmla="*/ 94 h 144"/>
              <a:gd name="T100" fmla="*/ 55 w 68"/>
              <a:gd name="T101" fmla="*/ 94 h 144"/>
              <a:gd name="T102" fmla="*/ 55 w 68"/>
              <a:gd name="T103" fmla="*/ 103 h 144"/>
              <a:gd name="T104" fmla="*/ 59 w 68"/>
              <a:gd name="T105" fmla="*/ 69 h 144"/>
              <a:gd name="T106" fmla="*/ 53 w 68"/>
              <a:gd name="T107" fmla="*/ 79 h 144"/>
              <a:gd name="T108" fmla="*/ 25 w 68"/>
              <a:gd name="T109" fmla="*/ 83 h 144"/>
              <a:gd name="T110" fmla="*/ 14 w 68"/>
              <a:gd name="T111" fmla="*/ 79 h 144"/>
              <a:gd name="T112" fmla="*/ 10 w 68"/>
              <a:gd name="T113" fmla="*/ 54 h 144"/>
              <a:gd name="T114" fmla="*/ 14 w 68"/>
              <a:gd name="T115" fmla="*/ 45 h 144"/>
              <a:gd name="T116" fmla="*/ 44 w 68"/>
              <a:gd name="T117" fmla="*/ 41 h 144"/>
              <a:gd name="T118" fmla="*/ 53 w 68"/>
              <a:gd name="T119" fmla="*/ 45 h 144"/>
              <a:gd name="T120" fmla="*/ 59 w 68"/>
              <a:gd name="T121" fmla="*/ 6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144">
                <a:moveTo>
                  <a:pt x="60" y="36"/>
                </a:moveTo>
                <a:lnTo>
                  <a:pt x="60" y="4"/>
                </a:lnTo>
                <a:lnTo>
                  <a:pt x="60" y="4"/>
                </a:lnTo>
                <a:lnTo>
                  <a:pt x="59" y="2"/>
                </a:lnTo>
                <a:lnTo>
                  <a:pt x="55" y="0"/>
                </a:lnTo>
                <a:lnTo>
                  <a:pt x="55" y="0"/>
                </a:lnTo>
                <a:lnTo>
                  <a:pt x="51" y="2"/>
                </a:lnTo>
                <a:lnTo>
                  <a:pt x="49" y="4"/>
                </a:lnTo>
                <a:lnTo>
                  <a:pt x="49" y="34"/>
                </a:lnTo>
                <a:lnTo>
                  <a:pt x="14" y="34"/>
                </a:lnTo>
                <a:lnTo>
                  <a:pt x="14" y="34"/>
                </a:lnTo>
                <a:lnTo>
                  <a:pt x="10" y="34"/>
                </a:lnTo>
                <a:lnTo>
                  <a:pt x="4" y="38"/>
                </a:lnTo>
                <a:lnTo>
                  <a:pt x="2" y="41"/>
                </a:lnTo>
                <a:lnTo>
                  <a:pt x="0" y="47"/>
                </a:lnTo>
                <a:lnTo>
                  <a:pt x="0" y="129"/>
                </a:lnTo>
                <a:lnTo>
                  <a:pt x="0" y="129"/>
                </a:lnTo>
                <a:lnTo>
                  <a:pt x="2" y="135"/>
                </a:lnTo>
                <a:lnTo>
                  <a:pt x="4" y="139"/>
                </a:lnTo>
                <a:lnTo>
                  <a:pt x="10" y="142"/>
                </a:lnTo>
                <a:lnTo>
                  <a:pt x="14" y="144"/>
                </a:lnTo>
                <a:lnTo>
                  <a:pt x="53" y="144"/>
                </a:lnTo>
                <a:lnTo>
                  <a:pt x="53" y="144"/>
                </a:lnTo>
                <a:lnTo>
                  <a:pt x="59" y="142"/>
                </a:lnTo>
                <a:lnTo>
                  <a:pt x="62" y="139"/>
                </a:lnTo>
                <a:lnTo>
                  <a:pt x="66" y="135"/>
                </a:lnTo>
                <a:lnTo>
                  <a:pt x="68" y="129"/>
                </a:lnTo>
                <a:lnTo>
                  <a:pt x="68" y="47"/>
                </a:lnTo>
                <a:lnTo>
                  <a:pt x="68" y="47"/>
                </a:lnTo>
                <a:lnTo>
                  <a:pt x="66" y="39"/>
                </a:lnTo>
                <a:lnTo>
                  <a:pt x="60" y="36"/>
                </a:lnTo>
                <a:lnTo>
                  <a:pt x="60" y="36"/>
                </a:lnTo>
                <a:close/>
                <a:moveTo>
                  <a:pt x="17" y="135"/>
                </a:moveTo>
                <a:lnTo>
                  <a:pt x="17" y="135"/>
                </a:lnTo>
                <a:lnTo>
                  <a:pt x="14" y="133"/>
                </a:lnTo>
                <a:lnTo>
                  <a:pt x="12" y="129"/>
                </a:lnTo>
                <a:lnTo>
                  <a:pt x="12" y="129"/>
                </a:lnTo>
                <a:lnTo>
                  <a:pt x="14" y="126"/>
                </a:lnTo>
                <a:lnTo>
                  <a:pt x="17" y="124"/>
                </a:lnTo>
                <a:lnTo>
                  <a:pt x="17" y="124"/>
                </a:lnTo>
                <a:lnTo>
                  <a:pt x="21" y="126"/>
                </a:lnTo>
                <a:lnTo>
                  <a:pt x="23" y="129"/>
                </a:lnTo>
                <a:lnTo>
                  <a:pt x="23" y="129"/>
                </a:lnTo>
                <a:lnTo>
                  <a:pt x="21" y="133"/>
                </a:lnTo>
                <a:lnTo>
                  <a:pt x="17" y="135"/>
                </a:lnTo>
                <a:lnTo>
                  <a:pt x="17" y="135"/>
                </a:lnTo>
                <a:close/>
                <a:moveTo>
                  <a:pt x="17" y="120"/>
                </a:moveTo>
                <a:lnTo>
                  <a:pt x="17" y="120"/>
                </a:lnTo>
                <a:lnTo>
                  <a:pt x="14" y="118"/>
                </a:lnTo>
                <a:lnTo>
                  <a:pt x="12" y="114"/>
                </a:lnTo>
                <a:lnTo>
                  <a:pt x="12" y="114"/>
                </a:lnTo>
                <a:lnTo>
                  <a:pt x="14" y="111"/>
                </a:lnTo>
                <a:lnTo>
                  <a:pt x="17" y="109"/>
                </a:lnTo>
                <a:lnTo>
                  <a:pt x="17" y="109"/>
                </a:lnTo>
                <a:lnTo>
                  <a:pt x="21" y="111"/>
                </a:lnTo>
                <a:lnTo>
                  <a:pt x="23" y="114"/>
                </a:lnTo>
                <a:lnTo>
                  <a:pt x="23" y="114"/>
                </a:lnTo>
                <a:lnTo>
                  <a:pt x="21" y="118"/>
                </a:lnTo>
                <a:lnTo>
                  <a:pt x="17" y="120"/>
                </a:lnTo>
                <a:lnTo>
                  <a:pt x="17" y="120"/>
                </a:lnTo>
                <a:close/>
                <a:moveTo>
                  <a:pt x="17" y="105"/>
                </a:moveTo>
                <a:lnTo>
                  <a:pt x="17" y="105"/>
                </a:lnTo>
                <a:lnTo>
                  <a:pt x="14" y="103"/>
                </a:lnTo>
                <a:lnTo>
                  <a:pt x="12" y="99"/>
                </a:lnTo>
                <a:lnTo>
                  <a:pt x="12" y="99"/>
                </a:lnTo>
                <a:lnTo>
                  <a:pt x="14" y="94"/>
                </a:lnTo>
                <a:lnTo>
                  <a:pt x="17" y="94"/>
                </a:lnTo>
                <a:lnTo>
                  <a:pt x="17" y="94"/>
                </a:lnTo>
                <a:lnTo>
                  <a:pt x="21" y="94"/>
                </a:lnTo>
                <a:lnTo>
                  <a:pt x="23" y="99"/>
                </a:lnTo>
                <a:lnTo>
                  <a:pt x="23" y="99"/>
                </a:lnTo>
                <a:lnTo>
                  <a:pt x="21" y="103"/>
                </a:lnTo>
                <a:lnTo>
                  <a:pt x="17" y="105"/>
                </a:lnTo>
                <a:lnTo>
                  <a:pt x="17" y="105"/>
                </a:lnTo>
                <a:close/>
                <a:moveTo>
                  <a:pt x="34" y="135"/>
                </a:moveTo>
                <a:lnTo>
                  <a:pt x="34" y="135"/>
                </a:lnTo>
                <a:lnTo>
                  <a:pt x="29" y="133"/>
                </a:lnTo>
                <a:lnTo>
                  <a:pt x="29" y="129"/>
                </a:lnTo>
                <a:lnTo>
                  <a:pt x="29" y="129"/>
                </a:lnTo>
                <a:lnTo>
                  <a:pt x="29" y="126"/>
                </a:lnTo>
                <a:lnTo>
                  <a:pt x="34" y="124"/>
                </a:lnTo>
                <a:lnTo>
                  <a:pt x="34" y="124"/>
                </a:lnTo>
                <a:lnTo>
                  <a:pt x="38" y="126"/>
                </a:lnTo>
                <a:lnTo>
                  <a:pt x="40" y="129"/>
                </a:lnTo>
                <a:lnTo>
                  <a:pt x="40" y="129"/>
                </a:lnTo>
                <a:lnTo>
                  <a:pt x="38" y="133"/>
                </a:lnTo>
                <a:lnTo>
                  <a:pt x="34" y="135"/>
                </a:lnTo>
                <a:lnTo>
                  <a:pt x="34" y="135"/>
                </a:lnTo>
                <a:close/>
                <a:moveTo>
                  <a:pt x="34" y="120"/>
                </a:moveTo>
                <a:lnTo>
                  <a:pt x="34" y="120"/>
                </a:lnTo>
                <a:lnTo>
                  <a:pt x="29" y="118"/>
                </a:lnTo>
                <a:lnTo>
                  <a:pt x="29" y="114"/>
                </a:lnTo>
                <a:lnTo>
                  <a:pt x="29" y="114"/>
                </a:lnTo>
                <a:lnTo>
                  <a:pt x="29" y="111"/>
                </a:lnTo>
                <a:lnTo>
                  <a:pt x="34" y="109"/>
                </a:lnTo>
                <a:lnTo>
                  <a:pt x="34" y="109"/>
                </a:lnTo>
                <a:lnTo>
                  <a:pt x="38" y="111"/>
                </a:lnTo>
                <a:lnTo>
                  <a:pt x="40" y="114"/>
                </a:lnTo>
                <a:lnTo>
                  <a:pt x="40" y="114"/>
                </a:lnTo>
                <a:lnTo>
                  <a:pt x="38" y="118"/>
                </a:lnTo>
                <a:lnTo>
                  <a:pt x="34" y="120"/>
                </a:lnTo>
                <a:lnTo>
                  <a:pt x="34" y="120"/>
                </a:lnTo>
                <a:close/>
                <a:moveTo>
                  <a:pt x="34" y="105"/>
                </a:moveTo>
                <a:lnTo>
                  <a:pt x="34" y="105"/>
                </a:lnTo>
                <a:lnTo>
                  <a:pt x="29" y="103"/>
                </a:lnTo>
                <a:lnTo>
                  <a:pt x="29" y="99"/>
                </a:lnTo>
                <a:lnTo>
                  <a:pt x="29" y="99"/>
                </a:lnTo>
                <a:lnTo>
                  <a:pt x="29" y="94"/>
                </a:lnTo>
                <a:lnTo>
                  <a:pt x="34" y="94"/>
                </a:lnTo>
                <a:lnTo>
                  <a:pt x="34" y="94"/>
                </a:lnTo>
                <a:lnTo>
                  <a:pt x="38" y="94"/>
                </a:lnTo>
                <a:lnTo>
                  <a:pt x="40" y="99"/>
                </a:lnTo>
                <a:lnTo>
                  <a:pt x="40" y="99"/>
                </a:lnTo>
                <a:lnTo>
                  <a:pt x="38" y="103"/>
                </a:lnTo>
                <a:lnTo>
                  <a:pt x="34" y="105"/>
                </a:lnTo>
                <a:lnTo>
                  <a:pt x="34" y="105"/>
                </a:lnTo>
                <a:close/>
                <a:moveTo>
                  <a:pt x="51" y="135"/>
                </a:moveTo>
                <a:lnTo>
                  <a:pt x="51" y="135"/>
                </a:lnTo>
                <a:lnTo>
                  <a:pt x="45" y="133"/>
                </a:lnTo>
                <a:lnTo>
                  <a:pt x="44" y="129"/>
                </a:lnTo>
                <a:lnTo>
                  <a:pt x="44" y="129"/>
                </a:lnTo>
                <a:lnTo>
                  <a:pt x="45" y="126"/>
                </a:lnTo>
                <a:lnTo>
                  <a:pt x="51" y="124"/>
                </a:lnTo>
                <a:lnTo>
                  <a:pt x="51" y="124"/>
                </a:lnTo>
                <a:lnTo>
                  <a:pt x="55" y="126"/>
                </a:lnTo>
                <a:lnTo>
                  <a:pt x="57" y="129"/>
                </a:lnTo>
                <a:lnTo>
                  <a:pt x="57" y="129"/>
                </a:lnTo>
                <a:lnTo>
                  <a:pt x="55" y="133"/>
                </a:lnTo>
                <a:lnTo>
                  <a:pt x="51" y="135"/>
                </a:lnTo>
                <a:lnTo>
                  <a:pt x="51" y="135"/>
                </a:lnTo>
                <a:close/>
                <a:moveTo>
                  <a:pt x="51" y="120"/>
                </a:moveTo>
                <a:lnTo>
                  <a:pt x="51" y="120"/>
                </a:lnTo>
                <a:lnTo>
                  <a:pt x="45" y="118"/>
                </a:lnTo>
                <a:lnTo>
                  <a:pt x="44" y="114"/>
                </a:lnTo>
                <a:lnTo>
                  <a:pt x="44" y="114"/>
                </a:lnTo>
                <a:lnTo>
                  <a:pt x="45" y="111"/>
                </a:lnTo>
                <a:lnTo>
                  <a:pt x="51" y="109"/>
                </a:lnTo>
                <a:lnTo>
                  <a:pt x="51" y="109"/>
                </a:lnTo>
                <a:lnTo>
                  <a:pt x="55" y="111"/>
                </a:lnTo>
                <a:lnTo>
                  <a:pt x="57" y="114"/>
                </a:lnTo>
                <a:lnTo>
                  <a:pt x="57" y="114"/>
                </a:lnTo>
                <a:lnTo>
                  <a:pt x="55" y="118"/>
                </a:lnTo>
                <a:lnTo>
                  <a:pt x="51" y="120"/>
                </a:lnTo>
                <a:lnTo>
                  <a:pt x="51" y="120"/>
                </a:lnTo>
                <a:close/>
                <a:moveTo>
                  <a:pt x="51" y="105"/>
                </a:moveTo>
                <a:lnTo>
                  <a:pt x="51" y="105"/>
                </a:lnTo>
                <a:lnTo>
                  <a:pt x="45" y="103"/>
                </a:lnTo>
                <a:lnTo>
                  <a:pt x="44" y="99"/>
                </a:lnTo>
                <a:lnTo>
                  <a:pt x="44" y="99"/>
                </a:lnTo>
                <a:lnTo>
                  <a:pt x="45" y="94"/>
                </a:lnTo>
                <a:lnTo>
                  <a:pt x="51" y="94"/>
                </a:lnTo>
                <a:lnTo>
                  <a:pt x="51" y="94"/>
                </a:lnTo>
                <a:lnTo>
                  <a:pt x="55" y="94"/>
                </a:lnTo>
                <a:lnTo>
                  <a:pt x="57" y="99"/>
                </a:lnTo>
                <a:lnTo>
                  <a:pt x="57" y="99"/>
                </a:lnTo>
                <a:lnTo>
                  <a:pt x="55" y="103"/>
                </a:lnTo>
                <a:lnTo>
                  <a:pt x="51" y="105"/>
                </a:lnTo>
                <a:lnTo>
                  <a:pt x="51" y="105"/>
                </a:lnTo>
                <a:close/>
                <a:moveTo>
                  <a:pt x="59" y="69"/>
                </a:moveTo>
                <a:lnTo>
                  <a:pt x="59" y="69"/>
                </a:lnTo>
                <a:lnTo>
                  <a:pt x="57" y="75"/>
                </a:lnTo>
                <a:lnTo>
                  <a:pt x="53" y="79"/>
                </a:lnTo>
                <a:lnTo>
                  <a:pt x="49" y="83"/>
                </a:lnTo>
                <a:lnTo>
                  <a:pt x="44" y="83"/>
                </a:lnTo>
                <a:lnTo>
                  <a:pt x="25" y="83"/>
                </a:lnTo>
                <a:lnTo>
                  <a:pt x="25" y="83"/>
                </a:lnTo>
                <a:lnTo>
                  <a:pt x="19" y="83"/>
                </a:lnTo>
                <a:lnTo>
                  <a:pt x="14" y="79"/>
                </a:lnTo>
                <a:lnTo>
                  <a:pt x="12" y="75"/>
                </a:lnTo>
                <a:lnTo>
                  <a:pt x="10" y="69"/>
                </a:lnTo>
                <a:lnTo>
                  <a:pt x="10" y="54"/>
                </a:lnTo>
                <a:lnTo>
                  <a:pt x="10" y="54"/>
                </a:lnTo>
                <a:lnTo>
                  <a:pt x="12" y="51"/>
                </a:lnTo>
                <a:lnTo>
                  <a:pt x="14" y="45"/>
                </a:lnTo>
                <a:lnTo>
                  <a:pt x="19" y="43"/>
                </a:lnTo>
                <a:lnTo>
                  <a:pt x="25" y="41"/>
                </a:lnTo>
                <a:lnTo>
                  <a:pt x="44" y="41"/>
                </a:lnTo>
                <a:lnTo>
                  <a:pt x="44" y="41"/>
                </a:lnTo>
                <a:lnTo>
                  <a:pt x="49" y="43"/>
                </a:lnTo>
                <a:lnTo>
                  <a:pt x="53" y="45"/>
                </a:lnTo>
                <a:lnTo>
                  <a:pt x="57" y="51"/>
                </a:lnTo>
                <a:lnTo>
                  <a:pt x="59" y="54"/>
                </a:lnTo>
                <a:lnTo>
                  <a:pt x="59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Freeform 1116"/>
          <p:cNvSpPr>
            <a:spLocks noEditPoints="1"/>
          </p:cNvSpPr>
          <p:nvPr/>
        </p:nvSpPr>
        <p:spPr bwMode="auto">
          <a:xfrm>
            <a:off x="4001424" y="742757"/>
            <a:ext cx="149670" cy="97460"/>
          </a:xfrm>
          <a:custGeom>
            <a:avLst/>
            <a:gdLst>
              <a:gd name="T0" fmla="*/ 35 w 43"/>
              <a:gd name="T1" fmla="*/ 0 h 28"/>
              <a:gd name="T2" fmla="*/ 9 w 43"/>
              <a:gd name="T3" fmla="*/ 0 h 28"/>
              <a:gd name="T4" fmla="*/ 9 w 43"/>
              <a:gd name="T5" fmla="*/ 0 h 28"/>
              <a:gd name="T6" fmla="*/ 5 w 43"/>
              <a:gd name="T7" fmla="*/ 0 h 28"/>
              <a:gd name="T8" fmla="*/ 3 w 43"/>
              <a:gd name="T9" fmla="*/ 2 h 28"/>
              <a:gd name="T10" fmla="*/ 2 w 43"/>
              <a:gd name="T11" fmla="*/ 3 h 28"/>
              <a:gd name="T12" fmla="*/ 0 w 43"/>
              <a:gd name="T13" fmla="*/ 7 h 28"/>
              <a:gd name="T14" fmla="*/ 0 w 43"/>
              <a:gd name="T15" fmla="*/ 18 h 28"/>
              <a:gd name="T16" fmla="*/ 0 w 43"/>
              <a:gd name="T17" fmla="*/ 18 h 28"/>
              <a:gd name="T18" fmla="*/ 2 w 43"/>
              <a:gd name="T19" fmla="*/ 22 h 28"/>
              <a:gd name="T20" fmla="*/ 3 w 43"/>
              <a:gd name="T21" fmla="*/ 24 h 28"/>
              <a:gd name="T22" fmla="*/ 5 w 43"/>
              <a:gd name="T23" fmla="*/ 26 h 28"/>
              <a:gd name="T24" fmla="*/ 9 w 43"/>
              <a:gd name="T25" fmla="*/ 28 h 28"/>
              <a:gd name="T26" fmla="*/ 35 w 43"/>
              <a:gd name="T27" fmla="*/ 28 h 28"/>
              <a:gd name="T28" fmla="*/ 35 w 43"/>
              <a:gd name="T29" fmla="*/ 28 h 28"/>
              <a:gd name="T30" fmla="*/ 39 w 43"/>
              <a:gd name="T31" fmla="*/ 26 h 28"/>
              <a:gd name="T32" fmla="*/ 41 w 43"/>
              <a:gd name="T33" fmla="*/ 24 h 28"/>
              <a:gd name="T34" fmla="*/ 43 w 43"/>
              <a:gd name="T35" fmla="*/ 22 h 28"/>
              <a:gd name="T36" fmla="*/ 43 w 43"/>
              <a:gd name="T37" fmla="*/ 18 h 28"/>
              <a:gd name="T38" fmla="*/ 43 w 43"/>
              <a:gd name="T39" fmla="*/ 7 h 28"/>
              <a:gd name="T40" fmla="*/ 43 w 43"/>
              <a:gd name="T41" fmla="*/ 7 h 28"/>
              <a:gd name="T42" fmla="*/ 43 w 43"/>
              <a:gd name="T43" fmla="*/ 3 h 28"/>
              <a:gd name="T44" fmla="*/ 41 w 43"/>
              <a:gd name="T45" fmla="*/ 2 h 28"/>
              <a:gd name="T46" fmla="*/ 39 w 43"/>
              <a:gd name="T47" fmla="*/ 0 h 28"/>
              <a:gd name="T48" fmla="*/ 35 w 43"/>
              <a:gd name="T49" fmla="*/ 0 h 28"/>
              <a:gd name="T50" fmla="*/ 35 w 43"/>
              <a:gd name="T51" fmla="*/ 0 h 28"/>
              <a:gd name="T52" fmla="*/ 41 w 43"/>
              <a:gd name="T53" fmla="*/ 22 h 28"/>
              <a:gd name="T54" fmla="*/ 41 w 43"/>
              <a:gd name="T55" fmla="*/ 22 h 28"/>
              <a:gd name="T56" fmla="*/ 41 w 43"/>
              <a:gd name="T57" fmla="*/ 22 h 28"/>
              <a:gd name="T58" fmla="*/ 41 w 43"/>
              <a:gd name="T59" fmla="*/ 22 h 28"/>
              <a:gd name="T60" fmla="*/ 30 w 43"/>
              <a:gd name="T61" fmla="*/ 13 h 28"/>
              <a:gd name="T62" fmla="*/ 22 w 43"/>
              <a:gd name="T63" fmla="*/ 18 h 28"/>
              <a:gd name="T64" fmla="*/ 22 w 43"/>
              <a:gd name="T65" fmla="*/ 18 h 28"/>
              <a:gd name="T66" fmla="*/ 22 w 43"/>
              <a:gd name="T67" fmla="*/ 18 h 28"/>
              <a:gd name="T68" fmla="*/ 15 w 43"/>
              <a:gd name="T69" fmla="*/ 13 h 28"/>
              <a:gd name="T70" fmla="*/ 3 w 43"/>
              <a:gd name="T71" fmla="*/ 22 h 28"/>
              <a:gd name="T72" fmla="*/ 3 w 43"/>
              <a:gd name="T73" fmla="*/ 22 h 28"/>
              <a:gd name="T74" fmla="*/ 3 w 43"/>
              <a:gd name="T75" fmla="*/ 22 h 28"/>
              <a:gd name="T76" fmla="*/ 3 w 43"/>
              <a:gd name="T77" fmla="*/ 22 h 28"/>
              <a:gd name="T78" fmla="*/ 3 w 43"/>
              <a:gd name="T79" fmla="*/ 22 h 28"/>
              <a:gd name="T80" fmla="*/ 3 w 43"/>
              <a:gd name="T81" fmla="*/ 22 h 28"/>
              <a:gd name="T82" fmla="*/ 3 w 43"/>
              <a:gd name="T83" fmla="*/ 20 h 28"/>
              <a:gd name="T84" fmla="*/ 13 w 43"/>
              <a:gd name="T85" fmla="*/ 11 h 28"/>
              <a:gd name="T86" fmla="*/ 3 w 43"/>
              <a:gd name="T87" fmla="*/ 3 h 28"/>
              <a:gd name="T88" fmla="*/ 3 w 43"/>
              <a:gd name="T89" fmla="*/ 2 h 28"/>
              <a:gd name="T90" fmla="*/ 5 w 43"/>
              <a:gd name="T91" fmla="*/ 2 h 28"/>
              <a:gd name="T92" fmla="*/ 5 w 43"/>
              <a:gd name="T93" fmla="*/ 3 h 28"/>
              <a:gd name="T94" fmla="*/ 22 w 43"/>
              <a:gd name="T95" fmla="*/ 17 h 28"/>
              <a:gd name="T96" fmla="*/ 37 w 43"/>
              <a:gd name="T97" fmla="*/ 2 h 28"/>
              <a:gd name="T98" fmla="*/ 39 w 43"/>
              <a:gd name="T99" fmla="*/ 2 h 28"/>
              <a:gd name="T100" fmla="*/ 41 w 43"/>
              <a:gd name="T101" fmla="*/ 2 h 28"/>
              <a:gd name="T102" fmla="*/ 41 w 43"/>
              <a:gd name="T103" fmla="*/ 3 h 28"/>
              <a:gd name="T104" fmla="*/ 30 w 43"/>
              <a:gd name="T105" fmla="*/ 11 h 28"/>
              <a:gd name="T106" fmla="*/ 41 w 43"/>
              <a:gd name="T107" fmla="*/ 22 h 28"/>
              <a:gd name="T108" fmla="*/ 41 w 43"/>
              <a:gd name="T109" fmla="*/ 22 h 28"/>
              <a:gd name="T110" fmla="*/ 41 w 43"/>
              <a:gd name="T111" fmla="*/ 22 h 28"/>
              <a:gd name="T112" fmla="*/ 41 w 43"/>
              <a:gd name="T113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" h="28">
                <a:moveTo>
                  <a:pt x="35" y="0"/>
                </a:moveTo>
                <a:lnTo>
                  <a:pt x="9" y="0"/>
                </a:lnTo>
                <a:lnTo>
                  <a:pt x="9" y="0"/>
                </a:lnTo>
                <a:lnTo>
                  <a:pt x="5" y="0"/>
                </a:lnTo>
                <a:lnTo>
                  <a:pt x="3" y="2"/>
                </a:lnTo>
                <a:lnTo>
                  <a:pt x="2" y="3"/>
                </a:lnTo>
                <a:lnTo>
                  <a:pt x="0" y="7"/>
                </a:lnTo>
                <a:lnTo>
                  <a:pt x="0" y="18"/>
                </a:lnTo>
                <a:lnTo>
                  <a:pt x="0" y="18"/>
                </a:lnTo>
                <a:lnTo>
                  <a:pt x="2" y="22"/>
                </a:lnTo>
                <a:lnTo>
                  <a:pt x="3" y="24"/>
                </a:lnTo>
                <a:lnTo>
                  <a:pt x="5" y="26"/>
                </a:lnTo>
                <a:lnTo>
                  <a:pt x="9" y="28"/>
                </a:lnTo>
                <a:lnTo>
                  <a:pt x="35" y="28"/>
                </a:lnTo>
                <a:lnTo>
                  <a:pt x="35" y="28"/>
                </a:lnTo>
                <a:lnTo>
                  <a:pt x="39" y="26"/>
                </a:lnTo>
                <a:lnTo>
                  <a:pt x="41" y="24"/>
                </a:lnTo>
                <a:lnTo>
                  <a:pt x="43" y="22"/>
                </a:lnTo>
                <a:lnTo>
                  <a:pt x="43" y="18"/>
                </a:lnTo>
                <a:lnTo>
                  <a:pt x="43" y="7"/>
                </a:lnTo>
                <a:lnTo>
                  <a:pt x="43" y="7"/>
                </a:lnTo>
                <a:lnTo>
                  <a:pt x="43" y="3"/>
                </a:lnTo>
                <a:lnTo>
                  <a:pt x="41" y="2"/>
                </a:lnTo>
                <a:lnTo>
                  <a:pt x="39" y="0"/>
                </a:lnTo>
                <a:lnTo>
                  <a:pt x="35" y="0"/>
                </a:lnTo>
                <a:lnTo>
                  <a:pt x="35" y="0"/>
                </a:lnTo>
                <a:close/>
                <a:moveTo>
                  <a:pt x="41" y="22"/>
                </a:move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30" y="13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15" y="13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0"/>
                </a:lnTo>
                <a:lnTo>
                  <a:pt x="13" y="11"/>
                </a:lnTo>
                <a:lnTo>
                  <a:pt x="3" y="3"/>
                </a:lnTo>
                <a:lnTo>
                  <a:pt x="3" y="2"/>
                </a:lnTo>
                <a:lnTo>
                  <a:pt x="5" y="2"/>
                </a:lnTo>
                <a:lnTo>
                  <a:pt x="5" y="3"/>
                </a:lnTo>
                <a:lnTo>
                  <a:pt x="22" y="17"/>
                </a:ln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3"/>
                </a:lnTo>
                <a:lnTo>
                  <a:pt x="30" y="11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lnTo>
                  <a:pt x="41" y="2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Freeform 1117"/>
          <p:cNvSpPr>
            <a:spLocks noEditPoints="1"/>
          </p:cNvSpPr>
          <p:nvPr/>
        </p:nvSpPr>
        <p:spPr bwMode="auto">
          <a:xfrm>
            <a:off x="3277440" y="603530"/>
            <a:ext cx="194918" cy="208841"/>
          </a:xfrm>
          <a:custGeom>
            <a:avLst/>
            <a:gdLst>
              <a:gd name="T0" fmla="*/ 54 w 56"/>
              <a:gd name="T1" fmla="*/ 2 h 60"/>
              <a:gd name="T2" fmla="*/ 7 w 56"/>
              <a:gd name="T3" fmla="*/ 0 h 60"/>
              <a:gd name="T4" fmla="*/ 2 w 56"/>
              <a:gd name="T5" fmla="*/ 2 h 60"/>
              <a:gd name="T6" fmla="*/ 0 w 56"/>
              <a:gd name="T7" fmla="*/ 6 h 60"/>
              <a:gd name="T8" fmla="*/ 0 w 56"/>
              <a:gd name="T9" fmla="*/ 40 h 60"/>
              <a:gd name="T10" fmla="*/ 2 w 56"/>
              <a:gd name="T11" fmla="*/ 43 h 60"/>
              <a:gd name="T12" fmla="*/ 48 w 56"/>
              <a:gd name="T13" fmla="*/ 45 h 60"/>
              <a:gd name="T14" fmla="*/ 54 w 56"/>
              <a:gd name="T15" fmla="*/ 43 h 60"/>
              <a:gd name="T16" fmla="*/ 56 w 56"/>
              <a:gd name="T17" fmla="*/ 40 h 60"/>
              <a:gd name="T18" fmla="*/ 56 w 56"/>
              <a:gd name="T19" fmla="*/ 6 h 60"/>
              <a:gd name="T20" fmla="*/ 54 w 56"/>
              <a:gd name="T21" fmla="*/ 2 h 60"/>
              <a:gd name="T22" fmla="*/ 52 w 56"/>
              <a:gd name="T23" fmla="*/ 40 h 60"/>
              <a:gd name="T24" fmla="*/ 52 w 56"/>
              <a:gd name="T25" fmla="*/ 42 h 60"/>
              <a:gd name="T26" fmla="*/ 7 w 56"/>
              <a:gd name="T27" fmla="*/ 42 h 60"/>
              <a:gd name="T28" fmla="*/ 3 w 56"/>
              <a:gd name="T29" fmla="*/ 42 h 60"/>
              <a:gd name="T30" fmla="*/ 3 w 56"/>
              <a:gd name="T31" fmla="*/ 40 h 60"/>
              <a:gd name="T32" fmla="*/ 3 w 56"/>
              <a:gd name="T33" fmla="*/ 6 h 60"/>
              <a:gd name="T34" fmla="*/ 3 w 56"/>
              <a:gd name="T35" fmla="*/ 4 h 60"/>
              <a:gd name="T36" fmla="*/ 48 w 56"/>
              <a:gd name="T37" fmla="*/ 2 h 60"/>
              <a:gd name="T38" fmla="*/ 52 w 56"/>
              <a:gd name="T39" fmla="*/ 4 h 60"/>
              <a:gd name="T40" fmla="*/ 52 w 56"/>
              <a:gd name="T41" fmla="*/ 6 h 60"/>
              <a:gd name="T42" fmla="*/ 54 w 56"/>
              <a:gd name="T43" fmla="*/ 45 h 60"/>
              <a:gd name="T44" fmla="*/ 2 w 56"/>
              <a:gd name="T45" fmla="*/ 47 h 60"/>
              <a:gd name="T46" fmla="*/ 2 w 56"/>
              <a:gd name="T47" fmla="*/ 58 h 60"/>
              <a:gd name="T48" fmla="*/ 2 w 56"/>
              <a:gd name="T49" fmla="*/ 60 h 60"/>
              <a:gd name="T50" fmla="*/ 54 w 56"/>
              <a:gd name="T51" fmla="*/ 60 h 60"/>
              <a:gd name="T52" fmla="*/ 54 w 56"/>
              <a:gd name="T53" fmla="*/ 47 h 60"/>
              <a:gd name="T54" fmla="*/ 54 w 56"/>
              <a:gd name="T55" fmla="*/ 45 h 60"/>
              <a:gd name="T56" fmla="*/ 3 w 56"/>
              <a:gd name="T57" fmla="*/ 57 h 60"/>
              <a:gd name="T58" fmla="*/ 52 w 56"/>
              <a:gd name="T59" fmla="*/ 49 h 60"/>
              <a:gd name="T60" fmla="*/ 7 w 56"/>
              <a:gd name="T61" fmla="*/ 55 h 60"/>
              <a:gd name="T62" fmla="*/ 32 w 56"/>
              <a:gd name="T63" fmla="*/ 55 h 60"/>
              <a:gd name="T64" fmla="*/ 32 w 56"/>
              <a:gd name="T65" fmla="*/ 53 h 60"/>
              <a:gd name="T66" fmla="*/ 32 w 56"/>
              <a:gd name="T67" fmla="*/ 51 h 60"/>
              <a:gd name="T68" fmla="*/ 5 w 56"/>
              <a:gd name="T69" fmla="*/ 51 h 60"/>
              <a:gd name="T70" fmla="*/ 5 w 56"/>
              <a:gd name="T71" fmla="*/ 55 h 60"/>
              <a:gd name="T72" fmla="*/ 7 w 56"/>
              <a:gd name="T73" fmla="*/ 5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6" h="60">
                <a:moveTo>
                  <a:pt x="54" y="2"/>
                </a:moveTo>
                <a:lnTo>
                  <a:pt x="54" y="2"/>
                </a:lnTo>
                <a:lnTo>
                  <a:pt x="48" y="0"/>
                </a:lnTo>
                <a:lnTo>
                  <a:pt x="7" y="0"/>
                </a:lnTo>
                <a:lnTo>
                  <a:pt x="7" y="0"/>
                </a:lnTo>
                <a:lnTo>
                  <a:pt x="2" y="2"/>
                </a:lnTo>
                <a:lnTo>
                  <a:pt x="2" y="2"/>
                </a:lnTo>
                <a:lnTo>
                  <a:pt x="0" y="6"/>
                </a:lnTo>
                <a:lnTo>
                  <a:pt x="0" y="40"/>
                </a:lnTo>
                <a:lnTo>
                  <a:pt x="0" y="40"/>
                </a:lnTo>
                <a:lnTo>
                  <a:pt x="2" y="43"/>
                </a:lnTo>
                <a:lnTo>
                  <a:pt x="2" y="43"/>
                </a:lnTo>
                <a:lnTo>
                  <a:pt x="7" y="45"/>
                </a:lnTo>
                <a:lnTo>
                  <a:pt x="48" y="45"/>
                </a:lnTo>
                <a:lnTo>
                  <a:pt x="48" y="45"/>
                </a:lnTo>
                <a:lnTo>
                  <a:pt x="54" y="43"/>
                </a:lnTo>
                <a:lnTo>
                  <a:pt x="54" y="43"/>
                </a:lnTo>
                <a:lnTo>
                  <a:pt x="56" y="40"/>
                </a:lnTo>
                <a:lnTo>
                  <a:pt x="56" y="6"/>
                </a:lnTo>
                <a:lnTo>
                  <a:pt x="56" y="6"/>
                </a:lnTo>
                <a:lnTo>
                  <a:pt x="54" y="2"/>
                </a:lnTo>
                <a:lnTo>
                  <a:pt x="54" y="2"/>
                </a:lnTo>
                <a:close/>
                <a:moveTo>
                  <a:pt x="52" y="40"/>
                </a:moveTo>
                <a:lnTo>
                  <a:pt x="52" y="40"/>
                </a:lnTo>
                <a:lnTo>
                  <a:pt x="52" y="42"/>
                </a:lnTo>
                <a:lnTo>
                  <a:pt x="52" y="42"/>
                </a:lnTo>
                <a:lnTo>
                  <a:pt x="48" y="42"/>
                </a:lnTo>
                <a:lnTo>
                  <a:pt x="7" y="42"/>
                </a:lnTo>
                <a:lnTo>
                  <a:pt x="7" y="42"/>
                </a:lnTo>
                <a:lnTo>
                  <a:pt x="3" y="42"/>
                </a:lnTo>
                <a:lnTo>
                  <a:pt x="3" y="42"/>
                </a:lnTo>
                <a:lnTo>
                  <a:pt x="3" y="40"/>
                </a:lnTo>
                <a:lnTo>
                  <a:pt x="3" y="6"/>
                </a:lnTo>
                <a:lnTo>
                  <a:pt x="3" y="6"/>
                </a:lnTo>
                <a:lnTo>
                  <a:pt x="3" y="4"/>
                </a:lnTo>
                <a:lnTo>
                  <a:pt x="3" y="4"/>
                </a:lnTo>
                <a:lnTo>
                  <a:pt x="7" y="2"/>
                </a:lnTo>
                <a:lnTo>
                  <a:pt x="48" y="2"/>
                </a:lnTo>
                <a:lnTo>
                  <a:pt x="48" y="2"/>
                </a:lnTo>
                <a:lnTo>
                  <a:pt x="52" y="4"/>
                </a:lnTo>
                <a:lnTo>
                  <a:pt x="52" y="4"/>
                </a:lnTo>
                <a:lnTo>
                  <a:pt x="52" y="6"/>
                </a:lnTo>
                <a:lnTo>
                  <a:pt x="52" y="40"/>
                </a:lnTo>
                <a:close/>
                <a:moveTo>
                  <a:pt x="54" y="45"/>
                </a:moveTo>
                <a:lnTo>
                  <a:pt x="2" y="45"/>
                </a:lnTo>
                <a:lnTo>
                  <a:pt x="2" y="47"/>
                </a:lnTo>
                <a:lnTo>
                  <a:pt x="2" y="47"/>
                </a:lnTo>
                <a:lnTo>
                  <a:pt x="2" y="58"/>
                </a:lnTo>
                <a:lnTo>
                  <a:pt x="2" y="60"/>
                </a:lnTo>
                <a:lnTo>
                  <a:pt x="2" y="60"/>
                </a:lnTo>
                <a:lnTo>
                  <a:pt x="54" y="60"/>
                </a:lnTo>
                <a:lnTo>
                  <a:pt x="54" y="60"/>
                </a:lnTo>
                <a:lnTo>
                  <a:pt x="54" y="58"/>
                </a:lnTo>
                <a:lnTo>
                  <a:pt x="54" y="47"/>
                </a:lnTo>
                <a:lnTo>
                  <a:pt x="54" y="47"/>
                </a:lnTo>
                <a:lnTo>
                  <a:pt x="54" y="45"/>
                </a:lnTo>
                <a:close/>
                <a:moveTo>
                  <a:pt x="52" y="57"/>
                </a:moveTo>
                <a:lnTo>
                  <a:pt x="3" y="57"/>
                </a:lnTo>
                <a:lnTo>
                  <a:pt x="3" y="49"/>
                </a:lnTo>
                <a:lnTo>
                  <a:pt x="52" y="49"/>
                </a:lnTo>
                <a:lnTo>
                  <a:pt x="52" y="57"/>
                </a:lnTo>
                <a:close/>
                <a:moveTo>
                  <a:pt x="7" y="55"/>
                </a:moveTo>
                <a:lnTo>
                  <a:pt x="32" y="55"/>
                </a:lnTo>
                <a:lnTo>
                  <a:pt x="32" y="55"/>
                </a:lnTo>
                <a:lnTo>
                  <a:pt x="32" y="55"/>
                </a:lnTo>
                <a:lnTo>
                  <a:pt x="32" y="53"/>
                </a:lnTo>
                <a:lnTo>
                  <a:pt x="32" y="51"/>
                </a:lnTo>
                <a:lnTo>
                  <a:pt x="32" y="51"/>
                </a:lnTo>
                <a:lnTo>
                  <a:pt x="7" y="51"/>
                </a:lnTo>
                <a:lnTo>
                  <a:pt x="5" y="51"/>
                </a:lnTo>
                <a:lnTo>
                  <a:pt x="5" y="53"/>
                </a:lnTo>
                <a:lnTo>
                  <a:pt x="5" y="55"/>
                </a:lnTo>
                <a:lnTo>
                  <a:pt x="5" y="55"/>
                </a:lnTo>
                <a:lnTo>
                  <a:pt x="7" y="55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Rectangle 1118"/>
          <p:cNvSpPr>
            <a:spLocks noChangeArrowheads="1"/>
          </p:cNvSpPr>
          <p:nvPr/>
        </p:nvSpPr>
        <p:spPr bwMode="auto">
          <a:xfrm>
            <a:off x="3496725" y="645299"/>
            <a:ext cx="34807" cy="1044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Rectangle 1119"/>
          <p:cNvSpPr>
            <a:spLocks noChangeArrowheads="1"/>
          </p:cNvSpPr>
          <p:nvPr/>
        </p:nvSpPr>
        <p:spPr bwMode="auto">
          <a:xfrm>
            <a:off x="3562857" y="645299"/>
            <a:ext cx="34807" cy="10443"/>
          </a:xfrm>
          <a:prstGeom prst="rect">
            <a:avLst/>
          </a:pr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Freeform 1120"/>
          <p:cNvSpPr>
            <a:spLocks noEditPoints="1"/>
          </p:cNvSpPr>
          <p:nvPr/>
        </p:nvSpPr>
        <p:spPr bwMode="auto">
          <a:xfrm>
            <a:off x="3628992" y="645299"/>
            <a:ext cx="17404" cy="149670"/>
          </a:xfrm>
          <a:custGeom>
            <a:avLst/>
            <a:gdLst>
              <a:gd name="T0" fmla="*/ 0 w 5"/>
              <a:gd name="T1" fmla="*/ 0 h 43"/>
              <a:gd name="T2" fmla="*/ 0 w 5"/>
              <a:gd name="T3" fmla="*/ 3 h 43"/>
              <a:gd name="T4" fmla="*/ 2 w 5"/>
              <a:gd name="T5" fmla="*/ 3 h 43"/>
              <a:gd name="T6" fmla="*/ 2 w 5"/>
              <a:gd name="T7" fmla="*/ 7 h 43"/>
              <a:gd name="T8" fmla="*/ 5 w 5"/>
              <a:gd name="T9" fmla="*/ 7 h 43"/>
              <a:gd name="T10" fmla="*/ 5 w 5"/>
              <a:gd name="T11" fmla="*/ 0 h 43"/>
              <a:gd name="T12" fmla="*/ 0 w 5"/>
              <a:gd name="T13" fmla="*/ 0 h 43"/>
              <a:gd name="T14" fmla="*/ 2 w 5"/>
              <a:gd name="T15" fmla="*/ 43 h 43"/>
              <a:gd name="T16" fmla="*/ 5 w 5"/>
              <a:gd name="T17" fmla="*/ 43 h 43"/>
              <a:gd name="T18" fmla="*/ 5 w 5"/>
              <a:gd name="T19" fmla="*/ 33 h 43"/>
              <a:gd name="T20" fmla="*/ 2 w 5"/>
              <a:gd name="T21" fmla="*/ 33 h 43"/>
              <a:gd name="T22" fmla="*/ 2 w 5"/>
              <a:gd name="T23" fmla="*/ 43 h 43"/>
              <a:gd name="T24" fmla="*/ 2 w 5"/>
              <a:gd name="T25" fmla="*/ 24 h 43"/>
              <a:gd name="T26" fmla="*/ 5 w 5"/>
              <a:gd name="T27" fmla="*/ 24 h 43"/>
              <a:gd name="T28" fmla="*/ 5 w 5"/>
              <a:gd name="T29" fmla="*/ 15 h 43"/>
              <a:gd name="T30" fmla="*/ 2 w 5"/>
              <a:gd name="T31" fmla="*/ 15 h 43"/>
              <a:gd name="T32" fmla="*/ 2 w 5"/>
              <a:gd name="T33" fmla="*/ 2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43">
                <a:moveTo>
                  <a:pt x="0" y="0"/>
                </a:moveTo>
                <a:lnTo>
                  <a:pt x="0" y="3"/>
                </a:lnTo>
                <a:lnTo>
                  <a:pt x="2" y="3"/>
                </a:lnTo>
                <a:lnTo>
                  <a:pt x="2" y="7"/>
                </a:lnTo>
                <a:lnTo>
                  <a:pt x="5" y="7"/>
                </a:lnTo>
                <a:lnTo>
                  <a:pt x="5" y="0"/>
                </a:lnTo>
                <a:lnTo>
                  <a:pt x="0" y="0"/>
                </a:lnTo>
                <a:close/>
                <a:moveTo>
                  <a:pt x="2" y="43"/>
                </a:moveTo>
                <a:lnTo>
                  <a:pt x="5" y="43"/>
                </a:lnTo>
                <a:lnTo>
                  <a:pt x="5" y="33"/>
                </a:lnTo>
                <a:lnTo>
                  <a:pt x="2" y="33"/>
                </a:lnTo>
                <a:lnTo>
                  <a:pt x="2" y="43"/>
                </a:lnTo>
                <a:close/>
                <a:moveTo>
                  <a:pt x="2" y="24"/>
                </a:moveTo>
                <a:lnTo>
                  <a:pt x="5" y="24"/>
                </a:lnTo>
                <a:lnTo>
                  <a:pt x="5" y="15"/>
                </a:lnTo>
                <a:lnTo>
                  <a:pt x="2" y="15"/>
                </a:lnTo>
                <a:lnTo>
                  <a:pt x="2" y="2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Rectangle 1121"/>
          <p:cNvSpPr>
            <a:spLocks noChangeArrowheads="1"/>
          </p:cNvSpPr>
          <p:nvPr/>
        </p:nvSpPr>
        <p:spPr bwMode="auto">
          <a:xfrm>
            <a:off x="3427112" y="1007289"/>
            <a:ext cx="31327" cy="139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Rectangle 1122"/>
          <p:cNvSpPr>
            <a:spLocks noChangeArrowheads="1"/>
          </p:cNvSpPr>
          <p:nvPr/>
        </p:nvSpPr>
        <p:spPr bwMode="auto">
          <a:xfrm>
            <a:off x="3360978" y="1007289"/>
            <a:ext cx="31327" cy="1392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Freeform 1123"/>
          <p:cNvSpPr>
            <a:spLocks noEditPoints="1"/>
          </p:cNvSpPr>
          <p:nvPr/>
        </p:nvSpPr>
        <p:spPr bwMode="auto">
          <a:xfrm>
            <a:off x="3308768" y="871544"/>
            <a:ext cx="20884" cy="149670"/>
          </a:xfrm>
          <a:custGeom>
            <a:avLst/>
            <a:gdLst>
              <a:gd name="T0" fmla="*/ 6 w 6"/>
              <a:gd name="T1" fmla="*/ 43 h 43"/>
              <a:gd name="T2" fmla="*/ 6 w 6"/>
              <a:gd name="T3" fmla="*/ 39 h 43"/>
              <a:gd name="T4" fmla="*/ 4 w 6"/>
              <a:gd name="T5" fmla="*/ 39 h 43"/>
              <a:gd name="T6" fmla="*/ 4 w 6"/>
              <a:gd name="T7" fmla="*/ 36 h 43"/>
              <a:gd name="T8" fmla="*/ 0 w 6"/>
              <a:gd name="T9" fmla="*/ 36 h 43"/>
              <a:gd name="T10" fmla="*/ 0 w 6"/>
              <a:gd name="T11" fmla="*/ 43 h 43"/>
              <a:gd name="T12" fmla="*/ 6 w 6"/>
              <a:gd name="T13" fmla="*/ 43 h 43"/>
              <a:gd name="T14" fmla="*/ 4 w 6"/>
              <a:gd name="T15" fmla="*/ 0 h 43"/>
              <a:gd name="T16" fmla="*/ 0 w 6"/>
              <a:gd name="T17" fmla="*/ 0 h 43"/>
              <a:gd name="T18" fmla="*/ 0 w 6"/>
              <a:gd name="T19" fmla="*/ 9 h 43"/>
              <a:gd name="T20" fmla="*/ 4 w 6"/>
              <a:gd name="T21" fmla="*/ 9 h 43"/>
              <a:gd name="T22" fmla="*/ 4 w 6"/>
              <a:gd name="T23" fmla="*/ 0 h 43"/>
              <a:gd name="T24" fmla="*/ 4 w 6"/>
              <a:gd name="T25" fmla="*/ 17 h 43"/>
              <a:gd name="T26" fmla="*/ 0 w 6"/>
              <a:gd name="T27" fmla="*/ 17 h 43"/>
              <a:gd name="T28" fmla="*/ 0 w 6"/>
              <a:gd name="T29" fmla="*/ 28 h 43"/>
              <a:gd name="T30" fmla="*/ 4 w 6"/>
              <a:gd name="T31" fmla="*/ 28 h 43"/>
              <a:gd name="T32" fmla="*/ 4 w 6"/>
              <a:gd name="T33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43">
                <a:moveTo>
                  <a:pt x="6" y="43"/>
                </a:moveTo>
                <a:lnTo>
                  <a:pt x="6" y="39"/>
                </a:lnTo>
                <a:lnTo>
                  <a:pt x="4" y="39"/>
                </a:lnTo>
                <a:lnTo>
                  <a:pt x="4" y="36"/>
                </a:lnTo>
                <a:lnTo>
                  <a:pt x="0" y="36"/>
                </a:lnTo>
                <a:lnTo>
                  <a:pt x="0" y="43"/>
                </a:lnTo>
                <a:lnTo>
                  <a:pt x="6" y="43"/>
                </a:lnTo>
                <a:close/>
                <a:moveTo>
                  <a:pt x="4" y="0"/>
                </a:move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4" y="0"/>
                </a:lnTo>
                <a:close/>
                <a:moveTo>
                  <a:pt x="4" y="17"/>
                </a:moveTo>
                <a:lnTo>
                  <a:pt x="0" y="17"/>
                </a:lnTo>
                <a:lnTo>
                  <a:pt x="0" y="28"/>
                </a:lnTo>
                <a:lnTo>
                  <a:pt x="4" y="28"/>
                </a:lnTo>
                <a:lnTo>
                  <a:pt x="4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Freeform 1124"/>
          <p:cNvSpPr>
            <a:spLocks noEditPoints="1"/>
          </p:cNvSpPr>
          <p:nvPr/>
        </p:nvSpPr>
        <p:spPr bwMode="auto">
          <a:xfrm>
            <a:off x="3496725" y="812371"/>
            <a:ext cx="163593" cy="247130"/>
          </a:xfrm>
          <a:custGeom>
            <a:avLst/>
            <a:gdLst>
              <a:gd name="T0" fmla="*/ 32 w 47"/>
              <a:gd name="T1" fmla="*/ 0 h 71"/>
              <a:gd name="T2" fmla="*/ 30 w 47"/>
              <a:gd name="T3" fmla="*/ 0 h 71"/>
              <a:gd name="T4" fmla="*/ 30 w 47"/>
              <a:gd name="T5" fmla="*/ 0 h 71"/>
              <a:gd name="T6" fmla="*/ 12 w 47"/>
              <a:gd name="T7" fmla="*/ 10 h 71"/>
              <a:gd name="T8" fmla="*/ 8 w 47"/>
              <a:gd name="T9" fmla="*/ 12 h 71"/>
              <a:gd name="T10" fmla="*/ 2 w 47"/>
              <a:gd name="T11" fmla="*/ 17 h 71"/>
              <a:gd name="T12" fmla="*/ 0 w 47"/>
              <a:gd name="T13" fmla="*/ 62 h 71"/>
              <a:gd name="T14" fmla="*/ 2 w 47"/>
              <a:gd name="T15" fmla="*/ 66 h 71"/>
              <a:gd name="T16" fmla="*/ 8 w 47"/>
              <a:gd name="T17" fmla="*/ 71 h 71"/>
              <a:gd name="T18" fmla="*/ 32 w 47"/>
              <a:gd name="T19" fmla="*/ 71 h 71"/>
              <a:gd name="T20" fmla="*/ 36 w 47"/>
              <a:gd name="T21" fmla="*/ 71 h 71"/>
              <a:gd name="T22" fmla="*/ 42 w 47"/>
              <a:gd name="T23" fmla="*/ 66 h 71"/>
              <a:gd name="T24" fmla="*/ 42 w 47"/>
              <a:gd name="T25" fmla="*/ 21 h 71"/>
              <a:gd name="T26" fmla="*/ 42 w 47"/>
              <a:gd name="T27" fmla="*/ 17 h 71"/>
              <a:gd name="T28" fmla="*/ 36 w 47"/>
              <a:gd name="T29" fmla="*/ 12 h 71"/>
              <a:gd name="T30" fmla="*/ 32 w 47"/>
              <a:gd name="T31" fmla="*/ 10 h 71"/>
              <a:gd name="T32" fmla="*/ 12 w 47"/>
              <a:gd name="T33" fmla="*/ 66 h 71"/>
              <a:gd name="T34" fmla="*/ 8 w 47"/>
              <a:gd name="T35" fmla="*/ 62 h 71"/>
              <a:gd name="T36" fmla="*/ 10 w 47"/>
              <a:gd name="T37" fmla="*/ 58 h 71"/>
              <a:gd name="T38" fmla="*/ 12 w 47"/>
              <a:gd name="T39" fmla="*/ 58 h 71"/>
              <a:gd name="T40" fmla="*/ 15 w 47"/>
              <a:gd name="T41" fmla="*/ 62 h 71"/>
              <a:gd name="T42" fmla="*/ 15 w 47"/>
              <a:gd name="T43" fmla="*/ 64 h 71"/>
              <a:gd name="T44" fmla="*/ 12 w 47"/>
              <a:gd name="T45" fmla="*/ 66 h 71"/>
              <a:gd name="T46" fmla="*/ 30 w 47"/>
              <a:gd name="T47" fmla="*/ 66 h 71"/>
              <a:gd name="T48" fmla="*/ 27 w 47"/>
              <a:gd name="T49" fmla="*/ 62 h 71"/>
              <a:gd name="T50" fmla="*/ 29 w 47"/>
              <a:gd name="T51" fmla="*/ 58 h 71"/>
              <a:gd name="T52" fmla="*/ 30 w 47"/>
              <a:gd name="T53" fmla="*/ 58 h 71"/>
              <a:gd name="T54" fmla="*/ 34 w 47"/>
              <a:gd name="T55" fmla="*/ 62 h 71"/>
              <a:gd name="T56" fmla="*/ 34 w 47"/>
              <a:gd name="T57" fmla="*/ 64 h 71"/>
              <a:gd name="T58" fmla="*/ 30 w 47"/>
              <a:gd name="T59" fmla="*/ 66 h 71"/>
              <a:gd name="T60" fmla="*/ 40 w 47"/>
              <a:gd name="T61" fmla="*/ 49 h 71"/>
              <a:gd name="T62" fmla="*/ 36 w 47"/>
              <a:gd name="T63" fmla="*/ 55 h 71"/>
              <a:gd name="T64" fmla="*/ 30 w 47"/>
              <a:gd name="T65" fmla="*/ 56 h 71"/>
              <a:gd name="T66" fmla="*/ 14 w 47"/>
              <a:gd name="T67" fmla="*/ 56 h 71"/>
              <a:gd name="T68" fmla="*/ 6 w 47"/>
              <a:gd name="T69" fmla="*/ 55 h 71"/>
              <a:gd name="T70" fmla="*/ 4 w 47"/>
              <a:gd name="T71" fmla="*/ 49 h 71"/>
              <a:gd name="T72" fmla="*/ 4 w 47"/>
              <a:gd name="T73" fmla="*/ 21 h 71"/>
              <a:gd name="T74" fmla="*/ 6 w 47"/>
              <a:gd name="T75" fmla="*/ 15 h 71"/>
              <a:gd name="T76" fmla="*/ 14 w 47"/>
              <a:gd name="T77" fmla="*/ 13 h 71"/>
              <a:gd name="T78" fmla="*/ 30 w 47"/>
              <a:gd name="T79" fmla="*/ 13 h 71"/>
              <a:gd name="T80" fmla="*/ 36 w 47"/>
              <a:gd name="T81" fmla="*/ 15 h 71"/>
              <a:gd name="T82" fmla="*/ 40 w 47"/>
              <a:gd name="T83" fmla="*/ 21 h 71"/>
              <a:gd name="T84" fmla="*/ 43 w 47"/>
              <a:gd name="T85" fmla="*/ 10 h 71"/>
              <a:gd name="T86" fmla="*/ 45 w 47"/>
              <a:gd name="T87" fmla="*/ 53 h 71"/>
              <a:gd name="T88" fmla="*/ 47 w 47"/>
              <a:gd name="T89" fmla="*/ 71 h 71"/>
              <a:gd name="T90" fmla="*/ 47 w 47"/>
              <a:gd name="T91" fmla="*/ 47 h 71"/>
              <a:gd name="T92" fmla="*/ 43 w 47"/>
              <a:gd name="T93" fmla="*/ 1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71">
                <a:moveTo>
                  <a:pt x="32" y="10"/>
                </a:moveTo>
                <a:lnTo>
                  <a:pt x="32" y="0"/>
                </a:lnTo>
                <a:lnTo>
                  <a:pt x="32" y="0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0" y="10"/>
                </a:lnTo>
                <a:lnTo>
                  <a:pt x="12" y="10"/>
                </a:lnTo>
                <a:lnTo>
                  <a:pt x="12" y="10"/>
                </a:lnTo>
                <a:lnTo>
                  <a:pt x="8" y="12"/>
                </a:lnTo>
                <a:lnTo>
                  <a:pt x="4" y="13"/>
                </a:lnTo>
                <a:lnTo>
                  <a:pt x="2" y="17"/>
                </a:lnTo>
                <a:lnTo>
                  <a:pt x="0" y="21"/>
                </a:lnTo>
                <a:lnTo>
                  <a:pt x="0" y="62"/>
                </a:lnTo>
                <a:lnTo>
                  <a:pt x="0" y="62"/>
                </a:lnTo>
                <a:lnTo>
                  <a:pt x="2" y="66"/>
                </a:lnTo>
                <a:lnTo>
                  <a:pt x="4" y="70"/>
                </a:lnTo>
                <a:lnTo>
                  <a:pt x="8" y="71"/>
                </a:lnTo>
                <a:lnTo>
                  <a:pt x="12" y="71"/>
                </a:lnTo>
                <a:lnTo>
                  <a:pt x="32" y="71"/>
                </a:lnTo>
                <a:lnTo>
                  <a:pt x="32" y="71"/>
                </a:lnTo>
                <a:lnTo>
                  <a:pt x="36" y="71"/>
                </a:lnTo>
                <a:lnTo>
                  <a:pt x="40" y="70"/>
                </a:lnTo>
                <a:lnTo>
                  <a:pt x="42" y="66"/>
                </a:lnTo>
                <a:lnTo>
                  <a:pt x="42" y="62"/>
                </a:lnTo>
                <a:lnTo>
                  <a:pt x="42" y="21"/>
                </a:lnTo>
                <a:lnTo>
                  <a:pt x="42" y="21"/>
                </a:lnTo>
                <a:lnTo>
                  <a:pt x="42" y="17"/>
                </a:lnTo>
                <a:lnTo>
                  <a:pt x="40" y="13"/>
                </a:lnTo>
                <a:lnTo>
                  <a:pt x="36" y="12"/>
                </a:lnTo>
                <a:lnTo>
                  <a:pt x="32" y="10"/>
                </a:lnTo>
                <a:lnTo>
                  <a:pt x="32" y="10"/>
                </a:lnTo>
                <a:close/>
                <a:moveTo>
                  <a:pt x="12" y="66"/>
                </a:moveTo>
                <a:lnTo>
                  <a:pt x="12" y="66"/>
                </a:lnTo>
                <a:lnTo>
                  <a:pt x="10" y="64"/>
                </a:lnTo>
                <a:lnTo>
                  <a:pt x="8" y="62"/>
                </a:lnTo>
                <a:lnTo>
                  <a:pt x="8" y="62"/>
                </a:lnTo>
                <a:lnTo>
                  <a:pt x="10" y="58"/>
                </a:lnTo>
                <a:lnTo>
                  <a:pt x="12" y="58"/>
                </a:lnTo>
                <a:lnTo>
                  <a:pt x="12" y="58"/>
                </a:lnTo>
                <a:lnTo>
                  <a:pt x="15" y="58"/>
                </a:lnTo>
                <a:lnTo>
                  <a:pt x="15" y="62"/>
                </a:lnTo>
                <a:lnTo>
                  <a:pt x="15" y="62"/>
                </a:lnTo>
                <a:lnTo>
                  <a:pt x="15" y="64"/>
                </a:lnTo>
                <a:lnTo>
                  <a:pt x="12" y="66"/>
                </a:lnTo>
                <a:lnTo>
                  <a:pt x="12" y="66"/>
                </a:lnTo>
                <a:close/>
                <a:moveTo>
                  <a:pt x="30" y="66"/>
                </a:moveTo>
                <a:lnTo>
                  <a:pt x="30" y="66"/>
                </a:lnTo>
                <a:lnTo>
                  <a:pt x="29" y="64"/>
                </a:lnTo>
                <a:lnTo>
                  <a:pt x="27" y="62"/>
                </a:lnTo>
                <a:lnTo>
                  <a:pt x="27" y="62"/>
                </a:lnTo>
                <a:lnTo>
                  <a:pt x="29" y="58"/>
                </a:lnTo>
                <a:lnTo>
                  <a:pt x="30" y="58"/>
                </a:lnTo>
                <a:lnTo>
                  <a:pt x="30" y="58"/>
                </a:lnTo>
                <a:lnTo>
                  <a:pt x="34" y="58"/>
                </a:lnTo>
                <a:lnTo>
                  <a:pt x="34" y="62"/>
                </a:lnTo>
                <a:lnTo>
                  <a:pt x="34" y="62"/>
                </a:lnTo>
                <a:lnTo>
                  <a:pt x="34" y="64"/>
                </a:lnTo>
                <a:lnTo>
                  <a:pt x="30" y="66"/>
                </a:lnTo>
                <a:lnTo>
                  <a:pt x="30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38" y="51"/>
                </a:lnTo>
                <a:lnTo>
                  <a:pt x="36" y="55"/>
                </a:lnTo>
                <a:lnTo>
                  <a:pt x="34" y="56"/>
                </a:lnTo>
                <a:lnTo>
                  <a:pt x="30" y="56"/>
                </a:lnTo>
                <a:lnTo>
                  <a:pt x="14" y="56"/>
                </a:lnTo>
                <a:lnTo>
                  <a:pt x="14" y="56"/>
                </a:lnTo>
                <a:lnTo>
                  <a:pt x="10" y="56"/>
                </a:lnTo>
                <a:lnTo>
                  <a:pt x="6" y="55"/>
                </a:lnTo>
                <a:lnTo>
                  <a:pt x="4" y="51"/>
                </a:lnTo>
                <a:lnTo>
                  <a:pt x="4" y="49"/>
                </a:lnTo>
                <a:lnTo>
                  <a:pt x="4" y="21"/>
                </a:lnTo>
                <a:lnTo>
                  <a:pt x="4" y="21"/>
                </a:lnTo>
                <a:lnTo>
                  <a:pt x="4" y="19"/>
                </a:lnTo>
                <a:lnTo>
                  <a:pt x="6" y="15"/>
                </a:lnTo>
                <a:lnTo>
                  <a:pt x="10" y="13"/>
                </a:lnTo>
                <a:lnTo>
                  <a:pt x="14" y="13"/>
                </a:lnTo>
                <a:lnTo>
                  <a:pt x="30" y="13"/>
                </a:lnTo>
                <a:lnTo>
                  <a:pt x="30" y="13"/>
                </a:lnTo>
                <a:lnTo>
                  <a:pt x="34" y="13"/>
                </a:lnTo>
                <a:lnTo>
                  <a:pt x="36" y="15"/>
                </a:lnTo>
                <a:lnTo>
                  <a:pt x="38" y="19"/>
                </a:lnTo>
                <a:lnTo>
                  <a:pt x="40" y="21"/>
                </a:lnTo>
                <a:lnTo>
                  <a:pt x="40" y="49"/>
                </a:lnTo>
                <a:close/>
                <a:moveTo>
                  <a:pt x="43" y="10"/>
                </a:moveTo>
                <a:lnTo>
                  <a:pt x="43" y="53"/>
                </a:lnTo>
                <a:lnTo>
                  <a:pt x="45" y="53"/>
                </a:lnTo>
                <a:lnTo>
                  <a:pt x="45" y="71"/>
                </a:lnTo>
                <a:lnTo>
                  <a:pt x="47" y="71"/>
                </a:lnTo>
                <a:lnTo>
                  <a:pt x="47" y="53"/>
                </a:lnTo>
                <a:lnTo>
                  <a:pt x="47" y="47"/>
                </a:lnTo>
                <a:lnTo>
                  <a:pt x="47" y="10"/>
                </a:lnTo>
                <a:lnTo>
                  <a:pt x="4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Freeform 1125"/>
          <p:cNvSpPr>
            <a:spLocks noEditPoints="1"/>
          </p:cNvSpPr>
          <p:nvPr/>
        </p:nvSpPr>
        <p:spPr bwMode="auto">
          <a:xfrm>
            <a:off x="875764" y="638337"/>
            <a:ext cx="386359" cy="389837"/>
          </a:xfrm>
          <a:custGeom>
            <a:avLst/>
            <a:gdLst>
              <a:gd name="T0" fmla="*/ 86 w 111"/>
              <a:gd name="T1" fmla="*/ 0 h 112"/>
              <a:gd name="T2" fmla="*/ 25 w 111"/>
              <a:gd name="T3" fmla="*/ 0 h 112"/>
              <a:gd name="T4" fmla="*/ 25 w 111"/>
              <a:gd name="T5" fmla="*/ 0 h 112"/>
              <a:gd name="T6" fmla="*/ 15 w 111"/>
              <a:gd name="T7" fmla="*/ 2 h 112"/>
              <a:gd name="T8" fmla="*/ 8 w 111"/>
              <a:gd name="T9" fmla="*/ 7 h 112"/>
              <a:gd name="T10" fmla="*/ 2 w 111"/>
              <a:gd name="T11" fmla="*/ 15 h 112"/>
              <a:gd name="T12" fmla="*/ 0 w 111"/>
              <a:gd name="T13" fmla="*/ 26 h 112"/>
              <a:gd name="T14" fmla="*/ 0 w 111"/>
              <a:gd name="T15" fmla="*/ 52 h 112"/>
              <a:gd name="T16" fmla="*/ 0 w 111"/>
              <a:gd name="T17" fmla="*/ 52 h 112"/>
              <a:gd name="T18" fmla="*/ 2 w 111"/>
              <a:gd name="T19" fmla="*/ 60 h 112"/>
              <a:gd name="T20" fmla="*/ 4 w 111"/>
              <a:gd name="T21" fmla="*/ 67 h 112"/>
              <a:gd name="T22" fmla="*/ 10 w 111"/>
              <a:gd name="T23" fmla="*/ 73 h 112"/>
              <a:gd name="T24" fmla="*/ 15 w 111"/>
              <a:gd name="T25" fmla="*/ 76 h 112"/>
              <a:gd name="T26" fmla="*/ 15 w 111"/>
              <a:gd name="T27" fmla="*/ 76 h 112"/>
              <a:gd name="T28" fmla="*/ 4 w 111"/>
              <a:gd name="T29" fmla="*/ 112 h 112"/>
              <a:gd name="T30" fmla="*/ 62 w 111"/>
              <a:gd name="T31" fmla="*/ 78 h 112"/>
              <a:gd name="T32" fmla="*/ 86 w 111"/>
              <a:gd name="T33" fmla="*/ 78 h 112"/>
              <a:gd name="T34" fmla="*/ 86 w 111"/>
              <a:gd name="T35" fmla="*/ 78 h 112"/>
              <a:gd name="T36" fmla="*/ 96 w 111"/>
              <a:gd name="T37" fmla="*/ 76 h 112"/>
              <a:gd name="T38" fmla="*/ 105 w 111"/>
              <a:gd name="T39" fmla="*/ 71 h 112"/>
              <a:gd name="T40" fmla="*/ 109 w 111"/>
              <a:gd name="T41" fmla="*/ 63 h 112"/>
              <a:gd name="T42" fmla="*/ 111 w 111"/>
              <a:gd name="T43" fmla="*/ 52 h 112"/>
              <a:gd name="T44" fmla="*/ 111 w 111"/>
              <a:gd name="T45" fmla="*/ 26 h 112"/>
              <a:gd name="T46" fmla="*/ 111 w 111"/>
              <a:gd name="T47" fmla="*/ 26 h 112"/>
              <a:gd name="T48" fmla="*/ 109 w 111"/>
              <a:gd name="T49" fmla="*/ 15 h 112"/>
              <a:gd name="T50" fmla="*/ 105 w 111"/>
              <a:gd name="T51" fmla="*/ 7 h 112"/>
              <a:gd name="T52" fmla="*/ 96 w 111"/>
              <a:gd name="T53" fmla="*/ 2 h 112"/>
              <a:gd name="T54" fmla="*/ 86 w 111"/>
              <a:gd name="T55" fmla="*/ 0 h 112"/>
              <a:gd name="T56" fmla="*/ 86 w 111"/>
              <a:gd name="T57" fmla="*/ 0 h 112"/>
              <a:gd name="T58" fmla="*/ 66 w 111"/>
              <a:gd name="T59" fmla="*/ 50 h 112"/>
              <a:gd name="T60" fmla="*/ 66 w 111"/>
              <a:gd name="T61" fmla="*/ 50 h 112"/>
              <a:gd name="T62" fmla="*/ 64 w 111"/>
              <a:gd name="T63" fmla="*/ 54 h 112"/>
              <a:gd name="T64" fmla="*/ 60 w 111"/>
              <a:gd name="T65" fmla="*/ 56 h 112"/>
              <a:gd name="T66" fmla="*/ 26 w 111"/>
              <a:gd name="T67" fmla="*/ 56 h 112"/>
              <a:gd name="T68" fmla="*/ 26 w 111"/>
              <a:gd name="T69" fmla="*/ 56 h 112"/>
              <a:gd name="T70" fmla="*/ 23 w 111"/>
              <a:gd name="T71" fmla="*/ 54 h 112"/>
              <a:gd name="T72" fmla="*/ 21 w 111"/>
              <a:gd name="T73" fmla="*/ 50 h 112"/>
              <a:gd name="T74" fmla="*/ 21 w 111"/>
              <a:gd name="T75" fmla="*/ 47 h 112"/>
              <a:gd name="T76" fmla="*/ 21 w 111"/>
              <a:gd name="T77" fmla="*/ 47 h 112"/>
              <a:gd name="T78" fmla="*/ 23 w 111"/>
              <a:gd name="T79" fmla="*/ 43 h 112"/>
              <a:gd name="T80" fmla="*/ 26 w 111"/>
              <a:gd name="T81" fmla="*/ 43 h 112"/>
              <a:gd name="T82" fmla="*/ 60 w 111"/>
              <a:gd name="T83" fmla="*/ 43 h 112"/>
              <a:gd name="T84" fmla="*/ 60 w 111"/>
              <a:gd name="T85" fmla="*/ 43 h 112"/>
              <a:gd name="T86" fmla="*/ 64 w 111"/>
              <a:gd name="T87" fmla="*/ 43 h 112"/>
              <a:gd name="T88" fmla="*/ 66 w 111"/>
              <a:gd name="T89" fmla="*/ 47 h 112"/>
              <a:gd name="T90" fmla="*/ 66 w 111"/>
              <a:gd name="T91" fmla="*/ 50 h 112"/>
              <a:gd name="T92" fmla="*/ 90 w 111"/>
              <a:gd name="T93" fmla="*/ 30 h 112"/>
              <a:gd name="T94" fmla="*/ 90 w 111"/>
              <a:gd name="T95" fmla="*/ 30 h 112"/>
              <a:gd name="T96" fmla="*/ 88 w 111"/>
              <a:gd name="T97" fmla="*/ 33 h 112"/>
              <a:gd name="T98" fmla="*/ 84 w 111"/>
              <a:gd name="T99" fmla="*/ 35 h 112"/>
              <a:gd name="T100" fmla="*/ 26 w 111"/>
              <a:gd name="T101" fmla="*/ 35 h 112"/>
              <a:gd name="T102" fmla="*/ 26 w 111"/>
              <a:gd name="T103" fmla="*/ 35 h 112"/>
              <a:gd name="T104" fmla="*/ 23 w 111"/>
              <a:gd name="T105" fmla="*/ 33 h 112"/>
              <a:gd name="T106" fmla="*/ 21 w 111"/>
              <a:gd name="T107" fmla="*/ 30 h 112"/>
              <a:gd name="T108" fmla="*/ 21 w 111"/>
              <a:gd name="T109" fmla="*/ 26 h 112"/>
              <a:gd name="T110" fmla="*/ 21 w 111"/>
              <a:gd name="T111" fmla="*/ 26 h 112"/>
              <a:gd name="T112" fmla="*/ 23 w 111"/>
              <a:gd name="T113" fmla="*/ 22 h 112"/>
              <a:gd name="T114" fmla="*/ 26 w 111"/>
              <a:gd name="T115" fmla="*/ 20 h 112"/>
              <a:gd name="T116" fmla="*/ 84 w 111"/>
              <a:gd name="T117" fmla="*/ 20 h 112"/>
              <a:gd name="T118" fmla="*/ 84 w 111"/>
              <a:gd name="T119" fmla="*/ 20 h 112"/>
              <a:gd name="T120" fmla="*/ 88 w 111"/>
              <a:gd name="T121" fmla="*/ 22 h 112"/>
              <a:gd name="T122" fmla="*/ 90 w 111"/>
              <a:gd name="T123" fmla="*/ 26 h 112"/>
              <a:gd name="T124" fmla="*/ 90 w 111"/>
              <a:gd name="T125" fmla="*/ 3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112">
                <a:moveTo>
                  <a:pt x="86" y="0"/>
                </a:moveTo>
                <a:lnTo>
                  <a:pt x="25" y="0"/>
                </a:lnTo>
                <a:lnTo>
                  <a:pt x="25" y="0"/>
                </a:lnTo>
                <a:lnTo>
                  <a:pt x="15" y="2"/>
                </a:lnTo>
                <a:lnTo>
                  <a:pt x="8" y="7"/>
                </a:lnTo>
                <a:lnTo>
                  <a:pt x="2" y="15"/>
                </a:lnTo>
                <a:lnTo>
                  <a:pt x="0" y="26"/>
                </a:lnTo>
                <a:lnTo>
                  <a:pt x="0" y="52"/>
                </a:lnTo>
                <a:lnTo>
                  <a:pt x="0" y="52"/>
                </a:lnTo>
                <a:lnTo>
                  <a:pt x="2" y="60"/>
                </a:lnTo>
                <a:lnTo>
                  <a:pt x="4" y="67"/>
                </a:lnTo>
                <a:lnTo>
                  <a:pt x="10" y="73"/>
                </a:lnTo>
                <a:lnTo>
                  <a:pt x="15" y="76"/>
                </a:lnTo>
                <a:lnTo>
                  <a:pt x="15" y="76"/>
                </a:lnTo>
                <a:lnTo>
                  <a:pt x="4" y="112"/>
                </a:lnTo>
                <a:lnTo>
                  <a:pt x="62" y="78"/>
                </a:lnTo>
                <a:lnTo>
                  <a:pt x="86" y="78"/>
                </a:lnTo>
                <a:lnTo>
                  <a:pt x="86" y="78"/>
                </a:lnTo>
                <a:lnTo>
                  <a:pt x="96" y="76"/>
                </a:lnTo>
                <a:lnTo>
                  <a:pt x="105" y="71"/>
                </a:lnTo>
                <a:lnTo>
                  <a:pt x="109" y="63"/>
                </a:lnTo>
                <a:lnTo>
                  <a:pt x="111" y="52"/>
                </a:lnTo>
                <a:lnTo>
                  <a:pt x="111" y="26"/>
                </a:lnTo>
                <a:lnTo>
                  <a:pt x="111" y="26"/>
                </a:lnTo>
                <a:lnTo>
                  <a:pt x="109" y="15"/>
                </a:lnTo>
                <a:lnTo>
                  <a:pt x="105" y="7"/>
                </a:lnTo>
                <a:lnTo>
                  <a:pt x="96" y="2"/>
                </a:lnTo>
                <a:lnTo>
                  <a:pt x="86" y="0"/>
                </a:lnTo>
                <a:lnTo>
                  <a:pt x="86" y="0"/>
                </a:lnTo>
                <a:close/>
                <a:moveTo>
                  <a:pt x="66" y="50"/>
                </a:moveTo>
                <a:lnTo>
                  <a:pt x="66" y="50"/>
                </a:lnTo>
                <a:lnTo>
                  <a:pt x="64" y="54"/>
                </a:lnTo>
                <a:lnTo>
                  <a:pt x="60" y="56"/>
                </a:lnTo>
                <a:lnTo>
                  <a:pt x="26" y="56"/>
                </a:lnTo>
                <a:lnTo>
                  <a:pt x="26" y="56"/>
                </a:lnTo>
                <a:lnTo>
                  <a:pt x="23" y="54"/>
                </a:lnTo>
                <a:lnTo>
                  <a:pt x="21" y="50"/>
                </a:lnTo>
                <a:lnTo>
                  <a:pt x="21" y="47"/>
                </a:lnTo>
                <a:lnTo>
                  <a:pt x="21" y="47"/>
                </a:lnTo>
                <a:lnTo>
                  <a:pt x="23" y="43"/>
                </a:lnTo>
                <a:lnTo>
                  <a:pt x="26" y="43"/>
                </a:lnTo>
                <a:lnTo>
                  <a:pt x="60" y="43"/>
                </a:lnTo>
                <a:lnTo>
                  <a:pt x="60" y="43"/>
                </a:lnTo>
                <a:lnTo>
                  <a:pt x="64" y="43"/>
                </a:lnTo>
                <a:lnTo>
                  <a:pt x="66" y="47"/>
                </a:lnTo>
                <a:lnTo>
                  <a:pt x="66" y="50"/>
                </a:lnTo>
                <a:close/>
                <a:moveTo>
                  <a:pt x="90" y="30"/>
                </a:moveTo>
                <a:lnTo>
                  <a:pt x="90" y="30"/>
                </a:lnTo>
                <a:lnTo>
                  <a:pt x="88" y="33"/>
                </a:lnTo>
                <a:lnTo>
                  <a:pt x="84" y="35"/>
                </a:lnTo>
                <a:lnTo>
                  <a:pt x="26" y="35"/>
                </a:lnTo>
                <a:lnTo>
                  <a:pt x="26" y="35"/>
                </a:lnTo>
                <a:lnTo>
                  <a:pt x="23" y="33"/>
                </a:lnTo>
                <a:lnTo>
                  <a:pt x="21" y="30"/>
                </a:lnTo>
                <a:lnTo>
                  <a:pt x="21" y="26"/>
                </a:lnTo>
                <a:lnTo>
                  <a:pt x="21" y="26"/>
                </a:lnTo>
                <a:lnTo>
                  <a:pt x="23" y="22"/>
                </a:lnTo>
                <a:lnTo>
                  <a:pt x="26" y="20"/>
                </a:lnTo>
                <a:lnTo>
                  <a:pt x="84" y="20"/>
                </a:lnTo>
                <a:lnTo>
                  <a:pt x="84" y="20"/>
                </a:lnTo>
                <a:lnTo>
                  <a:pt x="88" y="22"/>
                </a:lnTo>
                <a:lnTo>
                  <a:pt x="90" y="26"/>
                </a:lnTo>
                <a:lnTo>
                  <a:pt x="90" y="3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Freeform 1126"/>
          <p:cNvSpPr>
            <a:spLocks noEditPoints="1"/>
          </p:cNvSpPr>
          <p:nvPr/>
        </p:nvSpPr>
        <p:spPr bwMode="auto">
          <a:xfrm>
            <a:off x="5122207" y="603530"/>
            <a:ext cx="240169" cy="417682"/>
          </a:xfrm>
          <a:custGeom>
            <a:avLst/>
            <a:gdLst>
              <a:gd name="T0" fmla="*/ 69 w 69"/>
              <a:gd name="T1" fmla="*/ 34 h 120"/>
              <a:gd name="T2" fmla="*/ 64 w 69"/>
              <a:gd name="T3" fmla="*/ 23 h 120"/>
              <a:gd name="T4" fmla="*/ 52 w 69"/>
              <a:gd name="T5" fmla="*/ 17 h 120"/>
              <a:gd name="T6" fmla="*/ 52 w 69"/>
              <a:gd name="T7" fmla="*/ 2 h 120"/>
              <a:gd name="T8" fmla="*/ 51 w 69"/>
              <a:gd name="T9" fmla="*/ 0 h 120"/>
              <a:gd name="T10" fmla="*/ 49 w 69"/>
              <a:gd name="T11" fmla="*/ 17 h 120"/>
              <a:gd name="T12" fmla="*/ 17 w 69"/>
              <a:gd name="T13" fmla="*/ 17 h 120"/>
              <a:gd name="T14" fmla="*/ 6 w 69"/>
              <a:gd name="T15" fmla="*/ 21 h 120"/>
              <a:gd name="T16" fmla="*/ 0 w 69"/>
              <a:gd name="T17" fmla="*/ 34 h 120"/>
              <a:gd name="T18" fmla="*/ 0 w 69"/>
              <a:gd name="T19" fmla="*/ 103 h 120"/>
              <a:gd name="T20" fmla="*/ 6 w 69"/>
              <a:gd name="T21" fmla="*/ 116 h 120"/>
              <a:gd name="T22" fmla="*/ 17 w 69"/>
              <a:gd name="T23" fmla="*/ 120 h 120"/>
              <a:gd name="T24" fmla="*/ 51 w 69"/>
              <a:gd name="T25" fmla="*/ 120 h 120"/>
              <a:gd name="T26" fmla="*/ 64 w 69"/>
              <a:gd name="T27" fmla="*/ 116 h 120"/>
              <a:gd name="T28" fmla="*/ 69 w 69"/>
              <a:gd name="T29" fmla="*/ 103 h 120"/>
              <a:gd name="T30" fmla="*/ 19 w 69"/>
              <a:gd name="T31" fmla="*/ 111 h 120"/>
              <a:gd name="T32" fmla="*/ 13 w 69"/>
              <a:gd name="T33" fmla="*/ 109 h 120"/>
              <a:gd name="T34" fmla="*/ 11 w 69"/>
              <a:gd name="T35" fmla="*/ 103 h 120"/>
              <a:gd name="T36" fmla="*/ 19 w 69"/>
              <a:gd name="T37" fmla="*/ 98 h 120"/>
              <a:gd name="T38" fmla="*/ 24 w 69"/>
              <a:gd name="T39" fmla="*/ 100 h 120"/>
              <a:gd name="T40" fmla="*/ 26 w 69"/>
              <a:gd name="T41" fmla="*/ 103 h 120"/>
              <a:gd name="T42" fmla="*/ 19 w 69"/>
              <a:gd name="T43" fmla="*/ 111 h 120"/>
              <a:gd name="T44" fmla="*/ 51 w 69"/>
              <a:gd name="T45" fmla="*/ 111 h 120"/>
              <a:gd name="T46" fmla="*/ 45 w 69"/>
              <a:gd name="T47" fmla="*/ 109 h 120"/>
              <a:gd name="T48" fmla="*/ 43 w 69"/>
              <a:gd name="T49" fmla="*/ 103 h 120"/>
              <a:gd name="T50" fmla="*/ 51 w 69"/>
              <a:gd name="T51" fmla="*/ 98 h 120"/>
              <a:gd name="T52" fmla="*/ 54 w 69"/>
              <a:gd name="T53" fmla="*/ 100 h 120"/>
              <a:gd name="T54" fmla="*/ 56 w 69"/>
              <a:gd name="T55" fmla="*/ 103 h 120"/>
              <a:gd name="T56" fmla="*/ 51 w 69"/>
              <a:gd name="T57" fmla="*/ 111 h 120"/>
              <a:gd name="T58" fmla="*/ 64 w 69"/>
              <a:gd name="T59" fmla="*/ 81 h 120"/>
              <a:gd name="T60" fmla="*/ 64 w 69"/>
              <a:gd name="T61" fmla="*/ 86 h 120"/>
              <a:gd name="T62" fmla="*/ 54 w 69"/>
              <a:gd name="T63" fmla="*/ 94 h 120"/>
              <a:gd name="T64" fmla="*/ 21 w 69"/>
              <a:gd name="T65" fmla="*/ 94 h 120"/>
              <a:gd name="T66" fmla="*/ 13 w 69"/>
              <a:gd name="T67" fmla="*/ 94 h 120"/>
              <a:gd name="T68" fmla="*/ 6 w 69"/>
              <a:gd name="T69" fmla="*/ 86 h 120"/>
              <a:gd name="T70" fmla="*/ 4 w 69"/>
              <a:gd name="T71" fmla="*/ 36 h 120"/>
              <a:gd name="T72" fmla="*/ 6 w 69"/>
              <a:gd name="T73" fmla="*/ 30 h 120"/>
              <a:gd name="T74" fmla="*/ 13 w 69"/>
              <a:gd name="T75" fmla="*/ 25 h 120"/>
              <a:gd name="T76" fmla="*/ 49 w 69"/>
              <a:gd name="T77" fmla="*/ 23 h 120"/>
              <a:gd name="T78" fmla="*/ 54 w 69"/>
              <a:gd name="T79" fmla="*/ 25 h 120"/>
              <a:gd name="T80" fmla="*/ 64 w 69"/>
              <a:gd name="T81" fmla="*/ 30 h 120"/>
              <a:gd name="T82" fmla="*/ 64 w 69"/>
              <a:gd name="T83" fmla="*/ 8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9" h="120">
                <a:moveTo>
                  <a:pt x="69" y="34"/>
                </a:moveTo>
                <a:lnTo>
                  <a:pt x="69" y="34"/>
                </a:lnTo>
                <a:lnTo>
                  <a:pt x="67" y="28"/>
                </a:lnTo>
                <a:lnTo>
                  <a:pt x="64" y="23"/>
                </a:lnTo>
                <a:lnTo>
                  <a:pt x="58" y="19"/>
                </a:lnTo>
                <a:lnTo>
                  <a:pt x="52" y="17"/>
                </a:lnTo>
                <a:lnTo>
                  <a:pt x="52" y="2"/>
                </a:lnTo>
                <a:lnTo>
                  <a:pt x="52" y="2"/>
                </a:lnTo>
                <a:lnTo>
                  <a:pt x="51" y="0"/>
                </a:lnTo>
                <a:lnTo>
                  <a:pt x="51" y="0"/>
                </a:lnTo>
                <a:lnTo>
                  <a:pt x="49" y="2"/>
                </a:lnTo>
                <a:lnTo>
                  <a:pt x="49" y="17"/>
                </a:lnTo>
                <a:lnTo>
                  <a:pt x="17" y="17"/>
                </a:lnTo>
                <a:lnTo>
                  <a:pt x="17" y="17"/>
                </a:lnTo>
                <a:lnTo>
                  <a:pt x="11" y="17"/>
                </a:lnTo>
                <a:lnTo>
                  <a:pt x="6" y="21"/>
                </a:lnTo>
                <a:lnTo>
                  <a:pt x="2" y="27"/>
                </a:lnTo>
                <a:lnTo>
                  <a:pt x="0" y="34"/>
                </a:lnTo>
                <a:lnTo>
                  <a:pt x="0" y="103"/>
                </a:lnTo>
                <a:lnTo>
                  <a:pt x="0" y="103"/>
                </a:lnTo>
                <a:lnTo>
                  <a:pt x="2" y="111"/>
                </a:lnTo>
                <a:lnTo>
                  <a:pt x="6" y="116"/>
                </a:lnTo>
                <a:lnTo>
                  <a:pt x="11" y="120"/>
                </a:lnTo>
                <a:lnTo>
                  <a:pt x="17" y="120"/>
                </a:lnTo>
                <a:lnTo>
                  <a:pt x="51" y="120"/>
                </a:lnTo>
                <a:lnTo>
                  <a:pt x="51" y="120"/>
                </a:lnTo>
                <a:lnTo>
                  <a:pt x="58" y="120"/>
                </a:lnTo>
                <a:lnTo>
                  <a:pt x="64" y="116"/>
                </a:lnTo>
                <a:lnTo>
                  <a:pt x="67" y="111"/>
                </a:lnTo>
                <a:lnTo>
                  <a:pt x="69" y="103"/>
                </a:lnTo>
                <a:lnTo>
                  <a:pt x="69" y="34"/>
                </a:lnTo>
                <a:close/>
                <a:moveTo>
                  <a:pt x="19" y="111"/>
                </a:moveTo>
                <a:lnTo>
                  <a:pt x="19" y="111"/>
                </a:lnTo>
                <a:lnTo>
                  <a:pt x="13" y="109"/>
                </a:lnTo>
                <a:lnTo>
                  <a:pt x="11" y="103"/>
                </a:lnTo>
                <a:lnTo>
                  <a:pt x="11" y="103"/>
                </a:lnTo>
                <a:lnTo>
                  <a:pt x="13" y="100"/>
                </a:lnTo>
                <a:lnTo>
                  <a:pt x="19" y="98"/>
                </a:lnTo>
                <a:lnTo>
                  <a:pt x="19" y="98"/>
                </a:lnTo>
                <a:lnTo>
                  <a:pt x="24" y="100"/>
                </a:lnTo>
                <a:lnTo>
                  <a:pt x="26" y="103"/>
                </a:lnTo>
                <a:lnTo>
                  <a:pt x="26" y="103"/>
                </a:lnTo>
                <a:lnTo>
                  <a:pt x="24" y="109"/>
                </a:lnTo>
                <a:lnTo>
                  <a:pt x="19" y="111"/>
                </a:lnTo>
                <a:lnTo>
                  <a:pt x="19" y="111"/>
                </a:lnTo>
                <a:close/>
                <a:moveTo>
                  <a:pt x="51" y="111"/>
                </a:moveTo>
                <a:lnTo>
                  <a:pt x="51" y="111"/>
                </a:lnTo>
                <a:lnTo>
                  <a:pt x="45" y="109"/>
                </a:lnTo>
                <a:lnTo>
                  <a:pt x="43" y="103"/>
                </a:lnTo>
                <a:lnTo>
                  <a:pt x="43" y="103"/>
                </a:lnTo>
                <a:lnTo>
                  <a:pt x="45" y="100"/>
                </a:lnTo>
                <a:lnTo>
                  <a:pt x="51" y="98"/>
                </a:lnTo>
                <a:lnTo>
                  <a:pt x="51" y="98"/>
                </a:lnTo>
                <a:lnTo>
                  <a:pt x="54" y="100"/>
                </a:lnTo>
                <a:lnTo>
                  <a:pt x="56" y="103"/>
                </a:lnTo>
                <a:lnTo>
                  <a:pt x="56" y="103"/>
                </a:lnTo>
                <a:lnTo>
                  <a:pt x="54" y="109"/>
                </a:lnTo>
                <a:lnTo>
                  <a:pt x="51" y="111"/>
                </a:lnTo>
                <a:lnTo>
                  <a:pt x="51" y="111"/>
                </a:lnTo>
                <a:close/>
                <a:moveTo>
                  <a:pt x="64" y="81"/>
                </a:moveTo>
                <a:lnTo>
                  <a:pt x="64" y="81"/>
                </a:lnTo>
                <a:lnTo>
                  <a:pt x="64" y="86"/>
                </a:lnTo>
                <a:lnTo>
                  <a:pt x="60" y="90"/>
                </a:lnTo>
                <a:lnTo>
                  <a:pt x="54" y="94"/>
                </a:lnTo>
                <a:lnTo>
                  <a:pt x="49" y="94"/>
                </a:lnTo>
                <a:lnTo>
                  <a:pt x="21" y="94"/>
                </a:lnTo>
                <a:lnTo>
                  <a:pt x="21" y="94"/>
                </a:lnTo>
                <a:lnTo>
                  <a:pt x="13" y="94"/>
                </a:lnTo>
                <a:lnTo>
                  <a:pt x="9" y="90"/>
                </a:lnTo>
                <a:lnTo>
                  <a:pt x="6" y="86"/>
                </a:lnTo>
                <a:lnTo>
                  <a:pt x="4" y="81"/>
                </a:lnTo>
                <a:lnTo>
                  <a:pt x="4" y="36"/>
                </a:lnTo>
                <a:lnTo>
                  <a:pt x="4" y="36"/>
                </a:lnTo>
                <a:lnTo>
                  <a:pt x="6" y="30"/>
                </a:lnTo>
                <a:lnTo>
                  <a:pt x="9" y="27"/>
                </a:lnTo>
                <a:lnTo>
                  <a:pt x="13" y="25"/>
                </a:lnTo>
                <a:lnTo>
                  <a:pt x="21" y="23"/>
                </a:lnTo>
                <a:lnTo>
                  <a:pt x="49" y="23"/>
                </a:lnTo>
                <a:lnTo>
                  <a:pt x="49" y="23"/>
                </a:lnTo>
                <a:lnTo>
                  <a:pt x="54" y="25"/>
                </a:lnTo>
                <a:lnTo>
                  <a:pt x="60" y="27"/>
                </a:lnTo>
                <a:lnTo>
                  <a:pt x="64" y="30"/>
                </a:lnTo>
                <a:lnTo>
                  <a:pt x="64" y="36"/>
                </a:lnTo>
                <a:lnTo>
                  <a:pt x="64" y="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Freeform 1127"/>
          <p:cNvSpPr>
            <a:spLocks/>
          </p:cNvSpPr>
          <p:nvPr/>
        </p:nvSpPr>
        <p:spPr bwMode="auto">
          <a:xfrm>
            <a:off x="5369337" y="655742"/>
            <a:ext cx="27846" cy="365474"/>
          </a:xfrm>
          <a:custGeom>
            <a:avLst/>
            <a:gdLst>
              <a:gd name="T0" fmla="*/ 0 w 8"/>
              <a:gd name="T1" fmla="*/ 0 h 105"/>
              <a:gd name="T2" fmla="*/ 0 w 8"/>
              <a:gd name="T3" fmla="*/ 73 h 105"/>
              <a:gd name="T4" fmla="*/ 4 w 8"/>
              <a:gd name="T5" fmla="*/ 73 h 105"/>
              <a:gd name="T6" fmla="*/ 4 w 8"/>
              <a:gd name="T7" fmla="*/ 105 h 105"/>
              <a:gd name="T8" fmla="*/ 8 w 8"/>
              <a:gd name="T9" fmla="*/ 105 h 105"/>
              <a:gd name="T10" fmla="*/ 8 w 8"/>
              <a:gd name="T11" fmla="*/ 73 h 105"/>
              <a:gd name="T12" fmla="*/ 8 w 8"/>
              <a:gd name="T13" fmla="*/ 64 h 105"/>
              <a:gd name="T14" fmla="*/ 8 w 8"/>
              <a:gd name="T15" fmla="*/ 0 h 105"/>
              <a:gd name="T16" fmla="*/ 0 w 8"/>
              <a:gd name="T17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05">
                <a:moveTo>
                  <a:pt x="0" y="0"/>
                </a:moveTo>
                <a:lnTo>
                  <a:pt x="0" y="73"/>
                </a:lnTo>
                <a:lnTo>
                  <a:pt x="4" y="73"/>
                </a:lnTo>
                <a:lnTo>
                  <a:pt x="4" y="105"/>
                </a:lnTo>
                <a:lnTo>
                  <a:pt x="8" y="105"/>
                </a:lnTo>
                <a:lnTo>
                  <a:pt x="8" y="73"/>
                </a:lnTo>
                <a:lnTo>
                  <a:pt x="8" y="64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Freeform 1128"/>
          <p:cNvSpPr>
            <a:spLocks/>
          </p:cNvSpPr>
          <p:nvPr/>
        </p:nvSpPr>
        <p:spPr bwMode="auto">
          <a:xfrm>
            <a:off x="2083565" y="794968"/>
            <a:ext cx="111383" cy="62653"/>
          </a:xfrm>
          <a:custGeom>
            <a:avLst/>
            <a:gdLst>
              <a:gd name="T0" fmla="*/ 9 w 32"/>
              <a:gd name="T1" fmla="*/ 2 h 18"/>
              <a:gd name="T2" fmla="*/ 9 w 32"/>
              <a:gd name="T3" fmla="*/ 2 h 18"/>
              <a:gd name="T4" fmla="*/ 4 w 32"/>
              <a:gd name="T5" fmla="*/ 11 h 18"/>
              <a:gd name="T6" fmla="*/ 0 w 32"/>
              <a:gd name="T7" fmla="*/ 15 h 18"/>
              <a:gd name="T8" fmla="*/ 0 w 32"/>
              <a:gd name="T9" fmla="*/ 15 h 18"/>
              <a:gd name="T10" fmla="*/ 0 w 32"/>
              <a:gd name="T11" fmla="*/ 17 h 18"/>
              <a:gd name="T12" fmla="*/ 2 w 32"/>
              <a:gd name="T13" fmla="*/ 18 h 18"/>
              <a:gd name="T14" fmla="*/ 9 w 32"/>
              <a:gd name="T15" fmla="*/ 18 h 18"/>
              <a:gd name="T16" fmla="*/ 9 w 32"/>
              <a:gd name="T17" fmla="*/ 18 h 18"/>
              <a:gd name="T18" fmla="*/ 20 w 32"/>
              <a:gd name="T19" fmla="*/ 18 h 18"/>
              <a:gd name="T20" fmla="*/ 28 w 32"/>
              <a:gd name="T21" fmla="*/ 18 h 18"/>
              <a:gd name="T22" fmla="*/ 28 w 32"/>
              <a:gd name="T23" fmla="*/ 18 h 18"/>
              <a:gd name="T24" fmla="*/ 32 w 32"/>
              <a:gd name="T25" fmla="*/ 17 h 18"/>
              <a:gd name="T26" fmla="*/ 30 w 32"/>
              <a:gd name="T27" fmla="*/ 15 h 18"/>
              <a:gd name="T28" fmla="*/ 28 w 32"/>
              <a:gd name="T29" fmla="*/ 11 h 18"/>
              <a:gd name="T30" fmla="*/ 28 w 32"/>
              <a:gd name="T31" fmla="*/ 11 h 18"/>
              <a:gd name="T32" fmla="*/ 20 w 32"/>
              <a:gd name="T33" fmla="*/ 2 h 18"/>
              <a:gd name="T34" fmla="*/ 20 w 32"/>
              <a:gd name="T35" fmla="*/ 2 h 18"/>
              <a:gd name="T36" fmla="*/ 11 w 32"/>
              <a:gd name="T37" fmla="*/ 0 h 18"/>
              <a:gd name="T38" fmla="*/ 9 w 32"/>
              <a:gd name="T3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18">
                <a:moveTo>
                  <a:pt x="9" y="2"/>
                </a:moveTo>
                <a:lnTo>
                  <a:pt x="9" y="2"/>
                </a:lnTo>
                <a:lnTo>
                  <a:pt x="4" y="11"/>
                </a:lnTo>
                <a:lnTo>
                  <a:pt x="0" y="15"/>
                </a:lnTo>
                <a:lnTo>
                  <a:pt x="0" y="15"/>
                </a:lnTo>
                <a:lnTo>
                  <a:pt x="0" y="17"/>
                </a:lnTo>
                <a:lnTo>
                  <a:pt x="2" y="18"/>
                </a:lnTo>
                <a:lnTo>
                  <a:pt x="9" y="18"/>
                </a:lnTo>
                <a:lnTo>
                  <a:pt x="9" y="18"/>
                </a:lnTo>
                <a:lnTo>
                  <a:pt x="20" y="18"/>
                </a:lnTo>
                <a:lnTo>
                  <a:pt x="28" y="18"/>
                </a:lnTo>
                <a:lnTo>
                  <a:pt x="28" y="18"/>
                </a:lnTo>
                <a:lnTo>
                  <a:pt x="32" y="17"/>
                </a:lnTo>
                <a:lnTo>
                  <a:pt x="30" y="15"/>
                </a:lnTo>
                <a:lnTo>
                  <a:pt x="28" y="11"/>
                </a:lnTo>
                <a:lnTo>
                  <a:pt x="28" y="11"/>
                </a:lnTo>
                <a:lnTo>
                  <a:pt x="20" y="2"/>
                </a:lnTo>
                <a:lnTo>
                  <a:pt x="20" y="2"/>
                </a:lnTo>
                <a:lnTo>
                  <a:pt x="11" y="0"/>
                </a:lnTo>
                <a:lnTo>
                  <a:pt x="9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Freeform 1129"/>
          <p:cNvSpPr>
            <a:spLocks/>
          </p:cNvSpPr>
          <p:nvPr/>
        </p:nvSpPr>
        <p:spPr bwMode="auto">
          <a:xfrm>
            <a:off x="2100967" y="645299"/>
            <a:ext cx="146188" cy="156631"/>
          </a:xfrm>
          <a:custGeom>
            <a:avLst/>
            <a:gdLst>
              <a:gd name="T0" fmla="*/ 42 w 42"/>
              <a:gd name="T1" fmla="*/ 41 h 45"/>
              <a:gd name="T2" fmla="*/ 36 w 42"/>
              <a:gd name="T3" fmla="*/ 35 h 45"/>
              <a:gd name="T4" fmla="*/ 30 w 42"/>
              <a:gd name="T5" fmla="*/ 30 h 45"/>
              <a:gd name="T6" fmla="*/ 27 w 42"/>
              <a:gd name="T7" fmla="*/ 24 h 45"/>
              <a:gd name="T8" fmla="*/ 27 w 42"/>
              <a:gd name="T9" fmla="*/ 24 h 45"/>
              <a:gd name="T10" fmla="*/ 21 w 42"/>
              <a:gd name="T11" fmla="*/ 16 h 45"/>
              <a:gd name="T12" fmla="*/ 17 w 42"/>
              <a:gd name="T13" fmla="*/ 13 h 45"/>
              <a:gd name="T14" fmla="*/ 12 w 42"/>
              <a:gd name="T15" fmla="*/ 7 h 45"/>
              <a:gd name="T16" fmla="*/ 6 w 42"/>
              <a:gd name="T17" fmla="*/ 0 h 45"/>
              <a:gd name="T18" fmla="*/ 6 w 42"/>
              <a:gd name="T19" fmla="*/ 0 h 45"/>
              <a:gd name="T20" fmla="*/ 4 w 42"/>
              <a:gd name="T21" fmla="*/ 0 h 45"/>
              <a:gd name="T22" fmla="*/ 2 w 42"/>
              <a:gd name="T23" fmla="*/ 1 h 45"/>
              <a:gd name="T24" fmla="*/ 2 w 42"/>
              <a:gd name="T25" fmla="*/ 13 h 45"/>
              <a:gd name="T26" fmla="*/ 2 w 42"/>
              <a:gd name="T27" fmla="*/ 13 h 45"/>
              <a:gd name="T28" fmla="*/ 0 w 42"/>
              <a:gd name="T29" fmla="*/ 24 h 45"/>
              <a:gd name="T30" fmla="*/ 0 w 42"/>
              <a:gd name="T31" fmla="*/ 35 h 45"/>
              <a:gd name="T32" fmla="*/ 0 w 42"/>
              <a:gd name="T33" fmla="*/ 35 h 45"/>
              <a:gd name="T34" fmla="*/ 2 w 42"/>
              <a:gd name="T35" fmla="*/ 39 h 45"/>
              <a:gd name="T36" fmla="*/ 6 w 42"/>
              <a:gd name="T37" fmla="*/ 41 h 45"/>
              <a:gd name="T38" fmla="*/ 6 w 42"/>
              <a:gd name="T39" fmla="*/ 41 h 45"/>
              <a:gd name="T40" fmla="*/ 15 w 42"/>
              <a:gd name="T41" fmla="*/ 43 h 45"/>
              <a:gd name="T42" fmla="*/ 17 w 42"/>
              <a:gd name="T43" fmla="*/ 43 h 45"/>
              <a:gd name="T44" fmla="*/ 17 w 42"/>
              <a:gd name="T45" fmla="*/ 43 h 45"/>
              <a:gd name="T46" fmla="*/ 29 w 42"/>
              <a:gd name="T47" fmla="*/ 43 h 45"/>
              <a:gd name="T48" fmla="*/ 40 w 42"/>
              <a:gd name="T49" fmla="*/ 45 h 45"/>
              <a:gd name="T50" fmla="*/ 40 w 42"/>
              <a:gd name="T51" fmla="*/ 45 h 45"/>
              <a:gd name="T52" fmla="*/ 42 w 42"/>
              <a:gd name="T53" fmla="*/ 45 h 45"/>
              <a:gd name="T54" fmla="*/ 42 w 42"/>
              <a:gd name="T55" fmla="*/ 41 h 45"/>
              <a:gd name="T56" fmla="*/ 42 w 42"/>
              <a:gd name="T57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" h="45">
                <a:moveTo>
                  <a:pt x="42" y="41"/>
                </a:moveTo>
                <a:lnTo>
                  <a:pt x="36" y="35"/>
                </a:lnTo>
                <a:lnTo>
                  <a:pt x="30" y="30"/>
                </a:lnTo>
                <a:lnTo>
                  <a:pt x="27" y="24"/>
                </a:lnTo>
                <a:lnTo>
                  <a:pt x="27" y="24"/>
                </a:lnTo>
                <a:lnTo>
                  <a:pt x="21" y="16"/>
                </a:lnTo>
                <a:lnTo>
                  <a:pt x="17" y="13"/>
                </a:lnTo>
                <a:lnTo>
                  <a:pt x="12" y="7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2" y="1"/>
                </a:lnTo>
                <a:lnTo>
                  <a:pt x="2" y="13"/>
                </a:lnTo>
                <a:lnTo>
                  <a:pt x="2" y="13"/>
                </a:lnTo>
                <a:lnTo>
                  <a:pt x="0" y="24"/>
                </a:lnTo>
                <a:lnTo>
                  <a:pt x="0" y="35"/>
                </a:lnTo>
                <a:lnTo>
                  <a:pt x="0" y="35"/>
                </a:lnTo>
                <a:lnTo>
                  <a:pt x="2" y="39"/>
                </a:lnTo>
                <a:lnTo>
                  <a:pt x="6" y="41"/>
                </a:lnTo>
                <a:lnTo>
                  <a:pt x="6" y="41"/>
                </a:lnTo>
                <a:lnTo>
                  <a:pt x="15" y="43"/>
                </a:lnTo>
                <a:lnTo>
                  <a:pt x="17" y="43"/>
                </a:lnTo>
                <a:lnTo>
                  <a:pt x="17" y="43"/>
                </a:lnTo>
                <a:lnTo>
                  <a:pt x="29" y="43"/>
                </a:lnTo>
                <a:lnTo>
                  <a:pt x="40" y="45"/>
                </a:lnTo>
                <a:lnTo>
                  <a:pt x="40" y="45"/>
                </a:lnTo>
                <a:lnTo>
                  <a:pt x="42" y="45"/>
                </a:lnTo>
                <a:lnTo>
                  <a:pt x="42" y="41"/>
                </a:lnTo>
                <a:lnTo>
                  <a:pt x="4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Freeform 1130"/>
          <p:cNvSpPr>
            <a:spLocks/>
          </p:cNvSpPr>
          <p:nvPr/>
        </p:nvSpPr>
        <p:spPr bwMode="auto">
          <a:xfrm>
            <a:off x="2167102" y="655742"/>
            <a:ext cx="90499" cy="97460"/>
          </a:xfrm>
          <a:custGeom>
            <a:avLst/>
            <a:gdLst>
              <a:gd name="T0" fmla="*/ 26 w 26"/>
              <a:gd name="T1" fmla="*/ 2 h 28"/>
              <a:gd name="T2" fmla="*/ 26 w 26"/>
              <a:gd name="T3" fmla="*/ 2 h 28"/>
              <a:gd name="T4" fmla="*/ 23 w 26"/>
              <a:gd name="T5" fmla="*/ 0 h 28"/>
              <a:gd name="T6" fmla="*/ 21 w 26"/>
              <a:gd name="T7" fmla="*/ 2 h 28"/>
              <a:gd name="T8" fmla="*/ 21 w 26"/>
              <a:gd name="T9" fmla="*/ 2 h 28"/>
              <a:gd name="T10" fmla="*/ 19 w 26"/>
              <a:gd name="T11" fmla="*/ 4 h 28"/>
              <a:gd name="T12" fmla="*/ 13 w 26"/>
              <a:gd name="T13" fmla="*/ 6 h 28"/>
              <a:gd name="T14" fmla="*/ 13 w 26"/>
              <a:gd name="T15" fmla="*/ 6 h 28"/>
              <a:gd name="T16" fmla="*/ 6 w 26"/>
              <a:gd name="T17" fmla="*/ 8 h 28"/>
              <a:gd name="T18" fmla="*/ 0 w 26"/>
              <a:gd name="T19" fmla="*/ 10 h 28"/>
              <a:gd name="T20" fmla="*/ 4 w 26"/>
              <a:gd name="T21" fmla="*/ 13 h 28"/>
              <a:gd name="T22" fmla="*/ 4 w 26"/>
              <a:gd name="T23" fmla="*/ 13 h 28"/>
              <a:gd name="T24" fmla="*/ 8 w 26"/>
              <a:gd name="T25" fmla="*/ 12 h 28"/>
              <a:gd name="T26" fmla="*/ 13 w 26"/>
              <a:gd name="T27" fmla="*/ 10 h 28"/>
              <a:gd name="T28" fmla="*/ 13 w 26"/>
              <a:gd name="T29" fmla="*/ 10 h 28"/>
              <a:gd name="T30" fmla="*/ 15 w 26"/>
              <a:gd name="T31" fmla="*/ 10 h 28"/>
              <a:gd name="T32" fmla="*/ 17 w 26"/>
              <a:gd name="T33" fmla="*/ 13 h 28"/>
              <a:gd name="T34" fmla="*/ 15 w 26"/>
              <a:gd name="T35" fmla="*/ 19 h 28"/>
              <a:gd name="T36" fmla="*/ 15 w 26"/>
              <a:gd name="T37" fmla="*/ 19 h 28"/>
              <a:gd name="T38" fmla="*/ 13 w 26"/>
              <a:gd name="T39" fmla="*/ 25 h 28"/>
              <a:gd name="T40" fmla="*/ 15 w 26"/>
              <a:gd name="T41" fmla="*/ 28 h 28"/>
              <a:gd name="T42" fmla="*/ 19 w 26"/>
              <a:gd name="T43" fmla="*/ 21 h 28"/>
              <a:gd name="T44" fmla="*/ 19 w 26"/>
              <a:gd name="T45" fmla="*/ 21 h 28"/>
              <a:gd name="T46" fmla="*/ 21 w 26"/>
              <a:gd name="T47" fmla="*/ 13 h 28"/>
              <a:gd name="T48" fmla="*/ 23 w 26"/>
              <a:gd name="T49" fmla="*/ 8 h 28"/>
              <a:gd name="T50" fmla="*/ 23 w 26"/>
              <a:gd name="T51" fmla="*/ 8 h 28"/>
              <a:gd name="T52" fmla="*/ 25 w 26"/>
              <a:gd name="T53" fmla="*/ 6 h 28"/>
              <a:gd name="T54" fmla="*/ 25 w 26"/>
              <a:gd name="T55" fmla="*/ 6 h 28"/>
              <a:gd name="T56" fmla="*/ 26 w 26"/>
              <a:gd name="T57" fmla="*/ 4 h 28"/>
              <a:gd name="T58" fmla="*/ 26 w 26"/>
              <a:gd name="T59" fmla="*/ 2 h 28"/>
              <a:gd name="T60" fmla="*/ 26 w 26"/>
              <a:gd name="T6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" h="28">
                <a:moveTo>
                  <a:pt x="26" y="2"/>
                </a:moveTo>
                <a:lnTo>
                  <a:pt x="26" y="2"/>
                </a:lnTo>
                <a:lnTo>
                  <a:pt x="23" y="0"/>
                </a:lnTo>
                <a:lnTo>
                  <a:pt x="21" y="2"/>
                </a:lnTo>
                <a:lnTo>
                  <a:pt x="21" y="2"/>
                </a:lnTo>
                <a:lnTo>
                  <a:pt x="19" y="4"/>
                </a:lnTo>
                <a:lnTo>
                  <a:pt x="13" y="6"/>
                </a:lnTo>
                <a:lnTo>
                  <a:pt x="13" y="6"/>
                </a:lnTo>
                <a:lnTo>
                  <a:pt x="6" y="8"/>
                </a:lnTo>
                <a:lnTo>
                  <a:pt x="0" y="10"/>
                </a:lnTo>
                <a:lnTo>
                  <a:pt x="4" y="13"/>
                </a:lnTo>
                <a:lnTo>
                  <a:pt x="4" y="13"/>
                </a:lnTo>
                <a:lnTo>
                  <a:pt x="8" y="12"/>
                </a:lnTo>
                <a:lnTo>
                  <a:pt x="13" y="10"/>
                </a:lnTo>
                <a:lnTo>
                  <a:pt x="13" y="10"/>
                </a:lnTo>
                <a:lnTo>
                  <a:pt x="15" y="10"/>
                </a:lnTo>
                <a:lnTo>
                  <a:pt x="17" y="13"/>
                </a:lnTo>
                <a:lnTo>
                  <a:pt x="15" y="19"/>
                </a:lnTo>
                <a:lnTo>
                  <a:pt x="15" y="19"/>
                </a:lnTo>
                <a:lnTo>
                  <a:pt x="13" y="25"/>
                </a:lnTo>
                <a:lnTo>
                  <a:pt x="15" y="28"/>
                </a:lnTo>
                <a:lnTo>
                  <a:pt x="19" y="21"/>
                </a:lnTo>
                <a:lnTo>
                  <a:pt x="19" y="21"/>
                </a:lnTo>
                <a:lnTo>
                  <a:pt x="21" y="13"/>
                </a:lnTo>
                <a:lnTo>
                  <a:pt x="23" y="8"/>
                </a:lnTo>
                <a:lnTo>
                  <a:pt x="23" y="8"/>
                </a:lnTo>
                <a:lnTo>
                  <a:pt x="25" y="6"/>
                </a:lnTo>
                <a:lnTo>
                  <a:pt x="25" y="6"/>
                </a:lnTo>
                <a:lnTo>
                  <a:pt x="26" y="4"/>
                </a:lnTo>
                <a:lnTo>
                  <a:pt x="26" y="2"/>
                </a:lnTo>
                <a:lnTo>
                  <a:pt x="26" y="2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1131"/>
          <p:cNvSpPr>
            <a:spLocks/>
          </p:cNvSpPr>
          <p:nvPr/>
        </p:nvSpPr>
        <p:spPr bwMode="auto">
          <a:xfrm>
            <a:off x="2292406" y="690547"/>
            <a:ext cx="135749" cy="128787"/>
          </a:xfrm>
          <a:custGeom>
            <a:avLst/>
            <a:gdLst>
              <a:gd name="T0" fmla="*/ 2 w 39"/>
              <a:gd name="T1" fmla="*/ 5 h 37"/>
              <a:gd name="T2" fmla="*/ 33 w 39"/>
              <a:gd name="T3" fmla="*/ 5 h 37"/>
              <a:gd name="T4" fmla="*/ 33 w 39"/>
              <a:gd name="T5" fmla="*/ 35 h 37"/>
              <a:gd name="T6" fmla="*/ 33 w 39"/>
              <a:gd name="T7" fmla="*/ 35 h 37"/>
              <a:gd name="T8" fmla="*/ 33 w 39"/>
              <a:gd name="T9" fmla="*/ 37 h 37"/>
              <a:gd name="T10" fmla="*/ 35 w 39"/>
              <a:gd name="T11" fmla="*/ 37 h 37"/>
              <a:gd name="T12" fmla="*/ 35 w 39"/>
              <a:gd name="T13" fmla="*/ 37 h 37"/>
              <a:gd name="T14" fmla="*/ 39 w 39"/>
              <a:gd name="T15" fmla="*/ 37 h 37"/>
              <a:gd name="T16" fmla="*/ 39 w 39"/>
              <a:gd name="T17" fmla="*/ 35 h 37"/>
              <a:gd name="T18" fmla="*/ 39 w 39"/>
              <a:gd name="T19" fmla="*/ 2 h 37"/>
              <a:gd name="T20" fmla="*/ 39 w 39"/>
              <a:gd name="T21" fmla="*/ 2 h 37"/>
              <a:gd name="T22" fmla="*/ 39 w 39"/>
              <a:gd name="T23" fmla="*/ 0 h 37"/>
              <a:gd name="T24" fmla="*/ 39 w 39"/>
              <a:gd name="T25" fmla="*/ 0 h 37"/>
              <a:gd name="T26" fmla="*/ 35 w 39"/>
              <a:gd name="T27" fmla="*/ 0 h 37"/>
              <a:gd name="T28" fmla="*/ 2 w 39"/>
              <a:gd name="T29" fmla="*/ 0 h 37"/>
              <a:gd name="T30" fmla="*/ 2 w 39"/>
              <a:gd name="T31" fmla="*/ 0 h 37"/>
              <a:gd name="T32" fmla="*/ 0 w 39"/>
              <a:gd name="T33" fmla="*/ 0 h 37"/>
              <a:gd name="T34" fmla="*/ 0 w 39"/>
              <a:gd name="T35" fmla="*/ 2 h 37"/>
              <a:gd name="T36" fmla="*/ 0 w 39"/>
              <a:gd name="T37" fmla="*/ 2 h 37"/>
              <a:gd name="T38" fmla="*/ 0 w 39"/>
              <a:gd name="T39" fmla="*/ 3 h 37"/>
              <a:gd name="T40" fmla="*/ 2 w 39"/>
              <a:gd name="T41" fmla="*/ 5 h 37"/>
              <a:gd name="T42" fmla="*/ 2 w 39"/>
              <a:gd name="T43" fmla="*/ 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7">
                <a:moveTo>
                  <a:pt x="2" y="5"/>
                </a:moveTo>
                <a:lnTo>
                  <a:pt x="33" y="5"/>
                </a:lnTo>
                <a:lnTo>
                  <a:pt x="33" y="35"/>
                </a:lnTo>
                <a:lnTo>
                  <a:pt x="33" y="35"/>
                </a:lnTo>
                <a:lnTo>
                  <a:pt x="33" y="37"/>
                </a:lnTo>
                <a:lnTo>
                  <a:pt x="35" y="37"/>
                </a:lnTo>
                <a:lnTo>
                  <a:pt x="35" y="37"/>
                </a:lnTo>
                <a:lnTo>
                  <a:pt x="39" y="37"/>
                </a:lnTo>
                <a:lnTo>
                  <a:pt x="39" y="35"/>
                </a:lnTo>
                <a:lnTo>
                  <a:pt x="39" y="2"/>
                </a:lnTo>
                <a:lnTo>
                  <a:pt x="39" y="2"/>
                </a:lnTo>
                <a:lnTo>
                  <a:pt x="39" y="0"/>
                </a:lnTo>
                <a:lnTo>
                  <a:pt x="39" y="0"/>
                </a:lnTo>
                <a:lnTo>
                  <a:pt x="35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3"/>
                </a:lnTo>
                <a:lnTo>
                  <a:pt x="2" y="5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1132"/>
          <p:cNvSpPr>
            <a:spLocks/>
          </p:cNvSpPr>
          <p:nvPr/>
        </p:nvSpPr>
        <p:spPr bwMode="auto">
          <a:xfrm>
            <a:off x="2128813" y="871544"/>
            <a:ext cx="135749" cy="132265"/>
          </a:xfrm>
          <a:custGeom>
            <a:avLst/>
            <a:gdLst>
              <a:gd name="T0" fmla="*/ 37 w 39"/>
              <a:gd name="T1" fmla="*/ 32 h 38"/>
              <a:gd name="T2" fmla="*/ 6 w 39"/>
              <a:gd name="T3" fmla="*/ 32 h 38"/>
              <a:gd name="T4" fmla="*/ 6 w 39"/>
              <a:gd name="T5" fmla="*/ 4 h 38"/>
              <a:gd name="T6" fmla="*/ 6 w 39"/>
              <a:gd name="T7" fmla="*/ 4 h 38"/>
              <a:gd name="T8" fmla="*/ 6 w 39"/>
              <a:gd name="T9" fmla="*/ 2 h 38"/>
              <a:gd name="T10" fmla="*/ 4 w 39"/>
              <a:gd name="T11" fmla="*/ 0 h 38"/>
              <a:gd name="T12" fmla="*/ 4 w 39"/>
              <a:gd name="T13" fmla="*/ 0 h 38"/>
              <a:gd name="T14" fmla="*/ 2 w 39"/>
              <a:gd name="T15" fmla="*/ 2 h 38"/>
              <a:gd name="T16" fmla="*/ 0 w 39"/>
              <a:gd name="T17" fmla="*/ 4 h 38"/>
              <a:gd name="T18" fmla="*/ 0 w 39"/>
              <a:gd name="T19" fmla="*/ 36 h 38"/>
              <a:gd name="T20" fmla="*/ 0 w 39"/>
              <a:gd name="T21" fmla="*/ 36 h 38"/>
              <a:gd name="T22" fmla="*/ 2 w 39"/>
              <a:gd name="T23" fmla="*/ 38 h 38"/>
              <a:gd name="T24" fmla="*/ 2 w 39"/>
              <a:gd name="T25" fmla="*/ 38 h 38"/>
              <a:gd name="T26" fmla="*/ 4 w 39"/>
              <a:gd name="T27" fmla="*/ 38 h 38"/>
              <a:gd name="T28" fmla="*/ 37 w 39"/>
              <a:gd name="T29" fmla="*/ 38 h 38"/>
              <a:gd name="T30" fmla="*/ 37 w 39"/>
              <a:gd name="T31" fmla="*/ 38 h 38"/>
              <a:gd name="T32" fmla="*/ 39 w 39"/>
              <a:gd name="T33" fmla="*/ 38 h 38"/>
              <a:gd name="T34" fmla="*/ 39 w 39"/>
              <a:gd name="T35" fmla="*/ 36 h 38"/>
              <a:gd name="T36" fmla="*/ 39 w 39"/>
              <a:gd name="T37" fmla="*/ 36 h 38"/>
              <a:gd name="T38" fmla="*/ 39 w 39"/>
              <a:gd name="T39" fmla="*/ 34 h 38"/>
              <a:gd name="T40" fmla="*/ 37 w 39"/>
              <a:gd name="T41" fmla="*/ 32 h 38"/>
              <a:gd name="T42" fmla="*/ 37 w 39"/>
              <a:gd name="T43" fmla="*/ 3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" h="38">
                <a:moveTo>
                  <a:pt x="37" y="32"/>
                </a:moveTo>
                <a:lnTo>
                  <a:pt x="6" y="32"/>
                </a:lnTo>
                <a:lnTo>
                  <a:pt x="6" y="4"/>
                </a:lnTo>
                <a:lnTo>
                  <a:pt x="6" y="4"/>
                </a:lnTo>
                <a:lnTo>
                  <a:pt x="6" y="2"/>
                </a:ln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6"/>
                </a:lnTo>
                <a:lnTo>
                  <a:pt x="0" y="36"/>
                </a:lnTo>
                <a:lnTo>
                  <a:pt x="2" y="38"/>
                </a:lnTo>
                <a:lnTo>
                  <a:pt x="2" y="38"/>
                </a:lnTo>
                <a:lnTo>
                  <a:pt x="4" y="38"/>
                </a:lnTo>
                <a:lnTo>
                  <a:pt x="37" y="38"/>
                </a:lnTo>
                <a:lnTo>
                  <a:pt x="37" y="38"/>
                </a:lnTo>
                <a:lnTo>
                  <a:pt x="39" y="38"/>
                </a:lnTo>
                <a:lnTo>
                  <a:pt x="39" y="36"/>
                </a:lnTo>
                <a:lnTo>
                  <a:pt x="39" y="36"/>
                </a:lnTo>
                <a:lnTo>
                  <a:pt x="39" y="34"/>
                </a:lnTo>
                <a:lnTo>
                  <a:pt x="37" y="32"/>
                </a:lnTo>
                <a:lnTo>
                  <a:pt x="37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1133"/>
          <p:cNvSpPr>
            <a:spLocks noEditPoints="1"/>
          </p:cNvSpPr>
          <p:nvPr/>
        </p:nvSpPr>
        <p:spPr bwMode="auto">
          <a:xfrm>
            <a:off x="2278483" y="864583"/>
            <a:ext cx="170554" cy="132265"/>
          </a:xfrm>
          <a:custGeom>
            <a:avLst/>
            <a:gdLst>
              <a:gd name="T0" fmla="*/ 47 w 49"/>
              <a:gd name="T1" fmla="*/ 0 h 38"/>
              <a:gd name="T2" fmla="*/ 4 w 49"/>
              <a:gd name="T3" fmla="*/ 0 h 38"/>
              <a:gd name="T4" fmla="*/ 4 w 49"/>
              <a:gd name="T5" fmla="*/ 0 h 38"/>
              <a:gd name="T6" fmla="*/ 2 w 49"/>
              <a:gd name="T7" fmla="*/ 2 h 38"/>
              <a:gd name="T8" fmla="*/ 0 w 49"/>
              <a:gd name="T9" fmla="*/ 4 h 38"/>
              <a:gd name="T10" fmla="*/ 0 w 49"/>
              <a:gd name="T11" fmla="*/ 34 h 38"/>
              <a:gd name="T12" fmla="*/ 0 w 49"/>
              <a:gd name="T13" fmla="*/ 34 h 38"/>
              <a:gd name="T14" fmla="*/ 2 w 49"/>
              <a:gd name="T15" fmla="*/ 36 h 38"/>
              <a:gd name="T16" fmla="*/ 4 w 49"/>
              <a:gd name="T17" fmla="*/ 38 h 38"/>
              <a:gd name="T18" fmla="*/ 47 w 49"/>
              <a:gd name="T19" fmla="*/ 38 h 38"/>
              <a:gd name="T20" fmla="*/ 47 w 49"/>
              <a:gd name="T21" fmla="*/ 38 h 38"/>
              <a:gd name="T22" fmla="*/ 49 w 49"/>
              <a:gd name="T23" fmla="*/ 36 h 38"/>
              <a:gd name="T24" fmla="*/ 49 w 49"/>
              <a:gd name="T25" fmla="*/ 34 h 38"/>
              <a:gd name="T26" fmla="*/ 49 w 49"/>
              <a:gd name="T27" fmla="*/ 4 h 38"/>
              <a:gd name="T28" fmla="*/ 49 w 49"/>
              <a:gd name="T29" fmla="*/ 4 h 38"/>
              <a:gd name="T30" fmla="*/ 49 w 49"/>
              <a:gd name="T31" fmla="*/ 2 h 38"/>
              <a:gd name="T32" fmla="*/ 47 w 49"/>
              <a:gd name="T33" fmla="*/ 0 h 38"/>
              <a:gd name="T34" fmla="*/ 47 w 49"/>
              <a:gd name="T35" fmla="*/ 0 h 38"/>
              <a:gd name="T36" fmla="*/ 41 w 49"/>
              <a:gd name="T37" fmla="*/ 28 h 38"/>
              <a:gd name="T38" fmla="*/ 41 w 49"/>
              <a:gd name="T39" fmla="*/ 28 h 38"/>
              <a:gd name="T40" fmla="*/ 39 w 49"/>
              <a:gd name="T41" fmla="*/ 30 h 38"/>
              <a:gd name="T42" fmla="*/ 11 w 49"/>
              <a:gd name="T43" fmla="*/ 30 h 38"/>
              <a:gd name="T44" fmla="*/ 11 w 49"/>
              <a:gd name="T45" fmla="*/ 30 h 38"/>
              <a:gd name="T46" fmla="*/ 9 w 49"/>
              <a:gd name="T47" fmla="*/ 28 h 38"/>
              <a:gd name="T48" fmla="*/ 9 w 49"/>
              <a:gd name="T49" fmla="*/ 10 h 38"/>
              <a:gd name="T50" fmla="*/ 9 w 49"/>
              <a:gd name="T51" fmla="*/ 10 h 38"/>
              <a:gd name="T52" fmla="*/ 11 w 49"/>
              <a:gd name="T53" fmla="*/ 8 h 38"/>
              <a:gd name="T54" fmla="*/ 39 w 49"/>
              <a:gd name="T55" fmla="*/ 8 h 38"/>
              <a:gd name="T56" fmla="*/ 39 w 49"/>
              <a:gd name="T57" fmla="*/ 8 h 38"/>
              <a:gd name="T58" fmla="*/ 41 w 49"/>
              <a:gd name="T59" fmla="*/ 10 h 38"/>
              <a:gd name="T60" fmla="*/ 41 w 49"/>
              <a:gd name="T61" fmla="*/ 2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" h="38">
                <a:moveTo>
                  <a:pt x="47" y="0"/>
                </a:moveTo>
                <a:lnTo>
                  <a:pt x="4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4"/>
                </a:lnTo>
                <a:lnTo>
                  <a:pt x="0" y="34"/>
                </a:lnTo>
                <a:lnTo>
                  <a:pt x="2" y="36"/>
                </a:lnTo>
                <a:lnTo>
                  <a:pt x="4" y="38"/>
                </a:lnTo>
                <a:lnTo>
                  <a:pt x="47" y="38"/>
                </a:lnTo>
                <a:lnTo>
                  <a:pt x="47" y="38"/>
                </a:lnTo>
                <a:lnTo>
                  <a:pt x="49" y="36"/>
                </a:lnTo>
                <a:lnTo>
                  <a:pt x="49" y="34"/>
                </a:lnTo>
                <a:lnTo>
                  <a:pt x="49" y="4"/>
                </a:lnTo>
                <a:lnTo>
                  <a:pt x="49" y="4"/>
                </a:lnTo>
                <a:lnTo>
                  <a:pt x="49" y="2"/>
                </a:lnTo>
                <a:lnTo>
                  <a:pt x="47" y="0"/>
                </a:lnTo>
                <a:lnTo>
                  <a:pt x="47" y="0"/>
                </a:lnTo>
                <a:close/>
                <a:moveTo>
                  <a:pt x="41" y="28"/>
                </a:moveTo>
                <a:lnTo>
                  <a:pt x="41" y="28"/>
                </a:lnTo>
                <a:lnTo>
                  <a:pt x="39" y="30"/>
                </a:lnTo>
                <a:lnTo>
                  <a:pt x="11" y="30"/>
                </a:lnTo>
                <a:lnTo>
                  <a:pt x="11" y="30"/>
                </a:lnTo>
                <a:lnTo>
                  <a:pt x="9" y="28"/>
                </a:lnTo>
                <a:lnTo>
                  <a:pt x="9" y="10"/>
                </a:lnTo>
                <a:lnTo>
                  <a:pt x="9" y="10"/>
                </a:lnTo>
                <a:lnTo>
                  <a:pt x="11" y="8"/>
                </a:lnTo>
                <a:lnTo>
                  <a:pt x="39" y="8"/>
                </a:lnTo>
                <a:lnTo>
                  <a:pt x="39" y="8"/>
                </a:lnTo>
                <a:lnTo>
                  <a:pt x="41" y="10"/>
                </a:lnTo>
                <a:lnTo>
                  <a:pt x="41" y="28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Freeform 1134"/>
          <p:cNvSpPr>
            <a:spLocks/>
          </p:cNvSpPr>
          <p:nvPr/>
        </p:nvSpPr>
        <p:spPr bwMode="auto">
          <a:xfrm>
            <a:off x="2323731" y="1003810"/>
            <a:ext cx="83537" cy="17404"/>
          </a:xfrm>
          <a:custGeom>
            <a:avLst/>
            <a:gdLst>
              <a:gd name="T0" fmla="*/ 24 w 24"/>
              <a:gd name="T1" fmla="*/ 3 h 5"/>
              <a:gd name="T2" fmla="*/ 24 w 24"/>
              <a:gd name="T3" fmla="*/ 3 h 5"/>
              <a:gd name="T4" fmla="*/ 23 w 24"/>
              <a:gd name="T5" fmla="*/ 5 h 5"/>
              <a:gd name="T6" fmla="*/ 21 w 24"/>
              <a:gd name="T7" fmla="*/ 5 h 5"/>
              <a:gd name="T8" fmla="*/ 4 w 24"/>
              <a:gd name="T9" fmla="*/ 5 h 5"/>
              <a:gd name="T10" fmla="*/ 4 w 24"/>
              <a:gd name="T11" fmla="*/ 5 h 5"/>
              <a:gd name="T12" fmla="*/ 2 w 24"/>
              <a:gd name="T13" fmla="*/ 5 h 5"/>
              <a:gd name="T14" fmla="*/ 0 w 24"/>
              <a:gd name="T15" fmla="*/ 3 h 5"/>
              <a:gd name="T16" fmla="*/ 0 w 24"/>
              <a:gd name="T17" fmla="*/ 1 h 5"/>
              <a:gd name="T18" fmla="*/ 0 w 24"/>
              <a:gd name="T19" fmla="*/ 1 h 5"/>
              <a:gd name="T20" fmla="*/ 2 w 24"/>
              <a:gd name="T21" fmla="*/ 0 h 5"/>
              <a:gd name="T22" fmla="*/ 4 w 24"/>
              <a:gd name="T23" fmla="*/ 0 h 5"/>
              <a:gd name="T24" fmla="*/ 21 w 24"/>
              <a:gd name="T25" fmla="*/ 0 h 5"/>
              <a:gd name="T26" fmla="*/ 21 w 24"/>
              <a:gd name="T27" fmla="*/ 0 h 5"/>
              <a:gd name="T28" fmla="*/ 23 w 24"/>
              <a:gd name="T29" fmla="*/ 0 h 5"/>
              <a:gd name="T30" fmla="*/ 24 w 24"/>
              <a:gd name="T31" fmla="*/ 1 h 5"/>
              <a:gd name="T32" fmla="*/ 24 w 24"/>
              <a:gd name="T33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5">
                <a:moveTo>
                  <a:pt x="24" y="3"/>
                </a:moveTo>
                <a:lnTo>
                  <a:pt x="24" y="3"/>
                </a:lnTo>
                <a:lnTo>
                  <a:pt x="23" y="5"/>
                </a:lnTo>
                <a:lnTo>
                  <a:pt x="21" y="5"/>
                </a:lnTo>
                <a:lnTo>
                  <a:pt x="4" y="5"/>
                </a:lnTo>
                <a:lnTo>
                  <a:pt x="4" y="5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lnTo>
                  <a:pt x="4" y="0"/>
                </a:lnTo>
                <a:lnTo>
                  <a:pt x="21" y="0"/>
                </a:lnTo>
                <a:lnTo>
                  <a:pt x="21" y="0"/>
                </a:lnTo>
                <a:lnTo>
                  <a:pt x="23" y="0"/>
                </a:lnTo>
                <a:lnTo>
                  <a:pt x="24" y="1"/>
                </a:lnTo>
                <a:lnTo>
                  <a:pt x="24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7" name="Freeform 1135"/>
          <p:cNvSpPr>
            <a:spLocks/>
          </p:cNvSpPr>
          <p:nvPr/>
        </p:nvSpPr>
        <p:spPr bwMode="auto">
          <a:xfrm>
            <a:off x="7033107" y="2820731"/>
            <a:ext cx="403760" cy="229725"/>
          </a:xfrm>
          <a:custGeom>
            <a:avLst/>
            <a:gdLst>
              <a:gd name="T0" fmla="*/ 36 w 116"/>
              <a:gd name="T1" fmla="*/ 6 h 66"/>
              <a:gd name="T2" fmla="*/ 36 w 116"/>
              <a:gd name="T3" fmla="*/ 6 h 66"/>
              <a:gd name="T4" fmla="*/ 13 w 116"/>
              <a:gd name="T5" fmla="*/ 38 h 66"/>
              <a:gd name="T6" fmla="*/ 2 w 116"/>
              <a:gd name="T7" fmla="*/ 51 h 66"/>
              <a:gd name="T8" fmla="*/ 2 w 116"/>
              <a:gd name="T9" fmla="*/ 51 h 66"/>
              <a:gd name="T10" fmla="*/ 0 w 116"/>
              <a:gd name="T11" fmla="*/ 56 h 66"/>
              <a:gd name="T12" fmla="*/ 0 w 116"/>
              <a:gd name="T13" fmla="*/ 62 h 66"/>
              <a:gd name="T14" fmla="*/ 4 w 116"/>
              <a:gd name="T15" fmla="*/ 66 h 66"/>
              <a:gd name="T16" fmla="*/ 9 w 116"/>
              <a:gd name="T17" fmla="*/ 66 h 66"/>
              <a:gd name="T18" fmla="*/ 39 w 116"/>
              <a:gd name="T19" fmla="*/ 66 h 66"/>
              <a:gd name="T20" fmla="*/ 39 w 116"/>
              <a:gd name="T21" fmla="*/ 66 h 66"/>
              <a:gd name="T22" fmla="*/ 77 w 116"/>
              <a:gd name="T23" fmla="*/ 66 h 66"/>
              <a:gd name="T24" fmla="*/ 105 w 116"/>
              <a:gd name="T25" fmla="*/ 66 h 66"/>
              <a:gd name="T26" fmla="*/ 105 w 116"/>
              <a:gd name="T27" fmla="*/ 66 h 66"/>
              <a:gd name="T28" fmla="*/ 112 w 116"/>
              <a:gd name="T29" fmla="*/ 66 h 66"/>
              <a:gd name="T30" fmla="*/ 114 w 116"/>
              <a:gd name="T31" fmla="*/ 62 h 66"/>
              <a:gd name="T32" fmla="*/ 116 w 116"/>
              <a:gd name="T33" fmla="*/ 56 h 66"/>
              <a:gd name="T34" fmla="*/ 112 w 116"/>
              <a:gd name="T35" fmla="*/ 51 h 66"/>
              <a:gd name="T36" fmla="*/ 103 w 116"/>
              <a:gd name="T37" fmla="*/ 38 h 66"/>
              <a:gd name="T38" fmla="*/ 103 w 116"/>
              <a:gd name="T39" fmla="*/ 38 h 66"/>
              <a:gd name="T40" fmla="*/ 79 w 116"/>
              <a:gd name="T41" fmla="*/ 6 h 66"/>
              <a:gd name="T42" fmla="*/ 77 w 116"/>
              <a:gd name="T43" fmla="*/ 4 h 66"/>
              <a:gd name="T44" fmla="*/ 41 w 116"/>
              <a:gd name="T45" fmla="*/ 0 h 66"/>
              <a:gd name="T46" fmla="*/ 36 w 116"/>
              <a:gd name="T47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6" h="66">
                <a:moveTo>
                  <a:pt x="36" y="6"/>
                </a:moveTo>
                <a:lnTo>
                  <a:pt x="36" y="6"/>
                </a:lnTo>
                <a:lnTo>
                  <a:pt x="13" y="38"/>
                </a:lnTo>
                <a:lnTo>
                  <a:pt x="2" y="51"/>
                </a:lnTo>
                <a:lnTo>
                  <a:pt x="2" y="51"/>
                </a:lnTo>
                <a:lnTo>
                  <a:pt x="0" y="56"/>
                </a:lnTo>
                <a:lnTo>
                  <a:pt x="0" y="62"/>
                </a:lnTo>
                <a:lnTo>
                  <a:pt x="4" y="66"/>
                </a:lnTo>
                <a:lnTo>
                  <a:pt x="9" y="66"/>
                </a:lnTo>
                <a:lnTo>
                  <a:pt x="39" y="66"/>
                </a:lnTo>
                <a:lnTo>
                  <a:pt x="39" y="66"/>
                </a:lnTo>
                <a:lnTo>
                  <a:pt x="77" y="66"/>
                </a:lnTo>
                <a:lnTo>
                  <a:pt x="105" y="66"/>
                </a:lnTo>
                <a:lnTo>
                  <a:pt x="105" y="66"/>
                </a:lnTo>
                <a:lnTo>
                  <a:pt x="112" y="66"/>
                </a:lnTo>
                <a:lnTo>
                  <a:pt x="114" y="62"/>
                </a:lnTo>
                <a:lnTo>
                  <a:pt x="116" y="56"/>
                </a:lnTo>
                <a:lnTo>
                  <a:pt x="112" y="51"/>
                </a:lnTo>
                <a:lnTo>
                  <a:pt x="103" y="38"/>
                </a:lnTo>
                <a:lnTo>
                  <a:pt x="103" y="38"/>
                </a:lnTo>
                <a:lnTo>
                  <a:pt x="79" y="6"/>
                </a:lnTo>
                <a:lnTo>
                  <a:pt x="77" y="4"/>
                </a:lnTo>
                <a:lnTo>
                  <a:pt x="41" y="0"/>
                </a:lnTo>
                <a:lnTo>
                  <a:pt x="36" y="6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8" name="Freeform 1136"/>
          <p:cNvSpPr>
            <a:spLocks/>
          </p:cNvSpPr>
          <p:nvPr/>
        </p:nvSpPr>
        <p:spPr bwMode="auto">
          <a:xfrm>
            <a:off x="7109683" y="2253377"/>
            <a:ext cx="529065" cy="581277"/>
          </a:xfrm>
          <a:custGeom>
            <a:avLst/>
            <a:gdLst>
              <a:gd name="T0" fmla="*/ 148 w 152"/>
              <a:gd name="T1" fmla="*/ 154 h 167"/>
              <a:gd name="T2" fmla="*/ 128 w 152"/>
              <a:gd name="T3" fmla="*/ 130 h 167"/>
              <a:gd name="T4" fmla="*/ 111 w 152"/>
              <a:gd name="T5" fmla="*/ 111 h 167"/>
              <a:gd name="T6" fmla="*/ 98 w 152"/>
              <a:gd name="T7" fmla="*/ 94 h 167"/>
              <a:gd name="T8" fmla="*/ 98 w 152"/>
              <a:gd name="T9" fmla="*/ 94 h 167"/>
              <a:gd name="T10" fmla="*/ 74 w 152"/>
              <a:gd name="T11" fmla="*/ 66 h 167"/>
              <a:gd name="T12" fmla="*/ 59 w 152"/>
              <a:gd name="T13" fmla="*/ 49 h 167"/>
              <a:gd name="T14" fmla="*/ 44 w 152"/>
              <a:gd name="T15" fmla="*/ 32 h 167"/>
              <a:gd name="T16" fmla="*/ 21 w 152"/>
              <a:gd name="T17" fmla="*/ 4 h 167"/>
              <a:gd name="T18" fmla="*/ 21 w 152"/>
              <a:gd name="T19" fmla="*/ 4 h 167"/>
              <a:gd name="T20" fmla="*/ 15 w 152"/>
              <a:gd name="T21" fmla="*/ 0 h 167"/>
              <a:gd name="T22" fmla="*/ 12 w 152"/>
              <a:gd name="T23" fmla="*/ 0 h 167"/>
              <a:gd name="T24" fmla="*/ 8 w 152"/>
              <a:gd name="T25" fmla="*/ 2 h 167"/>
              <a:gd name="T26" fmla="*/ 8 w 152"/>
              <a:gd name="T27" fmla="*/ 10 h 167"/>
              <a:gd name="T28" fmla="*/ 4 w 152"/>
              <a:gd name="T29" fmla="*/ 53 h 167"/>
              <a:gd name="T30" fmla="*/ 4 w 152"/>
              <a:gd name="T31" fmla="*/ 53 h 167"/>
              <a:gd name="T32" fmla="*/ 2 w 152"/>
              <a:gd name="T33" fmla="*/ 90 h 167"/>
              <a:gd name="T34" fmla="*/ 0 w 152"/>
              <a:gd name="T35" fmla="*/ 133 h 167"/>
              <a:gd name="T36" fmla="*/ 0 w 152"/>
              <a:gd name="T37" fmla="*/ 133 h 167"/>
              <a:gd name="T38" fmla="*/ 2 w 152"/>
              <a:gd name="T39" fmla="*/ 141 h 167"/>
              <a:gd name="T40" fmla="*/ 6 w 152"/>
              <a:gd name="T41" fmla="*/ 148 h 167"/>
              <a:gd name="T42" fmla="*/ 12 w 152"/>
              <a:gd name="T43" fmla="*/ 152 h 167"/>
              <a:gd name="T44" fmla="*/ 17 w 152"/>
              <a:gd name="T45" fmla="*/ 156 h 167"/>
              <a:gd name="T46" fmla="*/ 19 w 152"/>
              <a:gd name="T47" fmla="*/ 156 h 167"/>
              <a:gd name="T48" fmla="*/ 55 w 152"/>
              <a:gd name="T49" fmla="*/ 160 h 167"/>
              <a:gd name="T50" fmla="*/ 62 w 152"/>
              <a:gd name="T51" fmla="*/ 160 h 167"/>
              <a:gd name="T52" fmla="*/ 62 w 152"/>
              <a:gd name="T53" fmla="*/ 160 h 167"/>
              <a:gd name="T54" fmla="*/ 100 w 152"/>
              <a:gd name="T55" fmla="*/ 163 h 167"/>
              <a:gd name="T56" fmla="*/ 143 w 152"/>
              <a:gd name="T57" fmla="*/ 167 h 167"/>
              <a:gd name="T58" fmla="*/ 143 w 152"/>
              <a:gd name="T59" fmla="*/ 167 h 167"/>
              <a:gd name="T60" fmla="*/ 148 w 152"/>
              <a:gd name="T61" fmla="*/ 167 h 167"/>
              <a:gd name="T62" fmla="*/ 152 w 152"/>
              <a:gd name="T63" fmla="*/ 165 h 167"/>
              <a:gd name="T64" fmla="*/ 152 w 152"/>
              <a:gd name="T65" fmla="*/ 160 h 167"/>
              <a:gd name="T66" fmla="*/ 148 w 152"/>
              <a:gd name="T67" fmla="*/ 154 h 167"/>
              <a:gd name="T68" fmla="*/ 148 w 152"/>
              <a:gd name="T69" fmla="*/ 15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2" h="167">
                <a:moveTo>
                  <a:pt x="148" y="154"/>
                </a:moveTo>
                <a:lnTo>
                  <a:pt x="128" y="130"/>
                </a:lnTo>
                <a:lnTo>
                  <a:pt x="111" y="111"/>
                </a:lnTo>
                <a:lnTo>
                  <a:pt x="98" y="94"/>
                </a:lnTo>
                <a:lnTo>
                  <a:pt x="98" y="94"/>
                </a:lnTo>
                <a:lnTo>
                  <a:pt x="74" y="66"/>
                </a:lnTo>
                <a:lnTo>
                  <a:pt x="59" y="49"/>
                </a:lnTo>
                <a:lnTo>
                  <a:pt x="44" y="32"/>
                </a:lnTo>
                <a:lnTo>
                  <a:pt x="21" y="4"/>
                </a:lnTo>
                <a:lnTo>
                  <a:pt x="21" y="4"/>
                </a:lnTo>
                <a:lnTo>
                  <a:pt x="15" y="0"/>
                </a:lnTo>
                <a:lnTo>
                  <a:pt x="12" y="0"/>
                </a:lnTo>
                <a:lnTo>
                  <a:pt x="8" y="2"/>
                </a:lnTo>
                <a:lnTo>
                  <a:pt x="8" y="10"/>
                </a:lnTo>
                <a:lnTo>
                  <a:pt x="4" y="53"/>
                </a:lnTo>
                <a:lnTo>
                  <a:pt x="4" y="53"/>
                </a:lnTo>
                <a:lnTo>
                  <a:pt x="2" y="90"/>
                </a:lnTo>
                <a:lnTo>
                  <a:pt x="0" y="133"/>
                </a:lnTo>
                <a:lnTo>
                  <a:pt x="0" y="133"/>
                </a:lnTo>
                <a:lnTo>
                  <a:pt x="2" y="141"/>
                </a:lnTo>
                <a:lnTo>
                  <a:pt x="6" y="148"/>
                </a:lnTo>
                <a:lnTo>
                  <a:pt x="12" y="152"/>
                </a:lnTo>
                <a:lnTo>
                  <a:pt x="17" y="156"/>
                </a:lnTo>
                <a:lnTo>
                  <a:pt x="19" y="156"/>
                </a:lnTo>
                <a:lnTo>
                  <a:pt x="55" y="160"/>
                </a:lnTo>
                <a:lnTo>
                  <a:pt x="62" y="160"/>
                </a:lnTo>
                <a:lnTo>
                  <a:pt x="62" y="160"/>
                </a:lnTo>
                <a:lnTo>
                  <a:pt x="100" y="163"/>
                </a:lnTo>
                <a:lnTo>
                  <a:pt x="143" y="167"/>
                </a:lnTo>
                <a:lnTo>
                  <a:pt x="143" y="167"/>
                </a:lnTo>
                <a:lnTo>
                  <a:pt x="148" y="167"/>
                </a:lnTo>
                <a:lnTo>
                  <a:pt x="152" y="165"/>
                </a:lnTo>
                <a:lnTo>
                  <a:pt x="152" y="160"/>
                </a:lnTo>
                <a:lnTo>
                  <a:pt x="148" y="154"/>
                </a:lnTo>
                <a:lnTo>
                  <a:pt x="148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9" name="Freeform 1137"/>
          <p:cNvSpPr>
            <a:spLocks/>
          </p:cNvSpPr>
          <p:nvPr/>
        </p:nvSpPr>
        <p:spPr bwMode="auto">
          <a:xfrm>
            <a:off x="7346370" y="2312550"/>
            <a:ext cx="337629" cy="344590"/>
          </a:xfrm>
          <a:custGeom>
            <a:avLst/>
            <a:gdLst>
              <a:gd name="T0" fmla="*/ 95 w 97"/>
              <a:gd name="T1" fmla="*/ 4 h 99"/>
              <a:gd name="T2" fmla="*/ 95 w 97"/>
              <a:gd name="T3" fmla="*/ 4 h 99"/>
              <a:gd name="T4" fmla="*/ 90 w 97"/>
              <a:gd name="T5" fmla="*/ 0 h 99"/>
              <a:gd name="T6" fmla="*/ 86 w 97"/>
              <a:gd name="T7" fmla="*/ 0 h 99"/>
              <a:gd name="T8" fmla="*/ 80 w 97"/>
              <a:gd name="T9" fmla="*/ 0 h 99"/>
              <a:gd name="T10" fmla="*/ 75 w 97"/>
              <a:gd name="T11" fmla="*/ 4 h 99"/>
              <a:gd name="T12" fmla="*/ 75 w 97"/>
              <a:gd name="T13" fmla="*/ 4 h 99"/>
              <a:gd name="T14" fmla="*/ 69 w 97"/>
              <a:gd name="T15" fmla="*/ 10 h 99"/>
              <a:gd name="T16" fmla="*/ 67 w 97"/>
              <a:gd name="T17" fmla="*/ 15 h 99"/>
              <a:gd name="T18" fmla="*/ 45 w 97"/>
              <a:gd name="T19" fmla="*/ 21 h 99"/>
              <a:gd name="T20" fmla="*/ 45 w 97"/>
              <a:gd name="T21" fmla="*/ 21 h 99"/>
              <a:gd name="T22" fmla="*/ 21 w 97"/>
              <a:gd name="T23" fmla="*/ 26 h 99"/>
              <a:gd name="T24" fmla="*/ 0 w 97"/>
              <a:gd name="T25" fmla="*/ 32 h 99"/>
              <a:gd name="T26" fmla="*/ 11 w 97"/>
              <a:gd name="T27" fmla="*/ 45 h 99"/>
              <a:gd name="T28" fmla="*/ 11 w 97"/>
              <a:gd name="T29" fmla="*/ 45 h 99"/>
              <a:gd name="T30" fmla="*/ 24 w 97"/>
              <a:gd name="T31" fmla="*/ 41 h 99"/>
              <a:gd name="T32" fmla="*/ 50 w 97"/>
              <a:gd name="T33" fmla="*/ 34 h 99"/>
              <a:gd name="T34" fmla="*/ 50 w 97"/>
              <a:gd name="T35" fmla="*/ 34 h 99"/>
              <a:gd name="T36" fmla="*/ 54 w 97"/>
              <a:gd name="T37" fmla="*/ 34 h 99"/>
              <a:gd name="T38" fmla="*/ 58 w 97"/>
              <a:gd name="T39" fmla="*/ 36 h 99"/>
              <a:gd name="T40" fmla="*/ 60 w 97"/>
              <a:gd name="T41" fmla="*/ 39 h 99"/>
              <a:gd name="T42" fmla="*/ 60 w 97"/>
              <a:gd name="T43" fmla="*/ 43 h 99"/>
              <a:gd name="T44" fmla="*/ 52 w 97"/>
              <a:gd name="T45" fmla="*/ 69 h 99"/>
              <a:gd name="T46" fmla="*/ 52 w 97"/>
              <a:gd name="T47" fmla="*/ 69 h 99"/>
              <a:gd name="T48" fmla="*/ 47 w 97"/>
              <a:gd name="T49" fmla="*/ 86 h 99"/>
              <a:gd name="T50" fmla="*/ 58 w 97"/>
              <a:gd name="T51" fmla="*/ 99 h 99"/>
              <a:gd name="T52" fmla="*/ 65 w 97"/>
              <a:gd name="T53" fmla="*/ 75 h 99"/>
              <a:gd name="T54" fmla="*/ 65 w 97"/>
              <a:gd name="T55" fmla="*/ 75 h 99"/>
              <a:gd name="T56" fmla="*/ 73 w 97"/>
              <a:gd name="T57" fmla="*/ 49 h 99"/>
              <a:gd name="T58" fmla="*/ 79 w 97"/>
              <a:gd name="T59" fmla="*/ 28 h 99"/>
              <a:gd name="T60" fmla="*/ 79 w 97"/>
              <a:gd name="T61" fmla="*/ 28 h 99"/>
              <a:gd name="T62" fmla="*/ 84 w 97"/>
              <a:gd name="T63" fmla="*/ 26 h 99"/>
              <a:gd name="T64" fmla="*/ 90 w 97"/>
              <a:gd name="T65" fmla="*/ 23 h 99"/>
              <a:gd name="T66" fmla="*/ 90 w 97"/>
              <a:gd name="T67" fmla="*/ 23 h 99"/>
              <a:gd name="T68" fmla="*/ 95 w 97"/>
              <a:gd name="T69" fmla="*/ 19 h 99"/>
              <a:gd name="T70" fmla="*/ 97 w 97"/>
              <a:gd name="T71" fmla="*/ 13 h 99"/>
              <a:gd name="T72" fmla="*/ 97 w 97"/>
              <a:gd name="T73" fmla="*/ 8 h 99"/>
              <a:gd name="T74" fmla="*/ 95 w 97"/>
              <a:gd name="T75" fmla="*/ 4 h 99"/>
              <a:gd name="T76" fmla="*/ 95 w 97"/>
              <a:gd name="T77" fmla="*/ 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7" h="99">
                <a:moveTo>
                  <a:pt x="95" y="4"/>
                </a:moveTo>
                <a:lnTo>
                  <a:pt x="95" y="4"/>
                </a:lnTo>
                <a:lnTo>
                  <a:pt x="90" y="0"/>
                </a:lnTo>
                <a:lnTo>
                  <a:pt x="86" y="0"/>
                </a:lnTo>
                <a:lnTo>
                  <a:pt x="80" y="0"/>
                </a:lnTo>
                <a:lnTo>
                  <a:pt x="75" y="4"/>
                </a:lnTo>
                <a:lnTo>
                  <a:pt x="75" y="4"/>
                </a:lnTo>
                <a:lnTo>
                  <a:pt x="69" y="10"/>
                </a:lnTo>
                <a:lnTo>
                  <a:pt x="67" y="15"/>
                </a:lnTo>
                <a:lnTo>
                  <a:pt x="45" y="21"/>
                </a:lnTo>
                <a:lnTo>
                  <a:pt x="45" y="21"/>
                </a:lnTo>
                <a:lnTo>
                  <a:pt x="21" y="26"/>
                </a:lnTo>
                <a:lnTo>
                  <a:pt x="0" y="32"/>
                </a:lnTo>
                <a:lnTo>
                  <a:pt x="11" y="45"/>
                </a:lnTo>
                <a:lnTo>
                  <a:pt x="11" y="45"/>
                </a:lnTo>
                <a:lnTo>
                  <a:pt x="24" y="41"/>
                </a:lnTo>
                <a:lnTo>
                  <a:pt x="50" y="34"/>
                </a:lnTo>
                <a:lnTo>
                  <a:pt x="50" y="34"/>
                </a:lnTo>
                <a:lnTo>
                  <a:pt x="54" y="34"/>
                </a:lnTo>
                <a:lnTo>
                  <a:pt x="58" y="36"/>
                </a:lnTo>
                <a:lnTo>
                  <a:pt x="60" y="39"/>
                </a:lnTo>
                <a:lnTo>
                  <a:pt x="60" y="43"/>
                </a:lnTo>
                <a:lnTo>
                  <a:pt x="52" y="69"/>
                </a:lnTo>
                <a:lnTo>
                  <a:pt x="52" y="69"/>
                </a:lnTo>
                <a:lnTo>
                  <a:pt x="47" y="86"/>
                </a:lnTo>
                <a:lnTo>
                  <a:pt x="58" y="99"/>
                </a:lnTo>
                <a:lnTo>
                  <a:pt x="65" y="75"/>
                </a:lnTo>
                <a:lnTo>
                  <a:pt x="65" y="75"/>
                </a:lnTo>
                <a:lnTo>
                  <a:pt x="73" y="49"/>
                </a:lnTo>
                <a:lnTo>
                  <a:pt x="79" y="28"/>
                </a:lnTo>
                <a:lnTo>
                  <a:pt x="79" y="28"/>
                </a:lnTo>
                <a:lnTo>
                  <a:pt x="84" y="26"/>
                </a:lnTo>
                <a:lnTo>
                  <a:pt x="90" y="23"/>
                </a:lnTo>
                <a:lnTo>
                  <a:pt x="90" y="23"/>
                </a:lnTo>
                <a:lnTo>
                  <a:pt x="95" y="19"/>
                </a:lnTo>
                <a:lnTo>
                  <a:pt x="97" y="13"/>
                </a:lnTo>
                <a:lnTo>
                  <a:pt x="97" y="8"/>
                </a:lnTo>
                <a:lnTo>
                  <a:pt x="95" y="4"/>
                </a:lnTo>
                <a:lnTo>
                  <a:pt x="95" y="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0" name="Freeform 1138"/>
          <p:cNvSpPr>
            <a:spLocks/>
          </p:cNvSpPr>
          <p:nvPr/>
        </p:nvSpPr>
        <p:spPr bwMode="auto">
          <a:xfrm>
            <a:off x="7795378" y="2430893"/>
            <a:ext cx="501220" cy="480335"/>
          </a:xfrm>
          <a:custGeom>
            <a:avLst/>
            <a:gdLst>
              <a:gd name="T0" fmla="*/ 10 w 144"/>
              <a:gd name="T1" fmla="*/ 20 h 138"/>
              <a:gd name="T2" fmla="*/ 124 w 144"/>
              <a:gd name="T3" fmla="*/ 20 h 138"/>
              <a:gd name="T4" fmla="*/ 124 w 144"/>
              <a:gd name="T5" fmla="*/ 127 h 138"/>
              <a:gd name="T6" fmla="*/ 124 w 144"/>
              <a:gd name="T7" fmla="*/ 127 h 138"/>
              <a:gd name="T8" fmla="*/ 124 w 144"/>
              <a:gd name="T9" fmla="*/ 131 h 138"/>
              <a:gd name="T10" fmla="*/ 128 w 144"/>
              <a:gd name="T11" fmla="*/ 135 h 138"/>
              <a:gd name="T12" fmla="*/ 129 w 144"/>
              <a:gd name="T13" fmla="*/ 137 h 138"/>
              <a:gd name="T14" fmla="*/ 133 w 144"/>
              <a:gd name="T15" fmla="*/ 138 h 138"/>
              <a:gd name="T16" fmla="*/ 133 w 144"/>
              <a:gd name="T17" fmla="*/ 138 h 138"/>
              <a:gd name="T18" fmla="*/ 139 w 144"/>
              <a:gd name="T19" fmla="*/ 137 h 138"/>
              <a:gd name="T20" fmla="*/ 141 w 144"/>
              <a:gd name="T21" fmla="*/ 135 h 138"/>
              <a:gd name="T22" fmla="*/ 143 w 144"/>
              <a:gd name="T23" fmla="*/ 131 h 138"/>
              <a:gd name="T24" fmla="*/ 144 w 144"/>
              <a:gd name="T25" fmla="*/ 127 h 138"/>
              <a:gd name="T26" fmla="*/ 144 w 144"/>
              <a:gd name="T27" fmla="*/ 9 h 138"/>
              <a:gd name="T28" fmla="*/ 144 w 144"/>
              <a:gd name="T29" fmla="*/ 9 h 138"/>
              <a:gd name="T30" fmla="*/ 143 w 144"/>
              <a:gd name="T31" fmla="*/ 5 h 138"/>
              <a:gd name="T32" fmla="*/ 141 w 144"/>
              <a:gd name="T33" fmla="*/ 2 h 138"/>
              <a:gd name="T34" fmla="*/ 141 w 144"/>
              <a:gd name="T35" fmla="*/ 2 h 138"/>
              <a:gd name="T36" fmla="*/ 139 w 144"/>
              <a:gd name="T37" fmla="*/ 0 h 138"/>
              <a:gd name="T38" fmla="*/ 133 w 144"/>
              <a:gd name="T39" fmla="*/ 0 h 138"/>
              <a:gd name="T40" fmla="*/ 10 w 144"/>
              <a:gd name="T41" fmla="*/ 0 h 138"/>
              <a:gd name="T42" fmla="*/ 10 w 144"/>
              <a:gd name="T43" fmla="*/ 0 h 138"/>
              <a:gd name="T44" fmla="*/ 6 w 144"/>
              <a:gd name="T45" fmla="*/ 0 h 138"/>
              <a:gd name="T46" fmla="*/ 4 w 144"/>
              <a:gd name="T47" fmla="*/ 2 h 138"/>
              <a:gd name="T48" fmla="*/ 0 w 144"/>
              <a:gd name="T49" fmla="*/ 5 h 138"/>
              <a:gd name="T50" fmla="*/ 0 w 144"/>
              <a:gd name="T51" fmla="*/ 9 h 138"/>
              <a:gd name="T52" fmla="*/ 0 w 144"/>
              <a:gd name="T53" fmla="*/ 9 h 138"/>
              <a:gd name="T54" fmla="*/ 0 w 144"/>
              <a:gd name="T55" fmla="*/ 13 h 138"/>
              <a:gd name="T56" fmla="*/ 4 w 144"/>
              <a:gd name="T57" fmla="*/ 17 h 138"/>
              <a:gd name="T58" fmla="*/ 6 w 144"/>
              <a:gd name="T59" fmla="*/ 19 h 138"/>
              <a:gd name="T60" fmla="*/ 10 w 144"/>
              <a:gd name="T61" fmla="*/ 20 h 138"/>
              <a:gd name="T62" fmla="*/ 10 w 144"/>
              <a:gd name="T63" fmla="*/ 2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38">
                <a:moveTo>
                  <a:pt x="10" y="20"/>
                </a:moveTo>
                <a:lnTo>
                  <a:pt x="124" y="20"/>
                </a:lnTo>
                <a:lnTo>
                  <a:pt x="124" y="127"/>
                </a:lnTo>
                <a:lnTo>
                  <a:pt x="124" y="127"/>
                </a:lnTo>
                <a:lnTo>
                  <a:pt x="124" y="131"/>
                </a:lnTo>
                <a:lnTo>
                  <a:pt x="128" y="135"/>
                </a:lnTo>
                <a:lnTo>
                  <a:pt x="129" y="137"/>
                </a:lnTo>
                <a:lnTo>
                  <a:pt x="133" y="138"/>
                </a:lnTo>
                <a:lnTo>
                  <a:pt x="133" y="138"/>
                </a:lnTo>
                <a:lnTo>
                  <a:pt x="139" y="137"/>
                </a:lnTo>
                <a:lnTo>
                  <a:pt x="141" y="135"/>
                </a:lnTo>
                <a:lnTo>
                  <a:pt x="143" y="131"/>
                </a:lnTo>
                <a:lnTo>
                  <a:pt x="144" y="127"/>
                </a:lnTo>
                <a:lnTo>
                  <a:pt x="144" y="9"/>
                </a:lnTo>
                <a:lnTo>
                  <a:pt x="144" y="9"/>
                </a:lnTo>
                <a:lnTo>
                  <a:pt x="143" y="5"/>
                </a:lnTo>
                <a:lnTo>
                  <a:pt x="141" y="2"/>
                </a:lnTo>
                <a:lnTo>
                  <a:pt x="141" y="2"/>
                </a:lnTo>
                <a:lnTo>
                  <a:pt x="139" y="0"/>
                </a:lnTo>
                <a:lnTo>
                  <a:pt x="133" y="0"/>
                </a:lnTo>
                <a:lnTo>
                  <a:pt x="10" y="0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0" y="5"/>
                </a:lnTo>
                <a:lnTo>
                  <a:pt x="0" y="9"/>
                </a:lnTo>
                <a:lnTo>
                  <a:pt x="0" y="9"/>
                </a:lnTo>
                <a:lnTo>
                  <a:pt x="0" y="13"/>
                </a:lnTo>
                <a:lnTo>
                  <a:pt x="4" y="17"/>
                </a:lnTo>
                <a:lnTo>
                  <a:pt x="6" y="19"/>
                </a:lnTo>
                <a:lnTo>
                  <a:pt x="10" y="20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1" name="Freeform 1139"/>
          <p:cNvSpPr>
            <a:spLocks/>
          </p:cNvSpPr>
          <p:nvPr/>
        </p:nvSpPr>
        <p:spPr bwMode="auto">
          <a:xfrm>
            <a:off x="7214103" y="3095705"/>
            <a:ext cx="497740" cy="483817"/>
          </a:xfrm>
          <a:custGeom>
            <a:avLst/>
            <a:gdLst>
              <a:gd name="T0" fmla="*/ 133 w 143"/>
              <a:gd name="T1" fmla="*/ 120 h 139"/>
              <a:gd name="T2" fmla="*/ 19 w 143"/>
              <a:gd name="T3" fmla="*/ 120 h 139"/>
              <a:gd name="T4" fmla="*/ 19 w 143"/>
              <a:gd name="T5" fmla="*/ 11 h 139"/>
              <a:gd name="T6" fmla="*/ 19 w 143"/>
              <a:gd name="T7" fmla="*/ 11 h 139"/>
              <a:gd name="T8" fmla="*/ 19 w 143"/>
              <a:gd name="T9" fmla="*/ 7 h 139"/>
              <a:gd name="T10" fmla="*/ 17 w 143"/>
              <a:gd name="T11" fmla="*/ 4 h 139"/>
              <a:gd name="T12" fmla="*/ 14 w 143"/>
              <a:gd name="T13" fmla="*/ 2 h 139"/>
              <a:gd name="T14" fmla="*/ 10 w 143"/>
              <a:gd name="T15" fmla="*/ 0 h 139"/>
              <a:gd name="T16" fmla="*/ 10 w 143"/>
              <a:gd name="T17" fmla="*/ 0 h 139"/>
              <a:gd name="T18" fmla="*/ 6 w 143"/>
              <a:gd name="T19" fmla="*/ 2 h 139"/>
              <a:gd name="T20" fmla="*/ 2 w 143"/>
              <a:gd name="T21" fmla="*/ 4 h 139"/>
              <a:gd name="T22" fmla="*/ 0 w 143"/>
              <a:gd name="T23" fmla="*/ 7 h 139"/>
              <a:gd name="T24" fmla="*/ 0 w 143"/>
              <a:gd name="T25" fmla="*/ 11 h 139"/>
              <a:gd name="T26" fmla="*/ 0 w 143"/>
              <a:gd name="T27" fmla="*/ 129 h 139"/>
              <a:gd name="T28" fmla="*/ 0 w 143"/>
              <a:gd name="T29" fmla="*/ 129 h 139"/>
              <a:gd name="T30" fmla="*/ 0 w 143"/>
              <a:gd name="T31" fmla="*/ 133 h 139"/>
              <a:gd name="T32" fmla="*/ 2 w 143"/>
              <a:gd name="T33" fmla="*/ 137 h 139"/>
              <a:gd name="T34" fmla="*/ 2 w 143"/>
              <a:gd name="T35" fmla="*/ 137 h 139"/>
              <a:gd name="T36" fmla="*/ 6 w 143"/>
              <a:gd name="T37" fmla="*/ 139 h 139"/>
              <a:gd name="T38" fmla="*/ 10 w 143"/>
              <a:gd name="T39" fmla="*/ 139 h 139"/>
              <a:gd name="T40" fmla="*/ 133 w 143"/>
              <a:gd name="T41" fmla="*/ 139 h 139"/>
              <a:gd name="T42" fmla="*/ 133 w 143"/>
              <a:gd name="T43" fmla="*/ 139 h 139"/>
              <a:gd name="T44" fmla="*/ 137 w 143"/>
              <a:gd name="T45" fmla="*/ 139 h 139"/>
              <a:gd name="T46" fmla="*/ 141 w 143"/>
              <a:gd name="T47" fmla="*/ 137 h 139"/>
              <a:gd name="T48" fmla="*/ 143 w 143"/>
              <a:gd name="T49" fmla="*/ 133 h 139"/>
              <a:gd name="T50" fmla="*/ 143 w 143"/>
              <a:gd name="T51" fmla="*/ 129 h 139"/>
              <a:gd name="T52" fmla="*/ 143 w 143"/>
              <a:gd name="T53" fmla="*/ 129 h 139"/>
              <a:gd name="T54" fmla="*/ 143 w 143"/>
              <a:gd name="T55" fmla="*/ 125 h 139"/>
              <a:gd name="T56" fmla="*/ 141 w 143"/>
              <a:gd name="T57" fmla="*/ 122 h 139"/>
              <a:gd name="T58" fmla="*/ 137 w 143"/>
              <a:gd name="T59" fmla="*/ 120 h 139"/>
              <a:gd name="T60" fmla="*/ 133 w 143"/>
              <a:gd name="T61" fmla="*/ 120 h 139"/>
              <a:gd name="T62" fmla="*/ 133 w 143"/>
              <a:gd name="T63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3" h="139">
                <a:moveTo>
                  <a:pt x="133" y="120"/>
                </a:moveTo>
                <a:lnTo>
                  <a:pt x="19" y="120"/>
                </a:lnTo>
                <a:lnTo>
                  <a:pt x="19" y="11"/>
                </a:lnTo>
                <a:lnTo>
                  <a:pt x="19" y="11"/>
                </a:lnTo>
                <a:lnTo>
                  <a:pt x="19" y="7"/>
                </a:lnTo>
                <a:lnTo>
                  <a:pt x="17" y="4"/>
                </a:lnTo>
                <a:lnTo>
                  <a:pt x="14" y="2"/>
                </a:lnTo>
                <a:lnTo>
                  <a:pt x="10" y="0"/>
                </a:lnTo>
                <a:lnTo>
                  <a:pt x="10" y="0"/>
                </a:lnTo>
                <a:lnTo>
                  <a:pt x="6" y="2"/>
                </a:lnTo>
                <a:lnTo>
                  <a:pt x="2" y="4"/>
                </a:lnTo>
                <a:lnTo>
                  <a:pt x="0" y="7"/>
                </a:lnTo>
                <a:lnTo>
                  <a:pt x="0" y="11"/>
                </a:lnTo>
                <a:lnTo>
                  <a:pt x="0" y="129"/>
                </a:lnTo>
                <a:lnTo>
                  <a:pt x="0" y="129"/>
                </a:lnTo>
                <a:lnTo>
                  <a:pt x="0" y="133"/>
                </a:lnTo>
                <a:lnTo>
                  <a:pt x="2" y="137"/>
                </a:lnTo>
                <a:lnTo>
                  <a:pt x="2" y="137"/>
                </a:lnTo>
                <a:lnTo>
                  <a:pt x="6" y="139"/>
                </a:lnTo>
                <a:lnTo>
                  <a:pt x="10" y="139"/>
                </a:lnTo>
                <a:lnTo>
                  <a:pt x="133" y="139"/>
                </a:lnTo>
                <a:lnTo>
                  <a:pt x="133" y="139"/>
                </a:lnTo>
                <a:lnTo>
                  <a:pt x="137" y="139"/>
                </a:lnTo>
                <a:lnTo>
                  <a:pt x="141" y="137"/>
                </a:lnTo>
                <a:lnTo>
                  <a:pt x="143" y="133"/>
                </a:lnTo>
                <a:lnTo>
                  <a:pt x="143" y="129"/>
                </a:lnTo>
                <a:lnTo>
                  <a:pt x="143" y="129"/>
                </a:lnTo>
                <a:lnTo>
                  <a:pt x="143" y="125"/>
                </a:lnTo>
                <a:lnTo>
                  <a:pt x="141" y="122"/>
                </a:lnTo>
                <a:lnTo>
                  <a:pt x="137" y="120"/>
                </a:lnTo>
                <a:lnTo>
                  <a:pt x="133" y="120"/>
                </a:lnTo>
                <a:lnTo>
                  <a:pt x="133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2" name="Freeform 1140"/>
          <p:cNvSpPr>
            <a:spLocks noEditPoints="1"/>
          </p:cNvSpPr>
          <p:nvPr/>
        </p:nvSpPr>
        <p:spPr bwMode="auto">
          <a:xfrm>
            <a:off x="7764052" y="3081782"/>
            <a:ext cx="619562" cy="462933"/>
          </a:xfrm>
          <a:custGeom>
            <a:avLst/>
            <a:gdLst>
              <a:gd name="T0" fmla="*/ 167 w 178"/>
              <a:gd name="T1" fmla="*/ 0 h 133"/>
              <a:gd name="T2" fmla="*/ 9 w 178"/>
              <a:gd name="T3" fmla="*/ 0 h 133"/>
              <a:gd name="T4" fmla="*/ 9 w 178"/>
              <a:gd name="T5" fmla="*/ 0 h 133"/>
              <a:gd name="T6" fmla="*/ 5 w 178"/>
              <a:gd name="T7" fmla="*/ 2 h 133"/>
              <a:gd name="T8" fmla="*/ 2 w 178"/>
              <a:gd name="T9" fmla="*/ 4 h 133"/>
              <a:gd name="T10" fmla="*/ 0 w 178"/>
              <a:gd name="T11" fmla="*/ 8 h 133"/>
              <a:gd name="T12" fmla="*/ 0 w 178"/>
              <a:gd name="T13" fmla="*/ 11 h 133"/>
              <a:gd name="T14" fmla="*/ 0 w 178"/>
              <a:gd name="T15" fmla="*/ 122 h 133"/>
              <a:gd name="T16" fmla="*/ 0 w 178"/>
              <a:gd name="T17" fmla="*/ 122 h 133"/>
              <a:gd name="T18" fmla="*/ 0 w 178"/>
              <a:gd name="T19" fmla="*/ 126 h 133"/>
              <a:gd name="T20" fmla="*/ 2 w 178"/>
              <a:gd name="T21" fmla="*/ 129 h 133"/>
              <a:gd name="T22" fmla="*/ 5 w 178"/>
              <a:gd name="T23" fmla="*/ 131 h 133"/>
              <a:gd name="T24" fmla="*/ 9 w 178"/>
              <a:gd name="T25" fmla="*/ 133 h 133"/>
              <a:gd name="T26" fmla="*/ 167 w 178"/>
              <a:gd name="T27" fmla="*/ 133 h 133"/>
              <a:gd name="T28" fmla="*/ 167 w 178"/>
              <a:gd name="T29" fmla="*/ 133 h 133"/>
              <a:gd name="T30" fmla="*/ 170 w 178"/>
              <a:gd name="T31" fmla="*/ 131 h 133"/>
              <a:gd name="T32" fmla="*/ 174 w 178"/>
              <a:gd name="T33" fmla="*/ 129 h 133"/>
              <a:gd name="T34" fmla="*/ 176 w 178"/>
              <a:gd name="T35" fmla="*/ 126 h 133"/>
              <a:gd name="T36" fmla="*/ 178 w 178"/>
              <a:gd name="T37" fmla="*/ 122 h 133"/>
              <a:gd name="T38" fmla="*/ 178 w 178"/>
              <a:gd name="T39" fmla="*/ 11 h 133"/>
              <a:gd name="T40" fmla="*/ 178 w 178"/>
              <a:gd name="T41" fmla="*/ 11 h 133"/>
              <a:gd name="T42" fmla="*/ 176 w 178"/>
              <a:gd name="T43" fmla="*/ 8 h 133"/>
              <a:gd name="T44" fmla="*/ 174 w 178"/>
              <a:gd name="T45" fmla="*/ 4 h 133"/>
              <a:gd name="T46" fmla="*/ 170 w 178"/>
              <a:gd name="T47" fmla="*/ 2 h 133"/>
              <a:gd name="T48" fmla="*/ 167 w 178"/>
              <a:gd name="T49" fmla="*/ 0 h 133"/>
              <a:gd name="T50" fmla="*/ 167 w 178"/>
              <a:gd name="T51" fmla="*/ 0 h 133"/>
              <a:gd name="T52" fmla="*/ 146 w 178"/>
              <a:gd name="T53" fmla="*/ 99 h 133"/>
              <a:gd name="T54" fmla="*/ 146 w 178"/>
              <a:gd name="T55" fmla="*/ 99 h 133"/>
              <a:gd name="T56" fmla="*/ 144 w 178"/>
              <a:gd name="T57" fmla="*/ 105 h 133"/>
              <a:gd name="T58" fmla="*/ 140 w 178"/>
              <a:gd name="T59" fmla="*/ 107 h 133"/>
              <a:gd name="T60" fmla="*/ 37 w 178"/>
              <a:gd name="T61" fmla="*/ 107 h 133"/>
              <a:gd name="T62" fmla="*/ 37 w 178"/>
              <a:gd name="T63" fmla="*/ 107 h 133"/>
              <a:gd name="T64" fmla="*/ 32 w 178"/>
              <a:gd name="T65" fmla="*/ 105 h 133"/>
              <a:gd name="T66" fmla="*/ 30 w 178"/>
              <a:gd name="T67" fmla="*/ 99 h 133"/>
              <a:gd name="T68" fmla="*/ 30 w 178"/>
              <a:gd name="T69" fmla="*/ 34 h 133"/>
              <a:gd name="T70" fmla="*/ 30 w 178"/>
              <a:gd name="T71" fmla="*/ 34 h 133"/>
              <a:gd name="T72" fmla="*/ 32 w 178"/>
              <a:gd name="T73" fmla="*/ 30 h 133"/>
              <a:gd name="T74" fmla="*/ 37 w 178"/>
              <a:gd name="T75" fmla="*/ 28 h 133"/>
              <a:gd name="T76" fmla="*/ 140 w 178"/>
              <a:gd name="T77" fmla="*/ 28 h 133"/>
              <a:gd name="T78" fmla="*/ 140 w 178"/>
              <a:gd name="T79" fmla="*/ 28 h 133"/>
              <a:gd name="T80" fmla="*/ 144 w 178"/>
              <a:gd name="T81" fmla="*/ 30 h 133"/>
              <a:gd name="T82" fmla="*/ 146 w 178"/>
              <a:gd name="T83" fmla="*/ 34 h 133"/>
              <a:gd name="T84" fmla="*/ 146 w 178"/>
              <a:gd name="T85" fmla="*/ 9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8" h="133">
                <a:moveTo>
                  <a:pt x="167" y="0"/>
                </a:moveTo>
                <a:lnTo>
                  <a:pt x="9" y="0"/>
                </a:lnTo>
                <a:lnTo>
                  <a:pt x="9" y="0"/>
                </a:lnTo>
                <a:lnTo>
                  <a:pt x="5" y="2"/>
                </a:lnTo>
                <a:lnTo>
                  <a:pt x="2" y="4"/>
                </a:lnTo>
                <a:lnTo>
                  <a:pt x="0" y="8"/>
                </a:lnTo>
                <a:lnTo>
                  <a:pt x="0" y="11"/>
                </a:lnTo>
                <a:lnTo>
                  <a:pt x="0" y="122"/>
                </a:lnTo>
                <a:lnTo>
                  <a:pt x="0" y="122"/>
                </a:lnTo>
                <a:lnTo>
                  <a:pt x="0" y="126"/>
                </a:lnTo>
                <a:lnTo>
                  <a:pt x="2" y="129"/>
                </a:lnTo>
                <a:lnTo>
                  <a:pt x="5" y="131"/>
                </a:lnTo>
                <a:lnTo>
                  <a:pt x="9" y="133"/>
                </a:lnTo>
                <a:lnTo>
                  <a:pt x="167" y="133"/>
                </a:lnTo>
                <a:lnTo>
                  <a:pt x="167" y="133"/>
                </a:lnTo>
                <a:lnTo>
                  <a:pt x="170" y="131"/>
                </a:lnTo>
                <a:lnTo>
                  <a:pt x="174" y="129"/>
                </a:lnTo>
                <a:lnTo>
                  <a:pt x="176" y="126"/>
                </a:lnTo>
                <a:lnTo>
                  <a:pt x="178" y="122"/>
                </a:lnTo>
                <a:lnTo>
                  <a:pt x="178" y="11"/>
                </a:lnTo>
                <a:lnTo>
                  <a:pt x="178" y="11"/>
                </a:lnTo>
                <a:lnTo>
                  <a:pt x="176" y="8"/>
                </a:lnTo>
                <a:lnTo>
                  <a:pt x="174" y="4"/>
                </a:lnTo>
                <a:lnTo>
                  <a:pt x="170" y="2"/>
                </a:lnTo>
                <a:lnTo>
                  <a:pt x="167" y="0"/>
                </a:lnTo>
                <a:lnTo>
                  <a:pt x="167" y="0"/>
                </a:lnTo>
                <a:close/>
                <a:moveTo>
                  <a:pt x="146" y="99"/>
                </a:moveTo>
                <a:lnTo>
                  <a:pt x="146" y="99"/>
                </a:lnTo>
                <a:lnTo>
                  <a:pt x="144" y="105"/>
                </a:lnTo>
                <a:lnTo>
                  <a:pt x="140" y="107"/>
                </a:lnTo>
                <a:lnTo>
                  <a:pt x="37" y="107"/>
                </a:lnTo>
                <a:lnTo>
                  <a:pt x="37" y="107"/>
                </a:lnTo>
                <a:lnTo>
                  <a:pt x="32" y="105"/>
                </a:lnTo>
                <a:lnTo>
                  <a:pt x="30" y="99"/>
                </a:lnTo>
                <a:lnTo>
                  <a:pt x="30" y="34"/>
                </a:lnTo>
                <a:lnTo>
                  <a:pt x="30" y="34"/>
                </a:lnTo>
                <a:lnTo>
                  <a:pt x="32" y="30"/>
                </a:lnTo>
                <a:lnTo>
                  <a:pt x="37" y="28"/>
                </a:lnTo>
                <a:lnTo>
                  <a:pt x="140" y="28"/>
                </a:lnTo>
                <a:lnTo>
                  <a:pt x="140" y="28"/>
                </a:lnTo>
                <a:lnTo>
                  <a:pt x="144" y="30"/>
                </a:lnTo>
                <a:lnTo>
                  <a:pt x="146" y="34"/>
                </a:lnTo>
                <a:lnTo>
                  <a:pt x="146" y="99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3" name="Freeform 1141"/>
          <p:cNvSpPr>
            <a:spLocks/>
          </p:cNvSpPr>
          <p:nvPr/>
        </p:nvSpPr>
        <p:spPr bwMode="auto">
          <a:xfrm>
            <a:off x="7920682" y="3565599"/>
            <a:ext cx="299340" cy="83537"/>
          </a:xfrm>
          <a:custGeom>
            <a:avLst/>
            <a:gdLst>
              <a:gd name="T0" fmla="*/ 86 w 86"/>
              <a:gd name="T1" fmla="*/ 13 h 24"/>
              <a:gd name="T2" fmla="*/ 86 w 86"/>
              <a:gd name="T3" fmla="*/ 13 h 24"/>
              <a:gd name="T4" fmla="*/ 86 w 86"/>
              <a:gd name="T5" fmla="*/ 19 h 24"/>
              <a:gd name="T6" fmla="*/ 82 w 86"/>
              <a:gd name="T7" fmla="*/ 20 h 24"/>
              <a:gd name="T8" fmla="*/ 80 w 86"/>
              <a:gd name="T9" fmla="*/ 24 h 24"/>
              <a:gd name="T10" fmla="*/ 75 w 86"/>
              <a:gd name="T11" fmla="*/ 24 h 24"/>
              <a:gd name="T12" fmla="*/ 11 w 86"/>
              <a:gd name="T13" fmla="*/ 24 h 24"/>
              <a:gd name="T14" fmla="*/ 11 w 86"/>
              <a:gd name="T15" fmla="*/ 24 h 24"/>
              <a:gd name="T16" fmla="*/ 7 w 86"/>
              <a:gd name="T17" fmla="*/ 24 h 24"/>
              <a:gd name="T18" fmla="*/ 4 w 86"/>
              <a:gd name="T19" fmla="*/ 20 h 24"/>
              <a:gd name="T20" fmla="*/ 2 w 86"/>
              <a:gd name="T21" fmla="*/ 19 h 24"/>
              <a:gd name="T22" fmla="*/ 0 w 86"/>
              <a:gd name="T23" fmla="*/ 13 h 24"/>
              <a:gd name="T24" fmla="*/ 0 w 86"/>
              <a:gd name="T25" fmla="*/ 11 h 24"/>
              <a:gd name="T26" fmla="*/ 0 w 86"/>
              <a:gd name="T27" fmla="*/ 11 h 24"/>
              <a:gd name="T28" fmla="*/ 2 w 86"/>
              <a:gd name="T29" fmla="*/ 7 h 24"/>
              <a:gd name="T30" fmla="*/ 4 w 86"/>
              <a:gd name="T31" fmla="*/ 4 h 24"/>
              <a:gd name="T32" fmla="*/ 7 w 86"/>
              <a:gd name="T33" fmla="*/ 2 h 24"/>
              <a:gd name="T34" fmla="*/ 11 w 86"/>
              <a:gd name="T35" fmla="*/ 0 h 24"/>
              <a:gd name="T36" fmla="*/ 75 w 86"/>
              <a:gd name="T37" fmla="*/ 0 h 24"/>
              <a:gd name="T38" fmla="*/ 75 w 86"/>
              <a:gd name="T39" fmla="*/ 0 h 24"/>
              <a:gd name="T40" fmla="*/ 80 w 86"/>
              <a:gd name="T41" fmla="*/ 2 h 24"/>
              <a:gd name="T42" fmla="*/ 82 w 86"/>
              <a:gd name="T43" fmla="*/ 4 h 24"/>
              <a:gd name="T44" fmla="*/ 86 w 86"/>
              <a:gd name="T45" fmla="*/ 7 h 24"/>
              <a:gd name="T46" fmla="*/ 86 w 86"/>
              <a:gd name="T47" fmla="*/ 11 h 24"/>
              <a:gd name="T48" fmla="*/ 86 w 86"/>
              <a:gd name="T49" fmla="*/ 1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6" h="24">
                <a:moveTo>
                  <a:pt x="86" y="13"/>
                </a:moveTo>
                <a:lnTo>
                  <a:pt x="86" y="13"/>
                </a:lnTo>
                <a:lnTo>
                  <a:pt x="86" y="19"/>
                </a:lnTo>
                <a:lnTo>
                  <a:pt x="82" y="20"/>
                </a:lnTo>
                <a:lnTo>
                  <a:pt x="80" y="24"/>
                </a:lnTo>
                <a:lnTo>
                  <a:pt x="75" y="24"/>
                </a:lnTo>
                <a:lnTo>
                  <a:pt x="11" y="24"/>
                </a:lnTo>
                <a:lnTo>
                  <a:pt x="11" y="24"/>
                </a:lnTo>
                <a:lnTo>
                  <a:pt x="7" y="24"/>
                </a:lnTo>
                <a:lnTo>
                  <a:pt x="4" y="20"/>
                </a:lnTo>
                <a:lnTo>
                  <a:pt x="2" y="19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75" y="0"/>
                </a:lnTo>
                <a:lnTo>
                  <a:pt x="75" y="0"/>
                </a:lnTo>
                <a:lnTo>
                  <a:pt x="80" y="2"/>
                </a:lnTo>
                <a:lnTo>
                  <a:pt x="82" y="4"/>
                </a:lnTo>
                <a:lnTo>
                  <a:pt x="86" y="7"/>
                </a:lnTo>
                <a:lnTo>
                  <a:pt x="86" y="11"/>
                </a:lnTo>
                <a:lnTo>
                  <a:pt x="86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4" name="Freeform 1142"/>
          <p:cNvSpPr>
            <a:spLocks/>
          </p:cNvSpPr>
          <p:nvPr/>
        </p:nvSpPr>
        <p:spPr bwMode="auto">
          <a:xfrm>
            <a:off x="2748375" y="700988"/>
            <a:ext cx="240169" cy="243648"/>
          </a:xfrm>
          <a:custGeom>
            <a:avLst/>
            <a:gdLst>
              <a:gd name="T0" fmla="*/ 56 w 69"/>
              <a:gd name="T1" fmla="*/ 64 h 70"/>
              <a:gd name="T2" fmla="*/ 56 w 69"/>
              <a:gd name="T3" fmla="*/ 64 h 70"/>
              <a:gd name="T4" fmla="*/ 54 w 69"/>
              <a:gd name="T5" fmla="*/ 55 h 70"/>
              <a:gd name="T6" fmla="*/ 52 w 69"/>
              <a:gd name="T7" fmla="*/ 44 h 70"/>
              <a:gd name="T8" fmla="*/ 47 w 69"/>
              <a:gd name="T9" fmla="*/ 36 h 70"/>
              <a:gd name="T10" fmla="*/ 41 w 69"/>
              <a:gd name="T11" fmla="*/ 29 h 70"/>
              <a:gd name="T12" fmla="*/ 41 w 69"/>
              <a:gd name="T13" fmla="*/ 29 h 70"/>
              <a:gd name="T14" fmla="*/ 34 w 69"/>
              <a:gd name="T15" fmla="*/ 23 h 70"/>
              <a:gd name="T16" fmla="*/ 26 w 69"/>
              <a:gd name="T17" fmla="*/ 17 h 70"/>
              <a:gd name="T18" fmla="*/ 17 w 69"/>
              <a:gd name="T19" fmla="*/ 15 h 70"/>
              <a:gd name="T20" fmla="*/ 6 w 69"/>
              <a:gd name="T21" fmla="*/ 14 h 70"/>
              <a:gd name="T22" fmla="*/ 6 w 69"/>
              <a:gd name="T23" fmla="*/ 14 h 70"/>
              <a:gd name="T24" fmla="*/ 2 w 69"/>
              <a:gd name="T25" fmla="*/ 12 h 70"/>
              <a:gd name="T26" fmla="*/ 0 w 69"/>
              <a:gd name="T27" fmla="*/ 8 h 70"/>
              <a:gd name="T28" fmla="*/ 0 w 69"/>
              <a:gd name="T29" fmla="*/ 8 h 70"/>
              <a:gd name="T30" fmla="*/ 2 w 69"/>
              <a:gd name="T31" fmla="*/ 2 h 70"/>
              <a:gd name="T32" fmla="*/ 6 w 69"/>
              <a:gd name="T33" fmla="*/ 0 h 70"/>
              <a:gd name="T34" fmla="*/ 6 w 69"/>
              <a:gd name="T35" fmla="*/ 0 h 70"/>
              <a:gd name="T36" fmla="*/ 19 w 69"/>
              <a:gd name="T37" fmla="*/ 2 h 70"/>
              <a:gd name="T38" fmla="*/ 30 w 69"/>
              <a:gd name="T39" fmla="*/ 6 h 70"/>
              <a:gd name="T40" fmla="*/ 41 w 69"/>
              <a:gd name="T41" fmla="*/ 12 h 70"/>
              <a:gd name="T42" fmla="*/ 51 w 69"/>
              <a:gd name="T43" fmla="*/ 19 h 70"/>
              <a:gd name="T44" fmla="*/ 58 w 69"/>
              <a:gd name="T45" fmla="*/ 29 h 70"/>
              <a:gd name="T46" fmla="*/ 64 w 69"/>
              <a:gd name="T47" fmla="*/ 40 h 70"/>
              <a:gd name="T48" fmla="*/ 67 w 69"/>
              <a:gd name="T49" fmla="*/ 51 h 70"/>
              <a:gd name="T50" fmla="*/ 69 w 69"/>
              <a:gd name="T51" fmla="*/ 64 h 70"/>
              <a:gd name="T52" fmla="*/ 69 w 69"/>
              <a:gd name="T53" fmla="*/ 64 h 70"/>
              <a:gd name="T54" fmla="*/ 67 w 69"/>
              <a:gd name="T55" fmla="*/ 68 h 70"/>
              <a:gd name="T56" fmla="*/ 62 w 69"/>
              <a:gd name="T57" fmla="*/ 70 h 70"/>
              <a:gd name="T58" fmla="*/ 62 w 69"/>
              <a:gd name="T59" fmla="*/ 70 h 70"/>
              <a:gd name="T60" fmla="*/ 58 w 69"/>
              <a:gd name="T61" fmla="*/ 68 h 70"/>
              <a:gd name="T62" fmla="*/ 56 w 69"/>
              <a:gd name="T63" fmla="*/ 64 h 70"/>
              <a:gd name="T64" fmla="*/ 56 w 69"/>
              <a:gd name="T65" fmla="*/ 6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" h="70">
                <a:moveTo>
                  <a:pt x="56" y="64"/>
                </a:moveTo>
                <a:lnTo>
                  <a:pt x="56" y="64"/>
                </a:lnTo>
                <a:lnTo>
                  <a:pt x="54" y="55"/>
                </a:lnTo>
                <a:lnTo>
                  <a:pt x="52" y="44"/>
                </a:lnTo>
                <a:lnTo>
                  <a:pt x="47" y="36"/>
                </a:lnTo>
                <a:lnTo>
                  <a:pt x="41" y="29"/>
                </a:lnTo>
                <a:lnTo>
                  <a:pt x="41" y="29"/>
                </a:lnTo>
                <a:lnTo>
                  <a:pt x="34" y="23"/>
                </a:lnTo>
                <a:lnTo>
                  <a:pt x="26" y="17"/>
                </a:lnTo>
                <a:lnTo>
                  <a:pt x="17" y="15"/>
                </a:ln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9" y="2"/>
                </a:lnTo>
                <a:lnTo>
                  <a:pt x="30" y="6"/>
                </a:lnTo>
                <a:lnTo>
                  <a:pt x="41" y="12"/>
                </a:lnTo>
                <a:lnTo>
                  <a:pt x="51" y="19"/>
                </a:lnTo>
                <a:lnTo>
                  <a:pt x="58" y="29"/>
                </a:lnTo>
                <a:lnTo>
                  <a:pt x="64" y="40"/>
                </a:lnTo>
                <a:lnTo>
                  <a:pt x="67" y="51"/>
                </a:lnTo>
                <a:lnTo>
                  <a:pt x="69" y="64"/>
                </a:lnTo>
                <a:lnTo>
                  <a:pt x="69" y="64"/>
                </a:lnTo>
                <a:lnTo>
                  <a:pt x="67" y="68"/>
                </a:lnTo>
                <a:lnTo>
                  <a:pt x="62" y="70"/>
                </a:lnTo>
                <a:lnTo>
                  <a:pt x="62" y="70"/>
                </a:lnTo>
                <a:lnTo>
                  <a:pt x="58" y="68"/>
                </a:lnTo>
                <a:lnTo>
                  <a:pt x="56" y="64"/>
                </a:lnTo>
                <a:lnTo>
                  <a:pt x="56" y="64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5" name="Freeform 1143"/>
          <p:cNvSpPr>
            <a:spLocks/>
          </p:cNvSpPr>
          <p:nvPr/>
        </p:nvSpPr>
        <p:spPr bwMode="auto">
          <a:xfrm>
            <a:off x="2748375" y="774084"/>
            <a:ext cx="170554" cy="170554"/>
          </a:xfrm>
          <a:custGeom>
            <a:avLst/>
            <a:gdLst>
              <a:gd name="T0" fmla="*/ 37 w 49"/>
              <a:gd name="T1" fmla="*/ 43 h 49"/>
              <a:gd name="T2" fmla="*/ 37 w 49"/>
              <a:gd name="T3" fmla="*/ 43 h 49"/>
              <a:gd name="T4" fmla="*/ 36 w 49"/>
              <a:gd name="T5" fmla="*/ 37 h 49"/>
              <a:gd name="T6" fmla="*/ 34 w 49"/>
              <a:gd name="T7" fmla="*/ 32 h 49"/>
              <a:gd name="T8" fmla="*/ 32 w 49"/>
              <a:gd name="T9" fmla="*/ 26 h 49"/>
              <a:gd name="T10" fmla="*/ 28 w 49"/>
              <a:gd name="T11" fmla="*/ 21 h 49"/>
              <a:gd name="T12" fmla="*/ 22 w 49"/>
              <a:gd name="T13" fmla="*/ 17 h 49"/>
              <a:gd name="T14" fmla="*/ 19 w 49"/>
              <a:gd name="T15" fmla="*/ 15 h 49"/>
              <a:gd name="T16" fmla="*/ 11 w 49"/>
              <a:gd name="T17" fmla="*/ 13 h 49"/>
              <a:gd name="T18" fmla="*/ 6 w 49"/>
              <a:gd name="T19" fmla="*/ 13 h 49"/>
              <a:gd name="T20" fmla="*/ 6 w 49"/>
              <a:gd name="T21" fmla="*/ 13 h 49"/>
              <a:gd name="T22" fmla="*/ 2 w 49"/>
              <a:gd name="T23" fmla="*/ 11 h 49"/>
              <a:gd name="T24" fmla="*/ 0 w 49"/>
              <a:gd name="T25" fmla="*/ 6 h 49"/>
              <a:gd name="T26" fmla="*/ 0 w 49"/>
              <a:gd name="T27" fmla="*/ 6 h 49"/>
              <a:gd name="T28" fmla="*/ 2 w 49"/>
              <a:gd name="T29" fmla="*/ 2 h 49"/>
              <a:gd name="T30" fmla="*/ 6 w 49"/>
              <a:gd name="T31" fmla="*/ 0 h 49"/>
              <a:gd name="T32" fmla="*/ 6 w 49"/>
              <a:gd name="T33" fmla="*/ 0 h 49"/>
              <a:gd name="T34" fmla="*/ 15 w 49"/>
              <a:gd name="T35" fmla="*/ 0 h 49"/>
              <a:gd name="T36" fmla="*/ 22 w 49"/>
              <a:gd name="T37" fmla="*/ 4 h 49"/>
              <a:gd name="T38" fmla="*/ 30 w 49"/>
              <a:gd name="T39" fmla="*/ 8 h 49"/>
              <a:gd name="T40" fmla="*/ 37 w 49"/>
              <a:gd name="T41" fmla="*/ 13 h 49"/>
              <a:gd name="T42" fmla="*/ 41 w 49"/>
              <a:gd name="T43" fmla="*/ 19 h 49"/>
              <a:gd name="T44" fmla="*/ 47 w 49"/>
              <a:gd name="T45" fmla="*/ 26 h 49"/>
              <a:gd name="T46" fmla="*/ 49 w 49"/>
              <a:gd name="T47" fmla="*/ 34 h 49"/>
              <a:gd name="T48" fmla="*/ 49 w 49"/>
              <a:gd name="T49" fmla="*/ 43 h 49"/>
              <a:gd name="T50" fmla="*/ 49 w 49"/>
              <a:gd name="T51" fmla="*/ 43 h 49"/>
              <a:gd name="T52" fmla="*/ 47 w 49"/>
              <a:gd name="T53" fmla="*/ 47 h 49"/>
              <a:gd name="T54" fmla="*/ 43 w 49"/>
              <a:gd name="T55" fmla="*/ 49 h 49"/>
              <a:gd name="T56" fmla="*/ 43 w 49"/>
              <a:gd name="T57" fmla="*/ 49 h 49"/>
              <a:gd name="T58" fmla="*/ 39 w 49"/>
              <a:gd name="T59" fmla="*/ 47 h 49"/>
              <a:gd name="T60" fmla="*/ 37 w 49"/>
              <a:gd name="T61" fmla="*/ 43 h 49"/>
              <a:gd name="T62" fmla="*/ 37 w 49"/>
              <a:gd name="T63" fmla="*/ 4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" h="49">
                <a:moveTo>
                  <a:pt x="37" y="43"/>
                </a:moveTo>
                <a:lnTo>
                  <a:pt x="37" y="43"/>
                </a:lnTo>
                <a:lnTo>
                  <a:pt x="36" y="37"/>
                </a:lnTo>
                <a:lnTo>
                  <a:pt x="34" y="32"/>
                </a:lnTo>
                <a:lnTo>
                  <a:pt x="32" y="26"/>
                </a:lnTo>
                <a:lnTo>
                  <a:pt x="28" y="21"/>
                </a:lnTo>
                <a:lnTo>
                  <a:pt x="22" y="17"/>
                </a:lnTo>
                <a:lnTo>
                  <a:pt x="19" y="15"/>
                </a:lnTo>
                <a:lnTo>
                  <a:pt x="11" y="13"/>
                </a:lnTo>
                <a:lnTo>
                  <a:pt x="6" y="13"/>
                </a:lnTo>
                <a:lnTo>
                  <a:pt x="6" y="13"/>
                </a:lnTo>
                <a:lnTo>
                  <a:pt x="2" y="11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5" y="0"/>
                </a:lnTo>
                <a:lnTo>
                  <a:pt x="22" y="4"/>
                </a:lnTo>
                <a:lnTo>
                  <a:pt x="30" y="8"/>
                </a:lnTo>
                <a:lnTo>
                  <a:pt x="37" y="13"/>
                </a:lnTo>
                <a:lnTo>
                  <a:pt x="41" y="19"/>
                </a:lnTo>
                <a:lnTo>
                  <a:pt x="47" y="26"/>
                </a:lnTo>
                <a:lnTo>
                  <a:pt x="49" y="34"/>
                </a:lnTo>
                <a:lnTo>
                  <a:pt x="49" y="43"/>
                </a:lnTo>
                <a:lnTo>
                  <a:pt x="49" y="43"/>
                </a:lnTo>
                <a:lnTo>
                  <a:pt x="47" y="47"/>
                </a:lnTo>
                <a:lnTo>
                  <a:pt x="43" y="49"/>
                </a:lnTo>
                <a:lnTo>
                  <a:pt x="43" y="49"/>
                </a:lnTo>
                <a:lnTo>
                  <a:pt x="39" y="47"/>
                </a:lnTo>
                <a:lnTo>
                  <a:pt x="37" y="43"/>
                </a:lnTo>
                <a:lnTo>
                  <a:pt x="37" y="43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6" name="Freeform 1144"/>
          <p:cNvSpPr>
            <a:spLocks/>
          </p:cNvSpPr>
          <p:nvPr/>
        </p:nvSpPr>
        <p:spPr bwMode="auto">
          <a:xfrm>
            <a:off x="2748375" y="854140"/>
            <a:ext cx="90499" cy="90499"/>
          </a:xfrm>
          <a:custGeom>
            <a:avLst/>
            <a:gdLst>
              <a:gd name="T0" fmla="*/ 13 w 26"/>
              <a:gd name="T1" fmla="*/ 0 h 26"/>
              <a:gd name="T2" fmla="*/ 13 w 26"/>
              <a:gd name="T3" fmla="*/ 0 h 26"/>
              <a:gd name="T4" fmla="*/ 7 w 26"/>
              <a:gd name="T5" fmla="*/ 1 h 26"/>
              <a:gd name="T6" fmla="*/ 4 w 26"/>
              <a:gd name="T7" fmla="*/ 3 h 26"/>
              <a:gd name="T8" fmla="*/ 0 w 26"/>
              <a:gd name="T9" fmla="*/ 9 h 26"/>
              <a:gd name="T10" fmla="*/ 0 w 26"/>
              <a:gd name="T11" fmla="*/ 13 h 26"/>
              <a:gd name="T12" fmla="*/ 0 w 26"/>
              <a:gd name="T13" fmla="*/ 13 h 26"/>
              <a:gd name="T14" fmla="*/ 0 w 26"/>
              <a:gd name="T15" fmla="*/ 18 h 26"/>
              <a:gd name="T16" fmla="*/ 4 w 26"/>
              <a:gd name="T17" fmla="*/ 22 h 26"/>
              <a:gd name="T18" fmla="*/ 7 w 26"/>
              <a:gd name="T19" fmla="*/ 26 h 26"/>
              <a:gd name="T20" fmla="*/ 13 w 26"/>
              <a:gd name="T21" fmla="*/ 26 h 26"/>
              <a:gd name="T22" fmla="*/ 13 w 26"/>
              <a:gd name="T23" fmla="*/ 26 h 26"/>
              <a:gd name="T24" fmla="*/ 17 w 26"/>
              <a:gd name="T25" fmla="*/ 26 h 26"/>
              <a:gd name="T26" fmla="*/ 22 w 26"/>
              <a:gd name="T27" fmla="*/ 22 h 26"/>
              <a:gd name="T28" fmla="*/ 24 w 26"/>
              <a:gd name="T29" fmla="*/ 18 h 26"/>
              <a:gd name="T30" fmla="*/ 26 w 26"/>
              <a:gd name="T31" fmla="*/ 13 h 26"/>
              <a:gd name="T32" fmla="*/ 26 w 26"/>
              <a:gd name="T33" fmla="*/ 13 h 26"/>
              <a:gd name="T34" fmla="*/ 24 w 26"/>
              <a:gd name="T35" fmla="*/ 9 h 26"/>
              <a:gd name="T36" fmla="*/ 22 w 26"/>
              <a:gd name="T37" fmla="*/ 3 h 26"/>
              <a:gd name="T38" fmla="*/ 17 w 26"/>
              <a:gd name="T39" fmla="*/ 1 h 26"/>
              <a:gd name="T40" fmla="*/ 13 w 26"/>
              <a:gd name="T41" fmla="*/ 0 h 26"/>
              <a:gd name="T42" fmla="*/ 13 w 26"/>
              <a:gd name="T4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6">
                <a:moveTo>
                  <a:pt x="13" y="0"/>
                </a:moveTo>
                <a:lnTo>
                  <a:pt x="13" y="0"/>
                </a:lnTo>
                <a:lnTo>
                  <a:pt x="7" y="1"/>
                </a:lnTo>
                <a:lnTo>
                  <a:pt x="4" y="3"/>
                </a:lnTo>
                <a:lnTo>
                  <a:pt x="0" y="9"/>
                </a:lnTo>
                <a:lnTo>
                  <a:pt x="0" y="13"/>
                </a:lnTo>
                <a:lnTo>
                  <a:pt x="0" y="13"/>
                </a:lnTo>
                <a:lnTo>
                  <a:pt x="0" y="18"/>
                </a:lnTo>
                <a:lnTo>
                  <a:pt x="4" y="22"/>
                </a:lnTo>
                <a:lnTo>
                  <a:pt x="7" y="26"/>
                </a:lnTo>
                <a:lnTo>
                  <a:pt x="13" y="26"/>
                </a:lnTo>
                <a:lnTo>
                  <a:pt x="13" y="26"/>
                </a:lnTo>
                <a:lnTo>
                  <a:pt x="17" y="26"/>
                </a:lnTo>
                <a:lnTo>
                  <a:pt x="22" y="22"/>
                </a:lnTo>
                <a:lnTo>
                  <a:pt x="24" y="18"/>
                </a:lnTo>
                <a:lnTo>
                  <a:pt x="26" y="13"/>
                </a:lnTo>
                <a:lnTo>
                  <a:pt x="26" y="13"/>
                </a:lnTo>
                <a:lnTo>
                  <a:pt x="24" y="9"/>
                </a:lnTo>
                <a:lnTo>
                  <a:pt x="22" y="3"/>
                </a:lnTo>
                <a:lnTo>
                  <a:pt x="17" y="1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7" name="Freeform 1145"/>
          <p:cNvSpPr>
            <a:spLocks noEditPoints="1"/>
          </p:cNvSpPr>
          <p:nvPr/>
        </p:nvSpPr>
        <p:spPr bwMode="auto">
          <a:xfrm>
            <a:off x="2675283" y="645299"/>
            <a:ext cx="372436" cy="368952"/>
          </a:xfrm>
          <a:custGeom>
            <a:avLst/>
            <a:gdLst>
              <a:gd name="T0" fmla="*/ 105 w 107"/>
              <a:gd name="T1" fmla="*/ 3 h 106"/>
              <a:gd name="T2" fmla="*/ 105 w 107"/>
              <a:gd name="T3" fmla="*/ 3 h 106"/>
              <a:gd name="T4" fmla="*/ 103 w 107"/>
              <a:gd name="T5" fmla="*/ 3 h 106"/>
              <a:gd name="T6" fmla="*/ 103 w 107"/>
              <a:gd name="T7" fmla="*/ 3 h 106"/>
              <a:gd name="T8" fmla="*/ 101 w 107"/>
              <a:gd name="T9" fmla="*/ 1 h 106"/>
              <a:gd name="T10" fmla="*/ 100 w 107"/>
              <a:gd name="T11" fmla="*/ 0 h 106"/>
              <a:gd name="T12" fmla="*/ 10 w 107"/>
              <a:gd name="T13" fmla="*/ 0 h 106"/>
              <a:gd name="T14" fmla="*/ 10 w 107"/>
              <a:gd name="T15" fmla="*/ 0 h 106"/>
              <a:gd name="T16" fmla="*/ 6 w 107"/>
              <a:gd name="T17" fmla="*/ 1 h 106"/>
              <a:gd name="T18" fmla="*/ 4 w 107"/>
              <a:gd name="T19" fmla="*/ 3 h 106"/>
              <a:gd name="T20" fmla="*/ 4 w 107"/>
              <a:gd name="T21" fmla="*/ 3 h 106"/>
              <a:gd name="T22" fmla="*/ 2 w 107"/>
              <a:gd name="T23" fmla="*/ 3 h 106"/>
              <a:gd name="T24" fmla="*/ 2 w 107"/>
              <a:gd name="T25" fmla="*/ 3 h 106"/>
              <a:gd name="T26" fmla="*/ 2 w 107"/>
              <a:gd name="T27" fmla="*/ 7 h 106"/>
              <a:gd name="T28" fmla="*/ 0 w 107"/>
              <a:gd name="T29" fmla="*/ 9 h 106"/>
              <a:gd name="T30" fmla="*/ 0 w 107"/>
              <a:gd name="T31" fmla="*/ 99 h 106"/>
              <a:gd name="T32" fmla="*/ 0 w 107"/>
              <a:gd name="T33" fmla="*/ 99 h 106"/>
              <a:gd name="T34" fmla="*/ 2 w 107"/>
              <a:gd name="T35" fmla="*/ 101 h 106"/>
              <a:gd name="T36" fmla="*/ 2 w 107"/>
              <a:gd name="T37" fmla="*/ 103 h 106"/>
              <a:gd name="T38" fmla="*/ 4 w 107"/>
              <a:gd name="T39" fmla="*/ 104 h 106"/>
              <a:gd name="T40" fmla="*/ 4 w 107"/>
              <a:gd name="T41" fmla="*/ 104 h 106"/>
              <a:gd name="T42" fmla="*/ 4 w 107"/>
              <a:gd name="T43" fmla="*/ 104 h 106"/>
              <a:gd name="T44" fmla="*/ 6 w 107"/>
              <a:gd name="T45" fmla="*/ 106 h 106"/>
              <a:gd name="T46" fmla="*/ 10 w 107"/>
              <a:gd name="T47" fmla="*/ 106 h 106"/>
              <a:gd name="T48" fmla="*/ 100 w 107"/>
              <a:gd name="T49" fmla="*/ 106 h 106"/>
              <a:gd name="T50" fmla="*/ 100 w 107"/>
              <a:gd name="T51" fmla="*/ 106 h 106"/>
              <a:gd name="T52" fmla="*/ 101 w 107"/>
              <a:gd name="T53" fmla="*/ 106 h 106"/>
              <a:gd name="T54" fmla="*/ 103 w 107"/>
              <a:gd name="T55" fmla="*/ 104 h 106"/>
              <a:gd name="T56" fmla="*/ 105 w 107"/>
              <a:gd name="T57" fmla="*/ 104 h 106"/>
              <a:gd name="T58" fmla="*/ 105 w 107"/>
              <a:gd name="T59" fmla="*/ 103 h 106"/>
              <a:gd name="T60" fmla="*/ 105 w 107"/>
              <a:gd name="T61" fmla="*/ 103 h 106"/>
              <a:gd name="T62" fmla="*/ 107 w 107"/>
              <a:gd name="T63" fmla="*/ 101 h 106"/>
              <a:gd name="T64" fmla="*/ 107 w 107"/>
              <a:gd name="T65" fmla="*/ 99 h 106"/>
              <a:gd name="T66" fmla="*/ 107 w 107"/>
              <a:gd name="T67" fmla="*/ 9 h 106"/>
              <a:gd name="T68" fmla="*/ 107 w 107"/>
              <a:gd name="T69" fmla="*/ 9 h 106"/>
              <a:gd name="T70" fmla="*/ 107 w 107"/>
              <a:gd name="T71" fmla="*/ 7 h 106"/>
              <a:gd name="T72" fmla="*/ 105 w 107"/>
              <a:gd name="T73" fmla="*/ 3 h 106"/>
              <a:gd name="T74" fmla="*/ 105 w 107"/>
              <a:gd name="T75" fmla="*/ 3 h 106"/>
              <a:gd name="T76" fmla="*/ 96 w 107"/>
              <a:gd name="T77" fmla="*/ 11 h 106"/>
              <a:gd name="T78" fmla="*/ 96 w 107"/>
              <a:gd name="T79" fmla="*/ 97 h 106"/>
              <a:gd name="T80" fmla="*/ 12 w 107"/>
              <a:gd name="T81" fmla="*/ 97 h 106"/>
              <a:gd name="T82" fmla="*/ 12 w 107"/>
              <a:gd name="T83" fmla="*/ 11 h 106"/>
              <a:gd name="T84" fmla="*/ 96 w 107"/>
              <a:gd name="T85" fmla="*/ 1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" h="106">
                <a:moveTo>
                  <a:pt x="105" y="3"/>
                </a:moveTo>
                <a:lnTo>
                  <a:pt x="105" y="3"/>
                </a:lnTo>
                <a:lnTo>
                  <a:pt x="103" y="3"/>
                </a:lnTo>
                <a:lnTo>
                  <a:pt x="103" y="3"/>
                </a:lnTo>
                <a:lnTo>
                  <a:pt x="101" y="1"/>
                </a:lnTo>
                <a:lnTo>
                  <a:pt x="100" y="0"/>
                </a:lnTo>
                <a:lnTo>
                  <a:pt x="10" y="0"/>
                </a:lnTo>
                <a:lnTo>
                  <a:pt x="10" y="0"/>
                </a:lnTo>
                <a:lnTo>
                  <a:pt x="6" y="1"/>
                </a:lnTo>
                <a:lnTo>
                  <a:pt x="4" y="3"/>
                </a:lnTo>
                <a:lnTo>
                  <a:pt x="4" y="3"/>
                </a:lnTo>
                <a:lnTo>
                  <a:pt x="2" y="3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99"/>
                </a:lnTo>
                <a:lnTo>
                  <a:pt x="0" y="99"/>
                </a:lnTo>
                <a:lnTo>
                  <a:pt x="2" y="101"/>
                </a:lnTo>
                <a:lnTo>
                  <a:pt x="2" y="103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lnTo>
                  <a:pt x="6" y="106"/>
                </a:lnTo>
                <a:lnTo>
                  <a:pt x="10" y="106"/>
                </a:lnTo>
                <a:lnTo>
                  <a:pt x="100" y="106"/>
                </a:lnTo>
                <a:lnTo>
                  <a:pt x="100" y="106"/>
                </a:lnTo>
                <a:lnTo>
                  <a:pt x="101" y="106"/>
                </a:lnTo>
                <a:lnTo>
                  <a:pt x="103" y="104"/>
                </a:lnTo>
                <a:lnTo>
                  <a:pt x="105" y="104"/>
                </a:lnTo>
                <a:lnTo>
                  <a:pt x="105" y="103"/>
                </a:lnTo>
                <a:lnTo>
                  <a:pt x="105" y="103"/>
                </a:lnTo>
                <a:lnTo>
                  <a:pt x="107" y="101"/>
                </a:lnTo>
                <a:lnTo>
                  <a:pt x="107" y="99"/>
                </a:lnTo>
                <a:lnTo>
                  <a:pt x="107" y="9"/>
                </a:lnTo>
                <a:lnTo>
                  <a:pt x="107" y="9"/>
                </a:lnTo>
                <a:lnTo>
                  <a:pt x="107" y="7"/>
                </a:lnTo>
                <a:lnTo>
                  <a:pt x="105" y="3"/>
                </a:lnTo>
                <a:lnTo>
                  <a:pt x="105" y="3"/>
                </a:lnTo>
                <a:close/>
                <a:moveTo>
                  <a:pt x="96" y="11"/>
                </a:moveTo>
                <a:lnTo>
                  <a:pt x="96" y="97"/>
                </a:lnTo>
                <a:lnTo>
                  <a:pt x="12" y="97"/>
                </a:lnTo>
                <a:lnTo>
                  <a:pt x="12" y="11"/>
                </a:lnTo>
                <a:lnTo>
                  <a:pt x="96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" name="Freeform 1146"/>
          <p:cNvSpPr>
            <a:spLocks noEditPoints="1"/>
          </p:cNvSpPr>
          <p:nvPr/>
        </p:nvSpPr>
        <p:spPr bwMode="auto">
          <a:xfrm>
            <a:off x="4659277" y="714911"/>
            <a:ext cx="233207" cy="201880"/>
          </a:xfrm>
          <a:custGeom>
            <a:avLst/>
            <a:gdLst>
              <a:gd name="T0" fmla="*/ 15 w 67"/>
              <a:gd name="T1" fmla="*/ 0 h 58"/>
              <a:gd name="T2" fmla="*/ 11 w 67"/>
              <a:gd name="T3" fmla="*/ 8 h 58"/>
              <a:gd name="T4" fmla="*/ 11 w 67"/>
              <a:gd name="T5" fmla="*/ 15 h 58"/>
              <a:gd name="T6" fmla="*/ 9 w 67"/>
              <a:gd name="T7" fmla="*/ 25 h 58"/>
              <a:gd name="T8" fmla="*/ 9 w 67"/>
              <a:gd name="T9" fmla="*/ 30 h 58"/>
              <a:gd name="T10" fmla="*/ 9 w 67"/>
              <a:gd name="T11" fmla="*/ 32 h 58"/>
              <a:gd name="T12" fmla="*/ 7 w 67"/>
              <a:gd name="T13" fmla="*/ 45 h 58"/>
              <a:gd name="T14" fmla="*/ 4 w 67"/>
              <a:gd name="T15" fmla="*/ 54 h 58"/>
              <a:gd name="T16" fmla="*/ 39 w 67"/>
              <a:gd name="T17" fmla="*/ 58 h 58"/>
              <a:gd name="T18" fmla="*/ 45 w 67"/>
              <a:gd name="T19" fmla="*/ 56 h 58"/>
              <a:gd name="T20" fmla="*/ 60 w 67"/>
              <a:gd name="T21" fmla="*/ 49 h 58"/>
              <a:gd name="T22" fmla="*/ 67 w 67"/>
              <a:gd name="T23" fmla="*/ 34 h 58"/>
              <a:gd name="T24" fmla="*/ 67 w 67"/>
              <a:gd name="T25" fmla="*/ 28 h 58"/>
              <a:gd name="T26" fmla="*/ 66 w 67"/>
              <a:gd name="T27" fmla="*/ 17 h 58"/>
              <a:gd name="T28" fmla="*/ 51 w 67"/>
              <a:gd name="T29" fmla="*/ 2 h 58"/>
              <a:gd name="T30" fmla="*/ 39 w 67"/>
              <a:gd name="T31" fmla="*/ 0 h 58"/>
              <a:gd name="T32" fmla="*/ 32 w 67"/>
              <a:gd name="T33" fmla="*/ 21 h 58"/>
              <a:gd name="T34" fmla="*/ 28 w 67"/>
              <a:gd name="T35" fmla="*/ 23 h 58"/>
              <a:gd name="T36" fmla="*/ 26 w 67"/>
              <a:gd name="T37" fmla="*/ 25 h 58"/>
              <a:gd name="T38" fmla="*/ 32 w 67"/>
              <a:gd name="T39" fmla="*/ 26 h 58"/>
              <a:gd name="T40" fmla="*/ 36 w 67"/>
              <a:gd name="T41" fmla="*/ 28 h 58"/>
              <a:gd name="T42" fmla="*/ 36 w 67"/>
              <a:gd name="T43" fmla="*/ 30 h 58"/>
              <a:gd name="T44" fmla="*/ 32 w 67"/>
              <a:gd name="T45" fmla="*/ 32 h 58"/>
              <a:gd name="T46" fmla="*/ 28 w 67"/>
              <a:gd name="T47" fmla="*/ 34 h 58"/>
              <a:gd name="T48" fmla="*/ 26 w 67"/>
              <a:gd name="T49" fmla="*/ 38 h 58"/>
              <a:gd name="T50" fmla="*/ 24 w 67"/>
              <a:gd name="T51" fmla="*/ 41 h 58"/>
              <a:gd name="T52" fmla="*/ 22 w 67"/>
              <a:gd name="T53" fmla="*/ 40 h 58"/>
              <a:gd name="T54" fmla="*/ 21 w 67"/>
              <a:gd name="T55" fmla="*/ 23 h 58"/>
              <a:gd name="T56" fmla="*/ 21 w 67"/>
              <a:gd name="T57" fmla="*/ 21 h 58"/>
              <a:gd name="T58" fmla="*/ 24 w 67"/>
              <a:gd name="T59" fmla="*/ 17 h 58"/>
              <a:gd name="T60" fmla="*/ 30 w 67"/>
              <a:gd name="T61" fmla="*/ 17 h 58"/>
              <a:gd name="T62" fmla="*/ 34 w 67"/>
              <a:gd name="T63" fmla="*/ 17 h 58"/>
              <a:gd name="T64" fmla="*/ 37 w 67"/>
              <a:gd name="T65" fmla="*/ 19 h 58"/>
              <a:gd name="T66" fmla="*/ 32 w 67"/>
              <a:gd name="T67" fmla="*/ 21 h 58"/>
              <a:gd name="T68" fmla="*/ 47 w 67"/>
              <a:gd name="T69" fmla="*/ 36 h 58"/>
              <a:gd name="T70" fmla="*/ 45 w 67"/>
              <a:gd name="T71" fmla="*/ 40 h 58"/>
              <a:gd name="T72" fmla="*/ 43 w 67"/>
              <a:gd name="T73" fmla="*/ 41 h 58"/>
              <a:gd name="T74" fmla="*/ 39 w 67"/>
              <a:gd name="T75" fmla="*/ 36 h 58"/>
              <a:gd name="T76" fmla="*/ 39 w 67"/>
              <a:gd name="T77" fmla="*/ 30 h 58"/>
              <a:gd name="T78" fmla="*/ 43 w 67"/>
              <a:gd name="T79" fmla="*/ 23 h 58"/>
              <a:gd name="T80" fmla="*/ 45 w 67"/>
              <a:gd name="T81" fmla="*/ 26 h 58"/>
              <a:gd name="T82" fmla="*/ 47 w 67"/>
              <a:gd name="T83" fmla="*/ 36 h 58"/>
              <a:gd name="T84" fmla="*/ 43 w 67"/>
              <a:gd name="T85" fmla="*/ 21 h 58"/>
              <a:gd name="T86" fmla="*/ 39 w 67"/>
              <a:gd name="T87" fmla="*/ 19 h 58"/>
              <a:gd name="T88" fmla="*/ 41 w 67"/>
              <a:gd name="T89" fmla="*/ 17 h 58"/>
              <a:gd name="T90" fmla="*/ 43 w 67"/>
              <a:gd name="T91" fmla="*/ 15 h 58"/>
              <a:gd name="T92" fmla="*/ 47 w 67"/>
              <a:gd name="T93" fmla="*/ 19 h 58"/>
              <a:gd name="T94" fmla="*/ 45 w 67"/>
              <a:gd name="T95" fmla="*/ 21 h 58"/>
              <a:gd name="T96" fmla="*/ 43 w 67"/>
              <a:gd name="T9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" h="58">
                <a:moveTo>
                  <a:pt x="39" y="0"/>
                </a:moveTo>
                <a:lnTo>
                  <a:pt x="15" y="0"/>
                </a:lnTo>
                <a:lnTo>
                  <a:pt x="15" y="0"/>
                </a:lnTo>
                <a:lnTo>
                  <a:pt x="11" y="8"/>
                </a:lnTo>
                <a:lnTo>
                  <a:pt x="11" y="8"/>
                </a:lnTo>
                <a:lnTo>
                  <a:pt x="11" y="15"/>
                </a:lnTo>
                <a:lnTo>
                  <a:pt x="9" y="25"/>
                </a:lnTo>
                <a:lnTo>
                  <a:pt x="9" y="25"/>
                </a:lnTo>
                <a:lnTo>
                  <a:pt x="9" y="30"/>
                </a:lnTo>
                <a:lnTo>
                  <a:pt x="9" y="30"/>
                </a:lnTo>
                <a:lnTo>
                  <a:pt x="9" y="32"/>
                </a:lnTo>
                <a:lnTo>
                  <a:pt x="9" y="32"/>
                </a:lnTo>
                <a:lnTo>
                  <a:pt x="9" y="40"/>
                </a:lnTo>
                <a:lnTo>
                  <a:pt x="7" y="45"/>
                </a:lnTo>
                <a:lnTo>
                  <a:pt x="4" y="54"/>
                </a:lnTo>
                <a:lnTo>
                  <a:pt x="4" y="54"/>
                </a:lnTo>
                <a:lnTo>
                  <a:pt x="0" y="58"/>
                </a:lnTo>
                <a:lnTo>
                  <a:pt x="39" y="58"/>
                </a:lnTo>
                <a:lnTo>
                  <a:pt x="39" y="58"/>
                </a:lnTo>
                <a:lnTo>
                  <a:pt x="45" y="56"/>
                </a:lnTo>
                <a:lnTo>
                  <a:pt x="51" y="56"/>
                </a:lnTo>
                <a:lnTo>
                  <a:pt x="60" y="49"/>
                </a:lnTo>
                <a:lnTo>
                  <a:pt x="66" y="40"/>
                </a:lnTo>
                <a:lnTo>
                  <a:pt x="67" y="34"/>
                </a:lnTo>
                <a:lnTo>
                  <a:pt x="67" y="28"/>
                </a:lnTo>
                <a:lnTo>
                  <a:pt x="67" y="28"/>
                </a:lnTo>
                <a:lnTo>
                  <a:pt x="67" y="23"/>
                </a:lnTo>
                <a:lnTo>
                  <a:pt x="66" y="17"/>
                </a:lnTo>
                <a:lnTo>
                  <a:pt x="60" y="8"/>
                </a:lnTo>
                <a:lnTo>
                  <a:pt x="51" y="2"/>
                </a:lnTo>
                <a:lnTo>
                  <a:pt x="45" y="0"/>
                </a:lnTo>
                <a:lnTo>
                  <a:pt x="39" y="0"/>
                </a:lnTo>
                <a:lnTo>
                  <a:pt x="39" y="0"/>
                </a:lnTo>
                <a:close/>
                <a:moveTo>
                  <a:pt x="32" y="21"/>
                </a:moveTo>
                <a:lnTo>
                  <a:pt x="32" y="21"/>
                </a:lnTo>
                <a:lnTo>
                  <a:pt x="28" y="23"/>
                </a:lnTo>
                <a:lnTo>
                  <a:pt x="26" y="25"/>
                </a:lnTo>
                <a:lnTo>
                  <a:pt x="26" y="25"/>
                </a:lnTo>
                <a:lnTo>
                  <a:pt x="28" y="26"/>
                </a:lnTo>
                <a:lnTo>
                  <a:pt x="32" y="26"/>
                </a:lnTo>
                <a:lnTo>
                  <a:pt x="32" y="26"/>
                </a:lnTo>
                <a:lnTo>
                  <a:pt x="36" y="28"/>
                </a:lnTo>
                <a:lnTo>
                  <a:pt x="36" y="30"/>
                </a:lnTo>
                <a:lnTo>
                  <a:pt x="36" y="30"/>
                </a:lnTo>
                <a:lnTo>
                  <a:pt x="36" y="32"/>
                </a:lnTo>
                <a:lnTo>
                  <a:pt x="32" y="32"/>
                </a:lnTo>
                <a:lnTo>
                  <a:pt x="32" y="32"/>
                </a:lnTo>
                <a:lnTo>
                  <a:pt x="28" y="34"/>
                </a:lnTo>
                <a:lnTo>
                  <a:pt x="26" y="38"/>
                </a:lnTo>
                <a:lnTo>
                  <a:pt x="26" y="38"/>
                </a:lnTo>
                <a:lnTo>
                  <a:pt x="26" y="41"/>
                </a:lnTo>
                <a:lnTo>
                  <a:pt x="24" y="41"/>
                </a:lnTo>
                <a:lnTo>
                  <a:pt x="24" y="41"/>
                </a:lnTo>
                <a:lnTo>
                  <a:pt x="22" y="40"/>
                </a:lnTo>
                <a:lnTo>
                  <a:pt x="21" y="36"/>
                </a:lnTo>
                <a:lnTo>
                  <a:pt x="21" y="23"/>
                </a:lnTo>
                <a:lnTo>
                  <a:pt x="21" y="23"/>
                </a:lnTo>
                <a:lnTo>
                  <a:pt x="21" y="21"/>
                </a:lnTo>
                <a:lnTo>
                  <a:pt x="22" y="19"/>
                </a:lnTo>
                <a:lnTo>
                  <a:pt x="24" y="17"/>
                </a:lnTo>
                <a:lnTo>
                  <a:pt x="28" y="17"/>
                </a:lnTo>
                <a:lnTo>
                  <a:pt x="30" y="17"/>
                </a:lnTo>
                <a:lnTo>
                  <a:pt x="30" y="17"/>
                </a:lnTo>
                <a:lnTo>
                  <a:pt x="34" y="17"/>
                </a:lnTo>
                <a:lnTo>
                  <a:pt x="37" y="19"/>
                </a:lnTo>
                <a:lnTo>
                  <a:pt x="37" y="19"/>
                </a:lnTo>
                <a:lnTo>
                  <a:pt x="36" y="21"/>
                </a:lnTo>
                <a:lnTo>
                  <a:pt x="32" y="21"/>
                </a:lnTo>
                <a:lnTo>
                  <a:pt x="32" y="21"/>
                </a:lnTo>
                <a:close/>
                <a:moveTo>
                  <a:pt x="47" y="36"/>
                </a:moveTo>
                <a:lnTo>
                  <a:pt x="47" y="36"/>
                </a:lnTo>
                <a:lnTo>
                  <a:pt x="45" y="40"/>
                </a:lnTo>
                <a:lnTo>
                  <a:pt x="43" y="41"/>
                </a:lnTo>
                <a:lnTo>
                  <a:pt x="43" y="41"/>
                </a:lnTo>
                <a:lnTo>
                  <a:pt x="41" y="40"/>
                </a:lnTo>
                <a:lnTo>
                  <a:pt x="39" y="36"/>
                </a:lnTo>
                <a:lnTo>
                  <a:pt x="39" y="30"/>
                </a:lnTo>
                <a:lnTo>
                  <a:pt x="39" y="30"/>
                </a:lnTo>
                <a:lnTo>
                  <a:pt x="41" y="26"/>
                </a:lnTo>
                <a:lnTo>
                  <a:pt x="43" y="23"/>
                </a:lnTo>
                <a:lnTo>
                  <a:pt x="43" y="23"/>
                </a:lnTo>
                <a:lnTo>
                  <a:pt x="45" y="26"/>
                </a:lnTo>
                <a:lnTo>
                  <a:pt x="47" y="30"/>
                </a:lnTo>
                <a:lnTo>
                  <a:pt x="47" y="36"/>
                </a:lnTo>
                <a:close/>
                <a:moveTo>
                  <a:pt x="43" y="21"/>
                </a:moveTo>
                <a:lnTo>
                  <a:pt x="43" y="21"/>
                </a:lnTo>
                <a:lnTo>
                  <a:pt x="41" y="21"/>
                </a:lnTo>
                <a:lnTo>
                  <a:pt x="39" y="19"/>
                </a:lnTo>
                <a:lnTo>
                  <a:pt x="39" y="19"/>
                </a:lnTo>
                <a:lnTo>
                  <a:pt x="41" y="17"/>
                </a:lnTo>
                <a:lnTo>
                  <a:pt x="43" y="15"/>
                </a:lnTo>
                <a:lnTo>
                  <a:pt x="43" y="15"/>
                </a:lnTo>
                <a:lnTo>
                  <a:pt x="45" y="17"/>
                </a:lnTo>
                <a:lnTo>
                  <a:pt x="47" y="19"/>
                </a:lnTo>
                <a:lnTo>
                  <a:pt x="47" y="19"/>
                </a:lnTo>
                <a:lnTo>
                  <a:pt x="45" y="21"/>
                </a:lnTo>
                <a:lnTo>
                  <a:pt x="43" y="21"/>
                </a:lnTo>
                <a:lnTo>
                  <a:pt x="4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9" name="Freeform 1147"/>
          <p:cNvSpPr>
            <a:spLocks noEditPoints="1"/>
          </p:cNvSpPr>
          <p:nvPr/>
        </p:nvSpPr>
        <p:spPr bwMode="auto">
          <a:xfrm>
            <a:off x="4436511" y="714911"/>
            <a:ext cx="243648" cy="201880"/>
          </a:xfrm>
          <a:custGeom>
            <a:avLst/>
            <a:gdLst>
              <a:gd name="T0" fmla="*/ 64 w 70"/>
              <a:gd name="T1" fmla="*/ 30 h 58"/>
              <a:gd name="T2" fmla="*/ 64 w 70"/>
              <a:gd name="T3" fmla="*/ 25 h 58"/>
              <a:gd name="T4" fmla="*/ 66 w 70"/>
              <a:gd name="T5" fmla="*/ 6 h 58"/>
              <a:gd name="T6" fmla="*/ 70 w 70"/>
              <a:gd name="T7" fmla="*/ 0 h 58"/>
              <a:gd name="T8" fmla="*/ 30 w 70"/>
              <a:gd name="T9" fmla="*/ 0 h 58"/>
              <a:gd name="T10" fmla="*/ 19 w 70"/>
              <a:gd name="T11" fmla="*/ 2 h 58"/>
              <a:gd name="T12" fmla="*/ 4 w 70"/>
              <a:gd name="T13" fmla="*/ 17 h 58"/>
              <a:gd name="T14" fmla="*/ 0 w 70"/>
              <a:gd name="T15" fmla="*/ 28 h 58"/>
              <a:gd name="T16" fmla="*/ 2 w 70"/>
              <a:gd name="T17" fmla="*/ 34 h 58"/>
              <a:gd name="T18" fmla="*/ 10 w 70"/>
              <a:gd name="T19" fmla="*/ 49 h 58"/>
              <a:gd name="T20" fmla="*/ 25 w 70"/>
              <a:gd name="T21" fmla="*/ 56 h 58"/>
              <a:gd name="T22" fmla="*/ 53 w 70"/>
              <a:gd name="T23" fmla="*/ 58 h 58"/>
              <a:gd name="T24" fmla="*/ 55 w 70"/>
              <a:gd name="T25" fmla="*/ 58 h 58"/>
              <a:gd name="T26" fmla="*/ 58 w 70"/>
              <a:gd name="T27" fmla="*/ 53 h 58"/>
              <a:gd name="T28" fmla="*/ 64 w 70"/>
              <a:gd name="T29" fmla="*/ 38 h 58"/>
              <a:gd name="T30" fmla="*/ 64 w 70"/>
              <a:gd name="T31" fmla="*/ 32 h 58"/>
              <a:gd name="T32" fmla="*/ 64 w 70"/>
              <a:gd name="T33" fmla="*/ 30 h 58"/>
              <a:gd name="T34" fmla="*/ 43 w 70"/>
              <a:gd name="T35" fmla="*/ 36 h 58"/>
              <a:gd name="T36" fmla="*/ 41 w 70"/>
              <a:gd name="T37" fmla="*/ 40 h 58"/>
              <a:gd name="T38" fmla="*/ 40 w 70"/>
              <a:gd name="T39" fmla="*/ 41 h 58"/>
              <a:gd name="T40" fmla="*/ 34 w 70"/>
              <a:gd name="T41" fmla="*/ 38 h 58"/>
              <a:gd name="T42" fmla="*/ 32 w 70"/>
              <a:gd name="T43" fmla="*/ 26 h 58"/>
              <a:gd name="T44" fmla="*/ 32 w 70"/>
              <a:gd name="T45" fmla="*/ 23 h 58"/>
              <a:gd name="T46" fmla="*/ 32 w 70"/>
              <a:gd name="T47" fmla="*/ 28 h 58"/>
              <a:gd name="T48" fmla="*/ 30 w 70"/>
              <a:gd name="T49" fmla="*/ 32 h 58"/>
              <a:gd name="T50" fmla="*/ 30 w 70"/>
              <a:gd name="T51" fmla="*/ 36 h 58"/>
              <a:gd name="T52" fmla="*/ 25 w 70"/>
              <a:gd name="T53" fmla="*/ 41 h 58"/>
              <a:gd name="T54" fmla="*/ 23 w 70"/>
              <a:gd name="T55" fmla="*/ 40 h 58"/>
              <a:gd name="T56" fmla="*/ 17 w 70"/>
              <a:gd name="T57" fmla="*/ 23 h 58"/>
              <a:gd name="T58" fmla="*/ 17 w 70"/>
              <a:gd name="T59" fmla="*/ 19 h 58"/>
              <a:gd name="T60" fmla="*/ 19 w 70"/>
              <a:gd name="T61" fmla="*/ 17 h 58"/>
              <a:gd name="T62" fmla="*/ 23 w 70"/>
              <a:gd name="T63" fmla="*/ 21 h 58"/>
              <a:gd name="T64" fmla="*/ 25 w 70"/>
              <a:gd name="T65" fmla="*/ 34 h 58"/>
              <a:gd name="T66" fmla="*/ 25 w 70"/>
              <a:gd name="T67" fmla="*/ 36 h 58"/>
              <a:gd name="T68" fmla="*/ 26 w 70"/>
              <a:gd name="T69" fmla="*/ 30 h 58"/>
              <a:gd name="T70" fmla="*/ 26 w 70"/>
              <a:gd name="T71" fmla="*/ 26 h 58"/>
              <a:gd name="T72" fmla="*/ 28 w 70"/>
              <a:gd name="T73" fmla="*/ 23 h 58"/>
              <a:gd name="T74" fmla="*/ 32 w 70"/>
              <a:gd name="T75" fmla="*/ 17 h 58"/>
              <a:gd name="T76" fmla="*/ 34 w 70"/>
              <a:gd name="T77" fmla="*/ 17 h 58"/>
              <a:gd name="T78" fmla="*/ 36 w 70"/>
              <a:gd name="T79" fmla="*/ 23 h 58"/>
              <a:gd name="T80" fmla="*/ 38 w 70"/>
              <a:gd name="T81" fmla="*/ 34 h 58"/>
              <a:gd name="T82" fmla="*/ 40 w 70"/>
              <a:gd name="T83" fmla="*/ 36 h 58"/>
              <a:gd name="T84" fmla="*/ 40 w 70"/>
              <a:gd name="T85" fmla="*/ 30 h 58"/>
              <a:gd name="T86" fmla="*/ 41 w 70"/>
              <a:gd name="T87" fmla="*/ 23 h 58"/>
              <a:gd name="T88" fmla="*/ 43 w 70"/>
              <a:gd name="T89" fmla="*/ 19 h 58"/>
              <a:gd name="T90" fmla="*/ 45 w 70"/>
              <a:gd name="T91" fmla="*/ 17 h 58"/>
              <a:gd name="T92" fmla="*/ 47 w 70"/>
              <a:gd name="T93" fmla="*/ 23 h 58"/>
              <a:gd name="T94" fmla="*/ 56 w 70"/>
              <a:gd name="T95" fmla="*/ 36 h 58"/>
              <a:gd name="T96" fmla="*/ 55 w 70"/>
              <a:gd name="T97" fmla="*/ 40 h 58"/>
              <a:gd name="T98" fmla="*/ 53 w 70"/>
              <a:gd name="T99" fmla="*/ 41 h 58"/>
              <a:gd name="T100" fmla="*/ 51 w 70"/>
              <a:gd name="T101" fmla="*/ 36 h 58"/>
              <a:gd name="T102" fmla="*/ 51 w 70"/>
              <a:gd name="T103" fmla="*/ 30 h 58"/>
              <a:gd name="T104" fmla="*/ 53 w 70"/>
              <a:gd name="T105" fmla="*/ 23 h 58"/>
              <a:gd name="T106" fmla="*/ 55 w 70"/>
              <a:gd name="T107" fmla="*/ 26 h 58"/>
              <a:gd name="T108" fmla="*/ 56 w 70"/>
              <a:gd name="T109" fmla="*/ 36 h 58"/>
              <a:gd name="T110" fmla="*/ 53 w 70"/>
              <a:gd name="T111" fmla="*/ 21 h 58"/>
              <a:gd name="T112" fmla="*/ 51 w 70"/>
              <a:gd name="T113" fmla="*/ 19 h 58"/>
              <a:gd name="T114" fmla="*/ 51 w 70"/>
              <a:gd name="T115" fmla="*/ 17 h 58"/>
              <a:gd name="T116" fmla="*/ 53 w 70"/>
              <a:gd name="T117" fmla="*/ 15 h 58"/>
              <a:gd name="T118" fmla="*/ 56 w 70"/>
              <a:gd name="T119" fmla="*/ 19 h 58"/>
              <a:gd name="T120" fmla="*/ 56 w 70"/>
              <a:gd name="T121" fmla="*/ 21 h 58"/>
              <a:gd name="T122" fmla="*/ 53 w 70"/>
              <a:gd name="T123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" h="58">
                <a:moveTo>
                  <a:pt x="64" y="30"/>
                </a:moveTo>
                <a:lnTo>
                  <a:pt x="64" y="30"/>
                </a:lnTo>
                <a:lnTo>
                  <a:pt x="64" y="25"/>
                </a:lnTo>
                <a:lnTo>
                  <a:pt x="64" y="25"/>
                </a:lnTo>
                <a:lnTo>
                  <a:pt x="66" y="15"/>
                </a:lnTo>
                <a:lnTo>
                  <a:pt x="66" y="6"/>
                </a:lnTo>
                <a:lnTo>
                  <a:pt x="66" y="6"/>
                </a:lnTo>
                <a:lnTo>
                  <a:pt x="70" y="0"/>
                </a:lnTo>
                <a:lnTo>
                  <a:pt x="30" y="0"/>
                </a:lnTo>
                <a:lnTo>
                  <a:pt x="30" y="0"/>
                </a:lnTo>
                <a:lnTo>
                  <a:pt x="25" y="0"/>
                </a:lnTo>
                <a:lnTo>
                  <a:pt x="19" y="2"/>
                </a:lnTo>
                <a:lnTo>
                  <a:pt x="10" y="8"/>
                </a:lnTo>
                <a:lnTo>
                  <a:pt x="4" y="17"/>
                </a:lnTo>
                <a:lnTo>
                  <a:pt x="2" y="23"/>
                </a:lnTo>
                <a:lnTo>
                  <a:pt x="0" y="28"/>
                </a:lnTo>
                <a:lnTo>
                  <a:pt x="0" y="28"/>
                </a:lnTo>
                <a:lnTo>
                  <a:pt x="2" y="34"/>
                </a:lnTo>
                <a:lnTo>
                  <a:pt x="4" y="40"/>
                </a:lnTo>
                <a:lnTo>
                  <a:pt x="10" y="49"/>
                </a:lnTo>
                <a:lnTo>
                  <a:pt x="19" y="56"/>
                </a:lnTo>
                <a:lnTo>
                  <a:pt x="25" y="56"/>
                </a:lnTo>
                <a:lnTo>
                  <a:pt x="30" y="58"/>
                </a:lnTo>
                <a:lnTo>
                  <a:pt x="53" y="58"/>
                </a:lnTo>
                <a:lnTo>
                  <a:pt x="55" y="58"/>
                </a:lnTo>
                <a:lnTo>
                  <a:pt x="55" y="58"/>
                </a:lnTo>
                <a:lnTo>
                  <a:pt x="58" y="53"/>
                </a:lnTo>
                <a:lnTo>
                  <a:pt x="58" y="53"/>
                </a:lnTo>
                <a:lnTo>
                  <a:pt x="62" y="43"/>
                </a:lnTo>
                <a:lnTo>
                  <a:pt x="64" y="38"/>
                </a:lnTo>
                <a:lnTo>
                  <a:pt x="64" y="32"/>
                </a:lnTo>
                <a:lnTo>
                  <a:pt x="64" y="32"/>
                </a:lnTo>
                <a:lnTo>
                  <a:pt x="64" y="30"/>
                </a:lnTo>
                <a:lnTo>
                  <a:pt x="64" y="30"/>
                </a:lnTo>
                <a:close/>
                <a:moveTo>
                  <a:pt x="47" y="23"/>
                </a:moveTo>
                <a:lnTo>
                  <a:pt x="43" y="36"/>
                </a:lnTo>
                <a:lnTo>
                  <a:pt x="43" y="36"/>
                </a:lnTo>
                <a:lnTo>
                  <a:pt x="41" y="40"/>
                </a:lnTo>
                <a:lnTo>
                  <a:pt x="40" y="41"/>
                </a:lnTo>
                <a:lnTo>
                  <a:pt x="40" y="41"/>
                </a:lnTo>
                <a:lnTo>
                  <a:pt x="36" y="41"/>
                </a:lnTo>
                <a:lnTo>
                  <a:pt x="34" y="38"/>
                </a:lnTo>
                <a:lnTo>
                  <a:pt x="34" y="38"/>
                </a:lnTo>
                <a:lnTo>
                  <a:pt x="32" y="26"/>
                </a:lnTo>
                <a:lnTo>
                  <a:pt x="32" y="26"/>
                </a:lnTo>
                <a:lnTo>
                  <a:pt x="32" y="23"/>
                </a:lnTo>
                <a:lnTo>
                  <a:pt x="32" y="23"/>
                </a:lnTo>
                <a:lnTo>
                  <a:pt x="32" y="28"/>
                </a:lnTo>
                <a:lnTo>
                  <a:pt x="32" y="28"/>
                </a:lnTo>
                <a:lnTo>
                  <a:pt x="30" y="32"/>
                </a:lnTo>
                <a:lnTo>
                  <a:pt x="30" y="36"/>
                </a:lnTo>
                <a:lnTo>
                  <a:pt x="30" y="36"/>
                </a:lnTo>
                <a:lnTo>
                  <a:pt x="28" y="40"/>
                </a:lnTo>
                <a:lnTo>
                  <a:pt x="25" y="41"/>
                </a:lnTo>
                <a:lnTo>
                  <a:pt x="25" y="41"/>
                </a:lnTo>
                <a:lnTo>
                  <a:pt x="23" y="40"/>
                </a:lnTo>
                <a:lnTo>
                  <a:pt x="21" y="36"/>
                </a:lnTo>
                <a:lnTo>
                  <a:pt x="17" y="23"/>
                </a:lnTo>
                <a:lnTo>
                  <a:pt x="17" y="23"/>
                </a:lnTo>
                <a:lnTo>
                  <a:pt x="17" y="19"/>
                </a:lnTo>
                <a:lnTo>
                  <a:pt x="19" y="17"/>
                </a:lnTo>
                <a:lnTo>
                  <a:pt x="19" y="17"/>
                </a:lnTo>
                <a:lnTo>
                  <a:pt x="21" y="17"/>
                </a:lnTo>
                <a:lnTo>
                  <a:pt x="23" y="21"/>
                </a:lnTo>
                <a:lnTo>
                  <a:pt x="23" y="21"/>
                </a:lnTo>
                <a:lnTo>
                  <a:pt x="25" y="34"/>
                </a:lnTo>
                <a:lnTo>
                  <a:pt x="25" y="34"/>
                </a:lnTo>
                <a:lnTo>
                  <a:pt x="25" y="36"/>
                </a:lnTo>
                <a:lnTo>
                  <a:pt x="25" y="36"/>
                </a:lnTo>
                <a:lnTo>
                  <a:pt x="26" y="30"/>
                </a:lnTo>
                <a:lnTo>
                  <a:pt x="26" y="30"/>
                </a:lnTo>
                <a:lnTo>
                  <a:pt x="26" y="26"/>
                </a:lnTo>
                <a:lnTo>
                  <a:pt x="28" y="23"/>
                </a:lnTo>
                <a:lnTo>
                  <a:pt x="28" y="23"/>
                </a:lnTo>
                <a:lnTo>
                  <a:pt x="30" y="19"/>
                </a:lnTo>
                <a:lnTo>
                  <a:pt x="32" y="17"/>
                </a:lnTo>
                <a:lnTo>
                  <a:pt x="32" y="17"/>
                </a:lnTo>
                <a:lnTo>
                  <a:pt x="34" y="17"/>
                </a:lnTo>
                <a:lnTo>
                  <a:pt x="36" y="23"/>
                </a:lnTo>
                <a:lnTo>
                  <a:pt x="36" y="23"/>
                </a:lnTo>
                <a:lnTo>
                  <a:pt x="38" y="34"/>
                </a:lnTo>
                <a:lnTo>
                  <a:pt x="38" y="34"/>
                </a:lnTo>
                <a:lnTo>
                  <a:pt x="40" y="36"/>
                </a:lnTo>
                <a:lnTo>
                  <a:pt x="40" y="36"/>
                </a:lnTo>
                <a:lnTo>
                  <a:pt x="40" y="30"/>
                </a:lnTo>
                <a:lnTo>
                  <a:pt x="40" y="30"/>
                </a:lnTo>
                <a:lnTo>
                  <a:pt x="40" y="26"/>
                </a:lnTo>
                <a:lnTo>
                  <a:pt x="41" y="23"/>
                </a:lnTo>
                <a:lnTo>
                  <a:pt x="41" y="23"/>
                </a:lnTo>
                <a:lnTo>
                  <a:pt x="43" y="19"/>
                </a:lnTo>
                <a:lnTo>
                  <a:pt x="45" y="17"/>
                </a:lnTo>
                <a:lnTo>
                  <a:pt x="45" y="17"/>
                </a:lnTo>
                <a:lnTo>
                  <a:pt x="47" y="19"/>
                </a:lnTo>
                <a:lnTo>
                  <a:pt x="47" y="23"/>
                </a:lnTo>
                <a:lnTo>
                  <a:pt x="47" y="23"/>
                </a:lnTo>
                <a:close/>
                <a:moveTo>
                  <a:pt x="56" y="36"/>
                </a:moveTo>
                <a:lnTo>
                  <a:pt x="56" y="36"/>
                </a:lnTo>
                <a:lnTo>
                  <a:pt x="55" y="40"/>
                </a:lnTo>
                <a:lnTo>
                  <a:pt x="53" y="41"/>
                </a:lnTo>
                <a:lnTo>
                  <a:pt x="53" y="41"/>
                </a:lnTo>
                <a:lnTo>
                  <a:pt x="51" y="40"/>
                </a:lnTo>
                <a:lnTo>
                  <a:pt x="51" y="36"/>
                </a:lnTo>
                <a:lnTo>
                  <a:pt x="51" y="30"/>
                </a:lnTo>
                <a:lnTo>
                  <a:pt x="51" y="30"/>
                </a:lnTo>
                <a:lnTo>
                  <a:pt x="51" y="26"/>
                </a:lnTo>
                <a:lnTo>
                  <a:pt x="53" y="23"/>
                </a:lnTo>
                <a:lnTo>
                  <a:pt x="53" y="23"/>
                </a:lnTo>
                <a:lnTo>
                  <a:pt x="55" y="26"/>
                </a:lnTo>
                <a:lnTo>
                  <a:pt x="56" y="30"/>
                </a:lnTo>
                <a:lnTo>
                  <a:pt x="56" y="36"/>
                </a:lnTo>
                <a:close/>
                <a:moveTo>
                  <a:pt x="53" y="21"/>
                </a:moveTo>
                <a:lnTo>
                  <a:pt x="53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1" y="17"/>
                </a:lnTo>
                <a:lnTo>
                  <a:pt x="53" y="15"/>
                </a:lnTo>
                <a:lnTo>
                  <a:pt x="53" y="15"/>
                </a:lnTo>
                <a:lnTo>
                  <a:pt x="56" y="17"/>
                </a:lnTo>
                <a:lnTo>
                  <a:pt x="56" y="19"/>
                </a:lnTo>
                <a:lnTo>
                  <a:pt x="56" y="19"/>
                </a:lnTo>
                <a:lnTo>
                  <a:pt x="56" y="21"/>
                </a:lnTo>
                <a:lnTo>
                  <a:pt x="53" y="21"/>
                </a:lnTo>
                <a:lnTo>
                  <a:pt x="53" y="21"/>
                </a:lnTo>
                <a:close/>
              </a:path>
            </a:pathLst>
          </a:custGeom>
          <a:solidFill>
            <a:srgbClr val="BD1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69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946259"/>
            <a:ext cx="447675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949866"/>
            <a:ext cx="7019925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3"/>
            <a:ext cx="6984207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2178053"/>
            <a:ext cx="640276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3921023"/>
            <a:ext cx="5179807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9" y="3998510"/>
            <a:ext cx="2571429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1">
      <a:majorFont>
        <a:latin typeface="Impact"/>
        <a:ea typeface="华康俪金黑W8"/>
        <a:cs typeface=""/>
      </a:majorFont>
      <a:minorFont>
        <a:latin typeface="Impac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全屏显示(4:3)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2013-10-16T15:24:28Z</dcterms:created>
  <dcterms:modified xsi:type="dcterms:W3CDTF">2017-08-21T02:24:38Z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PowerPoint 演示文稿</vt:lpwstr>
  </property>
  <property fmtid="{D5CDD505-2E9C-101B-9397-08002B2CF9AE}" pid="3" name="SlideDescription">
    <vt:lpwstr/>
  </property>
</Properties>
</file>