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handoutMasterIdLst>
    <p:handoutMasterId r:id="rId5"/>
  </p:handoutMasterIdLst>
  <p:sldIdLst>
    <p:sldId id="2305" r:id="rId2"/>
    <p:sldId id="2306" r:id="rId3"/>
  </p:sldIdLst>
  <p:sldSz cx="9144000" cy="5143500" type="screen16x9"/>
  <p:notesSz cx="9945688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537"/>
    <a:srgbClr val="0A2334"/>
    <a:srgbClr val="091E2D"/>
    <a:srgbClr val="EFCB9B"/>
    <a:srgbClr val="F3D8B3"/>
    <a:srgbClr val="EDC38B"/>
    <a:srgbClr val="071A27"/>
    <a:srgbClr val="1D1D1D"/>
    <a:srgbClr val="237DB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8746" autoAdjust="0"/>
  </p:normalViewPr>
  <p:slideViewPr>
    <p:cSldViewPr snapToObjects="1">
      <p:cViewPr varScale="1">
        <p:scale>
          <a:sx n="151" d="100"/>
          <a:sy n="151" d="100"/>
        </p:scale>
        <p:origin x="-58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498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3011" y="228600"/>
            <a:ext cx="41267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7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4573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059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4569" y="857250"/>
            <a:ext cx="7956550" cy="2314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619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4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139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Infographic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Security Infographic</a:t>
            </a:r>
            <a:endParaRPr lang="en-US" dirty="0"/>
          </a:p>
        </p:txBody>
      </p:sp>
      <p:grpSp>
        <p:nvGrpSpPr>
          <p:cNvPr id="5" name="Group 48"/>
          <p:cNvGrpSpPr/>
          <p:nvPr/>
        </p:nvGrpSpPr>
        <p:grpSpPr>
          <a:xfrm>
            <a:off x="3214688" y="1311275"/>
            <a:ext cx="2695575" cy="3187700"/>
            <a:chOff x="3214688" y="1311275"/>
            <a:chExt cx="2695575" cy="3187700"/>
          </a:xfrm>
        </p:grpSpPr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3214688" y="1311275"/>
              <a:ext cx="2695575" cy="3187700"/>
            </a:xfrm>
            <a:custGeom>
              <a:avLst/>
              <a:gdLst/>
              <a:ahLst/>
              <a:cxnLst>
                <a:cxn ang="0">
                  <a:pos x="673" y="459"/>
                </a:cxn>
                <a:cxn ang="0">
                  <a:pos x="371" y="842"/>
                </a:cxn>
                <a:cxn ang="0">
                  <a:pos x="359" y="847"/>
                </a:cxn>
                <a:cxn ang="0">
                  <a:pos x="348" y="841"/>
                </a:cxn>
                <a:cxn ang="0">
                  <a:pos x="36" y="459"/>
                </a:cxn>
                <a:cxn ang="0">
                  <a:pos x="30" y="435"/>
                </a:cxn>
                <a:cxn ang="0">
                  <a:pos x="5" y="164"/>
                </a:cxn>
                <a:cxn ang="0">
                  <a:pos x="348" y="9"/>
                </a:cxn>
                <a:cxn ang="0">
                  <a:pos x="359" y="0"/>
                </a:cxn>
                <a:cxn ang="0">
                  <a:pos x="371" y="9"/>
                </a:cxn>
                <a:cxn ang="0">
                  <a:pos x="716" y="164"/>
                </a:cxn>
                <a:cxn ang="0">
                  <a:pos x="679" y="435"/>
                </a:cxn>
                <a:cxn ang="0">
                  <a:pos x="673" y="459"/>
                </a:cxn>
              </a:cxnLst>
              <a:rect l="0" t="0" r="r" b="b"/>
              <a:pathLst>
                <a:path w="716" h="847">
                  <a:moveTo>
                    <a:pt x="673" y="459"/>
                  </a:moveTo>
                  <a:cubicBezTo>
                    <a:pt x="619" y="648"/>
                    <a:pt x="519" y="775"/>
                    <a:pt x="371" y="842"/>
                  </a:cubicBezTo>
                  <a:cubicBezTo>
                    <a:pt x="367" y="844"/>
                    <a:pt x="363" y="846"/>
                    <a:pt x="359" y="847"/>
                  </a:cubicBezTo>
                  <a:cubicBezTo>
                    <a:pt x="355" y="845"/>
                    <a:pt x="351" y="843"/>
                    <a:pt x="348" y="841"/>
                  </a:cubicBezTo>
                  <a:cubicBezTo>
                    <a:pt x="189" y="750"/>
                    <a:pt x="85" y="622"/>
                    <a:pt x="36" y="459"/>
                  </a:cubicBezTo>
                  <a:cubicBezTo>
                    <a:pt x="34" y="451"/>
                    <a:pt x="32" y="444"/>
                    <a:pt x="30" y="435"/>
                  </a:cubicBezTo>
                  <a:cubicBezTo>
                    <a:pt x="8" y="354"/>
                    <a:pt x="0" y="263"/>
                    <a:pt x="5" y="164"/>
                  </a:cubicBezTo>
                  <a:cubicBezTo>
                    <a:pt x="144" y="135"/>
                    <a:pt x="259" y="83"/>
                    <a:pt x="348" y="9"/>
                  </a:cubicBezTo>
                  <a:cubicBezTo>
                    <a:pt x="352" y="6"/>
                    <a:pt x="355" y="3"/>
                    <a:pt x="359" y="0"/>
                  </a:cubicBezTo>
                  <a:cubicBezTo>
                    <a:pt x="363" y="3"/>
                    <a:pt x="366" y="6"/>
                    <a:pt x="371" y="9"/>
                  </a:cubicBezTo>
                  <a:cubicBezTo>
                    <a:pt x="476" y="88"/>
                    <a:pt x="591" y="139"/>
                    <a:pt x="716" y="164"/>
                  </a:cubicBezTo>
                  <a:cubicBezTo>
                    <a:pt x="712" y="265"/>
                    <a:pt x="699" y="355"/>
                    <a:pt x="679" y="435"/>
                  </a:cubicBezTo>
                  <a:cubicBezTo>
                    <a:pt x="677" y="444"/>
                    <a:pt x="675" y="451"/>
                    <a:pt x="673" y="459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3376613" y="1501775"/>
              <a:ext cx="2371725" cy="2805113"/>
            </a:xfrm>
            <a:custGeom>
              <a:avLst/>
              <a:gdLst/>
              <a:ahLst/>
              <a:cxnLst>
                <a:cxn ang="0">
                  <a:pos x="592" y="404"/>
                </a:cxn>
                <a:cxn ang="0">
                  <a:pos x="326" y="741"/>
                </a:cxn>
                <a:cxn ang="0">
                  <a:pos x="316" y="745"/>
                </a:cxn>
                <a:cxn ang="0">
                  <a:pos x="306" y="740"/>
                </a:cxn>
                <a:cxn ang="0">
                  <a:pos x="32" y="404"/>
                </a:cxn>
                <a:cxn ang="0">
                  <a:pos x="27" y="383"/>
                </a:cxn>
                <a:cxn ang="0">
                  <a:pos x="5" y="145"/>
                </a:cxn>
                <a:cxn ang="0">
                  <a:pos x="306" y="8"/>
                </a:cxn>
                <a:cxn ang="0">
                  <a:pos x="316" y="0"/>
                </a:cxn>
                <a:cxn ang="0">
                  <a:pos x="326" y="8"/>
                </a:cxn>
                <a:cxn ang="0">
                  <a:pos x="630" y="145"/>
                </a:cxn>
                <a:cxn ang="0">
                  <a:pos x="598" y="383"/>
                </a:cxn>
                <a:cxn ang="0">
                  <a:pos x="592" y="404"/>
                </a:cxn>
              </a:cxnLst>
              <a:rect l="0" t="0" r="r" b="b"/>
              <a:pathLst>
                <a:path w="630" h="745">
                  <a:moveTo>
                    <a:pt x="592" y="404"/>
                  </a:moveTo>
                  <a:cubicBezTo>
                    <a:pt x="545" y="570"/>
                    <a:pt x="456" y="682"/>
                    <a:pt x="326" y="741"/>
                  </a:cubicBezTo>
                  <a:cubicBezTo>
                    <a:pt x="323" y="742"/>
                    <a:pt x="319" y="744"/>
                    <a:pt x="316" y="745"/>
                  </a:cubicBezTo>
                  <a:cubicBezTo>
                    <a:pt x="313" y="743"/>
                    <a:pt x="310" y="742"/>
                    <a:pt x="306" y="740"/>
                  </a:cubicBezTo>
                  <a:cubicBezTo>
                    <a:pt x="167" y="659"/>
                    <a:pt x="75" y="548"/>
                    <a:pt x="32" y="404"/>
                  </a:cubicBezTo>
                  <a:cubicBezTo>
                    <a:pt x="30" y="397"/>
                    <a:pt x="28" y="390"/>
                    <a:pt x="27" y="383"/>
                  </a:cubicBezTo>
                  <a:cubicBezTo>
                    <a:pt x="8" y="311"/>
                    <a:pt x="0" y="232"/>
                    <a:pt x="5" y="145"/>
                  </a:cubicBezTo>
                  <a:cubicBezTo>
                    <a:pt x="127" y="119"/>
                    <a:pt x="228" y="73"/>
                    <a:pt x="306" y="8"/>
                  </a:cubicBezTo>
                  <a:cubicBezTo>
                    <a:pt x="310" y="6"/>
                    <a:pt x="313" y="3"/>
                    <a:pt x="316" y="0"/>
                  </a:cubicBezTo>
                  <a:cubicBezTo>
                    <a:pt x="319" y="3"/>
                    <a:pt x="323" y="5"/>
                    <a:pt x="326" y="8"/>
                  </a:cubicBezTo>
                  <a:cubicBezTo>
                    <a:pt x="419" y="77"/>
                    <a:pt x="520" y="123"/>
                    <a:pt x="630" y="145"/>
                  </a:cubicBezTo>
                  <a:cubicBezTo>
                    <a:pt x="626" y="233"/>
                    <a:pt x="615" y="313"/>
                    <a:pt x="598" y="383"/>
                  </a:cubicBezTo>
                  <a:cubicBezTo>
                    <a:pt x="596" y="390"/>
                    <a:pt x="594" y="397"/>
                    <a:pt x="592" y="4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3478213" y="1619250"/>
              <a:ext cx="2171700" cy="2571750"/>
            </a:xfrm>
            <a:custGeom>
              <a:avLst/>
              <a:gdLst/>
              <a:ahLst/>
              <a:cxnLst>
                <a:cxn ang="0">
                  <a:pos x="542" y="370"/>
                </a:cxn>
                <a:cxn ang="0">
                  <a:pos x="298" y="679"/>
                </a:cxn>
                <a:cxn ang="0">
                  <a:pos x="289" y="683"/>
                </a:cxn>
                <a:cxn ang="0">
                  <a:pos x="280" y="678"/>
                </a:cxn>
                <a:cxn ang="0">
                  <a:pos x="29" y="370"/>
                </a:cxn>
                <a:cxn ang="0">
                  <a:pos x="24" y="351"/>
                </a:cxn>
                <a:cxn ang="0">
                  <a:pos x="4" y="133"/>
                </a:cxn>
                <a:cxn ang="0">
                  <a:pos x="280" y="8"/>
                </a:cxn>
                <a:cxn ang="0">
                  <a:pos x="289" y="0"/>
                </a:cxn>
                <a:cxn ang="0">
                  <a:pos x="298" y="7"/>
                </a:cxn>
                <a:cxn ang="0">
                  <a:pos x="577" y="133"/>
                </a:cxn>
                <a:cxn ang="0">
                  <a:pos x="547" y="351"/>
                </a:cxn>
                <a:cxn ang="0">
                  <a:pos x="542" y="370"/>
                </a:cxn>
              </a:cxnLst>
              <a:rect l="0" t="0" r="r" b="b"/>
              <a:pathLst>
                <a:path w="577" h="683">
                  <a:moveTo>
                    <a:pt x="542" y="370"/>
                  </a:moveTo>
                  <a:cubicBezTo>
                    <a:pt x="499" y="522"/>
                    <a:pt x="418" y="625"/>
                    <a:pt x="298" y="679"/>
                  </a:cubicBezTo>
                  <a:cubicBezTo>
                    <a:pt x="295" y="681"/>
                    <a:pt x="292" y="682"/>
                    <a:pt x="289" y="683"/>
                  </a:cubicBezTo>
                  <a:cubicBezTo>
                    <a:pt x="286" y="682"/>
                    <a:pt x="283" y="680"/>
                    <a:pt x="280" y="678"/>
                  </a:cubicBezTo>
                  <a:cubicBezTo>
                    <a:pt x="152" y="604"/>
                    <a:pt x="68" y="502"/>
                    <a:pt x="29" y="370"/>
                  </a:cubicBezTo>
                  <a:cubicBezTo>
                    <a:pt x="27" y="364"/>
                    <a:pt x="25" y="358"/>
                    <a:pt x="24" y="351"/>
                  </a:cubicBezTo>
                  <a:cubicBezTo>
                    <a:pt x="6" y="285"/>
                    <a:pt x="0" y="212"/>
                    <a:pt x="4" y="133"/>
                  </a:cubicBezTo>
                  <a:cubicBezTo>
                    <a:pt x="116" y="109"/>
                    <a:pt x="208" y="67"/>
                    <a:pt x="280" y="8"/>
                  </a:cubicBezTo>
                  <a:cubicBezTo>
                    <a:pt x="283" y="5"/>
                    <a:pt x="286" y="3"/>
                    <a:pt x="289" y="0"/>
                  </a:cubicBezTo>
                  <a:cubicBezTo>
                    <a:pt x="292" y="2"/>
                    <a:pt x="295" y="5"/>
                    <a:pt x="298" y="7"/>
                  </a:cubicBezTo>
                  <a:cubicBezTo>
                    <a:pt x="383" y="71"/>
                    <a:pt x="476" y="112"/>
                    <a:pt x="577" y="133"/>
                  </a:cubicBezTo>
                  <a:cubicBezTo>
                    <a:pt x="574" y="214"/>
                    <a:pt x="564" y="287"/>
                    <a:pt x="547" y="351"/>
                  </a:cubicBezTo>
                  <a:cubicBezTo>
                    <a:pt x="546" y="358"/>
                    <a:pt x="544" y="364"/>
                    <a:pt x="542" y="370"/>
                  </a:cubicBez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/>
          <p:nvPr/>
        </p:nvGrpSpPr>
        <p:grpSpPr>
          <a:xfrm>
            <a:off x="3606801" y="1795463"/>
            <a:ext cx="928688" cy="1141413"/>
            <a:chOff x="3606801" y="1795463"/>
            <a:chExt cx="928688" cy="1141413"/>
          </a:xfrm>
        </p:grpSpPr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3606801" y="1795463"/>
              <a:ext cx="928688" cy="1141413"/>
            </a:xfrm>
            <a:custGeom>
              <a:avLst/>
              <a:gdLst/>
              <a:ahLst/>
              <a:cxnLst>
                <a:cxn ang="0">
                  <a:pos x="3" y="110"/>
                </a:cxn>
                <a:cxn ang="0">
                  <a:pos x="247" y="0"/>
                </a:cxn>
                <a:cxn ang="0">
                  <a:pos x="247" y="303"/>
                </a:cxn>
                <a:cxn ang="0">
                  <a:pos x="21" y="303"/>
                </a:cxn>
                <a:cxn ang="0">
                  <a:pos x="3" y="110"/>
                </a:cxn>
              </a:cxnLst>
              <a:rect l="0" t="0" r="r" b="b"/>
              <a:pathLst>
                <a:path w="247" h="303">
                  <a:moveTo>
                    <a:pt x="3" y="110"/>
                  </a:moveTo>
                  <a:cubicBezTo>
                    <a:pt x="103" y="89"/>
                    <a:pt x="184" y="52"/>
                    <a:pt x="247" y="0"/>
                  </a:cubicBezTo>
                  <a:cubicBezTo>
                    <a:pt x="247" y="303"/>
                    <a:pt x="247" y="303"/>
                    <a:pt x="247" y="303"/>
                  </a:cubicBezTo>
                  <a:cubicBezTo>
                    <a:pt x="21" y="303"/>
                    <a:pt x="21" y="303"/>
                    <a:pt x="21" y="303"/>
                  </a:cubicBezTo>
                  <a:cubicBezTo>
                    <a:pt x="5" y="245"/>
                    <a:pt x="0" y="180"/>
                    <a:pt x="3" y="11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3962400" y="2350968"/>
              <a:ext cx="275623" cy="30761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4595813" y="1792288"/>
            <a:ext cx="927100" cy="1144588"/>
            <a:chOff x="4595813" y="1792288"/>
            <a:chExt cx="927100" cy="1144588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4595813" y="1792288"/>
              <a:ext cx="927100" cy="1144588"/>
            </a:xfrm>
            <a:custGeom>
              <a:avLst/>
              <a:gdLst/>
              <a:ahLst/>
              <a:cxnLst>
                <a:cxn ang="0">
                  <a:pos x="220" y="304"/>
                </a:cxn>
                <a:cxn ang="0">
                  <a:pos x="0" y="304"/>
                </a:cxn>
                <a:cxn ang="0">
                  <a:pos x="0" y="0"/>
                </a:cxn>
                <a:cxn ang="0">
                  <a:pos x="246" y="111"/>
                </a:cxn>
                <a:cxn ang="0">
                  <a:pos x="220" y="304"/>
                </a:cxn>
              </a:cxnLst>
              <a:rect l="0" t="0" r="r" b="b"/>
              <a:pathLst>
                <a:path w="246" h="304">
                  <a:moveTo>
                    <a:pt x="220" y="304"/>
                  </a:moveTo>
                  <a:cubicBezTo>
                    <a:pt x="0" y="304"/>
                    <a:pt x="0" y="304"/>
                    <a:pt x="0" y="30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56"/>
                    <a:pt x="158" y="93"/>
                    <a:pt x="246" y="111"/>
                  </a:cubicBezTo>
                  <a:cubicBezTo>
                    <a:pt x="243" y="183"/>
                    <a:pt x="235" y="247"/>
                    <a:pt x="220" y="30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0"/>
            <p:cNvSpPr>
              <a:spLocks noEditPoints="1"/>
            </p:cNvSpPr>
            <p:nvPr/>
          </p:nvSpPr>
          <p:spPr bwMode="auto">
            <a:xfrm>
              <a:off x="4800600" y="2355899"/>
              <a:ext cx="323697" cy="310304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1"/>
          <p:cNvGrpSpPr/>
          <p:nvPr/>
        </p:nvGrpSpPr>
        <p:grpSpPr>
          <a:xfrm>
            <a:off x="3703638" y="3000375"/>
            <a:ext cx="831850" cy="1023938"/>
            <a:chOff x="3703638" y="3000375"/>
            <a:chExt cx="831850" cy="1023938"/>
          </a:xfrm>
        </p:grpSpPr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3703638" y="3000375"/>
              <a:ext cx="831850" cy="1023938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1" y="272"/>
                </a:cxn>
                <a:cxn ang="0">
                  <a:pos x="0" y="0"/>
                </a:cxn>
                <a:cxn ang="0">
                  <a:pos x="221" y="0"/>
                </a:cxn>
              </a:cxnLst>
              <a:rect l="0" t="0" r="r" b="b"/>
              <a:pathLst>
                <a:path w="221" h="272">
                  <a:moveTo>
                    <a:pt x="221" y="0"/>
                  </a:moveTo>
                  <a:cubicBezTo>
                    <a:pt x="221" y="272"/>
                    <a:pt x="221" y="272"/>
                    <a:pt x="221" y="272"/>
                  </a:cubicBezTo>
                  <a:cubicBezTo>
                    <a:pt x="108" y="207"/>
                    <a:pt x="34" y="116"/>
                    <a:pt x="0" y="0"/>
                  </a:cubicBezTo>
                  <a:lnTo>
                    <a:pt x="221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1"/>
            <p:cNvSpPr>
              <a:spLocks/>
            </p:cNvSpPr>
            <p:nvPr/>
          </p:nvSpPr>
          <p:spPr bwMode="auto">
            <a:xfrm>
              <a:off x="4077352" y="3159042"/>
              <a:ext cx="321341" cy="326210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Group 52"/>
          <p:cNvGrpSpPr/>
          <p:nvPr/>
        </p:nvGrpSpPr>
        <p:grpSpPr>
          <a:xfrm>
            <a:off x="4595813" y="3000375"/>
            <a:ext cx="814388" cy="1028700"/>
            <a:chOff x="4595813" y="3000375"/>
            <a:chExt cx="814388" cy="1028700"/>
          </a:xfrm>
        </p:grpSpPr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4595813" y="3000375"/>
              <a:ext cx="814388" cy="1028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0"/>
                </a:cxn>
                <a:cxn ang="0">
                  <a:pos x="0" y="273"/>
                </a:cxn>
                <a:cxn ang="0">
                  <a:pos x="0" y="0"/>
                </a:cxn>
              </a:cxnLst>
              <a:rect l="0" t="0" r="r" b="b"/>
              <a:pathLst>
                <a:path w="216" h="273">
                  <a:moveTo>
                    <a:pt x="0" y="0"/>
                  </a:moveTo>
                  <a:cubicBezTo>
                    <a:pt x="216" y="0"/>
                    <a:pt x="216" y="0"/>
                    <a:pt x="216" y="0"/>
                  </a:cubicBezTo>
                  <a:cubicBezTo>
                    <a:pt x="178" y="134"/>
                    <a:pt x="106" y="225"/>
                    <a:pt x="0" y="2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"/>
            <p:cNvSpPr>
              <a:spLocks noEditPoints="1"/>
            </p:cNvSpPr>
            <p:nvPr/>
          </p:nvSpPr>
          <p:spPr bwMode="auto">
            <a:xfrm>
              <a:off x="4737209" y="3175053"/>
              <a:ext cx="330417" cy="333059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352578" y="1471828"/>
            <a:ext cx="2287091" cy="791801"/>
            <a:chOff x="844734" y="1923738"/>
            <a:chExt cx="2287091" cy="791801"/>
          </a:xfrm>
        </p:grpSpPr>
        <p:sp>
          <p:nvSpPr>
            <p:cNvPr id="26" name="Footer Text"/>
            <p:cNvSpPr txBox="1"/>
            <p:nvPr/>
          </p:nvSpPr>
          <p:spPr>
            <a:xfrm>
              <a:off x="844734" y="2099986"/>
              <a:ext cx="2287091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the a passages lorem ipsum available, but the majority have suffered  of the alteration in some form  The humour randomized words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93455" y="1923738"/>
              <a:ext cx="838370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accent1"/>
                  </a:solidFill>
                </a:rPr>
                <a:t>Keyword Here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466048" y="3500116"/>
            <a:ext cx="2287091" cy="791801"/>
            <a:chOff x="844734" y="1923738"/>
            <a:chExt cx="2287091" cy="791801"/>
          </a:xfrm>
        </p:grpSpPr>
        <p:sp>
          <p:nvSpPr>
            <p:cNvPr id="29" name="Footer Text"/>
            <p:cNvSpPr txBox="1"/>
            <p:nvPr/>
          </p:nvSpPr>
          <p:spPr>
            <a:xfrm>
              <a:off x="844734" y="2099986"/>
              <a:ext cx="2287091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the a passages lorem ipsum available, but the majority have suffered  of the alteration in some form  The humour randomized words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93455" y="1923738"/>
              <a:ext cx="838370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accent4"/>
                  </a:solidFill>
                </a:rPr>
                <a:t>Keyword Here</a:t>
              </a:r>
              <a:endParaRPr lang="en-US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2" name="Group 38"/>
          <p:cNvGrpSpPr/>
          <p:nvPr/>
        </p:nvGrpSpPr>
        <p:grpSpPr>
          <a:xfrm>
            <a:off x="6399709" y="1471828"/>
            <a:ext cx="2287091" cy="791801"/>
            <a:chOff x="844734" y="1923738"/>
            <a:chExt cx="2287091" cy="791801"/>
          </a:xfrm>
        </p:grpSpPr>
        <p:sp>
          <p:nvSpPr>
            <p:cNvPr id="32" name="Footer Text"/>
            <p:cNvSpPr txBox="1"/>
            <p:nvPr/>
          </p:nvSpPr>
          <p:spPr>
            <a:xfrm>
              <a:off x="844734" y="2099986"/>
              <a:ext cx="2287091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the a passages lorem ipsum available, but the majority have suffered  of the alteration in some form  The humour randomized words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4734" y="1923738"/>
              <a:ext cx="838370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accent2"/>
                  </a:solidFill>
                </a:rPr>
                <a:t>Keyword Here</a:t>
              </a:r>
              <a:endParaRPr lang="en-US" sz="1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3" name="Group 44"/>
          <p:cNvGrpSpPr/>
          <p:nvPr/>
        </p:nvGrpSpPr>
        <p:grpSpPr>
          <a:xfrm>
            <a:off x="6247309" y="3500116"/>
            <a:ext cx="2287091" cy="791801"/>
            <a:chOff x="844734" y="1923738"/>
            <a:chExt cx="2287091" cy="791801"/>
          </a:xfrm>
        </p:grpSpPr>
        <p:sp>
          <p:nvSpPr>
            <p:cNvPr id="35" name="Footer Text"/>
            <p:cNvSpPr txBox="1"/>
            <p:nvPr/>
          </p:nvSpPr>
          <p:spPr>
            <a:xfrm>
              <a:off x="844734" y="2099986"/>
              <a:ext cx="2287091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the a passages lorem ipsum available, but the majority have suffered  of the alteration in some form  The humour randomized words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4734" y="1923738"/>
              <a:ext cx="838370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accent3"/>
                  </a:solidFill>
                </a:rPr>
                <a:t>Keyword Here</a:t>
              </a:r>
              <a:endParaRPr lang="en-US" sz="12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4" name="Group 81"/>
          <p:cNvGrpSpPr/>
          <p:nvPr/>
        </p:nvGrpSpPr>
        <p:grpSpPr>
          <a:xfrm flipV="1">
            <a:off x="2918751" y="3688021"/>
            <a:ext cx="1118923" cy="219347"/>
            <a:chOff x="2712812" y="1457456"/>
            <a:chExt cx="1118923" cy="223062"/>
          </a:xfrm>
        </p:grpSpPr>
        <p:cxnSp>
          <p:nvCxnSpPr>
            <p:cNvPr id="38" name="Straight Connector 3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2712812" y="1457456"/>
              <a:ext cx="879870" cy="1615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81"/>
          <p:cNvGrpSpPr/>
          <p:nvPr/>
        </p:nvGrpSpPr>
        <p:grpSpPr>
          <a:xfrm flipH="1" flipV="1">
            <a:off x="5044785" y="3688815"/>
            <a:ext cx="1061316" cy="217759"/>
            <a:chOff x="2770419" y="1459071"/>
            <a:chExt cx="1061316" cy="221447"/>
          </a:xfrm>
        </p:grpSpPr>
        <p:cxnSp>
          <p:nvCxnSpPr>
            <p:cNvPr id="41" name="Straight Connector 4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770419" y="1459071"/>
              <a:ext cx="822263" cy="2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1"/>
          <p:cNvGrpSpPr/>
          <p:nvPr/>
        </p:nvGrpSpPr>
        <p:grpSpPr>
          <a:xfrm>
            <a:off x="2819400" y="1867728"/>
            <a:ext cx="1118923" cy="219347"/>
            <a:chOff x="2712812" y="1457456"/>
            <a:chExt cx="1118923" cy="223062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 flipV="1">
              <a:off x="2712812" y="1457456"/>
              <a:ext cx="879870" cy="1615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81"/>
          <p:cNvGrpSpPr/>
          <p:nvPr/>
        </p:nvGrpSpPr>
        <p:grpSpPr>
          <a:xfrm flipH="1">
            <a:off x="5203650" y="1868522"/>
            <a:ext cx="1061316" cy="217759"/>
            <a:chOff x="2770419" y="1459071"/>
            <a:chExt cx="1061316" cy="221447"/>
          </a:xfrm>
        </p:grpSpPr>
        <p:cxnSp>
          <p:nvCxnSpPr>
            <p:cNvPr id="47" name="Straight Connector 4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2770419" y="1459071"/>
              <a:ext cx="822263" cy="2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0_New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51445</TotalTime>
  <Words>140</Words>
  <Application>Microsoft Office PowerPoint</Application>
  <PresentationFormat>全屏显示(16:9)</PresentationFormat>
  <Paragraphs>15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Custom Design</vt:lpstr>
      <vt:lpstr>Security Infographic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2014-09-03T19:30:44Z</dcterms:created>
  <dcterms:modified xsi:type="dcterms:W3CDTF">2017-08-22T08:02:55Z</dcterms:modified>
</cp:coreProperties>
</file>